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6"/>
  </p:notesMasterIdLst>
  <p:sldIdLst>
    <p:sldId id="298" r:id="rId2"/>
    <p:sldId id="297" r:id="rId3"/>
    <p:sldId id="299" r:id="rId4"/>
    <p:sldId id="300" r:id="rId5"/>
    <p:sldId id="301" r:id="rId6"/>
    <p:sldId id="305" r:id="rId7"/>
    <p:sldId id="302" r:id="rId8"/>
    <p:sldId id="372" r:id="rId9"/>
    <p:sldId id="304" r:id="rId10"/>
    <p:sldId id="314" r:id="rId11"/>
    <p:sldId id="306" r:id="rId12"/>
    <p:sldId id="307" r:id="rId13"/>
    <p:sldId id="308" r:id="rId14"/>
    <p:sldId id="373" r:id="rId15"/>
    <p:sldId id="310" r:id="rId16"/>
    <p:sldId id="309" r:id="rId17"/>
    <p:sldId id="374" r:id="rId18"/>
    <p:sldId id="311" r:id="rId19"/>
    <p:sldId id="312" r:id="rId20"/>
    <p:sldId id="313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5" r:id="rId29"/>
    <p:sldId id="326" r:id="rId30"/>
    <p:sldId id="323" r:id="rId31"/>
    <p:sldId id="327" r:id="rId32"/>
    <p:sldId id="328" r:id="rId33"/>
    <p:sldId id="324" r:id="rId34"/>
    <p:sldId id="329" r:id="rId35"/>
    <p:sldId id="330" r:id="rId36"/>
    <p:sldId id="339" r:id="rId37"/>
    <p:sldId id="338" r:id="rId38"/>
    <p:sldId id="331" r:id="rId39"/>
    <p:sldId id="332" r:id="rId40"/>
    <p:sldId id="333" r:id="rId41"/>
    <p:sldId id="334" r:id="rId42"/>
    <p:sldId id="335" r:id="rId43"/>
    <p:sldId id="340" r:id="rId44"/>
    <p:sldId id="336" r:id="rId45"/>
    <p:sldId id="341" r:id="rId46"/>
    <p:sldId id="342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6" r:id="rId58"/>
    <p:sldId id="355" r:id="rId59"/>
    <p:sldId id="361" r:id="rId60"/>
    <p:sldId id="357" r:id="rId61"/>
    <p:sldId id="358" r:id="rId62"/>
    <p:sldId id="359" r:id="rId63"/>
    <p:sldId id="360" r:id="rId64"/>
    <p:sldId id="363" r:id="rId65"/>
    <p:sldId id="367" r:id="rId66"/>
    <p:sldId id="362" r:id="rId67"/>
    <p:sldId id="364" r:id="rId68"/>
    <p:sldId id="365" r:id="rId69"/>
    <p:sldId id="366" r:id="rId70"/>
    <p:sldId id="368" r:id="rId71"/>
    <p:sldId id="369" r:id="rId72"/>
    <p:sldId id="370" r:id="rId73"/>
    <p:sldId id="371" r:id="rId74"/>
    <p:sldId id="337" r:id="rId75"/>
    <p:sldId id="375" r:id="rId76"/>
    <p:sldId id="376" r:id="rId77"/>
    <p:sldId id="377" r:id="rId78"/>
    <p:sldId id="378" r:id="rId79"/>
    <p:sldId id="379" r:id="rId80"/>
    <p:sldId id="380" r:id="rId81"/>
    <p:sldId id="382" r:id="rId82"/>
    <p:sldId id="383" r:id="rId83"/>
    <p:sldId id="384" r:id="rId84"/>
    <p:sldId id="385" r:id="rId85"/>
    <p:sldId id="386" r:id="rId86"/>
    <p:sldId id="387" r:id="rId87"/>
    <p:sldId id="388" r:id="rId88"/>
    <p:sldId id="389" r:id="rId89"/>
    <p:sldId id="390" r:id="rId90"/>
    <p:sldId id="391" r:id="rId91"/>
    <p:sldId id="392" r:id="rId92"/>
    <p:sldId id="393" r:id="rId93"/>
    <p:sldId id="394" r:id="rId94"/>
    <p:sldId id="395" r:id="rId95"/>
    <p:sldId id="396" r:id="rId96"/>
    <p:sldId id="397" r:id="rId97"/>
    <p:sldId id="398" r:id="rId98"/>
    <p:sldId id="399" r:id="rId99"/>
    <p:sldId id="400" r:id="rId100"/>
    <p:sldId id="401" r:id="rId101"/>
    <p:sldId id="402" r:id="rId102"/>
    <p:sldId id="403" r:id="rId103"/>
    <p:sldId id="404" r:id="rId104"/>
    <p:sldId id="405" r:id="rId10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8AE36D-3F8E-4E30-9829-1865FA3A53BF}">
          <p14:sldIdLst>
            <p14:sldId id="298"/>
          </p14:sldIdLst>
        </p14:section>
        <p14:section name="Function Return Values" id="{E4DBFAA7-2A35-4780-9DEE-ED9AFDF416A2}">
          <p14:sldIdLst>
            <p14:sldId id="297"/>
            <p14:sldId id="299"/>
            <p14:sldId id="300"/>
            <p14:sldId id="301"/>
            <p14:sldId id="305"/>
            <p14:sldId id="302"/>
            <p14:sldId id="372"/>
            <p14:sldId id="304"/>
            <p14:sldId id="314"/>
          </p14:sldIdLst>
        </p14:section>
        <p14:section name="Functions without a return value" id="{DCFF960B-CB81-4F77-A550-70F7B195F255}">
          <p14:sldIdLst>
            <p14:sldId id="306"/>
            <p14:sldId id="307"/>
          </p14:sldIdLst>
        </p14:section>
        <p14:section name="Return values and conditionals" id="{8AE0709C-B105-4351-9935-D1029992C210}">
          <p14:sldIdLst>
            <p14:sldId id="308"/>
            <p14:sldId id="373"/>
            <p14:sldId id="310"/>
            <p14:sldId id="309"/>
            <p14:sldId id="374"/>
            <p14:sldId id="311"/>
            <p14:sldId id="312"/>
            <p14:sldId id="313"/>
          </p14:sldIdLst>
        </p14:section>
        <p14:section name="Boolean functions" id="{473FA110-BAF3-4895-963B-4AED461F42F7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Recursive Functions with Return Values" id="{420F6196-BE73-41F6-8E05-CF1F72C92A9F}">
          <p14:sldIdLst>
            <p14:sldId id="321"/>
            <p14:sldId id="325"/>
            <p14:sldId id="326"/>
            <p14:sldId id="323"/>
            <p14:sldId id="327"/>
            <p14:sldId id="328"/>
            <p14:sldId id="324"/>
            <p14:sldId id="329"/>
            <p14:sldId id="330"/>
            <p14:sldId id="339"/>
            <p14:sldId id="338"/>
            <p14:sldId id="331"/>
            <p14:sldId id="332"/>
            <p14:sldId id="333"/>
            <p14:sldId id="334"/>
            <p14:sldId id="335"/>
            <p14:sldId id="340"/>
            <p14:sldId id="336"/>
            <p14:sldId id="341"/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6"/>
            <p14:sldId id="355"/>
            <p14:sldId id="361"/>
            <p14:sldId id="357"/>
            <p14:sldId id="358"/>
            <p14:sldId id="359"/>
            <p14:sldId id="360"/>
            <p14:sldId id="363"/>
            <p14:sldId id="367"/>
            <p14:sldId id="362"/>
            <p14:sldId id="364"/>
            <p14:sldId id="365"/>
            <p14:sldId id="366"/>
            <p14:sldId id="368"/>
            <p14:sldId id="369"/>
            <p14:sldId id="370"/>
            <p14:sldId id="371"/>
            <p14:sldId id="337"/>
          </p14:sldIdLst>
        </p14:section>
        <p14:section name="Example: Fibonaccci Numbers" id="{44AC3814-1C99-4B4F-9384-10693FEAB778}">
          <p14:sldIdLst>
            <p14:sldId id="375"/>
            <p14:sldId id="376"/>
            <p14:sldId id="377"/>
            <p14:sldId id="378"/>
            <p14:sldId id="379"/>
            <p14:sldId id="380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E3950-EE88-4FA4-BEA5-7D719EBDFD56}" v="1051" dt="2024-10-16T04:52:23.622"/>
    <p1510:client id="{3E73F375-118E-4313-B197-86FE59234AEF}" v="4" dt="2024-10-15T22:14:4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1" autoAdjust="0"/>
    <p:restoredTop sz="96489" autoAdjust="0"/>
  </p:normalViewPr>
  <p:slideViewPr>
    <p:cSldViewPr snapToGrid="0">
      <p:cViewPr varScale="1">
        <p:scale>
          <a:sx n="113" d="100"/>
          <a:sy n="113" d="100"/>
        </p:scale>
        <p:origin x="222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5/10/relationships/revisionInfo" Target="revisionInfo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5T06:09:46.554" v="10318" actId="1076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add mod">
          <ac:chgData name="Toby Donaldson" userId="2e6e5431-bb17-4c41-9985-d39c50d83c73" providerId="ADAL" clId="{11AE3950-EE88-4FA4-BEA5-7D719EBDFD56}" dt="2024-10-15T06:10:11.635" v="10321" actId="1076"/>
          <ac:spMkLst>
            <pc:docMk/>
            <pc:sldMk cId="760274171" sldId="300"/>
            <ac:spMk id="8" creationId="{27024684-B743-C247-C6B4-4B17191765C0}"/>
          </ac:spMkLst>
        </pc:spChg>
        <pc:spChg chg="del mod">
          <ac:chgData name="Toby Donaldson" userId="2e6e5431-bb17-4c41-9985-d39c50d83c73" providerId="ADAL" clId="{11AE3950-EE88-4FA4-BEA5-7D719EBDFD56}" dt="2024-10-15T06:10:00.128" v="10319" actId="21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  <pc:spChg chg="add mod">
          <ac:chgData name="Toby Donaldson" userId="2e6e5431-bb17-4c41-9985-d39c50d83c73" providerId="ADAL" clId="{11AE3950-EE88-4FA4-BEA5-7D719EBDFD56}" dt="2024-10-15T06:10:21.477" v="10323"/>
          <ac:spMkLst>
            <pc:docMk/>
            <pc:sldMk cId="3434322379" sldId="301"/>
            <ac:spMk id="7" creationId="{AF1AF448-A6B5-D972-885A-04DA068B6110}"/>
          </ac:spMkLst>
        </pc:spChg>
        <pc:spChg chg="del">
          <ac:chgData name="Toby Donaldson" userId="2e6e5431-bb17-4c41-9985-d39c50d83c73" providerId="ADAL" clId="{11AE3950-EE88-4FA4-BEA5-7D719EBDFD56}" dt="2024-10-15T06:10:16.676" v="10322" actId="21"/>
          <ac:spMkLst>
            <pc:docMk/>
            <pc:sldMk cId="3434322379" sldId="301"/>
            <ac:spMk id="9" creationId="{AF1AF448-A6B5-D972-885A-04DA068B611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  <pc:spChg chg="mod">
          <ac:chgData name="Toby Donaldson" userId="2e6e5431-bb17-4c41-9985-d39c50d83c73" providerId="ADAL" clId="{11AE3950-EE88-4FA4-BEA5-7D719EBDFD56}" dt="2024-10-15T06:13:12.620" v="10417" actId="1076"/>
          <ac:spMkLst>
            <pc:docMk/>
            <pc:sldMk cId="2658978882" sldId="302"/>
            <ac:spMk id="2" creationId="{1BEB916E-7272-3DEC-8750-895D86DF005E}"/>
          </ac:spMkLst>
        </pc:spChg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  <pc:spChg chg="add mod">
          <ac:chgData name="Toby Donaldson" userId="2e6e5431-bb17-4c41-9985-d39c50d83c73" providerId="ADAL" clId="{11AE3950-EE88-4FA4-BEA5-7D719EBDFD56}" dt="2024-10-15T06:13:24.203" v="10420" actId="207"/>
          <ac:spMkLst>
            <pc:docMk/>
            <pc:sldMk cId="2658978882" sldId="302"/>
            <ac:spMk id="12" creationId="{10221C69-82BF-57B2-3B6A-B5BCB0FD7E2C}"/>
          </ac:spMkLst>
        </pc:spChg>
        <pc:spChg chg="add mod">
          <ac:chgData name="Toby Donaldson" userId="2e6e5431-bb17-4c41-9985-d39c50d83c73" providerId="ADAL" clId="{11AE3950-EE88-4FA4-BEA5-7D719EBDFD56}" dt="2024-10-15T06:13:19.264" v="10418" actId="164"/>
          <ac:spMkLst>
            <pc:docMk/>
            <pc:sldMk cId="2658978882" sldId="302"/>
            <ac:spMk id="13" creationId="{7ED49DDB-EBC8-86B5-3B2A-E21B2D73469B}"/>
          </ac:spMkLst>
        </pc:spChg>
        <pc:spChg chg="mod">
          <ac:chgData name="Toby Donaldson" userId="2e6e5431-bb17-4c41-9985-d39c50d83c73" providerId="ADAL" clId="{11AE3950-EE88-4FA4-BEA5-7D719EBDFD56}" dt="2024-10-15T06:13:46.392" v="10424" actId="20577"/>
          <ac:spMkLst>
            <pc:docMk/>
            <pc:sldMk cId="2658978882" sldId="302"/>
            <ac:spMk id="16" creationId="{AFDC802A-A33D-2DED-F8D0-3BE13CAADDF8}"/>
          </ac:spMkLst>
        </pc:spChg>
        <pc:spChg chg="mod">
          <ac:chgData name="Toby Donaldson" userId="2e6e5431-bb17-4c41-9985-d39c50d83c73" providerId="ADAL" clId="{11AE3950-EE88-4FA4-BEA5-7D719EBDFD56}" dt="2024-10-15T06:13:37.333" v="10422"/>
          <ac:spMkLst>
            <pc:docMk/>
            <pc:sldMk cId="2658978882" sldId="302"/>
            <ac:spMk id="17" creationId="{6E89196C-BF96-8CE0-2E6B-4D0C52D3A09E}"/>
          </ac:spMkLst>
        </pc:spChg>
        <pc:spChg chg="mod">
          <ac:chgData name="Toby Donaldson" userId="2e6e5431-bb17-4c41-9985-d39c50d83c73" providerId="ADAL" clId="{11AE3950-EE88-4FA4-BEA5-7D719EBDFD56}" dt="2024-10-15T06:14:01.223" v="10427" actId="20577"/>
          <ac:spMkLst>
            <pc:docMk/>
            <pc:sldMk cId="2658978882" sldId="302"/>
            <ac:spMk id="19" creationId="{09A1244E-7CF5-9DCB-5CB8-66516273F90A}"/>
          </ac:spMkLst>
        </pc:spChg>
        <pc:spChg chg="mod">
          <ac:chgData name="Toby Donaldson" userId="2e6e5431-bb17-4c41-9985-d39c50d83c73" providerId="ADAL" clId="{11AE3950-EE88-4FA4-BEA5-7D719EBDFD56}" dt="2024-10-15T06:13:49.143" v="10425"/>
          <ac:spMkLst>
            <pc:docMk/>
            <pc:sldMk cId="2658978882" sldId="302"/>
            <ac:spMk id="20" creationId="{A46CBBA2-E42F-8C57-33D6-BE4F886C7355}"/>
          </ac:spMkLst>
        </pc:spChg>
        <pc:spChg chg="mod">
          <ac:chgData name="Toby Donaldson" userId="2e6e5431-bb17-4c41-9985-d39c50d83c73" providerId="ADAL" clId="{11AE3950-EE88-4FA4-BEA5-7D719EBDFD56}" dt="2024-10-15T06:14:11.660" v="10430" actId="20577"/>
          <ac:spMkLst>
            <pc:docMk/>
            <pc:sldMk cId="2658978882" sldId="302"/>
            <ac:spMk id="22" creationId="{2C5C426E-D324-E4DF-FECA-B572896D7490}"/>
          </ac:spMkLst>
        </pc:spChg>
        <pc:spChg chg="mod">
          <ac:chgData name="Toby Donaldson" userId="2e6e5431-bb17-4c41-9985-d39c50d83c73" providerId="ADAL" clId="{11AE3950-EE88-4FA4-BEA5-7D719EBDFD56}" dt="2024-10-15T06:14:02.693" v="10428"/>
          <ac:spMkLst>
            <pc:docMk/>
            <pc:sldMk cId="2658978882" sldId="302"/>
            <ac:spMk id="23" creationId="{E44F43D4-A432-FEC1-C752-CED077C48A3F}"/>
          </ac:spMkLst>
        </pc:spChg>
        <pc:grpChg chg="add mod">
          <ac:chgData name="Toby Donaldson" userId="2e6e5431-bb17-4c41-9985-d39c50d83c73" providerId="ADAL" clId="{11AE3950-EE88-4FA4-BEA5-7D719EBDFD56}" dt="2024-10-15T06:14:28.999" v="10432" actId="1076"/>
          <ac:grpSpMkLst>
            <pc:docMk/>
            <pc:sldMk cId="2658978882" sldId="302"/>
            <ac:grpSpMk id="14" creationId="{0BF95A04-5E0E-C975-4D94-5F60CCA42A71}"/>
          </ac:grpSpMkLst>
        </pc:grpChg>
        <pc:grpChg chg="add mod">
          <ac:chgData name="Toby Donaldson" userId="2e6e5431-bb17-4c41-9985-d39c50d83c73" providerId="ADAL" clId="{11AE3950-EE88-4FA4-BEA5-7D719EBDFD56}" dt="2024-10-15T06:14:22.965" v="10431" actId="1076"/>
          <ac:grpSpMkLst>
            <pc:docMk/>
            <pc:sldMk cId="2658978882" sldId="302"/>
            <ac:grpSpMk id="15" creationId="{0873CC05-2236-7A00-42E8-6FD57A972635}"/>
          </ac:grpSpMkLst>
        </pc:grpChg>
        <pc:grpChg chg="add mod">
          <ac:chgData name="Toby Donaldson" userId="2e6e5431-bb17-4c41-9985-d39c50d83c73" providerId="ADAL" clId="{11AE3950-EE88-4FA4-BEA5-7D719EBDFD56}" dt="2024-10-15T06:13:56.255" v="10426" actId="1076"/>
          <ac:grpSpMkLst>
            <pc:docMk/>
            <pc:sldMk cId="2658978882" sldId="302"/>
            <ac:grpSpMk id="18" creationId="{A0E77F0E-AD64-43BB-5888-99F5762000F3}"/>
          </ac:grpSpMkLst>
        </pc:grpChg>
        <pc:grpChg chg="add mod">
          <ac:chgData name="Toby Donaldson" userId="2e6e5431-bb17-4c41-9985-d39c50d83c73" providerId="ADAL" clId="{11AE3950-EE88-4FA4-BEA5-7D719EBDFD56}" dt="2024-10-15T06:14:06.519" v="10429" actId="1076"/>
          <ac:grpSpMkLst>
            <pc:docMk/>
            <pc:sldMk cId="2658978882" sldId="302"/>
            <ac:grpSpMk id="21" creationId="{4DCA01E0-2C79-5461-C6FA-155409560AD3}"/>
          </ac:grpSpMkLst>
        </pc:grpChg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del mod">
          <ac:chgData name="Toby Donaldson" userId="2e6e5431-bb17-4c41-9985-d39c50d83c73" providerId="ADAL" clId="{11AE3950-EE88-4FA4-BEA5-7D719EBDFD56}" dt="2024-10-15T06:11:26.915" v="10404" actId="21"/>
          <ac:spMkLst>
            <pc:docMk/>
            <pc:sldMk cId="1265038518" sldId="303"/>
            <ac:spMk id="13" creationId="{76668E16-AFB6-1A90-900E-96D0B2C40C6C}"/>
          </ac:spMkLst>
        </pc:spChg>
        <pc:spChg chg="add mod">
          <ac:chgData name="Toby Donaldson" userId="2e6e5431-bb17-4c41-9985-d39c50d83c73" providerId="ADAL" clId="{11AE3950-EE88-4FA4-BEA5-7D719EBDFD56}" dt="2024-10-15T06:11:37.325" v="10406" actId="1076"/>
          <ac:spMkLst>
            <pc:docMk/>
            <pc:sldMk cId="1265038518" sldId="303"/>
            <ac:spMk id="14" creationId="{4A09A335-E81E-C0F2-821C-6109E4947AA7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  <pc:spChg chg="mod">
          <ac:chgData name="Toby Donaldson" userId="2e6e5431-bb17-4c41-9985-d39c50d83c73" providerId="ADAL" clId="{11AE3950-EE88-4FA4-BEA5-7D719EBDFD56}" dt="2024-10-15T06:15:07.392" v="10435" actId="114"/>
          <ac:spMkLst>
            <pc:docMk/>
            <pc:sldMk cId="3332135005" sldId="304"/>
            <ac:spMk id="5" creationId="{160FE264-DD8B-1B17-3801-8C7035DFFD21}"/>
          </ac:spMkLst>
        </pc:spChg>
        <pc:spChg chg="ord">
          <ac:chgData name="Toby Donaldson" userId="2e6e5431-bb17-4c41-9985-d39c50d83c73" providerId="ADAL" clId="{11AE3950-EE88-4FA4-BEA5-7D719EBDFD56}" dt="2024-10-15T06:15:01.975" v="10434" actId="167"/>
          <ac:spMkLst>
            <pc:docMk/>
            <pc:sldMk cId="3332135005" sldId="304"/>
            <ac:spMk id="6" creationId="{FD54AD8B-3458-E906-FCA0-B48E5EFE328E}"/>
          </ac:spMkLst>
        </pc:spChg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  <pc:spChg chg="mod ord">
          <ac:chgData name="Toby Donaldson" userId="2e6e5431-bb17-4c41-9985-d39c50d83c73" providerId="ADAL" clId="{11AE3950-EE88-4FA4-BEA5-7D719EBDFD56}" dt="2024-10-15T06:12:08.356" v="10408" actId="114"/>
          <ac:spMkLst>
            <pc:docMk/>
            <pc:sldMk cId="3241349800" sldId="305"/>
            <ac:spMk id="5" creationId="{E921C592-B464-8AD7-5546-9A79E993DF9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5T06:15:48.160" v="10443" actId="20577"/>
          <ac:spMkLst>
            <pc:docMk/>
            <pc:sldMk cId="1072285377" sldId="307"/>
            <ac:spMk id="8" creationId="{0B89431D-FBD4-2F54-46D4-497F941CB8B5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3" creationId="{D8659114-CBA8-4F30-AFB9-ABD345E2B71D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4" creationId="{44963A09-65DE-D1F4-9C5F-4103F60F2FCD}"/>
          </ac:spMkLst>
        </pc:spChg>
        <pc:grpChg chg="add mod">
          <ac:chgData name="Toby Donaldson" userId="2e6e5431-bb17-4c41-9985-d39c50d83c73" providerId="ADAL" clId="{11AE3950-EE88-4FA4-BEA5-7D719EBDFD56}" dt="2024-10-15T06:15:38.075" v="10437"/>
          <ac:grpSpMkLst>
            <pc:docMk/>
            <pc:sldMk cId="1072285377" sldId="307"/>
            <ac:grpSpMk id="10" creationId="{27D4F03C-9B8A-F5AB-D27F-39C12FBD1601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5T06:16:50.026" v="10448" actId="1076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  <pc:spChg chg="del">
          <ac:chgData name="Toby Donaldson" userId="2e6e5431-bb17-4c41-9985-d39c50d83c73" providerId="ADAL" clId="{11AE3950-EE88-4FA4-BEA5-7D719EBDFD56}" dt="2024-10-15T06:16:56.419" v="10449" actId="21"/>
          <ac:spMkLst>
            <pc:docMk/>
            <pc:sldMk cId="2695134196" sldId="311"/>
            <ac:spMk id="6" creationId="{DA0771F7-DAAA-02AE-150E-F8C6A079856C}"/>
          </ac:spMkLst>
        </pc:spChg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  <pc:spChg chg="add mod">
          <ac:chgData name="Toby Donaldson" userId="2e6e5431-bb17-4c41-9985-d39c50d83c73" providerId="ADAL" clId="{11AE3950-EE88-4FA4-BEA5-7D719EBDFD56}" dt="2024-10-15T06:17:00.760" v="10450"/>
          <ac:spMkLst>
            <pc:docMk/>
            <pc:sldMk cId="2695134196" sldId="311"/>
            <ac:spMk id="8" creationId="{9C2EC49F-84BC-7626-0EBD-89724D9EF64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5T06:17:57.148" v="10455" actId="207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5T06:18:00.932" v="10456" actId="207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5T06:17:45.925" v="10454" actId="554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5T06:18:05.969" v="10457" actId="207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  <pc:grpChg chg="add mod">
          <ac:chgData name="Toby Donaldson" userId="2e6e5431-bb17-4c41-9985-d39c50d83c73" providerId="ADAL" clId="{11AE3950-EE88-4FA4-BEA5-7D719EBDFD56}" dt="2024-10-15T06:17:45.925" v="10454" actId="554"/>
          <ac:grpSpMkLst>
            <pc:docMk/>
            <pc:sldMk cId="422164051" sldId="312"/>
            <ac:grpSpMk id="14" creationId="{31A9BDE7-D5F9-3922-349C-89233FDCF2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  <pc:spChg chg="mod">
          <ac:chgData name="Toby Donaldson" userId="2e6e5431-bb17-4c41-9985-d39c50d83c73" providerId="ADAL" clId="{11AE3950-EE88-4FA4-BEA5-7D719EBDFD56}" dt="2024-10-15T06:19:08.302" v="10473" actId="113"/>
          <ac:spMkLst>
            <pc:docMk/>
            <pc:sldMk cId="575522744" sldId="317"/>
            <ac:spMk id="15" creationId="{AE4D5902-6BB0-C358-4CA7-01503BB05E1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4T22:50:51.056" v="4604" actId="1076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4T22:53:03.218" v="4612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4T22:53:14.294" v="4613" actId="1076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4T22:50:58.666" v="4605" actId="1076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8" creationId="{04CBA52C-913F-F649-513D-320FA95DFECA}"/>
          </ac:spMkLst>
        </pc:spChg>
        <pc:spChg chg="del mod">
          <ac:chgData name="Toby Donaldson" userId="2e6e5431-bb17-4c41-9985-d39c50d83c73" providerId="ADAL" clId="{11AE3950-EE88-4FA4-BEA5-7D719EBDFD56}" dt="2024-10-14T22:50:14.784" v="4598" actId="21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  <pc:spChg chg="mod">
          <ac:chgData name="Toby Donaldson" userId="2e6e5431-bb17-4c41-9985-d39c50d83c73" providerId="ADAL" clId="{11AE3950-EE88-4FA4-BEA5-7D719EBDFD56}" dt="2024-10-14T22:56:05.674" v="4638" actId="14100"/>
          <ac:spMkLst>
            <pc:docMk/>
            <pc:sldMk cId="2563832036" sldId="321"/>
            <ac:spMk id="2" creationId="{9AC6328F-77FC-0CA1-4C1A-4504E791E326}"/>
          </ac:spMkLst>
        </pc:spChg>
        <pc:spChg chg="add del mod">
          <ac:chgData name="Toby Donaldson" userId="2e6e5431-bb17-4c41-9985-d39c50d83c73" providerId="ADAL" clId="{11AE3950-EE88-4FA4-BEA5-7D719EBDFD56}" dt="2024-10-14T22:58:38.740" v="4768" actId="21"/>
          <ac:spMkLst>
            <pc:docMk/>
            <pc:sldMk cId="2563832036" sldId="321"/>
            <ac:spMk id="3" creationId="{EFECFB4C-EA23-F519-8696-0EDC428CBFB5}"/>
          </ac:spMkLst>
        </pc:spChg>
        <pc:spChg chg="del mod">
          <ac:chgData name="Toby Donaldson" userId="2e6e5431-bb17-4c41-9985-d39c50d83c73" providerId="ADAL" clId="{11AE3950-EE88-4FA4-BEA5-7D719EBDFD56}" dt="2024-10-14T23:24:26.494" v="5387" actId="21"/>
          <ac:spMkLst>
            <pc:docMk/>
            <pc:sldMk cId="2563832036" sldId="321"/>
            <ac:spMk id="5" creationId="{59C06900-52A0-7BDD-B388-A2A132F04D3E}"/>
          </ac:spMkLst>
        </pc:spChg>
        <pc:spChg chg="add del mod">
          <ac:chgData name="Toby Donaldson" userId="2e6e5431-bb17-4c41-9985-d39c50d83c73" providerId="ADAL" clId="{11AE3950-EE88-4FA4-BEA5-7D719EBDFD56}" dt="2024-10-14T23:04:29.901" v="4915" actId="21"/>
          <ac:spMkLst>
            <pc:docMk/>
            <pc:sldMk cId="2563832036" sldId="321"/>
            <ac:spMk id="6" creationId="{3C58F8FC-2A9D-8412-ADB3-F0D065196F8A}"/>
          </ac:spMkLst>
        </pc:spChg>
        <pc:spChg chg="add del mod">
          <ac:chgData name="Toby Donaldson" userId="2e6e5431-bb17-4c41-9985-d39c50d83c73" providerId="ADAL" clId="{11AE3950-EE88-4FA4-BEA5-7D719EBDFD56}" dt="2024-10-14T23:04:33.669" v="4916" actId="21"/>
          <ac:spMkLst>
            <pc:docMk/>
            <pc:sldMk cId="2563832036" sldId="321"/>
            <ac:spMk id="7" creationId="{A3BF1A23-05F3-3725-8960-0A3C0A532AFB}"/>
          </ac:spMkLst>
        </pc:spChg>
        <pc:spChg chg="add mod">
          <ac:chgData name="Toby Donaldson" userId="2e6e5431-bb17-4c41-9985-d39c50d83c73" providerId="ADAL" clId="{11AE3950-EE88-4FA4-BEA5-7D719EBDFD56}" dt="2024-10-14T23:27:23.004" v="5415" actId="1076"/>
          <ac:spMkLst>
            <pc:docMk/>
            <pc:sldMk cId="2563832036" sldId="321"/>
            <ac:spMk id="8" creationId="{679FAD9F-9873-7EA8-55C4-DCE20F26D475}"/>
          </ac:spMkLst>
        </pc:spChg>
        <pc:spChg chg="add mod">
          <ac:chgData name="Toby Donaldson" userId="2e6e5431-bb17-4c41-9985-d39c50d83c73" providerId="ADAL" clId="{11AE3950-EE88-4FA4-BEA5-7D719EBDFD56}" dt="2024-10-14T23:24:22.349" v="5386"/>
          <ac:spMkLst>
            <pc:docMk/>
            <pc:sldMk cId="2563832036" sldId="321"/>
            <ac:spMk id="9" creationId="{BBBF3CA3-BE57-9FD2-381A-1FAC1110298F}"/>
          </ac:spMkLst>
        </pc:spChg>
        <pc:spChg chg="del">
          <ac:chgData name="Toby Donaldson" userId="2e6e5431-bb17-4c41-9985-d39c50d83c73" providerId="ADAL" clId="{11AE3950-EE88-4FA4-BEA5-7D719EBDFD56}" dt="2024-10-14T22:56:09.400" v="4639" actId="21"/>
          <ac:spMkLst>
            <pc:docMk/>
            <pc:sldMk cId="2563832036" sldId="321"/>
            <ac:spMk id="12" creationId="{08537882-2AAE-8CFE-1E88-C9A674080F60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6" creationId="{4557F31F-3C10-BA50-A7D3-47F9946D7F0A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8" creationId="{51848B0B-E6C5-BAA9-7719-F89EFC6F1898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9" creationId="{9A6BE3DC-338C-6B0A-B23A-752530FC354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  <pc:spChg chg="del mod">
          <ac:chgData name="Toby Donaldson" userId="2e6e5431-bb17-4c41-9985-d39c50d83c73" providerId="ADAL" clId="{11AE3950-EE88-4FA4-BEA5-7D719EBDFD56}" dt="2024-10-14T23:03:35.411" v="4901" actId="21"/>
          <ac:spMkLst>
            <pc:docMk/>
            <pc:sldMk cId="1530931363" sldId="322"/>
            <ac:spMk id="3" creationId="{7E81AF23-3F00-17E7-3D43-210008A5F7EC}"/>
          </ac:spMkLst>
        </pc:spChg>
        <pc:spChg chg="add mod">
          <ac:chgData name="Toby Donaldson" userId="2e6e5431-bb17-4c41-9985-d39c50d83c73" providerId="ADAL" clId="{11AE3950-EE88-4FA4-BEA5-7D719EBDFD56}" dt="2024-10-14T23:04:20.761" v="4912"/>
          <ac:spMkLst>
            <pc:docMk/>
            <pc:sldMk cId="1530931363" sldId="322"/>
            <ac:spMk id="6" creationId="{918DAF2D-14C6-E464-4DAA-5862DDF85C9D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  <pc:spChg chg="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3" creationId="{E1AC5873-2689-3154-58E6-5E28FC63AD6E}"/>
          </ac:spMkLst>
        </pc:spChg>
        <pc:spChg chg="mod">
          <ac:chgData name="Toby Donaldson" userId="2e6e5431-bb17-4c41-9985-d39c50d83c73" providerId="ADAL" clId="{11AE3950-EE88-4FA4-BEA5-7D719EBDFD56}" dt="2024-10-14T23:13:33.119" v="5080" actId="1076"/>
          <ac:spMkLst>
            <pc:docMk/>
            <pc:sldMk cId="3974777796" sldId="323"/>
            <ac:spMk id="5" creationId="{8E0A4EBE-F961-AFDF-0130-6A94CB536948}"/>
          </ac:spMkLst>
        </pc:spChg>
        <pc:spChg chg="add 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6" creationId="{C5645484-954B-AB6F-49D5-0C3BDB25BF6B}"/>
          </ac:spMkLst>
        </pc:spChg>
        <pc:spChg chg="add del mod">
          <ac:chgData name="Toby Donaldson" userId="2e6e5431-bb17-4c41-9985-d39c50d83c73" providerId="ADAL" clId="{11AE3950-EE88-4FA4-BEA5-7D719EBDFD56}" dt="2024-10-14T23:03:25.487" v="4899" actId="21"/>
          <ac:spMkLst>
            <pc:docMk/>
            <pc:sldMk cId="3974777796" sldId="323"/>
            <ac:spMk id="7" creationId="{9F0D4AE0-B6A5-A37E-612D-1F86ABB66D08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8" creationId="{0BD8126C-A44E-04EE-AD62-AAE5E0EE5185}"/>
          </ac:spMkLst>
        </pc:spChg>
        <pc:spChg chg="add del mod">
          <ac:chgData name="Toby Donaldson" userId="2e6e5431-bb17-4c41-9985-d39c50d83c73" providerId="ADAL" clId="{11AE3950-EE88-4FA4-BEA5-7D719EBDFD56}" dt="2024-10-14T23:07:01.139" v="4935" actId="21"/>
          <ac:spMkLst>
            <pc:docMk/>
            <pc:sldMk cId="3974777796" sldId="323"/>
            <ac:spMk id="9" creationId="{9E3FEE3A-3E57-7B15-D832-BF2BA4A0333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0" creationId="{D01846B1-BFCA-863F-6CEA-320160D1B92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1" creationId="{894209B1-5F3E-16D5-2F93-AF302D823F8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2" creationId="{4595A9C4-2591-0897-43CA-EE25EEA416C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3" creationId="{8F86CFA4-EDF2-C7F5-E82D-AA7B52D199DD}"/>
          </ac:spMkLst>
        </pc:spChg>
        <pc:spChg chg="add del mod">
          <ac:chgData name="Toby Donaldson" userId="2e6e5431-bb17-4c41-9985-d39c50d83c73" providerId="ADAL" clId="{11AE3950-EE88-4FA4-BEA5-7D719EBDFD56}" dt="2024-10-14T23:22:41.597" v="5347" actId="21"/>
          <ac:spMkLst>
            <pc:docMk/>
            <pc:sldMk cId="3974777796" sldId="323"/>
            <ac:spMk id="16" creationId="{F3383262-824A-4051-BF68-DD3F397A6543}"/>
          </ac:spMkLst>
        </pc:spChg>
        <pc:spChg chg="add del mod">
          <ac:chgData name="Toby Donaldson" userId="2e6e5431-bb17-4c41-9985-d39c50d83c73" providerId="ADAL" clId="{11AE3950-EE88-4FA4-BEA5-7D719EBDFD56}" dt="2024-10-14T23:26:16.077" v="5407" actId="21"/>
          <ac:spMkLst>
            <pc:docMk/>
            <pc:sldMk cId="3974777796" sldId="323"/>
            <ac:spMk id="17" creationId="{7E9A0118-5641-A651-CA78-A9992A1F0C6C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0" creationId="{767BA1D9-D3FF-7063-97B7-F29557D41FAD}"/>
          </ac:spMkLst>
        </pc:spChg>
        <pc:spChg chg="add del mod">
          <ac:chgData name="Toby Donaldson" userId="2e6e5431-bb17-4c41-9985-d39c50d83c73" providerId="ADAL" clId="{11AE3950-EE88-4FA4-BEA5-7D719EBDFD56}" dt="2024-10-14T23:15:35.573" v="5190" actId="21"/>
          <ac:spMkLst>
            <pc:docMk/>
            <pc:sldMk cId="3974777796" sldId="323"/>
            <ac:spMk id="21" creationId="{BDC5BDE6-630A-1732-5B03-C1FC053E667F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2" creationId="{ED5AA661-62E2-124F-013E-4C2D74085797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3" creationId="{25A63FD1-AD40-089E-53A2-0751F42D23FD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4" creationId="{C2C7C735-7414-FBEA-B77D-52419A66A0B2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5" creationId="{747F2230-A293-85F5-3AE2-F5AB83912EFA}"/>
          </ac:spMkLst>
        </pc:spChg>
        <pc:cxnChg chg="add del mod">
          <ac:chgData name="Toby Donaldson" userId="2e6e5431-bb17-4c41-9985-d39c50d83c73" providerId="ADAL" clId="{11AE3950-EE88-4FA4-BEA5-7D719EBDFD56}" dt="2024-10-14T23:26:11.098" v="5406" actId="21"/>
          <ac:cxnSpMkLst>
            <pc:docMk/>
            <pc:sldMk cId="3974777796" sldId="323"/>
            <ac:cxnSpMk id="15" creationId="{0900783A-DAAE-F1B0-A629-AB441FF75C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  <pc:spChg chg="add mod">
          <ac:chgData name="Toby Donaldson" userId="2e6e5431-bb17-4c41-9985-d39c50d83c73" providerId="ADAL" clId="{11AE3950-EE88-4FA4-BEA5-7D719EBDFD56}" dt="2024-10-14T23:20:08.732" v="5285" actId="14100"/>
          <ac:spMkLst>
            <pc:docMk/>
            <pc:sldMk cId="4013562658" sldId="324"/>
            <ac:spMk id="7" creationId="{40F29384-6526-45CC-B01D-2ED5AC86F97B}"/>
          </ac:spMkLst>
        </pc:spChg>
        <pc:spChg chg="add mod">
          <ac:chgData name="Toby Donaldson" userId="2e6e5431-bb17-4c41-9985-d39c50d83c73" providerId="ADAL" clId="{11AE3950-EE88-4FA4-BEA5-7D719EBDFD56}" dt="2024-10-14T23:20:13.347" v="5286" actId="1076"/>
          <ac:spMkLst>
            <pc:docMk/>
            <pc:sldMk cId="4013562658" sldId="324"/>
            <ac:spMk id="9" creationId="{1004564D-D299-70AA-EBE8-027A1C7FDDF2}"/>
          </ac:spMkLst>
        </pc:spChg>
        <pc:spChg chg="add mod">
          <ac:chgData name="Toby Donaldson" userId="2e6e5431-bb17-4c41-9985-d39c50d83c73" providerId="ADAL" clId="{11AE3950-EE88-4FA4-BEA5-7D719EBDFD56}" dt="2024-10-14T23:19:04.248" v="5270" actId="14100"/>
          <ac:spMkLst>
            <pc:docMk/>
            <pc:sldMk cId="4013562658" sldId="324"/>
            <ac:spMk id="14" creationId="{5BBAF4BD-D6F9-6AEF-DD79-E11B43088092}"/>
          </ac:spMkLst>
        </pc:spChg>
        <pc:spChg chg="mod">
          <ac:chgData name="Toby Donaldson" userId="2e6e5431-bb17-4c41-9985-d39c50d83c73" providerId="ADAL" clId="{11AE3950-EE88-4FA4-BEA5-7D719EBDFD56}" dt="2024-10-14T23:19:52.201" v="5280" actId="14100"/>
          <ac:spMkLst>
            <pc:docMk/>
            <pc:sldMk cId="4013562658" sldId="324"/>
            <ac:spMk id="16" creationId="{75CE0ABF-87BB-F0A7-C874-2CD5136D0302}"/>
          </ac:spMkLst>
        </pc:spChg>
        <pc:spChg chg="add del mod">
          <ac:chgData name="Toby Donaldson" userId="2e6e5431-bb17-4c41-9985-d39c50d83c73" providerId="ADAL" clId="{11AE3950-EE88-4FA4-BEA5-7D719EBDFD56}" dt="2024-10-15T06:20:12.556" v="10481" actId="21"/>
          <ac:spMkLst>
            <pc:docMk/>
            <pc:sldMk cId="4013562658" sldId="324"/>
            <ac:spMk id="18" creationId="{FCBF0BEE-EB69-4D91-A3E2-1DD1678002D0}"/>
          </ac:spMkLst>
        </pc:spChg>
        <pc:spChg chg="add mod">
          <ac:chgData name="Toby Donaldson" userId="2e6e5431-bb17-4c41-9985-d39c50d83c73" providerId="ADAL" clId="{11AE3950-EE88-4FA4-BEA5-7D719EBDFD56}" dt="2024-10-14T23:22:15.392" v="5346" actId="208"/>
          <ac:spMkLst>
            <pc:docMk/>
            <pc:sldMk cId="4013562658" sldId="324"/>
            <ac:spMk id="19" creationId="{59427745-1BD4-913C-5B6E-B3EC37ECE121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0" creationId="{E0D88A1A-75B4-50E6-5AC7-42000D3E99C0}"/>
          </ac:spMkLst>
        </pc:spChg>
        <pc:spChg chg="add del mod">
          <ac:chgData name="Toby Donaldson" userId="2e6e5431-bb17-4c41-9985-d39c50d83c73" providerId="ADAL" clId="{11AE3950-EE88-4FA4-BEA5-7D719EBDFD56}" dt="2024-10-14T23:28:21.129" v="5445" actId="21"/>
          <ac:spMkLst>
            <pc:docMk/>
            <pc:sldMk cId="4013562658" sldId="324"/>
            <ac:spMk id="21" creationId="{29CB2897-23EE-EEB8-DAEC-3A1A6EDA094E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2" creationId="{B2977E79-C294-53F8-398E-748315CD84A8}"/>
          </ac:spMkLst>
        </pc:spChg>
        <pc:spChg chg="add mod">
          <ac:chgData name="Toby Donaldson" userId="2e6e5431-bb17-4c41-9985-d39c50d83c73" providerId="ADAL" clId="{11AE3950-EE88-4FA4-BEA5-7D719EBDFD56}" dt="2024-10-15T06:20:18.929" v="10482"/>
          <ac:spMkLst>
            <pc:docMk/>
            <pc:sldMk cId="4013562658" sldId="324"/>
            <ac:spMk id="23" creationId="{1693FF3E-80AE-0E9A-5DBB-FDA03BF8EFE9}"/>
          </ac:spMkLst>
        </pc:spChg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  <pc:spChg chg="del">
          <ac:chgData name="Toby Donaldson" userId="2e6e5431-bb17-4c41-9985-d39c50d83c73" providerId="ADAL" clId="{11AE3950-EE88-4FA4-BEA5-7D719EBDFD56}" dt="2024-10-14T23:25:23.690" v="5397" actId="21"/>
          <ac:spMkLst>
            <pc:docMk/>
            <pc:sldMk cId="3067165854" sldId="325"/>
            <ac:spMk id="6" creationId="{7BF42EB1-50FA-2D32-B710-5311263086D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8" creationId="{C0660C83-D652-407E-8F93-7B5334349E6F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0" creationId="{D650EAF6-7807-EE3B-402D-C17B71C7FB84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1" creationId="{111622DE-DBD0-9DED-33CF-7308E1B1F021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2" creationId="{FAF4C9C4-46BC-EEA0-128B-EF34C7D04D2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3" creationId="{CE74F2D2-E39E-C9F3-7CAE-05172F412B8C}"/>
          </ac:spMkLst>
        </pc:spChg>
        <pc:spChg chg="del">
          <ac:chgData name="Toby Donaldson" userId="2e6e5431-bb17-4c41-9985-d39c50d83c73" providerId="ADAL" clId="{11AE3950-EE88-4FA4-BEA5-7D719EBDFD56}" dt="2024-10-14T23:24:55.851" v="5394" actId="21"/>
          <ac:spMkLst>
            <pc:docMk/>
            <pc:sldMk cId="3067165854" sldId="325"/>
            <ac:spMk id="17" creationId="{1BEC1E26-2DD9-36F1-FFA6-AB0B029A417C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3" creationId="{F14B580F-09B8-3FFD-2F49-8A23CEBFF946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4" creationId="{3375BF06-1FCF-214F-9163-1C5C93A3A715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5" creationId="{AF758DAD-6879-795E-D2A5-F3E700EC414B}"/>
          </ac:spMkLst>
        </pc:spChg>
        <pc:cxnChg chg="del">
          <ac:chgData name="Toby Donaldson" userId="2e6e5431-bb17-4c41-9985-d39c50d83c73" providerId="ADAL" clId="{11AE3950-EE88-4FA4-BEA5-7D719EBDFD56}" dt="2024-10-14T23:24:52.395" v="5393" actId="21"/>
          <ac:cxnSpMkLst>
            <pc:docMk/>
            <pc:sldMk cId="3067165854" sldId="325"/>
            <ac:cxnSpMk id="15" creationId="{83694C4B-DAB1-E3D7-E3BD-A8CBEF7E23A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  <pc:spChg chg="mod">
          <ac:chgData name="Toby Donaldson" userId="2e6e5431-bb17-4c41-9985-d39c50d83c73" providerId="ADAL" clId="{11AE3950-EE88-4FA4-BEA5-7D719EBDFD56}" dt="2024-10-14T23:25:48.404" v="5403" actId="20577"/>
          <ac:spMkLst>
            <pc:docMk/>
            <pc:sldMk cId="2242930591" sldId="326"/>
            <ac:spMk id="6" creationId="{9091DF2F-F7CB-EFF6-0CB9-D6D68879CA0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3" creationId="{DA83F5AB-4CE5-3A71-4E04-A6FC65533316}"/>
          </ac:spMkLst>
        </pc:spChg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4" creationId="{45F1BABC-A0C8-849D-96C9-89ECD3A7967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  <pc:spChg chg="mod">
          <ac:chgData name="Toby Donaldson" userId="2e6e5431-bb17-4c41-9985-d39c50d83c73" providerId="ADAL" clId="{11AE3950-EE88-4FA4-BEA5-7D719EBDFD56}" dt="2024-10-15T06:19:57.745" v="10480" actId="14100"/>
          <ac:spMkLst>
            <pc:docMk/>
            <pc:sldMk cId="2474395922" sldId="328"/>
            <ac:spMk id="24" creationId="{45557A28-8310-3FE6-DD2F-CE09CDC524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  <pc:spChg chg="add mod">
          <ac:chgData name="Toby Donaldson" userId="2e6e5431-bb17-4c41-9985-d39c50d83c73" providerId="ADAL" clId="{11AE3950-EE88-4FA4-BEA5-7D719EBDFD56}" dt="2024-10-14T23:31:44.088" v="5638" actId="207"/>
          <ac:spMkLst>
            <pc:docMk/>
            <pc:sldMk cId="3329072067" sldId="329"/>
            <ac:spMk id="3" creationId="{CE09D821-98EB-F14F-F88C-A644AC2E3DAD}"/>
          </ac:spMkLst>
        </pc:spChg>
        <pc:spChg chg="add del mod">
          <ac:chgData name="Toby Donaldson" userId="2e6e5431-bb17-4c41-9985-d39c50d83c73" providerId="ADAL" clId="{11AE3950-EE88-4FA4-BEA5-7D719EBDFD56}" dt="2024-10-14T23:29:37.419" v="5533" actId="21"/>
          <ac:spMkLst>
            <pc:docMk/>
            <pc:sldMk cId="3329072067" sldId="329"/>
            <ac:spMk id="5" creationId="{280830F4-92A8-33D2-76EB-02CA571DF849}"/>
          </ac:spMkLst>
        </pc:spChg>
        <pc:spChg chg="add mod">
          <ac:chgData name="Toby Donaldson" userId="2e6e5431-bb17-4c41-9985-d39c50d83c73" providerId="ADAL" clId="{11AE3950-EE88-4FA4-BEA5-7D719EBDFD56}" dt="2024-10-14T23:30:16.292" v="5548" actId="14100"/>
          <ac:spMkLst>
            <pc:docMk/>
            <pc:sldMk cId="3329072067" sldId="329"/>
            <ac:spMk id="6" creationId="{226EF9CA-553E-235C-B00B-BE3003A00D43}"/>
          </ac:spMkLst>
        </pc:spChg>
        <pc:spChg chg="add del mod">
          <ac:chgData name="Toby Donaldson" userId="2e6e5431-bb17-4c41-9985-d39c50d83c73" providerId="ADAL" clId="{11AE3950-EE88-4FA4-BEA5-7D719EBDFD56}" dt="2024-10-14T23:30:20.513" v="5549" actId="21"/>
          <ac:spMkLst>
            <pc:docMk/>
            <pc:sldMk cId="3329072067" sldId="329"/>
            <ac:spMk id="15" creationId="{2D7285E4-945C-D8D9-49A1-446019A88E9A}"/>
          </ac:spMkLst>
        </pc:spChg>
        <pc:spChg chg="add del mod">
          <ac:chgData name="Toby Donaldson" userId="2e6e5431-bb17-4c41-9985-d39c50d83c73" providerId="ADAL" clId="{11AE3950-EE88-4FA4-BEA5-7D719EBDFD56}" dt="2024-10-14T23:30:24.721" v="5551" actId="21"/>
          <ac:spMkLst>
            <pc:docMk/>
            <pc:sldMk cId="3329072067" sldId="329"/>
            <ac:spMk id="19" creationId="{2D7285E4-945C-D8D9-49A1-446019A88E9A}"/>
          </ac:spMkLst>
        </pc:spChg>
        <pc:spChg chg="add mod">
          <ac:chgData name="Toby Donaldson" userId="2e6e5431-bb17-4c41-9985-d39c50d83c73" providerId="ADAL" clId="{11AE3950-EE88-4FA4-BEA5-7D719EBDFD56}" dt="2024-10-14T23:31:11.124" v="5634" actId="1076"/>
          <ac:spMkLst>
            <pc:docMk/>
            <pc:sldMk cId="3329072067" sldId="329"/>
            <ac:spMk id="20" creationId="{D39E8B44-67E4-DEC9-1C92-CAF972E49455}"/>
          </ac:spMkLst>
        </pc:spChg>
        <pc:spChg chg="add mod">
          <ac:chgData name="Toby Donaldson" userId="2e6e5431-bb17-4c41-9985-d39c50d83c73" providerId="ADAL" clId="{11AE3950-EE88-4FA4-BEA5-7D719EBDFD56}" dt="2024-10-14T23:28:38.308" v="5450" actId="1076"/>
          <ac:spMkLst>
            <pc:docMk/>
            <pc:sldMk cId="3329072067" sldId="329"/>
            <ac:spMk id="21" creationId="{29CB2897-23EE-EEB8-DAEC-3A1A6EDA094E}"/>
          </ac:spMkLst>
        </pc:spChg>
        <pc:spChg chg="add mod">
          <ac:chgData name="Toby Donaldson" userId="2e6e5431-bb17-4c41-9985-d39c50d83c73" providerId="ADAL" clId="{11AE3950-EE88-4FA4-BEA5-7D719EBDFD56}" dt="2024-10-14T23:31:22.518" v="5637" actId="1076"/>
          <ac:spMkLst>
            <pc:docMk/>
            <pc:sldMk cId="3329072067" sldId="329"/>
            <ac:spMk id="22" creationId="{23220DAF-6C7B-C71A-8DCF-43463F447EE0}"/>
          </ac:spMkLst>
        </pc:sp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0" creationId="{20C15C8C-76AF-C8D6-A28D-F477CBBDC6E1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2" creationId="{3B9AFD92-D1BF-D870-926A-FE24D6B85DB0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4" creationId="{955584B7-C5B8-E8C0-CCFB-FBD00648B67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  <pc:spChg chg="mod">
          <ac:chgData name="Toby Donaldson" userId="2e6e5431-bb17-4c41-9985-d39c50d83c73" providerId="ADAL" clId="{11AE3950-EE88-4FA4-BEA5-7D719EBDFD56}" dt="2024-10-14T23:33:00.269" v="5737" actId="208"/>
          <ac:spMkLst>
            <pc:docMk/>
            <pc:sldMk cId="3093665967" sldId="330"/>
            <ac:spMk id="3" creationId="{979CE562-3CC3-9743-4862-FC06E92539A5}"/>
          </ac:spMkLst>
        </pc:spChg>
        <pc:spChg chg="add del mod">
          <ac:chgData name="Toby Donaldson" userId="2e6e5431-bb17-4c41-9985-d39c50d83c73" providerId="ADAL" clId="{11AE3950-EE88-4FA4-BEA5-7D719EBDFD56}" dt="2024-10-14T23:36:24.916" v="5907" actId="21"/>
          <ac:spMkLst>
            <pc:docMk/>
            <pc:sldMk cId="3093665967" sldId="330"/>
            <ac:spMk id="5" creationId="{F0F88962-4C21-B888-67C4-82CFED04BA1F}"/>
          </ac:spMkLst>
        </pc:spChg>
        <pc:spChg chg="del">
          <ac:chgData name="Toby Donaldson" userId="2e6e5431-bb17-4c41-9985-d39c50d83c73" providerId="ADAL" clId="{11AE3950-EE88-4FA4-BEA5-7D719EBDFD56}" dt="2024-10-14T23:32:43.767" v="5734" actId="21"/>
          <ac:spMkLst>
            <pc:docMk/>
            <pc:sldMk cId="3093665967" sldId="330"/>
            <ac:spMk id="6" creationId="{D6A124A9-5DCA-B1CE-4CE3-1A1EA85436D0}"/>
          </ac:spMkLst>
        </pc:spChg>
        <pc:spChg chg="add del mod">
          <ac:chgData name="Toby Donaldson" userId="2e6e5431-bb17-4c41-9985-d39c50d83c73" providerId="ADAL" clId="{11AE3950-EE88-4FA4-BEA5-7D719EBDFD56}" dt="2024-10-14T23:55:07.284" v="6533" actId="21"/>
          <ac:spMkLst>
            <pc:docMk/>
            <pc:sldMk cId="3093665967" sldId="330"/>
            <ac:spMk id="7" creationId="{55F6CA84-B377-BBA3-5143-633CFDA9BA8C}"/>
          </ac:spMkLst>
        </pc:spChg>
        <pc:spChg chg="add mod">
          <ac:chgData name="Toby Donaldson" userId="2e6e5431-bb17-4c41-9985-d39c50d83c73" providerId="ADAL" clId="{11AE3950-EE88-4FA4-BEA5-7D719EBDFD56}" dt="2024-10-15T06:21:17.784" v="10483" actId="20577"/>
          <ac:spMkLst>
            <pc:docMk/>
            <pc:sldMk cId="3093665967" sldId="330"/>
            <ac:spMk id="11" creationId="{1A85ADF9-21CB-05FE-E81B-FA41E211D78F}"/>
          </ac:spMkLst>
        </pc:spChg>
        <pc:spChg chg="mod">
          <ac:chgData name="Toby Donaldson" userId="2e6e5431-bb17-4c41-9985-d39c50d83c73" providerId="ADAL" clId="{11AE3950-EE88-4FA4-BEA5-7D719EBDFD56}" dt="2024-10-14T23:55:49.797" v="6640" actId="113"/>
          <ac:spMkLst>
            <pc:docMk/>
            <pc:sldMk cId="3093665967" sldId="330"/>
            <ac:spMk id="20" creationId="{05D29CE1-C948-FFC1-842D-E9455419086F}"/>
          </ac:spMkLst>
        </pc:spChg>
        <pc:spChg chg="mod">
          <ac:chgData name="Toby Donaldson" userId="2e6e5431-bb17-4c41-9985-d39c50d83c73" providerId="ADAL" clId="{11AE3950-EE88-4FA4-BEA5-7D719EBDFD56}" dt="2024-10-14T23:33:14.913" v="5740" actId="1076"/>
          <ac:spMkLst>
            <pc:docMk/>
            <pc:sldMk cId="3093665967" sldId="330"/>
            <ac:spMk id="21" creationId="{0A1AF337-2297-0FF7-243B-5392B5C9F442}"/>
          </ac:spMkLst>
        </pc:spChg>
        <pc:spChg chg="del">
          <ac:chgData name="Toby Donaldson" userId="2e6e5431-bb17-4c41-9985-d39c50d83c73" providerId="ADAL" clId="{11AE3950-EE88-4FA4-BEA5-7D719EBDFD56}" dt="2024-10-14T23:33:22.800" v="5742" actId="21"/>
          <ac:spMkLst>
            <pc:docMk/>
            <pc:sldMk cId="3093665967" sldId="330"/>
            <ac:spMk id="22" creationId="{5137DC1B-AB73-5704-2B34-4C8A2E995E92}"/>
          </ac:spMkLst>
        </pc:sp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0" creationId="{22D16521-2847-3365-279A-1AE11797E680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2" creationId="{B5C41985-9D1A-0909-29CB-97809C2D6927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4" creationId="{8F88E674-6182-6DA8-FC1F-C7F14FFA2FEB}"/>
          </ac:cxnSpMkLst>
        </pc:cxnChg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  <pc:spChg chg="mod">
          <ac:chgData name="Toby Donaldson" userId="2e6e5431-bb17-4c41-9985-d39c50d83c73" providerId="ADAL" clId="{11AE3950-EE88-4FA4-BEA5-7D719EBDFD56}" dt="2024-10-14T23:38:38.847" v="5913" actId="20577"/>
          <ac:spMkLst>
            <pc:docMk/>
            <pc:sldMk cId="830828984" sldId="331"/>
            <ac:spMk id="7" creationId="{5EFE771D-EBAF-2881-5D2C-93080DA4A721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  <pc:spChg chg="mod">
          <ac:chgData name="Toby Donaldson" userId="2e6e5431-bb17-4c41-9985-d39c50d83c73" providerId="ADAL" clId="{11AE3950-EE88-4FA4-BEA5-7D719EBDFD56}" dt="2024-10-15T06:22:20.652" v="10526" actId="207"/>
          <ac:spMkLst>
            <pc:docMk/>
            <pc:sldMk cId="4099979245" sldId="332"/>
            <ac:spMk id="7" creationId="{A297B15D-4A78-E069-BA67-0E7421F14A8D}"/>
          </ac:spMkLst>
        </pc:spChg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  <pc:spChg chg="add mod">
          <ac:chgData name="Toby Donaldson" userId="2e6e5431-bb17-4c41-9985-d39c50d83c73" providerId="ADAL" clId="{11AE3950-EE88-4FA4-BEA5-7D719EBDFD56}" dt="2024-10-14T23:41:50.111" v="6096" actId="1076"/>
          <ac:spMkLst>
            <pc:docMk/>
            <pc:sldMk cId="3908506782" sldId="333"/>
            <ac:spMk id="5" creationId="{95040475-6B9E-E4F7-A602-F3E59FB1C16F}"/>
          </ac:spMkLst>
        </pc:spChg>
        <pc:spChg chg="add mod">
          <ac:chgData name="Toby Donaldson" userId="2e6e5431-bb17-4c41-9985-d39c50d83c73" providerId="ADAL" clId="{11AE3950-EE88-4FA4-BEA5-7D719EBDFD56}" dt="2024-10-14T23:41:57.371" v="6098" actId="14100"/>
          <ac:spMkLst>
            <pc:docMk/>
            <pc:sldMk cId="3908506782" sldId="333"/>
            <ac:spMk id="6" creationId="{12E2F5DD-CBDE-E461-EC32-E9246E8007DD}"/>
          </ac:spMkLst>
        </pc:spChg>
        <pc:spChg chg="add mod">
          <ac:chgData name="Toby Donaldson" userId="2e6e5431-bb17-4c41-9985-d39c50d83c73" providerId="ADAL" clId="{11AE3950-EE88-4FA4-BEA5-7D719EBDFD56}" dt="2024-10-14T23:41:54.478" v="6097" actId="1076"/>
          <ac:spMkLst>
            <pc:docMk/>
            <pc:sldMk cId="3908506782" sldId="333"/>
            <ac:spMk id="10" creationId="{D6E2E37A-8051-1FBC-13E9-5002B2B93E45}"/>
          </ac:spMkLst>
        </pc:spChg>
        <pc:spChg chg="add mod">
          <ac:chgData name="Toby Donaldson" userId="2e6e5431-bb17-4c41-9985-d39c50d83c73" providerId="ADAL" clId="{11AE3950-EE88-4FA4-BEA5-7D719EBDFD56}" dt="2024-10-14T23:41:37.828" v="6093" actId="14100"/>
          <ac:spMkLst>
            <pc:docMk/>
            <pc:sldMk cId="3908506782" sldId="333"/>
            <ac:spMk id="11" creationId="{B09B20CD-03B0-4822-22BC-23B7FBC323FA}"/>
          </ac:spMkLst>
        </pc:spChg>
        <pc:spChg chg="add mod">
          <ac:chgData name="Toby Donaldson" userId="2e6e5431-bb17-4c41-9985-d39c50d83c73" providerId="ADAL" clId="{11AE3950-EE88-4FA4-BEA5-7D719EBDFD56}" dt="2024-10-14T23:42:12.918" v="6102" actId="14100"/>
          <ac:spMkLst>
            <pc:docMk/>
            <pc:sldMk cId="3908506782" sldId="333"/>
            <ac:spMk id="12" creationId="{C58C2A11-E512-21BC-475D-ACD0E7417AD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  <pc:spChg chg="add mod">
          <ac:chgData name="Toby Donaldson" userId="2e6e5431-bb17-4c41-9985-d39c50d83c73" providerId="ADAL" clId="{11AE3950-EE88-4FA4-BEA5-7D719EBDFD56}" dt="2024-10-15T06:22:39.242" v="10527" actId="20577"/>
          <ac:spMkLst>
            <pc:docMk/>
            <pc:sldMk cId="2726431452" sldId="334"/>
            <ac:spMk id="13" creationId="{6D8DC790-DA30-35E8-C0F7-11C9262C5787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  <pc:spChg chg="mod">
          <ac:chgData name="Toby Donaldson" userId="2e6e5431-bb17-4c41-9985-d39c50d83c73" providerId="ADAL" clId="{11AE3950-EE88-4FA4-BEA5-7D719EBDFD56}" dt="2024-10-14T23:44:23.191" v="6259" actId="1076"/>
          <ac:spMkLst>
            <pc:docMk/>
            <pc:sldMk cId="2372350121" sldId="335"/>
            <ac:spMk id="5" creationId="{232A449E-7A50-B480-BCD8-A613AF8A79BF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6" creationId="{C649F137-D5F1-4552-563C-992A001E612E}"/>
          </ac:spMkLst>
        </pc:spChg>
        <pc:spChg chg="mod">
          <ac:chgData name="Toby Donaldson" userId="2e6e5431-bb17-4c41-9985-d39c50d83c73" providerId="ADAL" clId="{11AE3950-EE88-4FA4-BEA5-7D719EBDFD56}" dt="2024-10-14T23:43:29.604" v="6184" actId="20577"/>
          <ac:spMkLst>
            <pc:docMk/>
            <pc:sldMk cId="2372350121" sldId="335"/>
            <ac:spMk id="7" creationId="{37235E7E-D917-8ABC-961D-C8882D61C2D7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0" creationId="{E22DC157-AB7B-0641-6FD6-BB335248F0D6}"/>
          </ac:spMkLst>
        </pc:spChg>
        <pc:spChg chg="del">
          <ac:chgData name="Toby Donaldson" userId="2e6e5431-bb17-4c41-9985-d39c50d83c73" providerId="ADAL" clId="{11AE3950-EE88-4FA4-BEA5-7D719EBDFD56}" dt="2024-10-14T23:43:33.313" v="6185" actId="21"/>
          <ac:spMkLst>
            <pc:docMk/>
            <pc:sldMk cId="2372350121" sldId="335"/>
            <ac:spMk id="11" creationId="{F1111A6F-627C-82D9-E2A2-7A4503E9BF26}"/>
          </ac:spMkLst>
        </pc:spChg>
        <pc:spChg chg="del">
          <ac:chgData name="Toby Donaldson" userId="2e6e5431-bb17-4c41-9985-d39c50d83c73" providerId="ADAL" clId="{11AE3950-EE88-4FA4-BEA5-7D719EBDFD56}" dt="2024-10-14T23:43:35.577" v="6186" actId="21"/>
          <ac:spMkLst>
            <pc:docMk/>
            <pc:sldMk cId="2372350121" sldId="335"/>
            <ac:spMk id="12" creationId="{D3E8CF8F-439A-B06F-3294-3682EDC618C8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3" creationId="{FBC62971-0FB7-7324-955F-7950CD5475EC}"/>
          </ac:spMkLst>
        </pc:spChg>
        <pc:spChg chg="add mod">
          <ac:chgData name="Toby Donaldson" userId="2e6e5431-bb17-4c41-9985-d39c50d83c73" providerId="ADAL" clId="{11AE3950-EE88-4FA4-BEA5-7D719EBDFD56}" dt="2024-10-14T23:44:18.587" v="6258" actId="1076"/>
          <ac:spMkLst>
            <pc:docMk/>
            <pc:sldMk cId="2372350121" sldId="335"/>
            <ac:spMk id="14" creationId="{1D6138D7-7137-8556-9184-5F9CEDDA0E0F}"/>
          </ac:spMkLst>
        </pc:spChg>
        <pc:spChg chg="add mod">
          <ac:chgData name="Toby Donaldson" userId="2e6e5431-bb17-4c41-9985-d39c50d83c73" providerId="ADAL" clId="{11AE3950-EE88-4FA4-BEA5-7D719EBDFD56}" dt="2024-10-14T23:46:04.220" v="6402" actId="255"/>
          <ac:spMkLst>
            <pc:docMk/>
            <pc:sldMk cId="2372350121" sldId="335"/>
            <ac:spMk id="19" creationId="{CE0954A9-83FC-E370-7D31-3CF4C2309814}"/>
          </ac:spMkLst>
        </pc:spChg>
        <pc:cxnChg chg="add">
          <ac:chgData name="Toby Donaldson" userId="2e6e5431-bb17-4c41-9985-d39c50d83c73" providerId="ADAL" clId="{11AE3950-EE88-4FA4-BEA5-7D719EBDFD56}" dt="2024-10-14T23:44:32.825" v="6260" actId="11529"/>
          <ac:cxnSpMkLst>
            <pc:docMk/>
            <pc:sldMk cId="2372350121" sldId="335"/>
            <ac:cxnSpMk id="16" creationId="{5DE57F58-F6D3-7B63-695A-FB76E932D7DA}"/>
          </ac:cxnSpMkLst>
        </pc:cxnChg>
        <pc:cxnChg chg="add">
          <ac:chgData name="Toby Donaldson" userId="2e6e5431-bb17-4c41-9985-d39c50d83c73" providerId="ADAL" clId="{11AE3950-EE88-4FA4-BEA5-7D719EBDFD56}" dt="2024-10-14T23:44:40.156" v="6261" actId="11529"/>
          <ac:cxnSpMkLst>
            <pc:docMk/>
            <pc:sldMk cId="2372350121" sldId="335"/>
            <ac:cxnSpMk id="18" creationId="{3E00798E-8B10-D1FE-DCFE-87D5BD0271D3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5" creationId="{2F6E9CCD-6E5F-751B-2F51-06F4155BB516}"/>
          </ac:spMkLst>
        </pc:spChg>
        <pc:spChg chg="add mod">
          <ac:chgData name="Toby Donaldson" userId="2e6e5431-bb17-4c41-9985-d39c50d83c73" providerId="ADAL" clId="{11AE3950-EE88-4FA4-BEA5-7D719EBDFD56}" dt="2024-10-15T05:12:22.593" v="7287" actId="208"/>
          <ac:spMkLst>
            <pc:docMk/>
            <pc:sldMk cId="1174394563" sldId="336"/>
            <ac:spMk id="6" creationId="{B0835B47-387B-7510-97A3-C859F5E04C17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7" creationId="{874ECB41-3609-428A-158F-81C35B6D1366}"/>
          </ac:spMkLst>
        </pc:spChg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14" creationId="{B07BB791-DFFD-F0B9-7194-67D244C5D14C}"/>
          </ac:spMkLst>
        </pc:spChg>
        <pc:spChg chg="add 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15" creationId="{B3D375A7-2F48-CDC5-F150-8A94D42D88C8}"/>
          </ac:spMkLst>
        </pc:spChg>
        <pc:spChg chg="del">
          <ac:chgData name="Toby Donaldson" userId="2e6e5431-bb17-4c41-9985-d39c50d83c73" providerId="ADAL" clId="{11AE3950-EE88-4FA4-BEA5-7D719EBDFD56}" dt="2024-10-14T23:48:16.848" v="6404" actId="21"/>
          <ac:spMkLst>
            <pc:docMk/>
            <pc:sldMk cId="1174394563" sldId="336"/>
            <ac:spMk id="19" creationId="{D2C7505F-B2BA-DD54-1DCB-67D20487610D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20" creationId="{A5C73787-9E6C-3236-3CA6-2C67DC3C9E27}"/>
          </ac:spMkLst>
        </pc:sp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1" creationId="{8F6E27EA-FAC4-9350-1269-87E6A265BBA2}"/>
          </ac:cxnSpMkLst>
        </pc:cxn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3" creationId="{C1BD82AD-9E05-3A35-14A0-C3A95832B42E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6" creationId="{01946B0A-C75C-BFCC-7EA8-42C22E48772A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8" creationId="{9071CB64-CBB2-6BC5-5DA1-8B218F61A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  <pc:spChg chg="mod">
          <ac:chgData name="Toby Donaldson" userId="2e6e5431-bb17-4c41-9985-d39c50d83c73" providerId="ADAL" clId="{11AE3950-EE88-4FA4-BEA5-7D719EBDFD56}" dt="2024-10-14T23:59:13.358" v="6908" actId="255"/>
          <ac:spMkLst>
            <pc:docMk/>
            <pc:sldMk cId="1371794041" sldId="337"/>
            <ac:spMk id="3" creationId="{A1F51774-1E57-C150-8413-9B3BA125F1AC}"/>
          </ac:spMkLst>
        </pc:spChg>
        <pc:spChg chg="mod">
          <ac:chgData name="Toby Donaldson" userId="2e6e5431-bb17-4c41-9985-d39c50d83c73" providerId="ADAL" clId="{11AE3950-EE88-4FA4-BEA5-7D719EBDFD56}" dt="2024-10-15T05:11:39.025" v="7283" actId="207"/>
          <ac:spMkLst>
            <pc:docMk/>
            <pc:sldMk cId="1371794041" sldId="337"/>
            <ac:spMk id="6" creationId="{E3E66819-197A-7FA9-BF8D-23CEF8658A77}"/>
          </ac:spMkLst>
        </pc:spChg>
        <pc:spChg chg="mod">
          <ac:chgData name="Toby Donaldson" userId="2e6e5431-bb17-4c41-9985-d39c50d83c73" providerId="ADAL" clId="{11AE3950-EE88-4FA4-BEA5-7D719EBDFD56}" dt="2024-10-14T23:59:20.894" v="6910" actId="255"/>
          <ac:spMkLst>
            <pc:docMk/>
            <pc:sldMk cId="1371794041" sldId="337"/>
            <ac:spMk id="7" creationId="{C3F91FF9-6C90-B5C5-C093-308A5D1C7A8D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1" creationId="{41A52710-05B4-2B0A-8701-B212B999E0AB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2" creationId="{020D6A76-D8D6-DF7F-7486-A5BAA163D6DA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3" creationId="{2704D930-C28B-F280-78AF-72E7A517C9C4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4" creationId="{326AF7F3-71BB-CD49-8DB8-E835A93CE00B}"/>
          </ac:spMkLst>
        </pc:spChg>
        <pc:spChg chg="del mod">
          <ac:chgData name="Toby Donaldson" userId="2e6e5431-bb17-4c41-9985-d39c50d83c73" providerId="ADAL" clId="{11AE3950-EE88-4FA4-BEA5-7D719EBDFD56}" dt="2024-10-14T23:52:43.934" v="6518" actId="21"/>
          <ac:spMkLst>
            <pc:docMk/>
            <pc:sldMk cId="1371794041" sldId="337"/>
            <ac:spMk id="20" creationId="{5C0DCCF5-E814-456F-04D7-7281B6FB56C8}"/>
          </ac:spMkLst>
        </pc:spChg>
        <pc:spChg chg="mod">
          <ac:chgData name="Toby Donaldson" userId="2e6e5431-bb17-4c41-9985-d39c50d83c73" providerId="ADAL" clId="{11AE3950-EE88-4FA4-BEA5-7D719EBDFD56}" dt="2024-10-14T23:59:07.966" v="6907" actId="255"/>
          <ac:spMkLst>
            <pc:docMk/>
            <pc:sldMk cId="1371794041" sldId="337"/>
            <ac:spMk id="21" creationId="{3C5AD76A-9D16-6169-7E3B-E0F9AFB9BACB}"/>
          </ac:spMkLst>
        </pc:s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5" creationId="{AA66561A-3515-DBE0-A2D3-22DA5113ADF4}"/>
          </ac:grpSpMkLst>
        </pc:gr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10" creationId="{57EDF779-96EA-23EE-07BA-D4AB6C2296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  <pc:spChg chg="add mod">
          <ac:chgData name="Toby Donaldson" userId="2e6e5431-bb17-4c41-9985-d39c50d83c73" providerId="ADAL" clId="{11AE3950-EE88-4FA4-BEA5-7D719EBDFD56}" dt="2024-10-14T23:57:31.991" v="6802" actId="1076"/>
          <ac:spMkLst>
            <pc:docMk/>
            <pc:sldMk cId="2546697709" sldId="339"/>
            <ac:spMk id="5" creationId="{51FC5B17-5D6F-5D70-0812-90BF95049373}"/>
          </ac:spMkLst>
        </pc:spChg>
        <pc:spChg chg="add mod">
          <ac:chgData name="Toby Donaldson" userId="2e6e5431-bb17-4c41-9985-d39c50d83c73" providerId="ADAL" clId="{11AE3950-EE88-4FA4-BEA5-7D719EBDFD56}" dt="2024-10-14T23:58:21.533" v="6903" actId="113"/>
          <ac:spMkLst>
            <pc:docMk/>
            <pc:sldMk cId="2546697709" sldId="339"/>
            <ac:spMk id="6" creationId="{2B6C9301-39BA-7DDE-541F-A5E06811FAE1}"/>
          </ac:spMkLst>
        </pc:spChg>
        <pc:spChg chg="mod">
          <ac:chgData name="Toby Donaldson" userId="2e6e5431-bb17-4c41-9985-d39c50d83c73" providerId="ADAL" clId="{11AE3950-EE88-4FA4-BEA5-7D719EBDFD56}" dt="2024-10-14T23:57:16.039" v="6800" actId="207"/>
          <ac:spMkLst>
            <pc:docMk/>
            <pc:sldMk cId="2546697709" sldId="339"/>
            <ac:spMk id="11" creationId="{4B3E84D8-0CCA-A36C-EB04-1ABD16E77BAA}"/>
          </ac:spMkLst>
        </pc:spChg>
        <pc:spChg chg="mod">
          <ac:chgData name="Toby Donaldson" userId="2e6e5431-bb17-4c41-9985-d39c50d83c73" providerId="ADAL" clId="{11AE3950-EE88-4FA4-BEA5-7D719EBDFD56}" dt="2024-10-14T23:56:05.403" v="6644" actId="1076"/>
          <ac:spMkLst>
            <pc:docMk/>
            <pc:sldMk cId="2546697709" sldId="339"/>
            <ac:spMk id="20" creationId="{4430347C-30D9-BA4E-D15B-8BD6399E5F2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  <pc:spChg chg="add del mod">
          <ac:chgData name="Toby Donaldson" userId="2e6e5431-bb17-4c41-9985-d39c50d83c73" providerId="ADAL" clId="{11AE3950-EE88-4FA4-BEA5-7D719EBDFD56}" dt="2024-10-15T05:09:27.585" v="7241" actId="21"/>
          <ac:spMkLst>
            <pc:docMk/>
            <pc:sldMk cId="4155798031" sldId="340"/>
            <ac:spMk id="5" creationId="{58002ADF-096F-2859-7874-3E7D12D247F2}"/>
          </ac:spMkLst>
        </pc:spChg>
        <pc:spChg chg="del">
          <ac:chgData name="Toby Donaldson" userId="2e6e5431-bb17-4c41-9985-d39c50d83c73" providerId="ADAL" clId="{11AE3950-EE88-4FA4-BEA5-7D719EBDFD56}" dt="2024-10-15T05:09:10.697" v="7239" actId="21"/>
          <ac:spMkLst>
            <pc:docMk/>
            <pc:sldMk cId="4155798031" sldId="340"/>
            <ac:spMk id="6" creationId="{E5571D88-BB6B-8253-BFB0-EC319FB98F1C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3" creationId="{16297EF2-FC30-637F-C7B1-9D8EA429CF52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5" creationId="{323D27A2-330F-06D8-42D6-822A0E6EB005}"/>
          </ac:spMkLst>
        </pc:spChg>
        <pc:spChg chg="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6" creationId="{55674E56-393B-538F-CA45-D85B24547C50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7" creationId="{7B3CFBCE-3FFD-218E-CE93-CAECD150ABED}"/>
          </ac:spMkLst>
        </pc:spChg>
        <pc:spChg chg="del mod">
          <ac:chgData name="Toby Donaldson" userId="2e6e5431-bb17-4c41-9985-d39c50d83c73" providerId="ADAL" clId="{11AE3950-EE88-4FA4-BEA5-7D719EBDFD56}" dt="2024-10-15T05:13:41.335" v="7297" actId="21"/>
          <ac:spMkLst>
            <pc:docMk/>
            <pc:sldMk cId="3339854315" sldId="341"/>
            <ac:spMk id="8" creationId="{F9FB8B7D-FC96-4704-AF83-C653078C4FF7}"/>
          </ac:spMkLst>
        </pc:spChg>
        <pc:spChg chg="mod">
          <ac:chgData name="Toby Donaldson" userId="2e6e5431-bb17-4c41-9985-d39c50d83c73" providerId="ADAL" clId="{11AE3950-EE88-4FA4-BEA5-7D719EBDFD56}" dt="2024-10-15T05:18:11.198" v="7528" actId="1076"/>
          <ac:spMkLst>
            <pc:docMk/>
            <pc:sldMk cId="3339854315" sldId="341"/>
            <ac:spMk id="9" creationId="{4A6C852D-B7A5-912A-AE6A-8FE415516BD5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0" creationId="{2E0A16DF-79C3-D100-4AE4-79CD04402EFA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1" creationId="{4C5FD8F7-AF47-A742-1423-24D222CDD480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2" creationId="{A8874EFC-8CF3-DB11-5FE9-86BF21B3ACCB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15" creationId="{C4439C15-C732-A6AE-AA02-28F0C2B03769}"/>
          </ac:spMkLst>
        </pc:spChg>
        <pc:spChg chg="add mod">
          <ac:chgData name="Toby Donaldson" userId="2e6e5431-bb17-4c41-9985-d39c50d83c73" providerId="ADAL" clId="{11AE3950-EE88-4FA4-BEA5-7D719EBDFD56}" dt="2024-10-15T05:17:39.380" v="7485" actId="1076"/>
          <ac:spMkLst>
            <pc:docMk/>
            <pc:sldMk cId="3339854315" sldId="341"/>
            <ac:spMk id="16" creationId="{1A8E8B6C-A4E7-89E3-14A7-5032907C9AE6}"/>
          </ac:spMkLst>
        </pc:spChg>
        <pc:spChg chg="add mod">
          <ac:chgData name="Toby Donaldson" userId="2e6e5431-bb17-4c41-9985-d39c50d83c73" providerId="ADAL" clId="{11AE3950-EE88-4FA4-BEA5-7D719EBDFD56}" dt="2024-10-15T05:20:18.257" v="7685" actId="1076"/>
          <ac:spMkLst>
            <pc:docMk/>
            <pc:sldMk cId="3339854315" sldId="341"/>
            <ac:spMk id="17" creationId="{8FE1A5D9-D306-0901-03CB-AA2E8E223DCE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8" creationId="{1C91C1DA-1808-1BEF-92F3-DDFA03E442D7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9" creationId="{B7CD5624-0466-67B0-F308-D57382F15917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0" creationId="{2B926463-00B9-8F70-57FA-7B04F8D06EC8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1" creationId="{B0AEBA87-20BC-EB63-3713-009901080178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2" creationId="{F1E5A3F4-C3B1-3B8A-4F67-C1724CAB9F19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3" creationId="{0D8314E5-D8B1-2111-A083-591D5881A80E}"/>
          </ac:spMkLst>
        </pc:spChg>
        <pc:spChg chg="add mod">
          <ac:chgData name="Toby Donaldson" userId="2e6e5431-bb17-4c41-9985-d39c50d83c73" providerId="ADAL" clId="{11AE3950-EE88-4FA4-BEA5-7D719EBDFD56}" dt="2024-10-15T05:18:59.936" v="7612" actId="1076"/>
          <ac:spMkLst>
            <pc:docMk/>
            <pc:sldMk cId="3339854315" sldId="341"/>
            <ac:spMk id="24" creationId="{331D3EED-4280-A1BE-0EC4-C945BF0E13F9}"/>
          </ac:spMkLst>
        </pc:spChg>
        <pc:cxnChg chg="add mod">
          <ac:chgData name="Toby Donaldson" userId="2e6e5431-bb17-4c41-9985-d39c50d83c73" providerId="ADAL" clId="{11AE3950-EE88-4FA4-BEA5-7D719EBDFD56}" dt="2024-10-15T05:14:32.469" v="7310" actId="1076"/>
          <ac:cxnSpMkLst>
            <pc:docMk/>
            <pc:sldMk cId="3339854315" sldId="341"/>
            <ac:cxnSpMk id="14" creationId="{C8E65403-679B-6CBC-1F55-28E1161D52F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  <pc:spChg chg="add mod">
          <ac:chgData name="Toby Donaldson" userId="2e6e5431-bb17-4c41-9985-d39c50d83c73" providerId="ADAL" clId="{11AE3950-EE88-4FA4-BEA5-7D719EBDFD56}" dt="2024-10-15T05:20:43.452" v="7689" actId="1076"/>
          <ac:spMkLst>
            <pc:docMk/>
            <pc:sldMk cId="336085550" sldId="342"/>
            <ac:spMk id="3" creationId="{499BBED3-3AC3-882B-C339-7B77A9845DAD}"/>
          </ac:spMkLst>
        </pc:spChg>
        <pc:spChg chg="add mod">
          <ac:chgData name="Toby Donaldson" userId="2e6e5431-bb17-4c41-9985-d39c50d83c73" providerId="ADAL" clId="{11AE3950-EE88-4FA4-BEA5-7D719EBDFD56}" dt="2024-10-15T05:20:29.311" v="7687"/>
          <ac:spMkLst>
            <pc:docMk/>
            <pc:sldMk cId="336085550" sldId="342"/>
            <ac:spMk id="5" creationId="{7152BEED-324B-D98A-8964-C40D1029CF1F}"/>
          </ac:spMkLst>
        </pc:spChg>
        <pc:spChg chg="mod">
          <ac:chgData name="Toby Donaldson" userId="2e6e5431-bb17-4c41-9985-d39c50d83c73" providerId="ADAL" clId="{11AE3950-EE88-4FA4-BEA5-7D719EBDFD56}" dt="2024-10-15T05:26:14.453" v="8111" actId="20577"/>
          <ac:spMkLst>
            <pc:docMk/>
            <pc:sldMk cId="336085550" sldId="342"/>
            <ac:spMk id="6" creationId="{E9397A6D-7BA4-4774-5ED3-40F0765BCC57}"/>
          </ac:spMkLst>
        </pc:spChg>
        <pc:spChg chg="del">
          <ac:chgData name="Toby Donaldson" userId="2e6e5431-bb17-4c41-9985-d39c50d83c73" providerId="ADAL" clId="{11AE3950-EE88-4FA4-BEA5-7D719EBDFD56}" dt="2024-10-15T05:20:22.695" v="7686" actId="21"/>
          <ac:spMkLst>
            <pc:docMk/>
            <pc:sldMk cId="336085550" sldId="342"/>
            <ac:spMk id="17" creationId="{6BF223C7-7902-511F-D389-90E7B14671D8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8" creationId="{5CB9A740-C406-CAE6-9D2F-629A43F2C6DC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9" creationId="{16FBB8D3-2BF2-C318-C87B-B799DC4A8BC5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2" creationId="{7DFEECAD-22F1-099B-3789-E4B78B036BF3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3" creationId="{FE36504B-1B40-7506-F45C-0051195C2068}"/>
          </ac:spMkLst>
        </pc:spChg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  <pc:spChg chg="add mod">
          <ac:chgData name="Toby Donaldson" userId="2e6e5431-bb17-4c41-9985-d39c50d83c73" providerId="ADAL" clId="{11AE3950-EE88-4FA4-BEA5-7D719EBDFD56}" dt="2024-10-15T05:27:56.103" v="8124"/>
          <ac:spMkLst>
            <pc:docMk/>
            <pc:sldMk cId="422920575" sldId="343"/>
            <ac:spMk id="3" creationId="{29F70714-9710-EACE-26A3-960888FA409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6" creationId="{A9F798D5-449A-7A76-D1E3-C96F9B012DB6}"/>
          </ac:spMkLst>
        </pc:spChg>
        <pc:spChg chg="del">
          <ac:chgData name="Toby Donaldson" userId="2e6e5431-bb17-4c41-9985-d39c50d83c73" providerId="ADAL" clId="{11AE3950-EE88-4FA4-BEA5-7D719EBDFD56}" dt="2024-10-15T05:27:48.779" v="8121" actId="21"/>
          <ac:spMkLst>
            <pc:docMk/>
            <pc:sldMk cId="422920575" sldId="343"/>
            <ac:spMk id="17" creationId="{9C73C2C3-F0C5-E7E6-73DE-EFD6DB12B0A2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8" creationId="{EAD07312-C802-35A6-DD8E-B8B8A7F59AD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9" creationId="{EB8942A4-3BBD-757D-7159-34FED3AA3953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2" creationId="{D3C139C9-02B6-31BA-9C6F-5C52D2F33BAD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3" creationId="{3AFEA1DF-E80B-4052-655D-B1B4F92DD87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  <pc:spChg chg="del">
          <ac:chgData name="Toby Donaldson" userId="2e6e5431-bb17-4c41-9985-d39c50d83c73" providerId="ADAL" clId="{11AE3950-EE88-4FA4-BEA5-7D719EBDFD56}" dt="2024-10-15T05:21:23.424" v="7821" actId="21"/>
          <ac:spMkLst>
            <pc:docMk/>
            <pc:sldMk cId="1517917573" sldId="344"/>
            <ac:spMk id="3" creationId="{D424CAC3-2B61-8105-191E-73A4D5078148}"/>
          </ac:spMkLst>
        </pc:spChg>
        <pc:spChg chg="mod">
          <ac:chgData name="Toby Donaldson" userId="2e6e5431-bb17-4c41-9985-d39c50d83c73" providerId="ADAL" clId="{11AE3950-EE88-4FA4-BEA5-7D719EBDFD56}" dt="2024-10-15T05:26:08.430" v="8109" actId="20577"/>
          <ac:spMkLst>
            <pc:docMk/>
            <pc:sldMk cId="1517917573" sldId="344"/>
            <ac:spMk id="6" creationId="{12E68888-BD31-D05A-25E2-434ACE7E8045}"/>
          </ac:spMkLst>
        </pc:spChg>
        <pc:spChg chg="add mod">
          <ac:chgData name="Toby Donaldson" userId="2e6e5431-bb17-4c41-9985-d39c50d83c73" providerId="ADAL" clId="{11AE3950-EE88-4FA4-BEA5-7D719EBDFD56}" dt="2024-10-15T05:27:27.964" v="8118" actId="2711"/>
          <ac:spMkLst>
            <pc:docMk/>
            <pc:sldMk cId="1517917573" sldId="344"/>
            <ac:spMk id="7" creationId="{8CD18362-A93D-BBB5-B7A4-F12664459299}"/>
          </ac:spMkLst>
        </pc:spChg>
        <pc:cxnChg chg="add mod">
          <ac:chgData name="Toby Donaldson" userId="2e6e5431-bb17-4c41-9985-d39c50d83c73" providerId="ADAL" clId="{11AE3950-EE88-4FA4-BEA5-7D719EBDFD56}" dt="2024-10-15T05:21:50.486" v="7825" actId="14100"/>
          <ac:cxnSpMkLst>
            <pc:docMk/>
            <pc:sldMk cId="1517917573" sldId="344"/>
            <ac:cxnSpMk id="10" creationId="{0B34FF10-90D1-AEFD-05A0-C4E73D2E56B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  <pc:spChg chg="add mod">
          <ac:chgData name="Toby Donaldson" userId="2e6e5431-bb17-4c41-9985-d39c50d83c73" providerId="ADAL" clId="{11AE3950-EE88-4FA4-BEA5-7D719EBDFD56}" dt="2024-10-15T05:22:59.007" v="7895" actId="2711"/>
          <ac:spMkLst>
            <pc:docMk/>
            <pc:sldMk cId="1151939366" sldId="345"/>
            <ac:spMk id="3" creationId="{E931D640-DE22-CB11-9CEB-FFEEDD44AAA7}"/>
          </ac:spMkLst>
        </pc:spChg>
        <pc:spChg chg="add mod">
          <ac:chgData name="Toby Donaldson" userId="2e6e5431-bb17-4c41-9985-d39c50d83c73" providerId="ADAL" clId="{11AE3950-EE88-4FA4-BEA5-7D719EBDFD56}" dt="2024-10-15T05:23:40.290" v="7988" actId="14100"/>
          <ac:spMkLst>
            <pc:docMk/>
            <pc:sldMk cId="1151939366" sldId="345"/>
            <ac:spMk id="5" creationId="{3A999670-2806-37D4-4323-EEC51F5EA22F}"/>
          </ac:spMkLst>
        </pc:spChg>
        <pc:spChg chg="mod">
          <ac:chgData name="Toby Donaldson" userId="2e6e5431-bb17-4c41-9985-d39c50d83c73" providerId="ADAL" clId="{11AE3950-EE88-4FA4-BEA5-7D719EBDFD56}" dt="2024-10-15T05:25:50.121" v="8106" actId="207"/>
          <ac:spMkLst>
            <pc:docMk/>
            <pc:sldMk cId="1151939366" sldId="345"/>
            <ac:spMk id="6" creationId="{23FDCC22-1965-7E3B-39DA-3932D2AA6762}"/>
          </ac:spMkLst>
        </pc:spChg>
        <pc:spChg chg="add mod">
          <ac:chgData name="Toby Donaldson" userId="2e6e5431-bb17-4c41-9985-d39c50d83c73" providerId="ADAL" clId="{11AE3950-EE88-4FA4-BEA5-7D719EBDFD56}" dt="2024-10-15T05:27:53.890" v="8122"/>
          <ac:spMkLst>
            <pc:docMk/>
            <pc:sldMk cId="1151939366" sldId="345"/>
            <ac:spMk id="10" creationId="{03B67FF4-D758-5B3B-E26F-1E9DDFC18621}"/>
          </ac:spMkLst>
        </pc:spChg>
        <pc:spChg chg="del">
          <ac:chgData name="Toby Donaldson" userId="2e6e5431-bb17-4c41-9985-d39c50d83c73" providerId="ADAL" clId="{11AE3950-EE88-4FA4-BEA5-7D719EBDFD56}" dt="2024-10-15T05:27:42.671" v="8119" actId="21"/>
          <ac:spMkLst>
            <pc:docMk/>
            <pc:sldMk cId="1151939366" sldId="345"/>
            <ac:spMk id="17" creationId="{BC38D3D6-4A36-4FD2-D888-B75904D8A123}"/>
          </ac:spMkLst>
        </pc:spChg>
        <pc:spChg chg="mod">
          <ac:chgData name="Toby Donaldson" userId="2e6e5431-bb17-4c41-9985-d39c50d83c73" providerId="ADAL" clId="{11AE3950-EE88-4FA4-BEA5-7D719EBDFD56}" dt="2024-10-15T05:25:57.410" v="8107" actId="207"/>
          <ac:spMkLst>
            <pc:docMk/>
            <pc:sldMk cId="1151939366" sldId="345"/>
            <ac:spMk id="18" creationId="{775CBD10-DC57-D452-D546-DCF862C7A023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19" creationId="{9F410FEF-5BCD-36FA-C04E-2B8CF8207D17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2" creationId="{3D682E94-2A28-4C31-4D87-32EDC7B2BE4C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3" creationId="{F65573EF-6521-E542-FB31-5246DB92A451}"/>
          </ac:spMkLst>
        </pc:spChg>
        <pc:cxnChg chg="add">
          <ac:chgData name="Toby Donaldson" userId="2e6e5431-bb17-4c41-9985-d39c50d83c73" providerId="ADAL" clId="{11AE3950-EE88-4FA4-BEA5-7D719EBDFD56}" dt="2024-10-15T05:24:16.102" v="7989" actId="11529"/>
          <ac:cxnSpMkLst>
            <pc:docMk/>
            <pc:sldMk cId="1151939366" sldId="345"/>
            <ac:cxnSpMk id="8" creationId="{418B1A40-F95A-E47B-0302-D18DEBCE50B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  <pc:spChg chg="mod">
          <ac:chgData name="Toby Donaldson" userId="2e6e5431-bb17-4c41-9985-d39c50d83c73" providerId="ADAL" clId="{11AE3950-EE88-4FA4-BEA5-7D719EBDFD56}" dt="2024-10-15T05:25:24.927" v="8100" actId="2711"/>
          <ac:spMkLst>
            <pc:docMk/>
            <pc:sldMk cId="13885766" sldId="346"/>
            <ac:spMk id="3" creationId="{F1B8D6C9-6603-4B6E-E63D-1E364034C535}"/>
          </ac:spMkLst>
        </pc:spChg>
        <pc:spChg chg="del">
          <ac:chgData name="Toby Donaldson" userId="2e6e5431-bb17-4c41-9985-d39c50d83c73" providerId="ADAL" clId="{11AE3950-EE88-4FA4-BEA5-7D719EBDFD56}" dt="2024-10-15T05:25:07.778" v="8098" actId="21"/>
          <ac:spMkLst>
            <pc:docMk/>
            <pc:sldMk cId="13885766" sldId="346"/>
            <ac:spMk id="5" creationId="{3F3B64AD-8B4F-BB0B-CEC8-759FA9F5179E}"/>
          </ac:spMkLst>
        </pc:spChg>
        <pc:spChg chg="mod">
          <ac:chgData name="Toby Donaldson" userId="2e6e5431-bb17-4c41-9985-d39c50d83c73" providerId="ADAL" clId="{11AE3950-EE88-4FA4-BEA5-7D719EBDFD56}" dt="2024-10-15T05:25:36.396" v="8102" actId="207"/>
          <ac:spMkLst>
            <pc:docMk/>
            <pc:sldMk cId="13885766" sldId="346"/>
            <ac:spMk id="6" creationId="{53A00F56-E1F2-EAD0-A48A-86F810DCB8A9}"/>
          </ac:spMkLst>
        </pc:spChg>
        <pc:spChg chg="add mod">
          <ac:chgData name="Toby Donaldson" userId="2e6e5431-bb17-4c41-9985-d39c50d83c73" providerId="ADAL" clId="{11AE3950-EE88-4FA4-BEA5-7D719EBDFD56}" dt="2024-10-15T05:27:55.317" v="8123"/>
          <ac:spMkLst>
            <pc:docMk/>
            <pc:sldMk cId="13885766" sldId="346"/>
            <ac:spMk id="11" creationId="{F2FCD719-AEB9-D8D9-6E6F-8942F9E7C4C4}"/>
          </ac:spMkLst>
        </pc:spChg>
        <pc:spChg chg="del">
          <ac:chgData name="Toby Donaldson" userId="2e6e5431-bb17-4c41-9985-d39c50d83c73" providerId="ADAL" clId="{11AE3950-EE88-4FA4-BEA5-7D719EBDFD56}" dt="2024-10-15T05:27:45.342" v="8120" actId="21"/>
          <ac:spMkLst>
            <pc:docMk/>
            <pc:sldMk cId="13885766" sldId="346"/>
            <ac:spMk id="17" creationId="{2F3559C3-E28A-AB69-D795-6195B00F868A}"/>
          </ac:spMkLst>
        </pc:spChg>
        <pc:spChg chg="mod">
          <ac:chgData name="Toby Donaldson" userId="2e6e5431-bb17-4c41-9985-d39c50d83c73" providerId="ADAL" clId="{11AE3950-EE88-4FA4-BEA5-7D719EBDFD56}" dt="2024-10-15T05:25:40.410" v="8104" actId="20577"/>
          <ac:spMkLst>
            <pc:docMk/>
            <pc:sldMk cId="13885766" sldId="346"/>
            <ac:spMk id="18" creationId="{890877D5-D0A8-AF2E-BA2F-D89003B5F522}"/>
          </ac:spMkLst>
        </pc:spChg>
        <pc:cxnChg chg="del">
          <ac:chgData name="Toby Donaldson" userId="2e6e5431-bb17-4c41-9985-d39c50d83c73" providerId="ADAL" clId="{11AE3950-EE88-4FA4-BEA5-7D719EBDFD56}" dt="2024-10-15T05:25:07.778" v="8098" actId="21"/>
          <ac:cxnSpMkLst>
            <pc:docMk/>
            <pc:sldMk cId="13885766" sldId="346"/>
            <ac:cxnSpMk id="8" creationId="{26F00E24-7FC9-8495-21A0-6B32B660F18F}"/>
          </ac:cxnSpMkLst>
        </pc:cxnChg>
        <pc:cxnChg chg="add">
          <ac:chgData name="Toby Donaldson" userId="2e6e5431-bb17-4c41-9985-d39c50d83c73" providerId="ADAL" clId="{11AE3950-EE88-4FA4-BEA5-7D719EBDFD56}" dt="2024-10-15T05:25:15.299" v="8099" actId="11529"/>
          <ac:cxnSpMkLst>
            <pc:docMk/>
            <pc:sldMk cId="13885766" sldId="346"/>
            <ac:cxnSpMk id="10" creationId="{B5F73483-7D77-2180-B86D-1040DC73BA2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  <pc:spChg chg="mod">
          <ac:chgData name="Toby Donaldson" userId="2e6e5431-bb17-4c41-9985-d39c50d83c73" providerId="ADAL" clId="{11AE3950-EE88-4FA4-BEA5-7D719EBDFD56}" dt="2024-10-15T05:29:22.968" v="8259" actId="1076"/>
          <ac:spMkLst>
            <pc:docMk/>
            <pc:sldMk cId="3910768386" sldId="347"/>
            <ac:spMk id="3" creationId="{3A03E31F-CB25-F2C9-18F0-F84BB176BDE3}"/>
          </ac:spMkLst>
        </pc:spChg>
        <pc:spChg chg="add mod">
          <ac:chgData name="Toby Donaldson" userId="2e6e5431-bb17-4c41-9985-d39c50d83c73" providerId="ADAL" clId="{11AE3950-EE88-4FA4-BEA5-7D719EBDFD56}" dt="2024-10-15T05:28:12.036" v="8126"/>
          <ac:spMkLst>
            <pc:docMk/>
            <pc:sldMk cId="3910768386" sldId="347"/>
            <ac:spMk id="5" creationId="{5C101C51-9643-A96F-1D08-DBA069772C45}"/>
          </ac:spMkLst>
        </pc:spChg>
        <pc:spChg chg="add mod">
          <ac:chgData name="Toby Donaldson" userId="2e6e5431-bb17-4c41-9985-d39c50d83c73" providerId="ADAL" clId="{11AE3950-EE88-4FA4-BEA5-7D719EBDFD56}" dt="2024-10-15T05:29:19.266" v="8258" actId="14100"/>
          <ac:spMkLst>
            <pc:docMk/>
            <pc:sldMk cId="3910768386" sldId="347"/>
            <ac:spMk id="7" creationId="{FA408DD3-BF4C-4842-4895-7FB4633BB56E}"/>
          </ac:spMkLst>
        </pc:spChg>
        <pc:cxnChg chg="del mod">
          <ac:chgData name="Toby Donaldson" userId="2e6e5431-bb17-4c41-9985-d39c50d83c73" providerId="ADAL" clId="{11AE3950-EE88-4FA4-BEA5-7D719EBDFD56}" dt="2024-10-15T05:28:26.155" v="8128" actId="21"/>
          <ac:cxnSpMkLst>
            <pc:docMk/>
            <pc:sldMk cId="3910768386" sldId="347"/>
            <ac:cxnSpMk id="10" creationId="{46824E50-46F4-8ED6-E5BB-1A765A4C3CA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  <pc:spChg chg="mod">
          <ac:chgData name="Toby Donaldson" userId="2e6e5431-bb17-4c41-9985-d39c50d83c73" providerId="ADAL" clId="{11AE3950-EE88-4FA4-BEA5-7D719EBDFD56}" dt="2024-10-15T05:30:22.718" v="8376" actId="1076"/>
          <ac:spMkLst>
            <pc:docMk/>
            <pc:sldMk cId="4255971920" sldId="348"/>
            <ac:spMk id="3" creationId="{BA61DC28-B582-3777-3304-7CA9813DBB75}"/>
          </ac:spMkLst>
        </pc:spChg>
        <pc:spChg chg="del">
          <ac:chgData name="Toby Donaldson" userId="2e6e5431-bb17-4c41-9985-d39c50d83c73" providerId="ADAL" clId="{11AE3950-EE88-4FA4-BEA5-7D719EBDFD56}" dt="2024-10-15T05:30:20.303" v="8375" actId="21"/>
          <ac:spMkLst>
            <pc:docMk/>
            <pc:sldMk cId="4255971920" sldId="348"/>
            <ac:spMk id="7" creationId="{8D5594B0-D554-0900-9622-5C44770B6762}"/>
          </ac:spMkLst>
        </pc:spChg>
        <pc:cxnChg chg="add mod">
          <ac:chgData name="Toby Donaldson" userId="2e6e5431-bb17-4c41-9985-d39c50d83c73" providerId="ADAL" clId="{11AE3950-EE88-4FA4-BEA5-7D719EBDFD56}" dt="2024-10-15T05:30:47.392" v="8378" actId="14100"/>
          <ac:cxnSpMkLst>
            <pc:docMk/>
            <pc:sldMk cId="4255971920" sldId="348"/>
            <ac:cxnSpMk id="10" creationId="{4DDA85A9-EDC1-F6CB-7D5C-84C9BA29AA7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  <pc:spChg chg="mod">
          <ac:chgData name="Toby Donaldson" userId="2e6e5431-bb17-4c41-9985-d39c50d83c73" providerId="ADAL" clId="{11AE3950-EE88-4FA4-BEA5-7D719EBDFD56}" dt="2024-10-15T05:31:18.846" v="8384" actId="20577"/>
          <ac:spMkLst>
            <pc:docMk/>
            <pc:sldMk cId="3144644832" sldId="349"/>
            <ac:spMk id="3" creationId="{5D3C1067-A3AA-19D9-B12D-67371876811C}"/>
          </ac:spMkLst>
        </pc:spChg>
        <pc:spChg chg="add mod">
          <ac:chgData name="Toby Donaldson" userId="2e6e5431-bb17-4c41-9985-d39c50d83c73" providerId="ADAL" clId="{11AE3950-EE88-4FA4-BEA5-7D719EBDFD56}" dt="2024-10-15T05:31:02.963" v="8380"/>
          <ac:spMkLst>
            <pc:docMk/>
            <pc:sldMk cId="3144644832" sldId="349"/>
            <ac:spMk id="7" creationId="{FA983943-4B28-BE7F-90FE-C6E4F1477217}"/>
          </ac:spMkLst>
        </pc:spChg>
        <pc:cxnChg chg="mod">
          <ac:chgData name="Toby Donaldson" userId="2e6e5431-bb17-4c41-9985-d39c50d83c73" providerId="ADAL" clId="{11AE3950-EE88-4FA4-BEA5-7D719EBDFD56}" dt="2024-10-15T05:31:25.994" v="8386" actId="14100"/>
          <ac:cxnSpMkLst>
            <pc:docMk/>
            <pc:sldMk cId="3144644832" sldId="349"/>
            <ac:cxnSpMk id="10" creationId="{2DE5304A-15EC-891F-00BD-8A86854B5C1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  <pc:spChg chg="mod">
          <ac:chgData name="Toby Donaldson" userId="2e6e5431-bb17-4c41-9985-d39c50d83c73" providerId="ADAL" clId="{11AE3950-EE88-4FA4-BEA5-7D719EBDFD56}" dt="2024-10-15T05:32:31.900" v="8460" actId="2711"/>
          <ac:spMkLst>
            <pc:docMk/>
            <pc:sldMk cId="3600028437" sldId="350"/>
            <ac:spMk id="3" creationId="{72183A42-8417-3B1E-0526-5BCDC67D9DC6}"/>
          </ac:spMkLst>
        </pc:spChg>
        <pc:spChg chg="add mod">
          <ac:chgData name="Toby Donaldson" userId="2e6e5431-bb17-4c41-9985-d39c50d83c73" providerId="ADAL" clId="{11AE3950-EE88-4FA4-BEA5-7D719EBDFD56}" dt="2024-10-15T05:32:23.077" v="8459" actId="207"/>
          <ac:spMkLst>
            <pc:docMk/>
            <pc:sldMk cId="3600028437" sldId="350"/>
            <ac:spMk id="8" creationId="{29897153-7362-E7A5-7E67-DCC7E7BF786C}"/>
          </ac:spMkLst>
        </pc:spChg>
        <pc:cxnChg chg="del mod">
          <ac:chgData name="Toby Donaldson" userId="2e6e5431-bb17-4c41-9985-d39c50d83c73" providerId="ADAL" clId="{11AE3950-EE88-4FA4-BEA5-7D719EBDFD56}" dt="2024-10-15T05:32:16.980" v="8458" actId="21"/>
          <ac:cxnSpMkLst>
            <pc:docMk/>
            <pc:sldMk cId="3600028437" sldId="350"/>
            <ac:cxnSpMk id="10" creationId="{8FF5B265-4632-ECDB-E57D-26AF80822C1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  <pc:spChg chg="mod">
          <ac:chgData name="Toby Donaldson" userId="2e6e5431-bb17-4c41-9985-d39c50d83c73" providerId="ADAL" clId="{11AE3950-EE88-4FA4-BEA5-7D719EBDFD56}" dt="2024-10-15T05:35:27.933" v="8694" actId="1076"/>
          <ac:spMkLst>
            <pc:docMk/>
            <pc:sldMk cId="1768896395" sldId="351"/>
            <ac:spMk id="3" creationId="{BABAC4FC-0A53-3562-54C8-20833F949CAC}"/>
          </ac:spMkLst>
        </pc:spChg>
        <pc:spChg chg="add">
          <ac:chgData name="Toby Donaldson" userId="2e6e5431-bb17-4c41-9985-d39c50d83c73" providerId="ADAL" clId="{11AE3950-EE88-4FA4-BEA5-7D719EBDFD56}" dt="2024-10-15T05:34:34.929" v="8684" actId="11529"/>
          <ac:spMkLst>
            <pc:docMk/>
            <pc:sldMk cId="1768896395" sldId="351"/>
            <ac:spMk id="10" creationId="{FA0C1AC8-4F28-9D2A-E009-0E766C1A426D}"/>
          </ac:spMkLst>
        </pc:spChg>
        <pc:spChg chg="add del mod">
          <ac:chgData name="Toby Donaldson" userId="2e6e5431-bb17-4c41-9985-d39c50d83c73" providerId="ADAL" clId="{11AE3950-EE88-4FA4-BEA5-7D719EBDFD56}" dt="2024-10-15T05:35:19.897" v="8693" actId="21"/>
          <ac:spMkLst>
            <pc:docMk/>
            <pc:sldMk cId="1768896395" sldId="351"/>
            <ac:spMk id="12" creationId="{5BE14472-BB1F-A5BC-881A-C5C8B53CAB3E}"/>
          </ac:spMkLst>
        </pc:spChg>
        <pc:spChg chg="add mod">
          <ac:chgData name="Toby Donaldson" userId="2e6e5431-bb17-4c41-9985-d39c50d83c73" providerId="ADAL" clId="{11AE3950-EE88-4FA4-BEA5-7D719EBDFD56}" dt="2024-10-15T05:36:46.697" v="8881" actId="20577"/>
          <ac:spMkLst>
            <pc:docMk/>
            <pc:sldMk cId="1768896395" sldId="351"/>
            <ac:spMk id="13" creationId="{77616829-5F63-0ED7-0CC0-2E1D2FDF76D5}"/>
          </ac:spMkLst>
        </pc:spChg>
        <pc:spChg chg="add del mod">
          <ac:chgData name="Toby Donaldson" userId="2e6e5431-bb17-4c41-9985-d39c50d83c73" providerId="ADAL" clId="{11AE3950-EE88-4FA4-BEA5-7D719EBDFD56}" dt="2024-10-15T05:36:50.746" v="8882" actId="21"/>
          <ac:spMkLst>
            <pc:docMk/>
            <pc:sldMk cId="1768896395" sldId="351"/>
            <ac:spMk id="15" creationId="{3DD523E9-9576-3E1F-E0C6-E4A75FE3A67C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7" creationId="{784E1A66-F958-6883-7815-1974F7900EBA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9" creationId="{FB76B6E7-5780-7CF6-0675-290FF9E8ADF6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0" creationId="{F62CDB02-6BAB-B0BE-EF83-2E98174714BE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1" creationId="{1FBBE157-E229-1B46-AA6D-34EC3905CE83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2" creationId="{61A6163E-4A18-026F-63DC-012E0E3042A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  <pc:spChg chg="mod">
          <ac:chgData name="Toby Donaldson" userId="2e6e5431-bb17-4c41-9985-d39c50d83c73" providerId="ADAL" clId="{11AE3950-EE88-4FA4-BEA5-7D719EBDFD56}" dt="2024-10-15T05:40:13.678" v="9020" actId="20577"/>
          <ac:spMkLst>
            <pc:docMk/>
            <pc:sldMk cId="3578372094" sldId="352"/>
            <ac:spMk id="3" creationId="{2E239403-8CF5-3235-0B21-8EBF0045C344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0" creationId="{5F6E4919-814B-49D3-3237-E7EF3A3B8ECD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3" creationId="{11683DC3-8792-E64D-C82E-D353C9B36BC1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7" creationId="{9142B499-3AF2-3D60-FB46-7932CAB604B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9" creationId="{D04E881C-F428-E6FC-D989-3BD881E054F5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0" creationId="{32E2CAA3-E056-7A01-6A23-59FB262A3CF3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1" creationId="{BC000294-FECE-7250-60A5-6D7A7ECCA00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2" creationId="{DF17B70F-2DEF-5C4F-0C2C-0BA273F0C0BA}"/>
          </ac:spMkLst>
        </pc:spChg>
        <pc:grpChg chg="add mod">
          <ac:chgData name="Toby Donaldson" userId="2e6e5431-bb17-4c41-9985-d39c50d83c73" providerId="ADAL" clId="{11AE3950-EE88-4FA4-BEA5-7D719EBDFD56}" dt="2024-10-15T05:48:34.021" v="9368" actId="1076"/>
          <ac:grpSpMkLst>
            <pc:docMk/>
            <pc:sldMk cId="3578372094" sldId="352"/>
            <ac:grpSpMk id="27" creationId="{232A2977-8177-CDA3-C86F-3341AD4E0A05}"/>
          </ac:grpSpMkLst>
        </pc:grp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15" creationId="{FA13524A-B1A4-0688-6A3B-6F50589EB8E8}"/>
          </ac:cxnSpMkLst>
        </pc:cxn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23" creationId="{5F0FE8E7-7CAD-8D0F-0D5A-C7910C82F2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  <pc:spChg chg="mod">
          <ac:chgData name="Toby Donaldson" userId="2e6e5431-bb17-4c41-9985-d39c50d83c73" providerId="ADAL" clId="{11AE3950-EE88-4FA4-BEA5-7D719EBDFD56}" dt="2024-10-15T05:41:52.567" v="9127" actId="20577"/>
          <ac:spMkLst>
            <pc:docMk/>
            <pc:sldMk cId="2040492478" sldId="353"/>
            <ac:spMk id="3" creationId="{74B4A312-127D-EB91-28B2-917956EE1A39}"/>
          </ac:spMkLst>
        </pc:spChg>
        <pc:spChg chg="del">
          <ac:chgData name="Toby Donaldson" userId="2e6e5431-bb17-4c41-9985-d39c50d83c73" providerId="ADAL" clId="{11AE3950-EE88-4FA4-BEA5-7D719EBDFD56}" dt="2024-10-15T05:40:24.187" v="9022" actId="21"/>
          <ac:spMkLst>
            <pc:docMk/>
            <pc:sldMk cId="2040492478" sldId="353"/>
            <ac:spMk id="8" creationId="{99E87261-981C-C9CE-B81C-69BB7C6276E0}"/>
          </ac:spMkLst>
        </pc:spChg>
        <pc:spChg chg="add mod">
          <ac:chgData name="Toby Donaldson" userId="2e6e5431-bb17-4c41-9985-d39c50d83c73" providerId="ADAL" clId="{11AE3950-EE88-4FA4-BEA5-7D719EBDFD56}" dt="2024-10-15T05:44:08.563" v="9149" actId="1076"/>
          <ac:spMkLst>
            <pc:docMk/>
            <pc:sldMk cId="2040492478" sldId="353"/>
            <ac:spMk id="10" creationId="{731E4406-AF3B-6EF1-7D24-B90076A4791E}"/>
          </ac:spMkLst>
        </pc:spChg>
        <pc:grpChg chg="del">
          <ac:chgData name="Toby Donaldson" userId="2e6e5431-bb17-4c41-9985-d39c50d83c73" providerId="ADAL" clId="{11AE3950-EE88-4FA4-BEA5-7D719EBDFD56}" dt="2024-10-15T05:40:24.187" v="9022" actId="21"/>
          <ac:grpSpMkLst>
            <pc:docMk/>
            <pc:sldMk cId="2040492478" sldId="353"/>
            <ac:grpSpMk id="27" creationId="{B73723F3-8449-A4C8-5CEF-DAA9E039DEDF}"/>
          </ac:grpSpMkLst>
        </pc:grpChg>
        <pc:cxnChg chg="add mod">
          <ac:chgData name="Toby Donaldson" userId="2e6e5431-bb17-4c41-9985-d39c50d83c73" providerId="ADAL" clId="{11AE3950-EE88-4FA4-BEA5-7D719EBDFD56}" dt="2024-10-15T05:44:20.074" v="9152" actId="14100"/>
          <ac:cxnSpMkLst>
            <pc:docMk/>
            <pc:sldMk cId="2040492478" sldId="353"/>
            <ac:cxnSpMk id="13" creationId="{06B4EE5F-5A20-DC7C-369F-BBD9EDBE8B6E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  <pc:spChg chg="mod">
          <ac:chgData name="Toby Donaldson" userId="2e6e5431-bb17-4c41-9985-d39c50d83c73" providerId="ADAL" clId="{11AE3950-EE88-4FA4-BEA5-7D719EBDFD56}" dt="2024-10-15T05:45:00.365" v="9176" actId="1076"/>
          <ac:spMkLst>
            <pc:docMk/>
            <pc:sldMk cId="2831864401" sldId="354"/>
            <ac:spMk id="3" creationId="{9E0B305F-3593-A9C3-65E3-A133CE2325FA}"/>
          </ac:spMkLst>
        </pc:spChg>
        <pc:spChg chg="mod">
          <ac:chgData name="Toby Donaldson" userId="2e6e5431-bb17-4c41-9985-d39c50d83c73" providerId="ADAL" clId="{11AE3950-EE88-4FA4-BEA5-7D719EBDFD56}" dt="2024-10-15T05:44:41.156" v="9154" actId="14100"/>
          <ac:spMkLst>
            <pc:docMk/>
            <pc:sldMk cId="2831864401" sldId="354"/>
            <ac:spMk id="7" creationId="{B3AA1137-2850-A72B-539E-E2277571660A}"/>
          </ac:spMkLst>
        </pc:spChg>
        <pc:spChg chg="del">
          <ac:chgData name="Toby Donaldson" userId="2e6e5431-bb17-4c41-9985-d39c50d83c73" providerId="ADAL" clId="{11AE3950-EE88-4FA4-BEA5-7D719EBDFD56}" dt="2024-10-15T05:43:38.585" v="9145" actId="21"/>
          <ac:spMkLst>
            <pc:docMk/>
            <pc:sldMk cId="2831864401" sldId="354"/>
            <ac:spMk id="10" creationId="{38F54D0A-82C7-0850-0140-770F8D6C4B01}"/>
          </ac:spMkLst>
        </pc:spChg>
        <pc:cxnChg chg="add">
          <ac:chgData name="Toby Donaldson" userId="2e6e5431-bb17-4c41-9985-d39c50d83c73" providerId="ADAL" clId="{11AE3950-EE88-4FA4-BEA5-7D719EBDFD56}" dt="2024-10-15T05:45:08.112" v="9177" actId="11529"/>
          <ac:cxnSpMkLst>
            <pc:docMk/>
            <pc:sldMk cId="2831864401" sldId="354"/>
            <ac:cxnSpMk id="12" creationId="{ABEC8B49-4A71-4A4E-6BB6-17051311D7D7}"/>
          </ac:cxnSpMkLst>
        </pc:cxnChg>
        <pc:cxnChg chg="del">
          <ac:chgData name="Toby Donaldson" userId="2e6e5431-bb17-4c41-9985-d39c50d83c73" providerId="ADAL" clId="{11AE3950-EE88-4FA4-BEA5-7D719EBDFD56}" dt="2024-10-15T05:43:38.585" v="9145" actId="21"/>
          <ac:cxnSpMkLst>
            <pc:docMk/>
            <pc:sldMk cId="2831864401" sldId="354"/>
            <ac:cxnSpMk id="13" creationId="{F113361B-92F0-C747-A932-D50C27127F5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  <pc:spChg chg="mod">
          <ac:chgData name="Toby Donaldson" userId="2e6e5431-bb17-4c41-9985-d39c50d83c73" providerId="ADAL" clId="{11AE3950-EE88-4FA4-BEA5-7D719EBDFD56}" dt="2024-10-15T05:45:22.456" v="9184" actId="20577"/>
          <ac:spMkLst>
            <pc:docMk/>
            <pc:sldMk cId="1488601082" sldId="355"/>
            <ac:spMk id="7" creationId="{288FF989-EEC9-FABC-9FB1-7574B70CFC88}"/>
          </ac:spMkLst>
        </pc:spChg>
        <pc:cxnChg chg="mod">
          <ac:chgData name="Toby Donaldson" userId="2e6e5431-bb17-4c41-9985-d39c50d83c73" providerId="ADAL" clId="{11AE3950-EE88-4FA4-BEA5-7D719EBDFD56}" dt="2024-10-15T05:45:25.922" v="9185" actId="14100"/>
          <ac:cxnSpMkLst>
            <pc:docMk/>
            <pc:sldMk cId="1488601082" sldId="355"/>
            <ac:cxnSpMk id="12" creationId="{57F63465-A088-F9EB-0D01-404D99CE3DD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  <pc:spChg chg="mod">
          <ac:chgData name="Toby Donaldson" userId="2e6e5431-bb17-4c41-9985-d39c50d83c73" providerId="ADAL" clId="{11AE3950-EE88-4FA4-BEA5-7D719EBDFD56}" dt="2024-10-15T05:46:45.994" v="9193" actId="1076"/>
          <ac:spMkLst>
            <pc:docMk/>
            <pc:sldMk cId="3505743955" sldId="356"/>
            <ac:spMk id="3" creationId="{6E7F2FE3-DE5E-BB6A-99A2-41A1B4EDDC5B}"/>
          </ac:spMkLst>
        </pc:spChg>
        <pc:cxnChg chg="mod">
          <ac:chgData name="Toby Donaldson" userId="2e6e5431-bb17-4c41-9985-d39c50d83c73" providerId="ADAL" clId="{11AE3950-EE88-4FA4-BEA5-7D719EBDFD56}" dt="2024-10-15T05:46:45.994" v="9193" actId="1076"/>
          <ac:cxnSpMkLst>
            <pc:docMk/>
            <pc:sldMk cId="3505743955" sldId="356"/>
            <ac:cxnSpMk id="12" creationId="{415F1455-BED8-9C72-EE77-F1ED4D9D8A0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  <pc:spChg chg="mod">
          <ac:chgData name="Toby Donaldson" userId="2e6e5431-bb17-4c41-9985-d39c50d83c73" providerId="ADAL" clId="{11AE3950-EE88-4FA4-BEA5-7D719EBDFD56}" dt="2024-10-15T05:56:07.926" v="9781" actId="2711"/>
          <ac:spMkLst>
            <pc:docMk/>
            <pc:sldMk cId="416104049" sldId="357"/>
            <ac:spMk id="3" creationId="{FE973F26-3239-ABFF-812A-743057E93732}"/>
          </ac:spMkLst>
        </pc:spChg>
        <pc:spChg chg="del">
          <ac:chgData name="Toby Donaldson" userId="2e6e5431-bb17-4c41-9985-d39c50d83c73" providerId="ADAL" clId="{11AE3950-EE88-4FA4-BEA5-7D719EBDFD56}" dt="2024-10-15T05:49:09.050" v="9371" actId="21"/>
          <ac:spMkLst>
            <pc:docMk/>
            <pc:sldMk cId="416104049" sldId="357"/>
            <ac:spMk id="7" creationId="{F7EDFA42-728C-ABD1-4D2F-E4C8009708A4}"/>
          </ac:spMkLst>
        </pc:spChg>
        <pc:spChg chg="add mod">
          <ac:chgData name="Toby Donaldson" userId="2e6e5431-bb17-4c41-9985-d39c50d83c73" providerId="ADAL" clId="{11AE3950-EE88-4FA4-BEA5-7D719EBDFD56}" dt="2024-10-15T05:49:34.352" v="9374" actId="1076"/>
          <ac:spMkLst>
            <pc:docMk/>
            <pc:sldMk cId="416104049" sldId="357"/>
            <ac:spMk id="20" creationId="{96FF83DB-4CA7-355F-DCE8-4760A11620A2}"/>
          </ac:spMkLst>
        </pc:spChg>
        <pc:grpChg chg="add del mod">
          <ac:chgData name="Toby Donaldson" userId="2e6e5431-bb17-4c41-9985-d39c50d83c73" providerId="ADAL" clId="{11AE3950-EE88-4FA4-BEA5-7D719EBDFD56}" dt="2024-10-15T05:49:09.050" v="9371" actId="21"/>
          <ac:grpSpMkLst>
            <pc:docMk/>
            <pc:sldMk cId="416104049" sldId="357"/>
            <ac:grpSpMk id="15" creationId="{3577E489-4C7B-35C5-8FBD-2FEB609BD68F}"/>
          </ac:grpSpMkLst>
        </pc:grpChg>
        <pc:cxnChg chg="del mod">
          <ac:chgData name="Toby Donaldson" userId="2e6e5431-bb17-4c41-9985-d39c50d83c73" providerId="ADAL" clId="{11AE3950-EE88-4FA4-BEA5-7D719EBDFD56}" dt="2024-10-15T05:48:15.174" v="9366" actId="21"/>
          <ac:cxnSpMkLst>
            <pc:docMk/>
            <pc:sldMk cId="416104049" sldId="357"/>
            <ac:cxnSpMk id="12" creationId="{408265EA-8AD7-7284-ECEB-1B4B5D3EFC8C}"/>
          </ac:cxnSpMkLst>
        </pc:cxnChg>
        <pc:cxnChg chg="add mod">
          <ac:chgData name="Toby Donaldson" userId="2e6e5431-bb17-4c41-9985-d39c50d83c73" providerId="ADAL" clId="{11AE3950-EE88-4FA4-BEA5-7D719EBDFD56}" dt="2024-10-15T05:48:24.658" v="9367"/>
          <ac:cxnSpMkLst>
            <pc:docMk/>
            <pc:sldMk cId="416104049" sldId="357"/>
            <ac:cxnSpMk id="13" creationId="{65F386D1-9A53-85C9-FC67-4E6D4D5056C3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7" creationId="{D2A2B22A-43B1-0260-F8A9-2FF592E25E9B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9" creationId="{9201DFF2-B546-6394-796F-D1BADD16E560}"/>
          </ac:cxnSpMkLst>
        </pc:cxnChg>
        <pc:cxnChg chg="add mod">
          <ac:chgData name="Toby Donaldson" userId="2e6e5431-bb17-4c41-9985-d39c50d83c73" providerId="ADAL" clId="{11AE3950-EE88-4FA4-BEA5-7D719EBDFD56}" dt="2024-10-15T05:49:34.352" v="9374" actId="1076"/>
          <ac:cxnSpMkLst>
            <pc:docMk/>
            <pc:sldMk cId="416104049" sldId="357"/>
            <ac:cxnSpMk id="21" creationId="{4F965F48-3C96-F793-AC60-315E8F06D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  <pc:spChg chg="mod">
          <ac:chgData name="Toby Donaldson" userId="2e6e5431-bb17-4c41-9985-d39c50d83c73" providerId="ADAL" clId="{11AE3950-EE88-4FA4-BEA5-7D719EBDFD56}" dt="2024-10-15T05:50:38.322" v="9443" actId="14100"/>
          <ac:spMkLst>
            <pc:docMk/>
            <pc:sldMk cId="1516446095" sldId="358"/>
            <ac:spMk id="5" creationId="{B3CA5452-A1A5-4C66-2C9C-805FF3D2FD6F}"/>
          </ac:spMkLst>
        </pc:spChg>
        <pc:spChg chg="del">
          <ac:chgData name="Toby Donaldson" userId="2e6e5431-bb17-4c41-9985-d39c50d83c73" providerId="ADAL" clId="{11AE3950-EE88-4FA4-BEA5-7D719EBDFD56}" dt="2024-10-15T05:50:33.451" v="9442" actId="21"/>
          <ac:spMkLst>
            <pc:docMk/>
            <pc:sldMk cId="1516446095" sldId="358"/>
            <ac:spMk id="20" creationId="{E1BF21EE-5CB1-186C-F812-1231E4ED82A2}"/>
          </ac:spMkLst>
        </pc:spChg>
        <pc:cxnChg chg="add mod">
          <ac:chgData name="Toby Donaldson" userId="2e6e5431-bb17-4c41-9985-d39c50d83c73" providerId="ADAL" clId="{11AE3950-EE88-4FA4-BEA5-7D719EBDFD56}" dt="2024-10-15T05:50:52.323" v="9445" actId="14100"/>
          <ac:cxnSpMkLst>
            <pc:docMk/>
            <pc:sldMk cId="1516446095" sldId="358"/>
            <ac:cxnSpMk id="8" creationId="{ADE94482-0D0A-E6F5-5DD1-27D0C74B0B2F}"/>
          </ac:cxnSpMkLst>
        </pc:cxnChg>
        <pc:cxnChg chg="del mod">
          <ac:chgData name="Toby Donaldson" userId="2e6e5431-bb17-4c41-9985-d39c50d83c73" providerId="ADAL" clId="{11AE3950-EE88-4FA4-BEA5-7D719EBDFD56}" dt="2024-10-15T05:50:33.451" v="9442" actId="21"/>
          <ac:cxnSpMkLst>
            <pc:docMk/>
            <pc:sldMk cId="1516446095" sldId="358"/>
            <ac:cxnSpMk id="21" creationId="{10836CC7-EE6F-54D6-5837-26D0538F5819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  <pc:spChg chg="mod">
          <ac:chgData name="Toby Donaldson" userId="2e6e5431-bb17-4c41-9985-d39c50d83c73" providerId="ADAL" clId="{11AE3950-EE88-4FA4-BEA5-7D719EBDFD56}" dt="2024-10-15T05:51:21.361" v="9523" actId="14100"/>
          <ac:spMkLst>
            <pc:docMk/>
            <pc:sldMk cId="3919385683" sldId="359"/>
            <ac:spMk id="3" creationId="{5A94FDAA-0F1C-4F59-2BBB-57135398AFC6}"/>
          </ac:spMkLst>
        </pc:spChg>
        <pc:spChg chg="mod">
          <ac:chgData name="Toby Donaldson" userId="2e6e5431-bb17-4c41-9985-d39c50d83c73" providerId="ADAL" clId="{11AE3950-EE88-4FA4-BEA5-7D719EBDFD56}" dt="2024-10-15T05:51:26.267" v="9528" actId="20577"/>
          <ac:spMkLst>
            <pc:docMk/>
            <pc:sldMk cId="3919385683" sldId="359"/>
            <ac:spMk id="5" creationId="{60BF41BC-0C81-4A35-7C93-1EF033019835}"/>
          </ac:spMkLst>
        </pc:spChg>
        <pc:cxnChg chg="mod">
          <ac:chgData name="Toby Donaldson" userId="2e6e5431-bb17-4c41-9985-d39c50d83c73" providerId="ADAL" clId="{11AE3950-EE88-4FA4-BEA5-7D719EBDFD56}" dt="2024-10-15T05:51:21.361" v="9523" actId="14100"/>
          <ac:cxnSpMkLst>
            <pc:docMk/>
            <pc:sldMk cId="3919385683" sldId="359"/>
            <ac:cxnSpMk id="8" creationId="{EE33D060-CB1C-53B3-3360-4EEEBAE8D252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  <pc:spChg chg="mod">
          <ac:chgData name="Toby Donaldson" userId="2e6e5431-bb17-4c41-9985-d39c50d83c73" providerId="ADAL" clId="{11AE3950-EE88-4FA4-BEA5-7D719EBDFD56}" dt="2024-10-15T06:00:09.162" v="9904" actId="113"/>
          <ac:spMkLst>
            <pc:docMk/>
            <pc:sldMk cId="2609197238" sldId="360"/>
            <ac:spMk id="3" creationId="{ACCD5F14-A8CC-40BA-ADD2-69AE4C82ACD9}"/>
          </ac:spMkLst>
        </pc:spChg>
        <pc:grpChg chg="add mod">
          <ac:chgData name="Toby Donaldson" userId="2e6e5431-bb17-4c41-9985-d39c50d83c73" providerId="ADAL" clId="{11AE3950-EE88-4FA4-BEA5-7D719EBDFD56}" dt="2024-10-15T05:52:50.683" v="9662" actId="1076"/>
          <ac:grpSpMkLst>
            <pc:docMk/>
            <pc:sldMk cId="2609197238" sldId="360"/>
            <ac:grpSpMk id="7" creationId="{1480B42E-B200-3EBB-8658-BE208470860D}"/>
          </ac:grpSpMkLst>
        </pc:grpChg>
        <pc:cxnChg chg="del mod">
          <ac:chgData name="Toby Donaldson" userId="2e6e5431-bb17-4c41-9985-d39c50d83c73" providerId="ADAL" clId="{11AE3950-EE88-4FA4-BEA5-7D719EBDFD56}" dt="2024-10-15T05:51:47.610" v="9530" actId="21"/>
          <ac:cxnSpMkLst>
            <pc:docMk/>
            <pc:sldMk cId="2609197238" sldId="360"/>
            <ac:cxnSpMk id="8" creationId="{776F0918-80F3-CBAD-1D4B-422181646C4A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0" creationId="{F36248D0-DA4F-76DD-2C97-B7A0726FDA3E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2" creationId="{19DA9158-FEFC-BEB3-2992-CD467F74B10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  <pc:spChg chg="mod">
          <ac:chgData name="Toby Donaldson" userId="2e6e5431-bb17-4c41-9985-d39c50d83c73" providerId="ADAL" clId="{11AE3950-EE88-4FA4-BEA5-7D719EBDFD56}" dt="2024-10-15T05:55:33.019" v="9778" actId="14100"/>
          <ac:spMkLst>
            <pc:docMk/>
            <pc:sldMk cId="1516092794" sldId="361"/>
            <ac:spMk id="3" creationId="{31EAAE9F-CE41-69FD-58B5-213EA2E4035A}"/>
          </ac:spMkLst>
        </pc:spChg>
        <pc:grpChg chg="add mod">
          <ac:chgData name="Toby Donaldson" userId="2e6e5431-bb17-4c41-9985-d39c50d83c73" providerId="ADAL" clId="{11AE3950-EE88-4FA4-BEA5-7D719EBDFD56}" dt="2024-10-15T05:55:54.991" v="9780" actId="1076"/>
          <ac:grpSpMkLst>
            <pc:docMk/>
            <pc:sldMk cId="1516092794" sldId="361"/>
            <ac:grpSpMk id="8" creationId="{835608BF-D403-86A3-D5A5-25F9A806A0A0}"/>
          </ac:grpSpMkLst>
        </pc:grp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0" creationId="{22E44BEC-87D7-FE43-74C7-64E209E6306A}"/>
          </ac:cxnSpMkLst>
        </pc:cxnChg>
        <pc:cxnChg chg="del mod">
          <ac:chgData name="Toby Donaldson" userId="2e6e5431-bb17-4c41-9985-d39c50d83c73" providerId="ADAL" clId="{11AE3950-EE88-4FA4-BEA5-7D719EBDFD56}" dt="2024-10-15T05:54:59.623" v="9665" actId="21"/>
          <ac:cxnSpMkLst>
            <pc:docMk/>
            <pc:sldMk cId="1516092794" sldId="361"/>
            <ac:cxnSpMk id="12" creationId="{067AD279-F9A6-2717-3D56-608AECF0C310}"/>
          </ac:cxnSpMkLst>
        </pc:cxn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3" creationId="{AE2D87C7-FE59-D562-C0FA-E1614A3F3119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  <pc:spChg chg="mod">
          <ac:chgData name="Toby Donaldson" userId="2e6e5431-bb17-4c41-9985-d39c50d83c73" providerId="ADAL" clId="{11AE3950-EE88-4FA4-BEA5-7D719EBDFD56}" dt="2024-10-15T06:01:49.884" v="9913" actId="20577"/>
          <ac:spMkLst>
            <pc:docMk/>
            <pc:sldMk cId="190601291" sldId="362"/>
            <ac:spMk id="3" creationId="{5C74A4DB-4998-CF2D-F922-F816F894B59E}"/>
          </ac:spMkLst>
        </pc:spChg>
        <pc:spChg chg="del">
          <ac:chgData name="Toby Donaldson" userId="2e6e5431-bb17-4c41-9985-d39c50d83c73" providerId="ADAL" clId="{11AE3950-EE88-4FA4-BEA5-7D719EBDFD56}" dt="2024-10-15T05:56:26.298" v="9783" actId="21"/>
          <ac:spMkLst>
            <pc:docMk/>
            <pc:sldMk cId="190601291" sldId="362"/>
            <ac:spMk id="5" creationId="{6FFDD164-FFA1-8D8C-2D60-C7464B522047}"/>
          </ac:spMkLst>
        </pc:spChg>
        <pc:spChg chg="add del mod">
          <ac:chgData name="Toby Donaldson" userId="2e6e5431-bb17-4c41-9985-d39c50d83c73" providerId="ADAL" clId="{11AE3950-EE88-4FA4-BEA5-7D719EBDFD56}" dt="2024-10-15T05:58:14.732" v="9853" actId="21"/>
          <ac:spMkLst>
            <pc:docMk/>
            <pc:sldMk cId="190601291" sldId="362"/>
            <ac:spMk id="8" creationId="{8D489AED-2FE3-3ED2-9480-38E484342D31}"/>
          </ac:spMkLst>
        </pc:spChg>
        <pc:spChg chg="mod">
          <ac:chgData name="Toby Donaldson" userId="2e6e5431-bb17-4c41-9985-d39c50d83c73" providerId="ADAL" clId="{11AE3950-EE88-4FA4-BEA5-7D719EBDFD56}" dt="2024-10-15T05:59:07.042" v="9893" actId="20577"/>
          <ac:spMkLst>
            <pc:docMk/>
            <pc:sldMk cId="190601291" sldId="362"/>
            <ac:spMk id="18" creationId="{B416CE4A-4687-29D7-D4EB-96A00013536E}"/>
          </ac:spMkLst>
        </pc:spChg>
        <pc:grpChg chg="del">
          <ac:chgData name="Toby Donaldson" userId="2e6e5431-bb17-4c41-9985-d39c50d83c73" providerId="ADAL" clId="{11AE3950-EE88-4FA4-BEA5-7D719EBDFD56}" dt="2024-10-15T05:56:26.298" v="9783" actId="21"/>
          <ac:grpSpMkLst>
            <pc:docMk/>
            <pc:sldMk cId="190601291" sldId="362"/>
            <ac:grpSpMk id="7" creationId="{7A70D4CF-5146-D1AF-CBF3-D8C47AA53873}"/>
          </ac:grpSpMkLst>
        </pc:grpChg>
        <pc:cxnChg chg="add mod">
          <ac:chgData name="Toby Donaldson" userId="2e6e5431-bb17-4c41-9985-d39c50d83c73" providerId="ADAL" clId="{11AE3950-EE88-4FA4-BEA5-7D719EBDFD56}" dt="2024-10-15T05:58:11.979" v="9852" actId="14100"/>
          <ac:cxnSpMkLst>
            <pc:docMk/>
            <pc:sldMk cId="190601291" sldId="362"/>
            <ac:cxnSpMk id="13" creationId="{053FAFE2-3904-58C3-1215-C7C927A520F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  <pc:spChg chg="mod">
          <ac:chgData name="Toby Donaldson" userId="2e6e5431-bb17-4c41-9985-d39c50d83c73" providerId="ADAL" clId="{11AE3950-EE88-4FA4-BEA5-7D719EBDFD56}" dt="2024-10-15T06:00:58.826" v="9912" actId="20577"/>
          <ac:spMkLst>
            <pc:docMk/>
            <pc:sldMk cId="1958484672" sldId="363"/>
            <ac:spMk id="3" creationId="{2E219800-D657-D258-6E84-2E2B665026EC}"/>
          </ac:spMkLst>
        </pc:spChg>
        <pc:spChg chg="mod">
          <ac:chgData name="Toby Donaldson" userId="2e6e5431-bb17-4c41-9985-d39c50d83c73" providerId="ADAL" clId="{11AE3950-EE88-4FA4-BEA5-7D719EBDFD56}" dt="2024-10-15T06:00:56.406" v="9911" actId="20577"/>
          <ac:spMkLst>
            <pc:docMk/>
            <pc:sldMk cId="1958484672" sldId="363"/>
            <ac:spMk id="8" creationId="{6FD96526-80A5-AF1C-4711-DB30E64829B5}"/>
          </ac:spMkLst>
        </pc:spChg>
        <pc:cxnChg chg="mod">
          <ac:chgData name="Toby Donaldson" userId="2e6e5431-bb17-4c41-9985-d39c50d83c73" providerId="ADAL" clId="{11AE3950-EE88-4FA4-BEA5-7D719EBDFD56}" dt="2024-10-15T06:00:56.406" v="9911" actId="20577"/>
          <ac:cxnSpMkLst>
            <pc:docMk/>
            <pc:sldMk cId="1958484672" sldId="363"/>
            <ac:cxnSpMk id="13" creationId="{F5618EFF-5DD7-4136-1E56-954C8E0255B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  <pc:spChg chg="mod">
          <ac:chgData name="Toby Donaldson" userId="2e6e5431-bb17-4c41-9985-d39c50d83c73" providerId="ADAL" clId="{11AE3950-EE88-4FA4-BEA5-7D719EBDFD56}" dt="2024-10-15T06:00:04.744" v="9903" actId="20577"/>
          <ac:spMkLst>
            <pc:docMk/>
            <pc:sldMk cId="1958756334" sldId="364"/>
            <ac:spMk id="3" creationId="{F7266929-5A0E-4F90-57FE-3CA60E8EABA1}"/>
          </ac:spMkLst>
        </pc:spChg>
        <pc:cxnChg chg="del">
          <ac:chgData name="Toby Donaldson" userId="2e6e5431-bb17-4c41-9985-d39c50d83c73" providerId="ADAL" clId="{11AE3950-EE88-4FA4-BEA5-7D719EBDFD56}" dt="2024-10-15T06:00:00.852" v="9902" actId="21"/>
          <ac:cxnSpMkLst>
            <pc:docMk/>
            <pc:sldMk cId="1958756334" sldId="364"/>
            <ac:cxnSpMk id="13" creationId="{48082A16-4B94-CEB8-8D6E-CA1F10490765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  <pc:grpChg chg="add mod">
          <ac:chgData name="Toby Donaldson" userId="2e6e5431-bb17-4c41-9985-d39c50d83c73" providerId="ADAL" clId="{11AE3950-EE88-4FA4-BEA5-7D719EBDFD56}" dt="2024-10-15T06:00:28.389" v="9907" actId="1076"/>
          <ac:grpSpMkLst>
            <pc:docMk/>
            <pc:sldMk cId="2786851511" sldId="365"/>
            <ac:grpSpMk id="5" creationId="{45CC97C4-4C6A-1BC3-5CB2-814FE4A8A237}"/>
          </ac:grpSpMkLst>
        </pc:grp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7" creationId="{564A38DC-A9E4-4981-BAD9-0049332D1700}"/>
          </ac:cxnSpMkLst>
        </pc:cxn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8" creationId="{9A1AA561-85FB-D80F-A012-5B71889D78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  <pc:spChg chg="mod">
          <ac:chgData name="Toby Donaldson" userId="2e6e5431-bb17-4c41-9985-d39c50d83c73" providerId="ADAL" clId="{11AE3950-EE88-4FA4-BEA5-7D719EBDFD56}" dt="2024-10-15T06:04:34.987" v="9985" actId="1076"/>
          <ac:spMkLst>
            <pc:docMk/>
            <pc:sldMk cId="2284118100" sldId="366"/>
            <ac:spMk id="3" creationId="{8B3D64AB-0A84-E56C-CBBE-AA5AB991BA5D}"/>
          </ac:spMkLst>
        </pc:spChg>
        <pc:spChg chg="add mod">
          <ac:chgData name="Toby Donaldson" userId="2e6e5431-bb17-4c41-9985-d39c50d83c73" providerId="ADAL" clId="{11AE3950-EE88-4FA4-BEA5-7D719EBDFD56}" dt="2024-10-15T06:03:31.148" v="9928" actId="20577"/>
          <ac:spMkLst>
            <pc:docMk/>
            <pc:sldMk cId="2284118100" sldId="366"/>
            <ac:spMk id="10" creationId="{C0E47D17-72C7-13A1-7411-6C5D46CEEF93}"/>
          </ac:spMkLst>
        </pc:spChg>
        <pc:spChg chg="add mod">
          <ac:chgData name="Toby Donaldson" userId="2e6e5431-bb17-4c41-9985-d39c50d83c73" providerId="ADAL" clId="{11AE3950-EE88-4FA4-BEA5-7D719EBDFD56}" dt="2024-10-15T06:05:06.267" v="9997"/>
          <ac:spMkLst>
            <pc:docMk/>
            <pc:sldMk cId="2284118100" sldId="366"/>
            <ac:spMk id="13" creationId="{8C587B94-BB22-5C94-02D2-1F3BF498C31B}"/>
          </ac:spMkLst>
        </pc:spChg>
        <pc:spChg chg="del">
          <ac:chgData name="Toby Donaldson" userId="2e6e5431-bb17-4c41-9985-d39c50d83c73" providerId="ADAL" clId="{11AE3950-EE88-4FA4-BEA5-7D719EBDFD56}" dt="2024-10-15T06:00:43.115" v="9909" actId="21"/>
          <ac:spMkLst>
            <pc:docMk/>
            <pc:sldMk cId="2284118100" sldId="366"/>
            <ac:spMk id="18" creationId="{306C9F10-6029-82A9-6D43-F29667DE73C4}"/>
          </ac:spMkLst>
        </pc:spChg>
        <pc:grpChg chg="del">
          <ac:chgData name="Toby Donaldson" userId="2e6e5431-bb17-4c41-9985-d39c50d83c73" providerId="ADAL" clId="{11AE3950-EE88-4FA4-BEA5-7D719EBDFD56}" dt="2024-10-15T06:00:43.115" v="9909" actId="21"/>
          <ac:grpSpMkLst>
            <pc:docMk/>
            <pc:sldMk cId="2284118100" sldId="366"/>
            <ac:grpSpMk id="5" creationId="{EDCEBE38-6B59-A423-B83A-BDFD0A3C5118}"/>
          </ac:grpSpMkLst>
        </pc:grpChg>
        <pc:cxnChg chg="add mod">
          <ac:chgData name="Toby Donaldson" userId="2e6e5431-bb17-4c41-9985-d39c50d83c73" providerId="ADAL" clId="{11AE3950-EE88-4FA4-BEA5-7D719EBDFD56}" dt="2024-10-15T06:03:28.986" v="9927" actId="1076"/>
          <ac:cxnSpMkLst>
            <pc:docMk/>
            <pc:sldMk cId="2284118100" sldId="366"/>
            <ac:cxnSpMk id="12" creationId="{71B36545-693A-C2B5-7D4B-881BE8E435A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  <pc:spChg chg="del">
          <ac:chgData name="Toby Donaldson" userId="2e6e5431-bb17-4c41-9985-d39c50d83c73" providerId="ADAL" clId="{11AE3950-EE88-4FA4-BEA5-7D719EBDFD56}" dt="2024-10-15T06:02:34.239" v="9924" actId="21"/>
          <ac:spMkLst>
            <pc:docMk/>
            <pc:sldMk cId="2113328223" sldId="367"/>
            <ac:spMk id="8" creationId="{F8860851-3AB3-1918-0C59-64722C640F04}"/>
          </ac:spMkLst>
        </pc:spChg>
        <pc:spChg chg="mod">
          <ac:chgData name="Toby Donaldson" userId="2e6e5431-bb17-4c41-9985-d39c50d83c73" providerId="ADAL" clId="{11AE3950-EE88-4FA4-BEA5-7D719EBDFD56}" dt="2024-10-15T06:02:09.248" v="9923" actId="14100"/>
          <ac:spMkLst>
            <pc:docMk/>
            <pc:sldMk cId="2113328223" sldId="367"/>
            <ac:spMk id="18" creationId="{1ACCEC6D-9B46-7884-7EB5-1194D402F14F}"/>
          </ac:spMkLst>
        </pc:spChg>
        <pc:cxnChg chg="add">
          <ac:chgData name="Toby Donaldson" userId="2e6e5431-bb17-4c41-9985-d39c50d83c73" providerId="ADAL" clId="{11AE3950-EE88-4FA4-BEA5-7D719EBDFD56}" dt="2024-10-15T06:02:48.038" v="9925" actId="11529"/>
          <ac:cxnSpMkLst>
            <pc:docMk/>
            <pc:sldMk cId="2113328223" sldId="367"/>
            <ac:cxnSpMk id="7" creationId="{C18643D0-4CAB-BF60-F5B3-7853D379325D}"/>
          </ac:cxnSpMkLst>
        </pc:cxnChg>
        <pc:cxnChg chg="del mod">
          <ac:chgData name="Toby Donaldson" userId="2e6e5431-bb17-4c41-9985-d39c50d83c73" providerId="ADAL" clId="{11AE3950-EE88-4FA4-BEA5-7D719EBDFD56}" dt="2024-10-15T06:02:34.239" v="9924" actId="21"/>
          <ac:cxnSpMkLst>
            <pc:docMk/>
            <pc:sldMk cId="2113328223" sldId="367"/>
            <ac:cxnSpMk id="13" creationId="{3EE287B8-0165-EC1B-C71D-E799969351A1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  <pc:spChg chg="add del mod">
          <ac:chgData name="Toby Donaldson" userId="2e6e5431-bb17-4c41-9985-d39c50d83c73" providerId="ADAL" clId="{11AE3950-EE88-4FA4-BEA5-7D719EBDFD56}" dt="2024-10-15T06:05:16.575" v="10000" actId="21"/>
          <ac:spMkLst>
            <pc:docMk/>
            <pc:sldMk cId="457840613" sldId="368"/>
            <ac:spMk id="5" creationId="{DA3E44DA-7AD4-1479-4F3E-5276CCD76368}"/>
          </ac:spMkLst>
        </pc:spChg>
        <pc:spChg chg="mod">
          <ac:chgData name="Toby Donaldson" userId="2e6e5431-bb17-4c41-9985-d39c50d83c73" providerId="ADAL" clId="{11AE3950-EE88-4FA4-BEA5-7D719EBDFD56}" dt="2024-10-15T06:05:14.414" v="9999" actId="14100"/>
          <ac:spMkLst>
            <pc:docMk/>
            <pc:sldMk cId="457840613" sldId="368"/>
            <ac:spMk id="6" creationId="{78E045E0-7850-F37D-A65E-C637C8246CBB}"/>
          </ac:spMkLst>
        </pc:spChg>
        <pc:spChg chg="del">
          <ac:chgData name="Toby Donaldson" userId="2e6e5431-bb17-4c41-9985-d39c50d83c73" providerId="ADAL" clId="{11AE3950-EE88-4FA4-BEA5-7D719EBDFD56}" dt="2024-10-15T06:04:59.536" v="9996" actId="21"/>
          <ac:spMkLst>
            <pc:docMk/>
            <pc:sldMk cId="457840613" sldId="368"/>
            <ac:spMk id="10" creationId="{303419BB-AAA1-CC94-738D-EED0624DD469}"/>
          </ac:spMkLst>
        </pc:spChg>
        <pc:cxnChg chg="add">
          <ac:chgData name="Toby Donaldson" userId="2e6e5431-bb17-4c41-9985-d39c50d83c73" providerId="ADAL" clId="{11AE3950-EE88-4FA4-BEA5-7D719EBDFD56}" dt="2024-10-15T06:05:24.068" v="10001" actId="11529"/>
          <ac:cxnSpMkLst>
            <pc:docMk/>
            <pc:sldMk cId="457840613" sldId="368"/>
            <ac:cxnSpMk id="8" creationId="{AF1427AB-8D17-2E5A-B5C5-86471928DA78}"/>
          </ac:cxnSpMkLst>
        </pc:cxnChg>
        <pc:cxnChg chg="del mod">
          <ac:chgData name="Toby Donaldson" userId="2e6e5431-bb17-4c41-9985-d39c50d83c73" providerId="ADAL" clId="{11AE3950-EE88-4FA4-BEA5-7D719EBDFD56}" dt="2024-10-15T06:04:42.888" v="9987" actId="21"/>
          <ac:cxnSpMkLst>
            <pc:docMk/>
            <pc:sldMk cId="457840613" sldId="368"/>
            <ac:cxnSpMk id="12" creationId="{7A555F69-8D5D-790F-CA3A-93AF061AAB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  <pc:spChg chg="mod">
          <ac:chgData name="Toby Donaldson" userId="2e6e5431-bb17-4c41-9985-d39c50d83c73" providerId="ADAL" clId="{11AE3950-EE88-4FA4-BEA5-7D719EBDFD56}" dt="2024-10-15T06:05:54.411" v="10036" actId="14100"/>
          <ac:spMkLst>
            <pc:docMk/>
            <pc:sldMk cId="1388488476" sldId="369"/>
            <ac:spMk id="3" creationId="{CA02B82C-2028-C5FA-3D1D-C6E0F3AC2E7D}"/>
          </ac:spMkLst>
        </pc:spChg>
        <pc:spChg chg="mod">
          <ac:chgData name="Toby Donaldson" userId="2e6e5431-bb17-4c41-9985-d39c50d83c73" providerId="ADAL" clId="{11AE3950-EE88-4FA4-BEA5-7D719EBDFD56}" dt="2024-10-15T06:06:00.946" v="10043" actId="20577"/>
          <ac:spMkLst>
            <pc:docMk/>
            <pc:sldMk cId="1388488476" sldId="369"/>
            <ac:spMk id="6" creationId="{1C7696D8-3C0D-7283-AB53-FC40AEC9EACB}"/>
          </ac:spMkLst>
        </pc:spChg>
        <pc:cxnChg chg="mod">
          <ac:chgData name="Toby Donaldson" userId="2e6e5431-bb17-4c41-9985-d39c50d83c73" providerId="ADAL" clId="{11AE3950-EE88-4FA4-BEA5-7D719EBDFD56}" dt="2024-10-15T06:05:54.411" v="10036" actId="14100"/>
          <ac:cxnSpMkLst>
            <pc:docMk/>
            <pc:sldMk cId="1388488476" sldId="369"/>
            <ac:cxnSpMk id="8" creationId="{ABABC538-DE9C-9D65-F259-32266C465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  <pc:spChg chg="mod">
          <ac:chgData name="Toby Donaldson" userId="2e6e5431-bb17-4c41-9985-d39c50d83c73" providerId="ADAL" clId="{11AE3950-EE88-4FA4-BEA5-7D719EBDFD56}" dt="2024-10-15T06:07:03.072" v="10148" actId="113"/>
          <ac:spMkLst>
            <pc:docMk/>
            <pc:sldMk cId="3613898507" sldId="370"/>
            <ac:spMk id="3" creationId="{23D30C8F-FCE8-59DF-D786-B3B952ABF042}"/>
          </ac:spMkLst>
        </pc:spChg>
        <pc:grpChg chg="add mod">
          <ac:chgData name="Toby Donaldson" userId="2e6e5431-bb17-4c41-9985-d39c50d83c73" providerId="ADAL" clId="{11AE3950-EE88-4FA4-BEA5-7D719EBDFD56}" dt="2024-10-15T06:06:24.706" v="10046" actId="1076"/>
          <ac:grpSpMkLst>
            <pc:docMk/>
            <pc:sldMk cId="3613898507" sldId="370"/>
            <ac:grpSpMk id="5" creationId="{D0125318-9AF9-37A9-7F1F-97F3CB00C370}"/>
          </ac:grpSpMkLst>
        </pc:grp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7" creationId="{5ACA9EF1-9021-E107-B8D5-3029CDC286E5}"/>
          </ac:cxnSpMkLst>
        </pc:cxnChg>
        <pc:cxnChg chg="del mod">
          <ac:chgData name="Toby Donaldson" userId="2e6e5431-bb17-4c41-9985-d39c50d83c73" providerId="ADAL" clId="{11AE3950-EE88-4FA4-BEA5-7D719EBDFD56}" dt="2024-10-15T06:06:26.927" v="10047" actId="21"/>
          <ac:cxnSpMkLst>
            <pc:docMk/>
            <pc:sldMk cId="3613898507" sldId="370"/>
            <ac:cxnSpMk id="8" creationId="{DA3E71D9-00A2-7F8A-2504-A3AE6BF8B0BB}"/>
          </ac:cxnSpMkLst>
        </pc:cxn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10" creationId="{1166CCD6-2937-84C4-D34B-7BB31EC5B17B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  <pc:spChg chg="mod">
          <ac:chgData name="Toby Donaldson" userId="2e6e5431-bb17-4c41-9985-d39c50d83c73" providerId="ADAL" clId="{11AE3950-EE88-4FA4-BEA5-7D719EBDFD56}" dt="2024-10-15T06:07:54.829" v="10254" actId="6549"/>
          <ac:spMkLst>
            <pc:docMk/>
            <pc:sldMk cId="2445780534" sldId="371"/>
            <ac:spMk id="3" creationId="{C0CB2900-A84A-1132-7B9C-37FD236A0753}"/>
          </ac:spMkLst>
        </pc:spChg>
        <pc:spChg chg="del">
          <ac:chgData name="Toby Donaldson" userId="2e6e5431-bb17-4c41-9985-d39c50d83c73" providerId="ADAL" clId="{11AE3950-EE88-4FA4-BEA5-7D719EBDFD56}" dt="2024-10-15T06:07:26.109" v="10151" actId="21"/>
          <ac:spMkLst>
            <pc:docMk/>
            <pc:sldMk cId="2445780534" sldId="371"/>
            <ac:spMk id="6" creationId="{73481DBC-C087-C082-9201-6F3834B2E4A1}"/>
          </ac:spMkLst>
        </pc:spChg>
        <pc:spChg chg="add mod">
          <ac:chgData name="Toby Donaldson" userId="2e6e5431-bb17-4c41-9985-d39c50d83c73" providerId="ADAL" clId="{11AE3950-EE88-4FA4-BEA5-7D719EBDFD56}" dt="2024-10-15T06:07:29.245" v="10152" actId="1076"/>
          <ac:spMkLst>
            <pc:docMk/>
            <pc:sldMk cId="2445780534" sldId="371"/>
            <ac:spMk id="8" creationId="{27A6C7D3-00A6-970B-FDB3-0B0463FE1473}"/>
          </ac:spMkLst>
        </pc:spChg>
        <pc:grpChg chg="del">
          <ac:chgData name="Toby Donaldson" userId="2e6e5431-bb17-4c41-9985-d39c50d83c73" providerId="ADAL" clId="{11AE3950-EE88-4FA4-BEA5-7D719EBDFD56}" dt="2024-10-15T06:07:26.109" v="10151" actId="21"/>
          <ac:grpSpMkLst>
            <pc:docMk/>
            <pc:sldMk cId="2445780534" sldId="371"/>
            <ac:grpSpMk id="5" creationId="{384E8CC4-0F7D-C35C-25FF-A81EE4495C09}"/>
          </ac:grpSpMkLst>
        </pc:grpChg>
        <pc:cxnChg chg="add">
          <ac:chgData name="Toby Donaldson" userId="2e6e5431-bb17-4c41-9985-d39c50d83c73" providerId="ADAL" clId="{11AE3950-EE88-4FA4-BEA5-7D719EBDFD56}" dt="2024-10-15T06:08:02.449" v="10255" actId="11529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  <pc:spChg chg="mod">
          <ac:chgData name="Toby Donaldson" userId="2e6e5431-bb17-4c41-9985-d39c50d83c73" providerId="ADAL" clId="{11AE3950-EE88-4FA4-BEA5-7D719EBDFD56}" dt="2024-10-16T03:54:52.684" v="10549" actId="20577"/>
          <ac:spMkLst>
            <pc:docMk/>
            <pc:sldMk cId="1423492479" sldId="375"/>
            <ac:spMk id="2" creationId="{7476F766-47B5-E84C-A6EF-6041697F9D63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3" creationId="{3F47620A-8110-9504-2C6E-C74571A83794}"/>
          </ac:spMkLst>
        </pc:spChg>
        <pc:spChg chg="add mod">
          <ac:chgData name="Toby Donaldson" userId="2e6e5431-bb17-4c41-9985-d39c50d83c73" providerId="ADAL" clId="{11AE3950-EE88-4FA4-BEA5-7D719EBDFD56}" dt="2024-10-16T03:57:17.252" v="10630" actId="207"/>
          <ac:spMkLst>
            <pc:docMk/>
            <pc:sldMk cId="1423492479" sldId="375"/>
            <ac:spMk id="5" creationId="{ED0B2EE7-0857-FA12-C603-63C10C141DE3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8" creationId="{6BDF38C3-B934-2D23-486F-BF08CF3C5F37}"/>
          </ac:spMkLst>
        </pc:spChg>
        <pc:spChg chg="mod">
          <ac:chgData name="Toby Donaldson" userId="2e6e5431-bb17-4c41-9985-d39c50d83c73" providerId="ADAL" clId="{11AE3950-EE88-4FA4-BEA5-7D719EBDFD56}" dt="2024-10-16T03:57:09.056" v="10624" actId="1076"/>
          <ac:spMkLst>
            <pc:docMk/>
            <pc:sldMk cId="1423492479" sldId="375"/>
            <ac:spMk id="9" creationId="{E1F0B983-79CD-9D8C-C541-B5D0999FE99B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1" creationId="{1EBCEF24-B729-F49A-CB68-AD2BADC954FB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6" creationId="{3913D6C6-65FD-3678-7399-D638748ED08F}"/>
          </ac:spMkLst>
        </pc:spChg>
        <pc:cxnChg chg="del mod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3" creationId="{A37F8A6A-0F43-7123-9AA6-0AC6A7B99267}"/>
          </ac:cxnSpMkLst>
        </pc:cxnChg>
        <pc:cxnChg chg="del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4" creationId="{1BEDFC26-2C2A-3876-47ED-5BA6C32ABBE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  <pc:spChg chg="add mod">
          <ac:chgData name="Toby Donaldson" userId="2e6e5431-bb17-4c41-9985-d39c50d83c73" providerId="ADAL" clId="{11AE3950-EE88-4FA4-BEA5-7D719EBDFD56}" dt="2024-10-16T03:58:00.493" v="10645" actId="207"/>
          <ac:spMkLst>
            <pc:docMk/>
            <pc:sldMk cId="1155341117" sldId="376"/>
            <ac:spMk id="3" creationId="{6681B5A1-2FFF-3C8C-9432-753DBC778DD9}"/>
          </ac:spMkLst>
        </pc:spChg>
        <pc:spChg chg="mod">
          <ac:chgData name="Toby Donaldson" userId="2e6e5431-bb17-4c41-9985-d39c50d83c73" providerId="ADAL" clId="{11AE3950-EE88-4FA4-BEA5-7D719EBDFD56}" dt="2024-10-16T03:57:27.541" v="10633" actId="20577"/>
          <ac:spMkLst>
            <pc:docMk/>
            <pc:sldMk cId="1155341117" sldId="376"/>
            <ac:spMk id="5" creationId="{0778DC04-AF6F-8661-644C-74257A4D11AD}"/>
          </ac:spMkLst>
        </pc:spChg>
        <pc:spChg chg="add mod">
          <ac:chgData name="Toby Donaldson" userId="2e6e5431-bb17-4c41-9985-d39c50d83c73" providerId="ADAL" clId="{11AE3950-EE88-4FA4-BEA5-7D719EBDFD56}" dt="2024-10-16T04:01:47.459" v="10936" actId="1076"/>
          <ac:spMkLst>
            <pc:docMk/>
            <pc:sldMk cId="1155341117" sldId="376"/>
            <ac:spMk id="6" creationId="{6A6BD718-314D-1F61-F145-535F6F88A14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  <pc:spChg chg="del">
          <ac:chgData name="Toby Donaldson" userId="2e6e5431-bb17-4c41-9985-d39c50d83c73" providerId="ADAL" clId="{11AE3950-EE88-4FA4-BEA5-7D719EBDFD56}" dt="2024-10-16T03:58:12.142" v="10647" actId="21"/>
          <ac:spMkLst>
            <pc:docMk/>
            <pc:sldMk cId="1387091156" sldId="377"/>
            <ac:spMk id="3" creationId="{74C352A1-8597-D597-2629-6FCABE358871}"/>
          </ac:spMkLst>
        </pc:spChg>
        <pc:spChg chg="mod">
          <ac:chgData name="Toby Donaldson" userId="2e6e5431-bb17-4c41-9985-d39c50d83c73" providerId="ADAL" clId="{11AE3950-EE88-4FA4-BEA5-7D719EBDFD56}" dt="2024-10-16T03:58:15.620" v="10648" actId="207"/>
          <ac:spMkLst>
            <pc:docMk/>
            <pc:sldMk cId="1387091156" sldId="377"/>
            <ac:spMk id="5" creationId="{9A4D4EDB-88D3-E973-8CD3-EC051418C849}"/>
          </ac:spMkLst>
        </pc:spChg>
        <pc:spChg chg="add mod">
          <ac:chgData name="Toby Donaldson" userId="2e6e5431-bb17-4c41-9985-d39c50d83c73" providerId="ADAL" clId="{11AE3950-EE88-4FA4-BEA5-7D719EBDFD56}" dt="2024-10-16T03:59:17.789" v="10733" actId="1076"/>
          <ac:spMkLst>
            <pc:docMk/>
            <pc:sldMk cId="1387091156" sldId="377"/>
            <ac:spMk id="6" creationId="{ECF30896-052E-59D8-3843-FB091FB2FE70}"/>
          </ac:spMkLst>
        </pc:spChg>
        <pc:spChg chg="add mod">
          <ac:chgData name="Toby Donaldson" userId="2e6e5431-bb17-4c41-9985-d39c50d83c73" providerId="ADAL" clId="{11AE3950-EE88-4FA4-BEA5-7D719EBDFD56}" dt="2024-10-16T03:59:15.430" v="10732" actId="14100"/>
          <ac:spMkLst>
            <pc:docMk/>
            <pc:sldMk cId="1387091156" sldId="377"/>
            <ac:spMk id="10" creationId="{907438FF-03D2-7219-EF52-DBB7B95DE5AD}"/>
          </ac:spMkLst>
        </pc:spChg>
        <pc:cxnChg chg="add del">
          <ac:chgData name="Toby Donaldson" userId="2e6e5431-bb17-4c41-9985-d39c50d83c73" providerId="ADAL" clId="{11AE3950-EE88-4FA4-BEA5-7D719EBDFD56}" dt="2024-10-16T03:59:05.091" v="10729" actId="21"/>
          <ac:cxnSpMkLst>
            <pc:docMk/>
            <pc:sldMk cId="1387091156" sldId="377"/>
            <ac:cxnSpMk id="8" creationId="{8EC2B754-326C-1651-F006-0B3BB09751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  <pc:spChg chg="add mod">
          <ac:chgData name="Toby Donaldson" userId="2e6e5431-bb17-4c41-9985-d39c50d83c73" providerId="ADAL" clId="{11AE3950-EE88-4FA4-BEA5-7D719EBDFD56}" dt="2024-10-16T04:00:01.409" v="10826" actId="1076"/>
          <ac:spMkLst>
            <pc:docMk/>
            <pc:sldMk cId="3529617682" sldId="378"/>
            <ac:spMk id="3" creationId="{333E7BDB-B526-B7A4-7F8F-F88B168E3569}"/>
          </ac:spMkLst>
        </pc:spChg>
        <pc:spChg chg="mod">
          <ac:chgData name="Toby Donaldson" userId="2e6e5431-bb17-4c41-9985-d39c50d83c73" providerId="ADAL" clId="{11AE3950-EE88-4FA4-BEA5-7D719EBDFD56}" dt="2024-10-16T03:59:34.089" v="10736" actId="207"/>
          <ac:spMkLst>
            <pc:docMk/>
            <pc:sldMk cId="3529617682" sldId="378"/>
            <ac:spMk id="5" creationId="{5359EBE1-F43F-B303-870E-CAC146C03566}"/>
          </ac:spMkLst>
        </pc:spChg>
        <pc:cxnChg chg="add">
          <ac:chgData name="Toby Donaldson" userId="2e6e5431-bb17-4c41-9985-d39c50d83c73" providerId="ADAL" clId="{11AE3950-EE88-4FA4-BEA5-7D719EBDFD56}" dt="2024-10-16T04:00:05.962" v="10827" actId="11529"/>
          <ac:cxnSpMkLst>
            <pc:docMk/>
            <pc:sldMk cId="3529617682" sldId="378"/>
            <ac:cxnSpMk id="8" creationId="{091FCF74-4A29-EF7D-D501-6BA70352E671}"/>
          </ac:cxnSpMkLst>
        </pc:cxnChg>
        <pc:cxnChg chg="add">
          <ac:chgData name="Toby Donaldson" userId="2e6e5431-bb17-4c41-9985-d39c50d83c73" providerId="ADAL" clId="{11AE3950-EE88-4FA4-BEA5-7D719EBDFD56}" dt="2024-10-16T04:00:11.017" v="10828" actId="11529"/>
          <ac:cxnSpMkLst>
            <pc:docMk/>
            <pc:sldMk cId="3529617682" sldId="378"/>
            <ac:cxnSpMk id="12" creationId="{F4DE735F-291A-5F0D-ADDF-66DCAD425EC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3" creationId="{D12F993B-CFAA-C8CF-FBE0-D3B739ED2CAD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6" creationId="{DDE68970-13C4-F5CB-478D-E54A5E870A00}"/>
          </ac:spMkLst>
        </pc:spChg>
        <pc:spChg chg="add mod">
          <ac:chgData name="Toby Donaldson" userId="2e6e5431-bb17-4c41-9985-d39c50d83c73" providerId="ADAL" clId="{11AE3950-EE88-4FA4-BEA5-7D719EBDFD56}" dt="2024-10-16T04:07:08.327" v="11198" actId="1076"/>
          <ac:spMkLst>
            <pc:docMk/>
            <pc:sldMk cId="1536171663" sldId="379"/>
            <ac:spMk id="7" creationId="{9DB5E024-1D32-CE9D-FFE7-E20540DE6A8E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10" creationId="{2695E583-639A-0983-D358-A5DE6A3D7C99}"/>
          </ac:spMkLst>
        </pc:spChg>
        <pc:spChg chg="add mod">
          <ac:chgData name="Toby Donaldson" userId="2e6e5431-bb17-4c41-9985-d39c50d83c73" providerId="ADAL" clId="{11AE3950-EE88-4FA4-BEA5-7D719EBDFD56}" dt="2024-10-16T04:05:29.481" v="11063" actId="12789"/>
          <ac:spMkLst>
            <pc:docMk/>
            <pc:sldMk cId="1536171663" sldId="379"/>
            <ac:spMk id="11" creationId="{1C159071-9652-40CC-543D-0F1B2CE95F8A}"/>
          </ac:spMkLst>
        </pc:spChg>
        <pc:spChg chg="add mod">
          <ac:chgData name="Toby Donaldson" userId="2e6e5431-bb17-4c41-9985-d39c50d83c73" providerId="ADAL" clId="{11AE3950-EE88-4FA4-BEA5-7D719EBDFD56}" dt="2024-10-16T04:05:53.137" v="11068" actId="20577"/>
          <ac:spMkLst>
            <pc:docMk/>
            <pc:sldMk cId="1536171663" sldId="379"/>
            <ac:spMk id="13" creationId="{090317A1-4294-B0DD-D8EA-E92D7FD1080E}"/>
          </ac:spMkLst>
        </pc:spChg>
        <pc:spChg chg="add mod">
          <ac:chgData name="Toby Donaldson" userId="2e6e5431-bb17-4c41-9985-d39c50d83c73" providerId="ADAL" clId="{11AE3950-EE88-4FA4-BEA5-7D719EBDFD56}" dt="2024-10-16T04:05:54.692" v="11069" actId="20577"/>
          <ac:spMkLst>
            <pc:docMk/>
            <pc:sldMk cId="1536171663" sldId="379"/>
            <ac:spMk id="14" creationId="{6FFFEAEB-BA9E-5B36-226F-2C8B851CC892}"/>
          </ac:spMkLst>
        </pc:spChg>
        <pc:spChg chg="add mod">
          <ac:chgData name="Toby Donaldson" userId="2e6e5431-bb17-4c41-9985-d39c50d83c73" providerId="ADAL" clId="{11AE3950-EE88-4FA4-BEA5-7D719EBDFD56}" dt="2024-10-16T04:05:56.692" v="11070" actId="20577"/>
          <ac:spMkLst>
            <pc:docMk/>
            <pc:sldMk cId="1536171663" sldId="379"/>
            <ac:spMk id="15" creationId="{A68093E6-25D4-0359-8520-F6FA410C44CF}"/>
          </ac:spMkLst>
        </pc:spChg>
        <pc:spChg chg="add mod">
          <ac:chgData name="Toby Donaldson" userId="2e6e5431-bb17-4c41-9985-d39c50d83c73" providerId="ADAL" clId="{11AE3950-EE88-4FA4-BEA5-7D719EBDFD56}" dt="2024-10-16T04:05:59.491" v="11071" actId="20577"/>
          <ac:spMkLst>
            <pc:docMk/>
            <pc:sldMk cId="1536171663" sldId="379"/>
            <ac:spMk id="16" creationId="{1B334594-BE80-51B3-474A-0D98CCC4EFF9}"/>
          </ac:spMkLst>
        </pc:spChg>
        <pc:spChg chg="add mod">
          <ac:chgData name="Toby Donaldson" userId="2e6e5431-bb17-4c41-9985-d39c50d83c73" providerId="ADAL" clId="{11AE3950-EE88-4FA4-BEA5-7D719EBDFD56}" dt="2024-10-16T04:06:04.195" v="11073" actId="20577"/>
          <ac:spMkLst>
            <pc:docMk/>
            <pc:sldMk cId="1536171663" sldId="379"/>
            <ac:spMk id="17" creationId="{4043D5AB-6350-BBE9-E7C9-22CD115885E8}"/>
          </ac:spMkLst>
        </pc:spChg>
        <pc:spChg chg="add mod">
          <ac:chgData name="Toby Donaldson" userId="2e6e5431-bb17-4c41-9985-d39c50d83c73" providerId="ADAL" clId="{11AE3950-EE88-4FA4-BEA5-7D719EBDFD56}" dt="2024-10-16T04:06:07.854" v="11074" actId="20577"/>
          <ac:spMkLst>
            <pc:docMk/>
            <pc:sldMk cId="1536171663" sldId="379"/>
            <ac:spMk id="18" creationId="{E4261A16-A586-DA8B-4983-E3C80FD6B039}"/>
          </ac:spMkLst>
        </pc:spChg>
        <pc:spChg chg="add mod">
          <ac:chgData name="Toby Donaldson" userId="2e6e5431-bb17-4c41-9985-d39c50d83c73" providerId="ADAL" clId="{11AE3950-EE88-4FA4-BEA5-7D719EBDFD56}" dt="2024-10-16T04:06:09.551" v="11075" actId="20577"/>
          <ac:spMkLst>
            <pc:docMk/>
            <pc:sldMk cId="1536171663" sldId="379"/>
            <ac:spMk id="19" creationId="{1B56BD0A-DA68-12A2-F844-1F8D328CD0D9}"/>
          </ac:spMkLst>
        </pc:spChg>
        <pc:spChg chg="add mod">
          <ac:chgData name="Toby Donaldson" userId="2e6e5431-bb17-4c41-9985-d39c50d83c73" providerId="ADAL" clId="{11AE3950-EE88-4FA4-BEA5-7D719EBDFD56}" dt="2024-10-16T04:06:11.845" v="11076" actId="20577"/>
          <ac:spMkLst>
            <pc:docMk/>
            <pc:sldMk cId="1536171663" sldId="379"/>
            <ac:spMk id="20" creationId="{CBCE7FDB-488F-E539-C623-5E1C88B1D9C3}"/>
          </ac:spMkLst>
        </pc:spChg>
        <pc:spChg chg="add mod">
          <ac:chgData name="Toby Donaldson" userId="2e6e5431-bb17-4c41-9985-d39c50d83c73" providerId="ADAL" clId="{11AE3950-EE88-4FA4-BEA5-7D719EBDFD56}" dt="2024-10-16T04:06:14.316" v="11077" actId="20577"/>
          <ac:spMkLst>
            <pc:docMk/>
            <pc:sldMk cId="1536171663" sldId="379"/>
            <ac:spMk id="21" creationId="{63015408-B057-D5A8-9B46-A57BC60DA139}"/>
          </ac:spMkLst>
        </pc:spChg>
        <pc:spChg chg="add mod">
          <ac:chgData name="Toby Donaldson" userId="2e6e5431-bb17-4c41-9985-d39c50d83c73" providerId="ADAL" clId="{11AE3950-EE88-4FA4-BEA5-7D719EBDFD56}" dt="2024-10-16T04:06:15.674" v="11078" actId="20577"/>
          <ac:spMkLst>
            <pc:docMk/>
            <pc:sldMk cId="1536171663" sldId="379"/>
            <ac:spMk id="22" creationId="{D5EA91AF-D04E-8DDA-3AE5-808725F8EE7A}"/>
          </ac:spMkLst>
        </pc:spChg>
        <pc:spChg chg="add mod">
          <ac:chgData name="Toby Donaldson" userId="2e6e5431-bb17-4c41-9985-d39c50d83c73" providerId="ADAL" clId="{11AE3950-EE88-4FA4-BEA5-7D719EBDFD56}" dt="2024-10-16T04:07:12.151" v="11199" actId="1076"/>
          <ac:spMkLst>
            <pc:docMk/>
            <pc:sldMk cId="1536171663" sldId="379"/>
            <ac:spMk id="23" creationId="{958FF27D-7A08-79BF-A346-B381D66C21FE}"/>
          </ac:spMkLst>
        </pc:sp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8" creationId="{77ADB71F-3AFD-8AF5-3261-87C2AA9B6625}"/>
          </ac:cxnSpMkLst>
        </pc:cxn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12" creationId="{94015685-C727-878C-1B59-AD2DC058028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5" creationId="{2507BD72-A648-C7F8-ACED-C15AA4A7EB36}"/>
          </ac:spMkLst>
        </pc:spChg>
        <pc:spChg chg="add mod">
          <ac:chgData name="Toby Donaldson" userId="2e6e5431-bb17-4c41-9985-d39c50d83c73" providerId="ADAL" clId="{11AE3950-EE88-4FA4-BEA5-7D719EBDFD56}" dt="2024-10-16T04:13:49.095" v="11235" actId="1076"/>
          <ac:spMkLst>
            <pc:docMk/>
            <pc:sldMk cId="1593311143" sldId="380"/>
            <ac:spMk id="6" creationId="{063EEFFD-DBD6-6BE9-6DD0-93AE021F8879}"/>
          </ac:spMkLst>
        </pc:spChg>
        <pc:spChg chg="mod">
          <ac:chgData name="Toby Donaldson" userId="2e6e5431-bb17-4c41-9985-d39c50d83c73" providerId="ADAL" clId="{11AE3950-EE88-4FA4-BEA5-7D719EBDFD56}" dt="2024-10-16T04:11:41.874" v="11206" actId="1076"/>
          <ac:spMkLst>
            <pc:docMk/>
            <pc:sldMk cId="1593311143" sldId="380"/>
            <ac:spMk id="7" creationId="{8C2532B5-25A6-2358-11E9-CA8BCDAFFA41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8" creationId="{F8339DED-2E3F-FABD-9AF3-98B1E6042731}"/>
          </ac:spMkLst>
        </pc:spChg>
        <pc:spChg chg="del">
          <ac:chgData name="Toby Donaldson" userId="2e6e5431-bb17-4c41-9985-d39c50d83c73" providerId="ADAL" clId="{11AE3950-EE88-4FA4-BEA5-7D719EBDFD56}" dt="2024-10-16T04:11:19.676" v="11201" actId="21"/>
          <ac:spMkLst>
            <pc:docMk/>
            <pc:sldMk cId="1593311143" sldId="380"/>
            <ac:spMk id="9" creationId="{F81E0308-083C-ECBE-4996-ACA101D3E79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0" creationId="{6679CF50-97F6-0251-F10D-3886C58BB858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1" creationId="{4C5D22CC-F452-9138-6185-DF1D2CC7C08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2" creationId="{1DDB035B-5A0A-79DD-2460-CB40983935E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3" creationId="{5801DD5A-F399-370A-BAF4-A67EF727002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4" creationId="{254A0557-FE58-E97B-45EA-73C137AD219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5" creationId="{23D7E709-2ADD-53D5-8BAE-39A0CC69E756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6" creationId="{BC868FB3-CB01-A6DA-9AE8-40C85E41BF11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7" creationId="{D2629B55-A6C5-92E8-6511-7EBDDC83815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8" creationId="{03E3DE02-5B03-741E-7BA5-6DB6B5307DEA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9" creationId="{4D643E81-CD8F-5B58-13D1-D71BCF01AD1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0" creationId="{6A1BAE83-D340-BBEE-1130-1CC330BCE875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1" creationId="{EF344F40-5A58-461E-171F-F2B963BC4FE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2" creationId="{20323952-7A51-0D16-55FC-A38CFB8100D7}"/>
          </ac:spMkLst>
        </pc:spChg>
        <pc:spChg chg="mod">
          <ac:chgData name="Toby Donaldson" userId="2e6e5431-bb17-4c41-9985-d39c50d83c73" providerId="ADAL" clId="{11AE3950-EE88-4FA4-BEA5-7D719EBDFD56}" dt="2024-10-16T04:19:46.443" v="11384" actId="1076"/>
          <ac:spMkLst>
            <pc:docMk/>
            <pc:sldMk cId="1593311143" sldId="380"/>
            <ac:spMk id="23" creationId="{62214B63-5180-D11F-C7F7-823ED449A44B}"/>
          </ac:spMkLst>
        </pc:spChg>
        <pc:spChg chg="add del mod">
          <ac:chgData name="Toby Donaldson" userId="2e6e5431-bb17-4c41-9985-d39c50d83c73" providerId="ADAL" clId="{11AE3950-EE88-4FA4-BEA5-7D719EBDFD56}" dt="2024-10-16T04:19:09.344" v="11338" actId="21"/>
          <ac:spMkLst>
            <pc:docMk/>
            <pc:sldMk cId="1593311143" sldId="380"/>
            <ac:spMk id="24" creationId="{8F92E4C5-EC0E-71E7-2A23-606FB86C430B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5" creationId="{8515D9E7-109E-BFEF-8028-57D151B274DA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6" creationId="{9E34BD1A-8BC0-5B24-27B9-AF878457F5A8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1" creationId="{00E4567C-59F0-03B7-D6A3-8F6B6282699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2" creationId="{2E490EA7-7A81-F5DC-3394-D16D75CBA3EE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8" creationId="{BB77BA77-B04D-D579-93E3-ED2D865633C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9" creationId="{13DA7EE9-BB12-E8EE-33EB-5407823B518C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0" creationId="{DFA494FC-7FE2-1C9B-5360-F5AF61619856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1" creationId="{ADD887DA-53D3-6F08-7D5A-19118E4F940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2" creationId="{C274A446-99E7-1069-916B-35500ADBFBED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7" creationId="{23C65F9F-5819-B427-B696-1B221FA76052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8" creationId="{41C6BA4B-0E5D-507A-4D29-387D20C1981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3" creationId="{281ED42A-4F7E-37FC-6381-9283D61946C6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4" creationId="{5CB1A1B2-08AF-30CB-251E-DC3EB200FC7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5" creationId="{9054DB72-06BE-8E9C-B845-0EBD7348CD75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8" creationId="{652C07B4-1C9B-521B-7AB1-BCE04330803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69" creationId="{99B3B10C-50E1-163A-2256-A27B7E8F98A4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74" creationId="{87E718AC-4EC6-79C2-0109-485166733E55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78" creationId="{8FC4A443-810E-9394-F07B-0F6E8A6C6907}"/>
          </ac:spMkLst>
        </pc:spChg>
        <pc:grpChg chg="add mod">
          <ac:chgData name="Toby Donaldson" userId="2e6e5431-bb17-4c41-9985-d39c50d83c73" providerId="ADAL" clId="{11AE3950-EE88-4FA4-BEA5-7D719EBDFD56}" dt="2024-10-16T04:11:29.033" v="11203" actId="1076"/>
          <ac:grpSpMkLst>
            <pc:docMk/>
            <pc:sldMk cId="1593311143" sldId="380"/>
            <ac:grpSpMk id="3" creationId="{CBC0EC62-DFAE-C17E-DC06-0F776885EF24}"/>
          </ac:grpSpMkLst>
        </pc:grp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28" creationId="{674707D6-25B5-3310-B79A-04608A17BA49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0" creationId="{5579DBED-E5FD-189E-15A2-D8C648CDEA1F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2" creationId="{379FB000-F872-7B7A-52E6-E01DDDCB5B4C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4" creationId="{41B90848-3A62-463B-F74C-ECED9E75F45B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8" creationId="{51DFD4EA-6D71-A041-5723-A58470F2CD7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0" creationId="{0BA9008F-ACD4-34FE-D023-D6B15187956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4" creationId="{CE330245-BED8-02A4-BE3E-E28DA8214E0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6" creationId="{06B6117E-3E27-9E52-9ECE-87F7123E2CDB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3" creationId="{A61B6CC0-9130-3068-A4ED-0665483057C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4" creationId="{0B6FEEB0-5E22-17C2-79F0-569498741E9F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5" creationId="{7B4D8ACE-EC8C-095D-F3E8-012F71E8823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6" creationId="{74134CA2-F574-60B9-A992-E9D21C9ED5A2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59" creationId="{5A316CB6-8A8A-3503-F271-2C7BDCDBB7B7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60" creationId="{35EAD3DB-22C8-E6BC-430A-348E6B48673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2" creationId="{82077276-3930-D610-8C69-BF100FBB4382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6" creationId="{C36852B7-20FF-6EAD-A23F-94DC71459F57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7" creationId="{D489B061-3014-5432-64F1-6AF8002F51BE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0" creationId="{B1871E0F-3562-3449-52F0-FBC3701B7B90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1" creationId="{CA3E76D5-4070-1910-97FF-BA2807C7877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3" creationId="{2D70EDBE-5422-71A8-CF78-E059A33F1786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6" creationId="{75C50FCC-B40E-116F-6419-4659906C51D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9" creationId="{64172214-D4BB-FF38-B7BD-8A2EA60C1A94}"/>
          </ac:cxnSpMkLst>
        </pc:cxnChg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8" creationId="{0DE94C16-08C8-5534-5AE4-C8C63B1A0014}"/>
          </ac:spMkLst>
        </pc:spChg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9" creationId="{9015F291-2DC6-0C0D-62A5-47D238F082C8}"/>
          </ac:spMkLst>
        </pc:spChg>
        <pc:spChg chg="mod">
          <ac:chgData name="Toby Donaldson" userId="2e6e5431-bb17-4c41-9985-d39c50d83c73" providerId="ADAL" clId="{11AE3950-EE88-4FA4-BEA5-7D719EBDFD56}" dt="2024-10-16T04:21:34.701" v="11525" actId="1076"/>
          <ac:spMkLst>
            <pc:docMk/>
            <pc:sldMk cId="3250130683" sldId="382"/>
            <ac:spMk id="23" creationId="{1F482A62-DCCB-A8C9-08EF-6D3E39EE3F03}"/>
          </ac:spMkLst>
        </pc:sp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0" creationId="{0889ECD6-F444-5B76-1ADA-0A57104BC7D2}"/>
          </ac:cxnSpMkLst>
        </pc:cxn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2" creationId="{24ACE5DF-FC47-3B17-AB9B-1E8C4E00E38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  <pc:spChg chg="del">
          <ac:chgData name="Toby Donaldson" userId="2e6e5431-bb17-4c41-9985-d39c50d83c73" providerId="ADAL" clId="{11AE3950-EE88-4FA4-BEA5-7D719EBDFD56}" dt="2024-10-16T04:21:45.855" v="11527" actId="21"/>
          <ac:spMkLst>
            <pc:docMk/>
            <pc:sldMk cId="2963131715" sldId="383"/>
            <ac:spMk id="23" creationId="{4613E1C2-571A-E96A-9466-98AC3E844A49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4" creationId="{14A5C7FE-AACA-84E6-B212-E8BE14990753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6" creationId="{4A960FFD-A4FE-90F0-82AC-9DD940BACBF4}"/>
          </ac:spMkLst>
        </pc:sp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5" creationId="{664A8383-3F2E-D64F-33A6-79D25E6F94E8}"/>
          </ac:cxnSpMkLst>
        </pc:cxn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7" creationId="{E9AB59FA-A8F5-46D8-95D9-3ECF5AED675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3" creationId="{F90ACA26-6CCB-2ACE-549D-38029AB7CC23}"/>
          </ac:spMkLst>
        </pc:spChg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8" creationId="{56114BDF-030A-46B2-E7FC-2F8DF3E629C4}"/>
          </ac:spMkLst>
        </pc:spChg>
        <pc:spChg chg="add mod">
          <ac:chgData name="Toby Donaldson" userId="2e6e5431-bb17-4c41-9985-d39c50d83c73" providerId="ADAL" clId="{11AE3950-EE88-4FA4-BEA5-7D719EBDFD56}" dt="2024-10-16T04:27:38.290" v="11741" actId="113"/>
          <ac:spMkLst>
            <pc:docMk/>
            <pc:sldMk cId="3808253120" sldId="384"/>
            <ac:spMk id="31" creationId="{E78B4930-EE20-2B26-D8CF-983C56BD300C}"/>
          </ac:spMkLst>
        </pc:sp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29" creationId="{413374AF-D6F8-DBC3-44B4-CA95E1EE14E0}"/>
          </ac:cxnSpMkLst>
        </pc:cxn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30" creationId="{EB0F4B82-7CFE-E99B-760A-39E12C8C5B4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  <pc:spChg chg="del">
          <ac:chgData name="Toby Donaldson" userId="2e6e5431-bb17-4c41-9985-d39c50d83c73" providerId="ADAL" clId="{11AE3950-EE88-4FA4-BEA5-7D719EBDFD56}" dt="2024-10-16T04:23:02.939" v="11588" actId="21"/>
          <ac:spMkLst>
            <pc:docMk/>
            <pc:sldMk cId="3686952131" sldId="385"/>
            <ac:spMk id="31" creationId="{70DA0ADA-076B-A0CC-0298-E829E5363A3C}"/>
          </ac:spMkLst>
        </pc:spChg>
        <pc:spChg chg="add mod">
          <ac:chgData name="Toby Donaldson" userId="2e6e5431-bb17-4c41-9985-d39c50d83c73" providerId="ADAL" clId="{11AE3950-EE88-4FA4-BEA5-7D719EBDFD56}" dt="2024-10-16T04:27:28.588" v="11740" actId="207"/>
          <ac:spMkLst>
            <pc:docMk/>
            <pc:sldMk cId="3686952131" sldId="385"/>
            <ac:spMk id="32" creationId="{4399F6DA-E0E5-0EA1-55EC-B6E990CB0025}"/>
          </ac:spMkLst>
        </pc:spChg>
        <pc:spChg chg="add mod">
          <ac:chgData name="Toby Donaldson" userId="2e6e5431-bb17-4c41-9985-d39c50d83c73" providerId="ADAL" clId="{11AE3950-EE88-4FA4-BEA5-7D719EBDFD56}" dt="2024-10-16T04:24:56.733" v="11726" actId="1076"/>
          <ac:spMkLst>
            <pc:docMk/>
            <pc:sldMk cId="3686952131" sldId="385"/>
            <ac:spMk id="34" creationId="{81E95EB6-5E25-289E-72A6-FEDC24B2C693}"/>
          </ac:spMkLst>
        </pc:spChg>
        <pc:cxnChg chg="add mod">
          <ac:chgData name="Toby Donaldson" userId="2e6e5431-bb17-4c41-9985-d39c50d83c73" providerId="ADAL" clId="{11AE3950-EE88-4FA4-BEA5-7D719EBDFD56}" dt="2024-10-16T04:23:14.535" v="11589"/>
          <ac:cxnSpMkLst>
            <pc:docMk/>
            <pc:sldMk cId="3686952131" sldId="385"/>
            <ac:cxnSpMk id="33" creationId="{3B82E59B-C3EE-8AD1-C7DB-DCF2EEB87DC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1" creationId="{1E17E935-69F6-5BD5-A668-0953F0A31E5C}"/>
          </ac:spMkLst>
        </pc:spChg>
        <pc:spChg chg="mod">
          <ac:chgData name="Toby Donaldson" userId="2e6e5431-bb17-4c41-9985-d39c50d83c73" providerId="ADAL" clId="{11AE3950-EE88-4FA4-BEA5-7D719EBDFD56}" dt="2024-10-16T04:27:20.270" v="11739" actId="207"/>
          <ac:spMkLst>
            <pc:docMk/>
            <pc:sldMk cId="1274651573" sldId="386"/>
            <ac:spMk id="32" creationId="{DDCB38DF-FCB5-1FCC-DF5E-E8E1F60B90BF}"/>
          </ac:spMkLst>
        </pc:spChg>
        <pc:spChg chg="del">
          <ac:chgData name="Toby Donaldson" userId="2e6e5431-bb17-4c41-9985-d39c50d83c73" providerId="ADAL" clId="{11AE3950-EE88-4FA4-BEA5-7D719EBDFD56}" dt="2024-10-16T04:25:09.024" v="11728" actId="21"/>
          <ac:spMkLst>
            <pc:docMk/>
            <pc:sldMk cId="1274651573" sldId="386"/>
            <ac:spMk id="34" creationId="{3A428E41-19D4-0CFD-9FEB-E51E209C54EC}"/>
          </ac:spMkLst>
        </pc:spChg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5" creationId="{DF1FC920-9BB5-F299-9453-141A1AEBEBFD}"/>
          </ac:spMkLst>
        </pc:sp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6" creationId="{9F30B5A6-5BDF-2CF9-05F9-CCC4B94120CA}"/>
          </ac:cxnSpMkLst>
        </pc:cxn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7" creationId="{D4E39427-B136-E817-C045-C453308F2CDF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  <pc:spChg chg="mod">
          <ac:chgData name="Toby Donaldson" userId="2e6e5431-bb17-4c41-9985-d39c50d83c73" providerId="ADAL" clId="{11AE3950-EE88-4FA4-BEA5-7D719EBDFD56}" dt="2024-10-16T04:27:14.978" v="11738" actId="207"/>
          <ac:spMkLst>
            <pc:docMk/>
            <pc:sldMk cId="2388711429" sldId="387"/>
            <ac:spMk id="32" creationId="{60842EA1-74D4-2CAD-730F-2E4B92C5475F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4" creationId="{40055B85-4266-4058-D6B9-5FBDF430DC47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8" creationId="{C17D886F-C770-68E5-8652-B9408ADD2EE3}"/>
          </ac:spMkLst>
        </pc:sp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39" creationId="{1F73AB75-2251-F06A-029F-FCBC47B917D4}"/>
          </ac:cxnSpMkLst>
        </pc:cxn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40" creationId="{2B4081DA-9468-D016-DC38-D443165C8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  <pc:spChg chg="mod">
          <ac:chgData name="Toby Donaldson" userId="2e6e5431-bb17-4c41-9985-d39c50d83c73" providerId="ADAL" clId="{11AE3950-EE88-4FA4-BEA5-7D719EBDFD56}" dt="2024-10-16T04:27:10.290" v="11737" actId="207"/>
          <ac:spMkLst>
            <pc:docMk/>
            <pc:sldMk cId="3236620219" sldId="388"/>
            <ac:spMk id="32" creationId="{9BB185D8-7944-17B2-C53A-B4DE9340C15A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1" creationId="{4B129B84-F99A-DCEC-BC36-B039AE036C13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2" creationId="{9A1149AD-2231-CB6F-8C60-C4D1236007EE}"/>
          </ac:spMkLst>
        </pc:sp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3" creationId="{776D3807-D6C1-61F1-339D-D63B7938515C}"/>
          </ac:cxnSpMkLst>
        </pc:cxn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4" creationId="{D40FBA7E-3017-AFDE-E671-E01725264655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  <pc:spChg chg="mod">
          <ac:chgData name="Toby Donaldson" userId="2e6e5431-bb17-4c41-9985-d39c50d83c73" providerId="ADAL" clId="{11AE3950-EE88-4FA4-BEA5-7D719EBDFD56}" dt="2024-10-16T04:27:04.300" v="11736" actId="207"/>
          <ac:spMkLst>
            <pc:docMk/>
            <pc:sldMk cId="1577716139" sldId="389"/>
            <ac:spMk id="32" creationId="{621F6133-0827-9862-B4F5-B5E6EBE9650D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5" creationId="{F2B26BD1-BCC2-AD9A-AACB-EC4B2C2ED3B3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6" creationId="{E88D5815-CAF4-6E73-6528-B96DDE01C742}"/>
          </ac:spMkLst>
        </pc:sp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7" creationId="{37BEBB44-81AC-0A65-1ECF-3846648EC7BB}"/>
          </ac:cxnSpMkLst>
        </pc:cxn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8" creationId="{875951CA-E699-CCC5-0CB8-5C27C758DD1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  <pc:spChg chg="add mod">
          <ac:chgData name="Toby Donaldson" userId="2e6e5431-bb17-4c41-9985-d39c50d83c73" providerId="ADAL" clId="{11AE3950-EE88-4FA4-BEA5-7D719EBDFD56}" dt="2024-10-16T04:28:42.866" v="11749" actId="207"/>
          <ac:spMkLst>
            <pc:docMk/>
            <pc:sldMk cId="3530378055" sldId="390"/>
            <ac:spMk id="49" creationId="{C94848E7-423B-619C-2849-7A8893FD7D65}"/>
          </ac:spMkLst>
        </pc:spChg>
        <pc:spChg chg="add mod">
          <ac:chgData name="Toby Donaldson" userId="2e6e5431-bb17-4c41-9985-d39c50d83c73" providerId="ADAL" clId="{11AE3950-EE88-4FA4-BEA5-7D719EBDFD56}" dt="2024-10-16T04:28:46.443" v="11750" actId="207"/>
          <ac:spMkLst>
            <pc:docMk/>
            <pc:sldMk cId="3530378055" sldId="390"/>
            <ac:spMk id="50" creationId="{D94A1559-DBBA-60E0-8442-D2CB1DBCFCC2}"/>
          </ac:spMkLst>
        </pc:spChg>
        <pc:spChg chg="add mod">
          <ac:chgData name="Toby Donaldson" userId="2e6e5431-bb17-4c41-9985-d39c50d83c73" providerId="ADAL" clId="{11AE3950-EE88-4FA4-BEA5-7D719EBDFD56}" dt="2024-10-16T04:28:28.197" v="11744" actId="207"/>
          <ac:spMkLst>
            <pc:docMk/>
            <pc:sldMk cId="3530378055" sldId="390"/>
            <ac:spMk id="53" creationId="{2A6615AD-A034-7540-F593-A6D57955CBFC}"/>
          </ac:spMkLst>
        </pc:spChg>
        <pc:spChg chg="add mod">
          <ac:chgData name="Toby Donaldson" userId="2e6e5431-bb17-4c41-9985-d39c50d83c73" providerId="ADAL" clId="{11AE3950-EE88-4FA4-BEA5-7D719EBDFD56}" dt="2024-10-16T04:28:31.490" v="11745" actId="207"/>
          <ac:spMkLst>
            <pc:docMk/>
            <pc:sldMk cId="3530378055" sldId="390"/>
            <ac:spMk id="54" creationId="{EA9D79C9-AE32-C177-9F47-4D77385F8C79}"/>
          </ac:spMkLst>
        </pc:spChg>
        <pc:spChg chg="add mod">
          <ac:chgData name="Toby Donaldson" userId="2e6e5431-bb17-4c41-9985-d39c50d83c73" providerId="ADAL" clId="{11AE3950-EE88-4FA4-BEA5-7D719EBDFD56}" dt="2024-10-16T04:28:37.276" v="11747" actId="207"/>
          <ac:spMkLst>
            <pc:docMk/>
            <pc:sldMk cId="3530378055" sldId="390"/>
            <ac:spMk id="57" creationId="{911DFC46-B7BA-0AAC-1B89-4810DB0C55BC}"/>
          </ac:spMkLst>
        </pc:spChg>
        <pc:spChg chg="add mod">
          <ac:chgData name="Toby Donaldson" userId="2e6e5431-bb17-4c41-9985-d39c50d83c73" providerId="ADAL" clId="{11AE3950-EE88-4FA4-BEA5-7D719EBDFD56}" dt="2024-10-16T04:28:39.927" v="11748" actId="207"/>
          <ac:spMkLst>
            <pc:docMk/>
            <pc:sldMk cId="3530378055" sldId="390"/>
            <ac:spMk id="58" creationId="{5C597B0A-35DA-7353-1563-810075ACB9FA}"/>
          </ac:spMkLst>
        </pc:spChg>
        <pc:spChg chg="add mod">
          <ac:chgData name="Toby Donaldson" userId="2e6e5431-bb17-4c41-9985-d39c50d83c73" providerId="ADAL" clId="{11AE3950-EE88-4FA4-BEA5-7D719EBDFD56}" dt="2024-10-16T04:28:34.676" v="11746" actId="207"/>
          <ac:spMkLst>
            <pc:docMk/>
            <pc:sldMk cId="3530378055" sldId="390"/>
            <ac:spMk id="61" creationId="{45B39462-3067-1AF5-9043-01C1A6D94345}"/>
          </ac:spMkLst>
        </pc:spChg>
        <pc:spChg chg="add mod">
          <ac:chgData name="Toby Donaldson" userId="2e6e5431-bb17-4c41-9985-d39c50d83c73" providerId="ADAL" clId="{11AE3950-EE88-4FA4-BEA5-7D719EBDFD56}" dt="2024-10-16T04:29:43.497" v="11887" actId="5793"/>
          <ac:spMkLst>
            <pc:docMk/>
            <pc:sldMk cId="3530378055" sldId="390"/>
            <ac:spMk id="63" creationId="{ABFBA686-24E0-6E07-0961-5A6C7D23806A}"/>
          </ac:spMkLst>
        </pc:sp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1" creationId="{EAF21B31-8A6F-BE3D-1E9A-825A975CA8E6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2" creationId="{4FBE4679-7091-3147-2D27-53DC7E58BB9C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5" creationId="{9E11CE08-56DA-2B2A-D82A-A6DFD66270D9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6" creationId="{3B0B16B0-E5CB-2C79-76B3-23C9C51CB035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9" creationId="{5CA83D2A-4802-C369-0786-0A338EA7B15B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0" creationId="{481C1676-19DF-6068-4D76-3A18FCF90020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2" creationId="{C9943C57-28C0-744A-5E74-57FD45F22B0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  <pc:spChg chg="mod">
          <ac:chgData name="Toby Donaldson" userId="2e6e5431-bb17-4c41-9985-d39c50d83c73" providerId="ADAL" clId="{11AE3950-EE88-4FA4-BEA5-7D719EBDFD56}" dt="2024-10-16T04:30:53.885" v="11898" actId="207"/>
          <ac:spMkLst>
            <pc:docMk/>
            <pc:sldMk cId="2783137732" sldId="391"/>
            <ac:spMk id="45" creationId="{4A25D807-26F5-6157-01BB-500754100B34}"/>
          </ac:spMkLst>
        </pc:spChg>
        <pc:spChg chg="mod">
          <ac:chgData name="Toby Donaldson" userId="2e6e5431-bb17-4c41-9985-d39c50d83c73" providerId="ADAL" clId="{11AE3950-EE88-4FA4-BEA5-7D719EBDFD56}" dt="2024-10-16T04:30:49.816" v="11897" actId="1076"/>
          <ac:spMkLst>
            <pc:docMk/>
            <pc:sldMk cId="2783137732" sldId="391"/>
            <ac:spMk id="46" creationId="{B4395F8B-A846-AEDA-88EB-4BEA36908523}"/>
          </ac:spMkLst>
        </pc:sp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7" creationId="{0581C888-8F9B-90F4-F1B8-9E35668A3129}"/>
          </ac:cxnSpMkLst>
        </pc:cxn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8" creationId="{B8199B9C-E0EB-1015-1F3C-3C2D03FD022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  <pc:spChg chg="mod">
          <ac:chgData name="Toby Donaldson" userId="2e6e5431-bb17-4c41-9985-d39c50d83c73" providerId="ADAL" clId="{11AE3950-EE88-4FA4-BEA5-7D719EBDFD56}" dt="2024-10-16T04:31:22.969" v="11904" actId="207"/>
          <ac:spMkLst>
            <pc:docMk/>
            <pc:sldMk cId="2749001916" sldId="392"/>
            <ac:spMk id="31" creationId="{564EDF19-E480-4F90-3DCA-D1AA8E905131}"/>
          </ac:spMkLst>
        </pc:spChg>
        <pc:cxnChg chg="mod">
          <ac:chgData name="Toby Donaldson" userId="2e6e5431-bb17-4c41-9985-d39c50d83c73" providerId="ADAL" clId="{11AE3950-EE88-4FA4-BEA5-7D719EBDFD56}" dt="2024-10-16T04:31:16.495" v="11902" actId="14100"/>
          <ac:cxnSpMkLst>
            <pc:docMk/>
            <pc:sldMk cId="2749001916" sldId="392"/>
            <ac:cxnSpMk id="36" creationId="{EB2D85A4-CE97-A943-CC33-EA9C729FFFD6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7" creationId="{97F49A87-0AC5-136A-DD93-8FE81DBA713B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8" creationId="{20DE9341-5537-5D10-D049-385EA2184BF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  <pc:spChg chg="mod">
          <ac:chgData name="Toby Donaldson" userId="2e6e5431-bb17-4c41-9985-d39c50d83c73" providerId="ADAL" clId="{11AE3950-EE88-4FA4-BEA5-7D719EBDFD56}" dt="2024-10-16T04:31:57.886" v="11910" actId="207"/>
          <ac:spMkLst>
            <pc:docMk/>
            <pc:sldMk cId="2867936421" sldId="393"/>
            <ac:spMk id="35" creationId="{78E924E5-F10C-C2BF-280C-54B7A18644D0}"/>
          </ac:spMkLst>
        </pc:spChg>
        <pc:cxnChg chg="mod">
          <ac:chgData name="Toby Donaldson" userId="2e6e5431-bb17-4c41-9985-d39c50d83c73" providerId="ADAL" clId="{11AE3950-EE88-4FA4-BEA5-7D719EBDFD56}" dt="2024-10-16T04:31:51.347" v="11908" actId="14100"/>
          <ac:cxnSpMkLst>
            <pc:docMk/>
            <pc:sldMk cId="2867936421" sldId="393"/>
            <ac:cxnSpMk id="37" creationId="{4B8FD1A3-B627-C24B-FF13-D02568688B3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  <pc:spChg chg="mod">
          <ac:chgData name="Toby Donaldson" userId="2e6e5431-bb17-4c41-9985-d39c50d83c73" providerId="ADAL" clId="{11AE3950-EE88-4FA4-BEA5-7D719EBDFD56}" dt="2024-10-16T04:32:25.772" v="11915" actId="207"/>
          <ac:spMkLst>
            <pc:docMk/>
            <pc:sldMk cId="1377394535" sldId="394"/>
            <ac:spMk id="24" creationId="{DAF7AC32-66EE-13EF-B850-3AB1F82076D6}"/>
          </ac:spMkLst>
        </pc:spChg>
        <pc:cxnChg chg="mod">
          <ac:chgData name="Toby Donaldson" userId="2e6e5431-bb17-4c41-9985-d39c50d83c73" providerId="ADAL" clId="{11AE3950-EE88-4FA4-BEA5-7D719EBDFD56}" dt="2024-10-16T04:32:19.318" v="11914" actId="14100"/>
          <ac:cxnSpMkLst>
            <pc:docMk/>
            <pc:sldMk cId="1377394535" sldId="394"/>
            <ac:cxnSpMk id="25" creationId="{0430F373-B578-308D-847C-2CC7807B8BCB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6" creationId="{8ACF3990-60AC-CDF6-E0CD-906FD38AB174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7" creationId="{F87B4B97-BD10-AED5-407A-F727122E7D3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  <pc:spChg chg="mod">
          <ac:chgData name="Toby Donaldson" userId="2e6e5431-bb17-4c41-9985-d39c50d83c73" providerId="ADAL" clId="{11AE3950-EE88-4FA4-BEA5-7D719EBDFD56}" dt="2024-10-16T04:32:53.341" v="11920" actId="207"/>
          <ac:spMkLst>
            <pc:docMk/>
            <pc:sldMk cId="3282964049" sldId="395"/>
            <ac:spMk id="34" creationId="{5DF1D2F7-69F2-83F2-C3D6-E12556E8B445}"/>
          </ac:spMkLst>
        </pc:spChg>
        <pc:spChg chg="mod">
          <ac:chgData name="Toby Donaldson" userId="2e6e5431-bb17-4c41-9985-d39c50d83c73" providerId="ADAL" clId="{11AE3950-EE88-4FA4-BEA5-7D719EBDFD56}" dt="2024-10-16T04:33:09.290" v="11924" actId="207"/>
          <ac:spMkLst>
            <pc:docMk/>
            <pc:sldMk cId="3282964049" sldId="395"/>
            <ac:spMk id="38" creationId="{66A1891F-8361-87C6-EACB-3F6F8A75209D}"/>
          </ac:spMkLst>
        </pc:spChg>
        <pc:cxnChg chg="mod">
          <ac:chgData name="Toby Donaldson" userId="2e6e5431-bb17-4c41-9985-d39c50d83c73" providerId="ADAL" clId="{11AE3950-EE88-4FA4-BEA5-7D719EBDFD56}" dt="2024-10-16T04:32:50.039" v="11919" actId="14100"/>
          <ac:cxnSpMkLst>
            <pc:docMk/>
            <pc:sldMk cId="3282964049" sldId="395"/>
            <ac:cxnSpMk id="39" creationId="{373ACAD1-A0F5-2249-A7EF-BDF7E2F31AC9}"/>
          </ac:cxnSpMkLst>
        </pc:cxnChg>
        <pc:cxnChg chg="mod">
          <ac:chgData name="Toby Donaldson" userId="2e6e5431-bb17-4c41-9985-d39c50d83c73" providerId="ADAL" clId="{11AE3950-EE88-4FA4-BEA5-7D719EBDFD56}" dt="2024-10-16T04:33:03.162" v="11923" actId="14100"/>
          <ac:cxnSpMkLst>
            <pc:docMk/>
            <pc:sldMk cId="3282964049" sldId="395"/>
            <ac:cxnSpMk id="40" creationId="{2CFD608B-02D2-F4EA-CC03-9EE6ADC6486E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  <pc:spChg chg="mod">
          <ac:chgData name="Toby Donaldson" userId="2e6e5431-bb17-4c41-9985-d39c50d83c73" providerId="ADAL" clId="{11AE3950-EE88-4FA4-BEA5-7D719EBDFD56}" dt="2024-10-16T04:33:54.165" v="11931" actId="207"/>
          <ac:spMkLst>
            <pc:docMk/>
            <pc:sldMk cId="1935541044" sldId="396"/>
            <ac:spMk id="26" creationId="{380DDB8D-D5E2-DA11-4310-A0B8DF08E6A4}"/>
          </ac:spMkLst>
        </pc:spChg>
        <pc:cxnChg chg="mod">
          <ac:chgData name="Toby Donaldson" userId="2e6e5431-bb17-4c41-9985-d39c50d83c73" providerId="ADAL" clId="{11AE3950-EE88-4FA4-BEA5-7D719EBDFD56}" dt="2024-10-16T04:33:50.814" v="11930" actId="14100"/>
          <ac:cxnSpMkLst>
            <pc:docMk/>
            <pc:sldMk cId="1935541044" sldId="396"/>
            <ac:cxnSpMk id="27" creationId="{D280AEE9-D30D-3EA2-3F02-957DA429A064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39" creationId="{937EEA65-60AC-8D57-F9C0-2CBE7922A018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40" creationId="{B48DD563-97A8-2A9A-C935-35CBDD58AE01}"/>
          </ac:cxnSpMkLst>
        </pc:cxnChg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  <pc:spChg chg="mod">
          <ac:chgData name="Toby Donaldson" userId="2e6e5431-bb17-4c41-9985-d39c50d83c73" providerId="ADAL" clId="{11AE3950-EE88-4FA4-BEA5-7D719EBDFD56}" dt="2024-10-16T04:34:24.180" v="11934" actId="207"/>
          <ac:spMkLst>
            <pc:docMk/>
            <pc:sldMk cId="2036512137" sldId="397"/>
            <ac:spMk id="8" creationId="{C0839D96-E4B8-A786-58BB-3C7BAF3B3B6D}"/>
          </ac:spMkLst>
        </pc:sp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10" creationId="{21F22D28-6A06-1C75-2E0F-1015DAA81191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5" creationId="{59AC9740-07CB-59AF-8692-81C5BE555224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7" creationId="{17D12610-BF74-589D-290D-6C132AD2522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  <pc:spChg chg="add mod">
          <ac:chgData name="Toby Donaldson" userId="2e6e5431-bb17-4c41-9985-d39c50d83c73" providerId="ADAL" clId="{11AE3950-EE88-4FA4-BEA5-7D719EBDFD56}" dt="2024-10-16T04:35:18.463" v="12035" actId="1076"/>
          <ac:spMkLst>
            <pc:docMk/>
            <pc:sldMk cId="2455208171" sldId="398"/>
            <ac:spMk id="64" creationId="{33A685AA-78E4-7999-C69B-60CAE51B0EC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  <pc:spChg chg="mod">
          <ac:chgData name="Toby Donaldson" userId="2e6e5431-bb17-4c41-9985-d39c50d83c73" providerId="ADAL" clId="{11AE3950-EE88-4FA4-BEA5-7D719EBDFD56}" dt="2024-10-16T04:36:37.694" v="12055" actId="1076"/>
          <ac:spMkLst>
            <pc:docMk/>
            <pc:sldMk cId="3741981752" sldId="399"/>
            <ac:spMk id="9" creationId="{BF52C7B2-D9D1-41F6-0BDE-B4807D93400C}"/>
          </ac:spMkLst>
        </pc:spChg>
        <pc:spChg chg="mod">
          <ac:chgData name="Toby Donaldson" userId="2e6e5431-bb17-4c41-9985-d39c50d83c73" providerId="ADAL" clId="{11AE3950-EE88-4FA4-BEA5-7D719EBDFD56}" dt="2024-10-16T04:36:12.870" v="12049" actId="1076"/>
          <ac:spMkLst>
            <pc:docMk/>
            <pc:sldMk cId="3741981752" sldId="399"/>
            <ac:spMk id="23" creationId="{5E154C01-1AB6-CE99-048B-9E11C22A86FF}"/>
          </ac:spMkLst>
        </pc:spChg>
        <pc:spChg chg="mod">
          <ac:chgData name="Toby Donaldson" userId="2e6e5431-bb17-4c41-9985-d39c50d83c73" providerId="ADAL" clId="{11AE3950-EE88-4FA4-BEA5-7D719EBDFD56}" dt="2024-10-16T04:36:24.523" v="12052" actId="207"/>
          <ac:spMkLst>
            <pc:docMk/>
            <pc:sldMk cId="3741981752" sldId="399"/>
            <ac:spMk id="28" creationId="{AA8C5259-31B8-9658-5D9D-B1E39E715AF6}"/>
          </ac:spMkLst>
        </pc:spChg>
        <pc:spChg chg="mod">
          <ac:chgData name="Toby Donaldson" userId="2e6e5431-bb17-4c41-9985-d39c50d83c73" providerId="ADAL" clId="{11AE3950-EE88-4FA4-BEA5-7D719EBDFD56}" dt="2024-10-16T04:35:57.633" v="12046" actId="207"/>
          <ac:spMkLst>
            <pc:docMk/>
            <pc:sldMk cId="3741981752" sldId="399"/>
            <ac:spMk id="41" creationId="{2FBF9A71-5AC6-BA7D-51A7-DBF6FA9C530A}"/>
          </ac:spMkLst>
        </pc:spChg>
        <pc:spChg chg="mod">
          <ac:chgData name="Toby Donaldson" userId="2e6e5431-bb17-4c41-9985-d39c50d83c73" providerId="ADAL" clId="{11AE3950-EE88-4FA4-BEA5-7D719EBDFD56}" dt="2024-10-16T04:35:54.444" v="12045" actId="207"/>
          <ac:spMkLst>
            <pc:docMk/>
            <pc:sldMk cId="3741981752" sldId="399"/>
            <ac:spMk id="42" creationId="{27567FA2-F5E6-AB59-1913-7DFC430DAEE6}"/>
          </ac:spMkLst>
        </pc:spChg>
        <pc:spChg chg="add del">
          <ac:chgData name="Toby Donaldson" userId="2e6e5431-bb17-4c41-9985-d39c50d83c73" providerId="ADAL" clId="{11AE3950-EE88-4FA4-BEA5-7D719EBDFD56}" dt="2024-10-16T04:37:59.708" v="12087" actId="21"/>
          <ac:spMkLst>
            <pc:docMk/>
            <pc:sldMk cId="3741981752" sldId="399"/>
            <ac:spMk id="64" creationId="{801F6300-1711-7AD8-9BF5-88E656AAF65F}"/>
          </ac:spMkLst>
        </pc:spChg>
        <pc:spChg chg="add mod">
          <ac:chgData name="Toby Donaldson" userId="2e6e5431-bb17-4c41-9985-d39c50d83c73" providerId="ADAL" clId="{11AE3950-EE88-4FA4-BEA5-7D719EBDFD56}" dt="2024-10-16T04:37:58.594" v="12086" actId="1076"/>
          <ac:spMkLst>
            <pc:docMk/>
            <pc:sldMk cId="3741981752" sldId="399"/>
            <ac:spMk id="72" creationId="{1A05C588-FF1E-A9E0-E503-E65756F8862D}"/>
          </ac:spMkLst>
        </pc:spChg>
        <pc:cxnChg chg="mod">
          <ac:chgData name="Toby Donaldson" userId="2e6e5431-bb17-4c41-9985-d39c50d83c73" providerId="ADAL" clId="{11AE3950-EE88-4FA4-BEA5-7D719EBDFD56}" dt="2024-10-16T04:36:39.926" v="12056" actId="14100"/>
          <ac:cxnSpMkLst>
            <pc:docMk/>
            <pc:sldMk cId="3741981752" sldId="399"/>
            <ac:cxnSpMk id="12" creationId="{EA8F2B84-3BFD-A2E5-45E2-79A40E5FA93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29" creationId="{631BFE45-63A4-5040-F028-7817CB3E9F80}"/>
          </ac:cxnSpMkLst>
        </pc:cxnChg>
        <pc:cxnChg chg="mod">
          <ac:chgData name="Toby Donaldson" userId="2e6e5431-bb17-4c41-9985-d39c50d83c73" providerId="ADAL" clId="{11AE3950-EE88-4FA4-BEA5-7D719EBDFD56}" dt="2024-10-16T04:36:19.359" v="12051" actId="1076"/>
          <ac:cxnSpMkLst>
            <pc:docMk/>
            <pc:sldMk cId="3741981752" sldId="399"/>
            <ac:cxnSpMk id="30" creationId="{94777CE4-F3E0-BD7C-6F24-EEF0E391956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3" creationId="{F6219D79-0A7A-6503-67A7-08E6FEB98201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4" creationId="{3A7266B6-67C6-8196-7A81-F53AAABED0F5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  <pc:spChg chg="mod">
          <ac:chgData name="Toby Donaldson" userId="2e6e5431-bb17-4c41-9985-d39c50d83c73" providerId="ADAL" clId="{11AE3950-EE88-4FA4-BEA5-7D719EBDFD56}" dt="2024-10-16T04:38:50.785" v="12118" actId="113"/>
          <ac:spMkLst>
            <pc:docMk/>
            <pc:sldMk cId="3450531365" sldId="400"/>
            <ac:spMk id="6" creationId="{4AE4BB8A-E154-6B59-200D-11686809B17F}"/>
          </ac:spMkLst>
        </pc:spChg>
        <pc:spChg chg="mod">
          <ac:chgData name="Toby Donaldson" userId="2e6e5431-bb17-4c41-9985-d39c50d83c73" providerId="ADAL" clId="{11AE3950-EE88-4FA4-BEA5-7D719EBDFD56}" dt="2024-10-16T04:38:23.754" v="12111" actId="1076"/>
          <ac:spMkLst>
            <pc:docMk/>
            <pc:sldMk cId="3450531365" sldId="400"/>
            <ac:spMk id="64" creationId="{2FAC1425-22B5-3390-5468-261D4249E52D}"/>
          </ac:spMkLst>
        </pc:spChg>
        <pc:spChg chg="add mod">
          <ac:chgData name="Toby Donaldson" userId="2e6e5431-bb17-4c41-9985-d39c50d83c73" providerId="ADAL" clId="{11AE3950-EE88-4FA4-BEA5-7D719EBDFD56}" dt="2024-10-16T04:39:37.736" v="12126" actId="1076"/>
          <ac:spMkLst>
            <pc:docMk/>
            <pc:sldMk cId="3450531365" sldId="400"/>
            <ac:spMk id="69" creationId="{2554BBA3-5807-6620-BD23-B1ADCADE82F8}"/>
          </ac:spMkLst>
        </pc:sp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0" creationId="{ABCDA239-46C3-4DED-C6A7-196C77210F52}"/>
          </ac:cxnSpMkLst>
        </pc:cxn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2" creationId="{A455C8ED-A66B-DA4A-D567-2C68790E6A8D}"/>
          </ac:cxnSpMkLst>
        </pc:cxnChg>
        <pc:cxnChg chg="add">
          <ac:chgData name="Toby Donaldson" userId="2e6e5431-bb17-4c41-9985-d39c50d83c73" providerId="ADAL" clId="{11AE3950-EE88-4FA4-BEA5-7D719EBDFD56}" dt="2024-10-16T04:39:05.507" v="12119" actId="11529"/>
          <ac:cxnSpMkLst>
            <pc:docMk/>
            <pc:sldMk cId="3450531365" sldId="400"/>
            <ac:cxnSpMk id="68" creationId="{B7BE4C58-77B9-C4D1-DBD6-8EA1B135D5B5}"/>
          </ac:cxnSpMkLst>
        </pc:cxnChg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  <pc:spChg chg="mod">
          <ac:chgData name="Toby Donaldson" userId="2e6e5431-bb17-4c41-9985-d39c50d83c73" providerId="ADAL" clId="{11AE3950-EE88-4FA4-BEA5-7D719EBDFD56}" dt="2024-10-16T04:40:34.001" v="12270" actId="14100"/>
          <ac:spMkLst>
            <pc:docMk/>
            <pc:sldMk cId="1957416096" sldId="401"/>
            <ac:spMk id="63" creationId="{6A5DFAAC-9917-B424-C830-96DEB50CE970}"/>
          </ac:spMkLst>
        </pc:spChg>
        <pc:spChg chg="del">
          <ac:chgData name="Toby Donaldson" userId="2e6e5431-bb17-4c41-9985-d39c50d83c73" providerId="ADAL" clId="{11AE3950-EE88-4FA4-BEA5-7D719EBDFD56}" dt="2024-10-16T04:42:39.766" v="12288" actId="21"/>
          <ac:spMkLst>
            <pc:docMk/>
            <pc:sldMk cId="1957416096" sldId="401"/>
            <ac:spMk id="64" creationId="{2C5A479E-4ACB-530B-8BC0-918B636B62D8}"/>
          </ac:spMkLst>
        </pc:spChg>
        <pc:spChg chg="add del mod">
          <ac:chgData name="Toby Donaldson" userId="2e6e5431-bb17-4c41-9985-d39c50d83c73" providerId="ADAL" clId="{11AE3950-EE88-4FA4-BEA5-7D719EBDFD56}" dt="2024-10-16T04:41:25.817" v="12281" actId="21"/>
          <ac:spMkLst>
            <pc:docMk/>
            <pc:sldMk cId="1957416096" sldId="401"/>
            <ac:spMk id="65" creationId="{E55C9704-15D3-70DA-872C-3DB5C5F669E5}"/>
          </ac:spMkLst>
        </pc:spChg>
        <pc:spChg chg="add mod">
          <ac:chgData name="Toby Donaldson" userId="2e6e5431-bb17-4c41-9985-d39c50d83c73" providerId="ADAL" clId="{11AE3950-EE88-4FA4-BEA5-7D719EBDFD56}" dt="2024-10-16T04:42:11.894" v="12285" actId="693"/>
          <ac:spMkLst>
            <pc:docMk/>
            <pc:sldMk cId="1957416096" sldId="401"/>
            <ac:spMk id="66" creationId="{DEB77D23-E5C3-9A46-8461-4E1342CEFD61}"/>
          </ac:spMkLst>
        </pc:spChg>
        <pc:spChg chg="add mod">
          <ac:chgData name="Toby Donaldson" userId="2e6e5431-bb17-4c41-9985-d39c50d83c73" providerId="ADAL" clId="{11AE3950-EE88-4FA4-BEA5-7D719EBDFD56}" dt="2024-10-16T04:42:28.612" v="12287" actId="1076"/>
          <ac:spMkLst>
            <pc:docMk/>
            <pc:sldMk cId="1957416096" sldId="401"/>
            <ac:spMk id="67" creationId="{96F0E7B6-4B40-4CFF-A82A-F3313BDECF78}"/>
          </ac:spMkLst>
        </pc:spChg>
        <pc:spChg chg="del">
          <ac:chgData name="Toby Donaldson" userId="2e6e5431-bb17-4c41-9985-d39c50d83c73" providerId="ADAL" clId="{11AE3950-EE88-4FA4-BEA5-7D719EBDFD56}" dt="2024-10-16T04:42:44.536" v="12290" actId="21"/>
          <ac:spMkLst>
            <pc:docMk/>
            <pc:sldMk cId="1957416096" sldId="401"/>
            <ac:spMk id="69" creationId="{5A187298-B48F-96D2-FE9D-2819685A24FC}"/>
          </ac:spMkLst>
        </pc:spChg>
        <pc:spChg chg="add mod">
          <ac:chgData name="Toby Donaldson" userId="2e6e5431-bb17-4c41-9985-d39c50d83c73" providerId="ADAL" clId="{11AE3950-EE88-4FA4-BEA5-7D719EBDFD56}" dt="2024-10-16T04:43:09.737" v="12300" actId="1076"/>
          <ac:spMkLst>
            <pc:docMk/>
            <pc:sldMk cId="1957416096" sldId="401"/>
            <ac:spMk id="70" creationId="{12A6CF04-6B05-6FF9-B8FF-252E782D80EB}"/>
          </ac:spMkLst>
        </pc:spChg>
        <pc:cxnChg chg="del mod">
          <ac:chgData name="Toby Donaldson" userId="2e6e5431-bb17-4c41-9985-d39c50d83c73" providerId="ADAL" clId="{11AE3950-EE88-4FA4-BEA5-7D719EBDFD56}" dt="2024-10-16T04:42:41.882" v="12289" actId="21"/>
          <ac:cxnSpMkLst>
            <pc:docMk/>
            <pc:sldMk cId="1957416096" sldId="401"/>
            <ac:cxnSpMk id="68" creationId="{6C4FA244-001B-6907-6E05-1AB1932A88FF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2" creationId="{9C0BB4AB-4271-D686-F402-2345A01FDF5E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4" creationId="{AFF36B76-474A-42EB-77DA-DCD1688242A3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  <pc:spChg chg="add mod">
          <ac:chgData name="Toby Donaldson" userId="2e6e5431-bb17-4c41-9985-d39c50d83c73" providerId="ADAL" clId="{11AE3950-EE88-4FA4-BEA5-7D719EBDFD56}" dt="2024-10-16T04:44:02.856" v="12376" actId="20577"/>
          <ac:spMkLst>
            <pc:docMk/>
            <pc:sldMk cId="100819765" sldId="402"/>
            <ac:spMk id="64" creationId="{99B93A17-7EAE-EFA8-E809-A05851739746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  <pc:spChg chg="del">
          <ac:chgData name="Toby Donaldson" userId="2e6e5431-bb17-4c41-9985-d39c50d83c73" providerId="ADAL" clId="{11AE3950-EE88-4FA4-BEA5-7D719EBDFD56}" dt="2024-10-16T04:44:39.299" v="12379" actId="21"/>
          <ac:spMkLst>
            <pc:docMk/>
            <pc:sldMk cId="2357367200" sldId="403"/>
            <ac:spMk id="6" creationId="{6A5F1C07-24F7-FEEE-2042-4E0FDB4721AF}"/>
          </ac:spMkLst>
        </pc:spChg>
        <pc:spChg chg="add mod">
          <ac:chgData name="Toby Donaldson" userId="2e6e5431-bb17-4c41-9985-d39c50d83c73" providerId="ADAL" clId="{11AE3950-EE88-4FA4-BEA5-7D719EBDFD56}" dt="2024-10-16T04:46:32.227" v="12489" actId="1076"/>
          <ac:spMkLst>
            <pc:docMk/>
            <pc:sldMk cId="2357367200" sldId="403"/>
            <ac:spMk id="8" creationId="{E3C8BC65-346E-1F3C-3669-66B1F6A1C102}"/>
          </ac:spMkLst>
        </pc:spChg>
        <pc:spChg chg="add del mod">
          <ac:chgData name="Toby Donaldson" userId="2e6e5431-bb17-4c41-9985-d39c50d83c73" providerId="ADAL" clId="{11AE3950-EE88-4FA4-BEA5-7D719EBDFD56}" dt="2024-10-16T04:47:09.050" v="12494" actId="21"/>
          <ac:spMkLst>
            <pc:docMk/>
            <pc:sldMk cId="2357367200" sldId="403"/>
            <ac:spMk id="9" creationId="{99FD4BE3-D479-661D-6D2C-42DE36950437}"/>
          </ac:spMkLst>
        </pc:spChg>
        <pc:spChg chg="mod">
          <ac:chgData name="Toby Donaldson" userId="2e6e5431-bb17-4c41-9985-d39c50d83c73" providerId="ADAL" clId="{11AE3950-EE88-4FA4-BEA5-7D719EBDFD56}" dt="2024-10-16T04:46:45.016" v="12490" actId="1076"/>
          <ac:spMkLst>
            <pc:docMk/>
            <pc:sldMk cId="2357367200" sldId="403"/>
            <ac:spMk id="23" creationId="{D7EAD9DE-EDE5-AA41-807B-DFA8D9374305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  <pc:spChg chg="add del mod">
          <ac:chgData name="Toby Donaldson" userId="2e6e5431-bb17-4c41-9985-d39c50d83c73" providerId="ADAL" clId="{11AE3950-EE88-4FA4-BEA5-7D719EBDFD56}" dt="2024-10-16T04:48:15.431" v="12603" actId="21"/>
          <ac:spMkLst>
            <pc:docMk/>
            <pc:sldMk cId="1514169941" sldId="404"/>
            <ac:spMk id="6" creationId="{4C268298-4C65-68E8-6CD5-E188E1370899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9" creationId="{4224278E-F833-1148-80CD-D798778BB4F2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23" creationId="{F07031CB-6512-CE6C-394A-095E00DA2649}"/>
          </ac:spMkLst>
        </pc:spChg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  <pc:spChg chg="del">
          <ac:chgData name="Toby Donaldson" userId="2e6e5431-bb17-4c41-9985-d39c50d83c73" providerId="ADAL" clId="{11AE3950-EE88-4FA4-BEA5-7D719EBDFD56}" dt="2024-10-16T04:54:55.930" v="12853" actId="21"/>
          <ac:spMkLst>
            <pc:docMk/>
            <pc:sldMk cId="3369581558" sldId="405"/>
            <ac:spMk id="2" creationId="{4FE65066-4746-8377-EF67-BFABB728AF42}"/>
          </ac:spMkLst>
        </pc:spChg>
        <pc:spChg chg="add del mod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6" creationId="{FE2F3D97-A329-DA9D-FA0B-AE7FC19C96B0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7" creationId="{32C50D1A-AB32-40CF-AA74-C95FFC8FF9B5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8" creationId="{D5CFCAF7-2010-682E-D642-E89982DF77AD}"/>
          </ac:spMkLst>
        </pc:spChg>
        <pc:spChg chg="del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9" creationId="{0F21182C-06F2-AE7A-2A61-CD4C8E4D7D59}"/>
          </ac:spMkLst>
        </pc:spChg>
        <pc:spChg chg="add mod">
          <ac:chgData name="Toby Donaldson" userId="2e6e5431-bb17-4c41-9985-d39c50d83c73" providerId="ADAL" clId="{11AE3950-EE88-4FA4-BEA5-7D719EBDFD56}" dt="2024-10-16T04:51:29.989" v="12704" actId="1076"/>
          <ac:spMkLst>
            <pc:docMk/>
            <pc:sldMk cId="3369581558" sldId="405"/>
            <ac:spMk id="10" creationId="{30C146EA-C387-09F4-4DED-E3CC865DB02C}"/>
          </ac:spMkLst>
        </pc:spChg>
        <pc:spChg chg="add mod">
          <ac:chgData name="Toby Donaldson" userId="2e6e5431-bb17-4c41-9985-d39c50d83c73" providerId="ADAL" clId="{11AE3950-EE88-4FA4-BEA5-7D719EBDFD56}" dt="2024-10-16T04:55:54.810" v="12875" actId="1076"/>
          <ac:spMkLst>
            <pc:docMk/>
            <pc:sldMk cId="3369581558" sldId="405"/>
            <ac:spMk id="12" creationId="{0766FD62-C830-20B6-6D56-697F242D99E5}"/>
          </ac:spMkLst>
        </pc:spChg>
        <pc:spChg chg="del mod">
          <ac:chgData name="Toby Donaldson" userId="2e6e5431-bb17-4c41-9985-d39c50d83c73" providerId="ADAL" clId="{11AE3950-EE88-4FA4-BEA5-7D719EBDFD56}" dt="2024-10-16T04:51:26.655" v="12703" actId="21"/>
          <ac:spMkLst>
            <pc:docMk/>
            <pc:sldMk cId="3369581558" sldId="405"/>
            <ac:spMk id="23" creationId="{3D6D7ADA-0D60-50AA-A50F-40C0B5972BAE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4" creationId="{16EBB4C4-1320-ADF6-FC0B-EAE22F331F7A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5" creationId="{F1CBCBC7-298B-14C9-0824-A6A7FEB0DF95}"/>
          </ac:spMkLst>
        </pc:spChg>
        <pc:spChg chg="add del mod">
          <ac:chgData name="Toby Donaldson" userId="2e6e5431-bb17-4c41-9985-d39c50d83c73" providerId="ADAL" clId="{11AE3950-EE88-4FA4-BEA5-7D719EBDFD56}" dt="2024-10-16T04:54:57.854" v="12854" actId="21"/>
          <ac:spMkLst>
            <pc:docMk/>
            <pc:sldMk cId="3369581558" sldId="405"/>
            <ac:spMk id="27" creationId="{B7FA6924-B9E2-44D1-7EA9-6EA7AA316DA3}"/>
          </ac:spMkLst>
        </pc:spChg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5T22:14:48.722" v="10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  <pc:spChg chg="del">
          <ac:chgData name="Toby Donaldson" userId="2e6e5431-bb17-4c41-9985-d39c50d83c73" providerId="ADAL" clId="{3E73F375-118E-4313-B197-86FE59234AEF}" dt="2024-10-15T20:43:21.238" v="0" actId="21"/>
          <ac:spMkLst>
            <pc:docMk/>
            <pc:sldMk cId="3434322379" sldId="301"/>
            <ac:spMk id="7" creationId="{AF1AF448-A6B5-D972-885A-04DA068B6110}"/>
          </ac:spMkLst>
        </pc:spChg>
        <pc:spChg chg="add mod">
          <ac:chgData name="Toby Donaldson" userId="2e6e5431-bb17-4c41-9985-d39c50d83c73" providerId="ADAL" clId="{3E73F375-118E-4313-B197-86FE59234AEF}" dt="2024-10-15T20:43:29.095" v="1"/>
          <ac:spMkLst>
            <pc:docMk/>
            <pc:sldMk cId="3434322379" sldId="301"/>
            <ac:spMk id="8" creationId="{EAB3469F-43D7-C0F0-548E-4D4182B226E5}"/>
          </ac:spMkLst>
        </pc:sp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2658978882" sldId="302"/>
            <ac:inkMk id="3" creationId="{F85B093F-9625-356B-30E1-4E3681EC42A8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3332135005" sldId="304"/>
            <ac:inkMk id="8" creationId="{F97A432A-B26B-2B80-A64B-2B90C82C4112}"/>
          </ac:inkMkLst>
        </pc:inkChg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  <pc:spChg chg="mod">
          <ac:chgData name="Toby Donaldson" userId="2e6e5431-bb17-4c41-9985-d39c50d83c73" providerId="ADAL" clId="{3E73F375-118E-4313-B197-86FE59234AEF}" dt="2024-10-15T20:47:59.716" v="14" actId="2711"/>
          <ac:spMkLst>
            <pc:docMk/>
            <pc:sldMk cId="4030859673" sldId="306"/>
            <ac:spMk id="7" creationId="{0918A78D-1C0B-BB54-111C-216618300AE7}"/>
          </ac:spMkLst>
        </pc:spChg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  <pc:spChg chg="add mod">
          <ac:chgData name="Toby Donaldson" userId="2e6e5431-bb17-4c41-9985-d39c50d83c73" providerId="ADAL" clId="{3E73F375-118E-4313-B197-86FE59234AEF}" dt="2024-10-15T20:50:36.304" v="100" actId="207"/>
          <ac:spMkLst>
            <pc:docMk/>
            <pc:sldMk cId="515663142" sldId="308"/>
            <ac:spMk id="3" creationId="{02467931-52B0-6649-B702-532553885F53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0" creationId="{680E2E02-CCC2-5320-85F8-3F81029F0872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1" creationId="{EC8DA32C-728B-22C5-42A3-EFC5C347E1C3}"/>
          </ac:spMkLst>
        </pc:spChg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  <pc:spChg chg="del">
          <ac:chgData name="Toby Donaldson" userId="2e6e5431-bb17-4c41-9985-d39c50d83c73" providerId="ADAL" clId="{3E73F375-118E-4313-B197-86FE59234AEF}" dt="2024-10-15T20:51:43.382" v="103" actId="21"/>
          <ac:spMkLst>
            <pc:docMk/>
            <pc:sldMk cId="1023544048" sldId="309"/>
            <ac:spMk id="6" creationId="{E11FE972-ECCA-A1C5-B27C-D24B690608E3}"/>
          </ac:spMkLst>
        </pc:sp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4246999849" sldId="310"/>
            <ac:inkMk id="3" creationId="{70B7CF7E-FE71-C246-AB0E-1540B759741C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195443414" sldId="313"/>
            <ac:inkMk id="6" creationId="{5A989CF6-95D7-F83C-69C3-580986CB62D9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4023133742" sldId="314"/>
            <ac:inkMk id="5" creationId="{8A4C7B97-28B1-979D-39F6-DA3115E5B8DE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433693695" sldId="315"/>
            <ac:inkMk id="3" creationId="{614C03DF-5994-DBB6-B406-9D6788631507}"/>
          </ac:inkMkLst>
        </pc:inkChg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2" creationId="{A74A24A5-CD9D-B093-C595-BDCF2138224C}"/>
          </ac:spMkLst>
        </pc:spChg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3" creationId="{4955E023-9FEC-5E6D-A69F-2F74D6F3566C}"/>
          </ac:spMkLst>
        </pc:spChg>
        <pc:spChg chg="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4" creationId="{D6505054-D305-BC27-F655-9BE60E998110}"/>
          </ac:spMkLst>
        </pc:spChg>
        <pc:spChg chg="add mod ord">
          <ac:chgData name="Toby Donaldson" userId="2e6e5431-bb17-4c41-9985-d39c50d83c73" providerId="ADAL" clId="{3E73F375-118E-4313-B197-86FE59234AEF}" dt="2024-10-15T20:46:46.791" v="12" actId="20577"/>
          <ac:spMkLst>
            <pc:docMk/>
            <pc:sldMk cId="863441422" sldId="372"/>
            <ac:spMk id="5" creationId="{12FB2EEB-124D-EA92-9906-CDD38DE12578}"/>
          </ac:spMkLst>
        </pc:spChg>
        <pc:spChg chg="add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6" creationId="{45522551-A2E0-F573-51B4-D979AA11263E}"/>
          </ac:spMkLst>
        </pc:spChg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  <pc:spChg chg="mod">
          <ac:chgData name="Toby Donaldson" userId="2e6e5431-bb17-4c41-9985-d39c50d83c73" providerId="ADAL" clId="{3E73F375-118E-4313-B197-86FE59234AEF}" dt="2024-10-15T20:51:02.670" v="101" actId="113"/>
          <ac:spMkLst>
            <pc:docMk/>
            <pc:sldMk cId="3269997775" sldId="373"/>
            <ac:spMk id="10" creationId="{7AEB9835-3084-4C49-E570-85678137630E}"/>
          </ac:spMkLst>
        </pc:spChg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269997775" sldId="373"/>
            <ac:inkMk id="3" creationId="{75E76DF5-3173-A1EB-C58B-C2C1C6F27D30}"/>
          </ac:inkMkLst>
        </pc:inkChg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760953719" sldId="374"/>
            <ac:inkMk id="7" creationId="{A57E4D67-59C1-5B25-E319-3042C621420B}"/>
          </ac:inkMkLst>
        </pc:inkChg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1:43:11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3666 8613 11 0,'0'0'0'0,"0"0"0"0,0 0 0 0,0 0 1 16,0 0-1-16,0 0 1 0,0 0 0 15,0 0-1-15,0 0-11 0</inkml:trace>
  <inkml:trace contextRef="#ctx0" brushRef="#br0" timeOffset="1484.45">3097 8497 258 0,'0'0'0'0,"0"0"0"16,0 0-21-16,-53 37 1 0,40-23 0 0,-7 0 1 15,-7 6 19-15,16-12 0 0,5-8 18 16,-16 6 1-16,11-4 0 0,-3 4 0 16,-11 3-19-16,11-4 0 0,1-2 54 15,-7 3 0-15,4-1 0 0,7-5 0 0,4 3-54 16,5-3 0-16,-6 6 0 0,6-6 0 0,-2 5-9 15,2-5 0-15,-6 9 0 0,6-9 1 0,-6 3 8 16,6-3 0-16,-8 5 0 0,8-5 0 0,-5 6 35 0,5-6 0 16,-6 8 1-16,1-2-1 0,2-1-35 0,-8 4 0 15,3-1 0-15,2 6 0 0,-8 6 52 0,3-6 0 16,-3 0 0-16,1 3 2 0,1-3-54 0,4 6 0 16,-6-6 0-16,-2 0 0 0,8 0 40 0,-6 0 1 15,3-3-1-15,2 1 1 0,-2-7-41 0,11 4 0 0,-5-6 0 16,5-3 0-16,-3 5 82 0,3-5 0 0,0 6 0 15,0-6 0-15,3 8-82 0,8-2 0 16,-6-3 0-16,-2 2 56 0,14 1-1 16,-9-3 0-16,-2 2 1 0,7 1-56 15,-7-3 0-15,-1 2 45 0,15-5-1 16,-12 6 0-16,-2-6 0 0,7 0-44 16,-7 3 0-16,2-3-2 0,3 0 0 15,3 6 0-15,-3-1 1 0,6 4 1 16,-1-7 0-16,-2 4 30 0,14 5 1 15,-12-8-1-15,4 3 1 0,13-1-31 0,-19 4 0 16,-1-6 20-16,18 16-1 0,-12-10 0 16,-5 2 1-16,16 3-20 0,-21-11 0 15,-1 2 14-15,11 10 0 0,-8-13 0 0,3 10 1 16,5 5-15-16,-8-12 0 0,-2 1 36 16,10 11 1-16,-8-12-1 0,-3 1 2 15,23-3-38-15,-17 2 0 0,5-5-3 16,20 6 1-16,-20-6 0 0,0 0 0 15,20 8 2-15,-25-8 0 0,0 0-1 0,10 3 1 16,-10-3 0-16,-3 3 0 16,11 0 0-16,-2-3 0 0,-1 5 5 0,20-5 1 15,-20 0 0-15,0 3 0 0,26 0-6 16,-26-3 0-16,0 3-6 0,14 3 0 16,-13-12 0-16,-1 3 1 0,20 0 5 15,-20 3 0-15,6-3-4 0,27 3 1 16,-32 0 0-16,7 0 0 0,23 6 3 15,-31-6 0-15,-5 3-2 0,17 3 1 16,-18-6 0-16,7 5 0 0,13 4 1 16,-8-9 0-16,8 2 44 0,25 1 0 15,-33-3 0-15,2 0 0 0,23 3-44 16,-28 3 0-16,-2-6-13 0,24 2 0 16,-19-4 0-16,2 2 0 0,26-9 13 15,-23 4 0-15,9-1-7 0,27-2 0 16,-33-4 0-16,3 1 1 0,30-14 6 15,-41 13 0-15,0 7-10 0,22-18 0 0,-27 12 0 16,-1 3 0-16,8-12 10 0,-10 6 0 16,2 0 3-16,20-23 1 0,-17 18 0 15,9 2 0-15,-7-3-4 0,4 3 0 0,-3-3 0 0,0 6-9 16,-3 0 1-16,3 0-1 0,-6 0 1 0,6 0 8 16,-6 6 0-16,-5-1 0 0,-6-2 0 0,3 8 26 15,-5-3 1-15,-3 1 0 0,2 2 0 0,-5-5-27 16,6 2 0-16,-6 0 0 0,0 1 0 0,0 2-9 15,0-8 1-15,0 2-1 0,0 1 1 0,-6-1 8 16,6 4 0-16,-8-9 0 0,-3 5 0 0,3-5-11 0,-9 0 0 16,3 0 0-16,-5 0 1 0,-6 0 10 0,-22-20 0 15,19 17 0-15,4 3-8 0,-21-14 0 16,32 14 0-16,-7 3 0 0,-13-6 8 16,16 8 0-16,4-5-13 0,-20 0 1 15,13 3-1-15,1 3 1 0,-14-9 12 16,19 11 0-16,3-5-9 0,-8-15 0 15,5 12 0-15,3 0 0 0,-9-19 9 16,12 24 0-16,-6-5-3 0,-22-14 0 16,22 14 0-16,1 8 1 0,-12-2 2 15,11-1 0-15,0 4 32 0,-24-4 0 16,13 1 1-16,-3 2-1 0,-36 6-32 16,34 0 0-16,2 0-7 0,-30 6 0 15,34 2 0-15,2-5 0 0,-17 8 7 16,20-2 0-16,-1-9-13 0,-16 5 1 15,17-2-1-15,0 3 1 0,-28-6 12 16,22 0 0-16,3 0-9 0,-34 0 1 0,34 0 0 16,-3-6 0-16,-19 6 8 0,19 0 0 15,3 0-10-15,-22 0 0 0,19 0 0 16,-2 6 1-16,-31-6 9 0,24 0 0 0,10 0-31 16,-26 0 0-16,28 0 0 0,2 0 0 15,-24 5 31-15,17-5 0 0,2 9 1 16,-39 5 0-16,31-6 0 0,-6 1 1 15,-32 11-2-15,32-9 0 0,6 0 0 16,-36 14 0-16,41-16 0 0,-2-1 1 16,-12 12-1-16,23-14 0 0,2 2 2 0,-21 0 1 15,18-2-1-15,1 0 1 0,-28 11-3 16,22-9 0-16,-2 6-38 0,-9 6 0 16,2 2 0-16,1 1 1 0,6 2 37 0,-4 3 0 15,4 0 0-15,-4-2 0 0,4-1-174 0,-4 3 1 16,4-5-1-16,-4 5 0 0,4-6 15 0,2 1 0 15,-8-9 0-15,0-3 0 0,33-11-120 0</inkml:trace>
  <inkml:trace contextRef="#ctx0" brushRef="#br0" timeOffset="3202.28">6486 9246 11 0,'0'0'0'0,"0"0"0"0,0 0 0 0,-36-15 1 16,25 10-1-16,-3-1 1 0,-5-5-1 15,5 5 0-15,3 6 0 0,-14 6 1 16,12-6-1-16,-15-6 1 0,-36 12-1 16,26-3 0-16,5 2 0 0,-45 9 0 0,48-5 0 15,2 2 1-15,-30 12-1 0,33-15 0 16,6 3 44-16,-14 12 1 0,14-9 0 16,5-6 0-16,0 1-45 0,8-1 0 0,-5 4 0 15,3-7 69-15,-6 4-1 0,3-4 0 0,3 6 1 16,-3 4-69-16,-3-1 0 0,0-3 0 0,3 0 0 0,3 0 67 15,-3 3 0-15,5 0 0 0,4 1 0 0,-9-1-67 16,5-6 0-16,3 6 0 0,3 0 0 0,-5 0 78 16,-1 0 0-16,1 0 0 0,5 0 1 0,5-5-79 15,-5 2 0-15,6 0 0 0,-1 1 0 0,4-4 39 0,10 9 1 16,-8-6 0-16,3-2 0 16,24 19-40-16,-13-17 0 0,-3 0 17 0,28 15 1 15,-31-18 0-15,-5 6 1 0,11 3-19 16,-17-6 0-16,-2-5 46 0,8 16 0 15,-9-13 0-15,1 2 1 0,13 20-47 16,-11-23 0-16,3 1 35 0,9 16 1 16,-6-11-1-16,-1 0 1 0,26 3-36 15,-14-5 0-15,0-4 30 0,36-2 1 16,-37-6 0-16,10-6 0 0,24 0-31 16,-39 6 0-16,6 0-9 0,13 0 0 15,-24-2 0-15,0 2 0 0,17-6 9 16,-23 6 0-16,6 0 17 0,16 0 0 15,-16-6 0-15,5 6 1 0,20 0-18 16,-14 0 0-16,0 6 7 0,33-6 1 16,-25 0 0-16,5 0 1 0,40-6-9 15,-45 3 0-15,0 3 10 0,31-8 1 16,-37 2-1-16,4 1 1 0,21-4-11 0,-33 1 0 16,1 2 32-16,18-5 0 0,-13 3 0 15,-5 2 0-15,18-8-32 0,-21 5 0 16,2 1 7-16,17-6 1 0,-22 5-1 0,5 4 1 15,14-4-8-15,-8-2 0 0,-5 8-4 16,13-11 0-16,-14 3 0 0,-5 8 1 16,16-11 3-16,-10 6 0 0,-1 2 3 15,14-14 0-15,-14 12 0 0,-5-1 0 16,6 1-3-16,-9 2 0 0,2-8 0 0,1 3-7 0,0 0 1 16,-3 5 0-16,-5-5 0 0,-4 8 6 0,-2-5 0 15,0-4 0-15,0 4 0 0,0 0-2 0,-2-4 1 16,2 1 0-16,-6 0 0 0,-5-3 1 0,3 0 0 15,-3-3 0-15,-3 3 0 0,0 0 2 0,-5-9 0 16,-6 6 0-16,-3 0 0 0,-8 3-2 0,3-5 0 16,6 5 0-16,2 2 0 0,-3 1 0 0,-22-17 0 15,26 11 0-15,1 0 1 0,-21-19-1 16,30 22 0-16,-2-1-3 0,-12-13 1 16,14 17 0-16,3 5 0 0,-11-8 2 15,3 6 0-15,0 2-4 0,-31-2 1 16,22 2 0-16,-10 1 0 0,-40 2 3 15,40 3 0-15,-1 0-24 0,-44 0 1 16,39-6-1-16,2 3 1 0,-41 1 23 16,45 2 0-16,-1 2-71 0,-38 1 1 15,35-6 0-15,6 3 1 0,-35 0 69 0,26 0 0 16,4 0-150-16,-47-2 0 0,46 2 1 16,-2-3-157-16,-53-6 148 0,50 4 0 15,47 5-221-15</inkml:trace>
  <inkml:trace contextRef="#ctx0" brushRef="#br0" timeOffset="7083.11">3205 14180 11 0,'0'0'0'0,"0"0"0"0,0 0 0 0,-45-11 1 16,32 8-1-16,-7 3 1 0,-10 0-1 16,22-5 0-16,-4 5 64 0,4-3 1 15,-6 0 0-15,3 3 1 0,-8 0-66 16,5 3 0-16,-5 5 72 0,-20 15 1 16,20-12 0-16,-9 0 1 0,-16 31-74 0,25-22 0 15,-1-3 50-15,-13 11 0 0,14-14 0 16,8 0 0-16,-3 0-50 0,0 6 0 0,-5-6 0 15,5 6 56-15,-3 2-1 0,9 1 0 0,-3-4 1 16,8 4-56-16,-2-9 0 0,-6 3 0 0,3 0 0 0,2-3 59 16,0 3-1-16,4-3 0 0,-4 5 0 0,1 4-58 15,5-6 0-15,0 0 0 0,0-6 0 0,0-3 13 16,5 7 1-16,1-10-1 0,-4 1 1 16,10 2-14-16,-7-2 0 0,9 2 34 15,13 4-1-15,-10-4 0 0,-3-5 1 16,19 11-34-16,-19-6 0 0,5 1 5 0,6 2 0 15,-11-5 0-15,0 2 0 16,11 12-5-16,-6-15 0 0,-5 4 50 0,16 8 1 16,-11-12 0-16,-5 1 0 0,25 14-51 15,-20-15 0-15,6 1 6 0,16 14 0 16,-16-12 0-16,6 0 0 0,27 12-6 16,-25-9 0-16,0-2 25 0,33 16 0 15,-30-11 0-15,-3-3 0 0,31 12-25 16,-31-15 0-16,6 4 23 0,-6 2 2 0,0-9-2 15,0 4 1-15,6-6-24 0,0 2 0 0,-1 1 0 16,1-6 0-16,5 3 14 0,0-3 1 0,3-3-1 16,3 3 1-16,2-6-15 0,-5 3 0 0,3 1 0 15,-3-1 0-15,3 3 8 0,-3 0 1 0,-3 0-1 16,-5 0 1-16,-1 3-9 0,1-1 0 0,2 1 0 16,4 3 0-16,-1-3 5 0,-5 0 1 0,2-1 0 15,3 1 0-15,-5 0-6 0,-1 0 0 0,-4 0 0 16,2-1 0-16,2 1 40 0,-5-3 1 0,1 3 1 0,-1 0-1 15,-3-3-41-15,3-3 0 0,0 3 0 0,-2 0 0 16,-4-3-8-16,7-2 0 0,-4-1 0 0,3 0 1 16,0 1 7-16,6-4 0 0,0 4 0 0,-1-4 0 0,1 1 44 15,44-6 0-15,-50 5 0 0,0 4 1 16,36-7-45-16,-36 10 0 0,-5 2-11 16,30 2 1-16,-28 1 0 0,-2 6 0 15,24 5 10-15,-21-12 0 0,2 4 0 16,33 0 1-16,-27-6-1 0,0 0 1 15,43 0-1-15,-37-6 0 0,2 3-8 0,44-8 0 16,-47 3 0-16,8-1 0 0,56-8 8 16,-50 9 0-16,-5-1 16 0,65-5 0 15,-54 12 0-15,-6-1 1 0,58 0-17 16,-69 3 0-16,3 3 37 0,33 8 0 16,-50-8-1-16,5 2 1 0,34 1-37 15,-33-3 0-15,5 0 18 0,42-6 0 16,-42 0 0-16,8 0 0 0,53-11-18 15,-49 6 0-15,-4-1 24 0,53-8 1 16,-55 12 1-16,2-6-1 0,48-6-25 16,-51 11 0-16,-4 6-10 0,40-6 0 15,-46 6-1-15,-6 3 2 0,36 6 9 16,-30-9 0-16,0 5-1 0,32 7 1 16,-32-10-1-16,-6 7 1 0,39-1 0 15,-33-2 0-15,-1 2-13 0,40 6 1 16,-40-8 0-16,7 0 0 0,40 5 12 15,-52-6 0-15,3 1-24 0,31 3 1 0,-34-4 0 16,-3 4 0-16,-2-7 23 0,2 10 0 0,-2-4 0 16,-3 3 33-16,-1 1 0 0,4-1 0 0,-9-5 1 0,1 2-34 15,-1-2 0-15,6-1 0 0,-6 6 0 0,1-2 2 16,-1 2 0-16,9-2 0 0,2 5 0 0,9-6-2 16,-6 3 0-16,0-2 0 0,0-1 0 0,-3-2-11 15,4-3 1-15,-1 2 0 0,5-2 0 0,-4 0 10 16,1-3 0-16,-15 0 0 0,-1 3 0 0,9 0 5 15,-3-1 0-15,8 1 0 0,0 0 0 0,-3 0-5 16,3 2 0-16,1-5 0 0,-1 3 0 0,11 0-15 0,-5 0 0 16,5-3 0-16,-3 0 0 0,9 0 15 0,-6 0 0 15,3-3 0-15,-3 0 0 0,3 0-4 0,3 3 1 16,3 0 0-16,-7 0 0 0,7-5 3 0,2 2 0 16,-2 3 0-16,-6 3 0 0,2 2-19 0,-4 1 1 15,2 2-1-15,-9-5 1 0,1 9 18 0,0-4 0 16,-6 3 0-16,5-2 0 0,-7-1 18 0,5 1 0 0,2 2 0 15,-2 0 0-15,3 0-18 0,0-5 0 0,-3 2 0 16,2 1 0-16,6-1-1 0,45 9 1 16,-48-8-1-16,3-9 1 0,48 5 0 15,-43 4 0-15,-2-7-2 0,50 10 1 16,-50-12-1-16,3-3 1 0,46-6 1 16,-43 7 0-16,5-7 20 0,0 4 0 0,0-7 0 15,-6 4 1-15,1-1-21 0,-4-5 0 0,-2 3 0 16,3 0 0-16,-8 0-8 0,2-3 1 0,0 0-1 15,0-3 1-15,3 3 7 0,6-6 0 0,5 0 0 0,-6 0 0 16,12 4-34-16,-1-7 1 0,-2 1-1 0,3-4 1 16,-6 1 33-16,52-23 0 0,-60 28 0 15,-3 4-16-15,30-13 0 0,-47 18 0 0,-2 0 0 16,5-12 16-16,-22 18 0 0,-8-4-16 16,-3-2 0-16,0 5 0 0,0 4 1 15,0-18 15-15,-3 6 0 0,3-3 28 16,-5-31 0-16,-6 26 1 0,2-1 0 15,-2 1-29-15,3 2 0 0,-6-3 0 0,-2 9 22 16,2-2 0-16,0-1 0 0,0 0 0 0,-5 0-22 16,0 0 0-16,-1 3 0 0,-5-6 0 0,1 3-23 0,1 0 0 15,-1 1 0-15,4-1 0 0,1 3 23 0,0 0 0 16,-6-1 0-16,0 1 0 0,3 0-39 0,-3-3 1 16,-3 1 0-16,3 2 0 0,-5 5 38 0,-28-16 0 15,30 16 0-15,1 1-9 0,-29-3 1 16,29 8 0-16,-6-6 0 0,-25-2 8 15,27 8 0-15,-2 6-18 0,-30 3 0 16,35-6 0-16,-8 0 0 0,-30 3 18 16,33-1 0-16,-6-2-16 0,-33 0 0 15,33 0-1-15,1 0 2 0,-40-5 15 16,40 2 0-16,-6 0-13 0,-42-2 1 16,42 2 0-16,0 6 0 0,-42 2 12 15,39-5 0-15,3 3-63 0,-47 0 0 16,46-3-1-16,7-3 1 0,-48-3 63 15,47 4 0-15,1-4-37 0,-37-8 0 16,37 8 0-16,-1 1 0 0,-41-4 37 0,36 3 0 16,-3 6-17-16,-45 6-1 0,43-3 1 15,-4 3 1-15,-55 5 16 0,56-3 0 16,0-8-47-16,-59 6 0 0,61-3 0 0,9-3 0 16,-50-3 47-16,46 0 0 0,1 0 6 15,-47-2 0-15,41 2 0 0,-2 0 1 16,-53 0-7-16,52-2 0 0,-2 2-3 15,-50 3 1-15,58 0 0 0,-2 3 0 16,-43 2 2-16,45-10 0 0,-2 2 10 16,-48 0 1-16,50 3 0 0,-5-3 0 15,-56 3-11-15,55 0 0 0,1-6 37 0,-50-8 0 16,55 6 0-16,-3 0 1 0,-36-7-38 16,37 10 0-16,2-1 35 0,-44-2-1 15,38 8 0-15,3-3 0 0,-46-3-34 16,43 6 0-16,1 0 30 0,-51 0 1 15,51 0 0-15,-6 0 0 0,-47 6-31 16,50-6 0-16,2-3 4 0,-52 0 1 16,56 3 0-16,7-5 0 0,-46-1-5 15,41 3 0-15,3 3 9 0,-48-8 0 16,48 5 0-16,-3 0 0 0,-55-2-9 16,50 2 0-16,-6 6-7 0,-50 2 1 15,61-2-1-15,0 3 1 0,-41-1 6 16,41-2 0-16,2 0 4 0,-46-3 0 15,47-3 0-15,0 0 1 0,-42-2-5 16,42-1 0-16,-3-2-3 0,-36-6 1 0,39 5-1 16,5 3 1-16,-35-2 2 0,35 0 0 15,0 2-27-15,-35-5 2 0,32 5-1 16,4 3 1-16,-51 3 25 0,48 0 0 16,2 3-14-16,-44 3 0 0,45-3 0 0,4-1 0 15,-37 4 14-15,35-6 0 0,3 0-28 16,-34 0 0-16,37 0 0 0,-3 0 0 15,-25 0 28-15,25 0 0 0,2-6 3 16,-35 1 1-16,33 2-1 0,-6 0 1 16,-33-8-4-16,34 8 0 0,-1 3 29 15,-36 0 0-15,39 0 0 0,1 3 1 16,-37 2-30-16,33 1 0 0,0 3-27 0,-46 13 0 16,46-16 0-16,-5 2 0 0,-42 6 27 15,48-14 0-15,-1 0 31 0,-30 0 1 16,36 0 0-16,-1-5 0 0,-24-1-32 15,34 3 0-15,-4 3-13 0,-24-8 1 16,27 2 0-16,0 0 0 0,-22-2 12 16,16 0 0-16,4 2-4 0,-37-5 0 15,31 8 0-15,-6 3 0 0,-32 5 4 16,32-2 0-16,0 0-32 0,-33 6 1 16,34-7 0-16,7 4-1 0,-35-3 32 15,30 0 0-15,9-1 28 0,-31 4 1 16,30-6-1-16,-2 6 0 0,-37 5-28 15,29-5 0-15,-1-1 0 0,-33 9 1 16,33-11-1-16,4 0 1 0,-32 5-1 0,34-8 0 16,-3 3-29-16,-19 3 1 0,19-1-2 15,3-5 2-15,-39 6 28 0,33 0 0 16,1-1-136-16,-29 15-1 0,31-12 1 16,3 6-154-16,-33 9 136 0,22-20 0 0,44-3-220 15</inkml:trace>
  <inkml:trace contextRef="#ctx0" brushRef="#br0" timeOffset="35300.36">19704 7636 11 0,'0'0'0'0,"0"0"0"0,0 0 0 0,0 0 1 0,0 0-1 0,0 0 1 16,0 0-1-16,0 0 0 0,0 0 0 0,0 0 1 15,0 0-1-15,-33-14 1 0,22 14-1 16,11 0 0-16,-3-8 0 0,0 2 0 16,3 6 0-16,-2-5 1 0,-4 2-1 15,6 3 0-15,0-6 0 0,6-2 0 16,-6 8 0-16,-6-9 0 0,12-2 0 16,-6 5 0-16,0 6 0 0,0 0 0 0,2-3 0 15,4-2 0-15,0-1 0 0,2-5 0 16,-3 5 0-16,1 1 61 0,-1-4 1 0,1 4-1 15,2 2 2-15,-2 3-63 0,-6 0 0 0,2 0 0 16,-2 0 0-16,6 0 80 0,-6 0 0 0,6-6 0 16,-6 6 2-16,0 0-82 0,-9 0 0 15,4 6 0-15,-9-3 62 0,-30 11 1 16,8-3 0-16,-3 6 0 0,-38 8-63 16,55-14 0-16,2 1 75 0,-10 10 1 0,16-16 0 15,6 2 0-15,-6 12-76 0,3-6 0 16,0 3 10-16,-17 17 1 0,9-17 0 15,0 5 0-15,-20 20-11 0,25-22 0 16,-2 0 72-16,-1 2 1 0,6-2-1 0,-3 2 1 0,3-2-73 16,3 3 0-16,-6-1 0 0,3 6 0 0,3-11 10 15,2 8 1-15,-8 4-1 0,3-4 1 0,3 6-11 16,-9 28 0-16,9-31 0 0,3 3 30 16,2 31 0-16,3-34-1 0,3 0 1 15,10 28-30-15,-7-19 0 0,-1-3-17 16,7 39 1-16,-10-31-1 0,4 0 1 15,-6 0 16-15,0 3 0 0,0-8 0 0,-6 2-147 0,4 6 1 16,4-8 1-16,9 0-1 0,-2-4 146 0,21 26 0 16,-11-39 0-16,9 0-145 0,30 8-1 15,-19-20 1-15,-39-8-266 0</inkml:trace>
  <inkml:trace contextRef="#ctx0" brushRef="#br0" timeOffset="36916.98">19284 13283 179 0,'0'0'0'0,"0"0"0"0,0 0-13 0,0 0 0 0,0 0 0 0,0 0 0 16,0 0 13-16,0 0 0 0,0 0 105 15,0 0 1-15,0 0-1 0,0 0 2 16,6 39-107-16,-6-28 0 0,-6-5 92 15,-7 8 0-15,7-5 1 0,-2-7 0 16,-3 10-93-16,5-10 0 0,6-2 33 0,6 12 1 16,-6-12 0-16,-9 2 1 0,-2 10-35 15,6-9 0-15,-1 2 69 0,4 9 0 16,-4 0 0-16,-2 0 1 0,-12 20-70 16,4-3 0-16,-1 11 25 0,1-5 0 15,2 2 0-15,-6 1 0 0,7-1-25 0,-7 6 0 16,9 3 0-16,3 2 0 0,-3 1 31 0,8 56 1 15,11-59 0-15,1 5 1 0,32 46-33 16,-5-57 0-16,14 0-143 0,-3-8 1 0,5-3 0 16,-2-3 0-16,8-5 29 0,0-4 0 0,-14 4 0 15,-8 8 1-15,-36-31-295 0</inkml:trace>
  <inkml:trace contextRef="#ctx0" brushRef="#br0" timeOffset="38352.06">16950 13044 381 0,'0'0'0'0,"0"0"0"0,0 0 0 0,0 0-72 0,50-40-1 15,-28 21 1-15,3-10 0 0,33-21 72 16,-39 30 0-16,-11 12 58 0,9-6 0 16,-14 5 1-16,2 3 0 0,6-2-59 15,-2 8 0-15,2-8 85 0,14-4 1 16,-6 7 1-16,9 2-1 0,30-11-86 15,-25 8 0-15,-3 6 89 0,36-3 2 16,-27 1-2-16,0 4 2 0,33 7-91 16,-34-9 0-16,1 5 72 0,38 4 1 15,-33-6 0-15,-5 0 1 0,52 5-74 0,-49-8 0 16,7 3 24-16,43 8 1 0,-54-5-1 16,1 5 1-16,30 9-25 0,-36-12 0 15,0 6 16-15,-8 0 1 0,8 0 0 0,0 0 0 0,-2 6-17 16,2-3 0-16,0-3 0 0,-3-3 0 0,4-2 35 15,-7-1 1-15,9 1-1 0,0-4 0 0,3 1-35 16,-1-6 0-16,-2-6 0 0,3 3 0 0,0 1-21 16,-1-1 0-16,4-6 0 0,-9 4 1 0,0-1 20 15,3 0 0-15,-3 4 0 0,-2 2 0 0,2-6-39 16,0 3 2-16,0 0-1 0,-5 1 1 0,2-7 37 0,20 3 0 16,-31 1 0-16,-2 2-145 0,13-17 1 15,-11 12-1-15,1-1-129 0,10-7 146 16,-16 7-1-16,-14 9-193 0</inkml:trace>
  <inkml:trace contextRef="#ctx0" brushRef="#br0" timeOffset="38866.37">18980 12686 729 0,'0'0'0'0,"0"0"0"0,31 6 8 0,16 8 0 0,-20-11 0 0,-2 0 1 16,19-3-9-16,-24 0 0 0,-1 2 73 0,14 10 0 16,-19-4 0-16,-3-5 1 15,9 11-74-15,-12-3 0 0,6 3 31 0,16 12 0 16,-11-15 0-16,-5-3 0 0,25 12-31 15,-28-20 0-15,-6 3-12 0,4-3 0 16,-9 0 0-16,0 0 1 0,0 8 11 16,0-8 0-16,-9 6 26 0,4 0 1 0,5 8-1 15,-6 0 1-15,-5 5-27 0,-3 7 0 0,1 10 0 16,-1 6 0-16,-5 12-28 0,-6-3 1 0,0-4-1 16,-3 1 1-16,-5 6 27 0,-39 41 0 15,36-55 0-15,3-1-140 0,-50 23 1 16,45-42-1-16,-1-17-84 0,-27-15 140 15,41-7-1-15,25 19-153 0</inkml:trace>
  <inkml:trace contextRef="#ctx0" brushRef="#br0" timeOffset="39983.08">17666 7054 11 0,'0'0'0'0,"0"0"0"0,0 0 0 0,0 0 1 16,0 0-1-16,13 28 1 0,-7-28-1 15,-6 0 0-15,8 0 73 0,-2-3 0 16,-6 3 0-16,5-5 2 0,12-4-75 16,-6 4 0-16,-6-4 60 0,15-5 1 0,-6 8-1 15,-9-2 2-15,9-3-62 0,-9 8 0 16,-5 3 42-16,9-9 1 0,-4 7-1 0,1 2 1 15,8 0-43-15,-1 0 0 0,7 0 53 16,13 11 0-16,-3-3 0 0,3-2 0 16,45 8-53-16,-48-11 0 0,3 2 22 15,34 1 1-15,-29-6-1 0,-5 3 1 16,31-3-23-16,-25-3 0 0,-6 3 57 16,39-6-1-16,-28-2 0 0,0-6 1 15,53-9-57-15,-45 12 0 0,1-3 0 16,57-8 0-16,-60 13 0 0,-3-2 0 0,44-3 0 15,-47 11 0-15,-5-3 10 0,33 6 0 16,-34 6 0-16,-5 2 1 0,37-2-11 16,-43-3 0-16,4 3-38 0,27-6 2 15,-45 5-1-15,1-5 1 0,6-5 36 16,-15 5 0-16,-5 0-104 0,6-6-1 16,2 6 1-16,-3-3 0 0,-2-3 104 15,0 1 0-15,0 2-116 0,2-8 0 16,-5 11 1-16,0 0-169 0</inkml:trace>
  <inkml:trace contextRef="#ctx0" brushRef="#br0" timeOffset="40466.61">18922 6711 11 0,'0'0'0'0,"0"0"0"0,0 0 0 0,0 0 0 0,0 0 1 0,-24-34-1 0,21 25 1 0,-3-5-1 16,6 6 0-16,-5-3 0 0,5 11 0 0,-6-3 0 15,6 3 1-15,-3-6-1 0,3 6 1 0,-11-8-1 16,3 2 0-16,3 3 0 0,5 3 0 0,0 0 95 16,0 0 0-16,0-5 1 0,0 5 0 0,0 0-96 15,5 0 0-15,9 0 0 0,5 0 0 0,9 5 73 0,2 4 2 16,3-4-1-16,-2-2 0 0,-4 3-74 15,1-6 0-15,2 3 0 0,-5-3 0 0,3 0 58 0,2-3 2 16,-8 3-2-16,9 6 1 0,-6 2-59 0,-3-5 0 16,-3 2 0-16,-2 1 0 0,-3 2 35 0,-6-2 1 15,3 8 0-15,-6-5 0 0,4-4-36 0,10 21 0 16,-5-10 0-16,2 1 14 0,20 17 1 16,-11-17-1-16,3 3 1 0,33-1-15 15,-34-10 0-15,1-9-35 0,35 0 1 16,-38 0 0-16,0 0-1 0,11 0 35 15,-25 0 0-15,-11 0 10 0,0-9 0 16,0 9 0-16,0 0 1 0,-28 23-11 16,-5 5 0-16,-11 3 40 0,-44 45 0 15,43-34 0-15,-1 9 0 0,-1-1-40 0,2-2 0 16,12-3 0-16,-3 6-203 0,3 2 2 0,0-2-1 16,-6-9 0-16,-2-2 155 0,-42 24 1 15,33-44-1-15,50-20-136 0</inkml:trace>
  <inkml:trace contextRef="#ctx0" brushRef="#br0" timeOffset="42366.7">3497 5456 11 0,'0'0'0'0,"0"0"0"0,-52-6 0 0,-14-2 1 0,30 2-1 16,3-2 1-16,-48-3-1 0,37 8 0 15,0-3 0-15,-47 6 1 0,44-6-1 0,-8 4 1 16,-45-10-1-16,50 12 0 0,-2-2 0 16,-45 2 0-16,50 2 0 0,-2 12 1 15,-37 20-1-15,36-20 0 0,3 0 0 16,-55 29 0-16,44-21 0 0,0 12 0 15,-66 33 0-15,58-33 0 0,-4 8 55 16,-1-5 1-16,13 5 0 0,0 6 0 0,5 3-56 0,-55 50 0 16,56-53 0-16,-1 8 72 0,-49 59-1 15,55-56 0-15,3 3 1 0,0 3-72 16,2-9 0-16,9 9 0 0,-3-6 107 0,9 3 0 16,2-6 1-16,-3-2 0 0,9-1-108 0,-11 34 0 15,24-45 0-15,12-5 56 0,-1 33 1 16,3-36-1-16,3-9 1 0,23 29-57 15,-10-32 0-15,4 1 36 0,8-3 0 0,3-1 1 16,2-2-1-16,9-3-36 0,2 0 0 0,6 0 0 16,0-8 0-16,9 2-10 0,-4 1 1 0,9-1-1 15,0 4 1-15,5-7 9 0,6 4 0 0,-11-1 0 16,0 1 0-16,-1 2-22 0,4-3 1 0,5-2 0 16,3 2 1-16,8 6 20 0,0-5 0 0,0-1 0 15,3-2 0-15,3 0-7 0,110-4 1 16,-96-4 0-16,13-4 0 0,6-3 6 0,-14-2 0 0,0 0 0 15,-6-9-16-15,1-2 0 0,5-4 0 0,0 4 1 16,5-6 15-16,109-28 0 0,-123 30 0 16,-4 7 35-16,93-29 1 0,-99 22-1 15,-6 1 1-15,88-26-36 0,-99 29 0 0,3-3-13 16,72-26 0-16,-83 20 0 0,5-3 1 16,0 3 12-16,-5-8 0 0,-3-1 0 0,-2 1-14 15,-1-3 1-15,3-3-1 0,-6-3 1 0,-2 3 13 16,55-48 0-16,-72 51 0 0,-5 0 44 15,19-43 1-15,-33 49 1 0,-6 2-1 16,9-33-45-16,-22 33 0 0,-4 11 1 16,-2-5 0-16,-2 6 0 0,2-6 0 0,-6-1-1 0,-2 4 0 15,2 0 0-15,1-9 0 0,-4 3 43 0,-16-31 1 16,1 26 0-16,-4 7 0 0,-36-35-44 16,26 30 0-16,-12 6 26 0,-55-31-1 15,42 25 0-15,-4 0 0 0,-74-33-25 16,70 39 0-16,-7-1 8 0,-85-27 0 15,75 34 0-15,-12-4 1 0,4 4-9 0,-1-1 0 16,0-5 0-16,1 6-26 0,-100-29 0 16,93 23 0-16,-2 5 0 0,-102-24 26 15,99 27 0-15,3 3-52 0,-113-17 2 16,108 29 0-16,-12 7 0 0,-137 29 50 16,115-2 0-16,-11 7-102 0,1 12 1 0,-7 8 0 15,-2 9 0-15,-5 14 101 0,-180 101 0 16,160-82 0-16,-14 9-154 0,1 6 0 0,27-6 0 15,0-1 1-15,174-106-88 0</inkml:trace>
  <inkml:trace contextRef="#ctx0" brushRef="#br0" timeOffset="43866.93">2240 11274 11 0,'0'0'0'0,"0"0"0"0,0 0 0 0,-38 25 1 16,18-22-1-16,1 0 1 0,-11 3-1 16,16-4 0-16,0 1 0 0,-25 8 1 0,20 1-1 15,-6 2 1-15,-22 14-1 0,22-11 0 16,1 5 33-16,-4 4 1 0,-5-4 0 0,2 9 0 16,4 3-34-16,2 0 0 0,-8 2 0 0,2 1 0 0,4 5-2 15,-31 42 1-15,27-41 0 0,4 7 0 16,-31 43 1-16,33-51 0 0,0-5 87 15,3 5 1-15,8-5-1 0,-2-4 0 0,7 7-87 16,-5-1 0-16,3 3 0 0,6-2 0 0,-3 8 51 16,2-1-1-16,1-2 0 0,5-2 0 0,0-1-50 15,0 42 0-15,5-42 0 0,1 1 71 0,7 44 1 16,-2-53-1-16,-2-1 1 0,5 1-72 16,5 0 0-16,0-6 0 0,6 3 73 0,0 3-1 15,3-12 0-15,2-2 1 0,9-3-73 0,-1 2 0 16,4-5 0-16,7-5 0 0,4-1 27 0,5 4-1 15,0-12 0-15,0 2 0 0,0-2-26 0,3-2 0 16,8 2 0-16,-3-9 0 0,11 4 1 0,1-7 0 16,5-2 0-16,-3-3 0 0,8-2-1 0,3-4 0 0,-5 3 0 15,2 4 0-15,-2-7-4 0,88-25 1 16,-72 26-1-16,3-6 1 0,108-29 3 16,-116 26 0-16,-6 0 36 0,102-33 1 15,-82 33 0-15,-1 3 0 0,97-31-37 16,-110 30 0-16,0 4 38 0,-1-3 0 0,-13 11 0 15,8-3 0-15,-5 12-38 0,-3-3 0 0,-6 2 0 16,-5 6 0-16,0 3-3 0,-9-2 1 0,9-1 0 16,0-6 0-16,5 4 2 0,-8-4 0 0,3-5 0 0,-5 3 0 15,-4 0-2-15,67-17 1 0,-72 14-1 16,0-1 1-16,0-1 1 0,-6-1 0 0,-2 0 0 16,-3-3 30-16,36-16 0 0,-44 19 0 15,-12-3 0-15,31-14-30 0,-33 12 0 0,-5 2 13 16,7-17 1-16,-16 23-1 0,-3-8 0 15,4-20-13-15,-12 16 0 0,-12-2 11 16,4-3 1-16,-3 3-1 0,-8-8 1 0,-9 2-12 16,3-3 0-16,-8 9 0 0,-6-3 0 0,1 6 7 15,-6 2 0-15,-3-5 0 0,2-3 1 0,-7 0-8 16,-45-28 0-16,53 37 0 0,-3-6 7 0,-41-15 1 16,41 21 0-16,3 8 0 0,-61-11-8 15,47 13 0-15,-11 7-4 0,-70 5 0 16,62 0 0-16,0 0 1 0,-86 8 3 15,85 1 0-15,-4 5 5 0,-93 11 1 16,93-17-1-16,-4 1 1 0,-83 2-6 16,98-11 0-16,7-3 3 0,-71-8 1 15,68 5-1-15,-4-8 1 0,-62-14-4 16,72 11 0-16,3 0-33 0,-63-14 1 16,54 9-1-16,4 2 1 0,-81-25 32 15,61 26 0-15,6 4-145 0,-9-7 1 0,4 11 0 16,-10 8 0-16,1 3 42 0,-102 14 1 15,85 3-1-15,108-17-603 0</inkml:trace>
  <inkml:trace contextRef="#ctx0" brushRef="#br0" timeOffset="59633.21">1434 12771 696 0,'0'0'0'0,"0"0"0"0,-14 36 56 0,-11 6 2 0,17-22-1 16,8 3 0-16,-6-6-57 0,6 2 0 0,0 1 0 0,-5 2 29 16,5 1 0-16,-3-1 0 0,-2 4 1 0,5-7-30 15,0 7 0-15,0 8 0 0,-6-6 0 0,6 0 82 16,-5 28 1-16,2-19 0 0,-3 2 0 16,1 43-83-16,5-46 0 0,-9 6 10 15,4 46 0-15,5-49 0 0,5 0 0 16,-2 4-10-16,8-1 0 0,-2 0 0 0,2 0-20 15,2 0 1-15,-2-5-1 0,3 5 1 0,0-5 19 16,19 47 0-16,-22-42 0 0,9-2-30 0,7 44-1 16,-16-42 1-16,3 6 0 0,-8-3 30 15,2 6 0-15,3-1 0 0,-3 4-8 0,-2-3 1 16,-1 5-1-16,-2 0 1 0,-3-2 7 0,0 41 0 16,6-53 0-16,-6-2 31 0,11 36 0 15,-11-42 0-15,8-1 1 0,-3-2-32 0,9 0 0 16,-8 0 0-16,2 0 28 0,3-3 1 0,3-5-1 15,0-1 1-15,5-5-29 0,-8 3 0 0,8 2 0 16,-5 4 0-16,6-7 4 0,18 26 1 16,-13-22-1-16,-3-1 1 0,28 23-5 15,-25-22 0-15,2-1 2 0,26 21 0 16,-23-24 0-16,3-2 0 0,31 11-2 16,-31-14 0-16,0-5 31 0,34 13 0 15,-31-8 1-15,2-2-1 0,42 13-31 16,-30-11 0-16,-3 3 31 0,3-6 0 0,-3 6 0 0,-3 0 0 15,0 3-31-15,-3-4 0 0,9 4 0 0,-3-6 0 16,3 0 26-16,-3 0 0 0,5 0 0 0,6-2 2 16,0 2-28-16,6 0 0 0,2 0 0 0,6-3 0 15,5 3 15-15,1-8 0 0,-9 2 0 0,-3 1 0 0,3 2-15 16,61 6 0-16,-58-12 0 0,0 1 13 16,-1-3 1-16,7 0 0 0,-1-3 0 0,6 0-14 15,85 3 0-15,-82-1 0 0,3-2 29 16,2 0 0-16,0 3 0 0,0 3 0 0,-3 5-29 15,100-3 0-15,-97-2 0 0,1-3 12 16,4 0 2-16,1 0-1 0,-6-3 0 0,11 0-13 0,-2-3 0 16,7 0 0-16,-2 0 0 0,-2 3 8 0,7-6 0 15,1-2 0-15,-9-3 1 0,8-3-9 0,1-3 0 16,5 0 0-16,5 0 0 0,4 0-11 0,-1-5 0 16,-2 2 0-16,-1 0 1 0,3 3 10 0,-2 3 0 15,-6 0 0-15,3 0 0 0,-3 3-8 0,0 0 0 0,0 5 0 16,3 3-1-16,-3 6 9 0,0 0 0 0,5-3 0 15,-5-3 0-15,0 0 12 0,0 0-1 0,9-2 0 16,-1-1 0-16,3-2-11 0,122-12 0 16,-122 9 0-16,2 2-10 0,142-13 0 15,-141 16 0-15,5-2 0 0,125 2 10 16,-130 6 0-16,-9 0-10 0,111 9 1 16,-121-1 0-16,-6 3 0 0,-3 3 9 0,-2 0 0 15,2 1 0-15,0 4 22 0,-5-2 2 0,-1 0-1 16,-5 0 0-16,-5 5-23 0,-3-8 0 0,14 3 0 0,-1-3 0 15,1 6 37-15,2-6 0 0,-7-5 0 0,-4 2 0 16,-11-3-37-16,1 1 0 0,-1-1 0 0,-5 1 0 16,5-1-7-16,-5 0 0 0,-14 1 0 0,0-3 1 15,-14-4 6-15,3 1 0 0,-14 0 0 0,1-3 0 0,-4 0-17 16,-11-3 1-16,1 3-1 0,-1 0 1 0,-11 3 16 16,3 0 0-16,3-3 0 0,-3-3 0 0,3 0 21 15,-9-2 0-15,9-1 0 0,-5 0 0 0,4-2-21 16,4-1 0-16,-3-2 0 0,0-3 0 0,5-3-19 15,0-5 1-15,1-4 0 0,-1-2 0 0,0-3 18 16,14-39 0-16,-16 36 0 0,-3 3-33 0,13-48 0 16,-16 37 0-16,3-3 0 0,-8-3 33 15,2 1 0-15,-2 2 0 0,-6-6-61 0,0 0 0 16,5 3 0-16,-2 3 1 0,2 12 60 0,15-57 0 16,-9 45 0-16,3-3 8 0,30-48 0 15,-22 48 0-15,8 1 0 0,3-1-8 0,1 0 0 16,-4-3 0-16,3-2-19 0,0-1 0 15,-2 4 0-15,-4 2 1 0,-2-3 18 0,14-39 0 16,-34 54 0-16,-5 7 27 0,-11-21 2 16,3 30-2-16,-3 6 1 0,-28-14-28 15,20 11 0-15,-9-5 48 0,-27-18 1 16,33 23-1-16,-3-2 2 0,-5-1-50 0,8-3 0 16,-3 1 0-16,-3-1 9 0,3-5 1 0,-8 3-1 15,-6 0 1-15,1-1-10 0,-1 1 0 0,-11-3 0 16,3 3 0-16,-2 2-4 0,-62-25 1 15,53 26-1-15,0 2 1 0,-61-25 3 16,50 22 0-16,3 1-3 0,-78-23 1 0,70 22-1 16,-4 7 1-16,-71-27 2 0,77 21 0 15,1-1-3-15,-79-22 1 0,73 28-1 0,0-2 1 16,-6 2 2-16,11-6 0 0,0-2 0 0,3 3-4 16,8-7 0-16,-10 7 0 0,2 2-1 0,-3-2 5 15,0-1 0-15,-5 3 0 0,-1 6 0 0,-5-5-10 16,3 2 1-16,3 3 0 0,-6 0 0 0,-3 0 9 15,4 2 0-15,-10 1 0 0,-2 0 0 0,1 2 0 16,-95-7 1-16,91 13 0 0,3 3 0 16,-94 0-1-16,92-3 0 0,2 3-7 0,-100 0 1 15,103-6-1-15,-3 1 1 0,-83-9 6 16,86 11 0-16,0 3 32 0,-94-9 1 16,86 9-1-16,2 3 1 0,-102 3-33 15,102-12 0-15,6 3 1 0,-102 1 0 16,93 2 0-16,4-3 0 0,-98 3-1 15,106 0 0-15,2-6 28 0,-102 6 0 16,92 6 0-16,-1-3 1 0,-96 8-29 16,107-11 0-16,3 3-13 0,-91-1 1 15,83 1-1-15,-6 3 1 0,-91-3 12 16,106-6 0-16,7 3-15 0,-71-14 0 16,60 5 0-16,3-2 0 0,-80-9 15 15,86 12 0-15,-1 2 10 0,-71-8 0 16,72 11 0-16,0 3 0 0,-84-5-10 15,84 2 0-15,0 3 22 0,-75 0 0 16,83-8 0-16,2 2 0 0,-74-2-22 0,70 8 0 16,-7 0-25-16,-65 0 0 0,74 2 0 15,2 4 0-15,-74 8 25 0,64-11 0 16,5 5 0-16,-71 9 1 0,79-17-1 0,6-3 1 16,-63 1-1-16,68-4 0 0,6 0 14 15,-50-5 1-15,45 5-1 0,2 4 1 16,-46 2-15-16,43-3 0 0,6 0-13 15,-50 3 1-15,59 3 0 0,-6-3 0 16,-39 5 12-16,41-5 0 0,6-2-17 16,-36-4 0-16,34 6 0 0,5-6 0 15,-39 4 17-15,41 2 0 0,4 0-16 0,-31 2 0 16,19 4-1-16,0-3 2 0,-38 8 15 16,38 0 0-16,1 1-9 0,-34 16 1 15,28-14-1-15,2 3 1 0,-2 0 8 16,0-3 0-16,5 0 0 0,6 3-7 0,0-9 1 15,0 3 0-15,-3 0 0 0,3 1 6 0,5 2 0 0,-2-6 0 16,2 1 0-16,3 2-30 0,0-5 0 0,6 2 0 16,-3 0 1-16,3 6 29 0,-1-5 0 0,9-3 0 15,-3-1 0-15,3 4 10 0,3-9 0 0,3 5 0 16,-1 4 1-16,3 5-11 0,-2-9 0 0,5 7 0 16,0 5 0-16,-6 2 16 0,1 29 0 15,2-20 0-15,3 6 0 0,-6 31-16 16,1-37 0-16,5 0 4 0,-8 37 0 15,8-32 0-15,-6 1 0 0,6 0-4 0,0 8 0 16,0 0 0-16,-5 3 14 0,5 3 1 0,5-6 0 0,-5 1 0 16,6 2-15-16,7 42 0 0,-4-45 0 15,7 0 18-15,17 34 0 0,-13-45 0 16,-1-3 0-16,28 37-18 0,-28-31 0 16,6-3 10-16,-5 0 0 0,-1 5 0 0,0-5 1 0,1 6-11 15,-1 5 0-15,-5-3 0 0,-3-2 0 0,-3-3 37 16,11 44 1-16,-19-41-1 0,6 0 1 15,-6 41-38-15,5-38 0 0,4 5 9 16,-9-3 1-16,5 9-1 0,1-9 0 0,-6 6-9 16,3 2 0-16,2-5 0 0,6-3 0 0,-3-8 27 15,17 39 1-15,-11-39-1 0,5-3 1 0,15 25-28 16,-10-33 0-16,1-3-38 0,17 10 1 16,-17-15-1-16,-1-1 0 0,23 14 38 15,-27-17 0-15,5 0 33 0,27 15 0 16,-21-18 0-16,2 3 0 0,30 9-33 15,-30-9 0-15,0 3 0 0,6 0 1 0,0-5 0 16,0 5 0-16,-1 3-1 0,1 0 0 0,0-1 0 16,-1 4 0-16,1-3-40 0,-6 8 0 0,6-8 0 15,-6 3-1-15,6 0 41 0,-6 2 0 0,11-5 0 16,-5 3 0-16,-1-1-27 0,6 1 1 0,9-6 0 16,5-3 0-16,8-2 26 0,-2 2 0 0,-1-5 0 15,4-3 0-15,-4 2-2 0,-2-5 0 0,8 0 0 16,-6 6 0-16,4 2 2 0,-4-8 0 0,9 9 0 15,0 2 0-15,-3 0-2 0,75 15 1 16,-78-12 0-16,3-3 0 0,75 14 1 16,-67-11 0-16,-5 3 8 0,83 8 1 0,-84-10 0 15,7 1 0-15,82 10-9 0,-74-18 0 16,-4 1 0-16,92 7 0 0,-93-13 0 16,7 0 0-16,94-6 0 0,-85-2 0 0,0-1 23 15,102-8 0-15,-100 6 0 0,3-1 1 16,100-5-24-16,-94 3 0 0,5 2-29 15,105-8 1-15,-116 15-1 0,-11 2 1 16,106 0 28-16,-95 0 0 0,0 2-19 16,100 7 1-16,-106-9 0 0,6 3 0 15,108-3 18-15,-99-3 0 0,2 0-15 0,116-8 1 16,-113 5-2-16,6-2 2 0,118-12 14 16,-118 6 0-16,-3-3-12 0,2 3 0 15,1 0 0-15,-6 0 0 0,8 5 12 0,-2-2 0 16,-6 6 0-16,-3 2 0 0,0 6 8 0,0-1 0 15,-5 1 0-15,-6 0 0 0,-2 3-8 0,2 2 0 16,0 1 0-16,9-1 0 0,-1-5 46 0,103 8 0 16,-103-5 0-16,-5-4 0 0,108 4-46 15,-111-6 0-15,3-6-1 0,102 4 1 16,-102 2-1-16,3 2 1 0,94 4 0 16,-106-3 0-16,-10 3-12 0,85 5 0 15,-79-3 0-15,-1-2 0 0,83 11 12 16,-97-12 0-16,-5 1 12 0,69-6 0 15,-67-3 0-15,1-5 0 0,74-9-12 16,-85 11 0-16,-4-5-15 0,-2 3 1 0,-5-1 0 16,-3-2 0-16,-6 0 14 0,3-1 0 0,-3 1 0 15,3-3 0-15,-3 3-14 0,-2-3 1 0,-4 0 0 0,1-3 0 16,-3 0 13-16,-3-3 0 0,-8 3 0 0,2 0 0 16,-7 3-12-16,-6-5 0 0,2-1-1 0,-2-3 2 15,0-2 11-15,-6 0 0 0,3-3 0 0,-5-3 0 0,2 0-8 16,3-34 1-16,-8 29 0 0,0-1 0 15,5-42 7-15,-8 34 0 0,0-3-17 16,-6-2 0-16,12-7 0 0,-6-2 1 0,5-3 16 16,4-67 0-16,-9 64 0 0,0 1-38 15,-6-63 1-15,3 71-1 0,3-1 0 16,-5 7 38-16,-3 8 0 0,2-6 0 0,-5 3 8 0,3 3 0 16,-3 5-1-16,2-11 1 0,-2 3-8 0,-11-36 0 15,19 36 0-15,1 0 6 0,2-40 0 16,0 35 0-16,8 2 0 0,3 0-6 15,-5 0 0-15,2-5 0 0,6-4 10 0,10-52 0 16,-15 58 0-16,2 3 1 0,-11-45-11 16,-6 48 0-16,-8 6 12 0,-19-34 1 15,14 36-1-15,-11 6 1 0,2 3-13 0,-8 3 0 16,0-3 0-16,0 8 45 0,-2 0 1 0,-4 3 1 16,-2-2-1-16,-9 5-46 0,1-3 0 0,2 3 0 15,-11 2 0-15,1 10-1 0,-1-7 1 0,-11 3-1 16,-2-2 1-16,-7 2 0 0,-1-2 0 0,1 2 0 15,-1 4 0-15,-1 2 18 0,-3 0 0 0,-2-3 0 16,-3 0 1-16,-1 3-19 0,1-6 0 0,-5 3 0 16,4 1 0-16,-4-1 7 0,-7 3 0 0,-2-9 0 15,-2 4 1-15,-4-4-8 0,1 4 0 0,5-4 0 0,3 6 0 16,-1 1 1-16,4 2 1 0,-9-9 0 0,-2 4 0 16,-9-4-2-16,3 4 0 0,-6 5 0 0,-2 0 0 15,-3 2 37-15,-8 10 1 0,10-7 1 0,-4-5-1 16,-1 3-38-16,8 3 0 0,-2-6 0 0,-3 0 0 0,2 0-18 15,-4 2 1-15,7-2 0 0,-2-2 0 0,8-10 17 16,-11 4 0-16,13 0 0 0,-2-9 0 0,3 3-32 16,-108-20 1-16,116 11 0 0,-3 4 1 15,-107-32 30-15,104 31 0 0,1 1-22 16,-108-26 0-16,113 25 0 0,-3 3 1 16,-99-17 21-16,96 20 0 0,1 9-15 0,-108-18 0 15,118 12 0-15,-2 5 0 0,0-8 15 16,2 3 0-16,-2-3 0 0,-3 3-17 0,-3-4 1 15,3 4-1-15,3-3 1 0,3 3 16 0,-3 0 0 16,-1-3 0-16,7-1 0 0,5-1-10 0,-97-13 0 16,91 18 0-16,-2 3 0 0,-4-1 10 15,1 4 0-15,3-4 0 0,2 4-17 0,-96 2 0 16,90 0 0-16,-7 0 0 0,-1 3 17 0,4 0 0 16,2 0 0-16,8 0-69 0,-2 0-1 0,2 0 1 15,0 0 0-15,6-5 69 0,-6 2 0 0,9 3 0 16,2 0 0-16,4 0-144 0,-1 0 2 0,8 3-1 15,-8 2 0-15,11-5 44 0,-5 0 0 0,-6 9-1 16,-8 2 2-16,91-11-366 0</inkml:trace>
  <inkml:trace contextRef="#ctx0" brushRef="#br0" timeOffset="73999.6">18934 11342 685 0,'0'0'0'0,"0"0"0"0,0 0 8 0,0 0 1 16,0 0-1-16,0 0 1 0,0 0-9 15,0 0 0-15,0 0 103 0,0 0 0 16,0 0 0-16,0 0 0 0,-20-51-103 15,-5 34 0-15,-8 3 79 0,-41-20 1 0,35 29-1 16,-3 5 1-16,-54 19-80 0,43 1 0 16,-5 5 13-16,-66 37 0 0,60-34 0 15,-10 6 0-15,2 3-13 0,6 5 0 0,2-6 0 0,3 7 11 16,3-4 1-16,3 3 1 0,3 0-1 0,5 6-12 16,-47 39 0-16,47-39 0 0,3 0 22 15,-36 48 0-15,41-51 0 0,-5-3 1 16,5-3-23-16,0 12 0 0,-2-6 0 0,2 3 79 15,-2-3 1-15,2 3-1 0,0-1 1 0,4 4-80 16,-43 50 0-16,40-44 0 0,-1-1 66 0,-5 0 2 16,10 0-2-16,4 4 1 0,2-1-67 0,4 3 0 15,2-6 0-15,10 0 0 0,-1 3 17 0,2 48 0 16,5-59 0-16,6-6 0 0,6 37-17 16,5-40 0-16,-3 1 14 0,3-4 0 15,3 1 0-15,5-1 0 0,0 1-14 0,4-3 0 16,1-1 0-16,1 4 0 0,6 0 28 0,2-1 0 15,0-2 0-15,6-3 1 0,-1 0-29 0,45 31 0 16,-28-37 0-16,3 3 2 0,70 23 1 16,-65-23 0-16,9 0 0 0,58 20-3 15,-70-26 0-15,10 1 3 0,59 22 0 16,-65-17 0-16,8 0 1 0,0-2-4 0,-1 4 0 16,1 4 0-16,6-3 29 0,-4 3 0 0,6-6 1 15,3-5 0-15,0 5-30 0,3-9 0 0,5 4 0 16,11-6 0-16,0 0 8 0,119 11 1 15,-110-11 0-15,5-3 0 0,121 3-9 16,-112-6 0-16,-1 3 21 0,133 14 0 0,-127-14 0 16,-1 0 1-16,137 23-22 0,-137-23 0 15,7 0 3-15,121 23 0 0,-130-21 0 0,0 4 1 16,124 22-4-16,-129-19 0 0,2-1 10 16,-8 4 1-16,14-10-1 0,5 1 1 0,9-3-11 15,-6 1 0-15,8-4 0 0,1-3 0 0,5-2 5 16,2-1 0-16,7-5 0 0,-7 0 1 0,4-5-6 15,5 2 0-15,-3 0 0 0,-5 0 0 0,-1 1 1 16,1-1 1-16,-11 3 0 0,2 0 0 0,-2 3-2 16,-3-1 0-16,-3 4 0 0,-8 2 0 0,-3-2 1 0,0 5 0 15,0 1 0-15,0-4 0 0,0 3-1 0,0 1 0 16,-5-1 0-16,5-8 0 0,0-1-45 0,-6-2 0 16,9-2 0-16,-6-7 1 0,1 1 44 0,-4-6 0 15,9 0 0-15,0 0 0 0,3-1-13 0,-1-1 1 16,1 2 0-16,-3-1 0 0,-1 1 12 0,126-17 0 15,-128 15 0-15,-3-1-39 0,119-17 1 16,-124 11 0-16,-3 4 1 0,105-29 37 16,-111 23 0-16,-2-4-27 0,102-30 0 15,-108 26 0-15,0-1 0 0,-5 0 27 0,0 3 0 16,-1-5 0-16,-2 2-17 0,0-6-1 0,-8 4 1 16,0-4 1-16,2 1 16 0,67-43 0 15,-84 43 0-15,-2 0 41 0,59-37 1 16,-70 31-1-16,-3 0 1 0,-8 0-42 0,-3 2 0 15,-5 1 0-15,-9 3-4 0,0-1 1 0,-7-2-1 16,-7 0 1-16,-5 0 3 0,-8-45 0 16,-6 42 0-16,-11-3 1 0,-24-45 0 0,13 45 0 15,-3-2 0-15,-2-4-1 0,-1 1 0 0,-2 2 0 16,6 3-19-16,-12 3 1 0,0-6 0 0,-2-8 0 16,-3 3 18-16,-53-51 0 0,42 59 0 0,-3 3 25 15,-67-47 0-15,62 49 0 0,2 1 1 16,-8 0-26-16,3 3 0 0,-3-1 0 0,-6-2 26 15,-2 3 0-15,-6-1 0 0,-8-2 0 0,-3 5-26 16,-102-33 0-16,99 34 0 0,6 7-46 16,-122-27 1-16,108 28 0 0,-8 0 0 15,-116-17 45-15,104 20 0 0,4 2-23 0,-6 3 0 16,8 3-1-16,-5-8 2 0,2 3 22 0,-5 2 0 16,11 3 0-16,3-5 0 0,-3-4-27 0,0 1 1 15,-6 5-1-15,-2-2 1 0,0 8 26 0,2-6 0 16,-2 11 0-16,2-5 0 0,-5 3-21 0,3 8 0 15,-6-11 0-15,0 3 0 0,6-3 21 0,-3 3 0 16,0-1 0-16,0 4 0 0,5 2-12 0,-2 4 1 0,-3-10-2 16,2-5 2-16,-4 3 11 0,-123-22 0 15,136 22 0-15,0 2 44 0,-124-10 0 16,118 14-1-16,-8-4 1 0,-127-2-44 16,128 6 0-16,-1 2-11 0,-135 3 0 15,140 3 0-15,-2 3 0 0,-121 11 11 16,126-14 0-16,-5 3 30 0,-127 0 0 15,124-3 0-15,0 0 1 0,-127-6-31 16,125 3 0-16,5-2 6 0,-133-4 1 0,136 1-1 16,5 5 2-16,-127 0-8 0,119-2 0 15,0 5-44-15,-138 5 2 0,124 1 0 16,3 5 0-16,-147 14 42 0,136-10 0 16,8 4-89-16,-8 4-1 0,0 2 1 0,5 0 0 0,3 4 89 15,-8-1 0-15,8-3 0 0,-2 0 0 0,-1 3-195 16,3 1 0-16,6-1-1 0,-9-6 1 0,3-2 37 15,-5 2-1-15,-6-8 1 0,-3-5 0 0,155-9-119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1:45:33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9751 11924 539 0,'0'0'0'0,"0"0"0"0,0 0-2 0,0 0 0 0,0 0 0 0,0 0 0 16,0 0 2-16,-8-31 0 0,3 25 0 0,5 1 49 16,-6-1 0-16,-2 3 0 0,-6-5 0 0,3 2-49 15,-8 1 0-15,5-4 0 0,-11-2 0 0,-3 0 106 0,-2-1 0 16,-3 1 0-16,8 5 0 0,-3 6-106 0,-2 0 0 16,2 0 0-16,3 0 0 0,1 0 59 0,1 6 0 15,4 3 1-15,-6-1-1 0,6 6-59 0,-6-6 0 16,11 1 0-16,0 2 0 0,9-5 57 0,-14 16 0 15,13-13 1-15,-2 2 0 0,8 14-58 16,-6-5 0-16,6-6 35 0,-5 20 1 16,-4-12 0-16,4-2 0 0,-6 3-36 0,3 5 0 15,-6 0 0-15,-3 0 43 0,1 3-1 0,5 3 0 16,-3 2 0-16,8-5-42 0,-2 3 0 0,-3-3 0 16,3-3 0-16,-3 0 14 0,2-3 0 0,4 1 0 15,5-1 0-15,0-8-14 0,5 0 0 0,-2 0 0 16,3 2 0-16,-1 4 6 0,20 14 0 15,-11-15 0-15,0 1 1 0,24 19-7 16,-27-23 0-16,6 4 5 0,19 19 1 16,-22-22-1-16,5 2 1 0,6 1-6 0,-6 2 0 15,0 0 0-15,1 4-5 0,2 2 0 0,3 0 0 0,-6-9 1 16,0 3 4-16,6 1 0 0,-5-4 0 0,7-2 0 16,-2 0-1-16,0-1 0 0,8 4 0 0,6-9 1 0,5-6 0 15,-8 6 0-15,19 0 0 0,3-11 0 0,3 0-1 16,8-3 0-16,-8 3 0 0,2 2 1 0,-5-5 0 15,6 0 0-15,-6 0 0 0,0 3 0 0,0-3 10 16,0-3 1-16,-3 6 0 0,0 0 1 0,3 6-12 16,0-9 0-16,0 5 0 0,-2-2 0 0,-1 3 10 15,3-4 1-15,0 4 0 0,0 0 0 0,3-4-11 16,-3 1 0-16,5 6 0 0,-5-6 0 0,6 2-11 0,-3 1 1 16,2-1-1-16,1-2 1 0,2 3 10 0,-3-3 0 15,4 2 0-15,-9-5 0 0,5 0 13 0,-5-5 0 16,9 5 0-16,-4 0 0 0,3 0-13 0,3-3 0 15,-2 3 0-15,-4 0 0 0,1-3 43 0,60 6 1 16,-60 0-1-16,-4 2 1 0,67 9-44 16,-68-8 0-16,7 5 1 0,55 9 1 15,-63-9 0-15,0 3 0 0,58 12-2 16,-58-21 0-16,3 1 42 0,61 2 0 16,-64-8-1-16,8 0 1 0,64 0-42 15,-67 0 0-15,1 0-2 0,55 0 1 16,-61 0-1-16,0 6 1 0,63 2 1 15,-60 1 0-15,3-1 30 0,63 6 0 16,-67-8 0-16,4 0 2 0,66-1-32 16,-67-2 0-16,4 3 23 0,73-6 1 15,-73 0 0-15,2 0 0 0,66-6-24 0,-74 6 0 16,3 0 15-16,60 0 0 0,-55 0 0 16,-3 0 1-16,75-3-16 0,-64 0 0 15,1-5-19-15,71-9 0 0,-72 6 0 0,3 2 0 16,75-13 19-16,-72 19 0 0,0 3-12 15,72-6 1-15,-78 4-1 0,-3-1 1 16,78-3 11-16,-74 3 0 0,2 1-14 16,75-7 1-16,-78 3 0 0,0-2-1 15,72-6 14-15,-71 6 0 0,-1-1 9 16,72-8 1-16,-71 9-1 0,-7-1 1 16,70-10-10-16,-69 16 0 0,0-3-2 0,-3 1 1 15,6 2-1-15,-1-6 1 0,-2 4 1 0,0-4 0 16,0 4 0-16,-9-4 0 0,9 4-2 0,-8-4 0 15,2 3 0-15,-3-5 0 0,1 3 2 0,2-1 0 16,-8 4 0-16,-5 2 0 0,-6 6 11 0,2 0 0 16,-4-3 0-16,2-3 1 0,-9 0-12 0,6 3 0 0,-2-6 0 15,2 3 0-15,6-2 24 0,-9-1 0 0,9-2 0 16,-9-1 0-16,9-2-24 0,-6 3 0 0,-5-12 0 16,2 3 0-16,-2-3 11 0,-3 1 1 0,0 2 0 15,0-6 0-15,-9 4-12 0,4-10 0 0,-4 7 0 16,-2 2 0-16,-11 1-3 0,14-18 0 15,-17 20 0-15,-6 6 0 0,1-20 3 16,-3 17 0-16,2-6 9 0,1-19 0 16,2 11 0-16,3-6 0 0,3 0-9 0,-9 3 0 15,9 3 0-15,-3-6-47 0,3 3 0 0,-9 3 0 0,4 0 1 16,-9 0 46-16,0-6 0 0,0 6 0 0,0 0 0 16,-6 0-1-16,3 0 0 0,1 2 0 0,-1 4 0 15,-3 2 1-15,-7-16 0 0,-1 21 0 16,3 4 18-16,-17-11 0 0,17 16 0 0,-8 3 0 15,-20-11-18-15,17 9 0 0,3 5-12 16,-20-3 1-16,20-3-1 0,2 0 1 16,-22-2 11-16,17 0 0 0,0 2 23 15,-19-8 0-15,21 5 0 0,1-5 1 16,-20-5-24-16,15 10 0 0,1-2 12 0,-26-6 1 16,16 6 0-16,-12 2 0 0,-35-5-13 15,42 12 0-15,-1 2-38 0,-38 0 0 16,41-9 0-16,3 4 0 0,-34-7 38 15,29 9 0-15,2-5-23 0,-39-6 0 16,34 11-1-16,-1 0 1 0,-41-2 23 16,36 5 0-16,-2 5 2 0,-48 9 0 15,50-14 0-15,0 6 1 0,-47 8-3 16,47-3 0-16,-5 1-34 0,-45 10 0 16,44-19 0-16,9 0 1 0,-47 5 33 15,41-8 0-15,6 0-35 0,-41-8 1 16,40 5-1-16,7 0 1 0,-48-3 34 15,42 6 0-15,-3 6 12 0,-50 0 1 16,47-9 0-16,4 0 1 0,-51-3-14 16,50 4 0-16,-8 2 1 0,-45 0 0 15,56 0 0-15,-3 0 1 0,-44 0-2 16,47-3 0-16,-1 0-36 0,-37-3 2 16,40 4-1-16,4-4 1 0,-40-11 34 0,39 11 0 15,1-5-12-15,5 0 1 0,-3 5 0 0,3-8 0 16,-1 3 11-16,1 0 0 0,-3-1 0 0,-2 4 0 15,2-6 41-15,-3 6 0 0,0-4 0 0,4 1 1 0,1 5-42 16,1-2 0-16,0 2 0 0,0-2 0 0,3 2-22 16,-4 1 1-16,1-1 0 0,-3-2 0 0,0 2 21 15,-2 3 0-15,-1-5 0 0,0 2 0 0,-5 3 20 16,6 0 0-16,-7 1 0 0,-2-4 0 0,3 0-20 16,-3 4 0-16,-2 2 0 0,-4 0 0 0,1-6-16 0,-1 6 0 15,-5 6 0-15,3-6 0 0,-6 2 16 0,-2 1 0 16,-1 6 0-16,3-7 0 0,3 4 30 0,0 2 0 15,-5 4 1-15,-4-4 0 0,-4-5-31 0,1 8 0 16,7-5 0-16,2-3 0 0,-2 2 19 0,-1-5 1 16,1 6 0-16,2-3 0 0,3 2-20 0,0-2 0 15,-6 0 0-15,3-3 0 0,3 3 9 0,-5 2 0 0,5-5 0 16,5-5 1-16,-5 5-10 0,0 0 0 0,6-3 0 16,-3 0 0-16,8 3-18 0,0 0 1 0,-3-3 0 15,-2-2 0-15,2-1 17 0,3 3 0 0,-6-2 0 16,1 5 0-16,2 0-18 0,-2-3 1 0,2 0-1 15,-3 0 1-15,7 3 17 0,-7-5 0 0,-2 5 0 16,0 0 0-16,-1 5-9 0,-2 1 0 0,-2-3-1 16,-4-3 2-16,0-3 8 0,4 0 0 0,-4 6 0 15,6 0 0-15,6 5 4 0,-6 3 0 0,0-5 0 16,-6-3 2-16,6 2-6 0,-3-2 0 0,3 0 0 16,0 0 0-16,0 3 5 0,-5-6 1 0,5 2 0 0,0 1 0 15,0 6-6-15,-3-9 0 0,3 2 0 0,0 4 0 16,0-6-15-16,0 3 0 0,22-3 0 0,0-3 1 15,-8 3 14-15,-9-6 0 0,-5 4 0 0,3 2 0 0,0 0-5 16,0 0 0-16,-3 0 0 0,0 0 0 0,-3 0 5 16,3-6 0-16,-6 12 0 0,1-6 0 0,2 8 8 15,-3-5 1-15,6 0 0 0,-5-1 0 0,5 4-9 16,0-6 0-16,3 3 0 0,-3 3 0 0,2-1 6 16,4 1 0-16,-6-3 0 0,0-3 2 0,0-3-8 15,0-3 0-15,5 1 0 0,-5-1 0 0,6 3-10 0,-1-5 2 16,1 5-1-16,-6 3 1 0,0 0 8 15,-6-3 0-15,1 6 0 0,-3 2 0 0,-6 4-138 0,-83 22-1 16,67-9 1-16,-4 1-102 0,-115 33 138 16,89-33 1-16,118-23-962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1:46:28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3011 5929 11 0,'0'0'0'0,"0"0"0"16,0 0 0-16,0 0 0 0,0 0 1 0,0 0-1 0,0 0 1 0,0 0-1 0,0 0 0 15,0 0 0-15,0 0 0 0,0 0 48 0,0 0 0 0,0 0 0 16,0 0 0-16,0 0-48 0,-14-31 0 0,9 19 0 15,5-2 0-15,-6 0 78 0,-2-3 0 0,3 3-1 16,-1 3 2-16,6 0-79 0,-8 0 0 0,2 2 0 16,1 3 0-16,2 4-8 0,3-18 1 15,-6 11 0-15,1 1 1 0,-3-9 6 16,2 9 0-16,1 2 4 0,-9 3 0 16,8-2 0-16,-2 2 1 0,-11 3-5 15,2 0 0-15,-2 0-17 0,-3 8 1 0,-3-2-1 16,0 2 1-16,3 6 16 0,-3-5 0 0,6 5 0 15,-1-6 0-15,1 6-6 0,0 1 0 0,5-1 0 16,-3-3 0-16,3 0 6 0,6 0 0 0,-3 3 0 0,-3-8 0 16,3 2 25-16,3 1 0 0,-3-1 0 0,-3 4 2 15,-5-4-27-15,-1-2 0 0,-2 8 0 0,-3-6 0 16,0-2 38-16,1 5 1 0,2 3-1 0,-9 0 1 0,4 6-39 16,-4 0 0-16,3-6 0 0,-2 0 0 0,-3 3 33 15,-33 16 1-15,27-19 0 0,9 0 0 16,-42 15-34-16,44-18 0 0,-2 3 20 15,-28 11 0-15,25-11 0 0,2 0 0 16,-27 15-20-16,36-15 0 0,-3 2 21 0,-27 13 1 16,32-15-1-16,1 0 1 0,-6 0-22 15,6 6 0-15,-6 2 0 0,3 6 19 0,3 0 1 16,-6 0 1-16,-3 1-1 0,-2 7-20 0,5 1 0 16,-3-1 0-16,3 1 0 0,-2 2 25 0,-31 34 0 15,38-39 0-15,1 3 1 0,-25 27-26 16,30-30 0-16,-5-6 12 0,-12 40 1 15,18-34 0-15,4 2 0 0,-7 1-13 0,2 11 0 16,0-6 0-16,3 14 63 0,-3-3 2 0,6 1-1 16,-3-3 0-16,3-1-64 0,-9 49 0 15,9-57 0-15,-3 0 48 0,2 3 2 0,-2-3-2 16,3 1 1-16,0 2-49 0,-3 2 0 0,2 4 0 16,-2-3 0-16,3 11 27 0,-3-3 0 0,-3-5 0 15,3-1 1-15,3 1-28 0,-11 42 0 16,13-45 0-16,0-6 37 0,4-5 0 0,2 5-1 15,0 0 1-15,2 3-37 0,10-3 0 0,-4 0 0 16,-3 1 0-16,6-7 6 0,-2 4 1 0,5-1-1 0,2-5 1 16,-2-1-7-16,11 32 0 0,-17-37 0 15,6 0 4-15,5 31 0 0,-8-30 0 16,3-7 0-16,11 34-4 0,-17-25 0 0,3 3 4 16,-2 0 0-16,10-6 0 0,0 3 1 0,1 3-5 15,4-3 0-15,-4-3 0 0,5 0 0 0,-3-3 5 16,3 1 1-16,2-4 0 0,4 3 0 0,2-5-6 15,-3 3 0-15,12-1 0 0,-4-8 0 0,6 3 13 16,48 14 0-16,-54-20 0 0,6 0 0 16,48 12-13-16,-40-15 0 0,-2 4-3 0,49 5 1 15,-49-6 0-15,-3-3 0 0,50 12 2 16,-39-9 0-16,0 0-5 0,71 6 0 16,-59-11 0-16,1-6 1 0,67 6 4 15,-74-4 0-15,0 4 10 0,71 0 0 16,-63-4 1-16,5 4-1 0,86-6-10 15,-80 0 0-15,3 0-10 0,74-6-1 16,-83 4 1-16,0-4 0 0,81-8 10 16,-81 0 0-16,6 5-4 0,80-16 0 15,-80 11 0-15,3 0 0 0,79-17 4 16,-85 11 0-16,-2 3-2 0,-1 3 1 0,1-8-1 16,-1 2 1-16,0 1 1 0,6 2 0 0,-6-11 0 15,-5-1 0-15,6 1-2 0,-7 0 1 0,7-8 0 16,-1-4 0-16,-5 1 1 0,77-43 0 15,-77 37 0-15,0 0 0 0,69-48 0 16,-70 48 0-16,-7-3 0 0,0 3 0 0,2-5 0 16,-3-1 0-16,-2 1 0 0,3-7 0 0,-6 1 0 0,0 0 0 15,0 2 0-15,38-58 0 0,-49 64 0 16,-8 3-3-16,25-40 0 0,-37 35 0 16,-8 2 0-16,-2 3 3 0,2-6 0 0,3 4 0 0,3-4 10 15,14-48 1-15,-25 46 0 0,5 0 0 16,12-54-11-16,-18 56 0 0,1 0 4 15,-3-5 1-15,-2 5 0 0,-4-5 0 0,-5 6-5 16,-5-1 0-16,5-5 0 0,0-1 0 0,0 1 8 16,-6-51 0-16,3 62-1 0,-2 11 1 15,-9-42-8-15,8 37 0 0,-7-3 2 0,2 5 1 16,-3-2-1-16,-6 2 1 0,-4 4-3 0,-4 2 0 16,3-3 0-16,-3-3 0 0,-8 1 1 0,-24-37 0 15,24 39 0-15,3 0 0 0,-39-25-1 16,33 31 0-16,-8 0-6 0,-47-23 1 15,47 23 0-15,0 5 0 0,-49-27 5 16,51 30 0-16,-4-8-4 0,-4 5 0 0,6-2 0 16,9-3 0-16,-1 3 4 0,-5-3 0 0,0-1 0 15,2 4 0-15,-8 0 1 0,3-1 1 0,3 4-1 16,-3-6 1-16,-2 0-2 0,-51-23 0 16,50 23 0-16,3 5-3 0,-60-27 0 15,54 30-1-15,1 6 1 0,-64-20 3 16,52 23 0-16,3-3-4 0,-66-6 1 15,67 6 0-15,-4 0 0 0,-58-20 3 16,70 17 0-16,0 3 25 0,-51-28-1 0,51 28 0 16,-1-8 1-16,4 2-25 0,-4 3 0 0,1-8 0 15,-1 2-12-15,-2-5 0 0,2 6 0 0,6-1 0 16,-2 3 12-16,2-2 0 0,-6-1 0 0,4 4 0 16,-4-1-52-16,1 3 2 0,-12 11-1 0,-2 12 1 0,-6 8 50 15,-5 0 0-15,-26 37 0 0,-7 8 0 0,-12 25-167 16,4 1 2-16,-29 22-1 0,4 2 0 0,-12 24 60 15,155-133-724-15</inkml:trace>
  <inkml:trace contextRef="#ctx0" brushRef="#br0" timeOffset="25866.16">4298 13603 100 0,'0'0'0'0,"0"0"0"0,0 0 0 0,0 0 27 0,0 0 1 0,0 0 0 0,31-14 0 15,-28 14 57-15,-3 0-1 0,0-8 0 0,-3 2 1 0,-3 1-5 16,-5-1 0-16,3 3 1 0,2 3-1 0,-2 3 12 16,-3 0 1-16,3-3-1 0,-9-3 1 0,3 0-68 15,-5 3 2-15,0-5-2 0,5-1 1 0,3 0-10 16,-3 1 0-16,0 2 0 0,3 3 0 0,8 0 31 15,-2 0 0-15,-1 0 1 0,-2-3-1 0,8 3-47 16,-5-5 1-16,-1 2 0 0,-8 3 0 0,-5-6 11 0,-6 3 1 16,3 3 0-16,-3 3 0 0,-5 6-13 0,2-4 1 15,-2 4 0-15,2 5 0 0,-2 8 27 0,-3-2 0 16,-1 0 0-16,7-6 0 0,-4 5-5 0,4 1 1 16,2-6-1-16,6-3 0 0,5 3-10 0,-6-5 0 15,9 2 0-15,-2-2 0 0,7 5 6 0,-2-6 1 16,2 0 0-16,-8 1 0 0,3 2-1 0,3-5 0 15,3 5 0-15,-9 0 1 0,3 3 16 0,-3-5 0 0,6 10 0 16,-9-4 1-16,3 7 3 0,0-5 0 0,1 0 1 16,-4 0 0-16,3 2-52 0,0-5 1 0,1 3 0 15,2 3 0-15,-3-3 34 0,8 0 0 0,-2 0 0 16,-3 2 1-16,-3-7-19 0,3-1 1 0,3 3-1 16,8-8 1-16,0 2-14 0,-6 0 1 0,6 1 0 15,-3 2 0-15,3-8 9 0,0 3 0 0,3-1 0 16,-3 4 0-16,6 2 7 0,2-3 1 0,3 4 0 15,-3-1 0-15,3 6-32 0,3 0 1 0,-3-1 0 16,9 4 0-16,-7-3 28 0,7 3 0 0,-6-3 0 0,-1-3 1 16,4 3-18-16,-3-3 1 0,5 3 0 0,-5 2 0 15,5 1 9-15,-5 0 0 0,11-1 0 0,-6 1 0 16,9-3-4-16,2 0 0 0,-2-3 0 0,2 3 1 0,-2-9 15 16,2 1 0-16,3 2 0 0,-8-6 1 0,8 4-12 15,-8-6 1-15,3 2 0 0,2 1 0 0,3 0-4 16,1 2 0-16,-1-5 0 0,5 2 0 0,7 1-4 15,-7 0 0-15,1-1 0 0,0-2 0 0,-6 0 17 16,5 0 0-16,-4 2 0 0,4 7 1 0,-5-4 3 16,3 1 0-16,3-4 0 0,0 1 0 0,-1-6-17 0,4 3 0 15,-4 2 0-15,7 4 0 0,2 2 23 0,2-5 0 16,-2 2-1-16,3-5 1 0,3 2-4 0,-1 1 0 16,-2 0 0-16,-3-3 1 0,2-1-8 0,-2 1 0 15,0 3 0-15,3 2 0 0,-6 3-7 0,3 1 1 16,3-4 0-16,-3-2 0 0,5-1-15 0,-2 4 1 15,3-6-1-15,5 2 1 0,0 1 4 0,0-3 0 16,0 2 0-16,-6 4 1 0,6-1-4 0,-5-2 0 0,5 0 0 16,-6-1 1-16,6 4-1 0,0-9 0 0,0 5 0 15,6-2 0-15,-6 3 11 0,8-6 0 0,-8 0 0 16,-6 0 1-16,1-6-7 0,2 3 0 0,-8 0 0 16,6 1 1-16,-1 2 13 0,-2-6 0 0,8 0 0 15,-6 1 0-15,6-1-3 0,-5 0 0 0,-1 1 0 16,-2 2 0-16,3-5-11 0,-9 2 0 0,8-3 0 15,-5 4 0-15,8-6-22 0,-2 2 0 0,-1 1 0 16,1-1 1-16,5 4 21 0,0-4 0 0,-8 1 0 16,-3-3 0-16,0-1-12 0,2 1 1 0,-5 3-1 0,-5-4 0 15,8 4 19-15,-8-3 1 0,8 2-1 0,8 1 2 16,-3-6 2-16,6 2 1 0,-11 1 0 0,3-3 0 16,-8 0-4-16,2 0 0 0,6 6 0 0,-4 2 0 0,-1-3-11 15,2 4 0-15,2-4 0 0,-2 4 0 0,3-6-9 16,-3 2 0-16,-3-5-1 0,9 0 2 0,-1-3 35 15,-2-3 1-15,2 3-1 0,1 1 1 0,-1 2-11 16,1-1 0-16,-3 4 0 0,-6 0 0 0,-6 3-18 16,4 2 0-16,-3-3 0 0,-6 1 1 0,3 2 26 0,2-2 0 15,-5 0 0-15,-8-4 1 0,8 4-29 0,-5-3 0 16,2-1 0-16,-7 1 0 0,1 0 7 0,1-3 1 16,0 8 0-16,3-8 0 0,-3 6-23 0,-3 2 0 15,3-2 0-15,-1 2 1 0,-4-5 10 0,5-1 1 16,-6 1 0-16,-5 3-1 0,5-1-7 0,-5-5 1 15,0 0 0-15,-3 0 0 0,3 0 35 0,-3-6 0 16,-9 9 0-16,4 0 0 0,-1-3-18 0,-5 0 1 0,6-3-1 16,-3 0 1-16,2 0-13 0,1-3 1 0,-1-2 0 15,-5-1 0-15,3-5 4 0,-3-8 1 0,6 7-1 16,-6 1 1-16,5 3 6 0,-5 8 1 0,6-3-1 16,-4 4 1-16,4 2-10 0,-1-1 0 0,-5 4 0 15,3 0 1-15,0 5 18 0,-3-2 1 0,0 2-1 16,0-5 1-16,-3 0-9 0,0-1 0 0,-2 1 0 15,-3-3 1-15,-3 0 27 0,-3 0 0 0,0 0 0 16,3 0 1-16,-3 3-49 0,0-1 0 0,-2 1 1 16,2-3 0-16,0 6-3 0,0-6 0 0,3-1 0 0,-3 1 0 15,1 3 26-15,-7 0 0 0,4-3 0 0,-1 3 1 16,1-1-17-16,-4 7 1 0,1-7-1 0,0 1 1 16,-4 0 8-16,-1 3 1 0,-1-4-1 0,-3 4 1 0,-2 2 11 15,2 3 1-15,-2-5 0 0,2 2 0 0,-2 6-21 16,2 0 1-16,-2 0-1 0,2 0 1 0,-2 0 41 15,2 3 1-15,3 0 0 0,-8 0 0 0,0-3-61 16,0 0 1-16,2 0 0 0,-7 5 0 0,5-5 35 16,-1 6 0-16,-2-3 0 0,-2 2 1 0,-1-5-21 15,3 3 1-15,-2 0 0 0,-7 0 0 0,7 3 19 0,-1-6 0 16,0 5 0-16,1 4 0 0,5-1-15 0,-6 0 0 16,0 4 0-16,0-7 0 0,1 7 14 0,-6-1 1 15,5-3-1-15,-2 1 1 0,2-1-13 0,0-2 1 16,0-1 0-16,1 1 0 0,-1 2-11 0,0-5 1 15,1 0-1-15,-1-3 1 0,0 0 22 0,6 0 0 16,3-3 0-16,-9 0 0 0,6 3 3 0,-6-5 0 16,12-1 0-16,-9 3 1 0,3-5-43 0,-6 2 0 0,6 1 0 15,-6-1 1-15,-5-2 53 0,3-1 0 0,-9 4 0 16,3-4 1-16,3 4-59 0,-6-4 1 0,3 3-1 16,3-2 0-16,2 2 37 0,4 4 0 0,-6-7 0 15,5 4 1-15,0-1-30 0,1 0 1 0,-1-2-1 16,-8-1 1-16,3-2 5 0,0 0 0 0,-3 2 0 15,2 4 1-15,-2-4 14 0,-2 4 0 0,2-1 0 16,3 3 0-16,-3 3 2 0,2 0 0 0,1 0 0 16,0 0 1-16,3 0 4 0,-4-3 1 0,-2 3 0 0,3 3 0 15,-6 0-5-15,3 3 1 0,-5-3 0 0,0 2 0 16,-4 1-1-16,4-1 0 0,-6-2 0 0,5 0-1 16,1 0 35-16,-1 0-1 0,4 2 0 0,2-5 0 15,-3 3-38-15,-3 0 0 0,6 0 0 0,-2-3 0 16,-4 0 17-16,4 0 1 0,2 0-1 0,0 0 1 0,2 0 17 15,7 0 0-15,-6 0 0 0,-3 0 1 0,2 5-48 16,-2-5 1-16,3 3-1 0,-6 0 1 0,4 5 17 16,1-8 1-16,-7 6 0 0,5-3 0 0,-8 3-12 15,2-4 0-15,6 4 0 0,-3 2 0 0,4 4 22 16,7-7 1-16,-5 4 0 0,-1-1 0 0,4 1-31 0,2-4 0 16,-5 1 0-16,0 2 0 0,3-5 11 0,2 3 1 15,-5 8 0-15,-1 5 0 0,7 1-38 0,-4 6 2 16,-2 7 0-16,5 4 0 0,-5 11-153 0,0 5 1 15,-3 3 1-15,-5 1-1 0,52-57-624 0</inkml:trace>
  <inkml:trace contextRef="#ctx0" brushRef="#br0" timeOffset="30599.49">4039 11890 11 0,'0'0'0'0,"0"0"0"0,0 0 0 0,0 0 1 0,0 0-1 0,-31-14 1 15,31 14-1-15,-2-3 0 0,2 3 0 0,-6-5 0 16,6 5 1-16,0 0-1 0,0 0 1 0,-5-6-1 15,5 6 0-15,-9-3 0 0,9 3 0 0,0-8 0 16,0 8 0-16,-5-6 0 0,5 0 1 0,-6 1-1 16,6 2 0-16,0 3 0 0,-8-6 0 0,8 6 0 0,-6-2 0 15,6 2 0-15,-5 0 0 0,5 0 0 0,-6-6 0 16,6 6 0-16,-2 0 0 0,2 0 53 0,0 0 0 16,0 0 0-16,-11 0 0 0,5 6-53 0,-2 5 0 15,-3 0 0-15,2 6 93 0,-15 25 0 16,10-16 0-16,0 2 1 0,-16 25-94 15,16-36 0-15,5-6 123 0,-7 9 1 16,13-12-1-16,-2 1 1 0,-1 2-124 16,6-8 0-16,-5 2 56 0,5 1 0 0,5 3 0 15,-5 2 1-15,0 0-57 0,6 0 0 0,-1-2 0 16,-2-1 0-16,2 3 66 0,1 1 0 0,8-1 0 16,-9-3 1-16,9 4-67 0,-6-1 0 0,9 0 0 15,-3-2 0-15,0-1 24 0,-1 3 0 0,4-5 0 16,2 2 1-16,-5 1-25 0,0-1 0 0,0 1 0 15,2-4 0-15,-2 1 17 0,5 2 0 0,-5 4 0 16,0-4 0-16,3-5-17 0,-4 3 0 0,1-1 0 0,0 1 0 16,-3 2 11-16,3-5 0 0,0 0 0 0,0 0 2 15,2 2-13-15,-2-5 0 0,5 3 0 0,1 0 0 16,5 0 19-16,-6-3 1 0,8-3-1 0,4 0 1 16,-4-5-20-16,7-1 0 0,-4-5 0 0,-2 0 0 0,5-6 8 15,3 3 0-15,-9 1 0 0,-2-4 0 0,-5 0-8 16,4 1 0-16,-7 2 0 0,2 3 0 0,-2 0 9 15,16-15 0-15,-19 10 0 0,-3 5 0 16,16-23-9-16,-7 17 0 0,5 3 5 16,19-16 1-16,-25 16-1 0,-5 3 1 15,14-12-6-15,-17 18 0 0,-3 0 10 0,11-12 0 16,-13 11 0-16,-1 4 0 0,-2-4-10 16,3 1 0-16,-6 2 0 0,0-2 30 0,0 2 2 15,0-5-2-15,-6 0 1 0,3 5-31 0,3-5 0 16,-11 0 0-16,3-3 0 0,-3-6 38 0,-3 0 0 15,-11 3 0-15,-2 3 1 0,-12 0-39 0,-49-8 0 16,49 22 0-16,-2 2-26 0,-4 10 1 0,-2-10 0 16,-2-2 0-16,-4 6 25 0,1-6 0 0,13 0 0 15,0-8 0-15,1-6-21 0,-1 0 0 0,14-1 0 16,-3 1 1-16,9 0 20 0,3 0 0 0,7 3 0 16,-2 8 0-16,11 3-177 0,0 0 1 0,-3 3 1 15,3 8-1-15,-5-2 30 0,-1 2 1 0,-18 17-1 16,-10 9 1-16,34-37-464 0</inkml:trace>
  <inkml:trace contextRef="#ctx0" brushRef="#br0" timeOffset="54266.75">22096 10258 11 0,'0'0'0'0,"0"0"0"0,0 0 0 0,0 0 0 0,0 0 1 0,0 0-1 0,0-31 1 0,0 31-11 0</inkml:trace>
  <inkml:trace contextRef="#ctx0" brushRef="#br0" timeOffset="55583.02">22019 10067 123 0,'0'0'0'16,"0"0"0"-16,0 0 0 0,-14 0 57 0,3 0 0 16,-3 0 1-16,-5 0-1 0,-6 6-57 0,0-1 0 15,0-2 0-15,3 0 0 0,-8 0 90 0,2 2 2 0,-2 4-1 16,2-1 0-16,-5 3-91 0,-5 1 0 0,4-1 0 15,4 3 0-15,2-5 121 0,-2 2 0 0,-3 3 1 16,0 3-1-16,-6-3-121 0,3 0 0 0,-3 3 0 16,1 0 0-16,2 5 76 0,-3-2 2 0,1 2-1 15,-7 1 0-15,1 5-77 0,-42 31 0 16,48-34 0-16,-6 1 43 0,-36 21-1 16,44-24 0-16,0-3 0 0,-33 16-42 15,30-16 0-15,0-6 29 0,-46 9 1 16,43-4 0-16,1-5 1 0,2 0-31 0,-5 9 0 15,-3-1 0-15,3 7 19 0,-6 1 0 0,14 1 0 0,0-2 1 16,9 1-20-16,-4-1 0 0,9-1 0 0,3 0 0 16,8-6 36-16,-9 29 0 0,12-26 0 15,3 1 1-15,-6 24-37 0,8-24 0 0,-3-7 17 16,6 26 2-16,6-28-2 0,-1 0 1 16,9 11-18-16,-8-14 0 0,7 0 24 15,-4 3 0-15,7-3 0 0,6 3 0 0,3 0-24 16,3 0 0-16,8 3 0 0,-3-6 0 0,0 0-5 15,6-6 1-15,-1 6 0 0,9-5 0 0,3 2 4 16,3 0 0-16,5 3 0 0,-9 0 0 0,7-2 9 0,2 2 0 16,-3 0 0-16,0 0 0 0,0 8-9 0,-2-5 0 15,10 0 0-15,4-3 0 0,10-3 29 0,-5 1 0 16,5-1 0-16,0 0 2 0,6 3-31 0,3-8 0 16,2 2 0-16,-2 1 0 0,0-4-16 0,2 1-1 15,-2 2 1-15,2-2 0 0,3 3 16 0,0-1 0 0,1-2 0 16,4 2 0-16,6-5 19 0,100 8 1 15,-105-8 0-15,2 3 0 0,106 8-20 16,-100-6 0-16,2 3 28 0,109-2 0 16,-108-1 0-16,-9 3 1 0,125 6-29 15,-108-14 0-15,8-3-44 0,116 3 0 16,-124 3 0-16,6-4 0 0,113 10 44 16,-114-10 0-16,-5 4-23 0,125 8 0 15,-117-14 0-15,3 6 1 0,119 5 22 16,-127-8 0-16,2 0-12 0,120 2 0 15,-120-2 0-15,3 0 1 0,125-3 11 0,-119 0 0 16,2-3 32-16,131 0 1 0,-133 3-1 16,-6 3 1-16,114 0-33 0,-122 0 0 15,-6 2 4-15,106 1 0 0,-109-3 0 0,-7 2 0 16,104-5-4-16,-93-5 0 0,-1 2-7 16,106-3 1-16,-109-2 0 0,-4 2 0 15,98-19 6-15,-104 11 0 0,-6 0 39 16,86-11 1-16,-94 5-1 0,-6 6 1 15,0 0-40-15,6-3 0 0,-8 3 0 0,8 0-27 16,-3 0 0-16,-6 0 0 0,-2-9 0 0,-3 3 27 0,-5 1 0 16,2-1 0-16,0-3 0 0,3 1-32 0,-5-1 2 15,8-5-1-15,0 6 1 0,5-4 30 0,0 1 0 16,3 5 0-16,1-2 0 0,4 5 8 0,86-17 1 16,-82 15 0-16,2-4 0 0,80-22-9 15,-91 25 0-15,-11 4 25 0,64-24 0 16,-64 20 0-16,3 1 2 0,44-18-27 15,-72 20 0-15,-8 0-8 0,-3 1 1 0,3-4-2 16,-11 3 2-16,3-8 7 0,-4 8 0 0,-1-9 0 16,-4 4 0-16,-3-1 25 0,1 1 0 0,0-3-1 15,-4-1 1-15,1 1-25 0,0 0 0 0,-8 5 0 16,-4-5 0-16,-2 2 35 0,-5 1 1 0,-6-1-1 16,-3-2 1-16,-11-3-36 0,-22-26 0 15,17 29 0-15,2 2 17 0,-41-13 1 16,30 13-1-16,-8-5 1 0,-2 0-18 0,-7 0 0 15,1 5 0-15,-6-2-49 0,-2 0 1 0,-3-3 0 16,-3-3 0-16,-3-3 48 0,0 0 0 0,-3 6 0 0,-2 5 0 16,2-2-26-16,-2 3 1 0,-14-1-1 0,0 3 1 15,-6 6 25-15,-2 0 0 0,-1-3 0 0,1 3 0 0,-1 0-32 16,-101-14 2-16,93 14-1 0,-5 6 1 16,-114-12 30-16,114 6 0 0,2 0-19 15,-112-9 0-15,115 9 0 0,0 6 0 16,-118-9 19-16,107 6 0 0,0-1-12 15,-119-4 1-15,114 4-1 0,5 9 1 16,-115-11 11-16,112 3 0 0,6 8-10 0,-124-11 0 16,115 6 0-16,1 2 1 15,-125-5 9-15,125 8 0 0,-6 3-8 0,-121-5 0 16,132 2 0-16,6-9 0 0,-108-4 8 16,110 7 0-16,1 3-6 0,-103-8 1 15,103 3 0-15,-4 8 0 0,1-5 5 16,-3 2 0-16,0 6 0 0,-3 0 6 0,3 0 1 15,-5 0-1-15,-6 3 1 0,-6 0-7 0,-143 8 0 16,132 0 0-16,-8 6-33 0,-163 23 1 16,144-18-1-16,-6 9 1 0,-204 45 32 15,177-34 0-15,-6 9-68 0,-3-3-1 0,-33 28 1 16,0 11 1-16,-13 20 67 0,-6 8 0 0,-3 6 0 16,0-5 0-16,-9 21-89 0,-292 117 2 15,277-162-1-15,292-92-910 0</inkml:trace>
  <inkml:trace contextRef="#ctx0" brushRef="#br0" timeOffset="66299.93">20909 6767 11 0,'0'0'0'0,"0"0"0"0,0 0 0 0,0 0 0 0,0 0 1 0,0 0-1 0,0 0 1 0,0 0-1 16,30 0 0-16,-22-6 0 0,3 1 0 0,9-4 0 0,-1 1 1 16,0-6-1-16,-5 0 1 0,5-6-1 0,-7 3 0 15,-1 3 0-15,-6 3 0 0,-2 8 0 0,-3 3 0 16,-3-8 0-16,0 2 1 0,1 0-1 0,2 1 0 16,0 5 0-16,0 0 0 0,-3-3 0 0,3 3 0 15,-8-9 0-15,8 9 0 0,-6-5 0 0,6-1 0 16,-6 3 0-16,1-2 0 0,-1-4 0 0,4 4 0 0,2-1 0 15,-6 3 0-15,-2-2 0 0,2-4 0 0,1 3 0 16,-3 4 0-16,2 2 50 0,0 0 0 0,-7-3 0 16,-4 0 1-16,-2 6-51 0,-1 0 0 0,-7-1 0 15,-6 4 0-15,-6-3 36 0,6 8 1 0,-3-8-1 16,8-3 0-16,-5 6-36 0,3-6 0 0,5 0 0 16,3 0 0-16,2-6 57 0,4 3 1 0,2 3 0 15,6-5 0-15,-1 5-58 0,4 0 0 0,-1 0 0 16,1 0 0-16,-1 5 33 0,4-5 1 0,2 0-1 15,0 0 1-15,-6 0-34 0,6 0 0 0,-8 0 0 0,8 0 0 16,0 0 34-16,0 0 1 0,0 0-1 0,0 0 1 16,0 0-35-16,8 0 0 0,-2 0 0 0,2-5 0 0,3 5 18 15,3 0 1-15,8 0 0 0,0 0 0 16,11 0-19-16,0 0 0 0,-8 0 0 0,-6-6 0 0,1 3 65 16,-1 3 1-16,0 0-1 0,1 0 0 0,-1 0-65 15,0 0 0-15,9-6 0 0,-3 4 0 0,8-1 18 16,-2 0 0-16,4 3 0 0,1 0 1 0,-3 0-19 15,9-6 0-15,-3 6 0 0,-3 0 0 0,2-2 27 16,1-1-1-16,-6 0 0 0,0 3 1 0,3 0-27 0,0 0 0 16,-3-6 0-16,-3 6 0 0,1 6 36 0,-3-6 0 15,-1 0 0-15,-2 0 1 0,0-6-37 0,0 4 0 16,-3-1 0-16,-3 0 0 0,0 3 8 0,1-9 2 16,-1 4-1-16,1-1 0 0,-4 3-9 0,-2 3 0 15,0 0 0-15,-3-5 0 0,-3-4-18 0,0 4 0 16,3 5 1-16,-5 0 0 0,-1 0 17 0,4-6 0 0,-4 6 0 15,-5 0 0-15,6 0-40 0,-6 0 1 0,8 0 0 16,-8 0 0-16,0 0 39 0,6-3 0 16,-6 3 0-16,0 0-14 0,-11-5 0 15,5-1 0-15,-2 3 0 0,-3 3 14 0,-6 0 0 16,-5 3 0-16,-6 3-16 0,-2-6 0 0,2 5 0 16,1 4 1-16,2-4 15 0,-6 4 0 0,9-1 0 15,-2 1 0-15,4 2-2 0,-7-5 0 0,2 2 0 16,-8-2 0-16,2 2 2 0,-8-5 0 0,6 2 0 15,0 1 0-15,-5-3 4 0,4 3 1 0,-2-1 0 0,-2-2 0 16,-1 3-5-16,0-1 0 0,1 4 0 0,-1-4 0 16,3-2-8-16,6 3 1 0,-3-1-1 0,8-5 1 15,-3 9 7-15,6-6 0 0,3 2 0 0,-3 1 0 0,2-3-26 16,6 0 0-16,-10-1 0 0,4 4 0 0,-5-6 26 16,3 3 0-16,6-3 0 0,2 0 0 0,0-3-1 15,3 3 1-15,3 0-1 0,-9 0 1 0,9-6 0 16,-6 4 0-16,9 2 0 0,-4 0 0 0,9 0-1 15,-5 0 1-15,5 0 0 0,-6 0 0 0,6 0 0 16,0 0 0-16,0 0 0 0,0 0 0 0,0 0 13 16,6 0 1-16,8 0-1 0,-6-3 1 0,8 3-14 0,7 0 0 15,7-3 0-15,-5 3 0 0,8 0 20 0,6 0 1 16,-15 3 0-16,-1 0 0 0,-4-3-21 0,0 0 0 16,6 2 0-16,-6 4 0 0,6 2 22 0,-5-2 1 15,7-3 0-15,4 2 0 0,7-5-23 0,-5 0 0 16,1 0 0-16,4 6 0 0,1-3 49 0,0 3 0 15,5-6 0-15,-5 0 0 0,-1 0-49 0,9-6 0 0,-8 6 0 16,-1 0 0-16,7-3 30 0,-7 3 0 0,1 0-1 16,-3-6 1-16,0 1-30 0,3 2 0 0,-6-5 0 15,5 2 0-15,-4 0-26 0,1-2 0 0,1 2 0 16,0-2 0-16,-3 2 26 0,1-2 0 0,-1 2 0 16,-3 3 0-16,3 3-19 0,-8-5 0 0,-3 5 0 15,0-9 0-15,-2 4 19 0,-4-1 0 0,-5 3 0 16,3 3 0-16,0 0 6 0,2-5 0 0,1-4 0 15,2 3 1-15,1 1-7 0,-1 2 0 0,-2 3 0 16,2 0 0-16,-5-6 42 0,5 1 2 0,-5 2-1 0,0-3 0 16,0 6-43-16,2 0 0 0,-8-2 0 0,3-1 0 15,3 3 33-15,-5 0 0 0,2 0 0 0,-6 0 0 16,1 0-33-16,2 0 0 0,-8 0 0 0,5 0 0 16,-5 0 3-16,3-3 1 0,-3 3 1 0,6 0-1 0,-1 0-4 15,-5 0 0-15,6 0 0 0,-6 0 0 0,8 0 15 16,-8 0 1-16,6-6 0 0,-6 6 0 0,5-3-16 15,-5 3 0-15,0 0 0 0,6-5 0 0,-6 5-48 16,0 0 0-16,8 0 0 0,-8 0 1 0,5 0 47 16,-5 0 0-16,9-6 0 0,-4 3 0 0,1 3-24 0,-1 0 0 15,4 0 0-15,-4 0 1 0,-2 0 23 0,2 0 0 16,1 0 0-16,-1 0 0 0,4 0-15 0,2 0 0 16,-3 0-1-16,3 0 1 0,-5 0 15 0,2 0 0 15,0 3 0-15,3 3 0 0,-5-6 12 0,2 0 2 16,0 3-1-16,1-3 0 0,-1 2-13 0,-5 1 0 15,-3-3 0-15,5 0 0 0,-5 0-52 0,0 6 1 0,0-6 0 16,0 0 1-16,0 6 50 0,0-6 0 0,0 8 0 16,0-8 0-16,0 0-167 0,6 3 1 0,-6-3-1 15,0 0 0-15,0 0 63 0,5 5-1 0,-5-5 1 16,6-2 0-16,-6 2-104 0</inkml:trace>
  <inkml:trace contextRef="#ctx0" brushRef="#br0" timeOffset="68816.5">21011 8362 11 0,'0'0'0'0,"0"0"0"0,0 0 0 0,0 0 1 16,0 0-1-16,0 0 1 0,0 0-1 15,0 0 0-15,0 0 0 0,0 0 1 16,0 0-1-16,0 0 1 0,-44 14-1 16,38-14 0-16,3-5 0 0,-10 2 0 15,13 3 0-15,0 0 1 0,-6 0-1 16,6 0 0-16,0 0 55 0,0 0 1 0,0 0 0 16,0 0 0-16,6-3-56 0,2 3 0 15,6 0 91-15,19 3 0 0,-8 0 0 16,5 2 0-16,42-5-91 0,-39 0 0 15,-5-5 61-15,41-4 0 0,-44 3 1 16,8 1 0-16,25-6-62 0,-25 5 0 0,0 0 14 16,36-8 1-16,-30 6-1 0,-1-6 1 15,7 0-15-15,2 0 0 0,-9 5 0 0,6-5-19 16,3 0 0-16,-8 0 0 0,0 0 0 0,-1 0 19 16,1 5 0-16,0-5 0 0,-1 6 0 0,7 2 9 0,-4-2 1 15,-2 2-1-15,-1 6 1 0,1 0-10 0,-6-5 0 16,0 5 0-16,-2 0 0 0,-4 5 9 0,4-5 1 15,-6 3-1-15,2-3 1 0,1 3-10 0,2 0 0 16,-2-3 0-16,8 0 0 0,-3 0 22 0,-5 0 0 16,2-3 0-16,0 0 0 0,1 0-22 0,-1 3 0 15,-5-5 0-15,0 2 0 0,-3 0 30 0,-3 0-1 0,1 3 0 16,-1-5 1-16,-2 2-30 0,-1 0 0 0,-5 6 0 16,0 0 0-16,0-3-3 0,0 5 0 0,-2-5 0 15,-1 0 1-15,0 0 2 0,-5 0 0 0,-3 0 0 16,5 0 0-16,-5 0-21 0,6 6 1 0,-6-6 0 15,5-3-1-15,-5 3 21 0,-5 6 0 0,5-6 0 16,0 0 0-16,0 0-36 0,-6 5 1 0,6-5-1 16,-5 3 1-16,5-3 35 0,-3 6 0 0,-8-6 0 15,3 5 0-15,-12-2-19 0,4 0 0 0,-6 0 0 16,-11 2 0-16,-3-2 19 0,-3 3 0 0,0-1 0 16,-2-5 0-16,-3 9-5 0,-3-9 0 0,8 6 0 0,-5-4 0 15,0 4 5-15,0-3 0 0,5 2 0 0,-3 1 0 16,4-6-24-16,-1 3 2 0,6 0-1 0,-6-3 1 15,6 0 22-15,-3-3 0 0,0 0 0 0,6 3 0 0,-9-8-13 16,6 2 0-16,-6-2 0 0,-5 8 1 0,3-6 12 16,-3 6 0-16,5 0 0 0,0 0 0 0,3 6-13 15,-2 2 0-15,2-5 0 0,3 0 1 0,2 5 12 16,1-5 0-16,2 2 0 0,1 4 0 0,2 2-52 16,-14 9-1-16,20-12 1 0,-1-5 0 15,-13 8 52-15,17-8 0 0,-1 3 7 0,-8-1 1 16,14-5-1-16,11 0 1 0,-14 0-8 15,14 0 0-15,0 0 33 0,0 9 0 16,0-9 0-16,0 0 2 0,9 0-35 16,2 5 0-16,-3-5 24 0,36 0 0 15,-11-5 0-15,17 5 0 0,36-9-24 16,-50 9 0-16,-1-5 29 0,37-1 1 16,-33 3 0-16,2 3 0 0,51-5-30 15,-48-1 0-15,3 3 18 0,52-2 0 16,-49-1-1-16,-6 3 1 0,56-2-18 15,-51 5 0-15,-5 0 31 0,3 0 0 0,3 5 0 16,0-5 0-16,5 0-31 0,-2 0 0 0,-6 3 0 16,2 0 0-16,-2 5 13 0,44 1 1 15,-46-9 0-15,-1 5 0 0,28 4-14 16,-34-4 0-16,-5-5 13 0,36 9 2 16,-35-9-1-16,4 5 0 0,40-2-14 0,-45 3 0 15,-3-6 66-15,36 6 0 0,-38-6 0 16,5 0 1-16,25 2-67 0,-27 4 0 15,-6-3 12-15,13 0 0 0,-24-3 0 16,-3 0 0-16,6-3-12 0,-12 3 0 0,1-3-25 16,-1 3 0-16,-5 0 0 0,0 0 0 15,-5 14 25-15,-6-11 0 0,-3 8-116 16,-47 3 1-16,11-14-1 0,50 0-583 16</inkml:trace>
  <inkml:trace contextRef="#ctx0" brushRef="#br0" timeOffset="91534.64">19588 9530 11 0,'0'0'0'0,"0"0"0"0,0 0 0 0,0 0 0 0,0 0 1 0,0 0-1 16,44-9 1-16,-16-2-1 0,2-3 0 0,4 0 0 15,-12 0 0-15,0-3 76 0,-3-3 0 0,-2 3 0 16,-1 3 1-16,-2 3-77 0,-6 3 0 0,-2-6 0 16,-1 2 0-16,1 4 108 0,-1 5 2 15,-5 3-1-15,9-6 0 0,-15-2-109 16,6 8 0-16,-5 0 45 0,2 0 0 16,3 0 0-16,0 0 0 0,0 0-45 0,-6-6 0 15,6 6 0-15,0 0 106 0,0 0 0 0,0 0-1 0,-8 6 2 16,8-3-107-16,0 2 0 0,-5 12 0 0,-1 9 0 15,1 10 99-15,-4 6 2 0,-2 1-2 0,3-1 1 16,-9-6-100-16,-10 57 0 16,13-51 0-16,-5 1 49 0,-12 44-1 0,23-45 0 15,-3-8 0-15,3 2-48 0,2 1 0 0,0-6 0 0,4 0 20 16,-4-6 1-16,6 0 0 0,0-2 0 0,6-3-21 16,-1 2 0-16,4-8 0 0,-4 0 0 0,9 0-6 15,-6 0 0-15,3 0 0 0,-3-2 0 0,4 2 6 16,-1-3 0-16,0 3 0 0,0-8 0 0,-3 2-13 15,3 1 0-15,3-4 0 0,5-2 1 0,6-3 12 16,-6-3 0-16,6-2 0 0,3-4 0 0,11-5-30 0,-1-6 0 16,1-2 0-16,0-9 1 0,-1-3 29 0,1-2 0 15,0 2 0-15,-1-11 0 0,1 3-57 0,41-48 2 16,-36 53-1-16,0 0 1 0,34-30 55 16,-40 50 0-16,1 3-7 0,25-3 1 15,-37 14 0-15,-2 9 0 0,22 2 6 16,-22-2 0-16,0 0-35 0,22 19-1 15,-28-5 1-15,0 8 1 0,15 34 34 16,-23-26 0-16,-3 6 17 0,3 1 0 0,-8 7 0 16,-3 7 0-16,-3 10-17 0,3 65 0 15,0-67 0-15,0 0 42 0,14 47-1 16,-3-70 0-16,8-2 1 0,3-1-42 0,9-2 0 16,-6-9 0-16,5 0 21 0,6-11 0 0,3-3 0 15,-1-3 0-15,6-8-21 0,3-3 0 0,0-3 0 16,-3 0 0-16,1-5 12 0,57-23 2 15,-41 6-1-15,2-3 0 0,78-37-13 0,-66 28 0 16,8 1-36-16,-1-6 2 0,-4-6 0 0,7-3 0 16,-2-5 34-16,0-3 0 0,6 8 0 0,-1-5 0 15,-5 0-44-15,0-4 1 0,-12 32-1 0,-4 3 0 0,-4 14 44 16,-10 5 0-16,-1 6 0 0,-8 6 0 0,-10 8 38 16,-7 8-1-16,9 1 0 0,3 5 1 0,0 6-38 15,-4 2 0-15,-4 1 0 0,-6 8 0 0,-3 8 72 16,19 57 2-16,-21-56-1 0,-4 5 0 15,1-3-73-15,2-11 0 0,6-6 0 0,3-2 11 16,-1-9 0-16,4 0 0 0,7-3 0 0,1 1-11 16,-6-9 0-16,8-6 0 0,1-3 0 0,10-8 12 0,-5-2 0 15,9-4 0-15,2-8 0 0,2 0-12 0,4-6 0 16,-1 3 0-16,-2 3 0 0,-3-8-30 0,69-23 0 16,-60 16 0-16,-1-1 1 0,80-35 29 15,-68 28 0-15,2-2-61 0,8-3 0 16,-11 2-1-16,-2-2 1 0,2 0 61 0,-2-6 0 15,-3 26 0-15,-9 7 0 0,-2 15 17 0,3 6 0 0,-6 3 0 16,-14-1 1-16,-3 6-18 0,-5 6 0 0,-3-1 0 16,1 4 0-16,-7 5 14 0,28 37 0 15,-35-34 0-15,-1 8 1 0,14 26-15 16,-19-31 0-16,-3 5 80 0,3 0 0 0,-6-2 0 16,3 0 2-16,-2-1-82 0,2 1 0 0,-6-4 0 15,3-2 0-15,1-2-2 0,2-4 1 0,-3-3-1 16,9-2 1-16,2-6 1 0,-5-3 0 0,11 1 0 15,-1-7 0-15,7-2 26 0,5-3 1 0,2-8 0 16,-4-12 0-16,4 3-27 0,6-8 0 0,1-3 0 0,-7-3 0 16,1-3-22-16,0-3 1 0,2 1-1 0,-2-1 1 15,-1-5 21-15,43-45 0 0,-35 47 0 16,4 4-47-16,0 2-1 0,2-5 1 0,4 5 1 0,-1-3 46 16,0-2 0-16,-8 14 0 0,-8 5 0 0,-1 9-34 15,-4-1 0-15,-7 12 0 0,1 0 0 0,-6 9 34 16,-3-1 0-16,-5 4 0 0,0-4 0 0,-3-5 18 15,8 28 0-15,-13 0 0 0,2 11 0 16,-2 42-18-16,-12-42 0 0,-2 3 6 0,-9 3 0 16,9 3 0-16,2 0 0 0,4 5-6 15,-4-6 0-15,14-7 0 0,9-10 0 0,-17-33-1436 0</inkml:trace>
  <inkml:trace contextRef="#ctx0" brushRef="#br0" timeOffset="116584.37">26107 13418 269 0,'0'0'0'0,"0"0"0"0,0 0 42 0,34-23 1 0,-26 18-1 0,0-4 1 0,0 6-43 15,-8 3 0-15,0-2 75 0,0-7-1 16,0 9 0-16,0-5 1 0,0-1-75 16,-8 6 0-16,-3 6 92 0,-25-4 0 15,6 1-1-15,-9 0 2 0,-38 11-93 16,52-6 0-16,11-5 70 0,0 0 0 15,9-3 1-15,-1-3 0 0,6 3-71 16,0 0 0-16,-5-5 21 0,5 5 0 0,-6-9 0 16,3 4 0-16,-2-9-21 0,-3-1 0 0,-1-7 0 15,-2-6 0-15,0 0-23 0,0-12 0 0,3 9 0 16,-6 9 1-16,0-1 22 0,3 4 0 0,-3-7 0 16,-5 4 0-16,0 5 23 0,-1-3 1 0,1 1-1 15,0 2 1-15,-1-6-24 0,1 3 0 0,0 6 0 16,-1 0 0-16,-5 0-30 0,3 0 0 0,-2 6 0 15,-10-6 1-15,4 5 29 0,-39 4 0 0,30-4 0 16,-2 6 45-16,-31 3 1 0,39-2-1 16,8 2 2-16,-27-9-47 0,29 6 0 15,4 0-1-15,-3-5 1 0,5 2 0 16,6 6 0-16,-11 0 0 0,8 0 0 0,6 6 37 16,-22-3 0-16,10 0 0 0,1 2 0 15,-14 7-37-15,19-7 0 0,3 4-5 16,3-7 1-16,2 4-1 0,-2 0 1 0,2-4 4 15,1-2 0-15,-1 3 0 0,-2 6 0 0,3-6-36 16,-4-1 1-16,4 7 0 0,-6-4-1 0,2 7 36 16,-4-1 0-16,-4 6 0 0,0 3 0 0,-5 8-41 0,0 0 0 15,3 0 0-15,2-3 0 0,4 3 41 0,-1 3 0 16,0-8 0-16,8-9 0 0,12-6-177 0,-6 1 0 16,3-4 1-16,-3-5 0 0,11 3 77 0,-6-6 0 15,9-19 1-15,-6-6 0 0,-8 28-98 0</inkml:trace>
  <inkml:trace contextRef="#ctx0" brushRef="#br0" timeOffset="117198.86">24566 12613 673 0,'0'0'0'0,"0"0"0"0,0 0 25 0,0 0 0 16,0 0 0-16,0 0 1 0,0 0-26 15,0 0 0-15,0 0 105 0,0 31 1 16,-3-25 0-16,0-1 0 0,-10 4-106 16,7-4 0-16,1 4 73 0,-9 19 1 15,11-14-1-15,0-8 1 0,-8 13-74 16,3-5 0-16,2 3 26 0,1-3 1 0,-9 9-1 16,0 5 1-16,-5 9-27 0,5 5 0 0,-5-8 0 15,2 2 0-15,1 1-1 0,-1-6 1 0,3 2 0 16,3-4 0-16,0-1 0 0,0-6 0 0,0-2 0 15,8 2 0-15,3-8 29 0,3 1 0 0,3-7 0 0,-1 0 0 16,3 4-29-16,3-7 0 0,3 4 0 0,6-6 0 16,7-1 15-16,4 1 1 0,7 3-1 0,9-6 1 15,8 3-16-15,64 2 0 0,-55 4 0 16,2 5-65-16,64 20 1 0,-75-15-1 0,-2 7 0 16,24 24 65-16,-58-30 0 0,-19-20-1137 15</inkml:trace>
  <inkml:trace contextRef="#ctx0" brushRef="#br0" timeOffset="119316.1">25226 14771 11 0,'0'0'0'0,"0"0"0"0,0 0 0 0,-30 0 1 16,19 0-1-16,2 0 1 0,-10 0-1 15,19 0 0-15,0 0 0 0,0 0 1 0,-8 0-1 16,8 0 1-16,-6-6-1 0,6 6 0 0,-5-5 0 0,2 2 0 16,0-8 0-16,1 2 0 0,-1 1 0 0,0-6 1 15,3 0-1-15,0-3 0 0,0 0 0 0,-8 3 0 16,2 5 0-16,1 1 0 0,-1 0 0 0,1 2 0 0,2-5 0 15,3 8 0-15,0 3 0 0,-3-9 0 0,0 4 25 16,3-1 0-16,3 1 0 0,0 2 0 0,-3-6-25 16,-3 4 0-16,6-1 0 0,0 0 0 0,-3 1 89 15,2-1 2-15,-2 6-2 0,0 0 1 0,0 0-90 16,3-5 0-16,-3 5 0 0,0 0 0 0,0 0 123 16,0 0-1-16,0 0 1 0,0 0 0 0,0 0-123 0,-3 5 0 15,3-5 0-15,-5 0 0 0,5 0 109 0,-6 6-1 16,-2-3 1-16,8-3 0 0,0 0-109 0,-3 5 0 15,3-5 0-15,0 0 0 0,-3 6 61 0,3-6 0 16,0 0 1-16,0 0 0 0,3 5-62 0,-3-5 0 16,6 6 0-16,-6-6 0 0,5 6 48 0,-5-6 0 15,9 5 1-15,-4-2 0 0,1 3-49 0,2-6 0 0,6 3 0 16,2-3 0-16,-7-3 25 0,2 3 0 0,2-6 0 16,7 1 1-16,-6 2-26 0,2-6 0 0,1 4 0 15,-1 2 0-15,-2 3 13 0,5 0 1 0,-5 0-1 16,6-3 1-16,4 0-14 0,-4 0 0 0,5 1 0 15,0-1 0-15,2 0 29 0,1 0 2 0,2-5-1 16,3 2 0-16,-5-8-30 0,2 3 0 0,-2-1 0 16,2-2 0-16,-5 0-2 0,3 0 1 0,5 0 0 15,-3-5 0-15,4 2 1 0,26-17 0 16,-35 14 0-16,0 3-1 0,19-19 0 0,-22 19 0 16,0 0 1-16,25-17 0 0,-27 17 0 15,-1 9 17-15,22-20 0 0,-16 11 0 16,0 0 0-16,22-25-17 0,-30 22 0 0,2 3-20 15,0-8 0-15,-5 8 0 0,0-3 0 0,-3 3 20 16,-3 3 0-16,3-8 0 0,-11 5 0 0,0 3 11 16,0 0 1-16,-5-3-1 0,5 0 1 0,-8 3-12 15,2 0 0-15,1 0 0 0,-4-3 0 0,4 0 40 16,-1 0 0-16,1 0 0 0,-1 3 2 0,3 3-42 16,3 0 0-16,0 2 0 0,-5 1 0 0,5 2-21 0,-6 1 2 15,4-1 0-15,-1-2 0 0,0 2 19 0,-2-8 0 16,-4 5 0-16,4 1-17 0,-15-9 1 15,9 6 0-15,-2 2 0 0,-21-16 16 16,10 11 0-16,-4 0 14 0,-36-11 1 16,31 16 0-16,-3 6 0 0,-24-8-15 15,35 0 0-15,5 2-23 0,-13-30 1 16,19 8-1-16,9-5 1 0,-6-7 22 0,14-35 0 16,-1-1 0-16,-2 79-1598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1:59:32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9285 6930 11 0,'0'0'0'0,"0"0"0"0,0 0 0 0,0 0 1 0,-34 31-1 0,10-17 1 16,-34 14-1-16,38-19 0 0,1 2 0 16,-6 3 1-16,17-14-1 0,-3 0 1 15,11 0-1-15,5 0 0 0,-5 0 0 16,0 0 0-16,0 0 0 0,0 0 1 15,0 0-1-15,0 0 0 0,0 0 39 0,0 0 0 16,0 0 0-16,0 0 0 0,0 0-39 16,-5 0 0-16,5 0 72 0,0 0 2 15,-9 0-1-15,4 0 0 0,-3 0-73 16,2 0 0-16,1 0 57 0,-4 8-1 16,9-8 0-16,0 0 0 0,0 0-56 15,0 0 0-15,0 0 39 0,0 0 1 16,0 0-1-16,3 6 1 0,8-12-40 15,-11 6 0-15,6 0 70 0,-4 0 0 16,-2 0 1-16,0 0-1 0,0 0-70 16,0 0 0-16,0 0 70 0,0 0 1 15,0 0 1-15,0 0-1 0,0 0-71 16,6 0 0-16,-1 6 6 0,9 8 1 16,-8-11 0-16,-1 3 0 0,15 8-7 15,-12-12 0-15,-3 4 45 0,1 3 0 16,-3-4 1-16,2 1-1 0,1 8-45 0,-6 0 0 15,0-6 9-15,0 1 1 0,0 2-1 0,-6 3 1 16,6 9-10-16,-5-9 0 0,2 3 0 0,0 2 0 16,0 1 29-16,-2 2 1 0,-3-7-1 0,8-1 1 0,0 0-30 15,-6 0 0-15,6-6 0 0,-5 6 0 0,5 6 20 16,0 5-1-16,-6-8 0 0,6 6 1 16,-3 19-20-16,-2-20 0 0,-1 1 14 15,-2 25 0-15,2-31 0 0,6-3 1 16,0 11-15-16,-5-8 0 0,5-3 19 15,-8 20 0-15,2-17 0 0,1 5 1 16,-4 20-20-16,9-16 0 0,-5 2-1 0,-1-3 1 16,-2 0-1-16,8-2 1 0,0-1 0 0,-6 1 0 15,6 2 0-15,-5-11 0 0,5 9 18 0,-6-1 0 16,4-2 0-16,2-3 1 0,-6 0-19 0,6-3 0 16,-6 3 0-16,6-3 0 0,-5 5 1 0,-3 12 0 15,2-11 0-15,1 3 0 0,-4 19-1 16,4-14 0-16,-3 0-4 0,-12 28 0 15,15-33 0-15,-1-1-1 0,-8 18 5 16,3-18 0-16,9-8 31 0,-12 29-1 16,8-15 0-16,6 3 1 0,0 2-31 0,0-2 0 15,-5-5 0-15,10-1 22 0,-5 0 1 0,0-13-1 16,0 2 1-16,3-3-23 0,0-6 0 0,-1 4 0 16,4-3 0-16,-6 5-4 0,6-6 0 0,-6 4 0 15,2 2 1-15,4 3 3 0,5 0 0 16,-11-5 0-16,8 5-18 0,-2 3 1 15,-1-6 0-15,-2 3 0 0,2 14 17 0,1-19 0 16,-6 5-16-16,6 14 0 0,-4-20 0 16,4 12 1-16,-6 8 15 0,5-11 0 15,-5 3 22-15,0 11 0 0,6-20 0 0,-3 3 0 16,8 0-22-16,-6-6 0 0,-2 1-11 16,16 10 0-16,-8-16 0 0,3 3 0 15,19 5 11-15,-8-2 0 0,0-7 3 16,28 10 0-16,-29-7 0 0,4 4 0 15,16 5-3-15,-24-6 0 0,-1-2-8 0,25 8 0 16,-16-6 0-16,-3 6 1 16,-1-8 7-16,10 5 0 0,-7 1 0 0,12 2-6 0,-9-6 1 15,9 1 0-15,-6 2 0 0,0-8 5 0,6 2 0 16,0 1 0-16,5-6 0 0,-3 0-13 0,9-6 0 16,-6 6 0-16,-2 0 1 0,2 0 12 0,-6 0 0 15,7 0 0-15,2 0 0 0,-9 6-7 0,6-6 1 0,1 0-1 16,2 3 1-16,0 2 6 0,2 1 0 0,-2 2 0 15,3-5 0-15,-3 8-11 0,5 3 0 0,4-14 0 16,-4 3 1-16,1-3 10 0,-1 0 0 0,-21 3 0 16,2 0 0-16,5 3 8 0,9-4 0 0,3 4 0 15,3 0 0-15,-7-1-8 0,4 4 0 0,3-7 0 16,-6 4 0-16,2 0-8 0,-4 2 1 0,2-8 0 16,2 6 0-16,4 2 7 0,-1-5 0 0,6 0 0 15,-5 0 0-15,5 2 2 0,-6-5 0 0,3 6 0 16,1 2 0-16,-1-5-2 0,-8 3 0 0,3-1 0 15,2 1 0-15,-8 3-6 0,3-9 1 0,0 5-1 0,3 4 1 16,-3-7 5-16,47 10 0 0,-47-4 0 16,0-8 7-16,41 6 0 0,-44 2 0 15,-2-2 0-15,41 11-7 0,-39-9 0 0,-5 3-8 16,46 3 1-16,-46-5 0 0,0-1 0 16,43 12 7-16,-40-14 0 0,2 2 27 15,33 6 0-15,-38-11 1 0,0 3-1 16,52 5-27-16,-52-3 0 0,5-8 8 15,36 6 0-15,-36-3 0 0,0 2 1 16,39 9-9-16,-41-11 0 0,-9 3 29 0,39 5 0 16,-37-2 0-16,-1-7 1 0,29 10-30 15,-30-4 0-15,0-5-15 0,31 8 0 16,-36-5 0-16,2-3 1 0,31 2 14 16,-31-5 0-16,3 3-12 0,31 0 0 15,-31 0 0-15,-5 2 0 0,32-2 12 16,-27-3 0-16,-5 0 7 0,30 3 0 15,-27 0 0-15,-4-3 1 0,26 5-8 16,-29-5 0-16,1 3-18 0,28 3 1 16,-34-1-1-16,0-2 1 0,20 3 17 15,-19-1 0-15,2-5 19 0,27 0 1 16,-24-5-1-16,8 2 1 0,31-3-20 16,-31 1 0-16,-5-4 36 0,35-5 1 15,-35 3 0-15,8 8 1 0,24-11-38 16,-29 6 0-16,2 2-26 0,31-2 2 15,-40 2 0-15,4 6 0 0,22 0 24 0,-28 0 0 16,-3 0 38-16,20 0 1 0,-20 0 0 16,1 0 0-16,18 6-39 0,-13-6 0 15,-3 2 3-15,28 4 0 0,-25-6 0 0,0 0 0 16,22 0-3-16,-23 0 0 16,4 0-6-16,19 0 0 0,-22 0 0 0,0-6 1 15,19 4 5-15,-25 2 0 0,9 0-22 16,16 0 0-16,-25-6-1 0,4 6 2 15,18-8 21-15,-19 8 0 0,3-6-1 16,19-3 1-16,-25 4-1 0,1 5 1 16,7-3 0-16,-16 0 0 0,3 3-11 0,6-3 0 15,-15 3 0-15,3 0 0 0,12 0 11 16,-9-5 0-16,3 2 14 0,8-3 0 16,-6 6 0-16,-2-5 0 0,17 2-14 15,-18 3 0-15,1-3-17 0,0 0 0 16,-3 3 0-16,-8 0 1 0,8 0 16 15,-11 0 0-15,5 0-11 0,-2 0 0 16,-3 0 0-16,0 0 1 0,11 6 10 16,-11-6 0-16,0 0-21 0,6 8 1 15,-6-8 0-15,2 3 0 0,4 3 20 16,-6-6 0-16,5 5-9 0,4-5 0 16,-9 0 0-16,11 0 0 0,-6-5 9 15,4 2 0-15,-4 0 27 0,3 0 0 16,3-2 0-16,-2 2 1 0,10-3-28 15,-8 6 0-15,-8-5-18 0,8-1 1 16,-6 3-1-16,1 3 1 0,8-8 17 16,-11 5 0-16,2 0-6 0,6-2 0 0,-5 2 0 15,2 3 0-15,0-6 6 0,-2 0 0 16,-1 4-11-16,6-4 0 0,-2 0-1 16,-4 4 2-16,3-13 10 0,-2 7 0 0,0 2-10 15,2-5 0-15,-3 8 0 0,1-5 1 0,-3 2 9 16,2 1 0-16,-5-1 0 0,6 3 0 0,-6 3-3 15,5-5 0-15,-5 5 0 0,0-6 1 0,0 6 2 16,0-3 0-16,0 3 0 0,-5-8 0 0,5 2-2 16,0-2 1-16,0 2-1 0,-6 0 1 0,-2-2 1 15,-3 0 0-15,-3-4 0 0,0 1 0 0,-11-6-1 0,0 0 1 16,-2 3 0-16,-6 6 0 0,2-6 0 0,-7 5 0 16,4 4 0-16,-4-9 0 0,5 5 16 0,0-2 1 15,2 2 0-15,4 1 0 0,2-3-17 0,5 2 0 16,-5 1 0-16,6 2 0 0,5-2-5 0,-16-6 0 15,16 2 0-15,-5 10 0 0,-9-12 5 16,17 8 0-16,3 0-5 0,-12-2 0 16,9 8 0-16,6 0 1 0,2 0 4 0,-2 6 0 15,-4-6 0-15,9 0 10 0,0 0 0 0,-2 5 0 16,2-5 0-16,-3 9-10 0,-3-4 0 0,12 4 0 16,-6 5 0-16,5 0-2 0,4 0 0 0,10 0 0 15,0 3 0-15,6 2 2 0,3 1 0 0,5-6 0 16,3-3 0-16,0 1-2 0,2-4 0 0,1-2 0 15,0 2 0-15,-1-2 2 0,1 2 0 0,0-2 0 16,-1-3 0-16,1 2 11 0,-3-5 1 0,0 0-1 16,0 6 0-16,-9 2-11 0,4-5 0 0,-9 3 0 0,-3 0 0 15,-5 2-10-15,3 12 1 0,-9-12-2 16,3-8 2-16,-8 6 9 0,-3-6 0 0,3 8 10 16,-3-5 1-16,0-3-1 0,-3 11 1 15,0 3-11-15,-3-5 0 0,-5 5 10 16,-11 22 0-16,9-16 0 0,-4 0 0 15,-16 19-10-15,13-22 0 0,7-3 39 16,-20 11 0-16,21-13 0 0,4-4 0 16,-17 9-39-16,14-6 0 0,3-5-13 15,-22 11 0-15,16-9 0 0,0 3 1 16,-25 6 12-16,20-3 0 0,5 6-167 0,3-3-1 16,8 3 0-16,3 2 1 0,14 6 40 0,5 6 1 15,4-17-1-15,7-11 1 0,-30-6-657 0</inkml:trace>
  <inkml:trace contextRef="#ctx0" brushRef="#br0" timeOffset="4099.25">17992 9004 11 0,'0'0'0'0,"0"0"0"0,0 0 0 0,0 0 1 0,0 0-1 0,0 0 1 16,0 0-1-16,0 0 0 0,0 0 0 0,0 0 1 16,0 0-1-16,0 0 1 0,-28-9-1 15,28 9 0-15,0 0 89 0,-6 0 1 16,6 0 1-16,0 0-1 0,-5 0-90 16,5 0 0-16,0 0 64 0,-3 0 0 15,3 0 1-15,0 0-1 0,-5 3-64 16,5 3 0-16,0-1 50 0,-6 4 0 15,6-9 1-15,-5 5 0 0,5 4-51 16,0-4 0-16,5 4 86 0,3 5 0 16,-5-6 1-16,0 6-1 0,13 14-86 15,-7-19 0-15,-9 2 77 0,5 15 2 16,-10-10-1-16,-1 1 0 0,-2 20-78 16,-3-17 0-16,5 2 55 0,-2 3-1 0,0 6 0 15,2-3 1-15,-5 1-55 0,3-1 0 0,2 3 0 16,-5-3 0-16,3 0 39 0,0 0 0 0,2 0 1 15,1 0-1-15,-4 0-39 0,9 23 0 16,0-34 0-16,0 0 4 0,3 8 0 0,3-11 0 16,-1-3 1-16,1 12-5 0,-6-17 0 15,3 2-102-15,2-2 2 0,-5-6 0 0,0 0-1 16,0 0 101-16,0 0 0 0,0-6-162 16,-5-8-1-16,5-9 0 0,0 23-582 15</inkml:trace>
  <inkml:trace contextRef="#ctx0" brushRef="#br0" timeOffset="5016.49">18190 8733 11 0,'0'0'0'0,"0"0"0"0,0 0 0 0,0 0 0 0,0 0 1 0,0 0-1 0,0 0 1 16,0 0-1-16,-33 29 0 0,14-15 0 0,0-6 0 16,-12 1 36-16,4 2 1 0,2-8 0 0,5-1 0 0,7 1-37 15,-1-3 0-15,3 0 0 0,-3 0 0 0,3 0 115 16,5 0 0-16,4 6-1 0,-9-3 2 0,2 2-116 15,-7 1 0-15,2-3 0 0,0 8 0 0,-5-3 53 16,-1 1 0-16,7 2 1 0,2-2 0 0,2-4-54 16,-5 4 0-16,1 5 0 0,7-6 0 0,1 3 65 0,-15 15 0 15,6-7 1-15,1-4-1 0,-12 21-65 16,11-13 0-16,8 2 62 0,-13 28 0 16,14-24 1-16,5-1 0 0,-9 28-63 15,6-28 0-15,1 6 42 0,2 2 0 16,-6-5 0-16,1 0 0 0,-1 6-42 0,3-1 0 15,-2-7 0-15,5-10 0 0,-8 4 60 0,2-1-1 0,1-2 0 16,-1 2 1-16,3 1-60 0,-2 22 0 16,5-20 0-16,0-2 87 0,0 33-1 15,5-33 0-15,4 5 2 0,4 20-88 16,-2-32 0-16,9-2 3 0,7 12 1 16,-7-12-1-16,5-3 1 0,21 6-4 15,-23-9 0-15,4-8 39 0,26 3 1 16,-34-3 0-16,0-3 0 0,26-2-40 15,-26 2 0-15,3 0 3 0,19-8 0 16,-18 5 0-16,-4-5 1 0,25-6-4 0,-25 6 0 16,1 0 33-16,24-15 0 0,-16 12 0 15,-4 0 0-15,29-17-33 0,-23 12 0 16,3 2-34-16,-5-3 0 0,2 0 0 0,4-2-1 0,-7-1 35 16,4-2 0-16,-7 0 0 0,-1-1 0 0,-4 1-28 15,0 0 1-15,-5 2-1 0,-3-8 1 0,-5 0 27 16,-12-36 0-16,6 25 0 0,-8-1 13 15,-9-47 1-15,9 51 0 0,-6-3 0 16,-11-34-14-16,14 45 0 0,3 3-21 16,2 0 0-16,-7 5 0 0,-1 3 0 0,3 1 21 15,0 2 0-15,-3 3 0 0,0-6 0 0,-5 6-8 16,-1 0 0-16,1 0 0 0,-9-3 0 0,-2 3 8 16,-3 0 0-16,0 8 0 0,-6 6 0 0,-5 6-113 0,0 2 1 15,-12 15-1-15,-2 2 2 0,-5 12 9 0,-72 36 0 16,57-39 1-16,78-34-915 0</inkml:trace>
  <inkml:trace contextRef="#ctx0" brushRef="#br0" timeOffset="13032.97">9945 7380 269 0,'0'0'0'0,"0"0"0"0,0 0 0 0,0 0 14 0,0 0 1 0,0 0-1 0,0 0 1 0,0 0-15 16,27 28 0-16,-21-22 0 0,-1 2 0 0,1 1 40 15,-3-3 0-15,2-1 0 0,-5-5 1 0,6 9-41 16,-6-9 0-16,5 2 0 0,-5-2 0 0,0 6 60 16,0-6-1-16,0 0 0 0,0 0 0 0,0 0-59 15,0 0 0-15,0 0 0 0,0 0 0 0,0 0 9 0,0 0 0 16,0 0 0-16,0 0 0 0,0 0-9 0,-5-3 0 16,5 3 0-16,-9 0 0 0,9 0-18 0,-5-5 1 15,5 5 0-15,-6-9 0 0,6 4 17 0,-5-4 0 16,2 3 0-16,0-5 0 0,1 3-115 0,-4-1-1 15,1 1 1-15,-1 2 0 0,3-2 115 0,3 2 0 0,0-2 0 16,-5-4 0-16,-4 4-28 0,7 0 0 0,2-1 0 16,0 4 0-16,-3-1 28 0,3 0 0 0,0 3 0 15,0 3 0-15,0 0-18 0,0 0 0 0,0 0 0 16,0 0 1-16,0 0 17 0,5-5 0 0,-5 5 0 16,-2 5 0-16,2-5-6 0,0 0 1 0,-3 9 0 15,3-3 0-15,-6 2 5 0,6 3 0 0,-5 0 0 16,2 1 0-16,-2-4 76 0,-1 1 0 0,-2 5 1 15,2 0-1-15,-5-3-76 0,-16 17 0 0,13-5 0 16,-6-1 30-16,-24 15 1 16,30-26 0-16,-2-3 0 0,-17 6-31 0,19 1 0 15,0-7 57-15,-5 12-1 0,5-12 0 16,3-2 0-16,-3 16-56 0,3-13 0 16,3-1 52-16,-6 12 2 0,3-6-1 0,3 0 0 15,-3 14-53-15,5-19 0 0,3-1 54 16,-2 9 0-16,5-9 1 0,5-2-1 15,-5 2-54-15,3-2 0 0,3 2 44 16,5-2 1-16,-9 3-1 0,4-7 2 16,-1 10-46-16,-5-4 0 0,0-8 11 15,6 6 1-15,-6-6-1 0,0 0 1 16,3 2-12-16,-3-2 0 0,0 0 48 0,5 12 0 16,-5-12 0-16,0 0 1 0,11 8-49 15,-8-5 0-15,3 3 34 0,7 13-1 16,-2-16 0-16,3 3 0 0,-8-1-33 15,8 4 0-15,-9-1 0 0,3-2 27 0,3-1 0 16,-5 4 0-16,2-9 1 0,1 6-28 0,-4-4 0 0,1 4 0 16,-1 2 0-16,3 1 4 0,-2 2 0 0,-1-5 0 15,4 2 1-15,2 1-5 0,-3 5 0 0,-2 0 0 16,-1 0 0-16,3-9 23 0,-2 4 0 0,-1 5-1 16,4-6 1-16,2 1-23 0,-3 2 0 0,-2 3 0 15,2 0 0-15,3 0 13 0,14 14 0 16,-11-13 0-16,-1 1 0 0,7 10-13 15,-15-15 0-15,4 0 7 0,2 6 0 16,-11-6 0-16,2-2 0 0,4 13-7 16,-6-8 0-16,5 6-3 0,-5 14 1 0,-5-17-1 15,2-3 1-15,-8 8 2 0,6-13 0 16,2 2-3-16,3 3 0 0,-3-6 0 16,0-2 0-16,3 3 3 0,0-4 0 0,-5 4-4 15,5-1 0-15,0-2 0 0,-6-1 0 16,1 18 4-16,2-15 0 0,-3 1-2 15,-7 8 1-15,7-9 0 0,1 6 0 16,2-5 1-16,-3 5 0 0,-5-6 0 0,8 6-9 16,-2 6 0-16,-6-6 0 0,8-6 0 0,-2 1 9 15,-1 2 0-15,-2 3 0 0,2 0 0 0,6 0 6 16,0-5 0-16,-5 5 0 0,-1 0 1 0,3 0-7 0,-2 0 0 16,5 0 0-16,-6 0 0 0,-2 0 6 0,3 0 0 15,-1-5 0-15,1 5 1 0,2-6-7 0,-14 12 0 16,14-6 0-16,-8-9 7 0,3 12 1 15,-3-8-1-15,6 2 1 0,-4 14-8 16,-2-8 0-16,3 0 5 0,-6 20 0 16,9-23 0-16,-1 5 1 0,-2 4-6 15,8-15 0-15,0-2 1 0,0 5 1 16,0-2 0-16,0-6 0 0,3 8-2 16,-3-8 0-16,2 2-2 0,7 9 0 15,-9-8 0-15,0-3 1 0,5 8 1 16,-5-3 0-16,3-5 5 0,0 11 0 15,-3-2 0-15,0 2 0 0,0 0-5 16,0-6 0-16,0 1 26 0,0 2 1 0,0-3-1 16,2-2 0-16,4 5-26 0,-6 0 0 0,5 4 0 15,1-7 0-15,2 3 3 0,-2 0 0 0,8 1 0 0,-6 2 1 16,3-6-4-16,-6 1 0 0,4-1 0 0,-4 3 0 16,1-5 25-16,2 2 1 0,-2-5 0 0,-6 3 0 15,0-6-26-15,5 5 0 0,-5-5 0 0,8 6 0 0,-8 3 11 16,0-9 1-16,6 5 0 0,-1 4 0 0,-5-7-12 15,3 10 0-15,3-4 0 0,-6 6 0 0,0-8-27 16,5 5 1-16,-5 0-1 0,0-5 1 0,0 2 26 16,0 1 0-16,0-1 0 0,0 4 0 0,0-7-13 15,0 12 1-15,0-9-1 0,0 4 1 16,0-4 12-16,0 1 0 0,-5 5-15 0,-1 14 1 16,3-14 0-16,3 0 0 0,-11 20 14 15,3-20 0-15,3 3-6 0,-15 16 0 16,9-19 1-16,3 1 0 0,-17 10 5 15,17-14 0-15,2-2 6 0,-13 10 1 16,11-5 1-16,2 0-1 0,-5 0-7 16,3 1 0-16,-3 7 0 0,2-2 9 0,-4 5 1 0,7-5-1 15,-5-1 1-15,8-5-10 0,-2-2 0 0,-1 2 0 16,-2 0 0-16,2 0 28 0,1 0 0 0,-3 0 0 16,-3 3 1-16,2 0-29 0,-2 0 0 0,3 0 0 15,2-1 0-15,-5-1 43 0,3-4 1 0,3 0 0 16,-1 0 0-16,3-2-44 0,-2 8 0 15,5-6 0-15,0-5 9 0,0 10 0 16,0-7 0-16,0 2 1 0,8 3-10 16,-2-5 0-16,-1-1-36 0,3 12 1 15,-2-6-1-15,-6-9 0 0,5 18 36 16,1-15 0-16,-6 1-13 0,3 10 1 0,2-7-1 16,-5 5 1-16,6 5 12 0,-6-8 0 15,0 6-19-15,5 8 1 0,-2-11-1 0,3 3 1 16,-6-6 18-16,5 3 0 0,-5-1 0 0,6 7-7 15,-6-3 1-15,2 2 0 0,4-5 0 0,-6 3 6 16,0-6 0-16,0 3 0 0,0 0 0 0,0-1 12 16,5 1 0-16,-5 0 0 0,0 0 0 0,0 3-12 15,-5 22 0-15,5-25 0 0,0 3 44 16,0 22 0-16,-6-28 1 0,6 5-1 16,-2 27-44-16,2-24 0 0,-6 1 8 0,1 16 0 15,5-17 0-15,-6-5 1 0,3 23-9 16,3-26 0-16,0-6-19 0,3 12 0 15,3-9 0-15,-6 0 1 0,0 6 18 16,5-5 0-16,-5 2 0 0,0-6 0 16,6 6 0-16,-6 0 0 0,0 3 0 0,0 0 0 15,0 0 0-15,-6 3 0 0,6-4-24 0,-5 10 1 0,5-4 0 16,0-8 1-16,0 3 22 0,0 0 0 0,0-3 0 16,0 0 0-16,0-3 11 0,0 1 0 0,5-1 0 15,-5 0 1-15,0 3-12 0,0 3 0 16,0-6 0-16,0-5 12 0,0 11 0 15,0-9 1-15,-5 4-1 0,-1 10-12 16,3-13 0-16,3 2 20 0,-5 11 0 16,-1-8 0-16,6 0 1 0,-14 15-21 15,9-13 0-15,-1-1-8 0,-7 21 1 0,4-11-1 16,-2-2 1-16,-3-6 7 0,3 2 0 0,3 1 0 16,3 0 28-16,-1-3 0 0,3 2 0 0,-2-2 1 15,-4-3-29-15,4-2 0 0,5-1 0 0,0 0 0 16,0-5 19-16,-6 2 0 0,6 1 0 0,0-1 0 0,0-2-19 15,0-1 0-15,0 4 0 0,0-6 0 0,6 2-33 16,-6 1 0-16,0-1 0 0,0 4 0 0,0-6 33 16,0 2 0-16,3 4 0 0,-1 2 0 0,1 3 18 15,3 0 0-15,-1 0 0 0,-2-5 0 0,3 5-18 16,-1 0 0-16,1 0 0 0,2-8 0 0,-3 2-28 16,1 0 0-16,-3 1 0 0,2-4 1 0,1 1 27 15,-6-6 0-15,8 9 0 0,3-4 0 0,-5-2-17 0,2 3 0 16,3-1 0-16,3-5 0 0,-6 3 17 0,9 0 0 15,2 0 0-15,0-1 0 0,-5 1 31 0,5 0 1 16,1-3 0-16,-6 0 0 0,5 0-32 0,0 0 0 16,1 0 0-16,-1 0 0 0,0 0-33 0,1 0 1 0,-7 0 0 15,7 0 0-15,-1 0 32 0,0-3 0 0,6 0 0 16,0 1 0-16,-3-1 13 0,3-3 1 0,3 1-1 16,2-1 1-16,3 3-14 0,-2-5 0 0,2 2 0 15,-6 0 0-15,4 1 6 0,-6 2 1 0,8-3-1 16,-6 6 1-16,12 0-7 0,-6-2 0 0,3 2 0 15,-3 0 0-15,0 2-5 0,-5 4 0 0,2-3 0 16,1 0 1-16,2-3 4 0,0 0 0 0,-5 2 0 16,2 4 0-16,-2-6 34 0,2 0 1 0,-2 3-1 15,2-3 1-15,-2-3-35 0,2 3 0 0,3-6 0 16,0 6 0-16,1 0 23 0,2 6 2 0,-3-6-2 0,0 3 1 16,-6 3-24-16,4-1 0 0,2 1 0 0,-3-3 0 15,-2 2-23-15,2-5 0 0,4 3-1 0,-1 0 2 16,-3-3 22-16,3 0 0 0,0 0 0 0,1 0 0 0,-4-3-16 15,3 0 0-15,-5 3 0 0,2 0 1 0,-2 3 15 16,2 0 0-16,-8 2 0 0,3 1 0 0,0 0-9 16,0-1 0-16,2 4 0 0,-2-6 0 0,-5 2 9 15,21 7 0-15,-22-4 0 0,3-5-8 16,25 8 1-16,-27-5-1 0,5 2 1 16,22 1 7-16,-23-4 0 0,4 1 28 0,25-1 1 15,-29-5 0-15,1 0 0 16,22 3-29-16,-16 0 0 0,-4 3 17 0,37 2 0 15,-39-2 0-15,2-6 2 0,28 5-19 16,-27-5 0-16,0 3 23 0,27 3 0 16,-22-6 0-16,0 0 1 0,31 0-24 15,-31 0 0-15,0 0-13 0,36-9 1 16,-36 9 0-16,0-2 0 0,31-10 12 16,-31 7 0-16,6-1 10 0,33-2 0 15,-39 8 0-15,3 0 1 0,36 5-11 16,-39-5 0-16,0 0-50 0,36 0 0 15,-30 0 0-15,-1 0 1 0,37 0 49 16,-39 0 0-16,-3 0-14 0,39 0 1 16,-34 0-1-16,1 3 1 0,38 3 13 15,-38-4 0-15,-6 1-10 0,45 9 0 16,-40-10 0-16,1 1 1 0,33 6 9 16,-34-7 0-16,1 1-11 0,38-3 1 0,-38 0 0 15,0-3 0-15,38-2 10 0,-33 5 0 16,3 0-23-16,36-6 2 0,-44 3 0 15,-1 3 0-15,29 0 21 0,-37 0 0 0,3 0-22 16,25 0 0-16,-30 0 0 0,2 0 0 16,28 3 22-16,-30-6 0 0,2 3-2 15,28 0 1-15,-30-2 0 0,0-1 0 16,30-3 1-16,-28 3 0 0,3 3 19 16,31 3 1-16,-39 3 0 0,2-3 0 15,26 8-20-15,-28-8 0 0,-1-1 38 0,10 1 0 16,-15-3 1-16,0 0-1 0,20 0-38 15,-20-3 0-15,1 1 13 0,18-1 1 16,-18-3-1-16,-1 3 1 0,9 1-14 16,-15-1 0-16,-2 3 10 0,9-9 0 15,-15 6 0-15,4 1 0 0,-4 2-10 16,-5 0 0-16,0 0-28 0,0 0 1 16,0 0-1-16,0 0 1 0,-5 5 27 15,5-5 0-15,-9 9-15 0,-7-6 1 16,7-1 0-16,-2-2 0 0,-8 3 14 15,11-3 0-15,-3 0 30 0,-6 0 0 16,12-3 0-16,-1 3 1 0,-8-5-31 16,9 5 0-16,-1-6-7 0,-2 0 0 0,2-2 0 15,1 0 1-15,-1-1 6 0,4 1 0 0,-4 2 0 16,-2-8 0-16,2 0 19 0,1 0 0 0,5 0 0 16,0 0 0-16,0 0-19 0,-6 0 0 0,3 0 0 15,1 5 0-15,-1-5-1 0,3 6 0 0,0 2 0 0,0-5 0 16,-6 2 1-16,6 1 0 0,0-1 0 0,0 4 0 15,6-4-39-15,-6-5 0 0,3 6 0 0,-1 2 1 16,1-2 38-16,3 2 0 0,-6 1 0 0,0-1 0 0,0 3-23 16,0 3 1-16,0 0 0 0,-9-8 0 0,9 8 22 15,-5-6 0-15,-1 6 0 0,-5-6 0 0,-5 6 21 16,-4 0 1-16,1 0 0 0,-6 0 1 0,0 6-23 16,-2-6 0-16,2 3 0 0,6 0 0 0,5-1-14 15,-3 4 2-15,9-6 0 0,-6 0 0 0,0 0 12 16,3 0 0-16,3 0 0 0,2 0 0 0,1-6 28 0,-6 4 2 15,8-1-2-15,-2 0 1 0,-4 3-29 0,4-6 0 16,-1 4 0-16,1-1 0 0,5 3 31 0,-3-3 0 16,3 3 0-16,-6-9 1 0,6 9-32 0,-5-5 0 15,5 5 0-15,-8-6 0 0,8 6 19 0,0-5 1 16,0 5 1-16,0 0-1 0,0 0-20 0,0 0 0 16,0 0 0-16,8 0 0 0,-8 0 22 0,5 5 0 0,4 1 0 15,2-6 0-15,3 5-22 0,-6 4 0 0,3-6 0 16,3 2 0-16,2 1-25 0,1 0 1 0,-1 2-1 15,-2-5 1-15,0 3 24 0,3-1 0 0,5-2 0 16,3 0 0-16,2 5-15 0,4-5-1 0,-4 3 1 16,4-1 0-16,-4-2 15 0,4 3 0 0,-7-1 0 15,-1 4 0-15,1-4-1 0,-4 7 1 0,-1-1 0 16,-5 3 0-16,5-6 0 0,-8 4 0 0,3-1 0 16,-8 3 0-16,2 0-42 0,6 14 0 15,-9-17 0-15,-5 1 1 0,6 5 41 0,-6-9 0 16,0 0-12-16,0 4 1 0,-6-4 0 15,6-5-1-15,-8 17 12 0,2-6 0 16,1-9 37-16,-20 23-1 0,3-11 0 0,-3 3 1 16,-44 25-37-16,36-25 0 15,0 2-17-15,-36 20 1 0,33-19-1 0,-3-1 1 16,-5 4 16-16,5-9 0 0,1 2 0 0,4 1-2 16,-2 3 0-16,9-9 0 0,-1 0 1 0,3 0 1 15,6 0 0-15,5-6 0 0,3 4 0 0,3-1-232 16,2-3 1-16,-2 3-1 0,3 4 1 0,-1-1 73 0,0 0 0 15,6-14-1-15,-2-9 2 0,2 9-455 0</inkml:trace>
  <inkml:trace contextRef="#ctx0" brushRef="#br0" timeOffset="14434.09">17113 12292 550 0,'0'0'0'0,"0"0"0"0,0 0 0 0,0 0-2 0,0 0 1 0,0 0 0 16,0 0 0-16,0 0 1 0,0 0 0 0,0 0 0 16,0 0 0-16,0 0 71 0,0 0 1 0,0 0 0 15,0 0 1-15,0 0-73 0,0 0 0 0,0 0 0 16,0 0 0-16,0 0 74 0,-3-28 0 0,3 20 1 15,0 2-1-15,0-2-74 0,14-9 0 16,-6 6 0-16,9-3 29 0,22-15 0 0,-12 18 0 16,6 3 1-16,31 2-30 0,-39 9 0 15,-3 5 20-15,19 1 1 0,-21-4-1 16,-1-5 1-16,-2 3-21 0,-1 3 0 0,-8 2 0 0,4 6 37 16,1 0 1-16,-7 1 0 0,-3-4 0 0,-3 0-38 15,-3 3 0-15,-3 9 0 0,-7 2 0 0,-4 3 16 16,-2 0 1-16,-9 3-1 0,-2 6 2 0,-6 2-18 15,-42 40 0-15,40-45 0 0,-6 5 45 16,-39 37 1-16,44-39 0 0,6-4 0 16,-9 4-46-16,6-6 0 0,-2 3 0 0,5 2 17 0,-6 4 1 15,9-9-1-15,2-3 2 0,0-11-19 0,-2 2 0 16,5-5 0-16,3-2 0 0,3-4 18 0,-1 0 1 16,15-5-1-16,-3-3 1 0,8 0-19 0,8-3 0 15,-3-8 0-15,-2 0 0 0,3-3 11 0,30-28 1 16,-1-1 0-16,15-7 0 0,41-43-12 15,-52 59 0-15,0 12-36 0,32-20 0 16,-40 33 0-16,-4 1-1 0,18 5 37 16,-26 0 0-16,0 6 16 0,9 8 0 15,-14-8-1-15,-3 3 1 0,14 16-16 16,-6-8 0-16,3 6 8 0,17 22 0 16,-20-17 0-16,6 1 0 0,-6 2-8 0,1-6 0 15,-1-2 0-15,0-6 2 0,1 0 0 0,-7-3 0 16,1 1 1-16,3-10-3 0,-3 1 0 0,-3 0 0 15,3 3 0-15,-1-6-125 0,1 0 2 0,-3 0-1 0,3-6 1 16,0-2 123-16,11-18 0 0,-11 15 0 16,-9-9-190-16,17-30 0 0,-16 16 1 15,-6 34-425-15</inkml:trace>
  <inkml:trace contextRef="#ctx0" brushRef="#br0" timeOffset="15082.45">17776 12014 617 0,'0'0'0'0,"0"0"0"0,0 0-74 0,8-45 0 0,-10 34 1 0,-9 5 0 0,-23-8 73 16,21 6 0-16,2-1 77 0,-20-8 1 15,9 6 0-15,-3 0 0 0,-41-12-78 16,41 15 0-16,6 5 79 0,-28 3 2 16,25-3-1-16,0 3 0 0,-28-6-80 15,22 12 0-15,-5 0 60 0,-30 8 1 16,32-6-1-16,9-5 0 0,-33 22-60 16,27-11 0-16,1 3 60 0,-23 20 2 15,25-12-1-15,3-2 0 0,-22 33-61 16,16-28 0-16,3 9 52 0,0-1 1 0,0 6-1 15,3 6 1-15,-3 3-53 0,6-3 0 0,0-3 0 0,-1-3 0 16,-4 0 35-16,-15 40 0 0,25-43 0 16,3-2 0-16,-8 33-35 0,16-28 0 15,-3 3 46-15,6-3-1 0,0 6 0 0,0 3 0 0,-5 5-45 16,5-2 0-16,5-4 0 0,-5 4 0 0,0-9 18 16,9 50 0-16,2-50 0 0,8-2 0 15,20 27-18-15,-14-45 0 0,8-5 73 16,28 8-1-16,-26-22 0 0,-1-6 1 15,51-11-73-15,-41-1 0 0,6-5 25 16,47-25 0-16,-45 20 0 0,-5-4 1 16,56-21-26-16,-62 18 0 0,0 7-37 0,-2-3 1 15,-6-1 0-15,-8-2-1 0,-8 0 37 16,-1 0 0-16,-7-9 0 0,2-2 0 0,-9-3-27 0,4-54 0 16,-6 48 0-16,0 0 1 0,-8-56 26 15,8 51 0-15,-6-1-17 0,1-2 1 16,-1 0-1-16,3-3 1 0,-2 2 16 0,5-55 0 15,0 53 0-15,5 5-14 0,4-38 1 16,-15 55-1-16,3 9 1 0,-16-17 13 16,2 28 0-16,-5 9-61 0,-36-1 2 15,20 15-1-15,-15 11 1 0,-63 25 59 16,47-23 0-16,69-19-1367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2:00:35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12423 7349 11 0,'0'0'0'0,"0"0"0"0,0 0 0 0,0 0 42 0,-42-11 1 0,20 3-1 15,0 2 1-15,-3 3-43 0,-3 3 0 0,4 0 0 16,-10-3 0-16,-4 3 73 0,2 0 2 0,8-2-1 16,-5 2 0-16,8-6-74 0,-2 3 0 0,-4 0 0 15,4 0 0-15,2 3 49 0,-6 0-1 0,4 0 0 16,-1-5 0-16,3 2-48 0,0-3 0 0,1 1 0 15,-4 2 0-15,3 3 46 0,-3 0 0 0,4 0 1 16,-1 0 0-16,5 0-47 0,7 0 0 0,-7 0 0 16,-5 8 0-16,1-2 48 0,1-3 0 0,-1 5 0 15,-4 6 2-15,-8 0-50 0,3 0 0 0,0 1 0 16,8-1 0-16,0 0 83 0,6 0 0 0,-3 5 1 0,-3-4 0 16,5 1-84-16,-18 24 0 0,18-18 0 15,7 6 35-15,-21 23 1 0,15-31 0 0,8 2 0 16,-17 23-36-16,12-19 0 0,8-4 44 15,-4 20-1-15,4-22 0 0,3 3 1 16,-9 22-44-16,14-20 0 0,-6 6 41 16,4 25 0-16,4-36 1 0,9-6-1 15,-8 3-41-15,3 2 0 0,5-5 0 0,3 3 19 16,-3 3 1-16,2-3-1 0,7 3 1 0,-1-1-20 16,22 18 0-16,-21-23 0 0,5 3 7 0,19 17 1 15,-19-15 0-15,2-5 0 0,20 23-8 16,-22-23 0-16,0 3 8 0,22 14 1 15,-22-20 0-15,5 0 0 0,17 12-9 16,-22-9 0-16,-6 0 2 0,34 8 0 16,-25-13 0-16,7 2 0 0,40 3-2 15,-36-11 0-15,-1 3 55 0,45 8-1 16,-44-9 0-16,5-2 0 0,47 3-54 16,-52-3 0-16,8-3 9 0,47 0 0 15,-47-3 0-15,0 3 0 0,55-9-9 16,-44 9 0-16,0-5-19 0,52-9 1 15,-60 8 0-15,8-2 0 0,53-15 18 16,-53 12 0-16,8 8-16 0,61-11 0 16,-66 14 0-16,2 0 0 0,56-8 16 15,-58 8 0-15,5 2-18 0,64-2 0 16,-64-2 0-16,9-4 0 0,74-8 18 0,-83 5 0 16,3 4-16-16,75-23 2 0,-72 11-1 15,5-3 1-15,64-22 14 0,-75 19 0 16,-2-2-10-16,0 0 0 0,-6 5 0 0,-3-8 0 15,-6 5 10-15,-2 1 0 0,-2 2 0 0,-7-8 0 0,-10 6-12 16,2 2 0-16,-10-8 0 0,-7 5 1 0,-1-5 11 16,-4-34 0-16,-16 31 0 0,-6-3 5 15,-22-36 0-15,16 39 0 0,1 3 1 16,-20-31-6-16,20 25 0 0,0-8 17 16,-1 5 0-16,1 1 0 0,0 2 0 0,-1-8-17 15,-2 5 0-15,-8 9 0 0,-3-6 0 0,-6 3 9 0,-71-25 1 16,46 34 0-16,-16 8 0 0,-80-14-10 15,82 19 0-15,1 3-5 0,-86-2 1 16,80-3 0-16,0 8 0 0,-71-11 4 16,82 8 0-16,6 1-17 0,-70-9 1 15,64 2-1-15,1-2 1 0,-79-5 16 16,73 13 0-16,-11 3-13 0,-89 3 0 16,83 9 0-16,-3-1 1 0,-107 31 12 15,96-2 0-15,-2 2-86 0,-1 9-1 0,-5 8 1 16,0-5 0-16,6 11 86 0,-109 73 0 15,128-62 0-15,0 0-172 0,8 6 0 0,3 11 1 16,-3 3-1-16,-2 8 34 0,-56 96 1 16,77-115-1-16,64-82-211 0</inkml:trace>
  <inkml:trace contextRef="#ctx0" brushRef="#br0" timeOffset="1118.56">16768 8776 11 0,'0'0'0'0,"0"0"0"0,0 0 0 0,0 0 0 0,0 0 1 0,0 0-1 0,-28-28 1 0,12 19-1 0,-4 3 0 16,-2-2 0-16,0-3 0 0,0 2 56 0,-22-8 1 16,24 6-1-16,-4-3 1 0,-18-8-57 15,17 8 0-15,6 0 63 0,-14-6 0 16,13 11-1-16,4 4 1 0,-12-4-63 16,9 9 0-16,-6 6 75 0,-27 8 0 15,18 0 0-15,-4 0 1 0,5 3-76 0,-6 3 0 16,3 2 0-16,3 1 56 0,0 2 1 0,0 3 0 15,-6-2 0-15,0-1-57 0,-5 3 0 0,11 0 0 16,3-3 0-16,7 1 78 0,-29 30 0 16,27-28 0-16,6 9 1 0,-20 22-79 15,25-23 0-15,-5 4 69 0,-14 33 0 16,16-34 1-16,3 6-1 0,3-2-69 0,3-1 0 16,-3-6 0-16,8-2 40 0,3 3 1 0,-5-1-1 15,5-5 1-15,5 9-41 0,9 24 0 0,-3-41 0 16,3-1 27-16,14 20 0 0,-15-22-1 15,4 0 1-15,24 19-27 0,-16-22 0 16,6 0 8-16,40 20 1 0,-32-23-1 16,5 0 1-16,61 5-9 0,-52-10 0 0,5-4-28 15,63-2 0-15,-63-3 0 0,3-3 1 16,66-5 27-16,-61 2 0 0,-2-8-3 16,58-14 0-16,-62 14-1 0,4-8 1 15,52-21 3-15,-64 18 0 0,-5-3-38 16,3-3 1-16,-9 0 0 0,4 0 0 0,-1 0 37 0,0-5 0 15,-3-4 0-15,4 1 0 0,-7-3 21 0,45-51 1 16,-44 37 0-16,-6-1 0 0,31-50-22 16,-37 57 0-16,-2 7-21 0,-6 1 1 15,-10 0-1-15,-4-3 1 0,-5 3 20 0,-8-9 0 16,-11 12 0-16,-4-1 0 0,-10 7-12 0,-47-43 1 16,36 39 0-16,-14 6 0 0,-66-25 11 15,60 28 0-15,-2 0-85 0,-69-9 1 16,60 15 0-16,-2 2-1 0,-67-8 85 15,83 14 0-15,6-3-149 0,-50-17-1 16,52 12 1-16,53 22-461 0</inkml:trace>
  <inkml:trace contextRef="#ctx0" brushRef="#br0" timeOffset="2302.46">11696 10149 673 0,'0'0'0'0,"0"0"0"0,0 0 0 0,0 0 27 0,0 0 1 0,-30-12 0 0,21 7 1 0,-7 2-29 16,2-6 0-16,0 4 0 0,3-1 0 0,3 6 50 0,0 0 0 15,-9 0 0-15,-8 0 1 0,-8 0-51 16,-6 6 0-16,1-1 0 0,-1 4 0 0,6 5 48 0,0-6 0 16,0 1-1-16,-3 2 1 0,2-5-48 0,7 2 0 15,-6 1 0-15,2 2 0 0,-2 3 35 0,0 3 0 16,0-3 1-16,8 0 0 0,0 0-36 0,-2 0 0 16,7 0 0-16,9 0 0 0,3 0 45 0,2 29 0 15,6-21 0-15,0-5 1 0,9 31-46 16,2-20 0-16,2 6-1 0,12 28 0 15,-5-34 0-15,-1 0 0 0,22 25 1 16,-10-25 0-16,2 3 26 0,0 3 1 0,11-11-1 16,6 5 0-16,3-9-26 0,-6 4 0 0,5 5 0 15,3 0 0-15,-2 0 27 0,-1 0 1 0,6 9 0 16,0-6 0-16,0 6-28 0,61 44 0 16,-55-41 0-16,-6-1 9 0,63 45 1 15,-60-47 0-15,2-1 0 0,1 1-10 0,13-3 0 16,1-9 0-16,-1 0-26 0,9 4 1 0,-9-21 0 0,0-2 0 15,1-6 25-15,-1 0 0 0,0-14 0 0,15 2 0 16,-1-5-8-16,88-33 1 0,-93 22-1 16,-1-6 1-16,87-36 7 0,-87 39 0 15,1-3-39-15,85-25 1 0,-91 19-2 0,-8 4 2 16,0-4 38-16,3 7 0 0,-4-10 0 0,1-2-16 16,64-47 1-16,-78 44 0 0,5-3 0 15,53-61 15-15,-63 61 0 0,-15-5-43 16,4 5 0-16,-12-2-1 0,-5 5 2 0,-11 6 42 15,-6-1 0-15,-2 1 0 0,-6-6 0 0,-14 6 34 16,-11-39 1-16,6 41-1 0,-1 9 0 0,-27-48-34 16,22 46 0-16,1-1 40 0,-43-31 0 15,23 37 0-15,-3 0 1 0,-50-20-41 16,39 20 0-16,-5 0 35 0,-6 3-1 16,-6 8 0-16,-2-3 0 0,-6 12-34 0,-3-7 0 15,-10 7 0-15,-6 2 0 0,-3 9 4 0,-9 0 1 16,9-3 0-16,0 0 0 0,-2 3-5 0,2 2 0 0,-6 4 0 15,1 2 0-15,2 0-7 0,-113 23 0 16,105-20 0-16,5 3 0 0,-107 28 7 16,119-8 0-16,8 5-114 0,-94 48-1 15,99-42 1-15,3 8-1 0,0-5 115 0,17 5 0 16,8-5 0-16,11 5-153 0,-50 42 0 16,45-55 0-16,52-43-404 0</inkml:trace>
  <inkml:trace contextRef="#ctx0" brushRef="#br0" timeOffset="3450.31">16378 11353 11 0,'0'0'0'0,"0"0"0"0,0 0 0 0,-60 28 1 16,40-20-1-16,6-8 1 0,-19 6-1 16,19-3 0-16,-5-3 39 0,-6-3 1 15,11 3-1-15,1 0 1 0,-26 0-40 16,22 3 0-16,-2 2 102 0,-22 9-1 15,16 3 0-15,-3 9 1 0,-2-4-102 0,2 6 0 16,-5 0 0-16,3 3 101 0,-1 3 1 0,9-6-1 0,3 0 0 16,-1 1-101-16,1-1 0 0,5 3 0 0,3 2 0 15,-3 4 81-15,-5 36-1 0,5-33 0 16,9-4 1-16,-6 34-81 0,8-33 0 16,3 0 24-16,-6-4 1 0,12 4 0 0,-6-3 0 0,8 2-25 15,-2-5 0-15,8 3 0 0,-3-3 0 0,-3 3 53 16,6-3 1-16,11 0 0 0,-6-1 0 0,6 4-54 15,38 23 0-15,-30-29 0 0,6 0 17 16,52 20 1-16,-47-32 0 0,9-4 0 16,57 2-18-16,-57-17 0 0,-1-11-27 15,59-28 0-15,-56 16 0 0,-2-5 1 16,5-2 26-16,-11 2 0 0,-3-6 0 0,-6 3 10 0,1 1 1 16,-6-4 0-16,-5-2 0 0,-6-4-11 0,25-49 0 15,-28 35 0-15,-8 1 15 0,17-59 0 16,-17 61 0-16,-3 4 1 0,1-1-16 15,-7 0 0-15,-2-5 0 0,-5 5-25 0,-26-41 0 16,4 52 0-16,-12 12 1 0,-58-25 24 16,28 33 0-16,-8 3-34 0,-72-11 0 15,88 14 1-15,-2 8 0 0,-53-2 33 16,63-1 0-16,14 7-136 0,-38 2 0 16,38 2 0-16,1 7-123 0,-34 2 135 15,22-5 1-15,50-6-282 0</inkml:trace>
  <inkml:trace contextRef="#ctx0" brushRef="#br0" timeOffset="6733.61">1147 10936 12 0,'0'0'1'0,"0"0"-1"0,0 0 0 0,0 0 0 0,0 0 0 0,0 0 0 0,0 0 1 15,0 0-1-15,0 0 1 0,-6 29-1 16,1-24 0-16,5 1 0 0,-6-3 0 0,-2-1 0 0,-3 1 0 16,2 3 0-16,4-6 1 0,-3 3-1 0,2-1 0 15,6-2 0-15,0 0 0 0,0 0 44 0,-5-2 1 16,5 2 0-16,0-3 0 0,0 3-45 0,0-11 0 16,5 2 0-16,3 1 0 0,3-12 83 0,3 0-1 15,0 3 0-15,-3 3 2 0,-3 0-84 0,3-3 0 0,3 1 0 16,0-1 0-16,-3 3 52 0,17-9 1 15,-9 3 0-15,6-2 0 0,14-34-53 16,-15 33 0-16,-1 1 26 0,26-26 1 16,-29 25-1-16,2-5 0 0,16-25-26 15,-18 36 0-15,-1 3 38 0,20-9 1 16,-23 12 0-16,-2 8 0 0,5-5-39 16,-10 8 0-16,2 8-3 0,-3 12 1 15,-2-3 0-15,5 5 0 0,-3 34 2 16,-3-22 0-16,4 3 70 0,-4 33-1 0,-5-33 0 15,0-3 1-15,-5 2-70 0,5 6 0 0,0 3 0 16,0 6 57-16,0 47 0 0,-3-53 0 16,3-2 0-16,3 47-57 0,2-54 0 0,1 6-22 15,8 29 1-15,-9-40-1 0,3 2 1 16,-8-4 21-16,6 2 0 0,-1-3 0 0,4 0-48 16,-4-3 0-16,1 0-1 0,2-5 2 0,3-3 47 15,-3-3 0-15,-2 0 0 0,2 0 0 0,3 0-154 16,3-2 0-16,-3 2-1 0,-3-6 2 0,6 0 61 15,3 1 2-15,-9-6-1 0,-2-9 0 0,-6 6-86 0</inkml:trace>
  <inkml:trace contextRef="#ctx0" brushRef="#br0" timeOffset="7100.33">2055 10478 381 0,'0'0'0'0,"0"0"0"0,0 0-14 0,11 34 1 16,-11-26 0-16,0 6 0 0,0 17 13 15,-5-11 0-15,-3 8 68 0,-17 42 0 16,11-42 1-16,-11 3-1 0,0-3-68 0,-2 1 0 0,-4 1 0 15,4 10 135-15,-7-6 2 0,-1-1-1 16,1 1 1-16,1 0-137 0,-30 36 0 0,30-33 0 16,-1 2 57-16,-18 34 0 0,33-36 1 15,-6-1 0-15,-14 29-58 0,20-34 0 0,5-6-40 16,3-2 0-16,-3-3-1 0,6-6 1 0,-3 0 40 16,5-6 0-16,6 1 0 0,-3-4 0 0,3-5-173 15,-5 6-1-15,5-6 0 0,0 0 1 0,0 0 99 16,0 0 2-16,-6-6-1 0,6 6-154 15</inkml:trace>
  <inkml:trace contextRef="#ctx0" brushRef="#br0" timeOffset="7434.22">2688 10700 89 0,'0'0'0'0,"0"0"0"0,39 20 24 0,13 8 1 15,-21-22-1-15,-9 2 1 0,27-5-25 16,-21 0 0-16,2-1 10 0,23 4 0 0,-28-3 0 16,-3-3 0-16,33 0-10 0,-27-3 0 15,-3 3-37-15,27 0 0 0,-27 0 0 0,-11 0 1 16,11 3 36-16,-17-3 0 0,-8 0-8 16,0 11 1-16,0-11 0 0,0 0-37 15</inkml:trace>
  <inkml:trace contextRef="#ctx0" brushRef="#br0" timeOffset="7702.6">2345 11161 651 0,'0'0'0'15,"0"0"0"-15,0 0 32 0,0 0 0 16,0 0 0-16,0 0 1 0,34-8-33 15,-23 8 0-15,2 0 31 0,7 3 0 16,-6 2 0-16,2 1 0 0,17 5-31 16,-19 1 0-16,5-4 1 0,34 12 1 15,-28-20 0-15,0 3 0 0,27 2-2 16,-24 1 0-16,2-6-157 0,28 0 2 16,-30-6-1-16,-3 1 1 0,33-4 155 15,-31 6 0-15,4 0-35 0,27 1 1 16,-31-7 0-16,-27 9-105 0</inkml:trace>
  <inkml:trace contextRef="#ctx0" brushRef="#br0" timeOffset="8017.34">3716 10585 460 0,'0'0'0'0,"0"0"0"0,0 0 27 0,33 28 1 15,-22-20-1-15,3 4 1 0,19 16-28 16,-14-17 0-16,0 0 8 0,26 12 1 16,-26-9 0-16,0-9 0 0,28 9-9 15,-27-11 0-15,4 3 40 0,34-6 0 16,-24-6 0-16,4 3 1 0,29-2-41 15,-37 5 0-15,3-6-134 0,25 1-1 16,-33 5 1-16,-3 0 0 0,14 5 134 16,-22 1 0-16,-14-6-26 0,0 5 0 15,0-5 0-15,0 0-88 0</inkml:trace>
  <inkml:trace contextRef="#ctx0" brushRef="#br0" timeOffset="8267.33">3740 11007 493 0,'0'0'0'0,"0"0"0"15,0 0 0-15,28-3 24 0,5-3 0 0,-8 1 0 16,8-4 0-16,6 1-24 0,0-1 0 0,-1 4 0 0,1-4 22 16,-6 6 1-16,-3 1-1 0,-2 2 1 0,-3 0-23 15,-11 0 0-15,0 5 0 0,2-2 0 0,-8 3-22 16,3-6 1-16,3 3 0 0,6-1 0 0,5 1 21 15,2 3 0-15,-2-3 0 0,3 2 0 0,5 1-100 16,5-6 2-16,-2 3 0 0,-3-3-1 0,6-3 75 16,33-20 0-16,-39 6 0 0,-33 17-72 0</inkml:trace>
  <inkml:trace contextRef="#ctx0" brushRef="#br0" timeOffset="8734.25">5354 10492 134 0,'0'0'0'16,"0"0"0"-16,0 0-24 0,-14 50 0 16,6-21 0-16,-12-7 1 0,-24 40 23 15,25-42 0-15,-1 2 141 0,-13 9 1 16,22-11-1-16,-8-6 1 0,0 3-142 0,5 8 0 15,-6 0 0-15,1 6 124 0,0 6 1 0,5 0-1 16,0-9 1-16,3 3-125 0,3 31 0 16,2-34 0-16,1 0 35 0,18 22 1 0,-1-27 0 15,-4-3 0-15,28 22-36 0,-17-25 0 16,9 2 35-16,35 18-1 0,-24-23 0 16,8-3 1-16,50-2-35 0,-45-9 0 0,1 0 59 15,54-20 0-15,-60 6 1 0,3 0 0 16,41-28-60-16,-47 19 0 0,-5 1 23 15,47-35 1-15,-48 24-1 0,1 5 1 16,-6-3-24-16,-3-3 0 0,-2 3 0 0,-9 3-7 16,6-43 1-16,-19 26-1 0,-6-2 1 15,-20-46 6-15,1 45 0 0,0 6 13 0,-39-37 0 16,22 42 0-16,3 4 0 16,-6-1-13-16,-8 14 0 0,3 0 0 0,-3 12-78 0,-50 2 0 15,53 12-1-15,-3 2 2 0,-41 26 77 16,63-6 0-16,3 0-95 0,-17 32-1 15,20-38 1-15,19-22-763 0</inkml:trace>
  <inkml:trace contextRef="#ctx0" brushRef="#br0" timeOffset="10833.93">8994 13502 729 0,'0'0'0'0,"0"0"0"0,0 0 8 0,0 0 0 16,0 0 0-16,0 0 1 0,31 11-9 15,-28-11 0-15,8 0 20 0,3 0 0 16,-3 0-1-16,-3 0 1 0,6 0-20 0,-3-2 0 16,-6 2 42-16,23-9 0 0,-14 6 0 15,5 1 1-15,31 2-43 0,-28 0 0 16,3 0 53-16,19 0 0 0,-16 0-1 0,2 8 1 15,22 12-53-15,-21-20 0 0,2 3 48 16,25 2 2-16,-25-2-2 0,6 3 1 16,24-1-49-16,-27-2 0 0,3 0-3 15,35 0 0-15,-40 2 0 0,-1 1 0 16,30 5 3-16,-35-5 0 0,-3-1 15 16,27 9 0-16,-32-11 0 0,-1 0 1 15,11-3-16-15,-16-3 0 0,5 0 15 0,15-2 1 16,-21 2 0-16,7-3 0 0,18-8-16 15,-24 14 0-15,3-5-8 0,2-4 0 16,-11 4 0-16,-2 5 0 0,-1-3 8 16,-5 3 0-16,0 0-53 0,0 0 0 15,0 0 0-15,0 0 1 0,0 0 52 16,0 0 0-16,0 0-72 0,3-6 1 16,-3 6 0-16,-3-8 0 0,-2-6 71 15,-1 5 0-15,1 4-58 0,-9-15 1 16,9 11 0-16,-4 1 0 0,-5-6 57 15,9 11 0-15,-1 0-21 0,-2-2 1 16,8 5 0-16,-5-3 0 0,-4 0 20 16,4 3 0-16,-6 0 1 0,-14 0 1 15,11 0 0-15,0 0 0 0,-13-3-2 16,16-5 0-16,-3-1 44 0,-11-10 2 16,17 7-2-16,2-2 1 0,-8-17-45 15,9 17 0-15,-1-5 36 0,6 2 1 0,-5 3-1 0,2 0 1 16,-3 5-37-16,1-2 0 0,5 3 0 0,-6-1 0 15,4 3 10-15,-4 1 0 0,6-1 0 0,-5 3 0 0,-4-5-10 16,-2 2 0-16,3 1 0 0,-3 2 0 0,3 3 84 16,-9 0 1-16,9 0 0 0,-1 0 0 0,4 0-85 15,5 0 0-15,-6 0 0 0,6 0 0 0,-5 3 54 16,5-3 1-16,0 0 1 0,0 0-1 0,0 0-55 16,0 0 0-16,0 0 0 0,5 5 0 0,1-5 49 15,-1 3 1-15,4 8-1 0,5-8 2 0,2 8-51 16,20 9 0-16,-11-9 0 0,-6 3 20 0,20 23 0 15,-25-26 0-15,-3 3 1 0,14 15-21 16,-12-13 0-16,-4 4 10 0,16 22 0 16,-6-28 0-16,0 3 1 0,14 23-11 15,-13-32 0-15,5 1-17 0,13 10 1 16,-18-5 0-16,4 0 0 0,15 9 16 16,-19-15 0-16,-1 4-24 0,-3-7 1 0,-5 4 0 15,-2-4-1-15,2 4 24 0,-6-7 0 0,1 4 0 16,-6-6 0-16,3 6-35 0,-3-6 0 0,0 0 0 15,-9 8 1-15,-4 1 34 0,1-4 0 0,-15 9 0 16,-4 0 0-16,-13 6 20 0,-3 3 1 0,9-1-1 16,4-2 1-16,-4 2-21 0,2-2 0 0,0 5 0 15,0 3 0-15,3 6-8 0,-33 25 1 16,41-31 0-16,-6 6 0 0,-16 20 7 16,34-29 0-16,-1-8-199 0,-3 11 1 0,14-22-1 15,3-6-138-15,9-6 200 0,-4 3-1 16,-5 3-229-16</inkml:trace>
  <inkml:trace contextRef="#ctx0" brushRef="#br0" timeOffset="11367.34">11483 13212 517 0,'0'0'0'0,"0"0"0"0,0 0 0 0,0 0-61 0,0 0 2 0,34-5 0 16,-26 2 0-16,3 0 59 0,0-2 0 0,3-1 0 16,5-5 0-16,6 2 83 0,3-5 1 0,-1 0 1 15,4 0-1-15,-4 0-84 0,9 0 0 0,0 5 0 0,0-2 0 16,-3 6 76-16,-3-1 2 0,4-3-2 0,-7 7 1 15,-2 4-77-15,0 7 0 0,-6-6 0 0,-5 2 0 16,0 4 7-16,-9 2 1 0,1 0 0 0,-3 1 0 16,2-4-8-16,-5 3 0 0,-8 3 0 0,2 9 0 0,-7-6 29 15,-37 36 0-15,22-28 1 0,-2 1 0 16,-28 27-30-16,30-22 0 0,3 6 26 16,-22 27 0-16,23-33 0 0,4 0 0 15,-5 3-26-15,6 6 0 0,5-7 0 0,0 4-37 16,3-1 1-16,3-2 0 0,-3-3 0 0,6-3 36 15,2 0 0-15,3 1 0 0,-6-7 0 0,6-8-146 0,0 0 0 16,0-8 1-16,-8 2-1 0,8-8-190 0</inkml:trace>
  <inkml:trace contextRef="#ctx0" brushRef="#br0" timeOffset="11567.75">11431 14628 820 0,'0'0'0'0,"0"0"0"16,0 0 0-16,47 36-159 0,22 6 0 16,-41-25 1-16,-4-3-14 0,-4 0 158 0,-6-5 0 15,-9-9 0-15,-5 0-84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2:01:37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9724 7538 11 0,'0'0'0'0,"0"0"0"0,0 0 56 0,0 0 1 0,0 0-1 16,27-28 1-16,-21 14-57 0,-1-3 0 0,4 3 0 16,2-12 0-16,-3-2 75 0,3-3-1 0,-3 0 0 15,-2 12 1-15,-1 10-75 0,-5 9 0 0,3-5 0 16,-3 5 0-16,0-6 52 0,0 6 0 0,0 0 0 0,-3 6 1 16,3-6-53-16,-5 5 0 0,-1 4 0 0,-2 7 0 15,-3 10 48-15,-17 39-1 0,9-29 0 0,0 6 1 16,-25 51-48-16,24-51 0 0,1 1 45 15,-28 52 2-15,22-41-1 0,6-4 0 16,-6 1-46-16,6 5 0 0,-1 3 0 0,6 3 21 16,-5 59 0-16,5-65 0 0,9-2 1 15,-4 56-22-15,4-60 0 0,5 1-6 16,0-3 0-16,0 0 0 0,-6-1 0 0,-2 1 6 16,3-3 0-16,-1-8 0 0,6-3 0 0,0-6 20 15,-5 19 0-15,5-24 0 0,5-9 1 0,1 11-21 16,-4-11 0-16,4-2-6 0,5 16 0 15,-3-14 0-15,6 3 1 0,22 11 5 16,-17-14 0-16,14 0 5 0,34 20 1 16,-31-29 0-16,0 4 0 0,41 5-6 15,-33-11 0-15,0 2 6 0,47 9 1 16,-41-11 1-16,3 3-1 0,63 2-7 16,-58-5 0-16,2 0-4 0,76-3 0 15,-70-3-1-15,3 0 1 0,86-8 4 16,-83 5 0-16,-1 1 51 0,84-4-1 15,-72 1 0-15,-6 8 1 0,86 0-51 16,-85 0 0-16,5 0 41 0,74 8 1 16,-74-8-1-16,0 3 1 0,85 3-42 15,-88-1 0-15,9-2 21 0,85 9 1 16,-89-10 0-16,1 4 0 0,88 14-22 16,-85-6 0-16,-9-9-2 0,85 18 1 0,-87-15 0 15,7 1 0-15,70 10 1 0,-78-16 0 16,1 3 26-16,71 2 0 0,-77-2 1 15,-3 0 0-15,3-1-27 0,5 4 0 0,-2-7 0 0,-1 10 12 16,3-7 1-16,-2-2 0 0,-6-6 0 0,-3-2-13 16,3-4 0-16,-2 4 0 0,2 5 0 0,3-6 21 15,63-8 0-15,-71 6 0 0,7-7 1 16,62-7-22-16,-64 8 0 0,-3 8 1 16,70-11 0-16,-67 17 0 0,-3 3 0 15,56 3-1-15,-70-12 0 0,-2 6-29 0,49-3 0 16,-52 1 0-16,3-1 0 0,38-3 29 15,-35 3 0-15,-6 3-32 0,49-3 0 16,-46 1 1-16,3 2 0 0,43 0 31 16,-49 0 0-16,0 2-165 0,42 10 0 15,-45-9 0-15,3 2-171 0,36-8 165 16,-50-2 0-16,-33 5-244 0</inkml:trace>
  <inkml:trace contextRef="#ctx0" brushRef="#br0" timeOffset="500.36">16574 8407 809 0,'0'0'0'0,"0"0"0"0,0 0 88 0,11 28 0 0,-11-22 1 0,0 2-1 0,3 15-88 15,8-12 0-15,-2 3 35 0,15 28 1 16,1-19-1-16,0-6 2 0,8 2-37 16,0 1 0-16,1-3 0 0,-4-3 28 0,3 6 1 15,0-6 0-15,6-6 0 0,-9 4-29 0,4-4 0 16,4 6 0-16,-5 3 0 0,0 3 15 0,-2-1 1 16,-4 4 0-16,4-9 0 0,2 3-16 0,-8 2 0 0,-3 1 0 15,-3 3 0-15,-2-4 23 0,-1 35 0 16,-18-26 1-16,-4 6-1 0,-38 39-23 15,16-34 0-15,-5 3 23 0,-41 46 0 16,35-52 0-16,-2 6 1 0,-4-5-24 0,1-3 0 16,-3-3 0-16,3-6-58 0,-9 0 1 0,4-5-1 15,2 0 1-15,-3-12 57 0,3-2 0 0,0 2 0 16,3-8 0-16,-6 0-120 0,9 0 0 0,-17-28 1 16,0-8-1-16,58 36-601 0</inkml:trace>
  <inkml:trace contextRef="#ctx0" brushRef="#br0" timeOffset="1799.84">9271 7226 617 0,'0'0'0'0,"0"0"0"0,0 0 0 0,47 11 5 0,-9-3 0 0,1 1 0 0,-14 2 0 0,-3 11-5 16,-5 1 0-16,-9 2 0 0,-3 1 0 0,-5-1 75 15,-13 26 1-15,2-23-1 0,-3 3 0 16,-19 45-75-16,13-34 0 0,1-6 93 15,-25 49-1-15,30-35 0 0,-5 1 2 0,-1-3-94 16,6 11 0-16,-5 0 0 0,8 9 66 0,-14 75 1 16,17-78 0-16,-3-1 1 0,8 7-68 15,-8 2 0-15,3 3 0 0,-3 8 49 0,-9 88 1 16,7-93-1-16,4-6 1 0,-16 82-50 16,12-77 0-16,-4-5 54 0,3 6 0 0,-5 3-1 15,5-12 1-15,-5 3-54 0,-6 65 0 16,17-70 0-16,2-9 14 0,-5 0 1 0,8 0-1 15,-2 0 2-15,10-14-16 0,-5 3 0 0,3 0 0 16,2-3 0-16,7-3-6 0,7 31 2 16,-11-39 0-16,3-3 0 0,17 28 4 15,-17-23 0-15,3 1-6 0,5 31 1 16,-5-29 0-16,-3 3 0 0,-3-3 5 0,3 9 0 16,-2 3 0-16,-4 5-9 0,1 57 1 15,-6-57-1-15,0-3 1 0,-6 54 8 0,1-53 0 16,5-9-48-16,0 39 1 0,5-56-1 15,9-8 0-15,-9-3 48 0,4-3 0 0,2 0 0 16,3-3 12-16,-1-2 0 0,1-6-1 0,3 2 1 16,-3 1-12-16,-1-3 0 0,7 2 0 0,-9-2 0 15,8 3 6-15,-5-1 1 0,-6-2-1 0,3 3 1 0,-5-1-7 16,-6 1 0-16,3 3 0 0,2-4 0 0,-5 6-57 16,0 1-1-16,0 5 1 0,0 2 0 0,-5 1 57 15,2 2 0-15,3-8 0 0,0 1 0 0,0-15 15 16,-6 2 0-16,6-2 0 0,0 6 1 0,0-6-16 15,6 6 0-15,2-6 0 0,3-6 0 0,3 3 6 0,0 0 0 16,16-5 0-16,9-6 0 0,13-6-6 16,1-2 0-16,-9 13 0 0,-5-5 0 0,-1 6 18 0,4-1 0 15,-4 6 0-15,-4 3 0 0,1 3-18 0,-1 0 0 16,-1 6 0-16,-3 2 0 0,-2 3 16 0,2 3-1 16,3 2 0-16,0-5 0 0,6 3-15 0,0 0 0 15,5 3 0-15,3-3 0 0,5-6 7 0,-2 0 1 0,8 6 0 16,0 3 0-16,3 0-8 0,60 19 0 15,-63-22 0-15,3 5 5 0,66 21 1 16,-55-21 0-16,0-2 0 0,77 25-6 16,-74-26 0-16,2-4 7 0,81 15 0 15,-81-10 0-15,6-6 1 0,85 14-8 16,-85-11 0-16,3 3 10 0,-3-3 0 0,8 0 0 16,-6-3 0-16,4 3-10 0,-4-3 0 0,12 0 0 15,0-9 0-15,-1 4 3 0,4-4 0 0,2-5 0 16,0-2 0-16,3-10-3 0,-2 1 0 0,2 0 0 15,-3 0 0-15,3-3 1 0,107-17 1 0,-107 14-1 16,3 0 1-16,99-20-2 0,-110 23 0 16,2 0-14-16,106-25 1 0,-100 22 0 0,0-6 0 15,107-24 13-15,-109 27 0 0,-1 3-23 16,88-11 0-16,-101 19 0 0,-9 1 1 16,72 5 22-16,-94 3 0 0,-6 3-131 15,40 11 2-15,-48-5-1 0,-11-7-143 16,19 10 131-16,-41-12-1 0,-11 0-530 15</inkml:trace>
  <inkml:trace contextRef="#ctx0" brushRef="#br0" timeOffset="2249.38">15003 11446 729 0,'0'0'0'0,"0"0"0"0,0 0 0 0,58 42 28 0,-14-11 1 0,3 3-1 16,3-6 0-16,8-3-28 0,2-5 0 0,4-1 0 15,-1 1 0-15,-2 3 90 0,8-7 2 0,-2-2-1 0,2-2 0 16,2-4-91-16,1-8 0 0,0 0 0 0,0 0 0 16,0 0 91-16,2-8-1 0,-2 8 0 0,-6 3 2 15,-2 5-92-15,-1-2 0 0,-5 2 0 0,0 3 0 0,0 3 8 16,53 17 1-16,-67-11-1 0,-2 0 1 16,21 30-9-16,-44-30 0 0,-5 3 27 15,0 22 1-15,-17-23 0 0,-2-2 0 16,-31 22-28-16,8-14 0 0,-10 0 28 15,-4 0 1-15,-8 9 1 0,-2 0-1 0,-12 5-29 16,-2 3 0-16,-6-3 0 0,3 0 0 0,-8 0-74 16,-92 43 2-16,73-49 0 0,-6-2 0 0,-100 22 72 15,105-39 0-15,6-3-106 0,5-5 1 16,-5-35-1-16,8-7 2 0,83 33-736 0</inkml:trace>
  <inkml:trace contextRef="#ctx0" brushRef="#br0" timeOffset="3533.3">9271 7521 292 0,'0'0'0'0,"0"0"0"0,0 0 21 0,-11 36 0 16,2-30 0-16,4 5 0 0,-14 9-21 15,13-11 0-15,-2 2 67 0,-17 6 2 16,11-6-1-16,0 0 0 0,-11 23-68 16,6-14 0-16,5-6 88 0,-16 11 1 0,22-11-1 15,2 3 0-15,-13 34-88 0,8-23 0 16,2 8 32-16,-4 6 0 0,1 4 0 0,4-4 0 0,-3 6-32 16,-3 53 0-16,9-45 0 0,-3 0 77 15,-12 68 2-15,4-54-2 0,2 4 1 16,-11 94-78-16,11-78 0 0,6 6 55 15,-11 101 2-15,7-104-1 0,4 5 0 16,-6 99-56-16,14-107 0 0,0 3 45 16,3 87 0-16,-3-90 1 0,6-5 0 15,-1 2-46-15,-5-3 0 0,6 3 0 0,-6-2 21 0,2 92 0 16,-4-90 0-16,2 12 0 16,-11 92-21-16,2-84 0 0,-2-6 30 0,3 3 0 15,-3 1 0-15,-3 1 2 0,0 7-32 0,-16 98 0 16,16-110 0-16,3-2 27 0,3 2 0 15,-3-11 0-15,8 0 1 0,-3 0-28 0,1 82 0 16,5-88 0-16,0-11-9 0,5 3 0 0,-5 3 0 16,-5 0 0-16,-1 0 9 0,-10 84 0 15,5-93 0-15,-3 9-8 0,-19 70 1 16,16-82-1-16,-2-2 1 0,0 3 7 0,5-15 0 16,0 6 0-16,3 0-6 0,-11 40 0 15,11-54 0-15,2-3 1 0,-2 37 5 16,6-43 0-16,5 1-27 0,-3 30 2 15,-2-36 0-15,5 3 0 0,-6-6 25 0,-2 9 0 16,2-6 0-16,6 3-34 0,-5-1 0 0,-4 7 0 16,-2-1 1-16,-2-2 33 0,-1 5 0 0,3-11 0 15,2 0 0-15,-4 0 4 0,-4 11 1 0,14-25-1 16,6-6 1-16,3 12-5 0,-6-9 0 16,11 0 5-16,-3 14 1 0,3-14 0 15,3-6 0-15,8 12-6 0,-11-14 0 0,3 2-13 16,19 6 1-16,-17-3 0 0,-2 1 0 15,25 10 12-15,-25-8 0 0,0-3-47 16,2 4 2-16,-2 4-1 0,0-2 1 0,5 6 45 16,-5-4 0-16,3 4 0 0,2-6 0 0,3 0-31 15,3-1 1-15,-6 1-1 0,6-5 0 0,8 2 31 16,-8-9 0-16,14 4 0 0,-1-6 0 0,15-3 28 0,-1-3 0 16,1 3-1-16,-1 0 1 0,4 0-28 0,2-9 0 15,-3 6 0-15,-5 3 0 0,2 3 30 0,-2 0 0 16,-9 3 0-16,3 2 1 0,1 6-31 0,-7-3 0 15,4 4 0-15,-4 1 0 0,-2-2 16 0,0 1 0 16,3 1 1-16,5-1-1 0,-5 1-16 0,-1-2 0 0,1-2 0 16,5-7 0-16,-2-2-63 0,2 0 1 0,6-3 0 15,2-3 0-15,9 0 62 0,-3-5 0 0,11-1 0 16,-6 1 0-16,9-3-84 0,0-3 2 0,-6 2 0 16,-2 1-1-16,2 0 83 0,67-9 0 15,-67 17 0-15,6-2-112 0,0-1 0 0,-28 1 0 16,-11-4 1-16,-33 9-483 0</inkml:trace>
  <inkml:trace contextRef="#ctx0" brushRef="#br0" timeOffset="4099.68">10423 14613 932 0,'0'0'0'0,"0"0"0"0,0 0 0 0,0 0 35 0,0 0 1 16,41 17 1-16,-11-5-1 0,4 2-36 0,48 19 0 15,-48-21 0-15,-15-4 103 0,14 12 1 16,-16-12-1-16,2 4 0 0,39 13-103 16,-22-8 0-16,8 2 48 0,39 21-1 15,-44-21 0-15,2 4 0 0,42 14-47 16,-39-15 0-16,-5 1-13 0,-6 2 1 0,6-5 0 15,-1 2 0-15,1 3 12 0,0 4 0 0,-1-4 0 16,1-3 0-16,0 7 30 0,2-7 0 0,1-2 0 16,-1-6 1-16,-8-3-31 0,3-3 0 0,-3 4 0 15,-5-1 0-15,-3 0 9 0,-11 0 0 0,-3-2 0 16,-6-3 1-16,-5-6-10 0,-5 5 0 0,-6 4 0 0,2 5 0 16,-10-6 15-16,-39 29 0 0,8-15-1 15,-11 9 1-15,-74 42-15 0,66-45 0 0,3 6 53 16,-70 53 0-16,65-42 0 0,-1 9 1 15,0-1-54-15,14 4 0 0,3 2 0 0,8 8-135 16,-31 60 1-16,45-62 0 0,8 2-69 16,-33 37 135-16,25-79 0 0,33-25-920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2:04:29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13450 13030 156 0,'0'0'0'0,"0"0"0"0,0 0 0 0,0 0-23 0,0 0 1 0,0 0 0 0,0 0 0 16,0 0 22-16,0 0 0 0,0-31 0 0,0 22 0 0,0 4-7 15,0 5 0-15,0-6 0 0,0 0 1 0,-5-2 6 16,-1-9 0-16,3 9 0 0,-2 2 84 16,-6-14 0-16,3 15 1 0,-1 2-1 15,-7-6-84-15,7 4 0 0,4-1 32 16,-14 3 1-16,5 3-1 0,0-3 1 15,-16 1-33-15,10 4 0 0,-7 10 39 16,2-7-1-16,-6 7 0 0,4 2 0 0,-6 3-38 0,-1-1 0 16,4-2 0-16,2 1 0 0,4-7 83 0,4 3 1 15,1 0-1-15,-1 4 1 0,1 1-84 0,5-2 0 16,-5 1 0-16,-6 1 0 0,6-2 62 0,-9 3 0 16,3 0-1-16,0-3 1 0,1 3-62 0,2 3 0 15,-3-6 0-15,5 0 0 0,-5 3 58 0,-8 17-1 16,8-17 0-16,3 5 0 0,-16 17-57 15,13-16 0-15,0 2 44 0,-33 26 1 16,30-26-1-16,3 3 0 0,-33 26-44 16,31-29 0-16,7 3 27 0,-4-2 1 0,-1 2-1 15,0 3 1-15,6 2-28 0,-1-4 0 0,1 7 0 16,0-8 0-16,-4 6 23 0,-21 34 1 16,25-35-1-16,0-5 1 0,-28 37-24 15,27-34 0-15,1 3 23 0,-25 28 1 16,19-31 0-16,6-3 0 0,-23 28-24 0,23-28 0 15,-1 0 12-15,1 1 0 0,0 1 0 0,-1 4 0 16,4-6-12-16,-3 3 0 0,5-3 0 0,-6 1 0 16,7-1 44-16,-7 0 1 0,6-6-1 0,1 4 0 0,7-1-44 15,-10 23 0-15,7-34 0 0,4 0-12 16,-4 11 0-16,-2-11 0 0,6 3 0 16,-3 20 12-16,-1-23 0 0,4 6-8 15,-6 25 1-15,8-26 0 0,-8 4 0 16,3-6 7-16,2 8 0 0,-5 3 0 0,8 3 20 15,-8-3 0-15,6-8 0 0,2-3 1 0,6-6-21 16,2 0 0-16,-5 1 0 0,6 2 0 0,-1-6 30 0,4 0 0 16,-4 4 0-16,3 2 0 0,3-9-30 0,-2 7 0 15,2-4 0-15,3 1 0 0,-3 2 3 0,2 0 0 16,1 3 1-16,-8 0-1 0,8 0-3 0,10 14 0 16,-10-14 0-16,0 6-14 0,16 20 2 15,-10-21-1-15,-1 7 1 0,28 21 12 16,-22-30 0-16,3 0 39 0,21 14 2 15,-24-14-1-15,3 0 0 0,19 19-40 16,-22-22 0-16,-1 3 0 0,21 20 1 16,-23-12-1-16,3-8 1 0,-1 3-1 0,-1 5 0 15,-1 0 0-15,5 1 34 0,-2-1 0 0,3 0 0 16,2 1 1-16,-2-1-35 0,2 3 0 0,3-8 0 16,0-3 0-16,6-3-11 0,0-3 0 0,-1 0 0 15,7-2 1-15,-7 2 10 0,9-5 0 0,-3 2 0 16,-5 6 0-16,3 0 25 0,32 12 1 15,-38-12-1-15,0 3 0 0,36 11-25 16,-39-17 0-16,6 3-15 0,32 11 0 0,-26-11 0 16,-7 0 0-16,45 17 15 0,-41-17 0 15,7 6-14-15,37 5 1 0,-47-10 0 16,5-1 0-16,39 11 13 0,-45-11 0 0,9-6-1 16,36 15 1-16,-44-12-1 0,2 3 1 15,4 0 0-15,-1-2 0 0,-3-1 0 0,3-3 28 16,1 4 0-16,2-4 1 0,2 0 0 0,-7 1-29 15,2 2 0-15,0-2 0 0,0 2 0 0,-2 0 14 16,2 0 1-16,0-2 0 0,3-1 0 0,3 1-15 16,-3 2 0-16,3-8 0 0,-4 2 0 0,-1 1 20 0,2-6 0 15,2 3 0-15,-2-3 1 0,-2 0-21 0,-1 0 0 16,8-3 0-16,-5 3 0 0,6-9 9 0,-4 4 0 16,9-4 0-16,0 7 1 0,0-1-10 0,0 3 0 15,-2-6 0-15,-1 3 0 0,3 3 6 0,-6 0 0 16,6-2 0-16,-5-1 0 0,5-6-6 0,5 1 0 0,-29 2 0 15,-1 3 0-15,16 1-1 0,4-1 0 0,-1 0 0 16,-2-3 1-16,3 1 0 0,-6-1 0 0,0 0 0 16,2 1 0-16,-5 2 2 0,48-19 2 15,-40 10-1-15,-2-5 0 0,63-19-3 16,-55 16 0-16,0-2-37 0,69-29 1 16,-63 26 0-16,5 2 0 0,66-25 36 15,-66 26 0-15,3 2-44 0,63-16 0 16,-68 19-1-16,-4 3 1 0,-5 0 44 0,0-1 0 15,-8 1 0-15,2 0 12 0,-10 0 1 0,2-8-1 0,-5 2 1 16,-1 0-13-16,7-5 0 0,-7 0 0 0,1 2 0 16,-3-5-17-16,0-3 1 0,2 0-1 0,1 0 1 15,0-3 16-15,46-39 0 0,-40 31 0 16,-1 6-11-16,55-52 1 0,-43 46 0 0,4-6 0 16,-2 0 10-16,0 3 0 0,-5-5 0 0,-3 8 23 15,2-1 0-15,-11 7 0 0,1-4 1 0,-9 1-24 16,25-31 0-16,-36 33 0 0,-5 9 11 15,2-25 2-15,-11 27-2 0,-2 7 1 16,-6-29-12-16,0 25 0 0,-6 1-1 16,1-1 0-16,-3 1 0 0,2 2 1 0,-2-2 0 15,-3 5 0-15,5 0 0 0,3-11 0 0,-2-1 7 0,-3-1 0 16,2 1 0-16,0 1 1 0,6 0-8 0,-11-23 0 16,9 23 0-16,-9 0 20 0,-14-39 1 15,8 39 0-15,-2 2 0 0,-25-24-21 16,11 30 0-16,2-8 4 0,-46-17 1 15,35 25-1-15,-2-8 1 0,-39-23-5 16,39 26 0-16,5 0 8 0,3-3 1 0,6-1 0 16,-3 1 0-16,-3 0-9 0,8-6 0 0,-2 3 0 15,2 3 0-15,1-5-28 0,-31-27 0 16,19 32 0-16,0 6 0 0,-43-20 28 16,37 16 0-16,4 9-17 0,-36-19 0 15,38 16 0-15,0 0 0 0,-24-19 17 16,30 19 0-16,-1 1-25 0,-40-21 2 15,38 21 0-15,0-1 0 0,3 0 23 0,-6 3 0 16,1-5 0-16,-1-4-8 0,0 4 1 0,6-1-1 0,-6 1 1 16,1 2 7-16,-1 6 0 0,6-3 0 0,-6-2 0 15,1 5 24-15,-1-6 1 0,0 3 0 0,6 3 0 16,-6-6-25-16,6 3 0 0,0 0 0 0,-3 1 0 16,3 2-15-16,-39-23 0 0,33 23 0 0,1-6 1 15,-40-14 14-15,40 18 0 0,-1 1-34 16,-33-15 0-16,34 13 0 0,-1 0 1 15,-33-17 33-15,28 20 0 0,5 0 22 16,-46-3 1-16,35 6 0 0,3 8 0 16,-61-11-23-16,56 14 0 0,-6 0-45 15,-58 0 1-15,63 5-1 0,1 4 0 0,-56-1 45 16,53-2 0-16,-1 0-30 0,-48 5 0 16,46-5 0-16,0-1 1 0,-53 4 29 15,53-7 0-15,0 1-21 0,-53 6 1 16,48-7 0-16,-3 4 0 0,-70 3 20 15,70 2 0-15,-3-3-24 0,-80 12 1 16,66-6 0-16,3 0 1 0,-91 11 22 16,79-11 0-16,1 0-63 0,-5 1 1 0,-4-1-1 15,3-3 1-15,-5 3 62 0,6-6 0 0,-9 6 0 16,2 1 0-16,-2-1-161 0,3 2 0 0,-8 1-1 16,-1-3 2-16,-5 3 15 0,0 0 1 0,-116 14-1 15,64-14 1-15,168-17-228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75" units="cm"/>
          <inkml:channel name="Y" type="integer" max="2254" units="cm"/>
          <inkml:channel name="T" type="integer" max="2.14748E9" units="dev"/>
        </inkml:traceFormat>
        <inkml:channelProperties>
          <inkml:channelProperty channel="X" name="resolution" value="121.68874" units="1/cm"/>
          <inkml:channelProperty channel="Y" name="resolution" value="119.25926" units="1/cm"/>
          <inkml:channelProperty channel="T" name="resolution" value="1" units="1/dev"/>
        </inkml:channelProperties>
      </inkml:inkSource>
      <inkml:timestamp xml:id="ts0" timeString="2024-10-15T22:07:54.3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10-15T22:07:54.966"/>
    </inkml:context>
  </inkml:definitions>
  <inkml:trace contextRef="#ctx0" brushRef="#br0">31089 15028 0,'0'0'0,"0"0"0,0 0 0,0 0 0,0 14 0,0-14 0,0 0 0,0 0 0,-15 0 16,15 0-16,0 0 0,0 0 15,0 15-15,0-15 16,-14 0-16,14 0 0,0 0 16,0 0-16,0 0 15,0 0-15,0 0 0,0 0 16,0 0-16,0 0 31,0 0-31</inkml:trace>
  <inkml:trace contextRef="#ctx1" brushRef="#br0">22047 6390 448 0,'0'0'0'0,"0"0"144"0,0 0 0 0,0 0-1 0,30-14-1 16,-30 14-20-16,-5 0 0 15,5 0-86-15,-14 0-1 16,8 0 15-16,-13 0 1 15,11 0-56-15,-9-9 1 16,11 4 39-16,-13-4 0 16,11 9-45-16,-17-19 1 0,17 10 37 15,-39-16 1-15,27 16-41 16,-43-13 1-16,38 22 16 16,-27 8 0-16,35-2-10 15,-30 22 0-15,33-11-2 16,-30 59 0-16,36-53 16 15,-9 41 1-15,14-41 26 16,-2 39-1-16,5-40-44 16,8 48 1-16,-5-41 21 15,11 41 0-15,-9-48-33 0,23 12 0 16,-23-25 16-16,29-4 0 16,-12-10 46-16,85-46 0 15,-79 26-29-15,44-71 1 16,-53 54-6-16,31-88 0 15,-31 83-38-15,39-108 1 16,-38 96 11-16,27-141 0 16,-31 130 38-16,26-136 1 15,-31 153 3-15,13-68 1 16,-15 93 5-16,5-37 1 16,-9 54-10-16,-10 2 0 15,5 9-36-15,0 17 0 16,-3 9-21-16,-8 89 1 15,5-67 65-15,-8 101 0 16,6-99-6-16,-8 114 0 16,13-111-39-16,-3 124 1 15,1-115-24-15,-26 124 1 0,20-121-1 16,-19 140 0-16,19-146-61 16,-11 82 2-16,22-110 50 15,22 17 0-15,-22-48-938 16</inkml:trace>
  <inkml:trace contextRef="#ctx1" brushRef="#br0" timeOffset="450.08">22386 6463 1034 0,'0'0'0'0,"0"0"104"0,0 0 1 0,0 0 8 0,0 0-1 15,0 0-57-15,34-8 2 16,-21 8-27-16,34 0 0 16,-22-6-21-16,58-16 0 15,-61 13-33-15,33-25 0 16,-41 26 20-16,6-15 0 15,-20 12 0-15,13-17 0 16,-13 14 7-16,-11-25 1 16,3 24-3-16,-31-4 0 15,26 13-17-15,-45 3 0 0,27 6 35 16,-68 31 1-16,71-26-35 16,-35 40 1-16,43-34 62 15,-10 43 1-15,22-35 0 16,-9 71 1-16,14-65-92 15,6 70 0-15,8-67-22 16,53 54 0-16,-40-63-23 16,76 26 2-16,-61-39 13 15,71-4-1-15,-110-5-863 16</inkml:trace>
  <inkml:trace contextRef="#ctx1" brushRef="#br0" timeOffset="749.65">23384 5602 1067 0,'0'0'0'0,"0"0"170"0,0 0 1 15,-31-25-66-15,6 5 1 16,17 20-34-16,-3 6 0 15,8-3-95-15,-27 33 1 16,22-10 30-16,-28 80 1 16,25-61-55-16,-11 96 1 15,13-90 18-15,-16 132 0 16,17-119 1-16,-22 116 0 0,21-123-57 16,-7 92 1-16,13-101 34 15,-16 67 0-15,19-115-910 16</inkml:trace>
  <inkml:trace contextRef="#ctx1" brushRef="#br0" timeOffset="999.94">22776 6218 1348 0,'0'0'0'15,"0"0"155"-15,0 0 2 16,28 28-59-16,-12-19 2 16,-8-9-90-16,45 8 1 15,-23-8-104-15,89-2 1 16,-69 2 12-16,99-6 0 16,-105 0-3-16,94-2 1 15,-138 8-945-15</inkml:trace>
  <inkml:trace contextRef="#ctx1" brushRef="#br0" timeOffset="1666.26">24505 6148 854 0,'0'0'0'0,"0"0"0"0,0 0 96 0,0 0 1 0,0 0-1 0,0 0 0 16,0 0-96-16,-8 37 0 0,2-18 70 15,1 23-1-15,2-25 0 0,3 3 0 16,-5 22-69-16,-1-25 0 0,3 8 32 16,-2 29-1-16,5-26 0 0,-6 6 1 15,1-6-32-15,-1 3 0 0,3 3 0 0,-2-6-155 16,-1-6 1-16,6 4-1 0,0-4 1 0,-2 1 154 0,-1-9 0 15,3 0 0-15,3 0 0 0,5-14-163 0,-3 0 1 16,4 0 1-16,7-11-1 0,-16 11-121 0</inkml:trace>
  <inkml:trace contextRef="#ctx1" brushRef="#br0" timeOffset="1983.82">25022 6058 504 0,'0'0'0'0,"0"0"0"16,0 0 0-16,0 0 53 0,0 0-1 0,0 0 0 15,0 0 1-15,-28-25-53 0,12 25 0 0,2 0 0 16,0 8 0-16,0-5 77 0,-25 11 0 16,15 0 0-16,-1 3 0 0,-22 28-77 15,22-25 0-15,6 2 33 0,-15 23-1 16,21-20 0-16,-1-8 1 0,3 20-33 16,5-23 0-16,6 0 14 0,6 11 0 0,-1-16 0 15,9 5 0-15,11 20-14 0,-11-17 0 16,5 2-28-16,25 23 0 0,-24-28 0 15,2 1 0-15,-3-1 28 0,-2 0 0 0,-4-3 0 16,-7 0-43-16,2-2 0 0,-2-4 0 0,-6 4 1 0,0-1 42 16,0 3 0-16,-6-2 0 0,1-1 0 0,-4 6-125 15,-10 0 0-15,0 0 0 0,-6 1 0 0,-5-1 125 16,-6 5 0-16,2-7 0 0,4-1 0 0,-3-3-63 16,-3-2 1-16,6-6-1 0,5-6 1 0,25 6-70 15</inkml:trace>
  <inkml:trace contextRef="#ctx1" brushRef="#br0" timeOffset="2199.6">24284 5698 673 0,'0'0'0'16,"0"0"0"-16,0 0 53 0,0 0 1 15,0 0-1-15,0 36 0 0,0-22-53 16,6-5 0-16,-3-3-153 0,8 2 1 16,-6-2-1-16,3-6-26 0,6 2 152 0,3 4 0 15,2-6 1-15,-19 0-101 0</inkml:trace>
  <inkml:trace contextRef="#ctx1" brushRef="#br0" timeOffset="2550.11">25389 6390 528 0,'0'0'0'16,"0"0"0"-16,0 0 28 0,42 0 0 15,-20 0 0-15,5 0 1 0,37 0-29 16,-37 0 0-16,4 3-110 0,24 2-1 15,-30 1 1-15,0-6-1 0,19 6 111 16,-25-4 0-16,1 4-19 0,21 3 1 16,-24-4 0-16,-17-5-90 0</inkml:trace>
  <inkml:trace contextRef="#ctx1" brushRef="#br0" timeOffset="3050.08">26036 6165 966 0,'0'0'0'0,"0"0"0"0,-6 39 77 16,-8 18 0-16,3-32 0 0,3 3 0 16,-11 40-77-16,5-29 0 0,0 0 3 15,-14 54 1-15,12-42-1 0,-1 5 1 16,-16 51-4-16,19-56 0 0,-5-9-61 15,-12 42 1-15,23-47 0 0,-6-1 1 16,-5 12 59-16,19-31 0 0,0-9-171 0,0-8 0 16,0 0 1-16,0-2-1 0,14-21 171 15,0 3 0-15,5-13-49 0,6-7 1 16,-6-2-1-16,3-6 1 0,0 3 48 0,25-64 0 16,-19 44 0-16,2-3-28 0,34-86 1 15,-36 66-1-15,2-4 1 0,31-86 27 16,-31 100 0-16,3 7 81 0,20-44 0 15,-28 73 1-15,-1 16 0 0,4 9-82 16,-17 12 0-16,-3 5 149 0,-2 0-1 16,-6 22 1-16,0-2 0 0,0 0-149 0,0 5 0 15,-6 6 0-15,-2 8 67 0,-11 51-1 16,8-47 0-16,2-4 0 0,-15 43-66 16,10-43 0-16,-3 0-3 0,-19 40 0 15,20-48 0-15,-4-3 0 0,-13 20 3 16,14-34 0-16,0-5-93 0,-20 5 1 0,25-20-2 15,0-2 2-15,-11-26 92 0,17 8 0 16,3-13-140-16,5-48 1 0,5 39-1 16,-5 48-194-16</inkml:trace>
  <inkml:trace contextRef="#ctx1" brushRef="#br0" timeOffset="3433.75">26884 5999 617 0,'0'0'0'0,"0"0"0"0,0 0 0 0,0 0 27 0,0 0 1 0,0 0-1 0,0 0 1 0,0 0-28 0,0 0 0 16,-31-9 0-16,23 9 0 0,-3 0-8 0,-3 0 1 15,0 0 0-15,0 0 0 0,-5 9 7 0,0-3 0 16,-1 2 0-16,1 6 0 0,0 0 7 0,-14 23 0 15,22-9 0-15,0 0 0 0,-6 34-7 16,17-31 0-16,0-3 27 0,19 28 1 16,-5-33-1-16,8-1 0 0,33 12-27 15,-27-26 0-15,5-2 41 0,42-14 1 16,-42 2-1-16,-5-8 1 0,30-28-42 16,-34 19 0-16,-4-5 1 0,10-37 0 15,-22 29 0-15,-2 2 1 0,-3-3-2 0,-3 1 0 16,-3-4 0-16,-3 4-26 0,-7-43 0 15,-4 45 0-15,3 6 1 0,-22-25 25 0,17 39 0 16,0 2-153-16,-17 10 2 0,22 2-1 16,0 2-36-16,3 4 151 0,3 0 0 0,-6 2 1 15,14-8-76-15</inkml:trace>
  <inkml:trace contextRef="#ctx1" brushRef="#br0" timeOffset="3816">27721 5720 775 0,'0'0'0'16,"0"0"0"-16,0 0 69 0,0 0 1 16,0 0-1-16,-31 28 2 0,6-5-71 15,6-9 0-15,0 0 0 0,-1 0 0 16,4 3 0-16,2 0 0 0,6 0 0 0,-6 3 0 0,3-6 0 15,3 0 0-15,2 0 13 0,6-6 1 0,0 9-1 16,0 0 1-16,0 5-14 0,8 21 0 16,3-21 0-16,3 1-19 0,19 24 0 15,-19-18 0-15,3-13 0 0,5 18 19 16,-11-20 0-16,-11 0 2 0,5 15 1 16,-5-21 0-16,-5 6 0 0,-3 6-3 15,2-9 0-15,-11 3 55 0,-24 20 1 16,11-20-1-16,-6 3 1 0,-47 22-56 15,44-25 0-15,3-5-53 0,-25 5 1 0,37-14-1 16,10 0 1-16,-6-14 52 0,20 5 0 16,0 4-177-16,20-32 0 0,-6 15 1 15,-14 22-219-15</inkml:trace>
  <inkml:trace contextRef="#ctx1" brushRef="#br0" timeOffset="4083">28165 5844 1213 0,'0'0'0'0,"0"0"0"0,0 0 0 0,0 0 91 16,0 0-1-16,-5 40 0 0,2-26 1 0,-2 2-91 0,-4-1 0 16,4 4 0-16,-6-5 0 0,2 3 62 0,-7 25 1 15,5-19-1-15,0 2 2 0,-17 20-64 16,17-17 0-16,0 0 17 0,-8 29 0 15,13-29 0-15,3 0 0 0,-2 17-17 16,5-25 0-16,5-6-151 0,6 8 1 16,-2-13-1-16,-1 2 2 0,14-3 149 15,-3-8 0-15,9-5-171 0,30-20 0 16,-30 5 1-16,-28 20-417 0</inkml:trace>
  <inkml:trace contextRef="#ctx1" brushRef="#br0" timeOffset="4316.49">28895 4882 977 0,'0'0'0'0,"0"0"0"15,0 0 120-15,0 0-1 0,-6 34 1 0,1-12 0 16,-4 6-120-16,-2 9 0 0,-3 5 0 0,1 6 0 0,-7 5 66 16,-18 66 1-16,18-60-1 0,1 3 0 15,0 59-66-15,5-57 0 0,3-5-37 16,2 3 1-16,4-3-1 0,5 3 1 0,-6-6 36 15,1 51 0-15,5-50 0 0,0-7-171 16,0 57 1-16,0-62 0 0,3-3-140 16,-1 34 172-16,-4-47-2 0,2-29-218 15</inkml:trace>
  <inkml:trace contextRef="#ctx1" brushRef="#br0" timeOffset="4566.57">28229 5512 1235 0,'0'0'0'16,"0"0"0"-16,0 0 86 0,25 37 0 16,-17-29 0-16,3 6 1 0,11 9-87 15,-8-4 0-15,5-4 31 0,37 13 0 16,-29-14 0-16,6 0 1 0,45 8-32 15,-37-16 0-15,1 2-105 0,40 1-1 16,-48-9 1-16,-1-3 1 0,33-3 104 0,-36-5 0 16,4 3-183-16,29-15 0 0,-38 9 0 15,-25 14-370-15</inkml:trace>
  <inkml:trace contextRef="#ctx1" brushRef="#br0" timeOffset="4750.03">29085 5841 798 0,'0'0'0'0,"0"0"0"0,-3 17 0 16,3 9 95-16,-8 38 1 0,5-33 1 0,1 3-1 15,-4 39-96-15,6-34 0 0,3-8-78 0,8 34 0 16,-6-31-1-16,-2-6 2 16,14 9 77-16,-9-23 0 0,3 0-136 0,3-9 1 15,-6-2-1-15,-8-3-212 0</inkml:trace>
  <inkml:trace contextRef="#ctx1" brushRef="#br0" timeOffset="5449.89">29663 5670 1157 0,'0'0'0'16,"0"0"0"-16,0 0 14 0,-6 64 0 15,1-35 0-15,-4 2 1 0,1 2-15 0,-3-5 0 16,0 9 0-16,0-3 56 0,-11 45 1 16,16-43-1-16,-2 6 1 0,-3 37-57 0,11-42 0 15,0 5-43-15,3 28 1 16,2-42-1-16,1 0 0 0,5 9 43 0,-3-23 0 16,3-5-67-16,8-4 1 0,-5-5 0 15,6-8-1-15,13-12 67 0,-8-2 0 0,-3-7-105 16,33-41 0-16,-28 28-1 0,-2-3 1 15,0-3 105-15,-3-3 0 0,-2 1 0 0,-1-7-94 16,20-49 2-16,-23 58 0 0,1 3-1 16,19-26 93-16,-28 43 0 0,3 6-7 15,3 2 0-15,-14 12 0 0,0 8 0 16,8 14 7-16,-5-6 0 0,0 6 181 16,2 28 0-16,1-19-1 0,-1 11 1 0,4 2-181 15,-7 1 0-15,7-3 0 0,2-6 127 16,5-11 0-16,-5 2 0 0,6 1 0 0,-1 2-127 0,1-7 0 15,5 1 0-15,3-2 0 0,3 1 140 0,5-4 0 16,-6-3 1-16,4-2-1 0,-9-6-140 0,5-3 0 16,1 0 0-16,-9-2 0 0,1-1 86 0,-12-2-1 15,3-1 0-15,0-5 1 0,0 0-86 0,0 0 0 0,0-6 0 16,3 3 0-16,-6-8-12 0,12-20 0 16,-9 17 1-16,-8 0 0 0,-1-31 11 15,-4 30 0-15,-1 7-27 0,-3-20 0 16,-5 28 0-16,3 0 0 0,-22-14 27 15,13 19 0-15,-5 6-15 0,-25 15 0 16,22 2 0-16,-3 8 0 0,-30 34 15 16,25-19 0-16,6-3 8 0,-1 5 0 0,6 3 0 0,3 0 1 15,2 1-9-15,-5 55 0 0,14-53 0 16,5 3 42-16,8 45 1 0,4-57 0 16,7 1 1-16,28 31-44 0,-16-40 0 15,5-6 22-15,42 9 0 0,-37-20 0 0,9-2 0 16,50-9-22-16,-44-6 0 0,-1-2-132 15,53-29 2-15,-58 17-1 0,0-2 1 16,33-29 130-16,-44 23 0 0,-3 0-175 16,9-28 0-16,-31 22 1 0,-11 34-838 15</inkml:trace>
  <inkml:trace contextRef="#ctx1" brushRef="#br0" timeOffset="5733.62">29290 5138 415 0,'0'0'0'0,"0"0"0"0,0 0 0 0,0 0-79 0,0 0 0 0,0 0-1 0,0 0 2 16,0 0 78-16,0-31 0 0,0 25 0 16,2-2-7-16,4 2 0 0,-3-2 0 0,-6 2 1 0,3 6-48 15</inkml:trace>
  <inkml:trace contextRef="#ctx1" brushRef="#br0" timeOffset="6050.08">27881 5186 910 0,'0'0'0'0,"0"0"0"15,0 0 0-15,0 0 29 0,0 0 0 0,0 0 0 16,0 0 1-16,0 0-30 0,0 0 0 0,0 0 0 15,0 0 0-15,0 0-130 0,0 0 1 0,0 0-1 16,0 0 1-16,30-6 61 0,-10-2 0 0,-20 8-212 16</inkml:trace>
  <inkml:trace contextRef="#ctx1" brushRef="#br0" timeOffset="6701.84">31696 4924 1079 0,'0'0'0'0,"0"0"0"0,0 0 108 0,0 0 1 0,0 0-1 16,0 0 0-16,0 0-108 0,0 0 0 0,0 0 72 16,-39 6 0-16,25-1-1 0,-5 7 2 15,-20 13-73-15,20-8 0 0,-1 3 31 16,-4 8 0-16,2 0 0 0,-1 0 1 0,4 9-32 16,-14 33 0-16,14-28 0 0,5 3-30 15,-17 62 1-15,20-51-1 0,0 9 1 16,0 5 29-16,3 1 0 0,-3-1 0 0,8 3-55 0,-2 76 1 15,5-78 0-15,-6-1 0 0,12 68 54 16,2-76 0-16,6-3-109 0,5 0 1 16,3-6-1-16,6-11 2 0,5 1 107 0,3-7 0 15,5-5 0-15,3-3 0 0,-5 0-133 0,5-8-1 16,3 3 0-16,-8-9 2 0,-39-14-337 0</inkml:trace>
  <inkml:trace contextRef="#ctx1" brushRef="#br0" timeOffset="7583.53">31812 5819 865 0,'0'0'0'0,"0"0"0"0,0 0 54 0,0 0 1 0,0 0 0 0,0 0 0 16,0 0-55-16,0 0 0 0,8-34-4 15,28-3 0-15,-11 15 0 0,2-3 1 16,15-26 3-16,-20 29 0 0,0-7 17 15,22-13 0-15,-24 28 0 0,-1 0 1 16,8-6-18-16,-13 12 0 0,-3 2 25 0,0 6 0 16,-11 0 0-16,9 6 1 0,2 2-26 15,-6 4 0-15,4 4 67 0,2 32-1 16,0-25 0-16,0 5 0 0,8 28-66 16,-16-28 0-16,0 3 49 0,-1 3 0 15,-2 0 0-15,0 2 0 0,0 1-49 0,0 33 0 16,-2-27 0-16,-1-4 20 0,0 42 0 15,3-44 0-15,0-6 1 0,-5 25-21 16,5-33 0-16,-3-9-117 0,3 6 0 16,0-15-1-16,0-5 2 0,0 6 116 15,0-6 0-15,0 0-177 0,8-3 1 16,-8 3 0-16,0 0-413 0</inkml:trace>
  <inkml:trace contextRef="#ctx1" brushRef="#br0" timeOffset="7850.07">32538 5414 932 0,'0'0'0'0,"0"0"0"0,0 0 106 16,0 0 0-16,-22 28 0 0,6-14 1 15,-34 25-107-15,19-13 0 0,-7 2 64 16,-45 36 1-16,41-27 1 0,-2-3-1 15,0-3-65-15,0 5 0 0,0 7 0 0,5 4 48 16,-36 38 1-16,39-43-1 0,1 9 2 0,-37 41-50 16,41-49 0-16,-2-7-100 0,-19 35 2 15,30-46-1-15,5 0 1 0,-5 6 98 16,19-25 0-16,3-6-144 0,20-9 2 16,-7-5-1-16,-13 14-599 0</inkml:trace>
  <inkml:trace contextRef="#ctx1" brushRef="#br0" timeOffset="8216.74">32743 4859 651 0,'0'0'0'15,"0"0"0"-15,0 0 74 0,-17 34 1 0,9-31-1 16,2 8 0-16,3 12-74 0,3-9 0 16,0-6 111-16,3 6-1 0,8 0 1 0,3 1-1 15,5 7-110-15,1 3 0 0,-1 6 0 0,3-3 0 0,-2-5 62 16,-1 5 0-16,-3 6 1 0,4-3-1 0,-9 3-62 16,16 36 0-16,-16-25 0 0,-2 3 0 15,5 45 1-15,-14-43-1 0,0-5 1 16,-3 3-1-16,-3 3 0 0,1-1 0 0,-9 4-15 15,-22 47 1-15,17-45 0 0,-3 1 0 16,-34 49 14-16,29-52 0 0,-1-1-104 16,-24 40 1-16,27-56-1 0,3-6 1 0,-11 17 103 15,24-34 0-15,1-9-155 0,2-2 1 16,1-6-1-16,5 3-375 0</inkml:trace>
  <inkml:trace contextRef="#ctx1" brushRef="#br0" timeOffset="8450.62">33218 5515 1179 0,'0'0'0'15,"0"0"0"-15,0 0 99 0,-22 42 2 0,11-33-2 16,2 2 2-16,-16 3-101 0,17-6 0 16,3-8-106-16,-1 6 2 0,6-6-1 15,-5 8-87-15,-1-8 103 0,6 0 1 0,0 0-584 16</inkml:trace>
  <inkml:trace contextRef="#ctx1" brushRef="#br0" timeOffset="8600.24">33254 6303 11 0,'0'0'0'16,"0"0"0"-16,0 0 0 0,0 0 1 16,24-6-1-16,-24 6-9 0</inkml:trace>
  <inkml:trace contextRef="#ctx1" brushRef="#br0" timeOffset="10700.24">23210 8348 517 0,'0'0'0'0,"0"0"0"0,0 0-30 0,0 0 2 16,0 0-1-16,0 0 1 0,0 0 28 16,0 0 0-16,0 0 23 0,-33-34 0 0,33 34 0 15,-6-3 1-15,0-11-24 0,4 9 0 16,-4-1 31-16,-8-2-1 0,9 13 0 16,-1-5 0-16,-8 0-30 0,9 0 0 15,-3 0 43-15,-3 3 0 0,2 8 0 0,4-2 1 16,-6-1-44-16,8 1 0 0,0 2 32 15,0 20 1-15,3-14 0 0,0 5 0 16,9 35-33-16,-4-21 0 0,1 1-3 16,-3-1 1-16,-1 4-1 0,1-1 1 0,3 3 2 15,-6 0 0-15,0 1 0 0,0-7 0 0,-6 6-3 0,3 29 0 16,3-35 0-16,-2-2 1 0,-1 17 2 16,3-34 0-16,0-6-5 0,3 3 0 15,-6-6 0-15,3-8 1 0,0 6 4 16,0-6 0-16,0 0-11 0,5-6 0 15,-2 1 0-15,3-4 1 0,-1-8 10 16,9-16 0-16,-6-9 0 0,9-20-6 0,2 3 1 16,-11-3-1-16,4 8 1 0,-10-2 5 0,15-59 0 15,-3 58 0-15,-1 1 3 0,15-48 1 16,-11 65 0-16,-4 5 0 0,-1 3-4 0,1 11 0 16,-10 6 0-16,-3 14 53 0,0 0 0 0,6 0 0 15,-6 0 2-15,5 0-55 0,1 3 0 0,-4 3 0 16,9-1 0-16,-2 1-2 0,13 16 0 15,-8-13 0-15,5 5 0 0,14 14 2 16,-22-22 0-16,-2 5-89 0,10 8 2 16,-14-10 0-16,9 2-1 0,8 12 88 15,-5-9 0-15,2 0-108 0,14 8-1 0,-24-13 1 16,-9-9-163-16</inkml:trace>
  <inkml:trace contextRef="#ctx1" brushRef="#br0" timeOffset="11416.7">23779 8525 640 0,'0'0'0'0,"0"0"0"0,0 0 37 0,0 0 0 16,0 0 0-16,0 0 1 0,0 0-38 0,33 26 0 16,-25-21 6-16,3 7 1 0,-5-4-1 15,2-5 1-15,22 11-7 0,-10-3 0 16,-1-2 50-16,20 5 0 0,-20-9 0 15,0-2 1-15,1 3-51 0,2-1 0 0,0-2 0 16,0 3 72-16,11-1-1 0,-16-7 0 0,-1-1 2 16,20-11-73-16,-22 5 0 0,0-2-25 15,11-14 2-15,-17 11-1 0,3 0 1 16,-5-20 23-16,-4 14 0 0,-2 3-56 16,-5-31 1-16,2 29-1 0,-2 2 0 15,-9-20 56-15,0 23 0 0,0 0 2 0,-11-6 1 16,11 18 0-16,9 4 0 0,-25 12-3 15,16-2 0-15,-6 2 66 0,-24 22-1 16,25-10 0-16,2 7 0 0,-13 29-65 16,19-31 0-16,3 3 65 0,-6-3-1 15,8 6 0-15,-2 2 1 0,2 3-65 0,1-5 0 16,-1-1 0-16,4 6 0 0,4-8 51 0,9 34-1 16,-5-34 0-16,8-12 1 0,19 17-51 15,-14-27 0-15,1-7-74 0,38-8 0 16,-17-2-1-16,9-9 1 0,-3 0 74 0,11-6 0 15,0-2 0-15,5-15-110 0,1-2-1 0,-9-1 1 16,-5-2-1-16,-50 42-624 0</inkml:trace>
  <inkml:trace contextRef="#ctx1" brushRef="#br0" timeOffset="11883.74">24983 7752 752 0,'0'0'0'0,"0"0"0"0,0 0 32 15,0 0 0-15,0 42 0 0,0-22 0 0,-3 8-32 0,3-3 0 16,0 6 0-16,0 5 39 0,0-7 0 0,0 7 0 15,-2-2 1-15,-1 11-40 0,3 62 0 16,0-56 0-16,-6 5 85 0,6 65 0 16,0-65 1-16,-5-5 0 0,2-1-86 0,3 12 0 15,0-3 0-15,-3 3-23 0,3 54 0 16,-3-66 0-16,-2-2 1 0,-1 36 22 16,6-53 0-16,6-3-164 0,5 9 0 0,-14-26 1 15,0-11-92-15,-10-5 162 0,7 5 1 16,6 0-176-16</inkml:trace>
  <inkml:trace contextRef="#ctx1" brushRef="#br0" timeOffset="12166.92">24547 8300 1202 0,'0'0'0'0,"0"0"0"0,0 0 90 0,27 20-1 15,-18-17 0-15,2 8 2 0,8 3-91 16,-5-14 0-16,-3 3 45 0,27 2 1 16,-10 1-1-16,5-6 1 0,39 6-46 15,-39-6 0-15,3 0-12 0,28-3 0 16,-26 3 0-16,4 0 0 0,46 0 12 16,-46 0 0-16,2 3-99 0,44 8-1 15,-46-8 1-15,2 5 1 0,41 6 98 16,-49-11 0-16,-2 3-217 0,26-1 1 15,-29-10-1-15,-9 5-56 0,19-9 216 16,-27 9 0-16,-14 0-140 0</inkml:trace>
  <inkml:trace contextRef="#ctx1" brushRef="#br0" timeOffset="12550.53">25773 8264 606 0,'0'0'0'0,"0"0"0"0,3 14 108 16,11 22 1-16,-14-10-1 0,0 10 1 16,0 37-109-16,0-36 0 0,0-3 15 15,0-1 1-15,0-2-1 0,0 3 1 0,0 3-16 16,0-6 0-16,-6 0 0 0,6 0 0 0,-5-3 92 0,2 0 1 15,3-8-1-15,0 2 1 0,-3-8-93 0,3 0 0 16,3-5 0-16,0-7 0 0,-3-2 52 0,0 6 1 16,0-6-1-16,11 6 0 0,-9-12-52 0,4 0 0 15,5-10 0-15,8-7 0 0,9-14 55 0,0-2 2 16,-4 2-1-16,-1 4 0 0,-4 2-56 0,22-40 0 16,-27 38 0-16,0 2 15 0,5-28 1 15,-8 31 0-15,-5 2 0 0,-1-19-16 16,-5 31 0-16,0 14-97 0,-2-6 0 15,2 1 1-15,0 5 0 0,0-3 96 16,0 3 0-16,2-8-167 0,1 2 1 16,-3 6 1-16,0 0-648 0</inkml:trace>
  <inkml:trace contextRef="#ctx1" brushRef="#br0" timeOffset="12999.7">26359 8399 493 0,'0'0'0'0,"0"0"0"15,0 0 61-15,0 0-1 0,0 0 0 0,0 0 0 16,0 0-60-16,0 0 0 0,14 28 112 16,-14-14 0-16,-6 0 1 0,3 0-1 15,-2 31-112-15,5-20 0 0,-6 1 40 16,1 5 1-16,2 0 0 0,3-3 0 0,0 0-41 15,-3 0 0-15,3 9 0 0,0-1 0 0,-3 12 19 0,3-6 1 16,3-2-1-16,3-7 1 0,-1 1-20 0,1 17 0 16,-6-37 0-16,0-9 36 0,0-5 0 15,0 9 0-15,0-9 1 0,0 0-37 16,3-9 0-16,-1 4 0 0,-2-4 43 0,0 4 0 16,3-18 0-16,5-11 1 0,1-13-44 0,-1-4 0 0,-5 6 0 15,2 6 0-15,1 2 40 0,10-50 1 16,-5 28-1-16,6-3 0 0,13-59-40 15,-13 65 0-15,2-1 7 0,-2-2 1 0,-3 17 0 16,-9 8 0-16,3 9-8 0,-2 0 0 0,-6 11 0 16,0 5 0-16,0 9-20 0,-11 3 0 0,5 8 0 15,-2-8 1-15,0 8 19 0,-3 3 0 0,-3 0 0 16,0 9 0-16,-2 8-92 0,-12 22 1 16,28-39 0-16,3 0-1 0,13-5 92 15,-10-4 0-15,2-5-129 0,17 0-1 16,-11 0 1-16,-14 0-697 0</inkml:trace>
  <inkml:trace contextRef="#ctx1" brushRef="#br0" timeOffset="13150.07">27110 8261 11 0,'0'0'0'0,"0"0"0"0,0 0 0 0,0 0 1 0,0 0-1 0,0 0 1 0,0 0-11 0</inkml:trace>
  <inkml:trace contextRef="#ctx1" brushRef="#br0" timeOffset="13600.11">27091 8399 741 0,'0'0'0'16,"0"0"0"-16,-6 28 102 0,1 6-1 16,2-20 1-16,3 3-1 0,-11 16-101 15,5-19 0-15,4 3 51 0,-4 3 0 0,6 2 1 16,0 15-1-16,-11 11-51 0,0 8 0 0,0-14 0 16,3-5 0-16,2-9 52 0,1 0 0 0,-1-5 0 15,1-1 2-15,-1-2-54 0,-5-3 0 16,5-6 0-16,4-8 0 0,2-3 1 0,0 5 0 0,0-5 0 15,-3 0-1-15,-3-8 0 0,6-3 0 0,6-3 0 16,-6-3 2-16,3-11 1 0,5-15-1 0,3-13 1 16,6-3-3-16,21-70 0 0,-24 70 0 0,5 5-3 15,-8-11 1-15,12 4 0 0,7 1 0 16,-2-1 2-16,5 2 0 0,-8 16 0 0,-1 10 0 0,-4 4 34 16,2 7 1-16,-3 8 0 0,1 0 0 0,-4 14-35 15,-2 0 0-15,0 5 0 0,-3-5 0 0,3 9 55 16,-6-4 1-16,9 10-1 0,5 1 0 0,8 7-55 15,0 2 0-15,-2-2 0 0,-14 5 0 0,0 0 15 16,16 37 0-16,-22-32 0 0,3 4 1 16,9 42-16-16,-15-37 0 0,-2 0-52 0,-3 3 0 15,5 3 0-15,-5-6-1 0,0 3 53 0,0 3 0 16,-5-11 0-16,2-6 0 0,-2-6-139 0,-1-3-1 16,1-13 1-16,-4-9 0 0,9 0-777 0</inkml:trace>
  <inkml:trace contextRef="#ctx1" brushRef="#br0" timeOffset="23350.01">6309 7594 11 0,'0'0'0'0,"0"0"0"0,0 0 0 0,0 0 1 16,0 0-1-16,0 0 1 0,0 0-1 15,0 0 0-15,-33 23 0 0,8-9 1 16,12-3-1-16,2 0 1 0,-17 0-1 15,17-8 0-15,3 0 0 0,-12 5 0 16,15-8 0-16,-4 3 1 0,-2 3-1 16,3 0 0-16,3-6 58 0,-15 0 1 15,9 0 0-15,3 2 0 0,-17 10-59 0,17-10 0 16,-3 4 50-16,-9 0-1 16,12-6 0-16,-3 2 0 0,-17 10-49 0,12-9 0 15,-6 2 44-15,-22 9 1 0,24-14-1 16,6 3 0-16,-24 3-44 0,27-6 0 15,2 0 63-15,-2-3 0 0,3 3 1 0,3 0-1 16,-1-6-63-16,3 6 0 0,-2-5 25 16,-9-1 0-16,8 3 0 0,1 3 1 15,-9-8-26-15,0 2 0 0,3 0 33 16,-30 4 1-16,10 2-1 0,4 0 0 16,-37 17-33-16,39-12 0 0,-2 4 15 15,-28 10 0-15,38-13 0 0,0 2 0 0,-5 1-15 16,11-4 0-16,3 1 27 0,-3 5 1 15,3-5-1-15,2 0 2 0,-8 8-29 16,9 0 0-16,-6-6 40 0,2 1 1 16,4 5 0-16,-9 5 0 0,3 4-41 0,3-3 0 15,-6 2 0-15,3-5 0 0,3 3 47 0,2 2 1 0,-5-2-1 16,3-6 1-16,2 6-48 0,6-6 0 0,0 8 0 16,-5-2 0-16,2 2 28 0,-3 21 0 15,6-21 0-15,-5-2 1 0,5 25-29 16,0-26 0-16,0-4 13 0,14 10 0 15,-3-14 0-15,3-2 2 0,24 5-15 16,-7-9 0-16,2 4 13 0,39-9 1 16,-39 0 0-16,0 0 0 0,30 0-14 15,-32 5 0-15,-4-5 0 0,26 3 0 16,-28 8 0-16,0-2 1 0,16 13-1 16,-22-10 0-16,1 2-2 0,18 17 0 0,-18-23 0 15,-1 6 0-15,25 20 2 0,-24-20 0 16,4 6 5-16,18 11 0 0,-23-17 0 0,6-9 1 15,-6 4-6-15,6-1 0 0,-5 1 0 0,4-4 9 16,4 1 0-16,-3-1 0 0,3 4 0 0,2-3-9 16,3 5 0-16,-8-6 0 0,-3-5 0 0,3 0 10 15,-6 0 1-15,6 0 0 0,-6-2 0 0,1-1-11 16,-1 0 0-16,6 3 0 0,3-6 0 0,-3 4 6 16,-3-1 0-16,2 0 0 0,-4 3 1 0,-6-6-7 15,2 1 0-15,4 2 0 0,-1-3 0 0,0 6-1 16,20-8 1-16,-12 2-1 0,4-2 1 0,21-6 0 15,-30 8 0-15,3 3-8 0,20-8 0 16,-32 11 0-16,7 0 1 0,10-3 7 16,-16 3 0-16,0 0 0 0,16-8 1 15,-13 5 0-15,8 0 0 0,13-3-1 16,-18 4 0-16,4-1 2 0,23 0 0 16,-30-3 0-16,2 4 0 0,14-4-2 15,-13-2 0-15,-1 2-36 0,28-8 0 16,-22 5 0-16,8-5 0 0,20-11 36 15,-29 14 0-15,-4-3 20 0,10-12 1 16,-16 18 0-16,0-3 0 0,11-1-21 16,-12 7 0-16,-4-4 20 0,16 4 1 15,-20-1-1-15,9 3 1 0,5-8-21 16,-8 8 0-16,-2 3-3 0,15-8 0 16,-15 2 0-16,2 0 1 0,8-2 2 0,-13-3 0 15,2 8 5-15,3-11 1 0,-8 5 0 16,2 4 0-16,6-9-6 0,-8 8 0 15,3 3-2-15,-1-8 0 0,-5 11 0 0,6 0 0 16,2-3 2-16,-8 3 0 0,5-8-4 16,-2 2 1-16,0 1-1 0,5-1 1 15,-8 3 3-15,0 3 0 0,6-8 0 0,-6 8-1 16,3-6 0-16,-3 6 0 0,5-6 1 0,1 1 0 16,-1 2 0-16,-5-5 0 0,3 2 0 0,2 0 24 15,-5 4 1-15,6-10-1 0,-6 4 2 0,5-1-26 16,-5 1 0-16,3 2 0 0,3-5 0 0,-6 3 16 15,5-1 1-15,-5 1-1 0,0 2 1 0,6-2-17 0,-6 2 0 16,0 0 0-16,0-2 0 0,3 2-14 0,2 4 0 16,-5-10 0-16,0 4 1 0,0-1 13 0,0 1 0 15,0 2 0-15,6-5 0 0,-6 3-12 0,0-12 0 16,0 9-1-16,-6-1 1 0,1-10 12 16,2 13 0-16,3-5 1 0,-6-8 0 15,1 11 0-15,5 2 1 0,-9-5-2 16,9 0 0-16,0 6-8 0,-5-6 1 15,5 8 0-15,-6-2 0 0,1-4 7 16,2 9 0-16,-8-5 12 0,-8-3 1 16,5 5 0-16,0 3 1 0,-19-8-14 15,14 11 0-15,-1-3-10 0,-16-2 1 16,23-1 0-16,-1 3 1 0,-11-11 8 16,17 8 0-16,-3-2-4 0,-9-6 1 15,12 6-1-15,-3-4 1 0,-14-5 3 0,17 9 0 16,-6 2-16-16,-16-8 1 0,16 9 0 15,-6 2 0-15,-18-11 15 0,18 8 0 16,1 6-10-16,-20 0 0 0,20-5 0 16,0 5 1-16,-14 0 9 0,19-3 0 0,-6 3-1 15,-13 0 1-15,14-6-1 0,8 6 1 16,-8-8 0-16,5 8 0 0,0-6 7 16,-11 3 0-16,6 3 0 0,-1 3 0 15,-38 3-7-15,31-6 0 0,2 2-1 16,-28 10 0-16,29-12 0 0,-1 0 0 15,-20 0 1-15,23-6 0 0,-2 6 1 0,-23 0 0 16,27-6 0-16,-5 4 0 0,-8-4-1 16,14 3 0-16,2-2-6 0,-16-10 1 15,19 7-1-15,1 2 1 0,-4-5 5 16,3 8 0-16,0-5 0 0,3 2-44 0,3 1 1 16,-6 2-2-16,-5-3 2 0,-1-2 43 0,-4 8 0 15,-4 0 0-15,-2 0 0 0,-4 0 4 0,-37 14 0 16,38-6 0-16,-3-5 1 0,-31 11-5 15,34-3 0-15,3 3-54 0,-28 6 0 16,30-9 0-16,3 1 0 0,-27 10 54 16,21-8 0-16,4-5-133 0,-37 13 0 15,26-11 1-15,4 4-1 0,-43 7 133 16,33-16 0-16,5 8-144 0,-41 3-1 16,36-9 1-16,44-8-282 0</inkml:trace>
  <inkml:trace contextRef="#ctx1" brushRef="#br0" timeOffset="30416.31">28779 8143 460 0,'0'0'0'0,"0"0"0"0,0 0 0 0,0 0 41 0,0 0 1 0,0 0-1 0,0 0 1 0,0 0-42 16,0 0 0-16,0 0 0 0,0 0 0 0,0 0 59 0,0 0 0 16,0 0 1-16,0 0 0 0,0 0-60 15,0 0 0-15,0 0 0 0,0 0 0 0,0 0 44 0,0 0 0 16,0 0 0-16,0 0 2 0,19-31-46 0,-8 25 0 16,3-5 0-16,2 2 0 0,4 1 96 0,-1 0 0 15,0-4 1-15,1 4 0 0,-1-1-97 0,0 1 0 16,1 2 0-16,-1-5 0 0,3 0 44 0,17-9 0 15,-25 9 1-15,-1 2-1 0,15-13-44 16,-14 13 0-16,-3 9 46 0,6-8 0 16,-6 2 0-16,0 1 0 0,8 2-46 15,-11 3 0-15,1 3 24 0,2 2-1 16,-11-5 0-16,5 9 0 0,1-4-23 0,-1 4 0 16,-5 5 0-16,6 0 18 0,-4 0 1 0,4 0-1 15,-1 3 1-15,-5 8-19 0,3-2 0 0,3-1 0 16,-1-2 0-16,1 3 19 0,8 24 1 15,-12-24-1-15,7 5 1 0,7 28-20 16,-5-28 0-16,-5 1 23 0,10 38-1 16,-7-39 0-16,-1 0 0 0,0 29-22 0,-5-35 0 15,0 4 12-15,2-4 0 0,-2-2 0 0,3 2 0 16,-1-5-12-16,1-3 0 0,-1-3 0 0,1-2 0 16,-4-1-18-16,-2-2 0 0,0-6 0 0,6 6 1 0,-6-6 17 15,0 0 0-15,0 0 0 0,0 0 0 0,0 0-127 16,0 0 1-16,0 0-1 0,0 0 1 0,0 0 126 15,0-12 0-15,-6-2 0 0,4-3-184 16,-4-30 0-16,3 18 1 0,3 29-600 16</inkml:trace>
  <inkml:trace contextRef="#ctx1" brushRef="#br0" timeOffset="30816.2">29464 8013 617 0,'0'0'0'0,"0"0"0"0,0 0 0 0,0 0 44 0,0 0 0 0,0 0 0 16,0 0 2-16,0 0-46 0,0 0 0 0,0 0 0 16,0 0 0-16,0 0 102 0,0 0 1 0,0 0 1 15,0 0-1-15,0 0-103 0,0 0 0 0,0 0 0 16,0 0 0-16,0 0 81 0,0 0-1 0,-28 28 0 15,17-14 0-15,-3-5-80 0,0 5 0 0,3 3 0 16,-8 0 0-16,5-3 91 0,3 3-1 0,-3 2 1 16,-2 4-1-16,-1-6-90 0,-8 22 0 0,14-19 0 15,3 2 32-15,-11 15 1 0,10-17 0 16,4 2 0-16,-15 20-33 0,12-19 0 16,0-6 0-16,-9 22 0 0,12-22 0 15,-6-3 1-15,-6 20-1 0,9-20 0 0,0 0-23 16,-3 0 1-16,0 0-1 0,-1 0 1 0,1 0 22 15,3 0 0-15,-3-5 0 0,8-4 0 0,3-5-176 16,0 0 1-16,-5 3-1 0,5-3 0 0,0 0 9 16,11-17 0-16,-3 3-1 0,-8 14-378 15</inkml:trace>
  <inkml:trace contextRef="#ctx1" brushRef="#br0" timeOffset="31649.79">30129 7999 426 0,'0'0'0'0,"0"0"0"0,0 0 0 0,0 0 93 0,0 0 0 0,0 0 0 0,-19-28 1 0,14 22-94 0,-7 4 0 16,7-4 0-16,2-2 117 0,3 8 1 15,0 0-1-15,0 0 0 0,-5 0-117 16,5 0 0-16,-3-6 79 0,3 6-1 16,0 0 0-16,0-9 2 0,0 9-80 15,0 0 0-15,0 0 118 0,0 0 2 0,0 0-1 16,11 15 1-16,6-1-120 0,-4-3 0 0,12 6 0 16,-3-3 0-16,9 8 15 0,2 1 0 0,-3-1 0 15,-2-8 1-15,-3-2-16 0,2-4 0 0,4 1 0 16,-4 2 0-16,4 0 9 0,-4 0 1 0,4-2 0 15,-6 5 0-15,2 6-10 0,20 5 0 16,-25-8 0-16,0 5 1 0,14 15 0 16,-22-23 0-16,0 0 0 0,0 14-1 15,-6-14 0-15,0 0 3 0,9 9 0 16,-6-18 0-16,-8 4 1 0,8 8-4 0,-6-12 0 16,-5 1 45-16,0 2 1 0,0-8 0 15,0 6 0-15,-5 2-46 0,-1-2 0 0,-2 0 10 16,-22 5 0-16,7-5 0 0,-1 8 0 15,-34 0-10-15,30-9 0 0,-2 4-19 16,-23 5 1-16,25-9 0 0,6 4 0 16,-25 11 18-16,14-6 0 0,-3 8-5 15,0 1 0-15,-8 5 0 0,0-6 0 0,-6 6 5 16,1 6 0-16,4-3 0 0,-4 3 0 0,2-6-34 16,-3 9 2-16,14-9 0 0,6-9 0 0,5-2 32 15,-14 11 0-15,25-19 0 0,9-3-203 0,5-6 1 16,0-9 1-16,5 3-1 0,1-8 37 0,8-3 2 15,8-22-1-15,8-6 0 0,-30 45-372 0</inkml:trace>
  <inkml:trace contextRef="#ctx1" brushRef="#br0" timeOffset="32399.53">31676 8044 1112 0,'0'0'0'0,"0"0"0"0,0 0 0 0,0 0 34 0,0 0 0 0,0 0 0 0,0 0 1 0,0 0-35 15,0 0 0-15,0 0 0 0,0 0 0 0,0 0 0 0,0 0 1 16,0 0-1-16,0 0 1 0,0 0-1 0,0 0 0 15,0 0 0-15,-33 0 0 0,22 0 43 0,-3 0 0 16,0 6 0-16,1-1 0 0,-1 10-43 0,3-7 0 16,-6 0 0-16,1 6 0 0,-1 6 42 0,1-6 1 0,-1 3 0 15,3 3 0-15,-5 0-43 0,-6 30 0 16,14-27 0-16,0 5 81 0,-8 22 1 16,13-24 0-16,6-1 0 0,-8 26-82 15,2-26 0-15,1-2 20 0,5 13 1 16,0-16-1-16,0 0 1 0,5-4-21 0,1 4 0 15,2-6 0-15,-2 0 4 0,7 0 0 0,-4-5 0 16,-1-1 0-16,3 1-4 0,3-4 0 0,8 1 0 16,-3-1 0-16,3 4 17 0,3-6 1 0,3-3-1 15,2-3 0-15,1 3-17 0,-1-9 0 0,-5 4 0 16,0-9 0-16,0 0 46 0,21-14 0 16,-21 11 0-16,-3 0 1 0,17-23-47 0,-20 21 0 15,1-1 42-15,10-11 0 0,-24 17 0 16,2 3 0-16,0-6-42 0,-5 3 0 0,0 0 2 15,2-23 1-15,1 12 0 0,-6-3 0 16,3-3-3-16,-1 0 0 0,1 3 0 0,0 0 2 16,-3-1 1-16,0 10-1 0,0 5 1 0,-3 8-3 15,3 6 0-15,-5-8 0 0,2 2 0 0,3 3 19 16,-6-5 1-16,-2 2 0 0,-3 0 0 0,-3 1-20 16,0 2 0-16,-16-5 0 0,-3 2 0 0,-9 6-73 0,-5 0 0 15,12 0 0-15,1 6 0 0,10 2 73 0,-7-5 0 16,9 2 0-16,5 1 0 0,4 3-109 0,2 2-1 15,8-8 1-15,-5-6 1 0,8 3-1253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15/10/2024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15/10/2024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15/10/2024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15/10/2024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15/10/2024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15/10/2024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79.png"/><Relationship Id="rId26" Type="http://schemas.openxmlformats.org/officeDocument/2006/relationships/image" Target="../media/image85.png"/><Relationship Id="rId3" Type="http://schemas.openxmlformats.org/officeDocument/2006/relationships/image" Target="../media/image29.png"/><Relationship Id="rId21" Type="http://schemas.openxmlformats.org/officeDocument/2006/relationships/image" Target="../media/image53.png"/><Relationship Id="rId34" Type="http://schemas.openxmlformats.org/officeDocument/2006/relationships/image" Target="../media/image6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76.png"/><Relationship Id="rId25" Type="http://schemas.openxmlformats.org/officeDocument/2006/relationships/image" Target="../media/image78.png"/><Relationship Id="rId33" Type="http://schemas.openxmlformats.org/officeDocument/2006/relationships/image" Target="../media/image67.png"/><Relationship Id="rId2" Type="http://schemas.openxmlformats.org/officeDocument/2006/relationships/image" Target="../media/image28.png"/><Relationship Id="rId16" Type="http://schemas.openxmlformats.org/officeDocument/2006/relationships/image" Target="../media/image82.png"/><Relationship Id="rId20" Type="http://schemas.openxmlformats.org/officeDocument/2006/relationships/image" Target="../media/image8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77.png"/><Relationship Id="rId32" Type="http://schemas.openxmlformats.org/officeDocument/2006/relationships/image" Target="../media/image66.png"/><Relationship Id="rId5" Type="http://schemas.openxmlformats.org/officeDocument/2006/relationships/image" Target="../media/image32.png"/><Relationship Id="rId15" Type="http://schemas.openxmlformats.org/officeDocument/2006/relationships/image" Target="../media/image81.png"/><Relationship Id="rId23" Type="http://schemas.openxmlformats.org/officeDocument/2006/relationships/image" Target="../media/image75.png"/><Relationship Id="rId28" Type="http://schemas.openxmlformats.org/officeDocument/2006/relationships/image" Target="../media/image72.png"/><Relationship Id="rId36" Type="http://schemas.openxmlformats.org/officeDocument/2006/relationships/image" Target="../media/image71.png"/><Relationship Id="rId10" Type="http://schemas.openxmlformats.org/officeDocument/2006/relationships/image" Target="../media/image37.png"/><Relationship Id="rId19" Type="http://schemas.openxmlformats.org/officeDocument/2006/relationships/image" Target="../media/image83.png"/><Relationship Id="rId31" Type="http://schemas.openxmlformats.org/officeDocument/2006/relationships/image" Target="../media/image6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87.png"/><Relationship Id="rId22" Type="http://schemas.openxmlformats.org/officeDocument/2006/relationships/image" Target="../media/image74.png"/><Relationship Id="rId27" Type="http://schemas.openxmlformats.org/officeDocument/2006/relationships/image" Target="../media/image86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35.png"/></Relationships>
</file>

<file path=ppt/slides/_rels/slide10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79.png"/><Relationship Id="rId26" Type="http://schemas.openxmlformats.org/officeDocument/2006/relationships/image" Target="../media/image85.png"/><Relationship Id="rId3" Type="http://schemas.openxmlformats.org/officeDocument/2006/relationships/image" Target="../media/image29.png"/><Relationship Id="rId21" Type="http://schemas.openxmlformats.org/officeDocument/2006/relationships/image" Target="../media/image53.png"/><Relationship Id="rId34" Type="http://schemas.openxmlformats.org/officeDocument/2006/relationships/image" Target="../media/image6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76.png"/><Relationship Id="rId25" Type="http://schemas.openxmlformats.org/officeDocument/2006/relationships/image" Target="../media/image78.png"/><Relationship Id="rId33" Type="http://schemas.openxmlformats.org/officeDocument/2006/relationships/image" Target="../media/image67.png"/><Relationship Id="rId2" Type="http://schemas.openxmlformats.org/officeDocument/2006/relationships/image" Target="../media/image28.png"/><Relationship Id="rId16" Type="http://schemas.openxmlformats.org/officeDocument/2006/relationships/image" Target="../media/image82.png"/><Relationship Id="rId20" Type="http://schemas.openxmlformats.org/officeDocument/2006/relationships/image" Target="../media/image8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77.png"/><Relationship Id="rId32" Type="http://schemas.openxmlformats.org/officeDocument/2006/relationships/image" Target="../media/image66.png"/><Relationship Id="rId5" Type="http://schemas.openxmlformats.org/officeDocument/2006/relationships/image" Target="../media/image32.png"/><Relationship Id="rId15" Type="http://schemas.openxmlformats.org/officeDocument/2006/relationships/image" Target="../media/image81.png"/><Relationship Id="rId23" Type="http://schemas.openxmlformats.org/officeDocument/2006/relationships/image" Target="../media/image75.png"/><Relationship Id="rId28" Type="http://schemas.openxmlformats.org/officeDocument/2006/relationships/image" Target="../media/image72.png"/><Relationship Id="rId36" Type="http://schemas.openxmlformats.org/officeDocument/2006/relationships/image" Target="../media/image71.png"/><Relationship Id="rId10" Type="http://schemas.openxmlformats.org/officeDocument/2006/relationships/image" Target="../media/image37.png"/><Relationship Id="rId19" Type="http://schemas.openxmlformats.org/officeDocument/2006/relationships/image" Target="../media/image83.png"/><Relationship Id="rId31" Type="http://schemas.openxmlformats.org/officeDocument/2006/relationships/image" Target="../media/image6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87.png"/><Relationship Id="rId22" Type="http://schemas.openxmlformats.org/officeDocument/2006/relationships/image" Target="../media/image74.png"/><Relationship Id="rId27" Type="http://schemas.openxmlformats.org/officeDocument/2006/relationships/image" Target="../media/image86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35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3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2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6.png"/><Relationship Id="rId2" Type="http://schemas.openxmlformats.org/officeDocument/2006/relationships/image" Target="../media/image28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3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4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" Type="http://schemas.openxmlformats.org/officeDocument/2006/relationships/image" Target="../media/image2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3" Type="http://schemas.openxmlformats.org/officeDocument/2006/relationships/image" Target="../media/image29.png"/><Relationship Id="rId21" Type="http://schemas.openxmlformats.org/officeDocument/2006/relationships/image" Target="../media/image5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" Type="http://schemas.openxmlformats.org/officeDocument/2006/relationships/image" Target="../media/image28.png"/><Relationship Id="rId16" Type="http://schemas.openxmlformats.org/officeDocument/2006/relationships/image" Target="../media/image46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7.png"/><Relationship Id="rId19" Type="http://schemas.openxmlformats.org/officeDocument/2006/relationships/image" Target="../media/image49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3" Type="http://schemas.openxmlformats.org/officeDocument/2006/relationships/image" Target="../media/image29.png"/><Relationship Id="rId21" Type="http://schemas.openxmlformats.org/officeDocument/2006/relationships/image" Target="../media/image53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" Type="http://schemas.openxmlformats.org/officeDocument/2006/relationships/image" Target="../media/image28.png"/><Relationship Id="rId16" Type="http://schemas.openxmlformats.org/officeDocument/2006/relationships/image" Target="../media/image46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7.png"/><Relationship Id="rId19" Type="http://schemas.openxmlformats.org/officeDocument/2006/relationships/image" Target="../media/image49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Relationship Id="rId22" Type="http://schemas.openxmlformats.org/officeDocument/2006/relationships/image" Target="../media/image54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3" Type="http://schemas.openxmlformats.org/officeDocument/2006/relationships/image" Target="../media/image29.png"/><Relationship Id="rId21" Type="http://schemas.openxmlformats.org/officeDocument/2006/relationships/image" Target="../media/image53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" Type="http://schemas.openxmlformats.org/officeDocument/2006/relationships/image" Target="../media/image28.png"/><Relationship Id="rId16" Type="http://schemas.openxmlformats.org/officeDocument/2006/relationships/image" Target="../media/image46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23" Type="http://schemas.openxmlformats.org/officeDocument/2006/relationships/image" Target="../media/image56.png"/><Relationship Id="rId10" Type="http://schemas.openxmlformats.org/officeDocument/2006/relationships/image" Target="../media/image37.png"/><Relationship Id="rId19" Type="http://schemas.openxmlformats.org/officeDocument/2006/relationships/image" Target="../media/image49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Relationship Id="rId22" Type="http://schemas.openxmlformats.org/officeDocument/2006/relationships/image" Target="../media/image55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3" Type="http://schemas.openxmlformats.org/officeDocument/2006/relationships/image" Target="../media/image29.png"/><Relationship Id="rId21" Type="http://schemas.openxmlformats.org/officeDocument/2006/relationships/image" Target="../media/image53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5" Type="http://schemas.openxmlformats.org/officeDocument/2006/relationships/image" Target="../media/image58.png"/><Relationship Id="rId2" Type="http://schemas.openxmlformats.org/officeDocument/2006/relationships/image" Target="../media/image28.png"/><Relationship Id="rId16" Type="http://schemas.openxmlformats.org/officeDocument/2006/relationships/image" Target="../media/image46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7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23" Type="http://schemas.openxmlformats.org/officeDocument/2006/relationships/image" Target="../media/image56.png"/><Relationship Id="rId10" Type="http://schemas.openxmlformats.org/officeDocument/2006/relationships/image" Target="../media/image37.png"/><Relationship Id="rId19" Type="http://schemas.openxmlformats.org/officeDocument/2006/relationships/image" Target="../media/image49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Relationship Id="rId22" Type="http://schemas.openxmlformats.org/officeDocument/2006/relationships/image" Target="../media/image55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26" Type="http://schemas.openxmlformats.org/officeDocument/2006/relationships/image" Target="../media/image59.png"/><Relationship Id="rId3" Type="http://schemas.openxmlformats.org/officeDocument/2006/relationships/image" Target="../media/image29.png"/><Relationship Id="rId21" Type="http://schemas.openxmlformats.org/officeDocument/2006/relationships/image" Target="../media/image53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5" Type="http://schemas.openxmlformats.org/officeDocument/2006/relationships/image" Target="../media/image58.png"/><Relationship Id="rId2" Type="http://schemas.openxmlformats.org/officeDocument/2006/relationships/image" Target="../media/image28.png"/><Relationship Id="rId16" Type="http://schemas.openxmlformats.org/officeDocument/2006/relationships/image" Target="../media/image46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7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23" Type="http://schemas.openxmlformats.org/officeDocument/2006/relationships/image" Target="../media/image56.png"/><Relationship Id="rId10" Type="http://schemas.openxmlformats.org/officeDocument/2006/relationships/image" Target="../media/image37.png"/><Relationship Id="rId19" Type="http://schemas.openxmlformats.org/officeDocument/2006/relationships/image" Target="../media/image49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Relationship Id="rId22" Type="http://schemas.openxmlformats.org/officeDocument/2006/relationships/image" Target="../media/image55.png"/><Relationship Id="rId27" Type="http://schemas.openxmlformats.org/officeDocument/2006/relationships/image" Target="../media/image61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26" Type="http://schemas.openxmlformats.org/officeDocument/2006/relationships/image" Target="../media/image59.png"/><Relationship Id="rId3" Type="http://schemas.openxmlformats.org/officeDocument/2006/relationships/image" Target="../media/image29.png"/><Relationship Id="rId21" Type="http://schemas.openxmlformats.org/officeDocument/2006/relationships/image" Target="../media/image53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5" Type="http://schemas.openxmlformats.org/officeDocument/2006/relationships/image" Target="../media/image58.png"/><Relationship Id="rId2" Type="http://schemas.openxmlformats.org/officeDocument/2006/relationships/image" Target="../media/image28.png"/><Relationship Id="rId16" Type="http://schemas.openxmlformats.org/officeDocument/2006/relationships/image" Target="../media/image46.png"/><Relationship Id="rId20" Type="http://schemas.openxmlformats.org/officeDocument/2006/relationships/image" Target="../media/image5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7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23" Type="http://schemas.openxmlformats.org/officeDocument/2006/relationships/image" Target="../media/image56.png"/><Relationship Id="rId28" Type="http://schemas.openxmlformats.org/officeDocument/2006/relationships/image" Target="../media/image62.png"/><Relationship Id="rId10" Type="http://schemas.openxmlformats.org/officeDocument/2006/relationships/image" Target="../media/image37.png"/><Relationship Id="rId19" Type="http://schemas.openxmlformats.org/officeDocument/2006/relationships/image" Target="../media/image49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Relationship Id="rId22" Type="http://schemas.openxmlformats.org/officeDocument/2006/relationships/image" Target="../media/image55.png"/><Relationship Id="rId27" Type="http://schemas.openxmlformats.org/officeDocument/2006/relationships/image" Target="../media/image61.png"/></Relationships>
</file>

<file path=ppt/slides/_rels/slide8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26" Type="http://schemas.openxmlformats.org/officeDocument/2006/relationships/image" Target="../media/image59.png"/><Relationship Id="rId3" Type="http://schemas.openxmlformats.org/officeDocument/2006/relationships/image" Target="../media/image29.png"/><Relationship Id="rId21" Type="http://schemas.openxmlformats.org/officeDocument/2006/relationships/image" Target="../media/image53.png"/><Relationship Id="rId34" Type="http://schemas.openxmlformats.org/officeDocument/2006/relationships/image" Target="../media/image6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5" Type="http://schemas.openxmlformats.org/officeDocument/2006/relationships/image" Target="../media/image58.png"/><Relationship Id="rId33" Type="http://schemas.openxmlformats.org/officeDocument/2006/relationships/image" Target="../media/image67.png"/><Relationship Id="rId2" Type="http://schemas.openxmlformats.org/officeDocument/2006/relationships/image" Target="../media/image28.png"/><Relationship Id="rId16" Type="http://schemas.openxmlformats.org/officeDocument/2006/relationships/image" Target="../media/image46.png"/><Relationship Id="rId20" Type="http://schemas.openxmlformats.org/officeDocument/2006/relationships/image" Target="../media/image5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7.png"/><Relationship Id="rId32" Type="http://schemas.openxmlformats.org/officeDocument/2006/relationships/image" Target="../media/image66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23" Type="http://schemas.openxmlformats.org/officeDocument/2006/relationships/image" Target="../media/image56.png"/><Relationship Id="rId28" Type="http://schemas.openxmlformats.org/officeDocument/2006/relationships/image" Target="../media/image62.png"/><Relationship Id="rId36" Type="http://schemas.openxmlformats.org/officeDocument/2006/relationships/image" Target="../media/image71.png"/><Relationship Id="rId10" Type="http://schemas.openxmlformats.org/officeDocument/2006/relationships/image" Target="../media/image37.png"/><Relationship Id="rId19" Type="http://schemas.openxmlformats.org/officeDocument/2006/relationships/image" Target="../media/image49.png"/><Relationship Id="rId31" Type="http://schemas.openxmlformats.org/officeDocument/2006/relationships/image" Target="../media/image6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Relationship Id="rId22" Type="http://schemas.openxmlformats.org/officeDocument/2006/relationships/image" Target="../media/image55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26" Type="http://schemas.openxmlformats.org/officeDocument/2006/relationships/image" Target="../media/image59.png"/><Relationship Id="rId3" Type="http://schemas.openxmlformats.org/officeDocument/2006/relationships/image" Target="../media/image29.png"/><Relationship Id="rId21" Type="http://schemas.openxmlformats.org/officeDocument/2006/relationships/image" Target="../media/image53.png"/><Relationship Id="rId34" Type="http://schemas.openxmlformats.org/officeDocument/2006/relationships/image" Target="../media/image6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5" Type="http://schemas.openxmlformats.org/officeDocument/2006/relationships/image" Target="../media/image58.png"/><Relationship Id="rId33" Type="http://schemas.openxmlformats.org/officeDocument/2006/relationships/image" Target="../media/image67.png"/><Relationship Id="rId2" Type="http://schemas.openxmlformats.org/officeDocument/2006/relationships/image" Target="../media/image28.png"/><Relationship Id="rId16" Type="http://schemas.openxmlformats.org/officeDocument/2006/relationships/image" Target="../media/image46.png"/><Relationship Id="rId20" Type="http://schemas.openxmlformats.org/officeDocument/2006/relationships/image" Target="../media/image51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7.png"/><Relationship Id="rId32" Type="http://schemas.openxmlformats.org/officeDocument/2006/relationships/image" Target="../media/image66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23" Type="http://schemas.openxmlformats.org/officeDocument/2006/relationships/image" Target="../media/image56.png"/><Relationship Id="rId28" Type="http://schemas.openxmlformats.org/officeDocument/2006/relationships/image" Target="../media/image72.png"/><Relationship Id="rId36" Type="http://schemas.openxmlformats.org/officeDocument/2006/relationships/image" Target="../media/image71.png"/><Relationship Id="rId10" Type="http://schemas.openxmlformats.org/officeDocument/2006/relationships/image" Target="../media/image37.png"/><Relationship Id="rId19" Type="http://schemas.openxmlformats.org/officeDocument/2006/relationships/image" Target="../media/image49.png"/><Relationship Id="rId31" Type="http://schemas.openxmlformats.org/officeDocument/2006/relationships/image" Target="../media/image6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Relationship Id="rId22" Type="http://schemas.openxmlformats.org/officeDocument/2006/relationships/image" Target="../media/image55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35.png"/></Relationships>
</file>

<file path=ppt/slides/_rels/slide9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26" Type="http://schemas.openxmlformats.org/officeDocument/2006/relationships/image" Target="../media/image59.png"/><Relationship Id="rId3" Type="http://schemas.openxmlformats.org/officeDocument/2006/relationships/image" Target="../media/image29.png"/><Relationship Id="rId21" Type="http://schemas.openxmlformats.org/officeDocument/2006/relationships/image" Target="../media/image53.png"/><Relationship Id="rId34" Type="http://schemas.openxmlformats.org/officeDocument/2006/relationships/image" Target="../media/image6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5" Type="http://schemas.openxmlformats.org/officeDocument/2006/relationships/image" Target="../media/image58.png"/><Relationship Id="rId33" Type="http://schemas.openxmlformats.org/officeDocument/2006/relationships/image" Target="../media/image67.png"/><Relationship Id="rId2" Type="http://schemas.openxmlformats.org/officeDocument/2006/relationships/image" Target="../media/image28.png"/><Relationship Id="rId16" Type="http://schemas.openxmlformats.org/officeDocument/2006/relationships/image" Target="../media/image46.png"/><Relationship Id="rId20" Type="http://schemas.openxmlformats.org/officeDocument/2006/relationships/image" Target="../media/image51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7.png"/><Relationship Id="rId32" Type="http://schemas.openxmlformats.org/officeDocument/2006/relationships/image" Target="../media/image66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23" Type="http://schemas.openxmlformats.org/officeDocument/2006/relationships/image" Target="../media/image56.png"/><Relationship Id="rId28" Type="http://schemas.openxmlformats.org/officeDocument/2006/relationships/image" Target="../media/image72.png"/><Relationship Id="rId36" Type="http://schemas.openxmlformats.org/officeDocument/2006/relationships/image" Target="../media/image71.png"/><Relationship Id="rId10" Type="http://schemas.openxmlformats.org/officeDocument/2006/relationships/image" Target="../media/image37.png"/><Relationship Id="rId19" Type="http://schemas.openxmlformats.org/officeDocument/2006/relationships/image" Target="../media/image49.png"/><Relationship Id="rId31" Type="http://schemas.openxmlformats.org/officeDocument/2006/relationships/image" Target="../media/image6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Relationship Id="rId22" Type="http://schemas.openxmlformats.org/officeDocument/2006/relationships/image" Target="../media/image74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35.png"/></Relationships>
</file>

<file path=ppt/slides/_rels/slide9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26" Type="http://schemas.openxmlformats.org/officeDocument/2006/relationships/image" Target="../media/image59.png"/><Relationship Id="rId3" Type="http://schemas.openxmlformats.org/officeDocument/2006/relationships/image" Target="../media/image29.png"/><Relationship Id="rId21" Type="http://schemas.openxmlformats.org/officeDocument/2006/relationships/image" Target="../media/image53.png"/><Relationship Id="rId34" Type="http://schemas.openxmlformats.org/officeDocument/2006/relationships/image" Target="../media/image6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5" Type="http://schemas.openxmlformats.org/officeDocument/2006/relationships/image" Target="../media/image58.png"/><Relationship Id="rId33" Type="http://schemas.openxmlformats.org/officeDocument/2006/relationships/image" Target="../media/image67.png"/><Relationship Id="rId2" Type="http://schemas.openxmlformats.org/officeDocument/2006/relationships/image" Target="../media/image28.png"/><Relationship Id="rId16" Type="http://schemas.openxmlformats.org/officeDocument/2006/relationships/image" Target="../media/image46.png"/><Relationship Id="rId20" Type="http://schemas.openxmlformats.org/officeDocument/2006/relationships/image" Target="../media/image51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7.png"/><Relationship Id="rId32" Type="http://schemas.openxmlformats.org/officeDocument/2006/relationships/image" Target="../media/image66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23" Type="http://schemas.openxmlformats.org/officeDocument/2006/relationships/image" Target="../media/image75.png"/><Relationship Id="rId28" Type="http://schemas.openxmlformats.org/officeDocument/2006/relationships/image" Target="../media/image72.png"/><Relationship Id="rId36" Type="http://schemas.openxmlformats.org/officeDocument/2006/relationships/image" Target="../media/image71.png"/><Relationship Id="rId10" Type="http://schemas.openxmlformats.org/officeDocument/2006/relationships/image" Target="../media/image37.png"/><Relationship Id="rId19" Type="http://schemas.openxmlformats.org/officeDocument/2006/relationships/image" Target="../media/image49.png"/><Relationship Id="rId31" Type="http://schemas.openxmlformats.org/officeDocument/2006/relationships/image" Target="../media/image6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Relationship Id="rId22" Type="http://schemas.openxmlformats.org/officeDocument/2006/relationships/image" Target="../media/image74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35.png"/></Relationships>
</file>

<file path=ppt/slides/_rels/slide9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26" Type="http://schemas.openxmlformats.org/officeDocument/2006/relationships/image" Target="../media/image59.png"/><Relationship Id="rId3" Type="http://schemas.openxmlformats.org/officeDocument/2006/relationships/image" Target="../media/image29.png"/><Relationship Id="rId21" Type="http://schemas.openxmlformats.org/officeDocument/2006/relationships/image" Target="../media/image53.png"/><Relationship Id="rId34" Type="http://schemas.openxmlformats.org/officeDocument/2006/relationships/image" Target="../media/image6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76.png"/><Relationship Id="rId25" Type="http://schemas.openxmlformats.org/officeDocument/2006/relationships/image" Target="../media/image58.png"/><Relationship Id="rId33" Type="http://schemas.openxmlformats.org/officeDocument/2006/relationships/image" Target="../media/image67.png"/><Relationship Id="rId2" Type="http://schemas.openxmlformats.org/officeDocument/2006/relationships/image" Target="../media/image28.png"/><Relationship Id="rId16" Type="http://schemas.openxmlformats.org/officeDocument/2006/relationships/image" Target="../media/image46.png"/><Relationship Id="rId20" Type="http://schemas.openxmlformats.org/officeDocument/2006/relationships/image" Target="../media/image51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7.png"/><Relationship Id="rId32" Type="http://schemas.openxmlformats.org/officeDocument/2006/relationships/image" Target="../media/image66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23" Type="http://schemas.openxmlformats.org/officeDocument/2006/relationships/image" Target="../media/image75.png"/><Relationship Id="rId28" Type="http://schemas.openxmlformats.org/officeDocument/2006/relationships/image" Target="../media/image72.png"/><Relationship Id="rId36" Type="http://schemas.openxmlformats.org/officeDocument/2006/relationships/image" Target="../media/image71.png"/><Relationship Id="rId10" Type="http://schemas.openxmlformats.org/officeDocument/2006/relationships/image" Target="../media/image37.png"/><Relationship Id="rId19" Type="http://schemas.openxmlformats.org/officeDocument/2006/relationships/image" Target="../media/image49.png"/><Relationship Id="rId31" Type="http://schemas.openxmlformats.org/officeDocument/2006/relationships/image" Target="../media/image6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Relationship Id="rId22" Type="http://schemas.openxmlformats.org/officeDocument/2006/relationships/image" Target="../media/image74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35.png"/></Relationships>
</file>

<file path=ppt/slides/_rels/slide9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26" Type="http://schemas.openxmlformats.org/officeDocument/2006/relationships/image" Target="../media/image59.png"/><Relationship Id="rId3" Type="http://schemas.openxmlformats.org/officeDocument/2006/relationships/image" Target="../media/image29.png"/><Relationship Id="rId21" Type="http://schemas.openxmlformats.org/officeDocument/2006/relationships/image" Target="../media/image53.png"/><Relationship Id="rId34" Type="http://schemas.openxmlformats.org/officeDocument/2006/relationships/image" Target="../media/image6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76.png"/><Relationship Id="rId25" Type="http://schemas.openxmlformats.org/officeDocument/2006/relationships/image" Target="../media/image78.png"/><Relationship Id="rId33" Type="http://schemas.openxmlformats.org/officeDocument/2006/relationships/image" Target="../media/image67.png"/><Relationship Id="rId2" Type="http://schemas.openxmlformats.org/officeDocument/2006/relationships/image" Target="../media/image28.png"/><Relationship Id="rId16" Type="http://schemas.openxmlformats.org/officeDocument/2006/relationships/image" Target="../media/image46.png"/><Relationship Id="rId20" Type="http://schemas.openxmlformats.org/officeDocument/2006/relationships/image" Target="../media/image51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77.png"/><Relationship Id="rId32" Type="http://schemas.openxmlformats.org/officeDocument/2006/relationships/image" Target="../media/image66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23" Type="http://schemas.openxmlformats.org/officeDocument/2006/relationships/image" Target="../media/image75.png"/><Relationship Id="rId28" Type="http://schemas.openxmlformats.org/officeDocument/2006/relationships/image" Target="../media/image72.png"/><Relationship Id="rId36" Type="http://schemas.openxmlformats.org/officeDocument/2006/relationships/image" Target="../media/image71.png"/><Relationship Id="rId10" Type="http://schemas.openxmlformats.org/officeDocument/2006/relationships/image" Target="../media/image37.png"/><Relationship Id="rId19" Type="http://schemas.openxmlformats.org/officeDocument/2006/relationships/image" Target="../media/image49.png"/><Relationship Id="rId31" Type="http://schemas.openxmlformats.org/officeDocument/2006/relationships/image" Target="../media/image6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Relationship Id="rId22" Type="http://schemas.openxmlformats.org/officeDocument/2006/relationships/image" Target="../media/image74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35.png"/></Relationships>
</file>

<file path=ppt/slides/_rels/slide9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79.png"/><Relationship Id="rId26" Type="http://schemas.openxmlformats.org/officeDocument/2006/relationships/image" Target="../media/image59.png"/><Relationship Id="rId3" Type="http://schemas.openxmlformats.org/officeDocument/2006/relationships/image" Target="../media/image29.png"/><Relationship Id="rId21" Type="http://schemas.openxmlformats.org/officeDocument/2006/relationships/image" Target="../media/image53.png"/><Relationship Id="rId34" Type="http://schemas.openxmlformats.org/officeDocument/2006/relationships/image" Target="../media/image6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76.png"/><Relationship Id="rId25" Type="http://schemas.openxmlformats.org/officeDocument/2006/relationships/image" Target="../media/image78.png"/><Relationship Id="rId33" Type="http://schemas.openxmlformats.org/officeDocument/2006/relationships/image" Target="../media/image67.png"/><Relationship Id="rId2" Type="http://schemas.openxmlformats.org/officeDocument/2006/relationships/image" Target="../media/image28.png"/><Relationship Id="rId16" Type="http://schemas.openxmlformats.org/officeDocument/2006/relationships/image" Target="../media/image46.png"/><Relationship Id="rId20" Type="http://schemas.openxmlformats.org/officeDocument/2006/relationships/image" Target="../media/image51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77.png"/><Relationship Id="rId32" Type="http://schemas.openxmlformats.org/officeDocument/2006/relationships/image" Target="../media/image66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23" Type="http://schemas.openxmlformats.org/officeDocument/2006/relationships/image" Target="../media/image75.png"/><Relationship Id="rId28" Type="http://schemas.openxmlformats.org/officeDocument/2006/relationships/image" Target="../media/image72.png"/><Relationship Id="rId36" Type="http://schemas.openxmlformats.org/officeDocument/2006/relationships/image" Target="../media/image71.png"/><Relationship Id="rId10" Type="http://schemas.openxmlformats.org/officeDocument/2006/relationships/image" Target="../media/image37.png"/><Relationship Id="rId19" Type="http://schemas.openxmlformats.org/officeDocument/2006/relationships/image" Target="../media/image49.png"/><Relationship Id="rId31" Type="http://schemas.openxmlformats.org/officeDocument/2006/relationships/image" Target="../media/image6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Relationship Id="rId22" Type="http://schemas.openxmlformats.org/officeDocument/2006/relationships/image" Target="../media/image74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35.png"/></Relationships>
</file>

<file path=ppt/slides/_rels/slide9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79.png"/><Relationship Id="rId26" Type="http://schemas.openxmlformats.org/officeDocument/2006/relationships/image" Target="../media/image59.png"/><Relationship Id="rId3" Type="http://schemas.openxmlformats.org/officeDocument/2006/relationships/image" Target="../media/image29.png"/><Relationship Id="rId21" Type="http://schemas.openxmlformats.org/officeDocument/2006/relationships/image" Target="../media/image53.png"/><Relationship Id="rId34" Type="http://schemas.openxmlformats.org/officeDocument/2006/relationships/image" Target="../media/image6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76.png"/><Relationship Id="rId25" Type="http://schemas.openxmlformats.org/officeDocument/2006/relationships/image" Target="../media/image78.png"/><Relationship Id="rId33" Type="http://schemas.openxmlformats.org/officeDocument/2006/relationships/image" Target="../media/image67.png"/><Relationship Id="rId2" Type="http://schemas.openxmlformats.org/officeDocument/2006/relationships/image" Target="../media/image28.png"/><Relationship Id="rId16" Type="http://schemas.openxmlformats.org/officeDocument/2006/relationships/image" Target="../media/image46.png"/><Relationship Id="rId20" Type="http://schemas.openxmlformats.org/officeDocument/2006/relationships/image" Target="../media/image51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77.png"/><Relationship Id="rId32" Type="http://schemas.openxmlformats.org/officeDocument/2006/relationships/image" Target="../media/image66.png"/><Relationship Id="rId5" Type="http://schemas.openxmlformats.org/officeDocument/2006/relationships/image" Target="../media/image32.png"/><Relationship Id="rId15" Type="http://schemas.openxmlformats.org/officeDocument/2006/relationships/image" Target="../media/image81.png"/><Relationship Id="rId23" Type="http://schemas.openxmlformats.org/officeDocument/2006/relationships/image" Target="../media/image75.png"/><Relationship Id="rId28" Type="http://schemas.openxmlformats.org/officeDocument/2006/relationships/image" Target="../media/image72.png"/><Relationship Id="rId36" Type="http://schemas.openxmlformats.org/officeDocument/2006/relationships/image" Target="../media/image71.png"/><Relationship Id="rId10" Type="http://schemas.openxmlformats.org/officeDocument/2006/relationships/image" Target="../media/image37.png"/><Relationship Id="rId19" Type="http://schemas.openxmlformats.org/officeDocument/2006/relationships/image" Target="../media/image49.png"/><Relationship Id="rId31" Type="http://schemas.openxmlformats.org/officeDocument/2006/relationships/image" Target="../media/image6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Relationship Id="rId22" Type="http://schemas.openxmlformats.org/officeDocument/2006/relationships/image" Target="../media/image74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35.png"/></Relationships>
</file>

<file path=ppt/slides/_rels/slide9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79.png"/><Relationship Id="rId26" Type="http://schemas.openxmlformats.org/officeDocument/2006/relationships/image" Target="../media/image59.png"/><Relationship Id="rId3" Type="http://schemas.openxmlformats.org/officeDocument/2006/relationships/image" Target="../media/image29.png"/><Relationship Id="rId21" Type="http://schemas.openxmlformats.org/officeDocument/2006/relationships/image" Target="../media/image53.png"/><Relationship Id="rId34" Type="http://schemas.openxmlformats.org/officeDocument/2006/relationships/image" Target="../media/image6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76.png"/><Relationship Id="rId25" Type="http://schemas.openxmlformats.org/officeDocument/2006/relationships/image" Target="../media/image78.png"/><Relationship Id="rId33" Type="http://schemas.openxmlformats.org/officeDocument/2006/relationships/image" Target="../media/image67.png"/><Relationship Id="rId2" Type="http://schemas.openxmlformats.org/officeDocument/2006/relationships/image" Target="../media/image28.png"/><Relationship Id="rId16" Type="http://schemas.openxmlformats.org/officeDocument/2006/relationships/image" Target="../media/image46.png"/><Relationship Id="rId20" Type="http://schemas.openxmlformats.org/officeDocument/2006/relationships/image" Target="../media/image51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77.png"/><Relationship Id="rId32" Type="http://schemas.openxmlformats.org/officeDocument/2006/relationships/image" Target="../media/image66.png"/><Relationship Id="rId5" Type="http://schemas.openxmlformats.org/officeDocument/2006/relationships/image" Target="../media/image32.png"/><Relationship Id="rId15" Type="http://schemas.openxmlformats.org/officeDocument/2006/relationships/image" Target="../media/image81.png"/><Relationship Id="rId23" Type="http://schemas.openxmlformats.org/officeDocument/2006/relationships/image" Target="../media/image75.png"/><Relationship Id="rId28" Type="http://schemas.openxmlformats.org/officeDocument/2006/relationships/image" Target="../media/image72.png"/><Relationship Id="rId36" Type="http://schemas.openxmlformats.org/officeDocument/2006/relationships/image" Target="../media/image71.png"/><Relationship Id="rId10" Type="http://schemas.openxmlformats.org/officeDocument/2006/relationships/image" Target="../media/image37.png"/><Relationship Id="rId19" Type="http://schemas.openxmlformats.org/officeDocument/2006/relationships/image" Target="../media/image49.png"/><Relationship Id="rId31" Type="http://schemas.openxmlformats.org/officeDocument/2006/relationships/image" Target="../media/image6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Relationship Id="rId22" Type="http://schemas.openxmlformats.org/officeDocument/2006/relationships/image" Target="../media/image74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35.png"/></Relationships>
</file>

<file path=ppt/slides/_rels/slide9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79.png"/><Relationship Id="rId26" Type="http://schemas.openxmlformats.org/officeDocument/2006/relationships/image" Target="../media/image85.png"/><Relationship Id="rId3" Type="http://schemas.openxmlformats.org/officeDocument/2006/relationships/image" Target="../media/image29.png"/><Relationship Id="rId21" Type="http://schemas.openxmlformats.org/officeDocument/2006/relationships/image" Target="../media/image53.png"/><Relationship Id="rId34" Type="http://schemas.openxmlformats.org/officeDocument/2006/relationships/image" Target="../media/image6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76.png"/><Relationship Id="rId25" Type="http://schemas.openxmlformats.org/officeDocument/2006/relationships/image" Target="../media/image78.png"/><Relationship Id="rId33" Type="http://schemas.openxmlformats.org/officeDocument/2006/relationships/image" Target="../media/image67.png"/><Relationship Id="rId2" Type="http://schemas.openxmlformats.org/officeDocument/2006/relationships/image" Target="../media/image28.png"/><Relationship Id="rId16" Type="http://schemas.openxmlformats.org/officeDocument/2006/relationships/image" Target="../media/image82.png"/><Relationship Id="rId20" Type="http://schemas.openxmlformats.org/officeDocument/2006/relationships/image" Target="../media/image8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77.png"/><Relationship Id="rId32" Type="http://schemas.openxmlformats.org/officeDocument/2006/relationships/image" Target="../media/image66.png"/><Relationship Id="rId5" Type="http://schemas.openxmlformats.org/officeDocument/2006/relationships/image" Target="../media/image32.png"/><Relationship Id="rId15" Type="http://schemas.openxmlformats.org/officeDocument/2006/relationships/image" Target="../media/image81.png"/><Relationship Id="rId23" Type="http://schemas.openxmlformats.org/officeDocument/2006/relationships/image" Target="../media/image75.png"/><Relationship Id="rId28" Type="http://schemas.openxmlformats.org/officeDocument/2006/relationships/image" Target="../media/image72.png"/><Relationship Id="rId36" Type="http://schemas.openxmlformats.org/officeDocument/2006/relationships/image" Target="../media/image71.png"/><Relationship Id="rId10" Type="http://schemas.openxmlformats.org/officeDocument/2006/relationships/image" Target="../media/image37.png"/><Relationship Id="rId19" Type="http://schemas.openxmlformats.org/officeDocument/2006/relationships/image" Target="../media/image83.png"/><Relationship Id="rId31" Type="http://schemas.openxmlformats.org/officeDocument/2006/relationships/image" Target="../media/image6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Relationship Id="rId22" Type="http://schemas.openxmlformats.org/officeDocument/2006/relationships/image" Target="../media/image74.png"/><Relationship Id="rId27" Type="http://schemas.openxmlformats.org/officeDocument/2006/relationships/image" Target="../media/image86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35.png"/></Relationships>
</file>

<file path=ppt/slides/_rels/slide9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79.png"/><Relationship Id="rId26" Type="http://schemas.openxmlformats.org/officeDocument/2006/relationships/image" Target="../media/image85.png"/><Relationship Id="rId3" Type="http://schemas.openxmlformats.org/officeDocument/2006/relationships/image" Target="../media/image29.png"/><Relationship Id="rId21" Type="http://schemas.openxmlformats.org/officeDocument/2006/relationships/image" Target="../media/image53.png"/><Relationship Id="rId34" Type="http://schemas.openxmlformats.org/officeDocument/2006/relationships/image" Target="../media/image6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76.png"/><Relationship Id="rId25" Type="http://schemas.openxmlformats.org/officeDocument/2006/relationships/image" Target="../media/image78.png"/><Relationship Id="rId33" Type="http://schemas.openxmlformats.org/officeDocument/2006/relationships/image" Target="../media/image67.png"/><Relationship Id="rId2" Type="http://schemas.openxmlformats.org/officeDocument/2006/relationships/image" Target="../media/image28.png"/><Relationship Id="rId16" Type="http://schemas.openxmlformats.org/officeDocument/2006/relationships/image" Target="../media/image82.png"/><Relationship Id="rId20" Type="http://schemas.openxmlformats.org/officeDocument/2006/relationships/image" Target="../media/image8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77.png"/><Relationship Id="rId32" Type="http://schemas.openxmlformats.org/officeDocument/2006/relationships/image" Target="../media/image66.png"/><Relationship Id="rId5" Type="http://schemas.openxmlformats.org/officeDocument/2006/relationships/image" Target="../media/image32.png"/><Relationship Id="rId15" Type="http://schemas.openxmlformats.org/officeDocument/2006/relationships/image" Target="../media/image81.png"/><Relationship Id="rId23" Type="http://schemas.openxmlformats.org/officeDocument/2006/relationships/image" Target="../media/image75.png"/><Relationship Id="rId28" Type="http://schemas.openxmlformats.org/officeDocument/2006/relationships/image" Target="../media/image72.png"/><Relationship Id="rId36" Type="http://schemas.openxmlformats.org/officeDocument/2006/relationships/image" Target="../media/image71.png"/><Relationship Id="rId10" Type="http://schemas.openxmlformats.org/officeDocument/2006/relationships/image" Target="../media/image37.png"/><Relationship Id="rId19" Type="http://schemas.openxmlformats.org/officeDocument/2006/relationships/image" Target="../media/image83.png"/><Relationship Id="rId31" Type="http://schemas.openxmlformats.org/officeDocument/2006/relationships/image" Target="../media/image6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87.png"/><Relationship Id="rId22" Type="http://schemas.openxmlformats.org/officeDocument/2006/relationships/image" Target="../media/image74.png"/><Relationship Id="rId27" Type="http://schemas.openxmlformats.org/officeDocument/2006/relationships/image" Target="../media/image86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6: Functions with return values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CMTP 120, Fall 2024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C7A92-F87A-96B5-A180-DA6983BF6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B69D-900C-619B-9099-88E9B54E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8E2F0-0539-FD75-1C82-18549F67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A7557-C05F-C194-9724-D6AA5C27BE6A}"/>
              </a:ext>
            </a:extLst>
          </p:cNvPr>
          <p:cNvSpPr txBox="1"/>
          <p:nvPr/>
        </p:nvSpPr>
        <p:spPr>
          <a:xfrm>
            <a:off x="6331771" y="4756948"/>
            <a:ext cx="4557658" cy="1015663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b="1" dirty="0">
                <a:latin typeface="Consolas" panose="020B0609020204030204" pitchFamily="49" charset="0"/>
              </a:rPr>
              <a:t>dead_code_ex4</a:t>
            </a:r>
            <a:r>
              <a:rPr lang="en-US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dead_code_ex4()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print('done!')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  <a:endParaRPr lang="en-AU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CAD7D-2E60-AAA1-F89C-C82B400E74B9}"/>
              </a:ext>
            </a:extLst>
          </p:cNvPr>
          <p:cNvSpPr txBox="1"/>
          <p:nvPr/>
        </p:nvSpPr>
        <p:spPr>
          <a:xfrm>
            <a:off x="4472514" y="266287"/>
            <a:ext cx="287655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 more examples of functions with </a:t>
            </a:r>
            <a:r>
              <a:rPr lang="en-CA" b="1" dirty="0"/>
              <a:t>dead code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F6D96-B678-DC2B-072C-3B176130CB08}"/>
              </a:ext>
            </a:extLst>
          </p:cNvPr>
          <p:cNvSpPr txBox="1"/>
          <p:nvPr/>
        </p:nvSpPr>
        <p:spPr>
          <a:xfrm>
            <a:off x="232356" y="1887083"/>
            <a:ext cx="3711272" cy="132343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b="1" dirty="0">
                <a:latin typeface="Consolas" panose="020B0609020204030204" pitchFamily="49" charset="0"/>
              </a:rPr>
              <a:t>dead_code_ex1</a:t>
            </a:r>
            <a:r>
              <a:rPr lang="en-US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1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2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3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E59A4-7DE0-4CF0-CF63-122BB92213A0}"/>
              </a:ext>
            </a:extLst>
          </p:cNvPr>
          <p:cNvSpPr txBox="1"/>
          <p:nvPr/>
        </p:nvSpPr>
        <p:spPr>
          <a:xfrm>
            <a:off x="232356" y="3853886"/>
            <a:ext cx="5262979" cy="132343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b="1" dirty="0">
                <a:latin typeface="Consolas" panose="020B0609020204030204" pitchFamily="49" charset="0"/>
              </a:rPr>
              <a:t>dead_code_ex2</a:t>
            </a:r>
            <a:r>
              <a:rPr lang="en-US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n = 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i in range(n):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print('Hello!')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97E83-A013-5198-FA21-5BB26697F619}"/>
              </a:ext>
            </a:extLst>
          </p:cNvPr>
          <p:cNvSpPr txBox="1"/>
          <p:nvPr/>
        </p:nvSpPr>
        <p:spPr>
          <a:xfrm>
            <a:off x="6331771" y="1751617"/>
            <a:ext cx="5262979" cy="224676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b="1" dirty="0">
                <a:latin typeface="Consolas" panose="020B0609020204030204" pitchFamily="49" charset="0"/>
              </a:rPr>
              <a:t>dead_code_ex3</a:t>
            </a:r>
            <a:r>
              <a:rPr lang="en-US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if x &lt;= 0: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print('up')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elif</a:t>
            </a:r>
            <a:r>
              <a:rPr lang="en-US" sz="2000" dirty="0">
                <a:latin typeface="Consolas" panose="020B0609020204030204" pitchFamily="49" charset="0"/>
              </a:rPr>
              <a:t> x &gt;= 0: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print('down')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print('around')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4C7B97-28B1-979D-39F6-DA3115E5B8DE}"/>
                  </a:ext>
                </a:extLst>
              </p14:cNvPr>
              <p14:cNvContentPartPr/>
              <p14:nvPr/>
            </p14:nvContentPartPr>
            <p14:xfrm>
              <a:off x="282600" y="1836360"/>
              <a:ext cx="11623320" cy="3543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4C7B97-28B1-979D-39F6-DA3115E5B8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240" y="1827000"/>
                <a:ext cx="11642040" cy="35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31337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BC084-5C10-BBD6-5792-4C9007925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357A-D19F-873E-C255-EB795E89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9BB79-48B0-46CB-B58C-6949A79A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100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80CDBE-0679-03AA-4292-0796896B5751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80CDBE-0679-03AA-4292-0796896B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2D028A1-3849-1703-528A-2992E7368CD0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5DF9D5-42B3-3A2D-584A-53F5AEFE4113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91BA503-DFA0-18B0-6D52-3950C83C898E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91BA503-DFA0-18B0-6D52-3950C83C8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6667D1A-B8AA-D377-50E9-767B3459F7C2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6667D1A-B8AA-D377-50E9-767B3459F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CF82338-27FA-7523-CB87-D202D359CF15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CF82338-27FA-7523-CB87-D202D359C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8EFECDB-AB44-F8DC-2D52-37F55BE1DDF1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8EFECDB-AB44-F8DC-2D52-37F55BE1D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375727C-F865-E93A-EEF4-3FB5435EB110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375727C-F865-E93A-EEF4-3FB5435EB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2B9DFB-9D80-56E5-52EA-1F8EC53372D6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2B9DFB-9D80-56E5-52EA-1F8EC5337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36EFF3B-5012-D3FE-107A-26F36A09590E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36EFF3B-5012-D3FE-107A-26F36A095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955ACBF-1AFA-2693-5FDF-C15FBC9CCBF5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955ACBF-1AFA-2693-5FDF-C15FBC9CC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5503F2-0518-5AED-E46B-3F74A57C606A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5503F2-0518-5AED-E46B-3F74A57C6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8B5801D-9EEF-619A-5F0F-1961BFAE14AC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8B5801D-9EEF-619A-5F0F-1961BFAE1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840AB70-6A66-2EA3-AF8D-659220907EE8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840AB70-6A66-2EA3-AF8D-659220907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7C9DF1-160A-796D-9D64-549975D2D314}"/>
                  </a:ext>
                </a:extLst>
              </p:cNvPr>
              <p:cNvSpPr txBox="1"/>
              <p:nvPr/>
            </p:nvSpPr>
            <p:spPr>
              <a:xfrm>
                <a:off x="8341220" y="1964282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AU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7C9DF1-160A-796D-9D64-549975D2D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220" y="1964282"/>
                <a:ext cx="36901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0207C-20FA-7C7B-D3FF-7F5EFCB30D4F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0207C-20FA-7C7B-D3FF-7F5EFCB30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B6992F-83FB-E2FE-39A3-AB84E5094AE1}"/>
                  </a:ext>
                </a:extLst>
              </p:cNvPr>
              <p:cNvSpPr txBox="1"/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B6992F-83FB-E2FE-39A3-AB84E509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BD2AE7-9043-9D65-D0A2-AA8E5AE5FD2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037257" y="2333614"/>
            <a:ext cx="1488469" cy="267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6E60D7-8E47-A509-4676-7AD77411D0BC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8525726" y="2333614"/>
            <a:ext cx="1496966" cy="294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2FC6AE-93BB-5159-10B6-F38B13B965A2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2FC6AE-93BB-5159-10B6-F38B13B96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4B88EF-DAB7-B8FA-601D-BD96204792CB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200098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38C77D-2BCE-9EC5-5899-D1A97CBE4F42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38C77D-2BCE-9EC5-5899-D1A97CBE4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96E447-A186-FD65-66B3-8D7ADB7EAC79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037257" y="2970661"/>
            <a:ext cx="661817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6315D0-AEB5-F4DC-42E9-B83609350E73}"/>
                  </a:ext>
                </a:extLst>
              </p:cNvPr>
              <p:cNvSpPr txBox="1"/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6315D0-AEB5-F4DC-42E9-B83609350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72AF5E-AF0B-632B-005C-4C8E885545B5}"/>
                  </a:ext>
                </a:extLst>
              </p:cNvPr>
              <p:cNvSpPr txBox="1"/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72AF5E-AF0B-632B-005C-4C8E8855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358D8B-A85B-1761-B87C-4D92BF2F495D}"/>
              </a:ext>
            </a:extLst>
          </p:cNvPr>
          <p:cNvCxnSpPr>
            <a:stCxn id="23" idx="0"/>
          </p:cNvCxnSpPr>
          <p:nvPr/>
        </p:nvCxnSpPr>
        <p:spPr>
          <a:xfrm flipV="1">
            <a:off x="9314515" y="2989041"/>
            <a:ext cx="710960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0848C-B9D0-4A81-B37C-C92132B484E7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10058397" y="2989041"/>
            <a:ext cx="530626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7D800-44C1-C46E-3BD8-79F96AD0F242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7D800-44C1-C46E-3BD8-79F96AD0F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610653-31A3-8511-6DD6-6A9AA2716B3B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016B70-8A1A-9AD8-003D-310F4A40F0F6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016B70-8A1A-9AD8-003D-310F4A40F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50D476-3E51-573A-4ADF-CFDCDD0F42BF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50D476-3E51-573A-4ADF-CFDCDD0F4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5F0A3B-92C4-336A-859C-E62640CBA285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CB892C-8619-66A8-1285-8F90FC7983FB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0013C7-3F17-B27E-A8B3-E6FE2D79B3A9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0013C7-3F17-B27E-A8B3-E6FE2D79B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07BD2E8-5DF6-2790-2E3E-E2C53AC43FA0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07BD2E8-5DF6-2790-2E3E-E2C53AC4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FBBEB9-3DB8-6C04-CA94-8D9650570F52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614040-E27A-410E-0D8D-5A1D827A8D37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1D5452-D9A2-F197-30DF-270D01E15D04}"/>
                  </a:ext>
                </a:extLst>
              </p:cNvPr>
              <p:cNvSpPr txBox="1"/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1D5452-D9A2-F197-30DF-270D01E15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0AB0E7-9186-CED7-7296-1E4BA6570408}"/>
                  </a:ext>
                </a:extLst>
              </p:cNvPr>
              <p:cNvSpPr txBox="1"/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0AB0E7-9186-CED7-7296-1E4BA657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B674BC-7AEF-12B3-0A53-9CCC1F04BFDD}"/>
              </a:ext>
            </a:extLst>
          </p:cNvPr>
          <p:cNvCxnSpPr>
            <a:cxnSpLocks/>
            <a:stCxn id="41" idx="0"/>
            <a:endCxn id="23" idx="2"/>
          </p:cNvCxnSpPr>
          <p:nvPr/>
        </p:nvCxnSpPr>
        <p:spPr>
          <a:xfrm flipV="1">
            <a:off x="8945184" y="3775705"/>
            <a:ext cx="369331" cy="272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B2322E-18F4-2239-56BB-D400B7FCEF90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9314515" y="3775705"/>
            <a:ext cx="428017" cy="27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2D5101-006C-FC90-99E5-671882BBCD66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2D5101-006C-FC90-99E5-671882BBC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7E4C9D-C887-A214-6159-B7F2A9DF766E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7E4C9D-C887-A214-6159-B7F2A9DF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00758C-587E-9509-9875-8504F89FF856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4AF6B6-4288-33D5-98F0-1CB81B1917E8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21BD11-23F5-75AC-6A95-420E945277B8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21BD11-23F5-75AC-6A95-420E94527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D3BB3F-3160-328B-71A3-B66B3B534EFA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D3BB3F-3160-328B-71A3-B66B3B534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7F7D1D-2E37-DF14-7E34-5AED358E2E10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915AF04-BC0F-BB71-3100-50519EDC3B9E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F53DB9C-7731-6EE3-D1EC-AEBA14279A04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F53DB9C-7731-6EE3-D1EC-AEBA14279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CBA588-0272-35B9-1739-6FA2AFBDA747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CBA588-0272-35B9-1739-6FA2AFBDA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DEE996-84C2-59A6-5041-906796AA117B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108325B-BBD7-956D-7B29-596AF96A24C4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3924B1-17D2-2919-1642-7E6BED79E0A1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3924B1-17D2-2919-1642-7E6BED79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04274B-D64B-FBD6-FF05-BFB0E4D5B543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04274B-D64B-FBD6-FF05-BFB0E4D5B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6408FD-D1BC-31B4-F707-C325C62AB80E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17C7E1-5F25-430B-9964-239E224BB19C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04A36FC-0176-C5E8-D8BE-2C8E09EE8841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04A36FC-0176-C5E8-D8BE-2C8E09EE8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F3FE5D3-A2FB-B299-E579-D2B830E06D59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A5DFAAC-9917-B424-C830-96DEB50CE970}"/>
              </a:ext>
            </a:extLst>
          </p:cNvPr>
          <p:cNvSpPr txBox="1"/>
          <p:nvPr/>
        </p:nvSpPr>
        <p:spPr>
          <a:xfrm>
            <a:off x="1465058" y="3379508"/>
            <a:ext cx="219134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you can see, a lot of the calculations are repeated …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EB77D23-E5C3-9A46-8461-4E1342CEFD61}"/>
              </a:ext>
            </a:extLst>
          </p:cNvPr>
          <p:cNvSpPr/>
          <p:nvPr/>
        </p:nvSpPr>
        <p:spPr>
          <a:xfrm>
            <a:off x="4531594" y="3396074"/>
            <a:ext cx="2326506" cy="2851135"/>
          </a:xfrm>
          <a:custGeom>
            <a:avLst/>
            <a:gdLst>
              <a:gd name="connsiteX0" fmla="*/ 1090273 w 2326506"/>
              <a:gd name="connsiteY0" fmla="*/ 100659 h 2851135"/>
              <a:gd name="connsiteX1" fmla="*/ 74273 w 2326506"/>
              <a:gd name="connsiteY1" fmla="*/ 1548459 h 2851135"/>
              <a:gd name="connsiteX2" fmla="*/ 260539 w 2326506"/>
              <a:gd name="connsiteY2" fmla="*/ 2793059 h 2851135"/>
              <a:gd name="connsiteX3" fmla="*/ 1716806 w 2326506"/>
              <a:gd name="connsiteY3" fmla="*/ 2522126 h 2851135"/>
              <a:gd name="connsiteX4" fmla="*/ 2326406 w 2326506"/>
              <a:gd name="connsiteY4" fmla="*/ 1429926 h 2851135"/>
              <a:gd name="connsiteX5" fmla="*/ 1759139 w 2326506"/>
              <a:gd name="connsiteY5" fmla="*/ 269993 h 2851135"/>
              <a:gd name="connsiteX6" fmla="*/ 1090273 w 2326506"/>
              <a:gd name="connsiteY6" fmla="*/ 100659 h 28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6506" h="2851135">
                <a:moveTo>
                  <a:pt x="1090273" y="100659"/>
                </a:moveTo>
                <a:cubicBezTo>
                  <a:pt x="809462" y="313737"/>
                  <a:pt x="212562" y="1099726"/>
                  <a:pt x="74273" y="1548459"/>
                </a:cubicBezTo>
                <a:cubicBezTo>
                  <a:pt x="-64016" y="1997192"/>
                  <a:pt x="-13216" y="2630781"/>
                  <a:pt x="260539" y="2793059"/>
                </a:cubicBezTo>
                <a:cubicBezTo>
                  <a:pt x="534294" y="2955337"/>
                  <a:pt x="1372495" y="2749315"/>
                  <a:pt x="1716806" y="2522126"/>
                </a:cubicBezTo>
                <a:cubicBezTo>
                  <a:pt x="2061117" y="2294937"/>
                  <a:pt x="2319351" y="1805282"/>
                  <a:pt x="2326406" y="1429926"/>
                </a:cubicBezTo>
                <a:cubicBezTo>
                  <a:pt x="2333462" y="1054571"/>
                  <a:pt x="1966572" y="494360"/>
                  <a:pt x="1759139" y="269993"/>
                </a:cubicBezTo>
                <a:cubicBezTo>
                  <a:pt x="1551706" y="45626"/>
                  <a:pt x="1371084" y="-112419"/>
                  <a:pt x="1090273" y="10065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6F0E7B6-4B40-4CFF-A82A-F3313BDECF78}"/>
              </a:ext>
            </a:extLst>
          </p:cNvPr>
          <p:cNvSpPr/>
          <p:nvPr/>
        </p:nvSpPr>
        <p:spPr>
          <a:xfrm>
            <a:off x="8652493" y="2534829"/>
            <a:ext cx="2326506" cy="2851135"/>
          </a:xfrm>
          <a:custGeom>
            <a:avLst/>
            <a:gdLst>
              <a:gd name="connsiteX0" fmla="*/ 1090273 w 2326506"/>
              <a:gd name="connsiteY0" fmla="*/ 100659 h 2851135"/>
              <a:gd name="connsiteX1" fmla="*/ 74273 w 2326506"/>
              <a:gd name="connsiteY1" fmla="*/ 1548459 h 2851135"/>
              <a:gd name="connsiteX2" fmla="*/ 260539 w 2326506"/>
              <a:gd name="connsiteY2" fmla="*/ 2793059 h 2851135"/>
              <a:gd name="connsiteX3" fmla="*/ 1716806 w 2326506"/>
              <a:gd name="connsiteY3" fmla="*/ 2522126 h 2851135"/>
              <a:gd name="connsiteX4" fmla="*/ 2326406 w 2326506"/>
              <a:gd name="connsiteY4" fmla="*/ 1429926 h 2851135"/>
              <a:gd name="connsiteX5" fmla="*/ 1759139 w 2326506"/>
              <a:gd name="connsiteY5" fmla="*/ 269993 h 2851135"/>
              <a:gd name="connsiteX6" fmla="*/ 1090273 w 2326506"/>
              <a:gd name="connsiteY6" fmla="*/ 100659 h 28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6506" h="2851135">
                <a:moveTo>
                  <a:pt x="1090273" y="100659"/>
                </a:moveTo>
                <a:cubicBezTo>
                  <a:pt x="809462" y="313737"/>
                  <a:pt x="212562" y="1099726"/>
                  <a:pt x="74273" y="1548459"/>
                </a:cubicBezTo>
                <a:cubicBezTo>
                  <a:pt x="-64016" y="1997192"/>
                  <a:pt x="-13216" y="2630781"/>
                  <a:pt x="260539" y="2793059"/>
                </a:cubicBezTo>
                <a:cubicBezTo>
                  <a:pt x="534294" y="2955337"/>
                  <a:pt x="1372495" y="2749315"/>
                  <a:pt x="1716806" y="2522126"/>
                </a:cubicBezTo>
                <a:cubicBezTo>
                  <a:pt x="2061117" y="2294937"/>
                  <a:pt x="2319351" y="1805282"/>
                  <a:pt x="2326406" y="1429926"/>
                </a:cubicBezTo>
                <a:cubicBezTo>
                  <a:pt x="2333462" y="1054571"/>
                  <a:pt x="1966572" y="494360"/>
                  <a:pt x="1759139" y="269993"/>
                </a:cubicBezTo>
                <a:cubicBezTo>
                  <a:pt x="1551706" y="45626"/>
                  <a:pt x="1371084" y="-112419"/>
                  <a:pt x="1090273" y="10065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A6CF04-6B05-6FF9-B8FF-252E782D80EB}"/>
              </a:ext>
            </a:extLst>
          </p:cNvPr>
          <p:cNvSpPr txBox="1"/>
          <p:nvPr/>
        </p:nvSpPr>
        <p:spPr>
          <a:xfrm>
            <a:off x="7243906" y="573353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Same!</a:t>
            </a:r>
            <a:endParaRPr lang="en-AU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0BB4AB-4271-D686-F402-2345A01FDF5E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248400" y="5918200"/>
            <a:ext cx="9955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F36B76-474A-42EB-77DA-DCD1688242A3}"/>
              </a:ext>
            </a:extLst>
          </p:cNvPr>
          <p:cNvCxnSpPr>
            <a:stCxn id="70" idx="3"/>
            <a:endCxn id="67" idx="2"/>
          </p:cNvCxnSpPr>
          <p:nvPr/>
        </p:nvCxnSpPr>
        <p:spPr>
          <a:xfrm flipV="1">
            <a:off x="8068171" y="5327888"/>
            <a:ext cx="844861" cy="590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1609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8A81E-E3B8-BEDE-F530-6980B3CB7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E5A9-F564-C802-A759-67D628E5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198E4-FE7C-860D-5568-56C835B9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101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B0A079-F1BB-8179-A663-45BE9AEEDA7B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B0A079-F1BB-8179-A663-45BE9AEE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DA3119F-49D8-DA84-6CB5-0B5C863DB313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DA89F4-61BC-19F5-26B7-D1B47DDEB8C9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3697F0F-B9A1-5A0F-EC77-4EFD5FDC1BA7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3697F0F-B9A1-5A0F-EC77-4EFD5FDC1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211AA1-0545-034F-1663-C786CA04F330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211AA1-0545-034F-1663-C786CA04F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37073DB-CF6F-6045-C37C-E69A9EF07D46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37073DB-CF6F-6045-C37C-E69A9EF07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5D8DB0-F1CF-A1D8-02CE-912FB46B3791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5D8DB0-F1CF-A1D8-02CE-912FB46B3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FD206EE-DB84-5DCB-AB0A-C0DDA17EF1E1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FD206EE-DB84-5DCB-AB0A-C0DDA17EF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A657D9-0A80-2218-5556-5F4E5FE3B548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A657D9-0A80-2218-5556-5F4E5FE3B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3639660-5561-0E70-0226-B6C38FEF35C3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3639660-5561-0E70-0226-B6C38FEF3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5C57D9-D701-57D7-63D4-331C243DF970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5C57D9-D701-57D7-63D4-331C243DF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AB244A-05DF-A615-5390-B1FA2172CB9E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AB244A-05DF-A615-5390-B1FA2172C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293F3E4-E557-FEDF-E7AA-F9247FCBFF55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293F3E4-E557-FEDF-E7AA-F9247FCBF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1E75BBA-1456-79BF-4C2E-79C93260369D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1E75BBA-1456-79BF-4C2E-79C932603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706B8F-1E13-BC7D-CF21-D724DEC519D2}"/>
                  </a:ext>
                </a:extLst>
              </p:cNvPr>
              <p:cNvSpPr txBox="1"/>
              <p:nvPr/>
            </p:nvSpPr>
            <p:spPr>
              <a:xfrm>
                <a:off x="8341220" y="1964282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AU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706B8F-1E13-BC7D-CF21-D724DEC5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220" y="1964282"/>
                <a:ext cx="36901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CE2AB-B4AD-D210-DEF8-53A8A3D63AD9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CE2AB-B4AD-D210-DEF8-53A8A3D63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03DF79-5D4A-31C7-CFC2-7E67AE4498FA}"/>
                  </a:ext>
                </a:extLst>
              </p:cNvPr>
              <p:cNvSpPr txBox="1"/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03DF79-5D4A-31C7-CFC2-7E67AE449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ED2E5E-847A-47A0-5D6C-E20F069E66A4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037257" y="2333614"/>
            <a:ext cx="1488469" cy="267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30BC5D-1742-F327-8500-05A5E2A2E243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8525726" y="2333614"/>
            <a:ext cx="1496966" cy="294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35CE7E-F79B-AFD3-E729-ECD27BB4A24E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35CE7E-F79B-AFD3-E729-ECD27BB4A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40991D-2A23-BBC9-A400-D96F4A3876B1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200098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AD3BC6-D8CA-3F77-028A-1FE99DF9DFB6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AD3BC6-D8CA-3F77-028A-1FE99DF9D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4B9C95-144F-EFA1-389F-A616C1A007B0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037257" y="2970661"/>
            <a:ext cx="661817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239BBD-1B16-FEF8-3792-13B518A1E4DB}"/>
                  </a:ext>
                </a:extLst>
              </p:cNvPr>
              <p:cNvSpPr txBox="1"/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239BBD-1B16-FEF8-3792-13B518A1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9696FB-BA2E-8C13-DBA2-BC9A64290303}"/>
                  </a:ext>
                </a:extLst>
              </p:cNvPr>
              <p:cNvSpPr txBox="1"/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9696FB-BA2E-8C13-DBA2-BC9A6429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8DD2C0-04B5-B77F-013D-62C3229E3176}"/>
              </a:ext>
            </a:extLst>
          </p:cNvPr>
          <p:cNvCxnSpPr>
            <a:stCxn id="23" idx="0"/>
          </p:cNvCxnSpPr>
          <p:nvPr/>
        </p:nvCxnSpPr>
        <p:spPr>
          <a:xfrm flipV="1">
            <a:off x="9314515" y="2989041"/>
            <a:ext cx="710960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67752E-A4AD-34F2-8265-FD0C6EC9A032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10058397" y="2989041"/>
            <a:ext cx="530626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5CCD6D-ACB1-9157-C1CE-2AE36E150F3E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5CCD6D-ACB1-9157-C1CE-2AE36E150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01E763-A189-1946-B29C-76A746D02DA3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BC73C4-C864-B700-8450-957C888DB3B7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BC73C4-C864-B700-8450-957C888DB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A106C8-5F2E-DA70-808B-DC1095E0CAD0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A106C8-5F2E-DA70-808B-DC1095E0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90E931-80A3-7D91-74D7-F7A24C8B621E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52675E-45CB-EEB1-666D-A6A5D5B3E21E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3F0A6A-F8DF-BAF3-0BDB-6AC38EFAB952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3F0A6A-F8DF-BAF3-0BDB-6AC38EFAB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F3750F-F95C-8B84-A2B1-1DFC889D981A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F3750F-F95C-8B84-A2B1-1DFC889D9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7015D8-69F7-2DB6-B130-DFEBEC25DF4E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E9C90C-5627-1AF8-E833-9F8DF20D7392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D2BA70-0268-7D14-54C2-C2F40EB90897}"/>
                  </a:ext>
                </a:extLst>
              </p:cNvPr>
              <p:cNvSpPr txBox="1"/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D2BA70-0268-7D14-54C2-C2F40EB90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146F5E-5801-F8C4-1C9A-284982457A03}"/>
                  </a:ext>
                </a:extLst>
              </p:cNvPr>
              <p:cNvSpPr txBox="1"/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146F5E-5801-F8C4-1C9A-284982457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7E9AC-F867-973B-E2D2-F63054BFEA44}"/>
              </a:ext>
            </a:extLst>
          </p:cNvPr>
          <p:cNvCxnSpPr>
            <a:cxnSpLocks/>
            <a:stCxn id="41" idx="0"/>
            <a:endCxn id="23" idx="2"/>
          </p:cNvCxnSpPr>
          <p:nvPr/>
        </p:nvCxnSpPr>
        <p:spPr>
          <a:xfrm flipV="1">
            <a:off x="8945184" y="3775705"/>
            <a:ext cx="369331" cy="272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858F07-602D-A7FC-E93C-3D9D4628E652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9314515" y="3775705"/>
            <a:ext cx="428017" cy="27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4D3987-6350-0563-0182-8C4792E783A8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4D3987-6350-0563-0182-8C4792E7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B6C82D-0146-90A6-BD18-136EA7EAFF7E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B6C82D-0146-90A6-BD18-136EA7EAF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125A1-DDEF-5EA6-8C9A-F77B5E5A7CB4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E8B040-5771-A36F-D886-071B7CD74397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F70422A-1020-31E1-369A-0AC245308D61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F70422A-1020-31E1-369A-0AC245308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9621C9C-6F58-C509-F240-3AE804CDB782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9621C9C-6F58-C509-F240-3AE804CD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83E898-09A3-E685-41A4-9DEF76B74AFD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B66791-03A5-FB34-4D86-E52447939347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EFE469F-4ECB-A903-CC15-892137A245B1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EFE469F-4ECB-A903-CC15-892137A2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5F36627-C40C-75DB-A857-9AED06839F96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5F36627-C40C-75DB-A857-9AED0683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34FF2F-3511-AD76-DB20-60C7FDB18FD8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5D0C3B-C4D6-08D7-92B8-03C302B1349A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6D3A821-AEA3-83BE-B39D-DCBA4052D1DE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6D3A821-AEA3-83BE-B39D-DCBA4052D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73F3A7C-562E-E172-A19D-50678A9BB154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73F3A7C-562E-E172-A19D-50678A9BB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7FF494-29C4-C24C-5185-F26641831A60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9D46E-63CC-985D-4B61-366723827C2D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CE7E41-39EF-A7B9-2366-9C393088D332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CE7E41-39EF-A7B9-2366-9C393088D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03EEF1-F62B-A34E-0F9B-D81B4EF52530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F2234F-4488-5110-DA21-90637241FA21}"/>
              </a:ext>
            </a:extLst>
          </p:cNvPr>
          <p:cNvSpPr txBox="1"/>
          <p:nvPr/>
        </p:nvSpPr>
        <p:spPr>
          <a:xfrm>
            <a:off x="1465058" y="3379508"/>
            <a:ext cx="219134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you can see, a lot of the calculations are repeated …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F347ADE-727E-0BAA-2556-DE3B319C5CC9}"/>
              </a:ext>
            </a:extLst>
          </p:cNvPr>
          <p:cNvSpPr/>
          <p:nvPr/>
        </p:nvSpPr>
        <p:spPr>
          <a:xfrm>
            <a:off x="4531594" y="3396074"/>
            <a:ext cx="2326506" cy="2851135"/>
          </a:xfrm>
          <a:custGeom>
            <a:avLst/>
            <a:gdLst>
              <a:gd name="connsiteX0" fmla="*/ 1090273 w 2326506"/>
              <a:gd name="connsiteY0" fmla="*/ 100659 h 2851135"/>
              <a:gd name="connsiteX1" fmla="*/ 74273 w 2326506"/>
              <a:gd name="connsiteY1" fmla="*/ 1548459 h 2851135"/>
              <a:gd name="connsiteX2" fmla="*/ 260539 w 2326506"/>
              <a:gd name="connsiteY2" fmla="*/ 2793059 h 2851135"/>
              <a:gd name="connsiteX3" fmla="*/ 1716806 w 2326506"/>
              <a:gd name="connsiteY3" fmla="*/ 2522126 h 2851135"/>
              <a:gd name="connsiteX4" fmla="*/ 2326406 w 2326506"/>
              <a:gd name="connsiteY4" fmla="*/ 1429926 h 2851135"/>
              <a:gd name="connsiteX5" fmla="*/ 1759139 w 2326506"/>
              <a:gd name="connsiteY5" fmla="*/ 269993 h 2851135"/>
              <a:gd name="connsiteX6" fmla="*/ 1090273 w 2326506"/>
              <a:gd name="connsiteY6" fmla="*/ 100659 h 28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6506" h="2851135">
                <a:moveTo>
                  <a:pt x="1090273" y="100659"/>
                </a:moveTo>
                <a:cubicBezTo>
                  <a:pt x="809462" y="313737"/>
                  <a:pt x="212562" y="1099726"/>
                  <a:pt x="74273" y="1548459"/>
                </a:cubicBezTo>
                <a:cubicBezTo>
                  <a:pt x="-64016" y="1997192"/>
                  <a:pt x="-13216" y="2630781"/>
                  <a:pt x="260539" y="2793059"/>
                </a:cubicBezTo>
                <a:cubicBezTo>
                  <a:pt x="534294" y="2955337"/>
                  <a:pt x="1372495" y="2749315"/>
                  <a:pt x="1716806" y="2522126"/>
                </a:cubicBezTo>
                <a:cubicBezTo>
                  <a:pt x="2061117" y="2294937"/>
                  <a:pt x="2319351" y="1805282"/>
                  <a:pt x="2326406" y="1429926"/>
                </a:cubicBezTo>
                <a:cubicBezTo>
                  <a:pt x="2333462" y="1054571"/>
                  <a:pt x="1966572" y="494360"/>
                  <a:pt x="1759139" y="269993"/>
                </a:cubicBezTo>
                <a:cubicBezTo>
                  <a:pt x="1551706" y="45626"/>
                  <a:pt x="1371084" y="-112419"/>
                  <a:pt x="1090273" y="10065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89379A2-5373-B884-3743-9355391AEDCE}"/>
              </a:ext>
            </a:extLst>
          </p:cNvPr>
          <p:cNvSpPr/>
          <p:nvPr/>
        </p:nvSpPr>
        <p:spPr>
          <a:xfrm>
            <a:off x="8652493" y="2534829"/>
            <a:ext cx="2326506" cy="2851135"/>
          </a:xfrm>
          <a:custGeom>
            <a:avLst/>
            <a:gdLst>
              <a:gd name="connsiteX0" fmla="*/ 1090273 w 2326506"/>
              <a:gd name="connsiteY0" fmla="*/ 100659 h 2851135"/>
              <a:gd name="connsiteX1" fmla="*/ 74273 w 2326506"/>
              <a:gd name="connsiteY1" fmla="*/ 1548459 h 2851135"/>
              <a:gd name="connsiteX2" fmla="*/ 260539 w 2326506"/>
              <a:gd name="connsiteY2" fmla="*/ 2793059 h 2851135"/>
              <a:gd name="connsiteX3" fmla="*/ 1716806 w 2326506"/>
              <a:gd name="connsiteY3" fmla="*/ 2522126 h 2851135"/>
              <a:gd name="connsiteX4" fmla="*/ 2326406 w 2326506"/>
              <a:gd name="connsiteY4" fmla="*/ 1429926 h 2851135"/>
              <a:gd name="connsiteX5" fmla="*/ 1759139 w 2326506"/>
              <a:gd name="connsiteY5" fmla="*/ 269993 h 2851135"/>
              <a:gd name="connsiteX6" fmla="*/ 1090273 w 2326506"/>
              <a:gd name="connsiteY6" fmla="*/ 100659 h 28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6506" h="2851135">
                <a:moveTo>
                  <a:pt x="1090273" y="100659"/>
                </a:moveTo>
                <a:cubicBezTo>
                  <a:pt x="809462" y="313737"/>
                  <a:pt x="212562" y="1099726"/>
                  <a:pt x="74273" y="1548459"/>
                </a:cubicBezTo>
                <a:cubicBezTo>
                  <a:pt x="-64016" y="1997192"/>
                  <a:pt x="-13216" y="2630781"/>
                  <a:pt x="260539" y="2793059"/>
                </a:cubicBezTo>
                <a:cubicBezTo>
                  <a:pt x="534294" y="2955337"/>
                  <a:pt x="1372495" y="2749315"/>
                  <a:pt x="1716806" y="2522126"/>
                </a:cubicBezTo>
                <a:cubicBezTo>
                  <a:pt x="2061117" y="2294937"/>
                  <a:pt x="2319351" y="1805282"/>
                  <a:pt x="2326406" y="1429926"/>
                </a:cubicBezTo>
                <a:cubicBezTo>
                  <a:pt x="2333462" y="1054571"/>
                  <a:pt x="1966572" y="494360"/>
                  <a:pt x="1759139" y="269993"/>
                </a:cubicBezTo>
                <a:cubicBezTo>
                  <a:pt x="1551706" y="45626"/>
                  <a:pt x="1371084" y="-112419"/>
                  <a:pt x="1090273" y="10065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A309DF-F6AE-655B-E368-350A6B810B50}"/>
              </a:ext>
            </a:extLst>
          </p:cNvPr>
          <p:cNvSpPr txBox="1"/>
          <p:nvPr/>
        </p:nvSpPr>
        <p:spPr>
          <a:xfrm>
            <a:off x="7243906" y="573353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Same!</a:t>
            </a:r>
            <a:endParaRPr lang="en-AU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F30B57-385C-56A1-2E97-38176E56F6B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248400" y="5918200"/>
            <a:ext cx="9955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32DCB1-BADB-672B-3EAC-664586C66D2E}"/>
              </a:ext>
            </a:extLst>
          </p:cNvPr>
          <p:cNvCxnSpPr>
            <a:stCxn id="70" idx="3"/>
            <a:endCxn id="67" idx="2"/>
          </p:cNvCxnSpPr>
          <p:nvPr/>
        </p:nvCxnSpPr>
        <p:spPr>
          <a:xfrm flipV="1">
            <a:off x="8068171" y="5327888"/>
            <a:ext cx="844861" cy="590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B93A17-7EAE-EFA8-E809-A05851739746}"/>
              </a:ext>
            </a:extLst>
          </p:cNvPr>
          <p:cNvSpPr txBox="1"/>
          <p:nvPr/>
        </p:nvSpPr>
        <p:spPr>
          <a:xfrm>
            <a:off x="1473446" y="4636323"/>
            <a:ext cx="219134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slows down the calculation and takes up a lot of memory.</a:t>
            </a:r>
            <a:endParaRPr lang="en-AU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97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91489-666E-DB99-BC04-6A5AA897D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DD56-9CCF-FA77-882A-AFC11FE8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F6B7-C9CB-5306-27F5-E9A6232F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102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B70B2-30BB-02E1-DC38-5714528FDAB2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B70B2-30BB-02E1-DC38-5714528FD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B4B4840-6F68-3AC3-8101-5E2E8AA1AF89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E21E38-62FC-0D07-AEA2-E84A98A1250D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B00925-DA0B-7DC4-DD06-DA3DAFAE7242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B00925-DA0B-7DC4-DD06-DA3DAFAE7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0685A1B-33B2-424E-10D4-442BC8F88C69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0685A1B-33B2-424E-10D4-442BC8F88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A1B55A-BB73-D798-7EF8-7ADA5AC10B20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A1B55A-BB73-D798-7EF8-7ADA5AC10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6D59A0-17D0-F5F1-9D6D-F21DBF1F28B0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6D59A0-17D0-F5F1-9D6D-F21DBF1F2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5CD6DB1-3795-1BBE-F48C-2A657048D57F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5CD6DB1-3795-1BBE-F48C-2A657048D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3D63BE1-DF8E-341F-6A37-0B8E9711E0B3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3D63BE1-DF8E-341F-6A37-0B8E9711E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7D9DB0-C261-EB8F-F9F6-CF98699206E2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7D9DB0-C261-EB8F-F9F6-CF9869920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6542686-6E1F-567A-082F-1786EBD5C8AC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6542686-6E1F-567A-082F-1786EBD5C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4D3846-2977-5533-6789-587A084E5FD3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4D3846-2977-5533-6789-587A084E5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7B3A56-A8BA-481B-A334-DF8AC3B9690A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7B3A56-A8BA-481B-A334-DF8AC3B96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EDFBBE6-1FEE-BD41-A4B8-66956E3CF0C2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EDFBBE6-1FEE-BD41-A4B8-66956E3CF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7EAD9DE-EDE5-AA41-807B-DFA8D9374305}"/>
              </a:ext>
            </a:extLst>
          </p:cNvPr>
          <p:cNvSpPr txBox="1"/>
          <p:nvPr/>
        </p:nvSpPr>
        <p:spPr>
          <a:xfrm>
            <a:off x="1422160" y="3157451"/>
            <a:ext cx="277754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Converting this recurrence relation to Python is relatively easy …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C8BC65-346E-1F3C-3669-66B1F6A1C102}"/>
              </a:ext>
            </a:extLst>
          </p:cNvPr>
          <p:cNvSpPr txBox="1"/>
          <p:nvPr/>
        </p:nvSpPr>
        <p:spPr>
          <a:xfrm>
            <a:off x="4518824" y="2182505"/>
            <a:ext cx="69813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Consolas" panose="020B0609020204030204" pitchFamily="49" charset="0"/>
              </a:rPr>
              <a:t>def </a:t>
            </a:r>
            <a:r>
              <a:rPr lang="en-AU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    """Returns the nth Fibonacci number.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    """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    if n == 0:   # base case 1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    </a:t>
            </a:r>
            <a:r>
              <a:rPr lang="en-AU" sz="2400" dirty="0" err="1">
                <a:latin typeface="Consolas" panose="020B0609020204030204" pitchFamily="49" charset="0"/>
              </a:rPr>
              <a:t>elif</a:t>
            </a:r>
            <a:r>
              <a:rPr lang="en-AU" sz="2400" dirty="0">
                <a:latin typeface="Consolas" panose="020B0609020204030204" pitchFamily="49" charset="0"/>
              </a:rPr>
              <a:t> n == 1: # base case 2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    else:        # recursive case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        return </a:t>
            </a:r>
            <a:r>
              <a:rPr lang="en-AU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sz="2400" dirty="0">
                <a:latin typeface="Consolas" panose="020B0609020204030204" pitchFamily="49" charset="0"/>
              </a:rPr>
              <a:t>(n - 1) + </a:t>
            </a:r>
            <a:r>
              <a:rPr lang="en-AU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sz="2400" dirty="0">
                <a:latin typeface="Consolas" panose="020B0609020204030204" pitchFamily="49" charset="0"/>
              </a:rPr>
              <a:t>(n - 2)</a:t>
            </a:r>
          </a:p>
        </p:txBody>
      </p:sp>
    </p:spTree>
    <p:extLst>
      <p:ext uri="{BB962C8B-B14F-4D97-AF65-F5344CB8AC3E}">
        <p14:creationId xmlns:p14="http://schemas.microsoft.com/office/powerpoint/2010/main" val="235736720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6D87B-696E-29E8-3A45-ED97EED41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2347-1A14-1251-A9F6-2762EA9C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FEA59-DBC4-D3D0-57F7-4D12EF2A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103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FAD39E-BDE0-AEB4-843F-E216BFF182CE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FAD39E-BDE0-AEB4-843F-E216BFF18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C87970F-3768-3D17-7ADE-46D7E3B0C246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27681B-7E1C-EE47-842B-FDC507181582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BBB798-7E5F-911D-54DA-AFEEB584F267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BBB798-7E5F-911D-54DA-AFEEB584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3C87D8-6E38-E6CC-8156-053373454247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3C87D8-6E38-E6CC-8156-053373454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A5DD99B-D447-E729-55F4-1CF8E226FAB9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A5DD99B-D447-E729-55F4-1CF8E226F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D5B4BA-05A1-36FB-941C-E4A46E266A96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D5B4BA-05A1-36FB-941C-E4A46E266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F07E5A5-F769-6A48-1A4E-D6A25D41B704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F07E5A5-F769-6A48-1A4E-D6A25D41B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2FA08B6-DF4D-C4AF-5CBF-8CB92132AE18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2FA08B6-DF4D-C4AF-5CBF-8CB92132A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8FF5656-85BB-C89A-5AFD-1A3987719582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8FF5656-85BB-C89A-5AFD-1A3987719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56F7E0D-4041-57B6-78E5-BEFB5513DAB7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56F7E0D-4041-57B6-78E5-BEFB5513D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24F709E-9FCA-BDF8-6BAF-97DECE79420E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24F709E-9FCA-BDF8-6BAF-97DECE7942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3F69125-EE63-6735-EA70-9D1E3628757C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3F69125-EE63-6735-EA70-9D1E36287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1DA95F0-1F4A-B75F-C8C7-C02DA8893750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1DA95F0-1F4A-B75F-C8C7-C02DA8893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07031CB-6512-CE6C-394A-095E00DA2649}"/>
              </a:ext>
            </a:extLst>
          </p:cNvPr>
          <p:cNvSpPr txBox="1"/>
          <p:nvPr/>
        </p:nvSpPr>
        <p:spPr>
          <a:xfrm>
            <a:off x="1422159" y="3157451"/>
            <a:ext cx="277754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Converting this recurrence relation to Python is relatively easy …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ACAE4-2DE2-5E68-C323-1F0C57198405}"/>
              </a:ext>
            </a:extLst>
          </p:cNvPr>
          <p:cNvSpPr txBox="1"/>
          <p:nvPr/>
        </p:nvSpPr>
        <p:spPr>
          <a:xfrm>
            <a:off x="4518824" y="2182505"/>
            <a:ext cx="69813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Consolas" panose="020B0609020204030204" pitchFamily="49" charset="0"/>
              </a:rPr>
              <a:t>def </a:t>
            </a:r>
            <a:r>
              <a:rPr lang="en-AU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    """Returns the nth Fibonacci number.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    """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    if n == 0:   # base case 1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    </a:t>
            </a:r>
            <a:r>
              <a:rPr lang="en-AU" sz="2400" dirty="0" err="1">
                <a:latin typeface="Consolas" panose="020B0609020204030204" pitchFamily="49" charset="0"/>
              </a:rPr>
              <a:t>elif</a:t>
            </a:r>
            <a:r>
              <a:rPr lang="en-AU" sz="2400" dirty="0">
                <a:latin typeface="Consolas" panose="020B0609020204030204" pitchFamily="49" charset="0"/>
              </a:rPr>
              <a:t> n == 1: # base case 2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    else:        # recursive case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        return </a:t>
            </a:r>
            <a:r>
              <a:rPr lang="en-AU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sz="2400" dirty="0">
                <a:latin typeface="Consolas" panose="020B0609020204030204" pitchFamily="49" charset="0"/>
              </a:rPr>
              <a:t>(n - 1) + </a:t>
            </a:r>
            <a:r>
              <a:rPr lang="en-AU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sz="2400" dirty="0">
                <a:latin typeface="Consolas" panose="020B0609020204030204" pitchFamily="49" charset="0"/>
              </a:rPr>
              <a:t>(n - 2)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4278E-F833-1148-80CD-D798778BB4F2}"/>
              </a:ext>
            </a:extLst>
          </p:cNvPr>
          <p:cNvSpPr txBox="1"/>
          <p:nvPr/>
        </p:nvSpPr>
        <p:spPr>
          <a:xfrm>
            <a:off x="1384940" y="4336411"/>
            <a:ext cx="285198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But it runs </a:t>
            </a:r>
            <a:r>
              <a:rPr lang="en-CA" b="1" dirty="0"/>
              <a:t>slowly</a:t>
            </a:r>
            <a:r>
              <a:rPr lang="en-CA" dirty="0"/>
              <a:t> … </a:t>
            </a:r>
            <a:r>
              <a:rPr lang="en-CA" dirty="0">
                <a:latin typeface="Consolas" panose="020B0609020204030204" pitchFamily="49" charset="0"/>
              </a:rPr>
              <a:t>F(40) </a:t>
            </a:r>
            <a:r>
              <a:rPr lang="en-CA" dirty="0"/>
              <a:t>takes over 20 seconds to calculate on my computer!</a:t>
            </a:r>
            <a:endParaRPr lang="en-AU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699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BBD30-274D-4DF5-3EF4-BCA1B4C9B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439E0-E0C9-C5B1-5EB1-CEAC6210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104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C50D1A-AB32-40CF-AA74-C95FFC8FF9B5}"/>
                  </a:ext>
                </a:extLst>
              </p:cNvPr>
              <p:cNvSpPr txBox="1"/>
              <p:nvPr/>
            </p:nvSpPr>
            <p:spPr>
              <a:xfrm>
                <a:off x="174601" y="740232"/>
                <a:ext cx="3053079" cy="923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C50D1A-AB32-40CF-AA74-C95FFC8FF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01" y="740232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389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14FF3EA-5EF9-8C6D-0288-C302462CD911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64198E-7337-3CCE-695F-1240BB313132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5EF09B-1CF2-90E7-6011-69C375CD885D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5EF09B-1CF2-90E7-6011-69C375CD8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0425C3A-A9B2-72BB-9747-D0BA9550A66C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0425C3A-A9B2-72BB-9747-D0BA9550A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16F36F6-091F-F312-987A-1E71DB14B64F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16F36F6-091F-F312-987A-1E71DB14B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D17A1BD-BE46-DD1E-3AC8-0479C26618CF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D17A1BD-BE46-DD1E-3AC8-0479C2661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C0AE6A8-53F8-1465-75E3-2AEED3AD52CB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C0AE6A8-53F8-1465-75E3-2AEED3AD5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E9AEC0F-8D59-8280-7327-F92894036230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E9AEC0F-8D59-8280-7327-F92894036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0ED6AF-3336-5D7E-A446-9828EAE573E3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0ED6AF-3336-5D7E-A446-9828EAE57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40A43C-E56D-F2D8-55ED-0EA7A90FD334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40A43C-E56D-F2D8-55ED-0EA7A90FD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AF64D9D-CE2A-FD8F-3A0D-2F723C1EFFAD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AF64D9D-CE2A-FD8F-3A0D-2F723C1EF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FA2F914-2768-9CFC-E847-87713C3F815E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FA2F914-2768-9CFC-E847-87713C3F8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94DB09-0F8A-92F0-C896-DCCC56C28F8E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94DB09-0F8A-92F0-C896-DCCC56C28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5CFCAF7-2010-682E-D642-E89982DF77AD}"/>
              </a:ext>
            </a:extLst>
          </p:cNvPr>
          <p:cNvSpPr txBox="1"/>
          <p:nvPr/>
        </p:nvSpPr>
        <p:spPr>
          <a:xfrm>
            <a:off x="174601" y="1663562"/>
            <a:ext cx="5250155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def </a:t>
            </a:r>
            <a:r>
              <a:rPr lang="en-AU" b="1" dirty="0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dirty="0">
                <a:latin typeface="Consolas" panose="020B0609020204030204" pitchFamily="49" charset="0"/>
              </a:rPr>
              <a:t>(n):</a:t>
            </a:r>
          </a:p>
          <a:p>
            <a:r>
              <a:rPr lang="en-AU" dirty="0">
                <a:latin typeface="Consolas" panose="020B0609020204030204" pitchFamily="49" charset="0"/>
              </a:rPr>
              <a:t>    """Returns the nth Fibonacci number.</a:t>
            </a:r>
          </a:p>
          <a:p>
            <a:r>
              <a:rPr lang="en-AU" dirty="0">
                <a:latin typeface="Consolas" panose="020B0609020204030204" pitchFamily="49" charset="0"/>
              </a:rPr>
              <a:t>    """</a:t>
            </a:r>
          </a:p>
          <a:p>
            <a:r>
              <a:rPr lang="en-AU" dirty="0">
                <a:latin typeface="Consolas" panose="020B0609020204030204" pitchFamily="49" charset="0"/>
              </a:rPr>
              <a:t>    if n == 0:   # base case 1</a:t>
            </a:r>
          </a:p>
          <a:p>
            <a:r>
              <a:rPr lang="en-AU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AU" dirty="0">
                <a:latin typeface="Consolas" panose="020B0609020204030204" pitchFamily="49" charset="0"/>
              </a:rPr>
              <a:t>    </a:t>
            </a:r>
            <a:r>
              <a:rPr lang="en-AU" dirty="0" err="1">
                <a:latin typeface="Consolas" panose="020B0609020204030204" pitchFamily="49" charset="0"/>
              </a:rPr>
              <a:t>elif</a:t>
            </a:r>
            <a:r>
              <a:rPr lang="en-AU" dirty="0">
                <a:latin typeface="Consolas" panose="020B0609020204030204" pitchFamily="49" charset="0"/>
              </a:rPr>
              <a:t> n == 1: # base case 2</a:t>
            </a:r>
          </a:p>
          <a:p>
            <a:r>
              <a:rPr lang="en-AU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AU" dirty="0">
                <a:latin typeface="Consolas" panose="020B0609020204030204" pitchFamily="49" charset="0"/>
              </a:rPr>
              <a:t>    else:        # recursive case</a:t>
            </a:r>
          </a:p>
          <a:p>
            <a:r>
              <a:rPr lang="en-AU" dirty="0">
                <a:latin typeface="Consolas" panose="020B0609020204030204" pitchFamily="49" charset="0"/>
              </a:rPr>
              <a:t>        return </a:t>
            </a:r>
            <a:r>
              <a:rPr lang="en-AU" b="1" dirty="0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dirty="0">
                <a:latin typeface="Consolas" panose="020B0609020204030204" pitchFamily="49" charset="0"/>
              </a:rPr>
              <a:t>(n - 1) + </a:t>
            </a:r>
            <a:r>
              <a:rPr lang="en-AU" b="1" dirty="0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dirty="0">
                <a:latin typeface="Consolas" panose="020B0609020204030204" pitchFamily="49" charset="0"/>
              </a:rPr>
              <a:t>(n - 2)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146EA-C387-09F4-4DED-E3CC865DB02C}"/>
              </a:ext>
            </a:extLst>
          </p:cNvPr>
          <p:cNvSpPr txBox="1"/>
          <p:nvPr/>
        </p:nvSpPr>
        <p:spPr>
          <a:xfrm>
            <a:off x="6300533" y="1663562"/>
            <a:ext cx="5250155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F_loop</a:t>
            </a:r>
            <a:r>
              <a:rPr lang="en-US" dirty="0">
                <a:latin typeface="Consolas" panose="020B0609020204030204" pitchFamily="49" charset="0"/>
              </a:rPr>
              <a:t>(n):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</a:rPr>
              <a:t>    """Returns the nth Fibonacci number.</a:t>
            </a:r>
          </a:p>
          <a:p>
            <a:r>
              <a:rPr lang="en-AU" dirty="0">
                <a:latin typeface="Consolas" panose="020B0609020204030204" pitchFamily="49" charset="0"/>
              </a:rPr>
              <a:t>    """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a = 0</a:t>
            </a:r>
          </a:p>
          <a:p>
            <a:r>
              <a:rPr lang="en-US" dirty="0">
                <a:latin typeface="Consolas" panose="020B0609020204030204" pitchFamily="49" charset="0"/>
              </a:rPr>
              <a:t>    b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i in range(n):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a_old</a:t>
            </a:r>
            <a:r>
              <a:rPr lang="en-US" dirty="0">
                <a:latin typeface="Consolas" panose="020B0609020204030204" pitchFamily="49" charset="0"/>
              </a:rPr>
              <a:t> 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b_old</a:t>
            </a:r>
            <a:r>
              <a:rPr lang="en-US" dirty="0">
                <a:latin typeface="Consolas" panose="020B0609020204030204" pitchFamily="49" charset="0"/>
              </a:rPr>
              <a:t> 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a = </a:t>
            </a:r>
            <a:r>
              <a:rPr lang="en-US" dirty="0" err="1">
                <a:latin typeface="Consolas" panose="020B0609020204030204" pitchFamily="49" charset="0"/>
              </a:rPr>
              <a:t>b_old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b = </a:t>
            </a:r>
            <a:r>
              <a:rPr lang="en-US" dirty="0" err="1">
                <a:latin typeface="Consolas" panose="020B0609020204030204" pitchFamily="49" charset="0"/>
              </a:rPr>
              <a:t>a_old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b_old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6FD62-C830-20B6-6D56-697F242D99E5}"/>
              </a:ext>
            </a:extLst>
          </p:cNvPr>
          <p:cNvSpPr txBox="1"/>
          <p:nvPr/>
        </p:nvSpPr>
        <p:spPr>
          <a:xfrm>
            <a:off x="174601" y="4490078"/>
            <a:ext cx="259547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F(40)</a:t>
            </a:r>
            <a:r>
              <a:rPr lang="en-CA" dirty="0"/>
              <a:t> takes over </a:t>
            </a:r>
            <a:br>
              <a:rPr lang="en-CA" dirty="0"/>
            </a:br>
            <a:r>
              <a:rPr lang="en-CA" b="1" dirty="0"/>
              <a:t>20 seconds </a:t>
            </a:r>
            <a:r>
              <a:rPr lang="en-CA" dirty="0"/>
              <a:t>to calculate on my computer!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BB4C4-1320-ADF6-FC0B-EAE22F331F7A}"/>
              </a:ext>
            </a:extLst>
          </p:cNvPr>
          <p:cNvSpPr txBox="1"/>
          <p:nvPr/>
        </p:nvSpPr>
        <p:spPr>
          <a:xfrm>
            <a:off x="6740606" y="4979452"/>
            <a:ext cx="21459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for-loop version directly sums the previous two numbers.</a:t>
            </a:r>
            <a:endParaRPr lang="en-AU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BCBC7-298B-14C9-0824-A6A7FEB0DF95}"/>
              </a:ext>
            </a:extLst>
          </p:cNvPr>
          <p:cNvSpPr txBox="1"/>
          <p:nvPr/>
        </p:nvSpPr>
        <p:spPr>
          <a:xfrm>
            <a:off x="9404752" y="4979452"/>
            <a:ext cx="21459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F_loop</a:t>
            </a:r>
            <a:r>
              <a:rPr lang="en-CA" dirty="0">
                <a:latin typeface="Consolas" panose="020B0609020204030204" pitchFamily="49" charset="0"/>
              </a:rPr>
              <a:t>(40)</a:t>
            </a:r>
            <a:r>
              <a:rPr lang="en-CA" dirty="0"/>
              <a:t> on my computer takes </a:t>
            </a:r>
            <a:r>
              <a:rPr lang="en-CA" b="1" dirty="0"/>
              <a:t>0.00005 seconds </a:t>
            </a:r>
            <a:r>
              <a:rPr lang="en-CA" dirty="0"/>
              <a:t>to calculate.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958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FC282-0420-AAB5-BBE3-5B9F5C42D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D52C-1B2D-F080-2894-B08FD6E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b="1" dirty="0"/>
              <a:t>Don’t</a:t>
            </a:r>
            <a:r>
              <a:rPr lang="en-CA" dirty="0"/>
              <a:t> 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A92FF-CB23-15D8-B55C-99980ECC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2CDD4-1754-E10F-0DAC-43117965A746}"/>
              </a:ext>
            </a:extLst>
          </p:cNvPr>
          <p:cNvSpPr txBox="1"/>
          <p:nvPr/>
        </p:nvSpPr>
        <p:spPr>
          <a:xfrm>
            <a:off x="7809791" y="537429"/>
            <a:ext cx="231140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greet(name) </a:t>
            </a:r>
            <a:r>
              <a:rPr lang="en-CA" dirty="0"/>
              <a:t>is an example of a function that does not return a value. It ends without calling return.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7619F-2498-2092-DF58-177CDD965690}"/>
              </a:ext>
            </a:extLst>
          </p:cNvPr>
          <p:cNvSpPr txBox="1"/>
          <p:nvPr/>
        </p:nvSpPr>
        <p:spPr>
          <a:xfrm>
            <a:off x="4096514" y="1776048"/>
            <a:ext cx="6287299" cy="107721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greet(name):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</a:t>
            </a:r>
            <a:r>
              <a:rPr lang="en-US" sz="3200" dirty="0" err="1">
                <a:latin typeface="Consolas" panose="020B0609020204030204" pitchFamily="49" charset="0"/>
              </a:rPr>
              <a:t>f'Hello</a:t>
            </a:r>
            <a:r>
              <a:rPr lang="en-US" sz="3200" dirty="0">
                <a:latin typeface="Consolas" panose="020B0609020204030204" pitchFamily="49" charset="0"/>
              </a:rPr>
              <a:t> {name}!')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E4A17-DAF8-D640-1480-6A8F9AFD3632}"/>
              </a:ext>
            </a:extLst>
          </p:cNvPr>
          <p:cNvSpPr txBox="1"/>
          <p:nvPr/>
        </p:nvSpPr>
        <p:spPr>
          <a:xfrm>
            <a:off x="4096514" y="3599443"/>
            <a:ext cx="8095486" cy="156966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x = greet('Elon') # prints greeting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print(x) 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8A78D-1C0B-BB54-111C-216618300AE7}"/>
              </a:ext>
            </a:extLst>
          </p:cNvPr>
          <p:cNvSpPr txBox="1"/>
          <p:nvPr/>
        </p:nvSpPr>
        <p:spPr>
          <a:xfrm>
            <a:off x="211661" y="3784108"/>
            <a:ext cx="35136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some programming languages this code causes a syntax error because greet returns nothing so you can’t assign it to a variable.</a:t>
            </a:r>
            <a:endParaRPr lang="en-AU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52037D5-68F4-523F-8F70-15FD8CE2B6DB}"/>
              </a:ext>
            </a:extLst>
          </p:cNvPr>
          <p:cNvSpPr/>
          <p:nvPr/>
        </p:nvSpPr>
        <p:spPr>
          <a:xfrm>
            <a:off x="3846747" y="3750733"/>
            <a:ext cx="245533" cy="1418370"/>
          </a:xfrm>
          <a:prstGeom prst="leftBrace">
            <a:avLst>
              <a:gd name="adj1" fmla="val 8333"/>
              <a:gd name="adj2" fmla="val 476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31B29-9F44-B32B-5DEE-6341AB49CDD0}"/>
              </a:ext>
            </a:extLst>
          </p:cNvPr>
          <p:cNvSpPr txBox="1"/>
          <p:nvPr/>
        </p:nvSpPr>
        <p:spPr>
          <a:xfrm>
            <a:off x="211660" y="5338583"/>
            <a:ext cx="35136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But Python allows it!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085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9D175-A69F-481C-CF15-59B6A77EE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9D27-7612-40A1-8022-AE774630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b="1" dirty="0"/>
              <a:t>Don’t</a:t>
            </a:r>
            <a:r>
              <a:rPr lang="en-CA" dirty="0"/>
              <a:t> 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3926F-61A1-536F-B3A4-2C2C3D76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6A26D-5DC6-E334-BA99-6C4DDC79CFC6}"/>
              </a:ext>
            </a:extLst>
          </p:cNvPr>
          <p:cNvSpPr txBox="1"/>
          <p:nvPr/>
        </p:nvSpPr>
        <p:spPr>
          <a:xfrm>
            <a:off x="7809791" y="537429"/>
            <a:ext cx="231140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greet(name) </a:t>
            </a:r>
            <a:r>
              <a:rPr lang="en-CA" dirty="0"/>
              <a:t>is an example of a function that does not return a value. It ends without calling return.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6DC12-CEC3-67E7-8368-E86BF354296F}"/>
              </a:ext>
            </a:extLst>
          </p:cNvPr>
          <p:cNvSpPr txBox="1"/>
          <p:nvPr/>
        </p:nvSpPr>
        <p:spPr>
          <a:xfrm>
            <a:off x="4096514" y="1776048"/>
            <a:ext cx="6287299" cy="107721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greet(name):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</a:t>
            </a:r>
            <a:r>
              <a:rPr lang="en-US" sz="3200" dirty="0" err="1">
                <a:latin typeface="Consolas" panose="020B0609020204030204" pitchFamily="49" charset="0"/>
              </a:rPr>
              <a:t>f'Hello</a:t>
            </a:r>
            <a:r>
              <a:rPr lang="en-US" sz="3200" dirty="0">
                <a:latin typeface="Consolas" panose="020B0609020204030204" pitchFamily="49" charset="0"/>
              </a:rPr>
              <a:t> {name}!')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79799-7A93-B2CB-7798-CCB83552E4B6}"/>
              </a:ext>
            </a:extLst>
          </p:cNvPr>
          <p:cNvSpPr txBox="1"/>
          <p:nvPr/>
        </p:nvSpPr>
        <p:spPr>
          <a:xfrm>
            <a:off x="4096514" y="3599443"/>
            <a:ext cx="8095486" cy="156966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x = greet('Elon') # prints greeting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print(x) 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8A935-6981-BE7F-176A-054DAA2D8BA6}"/>
              </a:ext>
            </a:extLst>
          </p:cNvPr>
          <p:cNvSpPr txBox="1"/>
          <p:nvPr/>
        </p:nvSpPr>
        <p:spPr>
          <a:xfrm>
            <a:off x="211661" y="3784108"/>
            <a:ext cx="35136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some programming languages this code causes a syntax error because greet returns nothing so you can’t assign it to a variable.</a:t>
            </a:r>
            <a:endParaRPr lang="en-AU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B7D2C86-AAE8-05F2-644F-F6E7EF0B4C62}"/>
              </a:ext>
            </a:extLst>
          </p:cNvPr>
          <p:cNvSpPr/>
          <p:nvPr/>
        </p:nvSpPr>
        <p:spPr>
          <a:xfrm>
            <a:off x="3846747" y="3750733"/>
            <a:ext cx="245533" cy="1418370"/>
          </a:xfrm>
          <a:prstGeom prst="leftBrace">
            <a:avLst>
              <a:gd name="adj1" fmla="val 8333"/>
              <a:gd name="adj2" fmla="val 476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05B83-BE00-C2C6-6636-975507D2A5DE}"/>
              </a:ext>
            </a:extLst>
          </p:cNvPr>
          <p:cNvSpPr txBox="1"/>
          <p:nvPr/>
        </p:nvSpPr>
        <p:spPr>
          <a:xfrm>
            <a:off x="211660" y="5338583"/>
            <a:ext cx="35136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But Python allows it!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8A432-303E-B370-F8B2-A52B68807E01}"/>
              </a:ext>
            </a:extLst>
          </p:cNvPr>
          <p:cNvSpPr txBox="1"/>
          <p:nvPr/>
        </p:nvSpPr>
        <p:spPr>
          <a:xfrm>
            <a:off x="4630586" y="5338583"/>
            <a:ext cx="35136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does not return a value “returns” the special value </a:t>
            </a:r>
            <a:r>
              <a:rPr lang="en-CA" dirty="0">
                <a:latin typeface="Consolas" panose="020B0609020204030204" pitchFamily="49" charset="0"/>
              </a:rPr>
              <a:t>None</a:t>
            </a:r>
            <a:r>
              <a:rPr lang="en-CA" dirty="0"/>
              <a:t>, which indicates no value was intentionally returned.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9431D-FBD4-2F54-46D4-497F941CB8B5}"/>
              </a:ext>
            </a:extLst>
          </p:cNvPr>
          <p:cNvSpPr txBox="1"/>
          <p:nvPr/>
        </p:nvSpPr>
        <p:spPr>
          <a:xfrm>
            <a:off x="8610600" y="4384272"/>
            <a:ext cx="351367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None</a:t>
            </a:r>
            <a:r>
              <a:rPr lang="en-CA" dirty="0"/>
              <a:t> appearing in your Python programs is never a good sign. It usually means you have a mistake or design error somewhere in your program.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228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FE3D9-5120-A971-2F11-D233F1BB5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EEE2-7DB8-8DAA-0767-6EA5E9C9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FE33-2719-B331-73CF-A8FCF149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F3830-8A2C-115C-67B4-F8DE4478502A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67931-52B0-6649-B702-532553885F53}"/>
              </a:ext>
            </a:extLst>
          </p:cNvPr>
          <p:cNvSpPr txBox="1"/>
          <p:nvPr/>
        </p:nvSpPr>
        <p:spPr>
          <a:xfrm>
            <a:off x="8520995" y="232552"/>
            <a:ext cx="3239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(-4) </a:t>
            </a:r>
            <a:r>
              <a:rPr lang="en-CA" dirty="0"/>
              <a:t>returns 4</a:t>
            </a:r>
            <a:br>
              <a:rPr lang="en-CA" dirty="0"/>
            </a:b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(5) </a:t>
            </a:r>
            <a:r>
              <a:rPr lang="en-CA" dirty="0"/>
              <a:t>returns 5</a:t>
            </a:r>
          </a:p>
          <a:p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(0) </a:t>
            </a:r>
            <a:r>
              <a:rPr lang="en-CA" dirty="0"/>
              <a:t>returns 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566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34994-462E-5278-25F5-13A5D7605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3F9-B115-EB49-60E4-900C6AE5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E969B-B43A-F102-FF6F-106ED83A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7D2F0-A9E2-D823-5245-F018AD9F8F02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E63D1-8A7A-9511-EADD-89856EAE9372}"/>
              </a:ext>
            </a:extLst>
          </p:cNvPr>
          <p:cNvSpPr txBox="1"/>
          <p:nvPr/>
        </p:nvSpPr>
        <p:spPr>
          <a:xfrm>
            <a:off x="2453980" y="2014757"/>
            <a:ext cx="3801041" cy="25545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my_abs</a:t>
            </a:r>
            <a:r>
              <a:rPr lang="en-US" sz="3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if x &lt;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–x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else: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B9835-3084-4C49-E570-85678137630E}"/>
              </a:ext>
            </a:extLst>
          </p:cNvPr>
          <p:cNvSpPr txBox="1"/>
          <p:nvPr/>
        </p:nvSpPr>
        <p:spPr>
          <a:xfrm>
            <a:off x="6990995" y="2755619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function has two </a:t>
            </a:r>
            <a:r>
              <a:rPr lang="en-CA" b="1" dirty="0"/>
              <a:t>returns</a:t>
            </a:r>
            <a:r>
              <a:rPr lang="en-CA" dirty="0"/>
              <a:t>, and two </a:t>
            </a:r>
            <a:r>
              <a:rPr lang="en-CA" b="1" dirty="0"/>
              <a:t>execution paths</a:t>
            </a:r>
            <a:r>
              <a:rPr lang="en-CA" dirty="0"/>
              <a:t>. Exactly one of the returns is guaranteed to be called, no matter the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E76DF5-3173-A1EB-C58B-C2C1C6F27D30}"/>
                  </a:ext>
                </a:extLst>
              </p14:cNvPr>
              <p14:cNvContentPartPr/>
              <p14:nvPr/>
            </p14:nvContentPartPr>
            <p14:xfrm>
              <a:off x="3191400" y="2494800"/>
              <a:ext cx="3515760" cy="2379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E76DF5-3173-A1EB-C58B-C2C1C6F27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040" y="2485440"/>
                <a:ext cx="3534480" cy="23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99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C8108-E916-0E37-2E73-00B11CEAD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69D8-0C70-ABD6-F39E-6CD9A51E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43A9F-4FB8-7DC0-E9C2-07170FA2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57607-843E-AB9A-6B76-C1DBA0C45874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B1F54-8B55-70B0-BDE3-450158F54381}"/>
              </a:ext>
            </a:extLst>
          </p:cNvPr>
          <p:cNvSpPr txBox="1"/>
          <p:nvPr/>
        </p:nvSpPr>
        <p:spPr>
          <a:xfrm>
            <a:off x="2453980" y="2014757"/>
            <a:ext cx="3801041" cy="25545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bad_abs</a:t>
            </a:r>
            <a:r>
              <a:rPr lang="en-US" sz="3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if x &lt;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–x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if x &gt;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C0996-5B4F-91F5-FAAF-49DB8C051F6E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bug in this function?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B7CF7E-FE71-C246-AB0E-1540B759741C}"/>
                  </a:ext>
                </a:extLst>
              </p14:cNvPr>
              <p14:cNvContentPartPr/>
              <p14:nvPr/>
            </p14:nvContentPartPr>
            <p14:xfrm>
              <a:off x="388080" y="2538360"/>
              <a:ext cx="5981760" cy="2775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B7CF7E-FE71-C246-AB0E-1540B75974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20" y="2529000"/>
                <a:ext cx="6000480" cy="27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99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128D0-628D-4AB1-DB19-4A7F55849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147C-2411-EB39-59B1-41EFD2AE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67B7D-0355-CFE1-D9BC-442B6B40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F6AE2-F85D-4B71-3E1B-42DD99F6D65A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BDFAF-B49F-E769-646F-E29A7500C4EA}"/>
              </a:ext>
            </a:extLst>
          </p:cNvPr>
          <p:cNvSpPr txBox="1"/>
          <p:nvPr/>
        </p:nvSpPr>
        <p:spPr>
          <a:xfrm>
            <a:off x="2453980" y="2014757"/>
            <a:ext cx="6739345" cy="353943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bad_abs</a:t>
            </a:r>
            <a:r>
              <a:rPr lang="en-US" sz="3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if x &lt;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–x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if x &gt;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x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# oops: x == 0 gets here!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E8A10-915E-BB3D-EEFF-0ADD005A2BA2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bug in this function?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E9F22-B77A-FAEA-0971-2DEEB900E466}"/>
              </a:ext>
            </a:extLst>
          </p:cNvPr>
          <p:cNvSpPr txBox="1"/>
          <p:nvPr/>
        </p:nvSpPr>
        <p:spPr>
          <a:xfrm>
            <a:off x="6455125" y="3304145"/>
            <a:ext cx="36286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problem is that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then neither return statement is run.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 program “falls off” the end of the function without a return.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354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CD0C9-CDC0-1215-B873-7BD32CA52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9F88-D3C2-192A-DFC2-DEB55A86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549E0-6D0E-4077-CABA-FC976005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BA979-743A-57BC-8B12-685E2F3198C4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1C85CE-D98B-4E2A-2979-3848D1E8E66E}"/>
              </a:ext>
            </a:extLst>
          </p:cNvPr>
          <p:cNvSpPr txBox="1"/>
          <p:nvPr/>
        </p:nvSpPr>
        <p:spPr>
          <a:xfrm>
            <a:off x="2453980" y="2014757"/>
            <a:ext cx="6739345" cy="353943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bad_abs</a:t>
            </a:r>
            <a:r>
              <a:rPr lang="en-US" sz="3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if x &lt;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–x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if x &gt;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x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# oops: x == 0 gets here!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32E7C-1227-4641-94D4-59CFE304AEC5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bug in this function?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0E979-96E3-64FF-2EAB-AD4903A351AA}"/>
              </a:ext>
            </a:extLst>
          </p:cNvPr>
          <p:cNvSpPr txBox="1"/>
          <p:nvPr/>
        </p:nvSpPr>
        <p:spPr>
          <a:xfrm>
            <a:off x="6455125" y="3304145"/>
            <a:ext cx="36286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problem is that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then neither return statement is run.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 program “falls off” the end of the function without a return.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D092-4644-1C99-DB0F-F83DD96583B1}"/>
              </a:ext>
            </a:extLst>
          </p:cNvPr>
          <p:cNvSpPr txBox="1"/>
          <p:nvPr/>
        </p:nvSpPr>
        <p:spPr>
          <a:xfrm>
            <a:off x="93133" y="3020824"/>
            <a:ext cx="328506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There are </a:t>
            </a:r>
            <a:r>
              <a:rPr lang="en-CA" b="1" dirty="0"/>
              <a:t>three execution paths </a:t>
            </a:r>
            <a:r>
              <a:rPr lang="en-CA" dirty="0"/>
              <a:t>through this function: 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</a:t>
            </a:r>
            <a:r>
              <a:rPr lang="en-CA" dirty="0">
                <a:latin typeface="Consolas" panose="020B0609020204030204" pitchFamily="49" charset="0"/>
              </a:rPr>
              <a:t>return –x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</a:t>
            </a:r>
            <a:r>
              <a:rPr lang="en-CA" dirty="0">
                <a:latin typeface="Consolas" panose="020B0609020204030204" pitchFamily="49" charset="0"/>
              </a:rPr>
              <a:t>return x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nothing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7E4D67-59C1-5B25-E319-3042C621420B}"/>
                  </a:ext>
                </a:extLst>
              </p14:cNvPr>
              <p14:cNvContentPartPr/>
              <p14:nvPr/>
            </p14:nvContentPartPr>
            <p14:xfrm>
              <a:off x="2983320" y="2601360"/>
              <a:ext cx="3247200" cy="3294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7E4D67-59C1-5B25-E319-3042C62142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3960" y="2592000"/>
                <a:ext cx="3265920" cy="33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95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5DEC0-6163-18D6-6FE0-95B930512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8292-F8B1-C3BF-01B5-F16C8246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95E3E-C0A3-82FA-BAF6-9BC64151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11D64-D86C-1C21-7EA2-896815FBB140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E9C71-D1AC-05EB-BAE3-DEC2229FD09F}"/>
              </a:ext>
            </a:extLst>
          </p:cNvPr>
          <p:cNvSpPr txBox="1"/>
          <p:nvPr/>
        </p:nvSpPr>
        <p:spPr>
          <a:xfrm>
            <a:off x="2453980" y="2014757"/>
            <a:ext cx="6739345" cy="353943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bad_abs</a:t>
            </a:r>
            <a:r>
              <a:rPr lang="en-US" sz="3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if x &lt;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–x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if x &gt;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x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# oops: x == 0 gets here!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4366A-5E40-E1F7-5583-DCFFBE5640C6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bug in this function?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96BA8-06F3-355C-AAD6-3953AE7F9BEF}"/>
              </a:ext>
            </a:extLst>
          </p:cNvPr>
          <p:cNvSpPr txBox="1"/>
          <p:nvPr/>
        </p:nvSpPr>
        <p:spPr>
          <a:xfrm>
            <a:off x="6455125" y="3304145"/>
            <a:ext cx="36286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problem is that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then neither return statement is run.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 program “falls off” the end of the function without a return.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4D67D-6697-C269-1FDF-264811040E65}"/>
              </a:ext>
            </a:extLst>
          </p:cNvPr>
          <p:cNvSpPr txBox="1"/>
          <p:nvPr/>
        </p:nvSpPr>
        <p:spPr>
          <a:xfrm>
            <a:off x="3768722" y="5521146"/>
            <a:ext cx="26864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 the function ends without a return, so </a:t>
            </a:r>
            <a:r>
              <a:rPr lang="en-CA" dirty="0">
                <a:latin typeface="Consolas" panose="020B0609020204030204" pitchFamily="49" charset="0"/>
              </a:rPr>
              <a:t>None</a:t>
            </a:r>
            <a:r>
              <a:rPr lang="en-CA" dirty="0"/>
              <a:t> is returned. </a:t>
            </a:r>
            <a:br>
              <a:rPr lang="en-CA" dirty="0"/>
            </a:br>
            <a:r>
              <a:rPr lang="en-CA" dirty="0"/>
              <a:t>This is a bad mistake!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EC49F-84BC-7626-0EBD-89724D9EF640}"/>
              </a:ext>
            </a:extLst>
          </p:cNvPr>
          <p:cNvSpPr txBox="1"/>
          <p:nvPr/>
        </p:nvSpPr>
        <p:spPr>
          <a:xfrm>
            <a:off x="93133" y="3020824"/>
            <a:ext cx="328506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There are </a:t>
            </a:r>
            <a:r>
              <a:rPr lang="en-CA" b="1" dirty="0"/>
              <a:t>three execution paths </a:t>
            </a:r>
            <a:r>
              <a:rPr lang="en-CA" dirty="0"/>
              <a:t>through this function: 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</a:t>
            </a:r>
            <a:r>
              <a:rPr lang="en-CA" dirty="0">
                <a:latin typeface="Consolas" panose="020B0609020204030204" pitchFamily="49" charset="0"/>
              </a:rPr>
              <a:t>return –x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</a:t>
            </a:r>
            <a:r>
              <a:rPr lang="en-CA" dirty="0">
                <a:latin typeface="Consolas" panose="020B0609020204030204" pitchFamily="49" charset="0"/>
              </a:rPr>
              <a:t>return x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nothing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134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652CB-32E0-CC35-5315-564641FE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F2A4-6AA5-02EE-2016-6199AF45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5D837-0A46-3C9B-9557-1576B139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6FD46-2C3E-1042-DF45-0F20AE0F60C1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AE76D-4BF5-F1A2-1473-C934665E543E}"/>
              </a:ext>
            </a:extLst>
          </p:cNvPr>
          <p:cNvSpPr txBox="1"/>
          <p:nvPr/>
        </p:nvSpPr>
        <p:spPr>
          <a:xfrm>
            <a:off x="143933" y="2014757"/>
            <a:ext cx="2903359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bad_abs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&lt;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if x &gt;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A9BDE7-D5F9-3922-349C-89233FDCF2D5}"/>
              </a:ext>
            </a:extLst>
          </p:cNvPr>
          <p:cNvGrpSpPr/>
          <p:nvPr/>
        </p:nvGrpSpPr>
        <p:grpSpPr>
          <a:xfrm>
            <a:off x="4082349" y="2014757"/>
            <a:ext cx="3243196" cy="4182659"/>
            <a:chOff x="3961938" y="2014757"/>
            <a:chExt cx="3243196" cy="41826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6C3561-2C22-0949-A9FA-93D9590F5D50}"/>
                </a:ext>
              </a:extLst>
            </p:cNvPr>
            <p:cNvSpPr txBox="1"/>
            <p:nvPr/>
          </p:nvSpPr>
          <p:spPr>
            <a:xfrm>
              <a:off x="3961938" y="2014757"/>
              <a:ext cx="3243196" cy="19389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def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fixed1_abs</a:t>
              </a:r>
              <a:r>
                <a:rPr lang="en-US" sz="2400" dirty="0">
                  <a:latin typeface="Consolas" panose="020B0609020204030204" pitchFamily="49" charset="0"/>
                </a:rPr>
                <a:t>(x):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    if x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&lt;=</a:t>
              </a:r>
              <a:r>
                <a:rPr lang="en-US" sz="2400" dirty="0">
                  <a:latin typeface="Consolas" panose="020B0609020204030204" pitchFamily="49" charset="0"/>
                </a:rPr>
                <a:t> 0: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    return –x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 if x &gt; 0: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    return 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8D4897-B221-103E-954B-2641820135A4}"/>
                </a:ext>
              </a:extLst>
            </p:cNvPr>
            <p:cNvSpPr txBox="1"/>
            <p:nvPr/>
          </p:nvSpPr>
          <p:spPr>
            <a:xfrm>
              <a:off x="3961938" y="4258424"/>
              <a:ext cx="3243196" cy="19389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def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fixed2_abs</a:t>
              </a:r>
              <a:r>
                <a:rPr lang="en-US" sz="2400" dirty="0">
                  <a:latin typeface="Consolas" panose="020B0609020204030204" pitchFamily="49" charset="0"/>
                </a:rPr>
                <a:t>(x):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    if x &lt; 0: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    return –x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 if x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&gt;=</a:t>
              </a:r>
              <a:r>
                <a:rPr lang="en-US" sz="2400" dirty="0">
                  <a:latin typeface="Consolas" panose="020B0609020204030204" pitchFamily="49" charset="0"/>
                </a:rPr>
                <a:t> 0: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    return x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E84ABF9-9624-30BA-21B9-8E3115F35354}"/>
              </a:ext>
            </a:extLst>
          </p:cNvPr>
          <p:cNvSpPr txBox="1"/>
          <p:nvPr/>
        </p:nvSpPr>
        <p:spPr>
          <a:xfrm>
            <a:off x="8360602" y="2014757"/>
            <a:ext cx="3243196" cy="2677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fixed3_abs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if x &gt;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if x ==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0</a:t>
            </a:r>
          </a:p>
        </p:txBody>
      </p:sp>
    </p:spTree>
    <p:extLst>
      <p:ext uri="{BB962C8B-B14F-4D97-AF65-F5344CB8AC3E}">
        <p14:creationId xmlns:p14="http://schemas.microsoft.com/office/powerpoint/2010/main" val="42216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4730272" y="251643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math, we define functions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52C6-F5BE-E3C9-CA3C-283677BA85A6}"/>
              </a:ext>
            </a:extLst>
          </p:cNvPr>
          <p:cNvSpPr txBox="1"/>
          <p:nvPr/>
        </p:nvSpPr>
        <p:spPr>
          <a:xfrm>
            <a:off x="4503847" y="1110339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f(x) = 2x + 1</a:t>
            </a:r>
            <a:endParaRPr lang="en-A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64FE4-43DC-317D-C5EB-74313B13FB29}"/>
              </a:ext>
            </a:extLst>
          </p:cNvPr>
          <p:cNvSpPr txBox="1"/>
          <p:nvPr/>
        </p:nvSpPr>
        <p:spPr>
          <a:xfrm>
            <a:off x="4503847" y="2757358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</a:t>
            </a:r>
            <a:r>
              <a:rPr lang="en-CA" sz="4800" dirty="0">
                <a:solidFill>
                  <a:srgbClr val="FF0000"/>
                </a:solidFill>
              </a:rPr>
              <a:t>1</a:t>
            </a:r>
            <a:r>
              <a:rPr lang="en-CA" sz="4800" dirty="0"/>
              <a:t>) = 2*</a:t>
            </a:r>
            <a:r>
              <a:rPr lang="en-CA" sz="4800" dirty="0">
                <a:solidFill>
                  <a:srgbClr val="FF0000"/>
                </a:solidFill>
              </a:rPr>
              <a:t>1</a:t>
            </a:r>
            <a:r>
              <a:rPr lang="en-CA" sz="4800" dirty="0"/>
              <a:t> + 1 = 3</a:t>
            </a:r>
            <a:endParaRPr lang="en-AU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C488F-35F4-2115-0486-6FBC2FD1A0BB}"/>
              </a:ext>
            </a:extLst>
          </p:cNvPr>
          <p:cNvSpPr txBox="1"/>
          <p:nvPr/>
        </p:nvSpPr>
        <p:spPr>
          <a:xfrm>
            <a:off x="4497105" y="3788616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</a:t>
            </a:r>
            <a:r>
              <a:rPr lang="en-CA" sz="4800" dirty="0">
                <a:solidFill>
                  <a:srgbClr val="FF0000"/>
                </a:solidFill>
              </a:rPr>
              <a:t>2</a:t>
            </a:r>
            <a:r>
              <a:rPr lang="en-CA" sz="4800" dirty="0"/>
              <a:t>) = 2*</a:t>
            </a:r>
            <a:r>
              <a:rPr lang="en-CA" sz="4800" dirty="0">
                <a:solidFill>
                  <a:srgbClr val="FF0000"/>
                </a:solidFill>
              </a:rPr>
              <a:t>2</a:t>
            </a:r>
            <a:r>
              <a:rPr lang="en-CA" sz="4800" dirty="0"/>
              <a:t> + 1 = 5</a:t>
            </a:r>
            <a:endParaRPr lang="en-AU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C3309-1DEB-619D-18C1-B1B238C49CCE}"/>
              </a:ext>
            </a:extLst>
          </p:cNvPr>
          <p:cNvSpPr txBox="1"/>
          <p:nvPr/>
        </p:nvSpPr>
        <p:spPr>
          <a:xfrm>
            <a:off x="4503847" y="4819875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</a:t>
            </a:r>
            <a:r>
              <a:rPr lang="en-CA" sz="4800" dirty="0">
                <a:solidFill>
                  <a:srgbClr val="FF0000"/>
                </a:solidFill>
              </a:rPr>
              <a:t>3</a:t>
            </a:r>
            <a:r>
              <a:rPr lang="en-CA" sz="4800" dirty="0"/>
              <a:t>) = 2*</a:t>
            </a:r>
            <a:r>
              <a:rPr lang="en-CA" sz="4800" dirty="0">
                <a:solidFill>
                  <a:srgbClr val="FF0000"/>
                </a:solidFill>
              </a:rPr>
              <a:t>3</a:t>
            </a:r>
            <a:r>
              <a:rPr lang="en-CA" sz="4800" dirty="0"/>
              <a:t> + 1 = 7</a:t>
            </a:r>
            <a:endParaRPr lang="en-AU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6EC99-F123-19E6-C5AD-63136A62ABBE}"/>
              </a:ext>
            </a:extLst>
          </p:cNvPr>
          <p:cNvSpPr txBox="1"/>
          <p:nvPr/>
        </p:nvSpPr>
        <p:spPr>
          <a:xfrm>
            <a:off x="9264549" y="2269057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we pass a number to </a:t>
            </a:r>
            <a:r>
              <a:rPr lang="en-CA" b="1" dirty="0"/>
              <a:t>f(x)</a:t>
            </a:r>
            <a:r>
              <a:rPr lang="en-CA" dirty="0"/>
              <a:t>, we can evaluate it to get a new number.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09869-6FB1-0A5F-826C-30A3BFC4E650}"/>
              </a:ext>
            </a:extLst>
          </p:cNvPr>
          <p:cNvSpPr txBox="1"/>
          <p:nvPr/>
        </p:nvSpPr>
        <p:spPr>
          <a:xfrm>
            <a:off x="9264549" y="3788616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We’ll say that </a:t>
            </a:r>
            <a:r>
              <a:rPr lang="en-CA" b="1" dirty="0"/>
              <a:t>f(x) returns</a:t>
            </a:r>
            <a:r>
              <a:rPr lang="en-CA" dirty="0"/>
              <a:t> a value.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5E99F-6878-2BE6-7D17-861DE14EC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2729-B75E-6E21-94D4-5931E81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4010A-DB8A-0FB2-DAA9-32B4AED5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1EC9A-974A-D639-FFA4-9CED2BBFC5CA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68C9D-3C5E-90A0-962A-68161DC089CE}"/>
              </a:ext>
            </a:extLst>
          </p:cNvPr>
          <p:cNvSpPr txBox="1"/>
          <p:nvPr/>
        </p:nvSpPr>
        <p:spPr>
          <a:xfrm>
            <a:off x="143933" y="2014757"/>
            <a:ext cx="2903359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bad_abs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&lt;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if x &gt;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C75AA-19EC-692A-7174-E20D36798BC3}"/>
              </a:ext>
            </a:extLst>
          </p:cNvPr>
          <p:cNvSpPr txBox="1"/>
          <p:nvPr/>
        </p:nvSpPr>
        <p:spPr>
          <a:xfrm>
            <a:off x="3961938" y="2014757"/>
            <a:ext cx="2903359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my_abs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&lt;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else: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EB9DE-F656-145B-4BDD-A3BA0DF2D689}"/>
              </a:ext>
            </a:extLst>
          </p:cNvPr>
          <p:cNvSpPr txBox="1"/>
          <p:nvPr/>
        </p:nvSpPr>
        <p:spPr>
          <a:xfrm>
            <a:off x="3961938" y="4258424"/>
            <a:ext cx="2903359" cy="15696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my_abs2(x):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&lt;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B542D-C33A-B624-3E06-F0273C4FAA47}"/>
              </a:ext>
            </a:extLst>
          </p:cNvPr>
          <p:cNvSpPr txBox="1"/>
          <p:nvPr/>
        </p:nvSpPr>
        <p:spPr>
          <a:xfrm>
            <a:off x="7779943" y="2984253"/>
            <a:ext cx="349765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Python, these are probably the two most common ways to write an absolute value function. The code for both is short, readable, correct, and efficient.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379ADC-B735-F981-E330-F2140AFDB50F}"/>
              </a:ext>
            </a:extLst>
          </p:cNvPr>
          <p:cNvCxnSpPr>
            <a:cxnSpLocks/>
            <a:stCxn id="3" idx="1"/>
            <a:endCxn id="8" idx="3"/>
          </p:cNvCxnSpPr>
          <p:nvPr/>
        </p:nvCxnSpPr>
        <p:spPr>
          <a:xfrm flipH="1" flipV="1">
            <a:off x="6865297" y="2984253"/>
            <a:ext cx="914646" cy="738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217B23-1210-77B4-5C7F-EDEB7524A8B3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>
            <a:off x="6865297" y="3722917"/>
            <a:ext cx="914646" cy="132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989CF6-95D7-F83C-69C3-580986CB62D9}"/>
                  </a:ext>
                </a:extLst>
              </p14:cNvPr>
              <p14:cNvContentPartPr/>
              <p14:nvPr/>
            </p14:nvContentPartPr>
            <p14:xfrm>
              <a:off x="4115160" y="4564080"/>
              <a:ext cx="2808720" cy="1444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989CF6-95D7-F83C-69C3-580986CB62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5800" y="4554720"/>
                <a:ext cx="2827440" cy="14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443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90192-1799-2BD5-DF06-6C5BC2FC2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F150-C4B8-3EEC-DE1B-76BCD799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EB8D1-5ABB-2AD6-C27A-FC13737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E9D13-CC51-C056-3225-7727822946D5}"/>
              </a:ext>
            </a:extLst>
          </p:cNvPr>
          <p:cNvSpPr txBox="1"/>
          <p:nvPr/>
        </p:nvSpPr>
        <p:spPr>
          <a:xfrm>
            <a:off x="5472991" y="460873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returns only either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called a </a:t>
            </a:r>
            <a:r>
              <a:rPr lang="en-CA" b="1" dirty="0" err="1"/>
              <a:t>boolean</a:t>
            </a:r>
            <a:r>
              <a:rPr lang="en-CA" b="1" dirty="0"/>
              <a:t> function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A5B9E-94F8-C040-B646-2499916BE3F6}"/>
              </a:ext>
            </a:extLst>
          </p:cNvPr>
          <p:cNvSpPr txBox="1"/>
          <p:nvPr/>
        </p:nvSpPr>
        <p:spPr>
          <a:xfrm>
            <a:off x="727671" y="2277224"/>
            <a:ext cx="3583032" cy="193899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&gt; 0: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556B2-A23A-130D-F279-F1822C667181}"/>
              </a:ext>
            </a:extLst>
          </p:cNvPr>
          <p:cNvSpPr txBox="1"/>
          <p:nvPr/>
        </p:nvSpPr>
        <p:spPr>
          <a:xfrm>
            <a:off x="4558592" y="2628340"/>
            <a:ext cx="2214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shorter way to write this function …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4C03DF-5994-DBB6-B406-9D6788631507}"/>
                  </a:ext>
                </a:extLst>
              </p14:cNvPr>
              <p14:cNvContentPartPr/>
              <p14:nvPr/>
            </p14:nvContentPartPr>
            <p14:xfrm>
              <a:off x="1859760" y="1749240"/>
              <a:ext cx="10120680" cy="367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4C03DF-5994-DBB6-B406-9D6788631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0400" y="1739880"/>
                <a:ext cx="10139400" cy="36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69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77DB-ADC4-3771-D7CC-0E168698A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3F50-341B-EAEF-8E2E-52895079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E894-0406-3176-E1EF-7B40694E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771E3-6F5C-5A4D-E6FA-B45D8871F78D}"/>
              </a:ext>
            </a:extLst>
          </p:cNvPr>
          <p:cNvSpPr txBox="1"/>
          <p:nvPr/>
        </p:nvSpPr>
        <p:spPr>
          <a:xfrm>
            <a:off x="5472991" y="460873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returns only either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called a </a:t>
            </a:r>
            <a:r>
              <a:rPr lang="en-CA" b="1" dirty="0" err="1"/>
              <a:t>boolean</a:t>
            </a:r>
            <a:r>
              <a:rPr lang="en-CA" b="1" dirty="0"/>
              <a:t> function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5ADA2-BA09-A142-8A64-0227905F0E11}"/>
              </a:ext>
            </a:extLst>
          </p:cNvPr>
          <p:cNvSpPr txBox="1"/>
          <p:nvPr/>
        </p:nvSpPr>
        <p:spPr>
          <a:xfrm>
            <a:off x="727671" y="2277224"/>
            <a:ext cx="3583032" cy="193899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&gt; 0: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A4FA1-41A2-BE63-D798-CC121A15B870}"/>
              </a:ext>
            </a:extLst>
          </p:cNvPr>
          <p:cNvSpPr txBox="1"/>
          <p:nvPr/>
        </p:nvSpPr>
        <p:spPr>
          <a:xfrm>
            <a:off x="4558592" y="2628340"/>
            <a:ext cx="2214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shorter way to write this function 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C4630-8844-4981-AA5D-14292A1EBE8F}"/>
              </a:ext>
            </a:extLst>
          </p:cNvPr>
          <p:cNvSpPr txBox="1"/>
          <p:nvPr/>
        </p:nvSpPr>
        <p:spPr>
          <a:xfrm>
            <a:off x="7196205" y="2277224"/>
            <a:ext cx="3413114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x &gt; 0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6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A5257-F922-95F3-1D31-DEEEA5636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5FFE-CE58-BD62-6151-AE3BB0EA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7C63-8CB9-6763-B1CA-88484FBC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57EFB-0AF5-212A-5033-02FFE5F440B2}"/>
              </a:ext>
            </a:extLst>
          </p:cNvPr>
          <p:cNvSpPr txBox="1"/>
          <p:nvPr/>
        </p:nvSpPr>
        <p:spPr>
          <a:xfrm>
            <a:off x="5472991" y="460873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returns only either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called a </a:t>
            </a:r>
            <a:r>
              <a:rPr lang="en-CA" b="1" dirty="0" err="1"/>
              <a:t>boolean</a:t>
            </a:r>
            <a:r>
              <a:rPr lang="en-CA" b="1" dirty="0"/>
              <a:t> function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95096-D12D-F7D6-1FC1-AA2B16427846}"/>
              </a:ext>
            </a:extLst>
          </p:cNvPr>
          <p:cNvSpPr txBox="1"/>
          <p:nvPr/>
        </p:nvSpPr>
        <p:spPr>
          <a:xfrm>
            <a:off x="727671" y="2277224"/>
            <a:ext cx="3583032" cy="193899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&gt; 0: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28A5A-3160-1DE2-D5BA-B5B30F76EF48}"/>
              </a:ext>
            </a:extLst>
          </p:cNvPr>
          <p:cNvSpPr txBox="1"/>
          <p:nvPr/>
        </p:nvSpPr>
        <p:spPr>
          <a:xfrm>
            <a:off x="4558592" y="2628340"/>
            <a:ext cx="2214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shorter way to write this function 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D9A03-E849-9B17-D61B-F541EAEE89D3}"/>
              </a:ext>
            </a:extLst>
          </p:cNvPr>
          <p:cNvSpPr txBox="1"/>
          <p:nvPr/>
        </p:nvSpPr>
        <p:spPr>
          <a:xfrm>
            <a:off x="7196205" y="2277224"/>
            <a:ext cx="3413114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x &gt; 0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3C4B3-7A2D-6F70-852A-1F538C09E1D3}"/>
              </a:ext>
            </a:extLst>
          </p:cNvPr>
          <p:cNvSpPr/>
          <p:nvPr/>
        </p:nvSpPr>
        <p:spPr>
          <a:xfrm>
            <a:off x="9101667" y="2692722"/>
            <a:ext cx="905933" cy="338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D5902-6BB0-C358-4CA7-01503BB05E19}"/>
              </a:ext>
            </a:extLst>
          </p:cNvPr>
          <p:cNvSpPr txBox="1"/>
          <p:nvPr/>
        </p:nvSpPr>
        <p:spPr>
          <a:xfrm>
            <a:off x="8300858" y="3678076"/>
            <a:ext cx="221474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</a:t>
            </a:r>
            <a:r>
              <a:rPr lang="en-CA" b="1" dirty="0" err="1"/>
              <a:t>boolean</a:t>
            </a:r>
            <a:r>
              <a:rPr lang="en-CA" b="1" dirty="0"/>
              <a:t> expression</a:t>
            </a:r>
            <a:r>
              <a:rPr lang="en-CA" dirty="0"/>
              <a:t>. It evaluates to either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6446F4-2D8D-76B4-F40F-7ADDD660283C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9408229" y="3031067"/>
            <a:ext cx="146405" cy="647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3281F0-DE6A-D226-91D0-E14984AA5E84}"/>
              </a:ext>
            </a:extLst>
          </p:cNvPr>
          <p:cNvSpPr txBox="1"/>
          <p:nvPr/>
        </p:nvSpPr>
        <p:spPr>
          <a:xfrm>
            <a:off x="8253998" y="5196798"/>
            <a:ext cx="230846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Most programmers prefer this style. Once you get used to it, it is quite readable.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5522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0B99A-F023-1027-94A9-B7E2390AB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C5DA-C691-CA23-0C25-E9885D23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F14E6-1F07-7666-3E12-639D5050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CD9FD-AC65-2E80-831F-3719EA1298D9}"/>
              </a:ext>
            </a:extLst>
          </p:cNvPr>
          <p:cNvSpPr txBox="1"/>
          <p:nvPr/>
        </p:nvSpPr>
        <p:spPr>
          <a:xfrm>
            <a:off x="1188858" y="1630893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</a:t>
            </a:r>
            <a:r>
              <a:rPr lang="en-CA" dirty="0" err="1"/>
              <a:t>boolean</a:t>
            </a:r>
            <a:r>
              <a:rPr lang="en-CA" dirty="0"/>
              <a:t> function called </a:t>
            </a:r>
            <a:r>
              <a:rPr lang="en-CA" dirty="0" err="1">
                <a:latin typeface="Consolas" panose="020B0609020204030204" pitchFamily="49" charset="0"/>
              </a:rPr>
              <a:t>is_prime</a:t>
            </a:r>
            <a:r>
              <a:rPr lang="en-CA" dirty="0">
                <a:latin typeface="Consolas" panose="020B0609020204030204" pitchFamily="49" charset="0"/>
              </a:rPr>
              <a:t>(n)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the int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 is a prime,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13101-8E4F-469E-E3C2-00B899D573DE}"/>
              </a:ext>
            </a:extLst>
          </p:cNvPr>
          <p:cNvSpPr txBox="1"/>
          <p:nvPr/>
        </p:nvSpPr>
        <p:spPr>
          <a:xfrm>
            <a:off x="7343612" y="1538560"/>
            <a:ext cx="2903359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is_prime</a:t>
            </a:r>
            <a:r>
              <a:rPr lang="en-US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pass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475EB-0AF2-D8F4-6280-F34660C23BFB}"/>
              </a:ext>
            </a:extLst>
          </p:cNvPr>
          <p:cNvSpPr txBox="1"/>
          <p:nvPr/>
        </p:nvSpPr>
        <p:spPr>
          <a:xfrm>
            <a:off x="1188859" y="4075641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prime number </a:t>
            </a:r>
            <a:r>
              <a:rPr lang="en-CA" dirty="0"/>
              <a:t>is an integer greater than one that is evenly divisible by only 1 and itself.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EE6B3-6DD4-2957-A098-4369C8D00458}"/>
              </a:ext>
            </a:extLst>
          </p:cNvPr>
          <p:cNvSpPr txBox="1"/>
          <p:nvPr/>
        </p:nvSpPr>
        <p:spPr>
          <a:xfrm>
            <a:off x="1188858" y="522710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</a:t>
            </a:r>
            <a:r>
              <a:rPr lang="en-CA" b="1" dirty="0"/>
              <a:t>primes</a:t>
            </a:r>
            <a:r>
              <a:rPr lang="en-CA" dirty="0"/>
              <a:t>: 2, 3, 5, 7, 11, …, 101, … 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C627E7-991D-ACE3-D8FA-AC27E2F3B428}"/>
              </a:ext>
            </a:extLst>
          </p:cNvPr>
          <p:cNvSpPr txBox="1"/>
          <p:nvPr/>
        </p:nvSpPr>
        <p:spPr>
          <a:xfrm>
            <a:off x="1188857" y="580446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</a:t>
            </a:r>
            <a:r>
              <a:rPr lang="en-CA" b="1" dirty="0"/>
              <a:t>not primes</a:t>
            </a:r>
            <a:r>
              <a:rPr lang="en-CA" dirty="0"/>
              <a:t>: 4, 6, 8, 9, 10, 12, …, 1001,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4276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D9479-B0DB-BDAC-B382-58F57EDD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B46E-F003-0554-8B14-F022A74C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55111-A2CB-3437-AB06-01FC7DF7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210D7-6367-22BF-09FF-2EC6883473FE}"/>
              </a:ext>
            </a:extLst>
          </p:cNvPr>
          <p:cNvSpPr txBox="1"/>
          <p:nvPr/>
        </p:nvSpPr>
        <p:spPr>
          <a:xfrm>
            <a:off x="1188858" y="1630893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</a:t>
            </a:r>
            <a:r>
              <a:rPr lang="en-CA" dirty="0" err="1"/>
              <a:t>boolean</a:t>
            </a:r>
            <a:r>
              <a:rPr lang="en-CA" dirty="0"/>
              <a:t> function called </a:t>
            </a:r>
            <a:r>
              <a:rPr lang="en-CA" dirty="0" err="1">
                <a:latin typeface="Consolas" panose="020B0609020204030204" pitchFamily="49" charset="0"/>
              </a:rPr>
              <a:t>is_prime</a:t>
            </a:r>
            <a:r>
              <a:rPr lang="en-CA" dirty="0">
                <a:latin typeface="Consolas" panose="020B0609020204030204" pitchFamily="49" charset="0"/>
              </a:rPr>
              <a:t>(n)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the int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 is a prime,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947BF-9D74-BC70-57C0-3459FC755935}"/>
              </a:ext>
            </a:extLst>
          </p:cNvPr>
          <p:cNvSpPr txBox="1"/>
          <p:nvPr/>
        </p:nvSpPr>
        <p:spPr>
          <a:xfrm>
            <a:off x="7343612" y="1538560"/>
            <a:ext cx="2903359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is_prime</a:t>
            </a:r>
            <a:r>
              <a:rPr lang="en-US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pass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45C64-41A4-B77A-DFE9-F22395D46A5E}"/>
              </a:ext>
            </a:extLst>
          </p:cNvPr>
          <p:cNvSpPr txBox="1"/>
          <p:nvPr/>
        </p:nvSpPr>
        <p:spPr>
          <a:xfrm>
            <a:off x="1188859" y="4075641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prime number </a:t>
            </a:r>
            <a:r>
              <a:rPr lang="en-CA" dirty="0"/>
              <a:t>is an integer greater than one that is evenly divisible by only 1 and itself.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08E83A-06A6-562C-4D17-7A604FADF6FB}"/>
              </a:ext>
            </a:extLst>
          </p:cNvPr>
          <p:cNvSpPr txBox="1"/>
          <p:nvPr/>
        </p:nvSpPr>
        <p:spPr>
          <a:xfrm>
            <a:off x="1188858" y="522710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</a:t>
            </a:r>
            <a:r>
              <a:rPr lang="en-CA" b="1" dirty="0"/>
              <a:t>primes</a:t>
            </a:r>
            <a:r>
              <a:rPr lang="en-CA" dirty="0"/>
              <a:t>: 2, 3, 5, 7, 11, …, 101, … 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283DD0-85AB-FEEA-8CE4-F9F4A8C06E56}"/>
              </a:ext>
            </a:extLst>
          </p:cNvPr>
          <p:cNvSpPr txBox="1"/>
          <p:nvPr/>
        </p:nvSpPr>
        <p:spPr>
          <a:xfrm>
            <a:off x="1188857" y="580446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</a:t>
            </a:r>
            <a:r>
              <a:rPr lang="en-CA" b="1" dirty="0"/>
              <a:t>not primes</a:t>
            </a:r>
            <a:r>
              <a:rPr lang="en-CA" dirty="0"/>
              <a:t>: 4, 6, 8, 9, 10, 12, …, 1001,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1654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6AA31-4ACC-CFD1-8B04-88E7F8E4E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25A3-4605-6E2F-D837-832ED018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01E56-7BD0-4E3D-A9B1-80270E56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A1623-3088-EF33-3FFF-988CBA4A266E}"/>
              </a:ext>
            </a:extLst>
          </p:cNvPr>
          <p:cNvSpPr txBox="1"/>
          <p:nvPr/>
        </p:nvSpPr>
        <p:spPr>
          <a:xfrm>
            <a:off x="689121" y="1630893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</a:t>
            </a:r>
            <a:r>
              <a:rPr lang="en-CA" dirty="0" err="1"/>
              <a:t>boolean</a:t>
            </a:r>
            <a:r>
              <a:rPr lang="en-CA" dirty="0"/>
              <a:t> function called </a:t>
            </a:r>
            <a:r>
              <a:rPr lang="en-CA" dirty="0" err="1">
                <a:latin typeface="Consolas" panose="020B0609020204030204" pitchFamily="49" charset="0"/>
              </a:rPr>
              <a:t>is_prime</a:t>
            </a:r>
            <a:r>
              <a:rPr lang="en-CA" dirty="0">
                <a:latin typeface="Consolas" panose="020B0609020204030204" pitchFamily="49" charset="0"/>
              </a:rPr>
              <a:t>(n)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the int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 is a prime,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4522B-1A3D-FA54-ED14-A2D97200CFD3}"/>
              </a:ext>
            </a:extLst>
          </p:cNvPr>
          <p:cNvSpPr txBox="1"/>
          <p:nvPr/>
        </p:nvSpPr>
        <p:spPr>
          <a:xfrm>
            <a:off x="5201154" y="956664"/>
            <a:ext cx="2903359" cy="83099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is_prime</a:t>
            </a:r>
            <a:r>
              <a:rPr lang="en-US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pass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F96C7F-F978-DEE9-F71A-FF6307B23092}"/>
              </a:ext>
            </a:extLst>
          </p:cNvPr>
          <p:cNvSpPr txBox="1"/>
          <p:nvPr/>
        </p:nvSpPr>
        <p:spPr>
          <a:xfrm>
            <a:off x="689121" y="4075641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prime number </a:t>
            </a:r>
            <a:r>
              <a:rPr lang="en-CA" dirty="0"/>
              <a:t>is an integer greater than one that is evenly divisible by only 1 and itself.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CBA52C-913F-F649-513D-320FA95DFECA}"/>
              </a:ext>
            </a:extLst>
          </p:cNvPr>
          <p:cNvSpPr txBox="1"/>
          <p:nvPr/>
        </p:nvSpPr>
        <p:spPr>
          <a:xfrm>
            <a:off x="150060" y="5058269"/>
            <a:ext cx="431733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primes</a:t>
            </a:r>
            <a:r>
              <a:rPr lang="en-CA" dirty="0"/>
              <a:t>: 2, 3, 5, 7, 11, …, 101, …</a:t>
            </a:r>
            <a:br>
              <a:rPr lang="en-CA" dirty="0"/>
            </a:br>
            <a:r>
              <a:rPr lang="en-CA" b="1" dirty="0"/>
              <a:t>not primes</a:t>
            </a:r>
            <a:r>
              <a:rPr lang="en-CA" dirty="0"/>
              <a:t>: 4, 6, 8, 9, 10, 12, …, 1001,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F32D0-574C-5D42-4C3F-3625FF851B08}"/>
              </a:ext>
            </a:extLst>
          </p:cNvPr>
          <p:cNvSpPr txBox="1"/>
          <p:nvPr/>
        </p:nvSpPr>
        <p:spPr>
          <a:xfrm>
            <a:off x="5201154" y="2829146"/>
            <a:ext cx="6301725" cy="341632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num_primes</a:t>
            </a:r>
            <a:r>
              <a:rPr lang="en-US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"""Returns the number of primes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less than, or equal to, n.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count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i in range(2, n + 1):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is_prime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(i)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count +=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count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24916-8C8B-BB27-1B3A-EC27430BE786}"/>
              </a:ext>
            </a:extLst>
          </p:cNvPr>
          <p:cNvSpPr txBox="1"/>
          <p:nvPr/>
        </p:nvSpPr>
        <p:spPr>
          <a:xfrm>
            <a:off x="9140773" y="2184891"/>
            <a:ext cx="281093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use </a:t>
            </a:r>
            <a:r>
              <a:rPr lang="en-CA" dirty="0" err="1">
                <a:latin typeface="Consolas" panose="020B0609020204030204" pitchFamily="49" charset="0"/>
              </a:rPr>
              <a:t>is_prime</a:t>
            </a:r>
            <a:r>
              <a:rPr lang="en-CA" dirty="0"/>
              <a:t> to count how many primes are </a:t>
            </a:r>
            <a:r>
              <a:rPr lang="en-CA" dirty="0">
                <a:latin typeface="Consolas" panose="020B0609020204030204" pitchFamily="49" charset="0"/>
              </a:rPr>
              <a:t>&lt;=</a:t>
            </a:r>
            <a:r>
              <a:rPr lang="en-CA" dirty="0"/>
              <a:t> some number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CFBE6-7969-D683-0899-8039D4896739}"/>
              </a:ext>
            </a:extLst>
          </p:cNvPr>
          <p:cNvSpPr txBox="1"/>
          <p:nvPr/>
        </p:nvSpPr>
        <p:spPr>
          <a:xfrm>
            <a:off x="8104513" y="218000"/>
            <a:ext cx="1820335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See lecture notes for an implementation of </a:t>
            </a:r>
            <a:r>
              <a:rPr lang="en-CA" sz="1400" dirty="0" err="1">
                <a:latin typeface="Consolas" panose="020B0609020204030204" pitchFamily="49" charset="0"/>
              </a:rPr>
              <a:t>is_prime</a:t>
            </a:r>
            <a:r>
              <a:rPr lang="en-CA" sz="1400" dirty="0"/>
              <a:t>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895108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935F6-B24C-0CCF-6CC9-C772C323F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328F-77FC-0CA1-4C1A-4504E791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1B85B-159E-77AC-ABCC-D83A8DCF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9FAD9F-9873-7EA8-55C4-DCE20F26D475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F3CA3-BE57-9FD2-381A-1FAC1110298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3832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08412-3E06-47EF-4BD3-A6365E52D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148E4F-3557-5B97-89A1-BB8395952A53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1     +     2     +     3     +  … + (n-1)  +     n</a:t>
            </a:r>
            <a:endParaRPr lang="en-AU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737C2-A784-962B-1B92-94F3CC71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24326-4DE5-0AC0-3672-70D1B995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86722-1772-55E0-B2A0-FF144ED72F9D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7165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91995-1640-9DBC-8F4D-8EC227B34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3478BF-E7DA-44A1-ECB2-81B3BE4F259D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1     +     2     +     3     +  … + (n-1)  +     n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1DF2F-F7CB-EFF6-0CB9-D6D68879CA0A}"/>
              </a:ext>
            </a:extLst>
          </p:cNvPr>
          <p:cNvSpPr txBox="1"/>
          <p:nvPr/>
        </p:nvSpPr>
        <p:spPr>
          <a:xfrm>
            <a:off x="969993" y="2861835"/>
            <a:ext cx="10753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n     + (n-2)  + (n-3)  + … +     2     +     1 </a:t>
            </a:r>
            <a:endParaRPr lang="en-AU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C29AD-5B28-A68D-FC3D-CA1B002D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58A07-0EBC-F98B-4665-64BBF76E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8CCF9-8B7C-7F51-8B04-B5DA2A35D602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293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59BA2-CEB0-6091-C2D3-D86961107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A338-C5DB-8C6C-A0DD-0A1313D5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FFE75-561E-767A-8849-8CC2647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E1E9F-75AC-44E5-8863-EECCC1423A31}"/>
              </a:ext>
            </a:extLst>
          </p:cNvPr>
          <p:cNvSpPr txBox="1"/>
          <p:nvPr/>
        </p:nvSpPr>
        <p:spPr>
          <a:xfrm>
            <a:off x="4334933" y="1438399"/>
            <a:ext cx="20779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Python we would define the function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617B4-D2C6-8659-6449-EE210028B75B}"/>
              </a:ext>
            </a:extLst>
          </p:cNvPr>
          <p:cNvSpPr txBox="1"/>
          <p:nvPr/>
        </p:nvSpPr>
        <p:spPr>
          <a:xfrm>
            <a:off x="401368" y="2828247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f(x) = 2x + 1</a:t>
            </a:r>
            <a:endParaRPr lang="en-A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4C06A-5E04-D7D0-6216-DBBB63E68C65}"/>
              </a:ext>
            </a:extLst>
          </p:cNvPr>
          <p:cNvSpPr txBox="1"/>
          <p:nvPr/>
        </p:nvSpPr>
        <p:spPr>
          <a:xfrm>
            <a:off x="4503847" y="2757358"/>
            <a:ext cx="6611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latin typeface="Consolas" panose="020B0609020204030204" pitchFamily="49" charset="0"/>
              </a:rPr>
              <a:t>def f(x):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   return 2 * x + 1</a:t>
            </a:r>
            <a:endParaRPr lang="en-AU" sz="4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526AE-7301-C153-CD2C-7795409075BF}"/>
              </a:ext>
            </a:extLst>
          </p:cNvPr>
          <p:cNvSpPr txBox="1"/>
          <p:nvPr/>
        </p:nvSpPr>
        <p:spPr>
          <a:xfrm>
            <a:off x="8207053" y="4466869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return</a:t>
            </a:r>
            <a:r>
              <a:rPr lang="en-CA" dirty="0"/>
              <a:t> causes the function to stop, and </a:t>
            </a:r>
            <a:r>
              <a:rPr lang="en-CA" b="1" dirty="0"/>
              <a:t>f(x)</a:t>
            </a:r>
            <a:r>
              <a:rPr lang="en-CA" dirty="0"/>
              <a:t> is said to return the value of the expression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7284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E4AEE-9ACE-AC20-3B30-79CD77EA3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AC5873-2689-3154-58E6-5E28FC63AD6E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1     +     2     +     3     +  … + (n-1)  +     n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45484-954B-AB6F-49D5-0C3BDB25BF6B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n     + (n-2)  + (n-3)  + … +     2     +     1 </a:t>
            </a:r>
            <a:endParaRPr lang="en-AU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CAF2-5D19-BE17-FDB7-572F09FC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CD4F3-CD42-597D-B828-FCEAEF0A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A4EBE-F961-AFDF-0130-6A94CB536948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D8126C-A44E-04EE-AD62-AAE5E0EE5185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1846B1-BFCA-863F-6CEA-320160D1B929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4209B1-5F3E-16D5-2F93-AF302D823F89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95A9C4-2591-0897-43CA-EE25EEA416C7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86CFA4-EDF2-C7F5-E82D-AA7B52D199DD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777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E1C8E-A303-9093-9EB8-6B9D9708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0566C-A6A2-BFA8-665A-37EE44605C19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1     +     2     +     3     +  … + (n-1)  +     n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8E0E3-4274-198C-F3B8-96A0D37F3BC2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n     + (n-2)  + (n-3)  + … +     2     +     1 </a:t>
            </a:r>
            <a:endParaRPr lang="en-AU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15BB7-3D23-6720-671A-DAD24771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21F3-2B21-854C-AB24-DEF167DB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8D208-30FB-FCDA-9D7E-26D824B1429C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A905DB-620B-45CB-38FD-59E932D35C87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767625-5717-B9E6-8C03-D58061062956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F9B377-314D-6229-366A-D61ADDB87199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79CC7C-AA9B-E364-B399-60C027D6D79A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55BC0C-344E-C5E2-88B2-BB18BD89CCC9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70962D-B96A-2D76-5D86-CE1DC1A66C61}"/>
              </a:ext>
            </a:extLst>
          </p:cNvPr>
          <p:cNvCxnSpPr>
            <a:cxnSpLocks/>
          </p:cNvCxnSpPr>
          <p:nvPr/>
        </p:nvCxnSpPr>
        <p:spPr>
          <a:xfrm flipV="1">
            <a:off x="654969" y="3646314"/>
            <a:ext cx="11215298" cy="95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D4158C-80EF-49FD-E97B-65C7B7C016FD}"/>
              </a:ext>
            </a:extLst>
          </p:cNvPr>
          <p:cNvSpPr txBox="1"/>
          <p:nvPr/>
        </p:nvSpPr>
        <p:spPr>
          <a:xfrm>
            <a:off x="226970" y="2675634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/>
              <a:t>+</a:t>
            </a:r>
            <a:endParaRPr lang="en-AU" sz="7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16193-124D-19FA-6E9F-D5F4402E64C6}"/>
              </a:ext>
            </a:extLst>
          </p:cNvPr>
          <p:cNvSpPr txBox="1"/>
          <p:nvPr/>
        </p:nvSpPr>
        <p:spPr>
          <a:xfrm>
            <a:off x="403917" y="3686692"/>
            <a:ext cx="1183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2*S(n) =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...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endParaRPr lang="en-AU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86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62DE-C13A-BE22-71B0-1BB439605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70C506-A095-5732-AF57-C8F626F1C9BF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1     +     2     +     3     +  … + (n-1)  +     n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277EE-EEB4-B399-39E4-6401ACEF39BF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n     + (n-2)  + (n-3)  + … +     2     +     1 </a:t>
            </a:r>
            <a:endParaRPr lang="en-AU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4F73E-749E-26AC-7038-44B3439E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71C95-5881-372D-6569-E912CD0F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AA0F7-5C1E-E065-D600-12F95F6647D1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51B052-6A72-EEEE-17DA-03A73D0BFB46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31D90F-3937-8B03-6EDB-629A1ABA3B36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B3C74F-3FBC-85A9-B415-E90F0721397D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BD8036-747B-4B03-5442-2BED2F900A3E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01C346-9C1A-16A1-1023-5330F6EF2531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E744D0-BAA4-49ED-4376-22FB624B340C}"/>
              </a:ext>
            </a:extLst>
          </p:cNvPr>
          <p:cNvCxnSpPr>
            <a:cxnSpLocks/>
          </p:cNvCxnSpPr>
          <p:nvPr/>
        </p:nvCxnSpPr>
        <p:spPr>
          <a:xfrm flipV="1">
            <a:off x="654969" y="3646314"/>
            <a:ext cx="11215298" cy="95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05B8F4-212A-F313-975B-A191BA7D9652}"/>
              </a:ext>
            </a:extLst>
          </p:cNvPr>
          <p:cNvSpPr txBox="1"/>
          <p:nvPr/>
        </p:nvSpPr>
        <p:spPr>
          <a:xfrm>
            <a:off x="226970" y="2675634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/>
              <a:t>+</a:t>
            </a:r>
            <a:endParaRPr lang="en-AU" sz="7200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6568F810-6AE5-D857-1F44-41990DE92FB7}"/>
              </a:ext>
            </a:extLst>
          </p:cNvPr>
          <p:cNvSpPr/>
          <p:nvPr/>
        </p:nvSpPr>
        <p:spPr>
          <a:xfrm rot="16200000">
            <a:off x="7048865" y="-94850"/>
            <a:ext cx="270933" cy="9207502"/>
          </a:xfrm>
          <a:prstGeom prst="leftBrace">
            <a:avLst>
              <a:gd name="adj1" fmla="val 8333"/>
              <a:gd name="adj2" fmla="val 722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57A28-8310-3FE6-DD2F-CE09CDC524B5}"/>
              </a:ext>
            </a:extLst>
          </p:cNvPr>
          <p:cNvSpPr txBox="1"/>
          <p:nvPr/>
        </p:nvSpPr>
        <p:spPr>
          <a:xfrm>
            <a:off x="6494812" y="4703091"/>
            <a:ext cx="555325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 term </a:t>
            </a:r>
            <a:r>
              <a:rPr lang="en-CA" dirty="0">
                <a:solidFill>
                  <a:srgbClr val="FF0000"/>
                </a:solidFill>
              </a:rPr>
              <a:t>(n+1)</a:t>
            </a:r>
            <a:r>
              <a:rPr lang="en-CA" dirty="0"/>
              <a:t> occurs n times, so it all sums to </a:t>
            </a:r>
            <a:r>
              <a:rPr lang="en-CA" dirty="0">
                <a:solidFill>
                  <a:srgbClr val="FF0000"/>
                </a:solidFill>
              </a:rPr>
              <a:t>n(n+1)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5A3EE8-FD46-3656-6C48-6AAE3C8FAAE8}"/>
              </a:ext>
            </a:extLst>
          </p:cNvPr>
          <p:cNvSpPr txBox="1"/>
          <p:nvPr/>
        </p:nvSpPr>
        <p:spPr>
          <a:xfrm>
            <a:off x="403917" y="3686692"/>
            <a:ext cx="1183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2*S(n) =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...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endParaRPr lang="en-AU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95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A32C4-FEAD-BFAA-494F-E759F8C66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96F9DF-4019-026C-9D19-4B068E18A042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1     +     2     +     3     +  … + (n-1)  +     n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04AC1-83F5-5D9D-9E1A-A4870F7DF179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n     + (n-2)  + (n-3)  + … +     2     +     1 </a:t>
            </a:r>
            <a:endParaRPr lang="en-AU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E4BCE-B4B1-8237-4DCA-2FA3FD1F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56CEB-AEE4-90F1-A6A2-A2A1E305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91E7F-CF1F-3FCF-B338-6C414DB739A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62113C-731C-E0C8-19EA-521DB98C35F9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0C284E-10E1-3DB0-8F22-1342B36F72B5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34FE63-02DC-B6F4-35DC-85551519B643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057DA2-6249-3023-CBED-B558EE3F9537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3C72F3-730E-CB4B-DB19-FDDBFF33BEBA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C53554-2F5F-DDBB-D9CC-F6FE6DE7457F}"/>
              </a:ext>
            </a:extLst>
          </p:cNvPr>
          <p:cNvCxnSpPr>
            <a:cxnSpLocks/>
          </p:cNvCxnSpPr>
          <p:nvPr/>
        </p:nvCxnSpPr>
        <p:spPr>
          <a:xfrm flipV="1">
            <a:off x="654969" y="3646314"/>
            <a:ext cx="11215298" cy="95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CE0ABF-87BB-F0A7-C874-2CD5136D0302}"/>
              </a:ext>
            </a:extLst>
          </p:cNvPr>
          <p:cNvSpPr txBox="1"/>
          <p:nvPr/>
        </p:nvSpPr>
        <p:spPr>
          <a:xfrm>
            <a:off x="403917" y="3686692"/>
            <a:ext cx="1183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2*S(n) =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...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endParaRPr lang="en-AU" sz="4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678E31-C2E1-4CAA-6E5F-DB7CAE91D96F}"/>
              </a:ext>
            </a:extLst>
          </p:cNvPr>
          <p:cNvSpPr txBox="1"/>
          <p:nvPr/>
        </p:nvSpPr>
        <p:spPr>
          <a:xfrm>
            <a:off x="226970" y="2675634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/>
              <a:t>+</a:t>
            </a:r>
            <a:endParaRPr lang="en-AU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29384-6526-45CC-B01D-2ED5AC86F97B}"/>
              </a:ext>
            </a:extLst>
          </p:cNvPr>
          <p:cNvSpPr txBox="1"/>
          <p:nvPr/>
        </p:nvSpPr>
        <p:spPr>
          <a:xfrm>
            <a:off x="403917" y="4526587"/>
            <a:ext cx="4331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2*S(n) = n*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endParaRPr lang="en-AU" sz="4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4564D-D299-70AA-EBE8-027A1C7FDDF2}"/>
              </a:ext>
            </a:extLst>
          </p:cNvPr>
          <p:cNvSpPr txBox="1"/>
          <p:nvPr/>
        </p:nvSpPr>
        <p:spPr>
          <a:xfrm>
            <a:off x="724296" y="5366482"/>
            <a:ext cx="4559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  S(n) = n*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/ 2 </a:t>
            </a:r>
            <a:endParaRPr lang="en-AU" sz="4400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BBAF4BD-D6F9-6AEF-DD79-E11B43088092}"/>
              </a:ext>
            </a:extLst>
          </p:cNvPr>
          <p:cNvSpPr/>
          <p:nvPr/>
        </p:nvSpPr>
        <p:spPr>
          <a:xfrm rot="16200000">
            <a:off x="7048865" y="-94850"/>
            <a:ext cx="270933" cy="9207502"/>
          </a:xfrm>
          <a:prstGeom prst="leftBrace">
            <a:avLst>
              <a:gd name="adj1" fmla="val 8333"/>
              <a:gd name="adj2" fmla="val 722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427745-1BD4-913C-5B6E-B3EC37ECE121}"/>
                  </a:ext>
                </a:extLst>
              </p:cNvPr>
              <p:cNvSpPr txBox="1"/>
              <p:nvPr/>
            </p:nvSpPr>
            <p:spPr>
              <a:xfrm>
                <a:off x="6056229" y="5450093"/>
                <a:ext cx="4124014" cy="79342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427745-1BD4-913C-5B6E-B3EC37ECE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29" y="5450093"/>
                <a:ext cx="4124014" cy="793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693FF3E-80AE-0E9A-5DBB-FDA03BF8EFE9}"/>
              </a:ext>
            </a:extLst>
          </p:cNvPr>
          <p:cNvSpPr txBox="1"/>
          <p:nvPr/>
        </p:nvSpPr>
        <p:spPr>
          <a:xfrm>
            <a:off x="6494812" y="4703091"/>
            <a:ext cx="555325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 term </a:t>
            </a:r>
            <a:r>
              <a:rPr lang="en-CA" dirty="0">
                <a:solidFill>
                  <a:srgbClr val="FF0000"/>
                </a:solidFill>
              </a:rPr>
              <a:t>(n+1)</a:t>
            </a:r>
            <a:r>
              <a:rPr lang="en-CA" dirty="0"/>
              <a:t> occurs n times, so it all sums to </a:t>
            </a:r>
            <a:r>
              <a:rPr lang="en-CA" dirty="0">
                <a:solidFill>
                  <a:srgbClr val="FF0000"/>
                </a:solidFill>
              </a:rPr>
              <a:t>n(n+1)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3562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B4319-7B03-C161-1FDA-60DB9A557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670D-67D8-ACE5-DEB7-84915802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95911-D050-B5F3-0A81-BBF9DE60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B9F12-6A9A-1C3C-1052-719E78B0FBFF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F62B8-FA9A-9ADF-EE3C-85D92D6ACBD8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9D821-98EB-F14F-F88C-A644AC2E3DAD}"/>
              </a:ext>
            </a:extLst>
          </p:cNvPr>
          <p:cNvSpPr txBox="1"/>
          <p:nvPr/>
        </p:nvSpPr>
        <p:spPr>
          <a:xfrm>
            <a:off x="4784096" y="2782698"/>
            <a:ext cx="6287299" cy="107721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n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3200" dirty="0">
                <a:latin typeface="Consolas" panose="020B0609020204030204" pitchFamily="49" charset="0"/>
              </a:rPr>
              <a:t> (n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3200" dirty="0">
                <a:latin typeface="Consolas" panose="020B0609020204030204" pitchFamily="49" charset="0"/>
              </a:rPr>
              <a:t> 1)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3200" dirty="0">
                <a:latin typeface="Consolas" panose="020B0609020204030204" pitchFamily="49" charset="0"/>
              </a:rPr>
              <a:t> 2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CB2897-23EE-EEB8-DAEC-3A1A6EDA094E}"/>
                  </a:ext>
                </a:extLst>
              </p:cNvPr>
              <p:cNvSpPr txBox="1"/>
              <p:nvPr/>
            </p:nvSpPr>
            <p:spPr>
              <a:xfrm>
                <a:off x="154962" y="2924596"/>
                <a:ext cx="4124014" cy="79342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CB2897-23EE-EEB8-DAEC-3A1A6EDA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62" y="2924596"/>
                <a:ext cx="4124014" cy="793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26EF9CA-553E-235C-B00B-BE3003A00D43}"/>
              </a:ext>
            </a:extLst>
          </p:cNvPr>
          <p:cNvSpPr txBox="1"/>
          <p:nvPr/>
        </p:nvSpPr>
        <p:spPr>
          <a:xfrm>
            <a:off x="7814733" y="4569445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Only three operations are needed, no matter</a:t>
            </a:r>
            <a:br>
              <a:rPr lang="en-CA" dirty="0"/>
            </a:br>
            <a:r>
              <a:rPr lang="en-CA" dirty="0"/>
              <a:t>the size of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15C8C-76AF-C8D6-A28D-F477CBBDC6E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009467" y="3640667"/>
            <a:ext cx="1011766" cy="928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9AFD92-D1BF-D870-926A-FE24D6B85DB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9000067" y="3750292"/>
            <a:ext cx="21166" cy="819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5584B7-C5B8-E8C0-CCFB-FBD00648B67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021233" y="3805104"/>
            <a:ext cx="984958" cy="764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9E8B44-67E4-DEC9-1C92-CAF972E49455}"/>
              </a:ext>
            </a:extLst>
          </p:cNvPr>
          <p:cNvSpPr txBox="1"/>
          <p:nvPr/>
        </p:nvSpPr>
        <p:spPr>
          <a:xfrm>
            <a:off x="4611509" y="4569445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fast and simple: the best way to implement </a:t>
            </a:r>
            <a:r>
              <a:rPr lang="en-CA" dirty="0">
                <a:latin typeface="Consolas" panose="020B0609020204030204" pitchFamily="49" charset="0"/>
              </a:rPr>
              <a:t>S(n)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3220DAF-6C7B-C71A-8DCF-43463F447EE0}"/>
              </a:ext>
            </a:extLst>
          </p:cNvPr>
          <p:cNvSpPr/>
          <p:nvPr/>
        </p:nvSpPr>
        <p:spPr>
          <a:xfrm rot="10800000">
            <a:off x="7264399" y="4921043"/>
            <a:ext cx="304800" cy="220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072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4E01C-015B-F251-C54B-FED153258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F604-52EB-A770-57C7-1B05BC0F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18F2C-1C14-BAB7-2CE6-B9916AAB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29D45-E2D0-A0D8-5053-F8EF913A2A6B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D8024-23F7-3A60-C659-8E3D6638A64B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CE562-3CC3-9743-4862-FC06E92539A5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F337-2297-0FF7-243B-5392B5C9F442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F337-2297-0FF7-243B-5392B5C9F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5D29CE1-C948-FFC1-842D-E9455419086F}"/>
              </a:ext>
            </a:extLst>
          </p:cNvPr>
          <p:cNvSpPr txBox="1"/>
          <p:nvPr/>
        </p:nvSpPr>
        <p:spPr>
          <a:xfrm>
            <a:off x="2514603" y="4123170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loop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5ADF9-21CB-05FE-E81B-FA41E211D78F}"/>
              </a:ext>
            </a:extLst>
          </p:cNvPr>
          <p:cNvSpPr txBox="1"/>
          <p:nvPr/>
        </p:nvSpPr>
        <p:spPr>
          <a:xfrm>
            <a:off x="5340431" y="3717378"/>
            <a:ext cx="3477234" cy="1477328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total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 i in range(n + 1):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total += i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total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65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56D53-3605-D56A-B6A1-39EE63188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763-0D33-AF0F-94F1-9457E187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35035-B7F0-A133-4C2A-A87DECD5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44581-6A6F-8B16-8C12-5CCB5F262EBE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64A80-E5E3-C536-0CAF-A5E6B9C22D23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9D26A-2EF9-13FA-3C44-2264836E97C9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0CC85-716E-C812-5846-47D732C89D59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0CC85-716E-C812-5846-47D732C8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430347C-30D9-BA4E-D15B-8BD6399E5F2B}"/>
              </a:ext>
            </a:extLst>
          </p:cNvPr>
          <p:cNvSpPr txBox="1"/>
          <p:nvPr/>
        </p:nvSpPr>
        <p:spPr>
          <a:xfrm>
            <a:off x="2514603" y="4123170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loop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E84D8-0CCA-A36C-EB04-1ABD16E77BAA}"/>
              </a:ext>
            </a:extLst>
          </p:cNvPr>
          <p:cNvSpPr txBox="1"/>
          <p:nvPr/>
        </p:nvSpPr>
        <p:spPr>
          <a:xfrm>
            <a:off x="5340431" y="3717378"/>
            <a:ext cx="3477234" cy="1477328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total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 i in range(n + 1):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total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latin typeface="Consolas" panose="020B0609020204030204" pitchFamily="49" charset="0"/>
              </a:rPr>
              <a:t> i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total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C5B17-5D6F-5D70-0812-90BF95049373}"/>
              </a:ext>
            </a:extLst>
          </p:cNvPr>
          <p:cNvSpPr txBox="1"/>
          <p:nvPr/>
        </p:nvSpPr>
        <p:spPr>
          <a:xfrm>
            <a:off x="9144003" y="3717378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CA" dirty="0"/>
              <a:t> is called </a:t>
            </a:r>
            <a:r>
              <a:rPr lang="en-CA" b="1" dirty="0">
                <a:latin typeface="Consolas" panose="020B0609020204030204" pitchFamily="49" charset="0"/>
              </a:rPr>
              <a:t>n</a:t>
            </a:r>
            <a:r>
              <a:rPr lang="en-CA" dirty="0"/>
              <a:t> times … so the amount of work this function does is proportional to </a:t>
            </a:r>
            <a:r>
              <a:rPr lang="en-CA" b="1" dirty="0">
                <a:latin typeface="Consolas" panose="020B0609020204030204" pitchFamily="49" charset="0"/>
              </a:rPr>
              <a:t>n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C9301-39BA-7DDE-541F-A5E06811FAE1}"/>
              </a:ext>
            </a:extLst>
          </p:cNvPr>
          <p:cNvSpPr txBox="1"/>
          <p:nvPr/>
        </p:nvSpPr>
        <p:spPr>
          <a:xfrm>
            <a:off x="9144003" y="5194706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 this is </a:t>
            </a:r>
            <a:r>
              <a:rPr lang="en-CA" b="1" dirty="0"/>
              <a:t>much</a:t>
            </a:r>
            <a:r>
              <a:rPr lang="en-CA" dirty="0"/>
              <a:t> more work than the 3 operations done by the other function.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4669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4F2DB-9AF0-C5A9-44E8-D6A83ADFE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4EE5-45DF-D520-C39A-14D7C880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CF58B-D651-106F-3B22-5064F138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8E5AE-5310-2466-5ADC-7EFC3034C214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77AA1-EDEE-95ED-54C4-3781BBCF90DA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0F5B7-1672-7288-17F0-8957B139C3CE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022463-17C7-57DB-6EEB-A890783D6A65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022463-17C7-57DB-6EEB-A890783D6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348169-2A52-9D00-0F98-5D0288224C17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040C01-59BB-18DA-9200-A41861F2AC91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189562" cy="461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CA" sz="2400" dirty="0"/>
                </a:br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040C01-59BB-18DA-9200-A41861F2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189562" cy="461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937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196B-FE0F-8C16-7ADA-F8EA5DFE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14FD-ECE2-A29E-9118-3630CEC5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491A-7DDE-4ABA-3925-68C38E61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0534E-9CE6-C86C-6C5C-0EDE2CBC7305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D843F-2CAB-3D8A-0373-1C4D88FDBB89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FEC5B-94B0-1F98-9E3F-F94EEA90AA93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87A031-6099-3A16-4ACC-181D29422DBA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87A031-6099-3A16-4ACC-181D29422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481F6AF-D9C0-7DCB-DC5B-CB88D2EEEFB1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FE771D-EBAF-2881-5D2C-93080DA4A721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332614" cy="878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CA" sz="2400" b="0" i="1" dirty="0">
                    <a:latin typeface="Cambria Math" panose="02040503050406030204" pitchFamily="18" charset="0"/>
                  </a:rPr>
                </a:br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FE771D-EBAF-2881-5D2C-93080DA4A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332614" cy="878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828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9F732-A115-812D-1AEE-5804D9E10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6CFE-24C9-B7AE-E521-A2E5A1E3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20E83-3F98-DDA1-265C-968FB492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E0071-99F6-74D5-E891-314D893875FE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E6AC3-74E0-68DA-E4AD-7DBFD72A9A16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3CB25-D59C-E262-60D7-A757014A1B83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44E295-D2F0-ED33-51AE-818233EBBF81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44E295-D2F0-ED33-51AE-818233EBB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DE42B8C-A3DF-CAFF-81A5-359FAFA86107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97B15D-4A78-E069-BA67-0E7421F14A8D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97B15D-4A78-E069-BA67-0E7421F14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97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31543-27E5-E28A-91E3-D25F7E421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7D63-09FF-2FB4-EDDF-A342268B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69F5-B9DB-0155-8E30-DB55353C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0D39D-21CA-B5B2-AB1F-833B2852E1E4}"/>
              </a:ext>
            </a:extLst>
          </p:cNvPr>
          <p:cNvSpPr txBox="1"/>
          <p:nvPr/>
        </p:nvSpPr>
        <p:spPr>
          <a:xfrm>
            <a:off x="4581558" y="315769"/>
            <a:ext cx="20779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Python we would define the function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F31DE-EEAD-F109-BA22-D258AA7FCB18}"/>
              </a:ext>
            </a:extLst>
          </p:cNvPr>
          <p:cNvSpPr txBox="1"/>
          <p:nvPr/>
        </p:nvSpPr>
        <p:spPr>
          <a:xfrm>
            <a:off x="647993" y="1705617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f(x) = 2x + 1</a:t>
            </a:r>
            <a:endParaRPr lang="en-A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D9A0-DA1E-2E85-2F34-89E13B49C5DC}"/>
              </a:ext>
            </a:extLst>
          </p:cNvPr>
          <p:cNvSpPr txBox="1"/>
          <p:nvPr/>
        </p:nvSpPr>
        <p:spPr>
          <a:xfrm>
            <a:off x="4551516" y="1326304"/>
            <a:ext cx="66111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latin typeface="Consolas" panose="020B0609020204030204" pitchFamily="49" charset="0"/>
              </a:rPr>
              <a:t>def f(x):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   return 2 * x + 1</a:t>
            </a:r>
          </a:p>
          <a:p>
            <a:endParaRPr lang="en-CA" sz="4800" dirty="0">
              <a:latin typeface="Consolas" panose="020B0609020204030204" pitchFamily="49" charset="0"/>
            </a:endParaRPr>
          </a:p>
          <a:p>
            <a:r>
              <a:rPr lang="en-CA" sz="4800" dirty="0">
                <a:latin typeface="Consolas" panose="020B0609020204030204" pitchFamily="49" charset="0"/>
              </a:rPr>
              <a:t>a = f(1)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print(a) </a:t>
            </a:r>
            <a:r>
              <a:rPr lang="en-CA" sz="4800" dirty="0">
                <a:solidFill>
                  <a:srgbClr val="FF0000"/>
                </a:solidFill>
                <a:latin typeface="Consolas" panose="020B0609020204030204" pitchFamily="49" charset="0"/>
              </a:rPr>
              <a:t># ???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b = 2 + f(2 + 1)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print(b) </a:t>
            </a:r>
            <a:r>
              <a:rPr lang="en-CA" sz="4800" dirty="0">
                <a:solidFill>
                  <a:srgbClr val="FF0000"/>
                </a:solidFill>
                <a:latin typeface="Consolas" panose="020B0609020204030204" pitchFamily="49" charset="0"/>
              </a:rPr>
              <a:t># ???</a:t>
            </a:r>
            <a:endParaRPr lang="en-AU" sz="4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24684-B743-C247-C6B4-4B17191765C0}"/>
              </a:ext>
            </a:extLst>
          </p:cNvPr>
          <p:cNvSpPr txBox="1"/>
          <p:nvPr/>
        </p:nvSpPr>
        <p:spPr>
          <a:xfrm>
            <a:off x="8853207" y="177269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return</a:t>
            </a:r>
            <a:r>
              <a:rPr lang="en-CA" dirty="0"/>
              <a:t> causes the function to stop, and </a:t>
            </a:r>
            <a:r>
              <a:rPr lang="en-CA" b="1" dirty="0"/>
              <a:t>f(x)</a:t>
            </a:r>
            <a:r>
              <a:rPr lang="en-CA" dirty="0"/>
              <a:t> is said to return the value of the expression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0274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35FDF-047C-E5A7-0955-D3FCC6C0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0105-5DD9-EFCD-DCA7-D2B3C9EF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27F01-0B5F-6252-927F-B9846590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C0A39-FF1B-9709-6029-CF9712C7A704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3F7BE-56A3-022F-1B70-1FAE1EE39EF1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15910-7F0B-9F7A-68C1-9BA2CCDC60CA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7AFBA8-15DD-A6E3-DF81-5B05A32DE231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7AFBA8-15DD-A6E3-DF81-5B05A32D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46E1880-0BB3-E1FD-FCBE-161E059649AC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256D8-405B-149B-E0DB-7560551E031F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256D8-405B-149B-E0DB-7560551E0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040475-6B9E-E4F7-A602-F3E59FB1C16F}"/>
              </a:ext>
            </a:extLst>
          </p:cNvPr>
          <p:cNvSpPr txBox="1"/>
          <p:nvPr/>
        </p:nvSpPr>
        <p:spPr>
          <a:xfrm>
            <a:off x="5497865" y="5540445"/>
            <a:ext cx="2413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Problem! </a:t>
            </a:r>
            <a:r>
              <a:rPr lang="en-CA" dirty="0"/>
              <a:t>This keeps going forever …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2F5DD-CBDE-E461-EC32-E9246E8007DD}"/>
              </a:ext>
            </a:extLst>
          </p:cNvPr>
          <p:cNvSpPr txBox="1"/>
          <p:nvPr/>
        </p:nvSpPr>
        <p:spPr>
          <a:xfrm>
            <a:off x="8435889" y="5239760"/>
            <a:ext cx="171564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S(1) = S(0) + 1</a:t>
            </a:r>
            <a:br>
              <a:rPr lang="en-CA" dirty="0"/>
            </a:br>
            <a:r>
              <a:rPr lang="en-CA" dirty="0"/>
              <a:t>S(0) = S(-1) + 0</a:t>
            </a:r>
            <a:br>
              <a:rPr lang="en-CA" dirty="0"/>
            </a:br>
            <a:r>
              <a:rPr lang="en-CA" dirty="0"/>
              <a:t>S(-1) = S(-2) + -1</a:t>
            </a:r>
            <a:br>
              <a:rPr lang="en-CA" dirty="0"/>
            </a:br>
            <a:r>
              <a:rPr lang="en-CA" dirty="0"/>
              <a:t>…</a:t>
            </a:r>
            <a:endParaRPr lang="en-AU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E2E37A-8051-1FBC-13E9-5002B2B93E45}"/>
              </a:ext>
            </a:extLst>
          </p:cNvPr>
          <p:cNvSpPr/>
          <p:nvPr/>
        </p:nvSpPr>
        <p:spPr>
          <a:xfrm>
            <a:off x="8079671" y="5725471"/>
            <a:ext cx="304800" cy="220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B20CD-03B0-4822-22BC-23B7FBC323FA}"/>
              </a:ext>
            </a:extLst>
          </p:cNvPr>
          <p:cNvSpPr/>
          <p:nvPr/>
        </p:nvSpPr>
        <p:spPr>
          <a:xfrm>
            <a:off x="5207000" y="4927600"/>
            <a:ext cx="2794000" cy="316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58C2A11-E512-21BC-475D-ACD0E7417AD5}"/>
              </a:ext>
            </a:extLst>
          </p:cNvPr>
          <p:cNvSpPr/>
          <p:nvPr/>
        </p:nvSpPr>
        <p:spPr>
          <a:xfrm rot="16200000">
            <a:off x="6473116" y="4015399"/>
            <a:ext cx="177800" cy="2794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506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29EA0-2A17-C0CE-779F-B2459D1E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417F-0384-0C8B-BB4B-115327A3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7A1D0-9BB1-CB9C-7B4E-70391E32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89A84-107F-0A81-ECD5-1D72EA247808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63F07-62CD-B0F5-0D65-43346EA9E86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D753D-00B3-55D2-227A-EA730D36A9E1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98AB86-130E-66DB-BC15-586036850E60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98AB86-130E-66DB-BC15-586036850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4AFFD8-1836-7207-8215-5815A8B88768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5693DD-6CFF-C85B-E055-34C592BF32E0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5693DD-6CFF-C85B-E055-34C592BF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E90D3DE-B553-82BC-5BEE-B59AB415D5E1}"/>
              </a:ext>
            </a:extLst>
          </p:cNvPr>
          <p:cNvSpPr txBox="1"/>
          <p:nvPr/>
        </p:nvSpPr>
        <p:spPr>
          <a:xfrm>
            <a:off x="5497865" y="5540445"/>
            <a:ext cx="2413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Problem! </a:t>
            </a:r>
            <a:r>
              <a:rPr lang="en-CA" dirty="0"/>
              <a:t>This keeps going forever …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9FAC8-8EA1-3680-7536-AA7569716B17}"/>
              </a:ext>
            </a:extLst>
          </p:cNvPr>
          <p:cNvSpPr txBox="1"/>
          <p:nvPr/>
        </p:nvSpPr>
        <p:spPr>
          <a:xfrm>
            <a:off x="8435889" y="5239760"/>
            <a:ext cx="171564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S(1) = S(0) + 1</a:t>
            </a:r>
            <a:br>
              <a:rPr lang="en-CA" dirty="0"/>
            </a:br>
            <a:r>
              <a:rPr lang="en-CA" dirty="0"/>
              <a:t>S(0) = S(-1) + 0</a:t>
            </a:r>
            <a:br>
              <a:rPr lang="en-CA" dirty="0"/>
            </a:br>
            <a:r>
              <a:rPr lang="en-CA" dirty="0"/>
              <a:t>S(-1) = S(-2) + -1</a:t>
            </a:r>
            <a:br>
              <a:rPr lang="en-CA" dirty="0"/>
            </a:br>
            <a:r>
              <a:rPr lang="en-CA" dirty="0"/>
              <a:t>…</a:t>
            </a:r>
            <a:endParaRPr lang="en-AU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4CE1CC3-3D83-5C4E-9CD0-86B91D9FD521}"/>
              </a:ext>
            </a:extLst>
          </p:cNvPr>
          <p:cNvSpPr/>
          <p:nvPr/>
        </p:nvSpPr>
        <p:spPr>
          <a:xfrm>
            <a:off x="8079671" y="5725471"/>
            <a:ext cx="304800" cy="220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996C4-3357-0E0B-F635-B6F34D437AAD}"/>
              </a:ext>
            </a:extLst>
          </p:cNvPr>
          <p:cNvSpPr/>
          <p:nvPr/>
        </p:nvSpPr>
        <p:spPr>
          <a:xfrm>
            <a:off x="5207000" y="4927600"/>
            <a:ext cx="2794000" cy="316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35DED1F-3A97-18B5-0A05-1410A3CE0A92}"/>
              </a:ext>
            </a:extLst>
          </p:cNvPr>
          <p:cNvSpPr/>
          <p:nvPr/>
        </p:nvSpPr>
        <p:spPr>
          <a:xfrm rot="16200000">
            <a:off x="6473116" y="4015399"/>
            <a:ext cx="177800" cy="2794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DC790-DA30-35E8-C0F7-11C9262C5787}"/>
              </a:ext>
            </a:extLst>
          </p:cNvPr>
          <p:cNvSpPr txBox="1"/>
          <p:nvPr/>
        </p:nvSpPr>
        <p:spPr>
          <a:xfrm>
            <a:off x="10408754" y="5235372"/>
            <a:ext cx="171564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stop the recursion with by setting</a:t>
            </a:r>
            <a:br>
              <a:rPr lang="en-CA" dirty="0"/>
            </a:br>
            <a:r>
              <a:rPr lang="en-CA" b="1" dirty="0"/>
              <a:t>S(0) = 0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726431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077D9-D74D-F968-DEAA-9BEA8B75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F88-359B-7801-8638-067DF79F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CD496-71C0-7413-C82D-E573C8E8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CF3D1-B297-A70A-01C0-54E5EA5D5BC1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C17B2-E207-C6A3-8E3F-98A8276C60A4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A6305-9056-77CE-563E-88FD5A5E6DB0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8D1353-6F90-4942-B0F5-E38604E8D980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8D1353-6F90-4942-B0F5-E38604E8D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02AE763-7530-E6B2-77B2-8FC8DD8B0622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235E7E-D917-8ABC-961D-C8882D61C2D7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235E7E-D917-8ABC-961D-C8882D61C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32A449E-7A50-B480-BCD8-A613AF8A79BF}"/>
              </a:ext>
            </a:extLst>
          </p:cNvPr>
          <p:cNvSpPr txBox="1"/>
          <p:nvPr/>
        </p:nvSpPr>
        <p:spPr>
          <a:xfrm>
            <a:off x="5410201" y="2951779"/>
            <a:ext cx="15793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Base case</a:t>
            </a:r>
            <a:r>
              <a:rPr lang="en-CA" dirty="0"/>
              <a:t>: no recursion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6138D7-7137-8556-9184-5F9CEDDA0E0F}"/>
              </a:ext>
            </a:extLst>
          </p:cNvPr>
          <p:cNvSpPr txBox="1"/>
          <p:nvPr/>
        </p:nvSpPr>
        <p:spPr>
          <a:xfrm>
            <a:off x="5342821" y="5369991"/>
            <a:ext cx="18908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Recursive case</a:t>
            </a:r>
            <a:r>
              <a:rPr lang="en-CA" dirty="0"/>
              <a:t>: S calls itself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E57F58-F6D3-7B63-695A-FB76E932D7DA}"/>
              </a:ext>
            </a:extLst>
          </p:cNvPr>
          <p:cNvCxnSpPr>
            <a:stCxn id="5" idx="2"/>
          </p:cNvCxnSpPr>
          <p:nvPr/>
        </p:nvCxnSpPr>
        <p:spPr>
          <a:xfrm flipH="1">
            <a:off x="6096000" y="3598110"/>
            <a:ext cx="103895" cy="618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00798E-8B10-D1FE-DCFE-87D5BD0271D3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6180667" y="4906654"/>
            <a:ext cx="107555" cy="463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0954A9-83FC-E370-7D31-3CF4C2309814}"/>
              </a:ext>
            </a:extLst>
          </p:cNvPr>
          <p:cNvSpPr txBox="1"/>
          <p:nvPr/>
        </p:nvSpPr>
        <p:spPr>
          <a:xfrm>
            <a:off x="9406467" y="3911721"/>
            <a:ext cx="2633134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Remember</a:t>
            </a:r>
            <a:br>
              <a:rPr lang="en-CA" sz="1400" b="1" dirty="0"/>
            </a:br>
            <a:r>
              <a:rPr lang="en-CA" sz="1400" dirty="0"/>
              <a:t>All useful recursive functions have at least one base case and at least one recursive case.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372350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DA18D-9F92-40C8-A35E-4F2E71702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78FA-E6D4-8110-31B6-4C79BE0F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0B4BF-1374-3847-9AA2-D93E7BB4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70627-92A3-87D9-FFAA-D37599E8DE0C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326C4-ED2B-3ABE-BD60-F97305488A6D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19444-2BE5-1B4C-0158-98B8302F9D5B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B1AB45-7246-6850-B7A8-93B4D1E9BB2A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B1AB45-7246-6850-B7A8-93B4D1E9B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B2C246D-4F4B-A833-489E-6A1C913D3B2C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E6B39-CDF2-8FD2-871C-666B9D861A1C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E6B39-CDF2-8FD2-871C-666B9D861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002ADF-096F-2859-7874-3E7D12D247F2}"/>
                  </a:ext>
                </a:extLst>
              </p:cNvPr>
              <p:cNvSpPr txBox="1"/>
              <p:nvPr/>
            </p:nvSpPr>
            <p:spPr>
              <a:xfrm>
                <a:off x="5128329" y="5061584"/>
                <a:ext cx="3040641" cy="147732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     0+1+2+3+4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002ADF-096F-2859-7874-3E7D12D2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5061584"/>
                <a:ext cx="3040641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798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03D1C-8CE6-E42B-31B9-12BB3C723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3F03-E35E-006A-90EA-6B9BE03B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ABE2-994A-74AA-1C92-8BD8F52E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6FED6-E403-7437-6137-E0B53F4E1C05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273E9-498C-D9D7-C8F5-56DC4352833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C4FB6-5F29-BF61-02A4-B0D1D406534B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6852D4-36D7-25FF-7F39-A13F115F1C79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6852D4-36D7-25FF-7F39-A13F115F1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5C73787-9E6C-3236-3CA6-2C67DC3C9E27}"/>
              </a:ext>
            </a:extLst>
          </p:cNvPr>
          <p:cNvSpPr txBox="1"/>
          <p:nvPr/>
        </p:nvSpPr>
        <p:spPr>
          <a:xfrm>
            <a:off x="1401795" y="402828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4ECB41-3609-428A-158F-81C35B6D1366}"/>
                  </a:ext>
                </a:extLst>
              </p:cNvPr>
              <p:cNvSpPr txBox="1"/>
              <p:nvPr/>
            </p:nvSpPr>
            <p:spPr>
              <a:xfrm>
                <a:off x="4015521" y="3980767"/>
                <a:ext cx="29441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4ECB41-3609-428A-158F-81C35B6D1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521" y="3980767"/>
                <a:ext cx="29441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0835B47-387B-7510-97A3-C859F5E04C17}"/>
              </a:ext>
            </a:extLst>
          </p:cNvPr>
          <p:cNvSpPr txBox="1"/>
          <p:nvPr/>
        </p:nvSpPr>
        <p:spPr>
          <a:xfrm>
            <a:off x="7384965" y="3351229"/>
            <a:ext cx="4432624" cy="1938992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n ==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return 0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else: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return S(n-1)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n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D375A7-2F48-CDC5-F150-8A94D42D88C8}"/>
                  </a:ext>
                </a:extLst>
              </p:cNvPr>
              <p:cNvSpPr txBox="1"/>
              <p:nvPr/>
            </p:nvSpPr>
            <p:spPr>
              <a:xfrm>
                <a:off x="4015521" y="4966694"/>
                <a:ext cx="3040641" cy="147732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     0+1+2+3+4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D375A7-2F48-CDC5-F150-8A94D42D8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521" y="4966694"/>
                <a:ext cx="3040641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394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BAB87-51CE-A61B-4E7B-D6D71612E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006A-3B21-A0A8-E3D1-E026896C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6C1F8-BE37-4077-4E78-0A72AEBD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C852D-B7A5-912A-AE6A-8FE415516BD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65403-679B-6CBC-1F55-28E1161D52F8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8E8B6C-A4E7-89E3-14A7-5032907C9AE6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1A5D9-D306-0901-03CB-AA2E8E223DC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D3EED-4280-A1BE-0EC4-C945BF0E13F9}"/>
              </a:ext>
            </a:extLst>
          </p:cNvPr>
          <p:cNvSpPr txBox="1"/>
          <p:nvPr/>
        </p:nvSpPr>
        <p:spPr>
          <a:xfrm>
            <a:off x="5038304" y="4832179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Before calling </a:t>
            </a:r>
            <a:r>
              <a:rPr lang="en-CA" dirty="0">
                <a:latin typeface="Consolas" panose="020B0609020204030204" pitchFamily="49" charset="0"/>
              </a:rPr>
              <a:t>S(4)</a:t>
            </a:r>
            <a:r>
              <a:rPr lang="en-CA" dirty="0"/>
              <a:t> the call stack is empty.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9854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726B2-3E2A-7B85-D72F-9B64689F9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1C46-ECB8-83CA-2E6D-32BF2ED5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4189B-F863-B03C-0DBB-EEF7BCD1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7CD86-51B3-7DCF-6A95-8668FEAB07B1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97A6D-7BA4-4774-5ED3-40F0765BCC57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5915A8-94F6-57D3-E6A6-69B4F42B328A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826DCB-55EA-7E23-2A88-8682D3C07B15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BBED3-3AC3-882B-C339-7B77A9845DAD}"/>
              </a:ext>
            </a:extLst>
          </p:cNvPr>
          <p:cNvSpPr txBox="1"/>
          <p:nvPr/>
        </p:nvSpPr>
        <p:spPr>
          <a:xfrm>
            <a:off x="8161866" y="4241598"/>
            <a:ext cx="208536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S(4)</a:t>
            </a:r>
            <a:r>
              <a:rPr lang="en-CA" dirty="0"/>
              <a:t> called, so it’s pushed on top of the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2BEED-324B-D98A-8964-C40D1029CF1F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085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81B86-B646-FE30-9525-35972FDA9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D25D-B7B4-6E80-CF9E-2033023E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2432F-CEB2-D000-1E8E-910544D3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B3633-194E-1955-E43D-761912E20869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68888-BD31-D05A-25E2-434ACE7E8045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8E44FD-2989-7F9E-00C7-587B81D09A57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39E555-64B0-20D9-D18D-5E6114143746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77096-14C0-AA6A-3701-0F3FE10E65A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18362-A93D-BBB5-B7A4-F12664459299}"/>
              </a:ext>
            </a:extLst>
          </p:cNvPr>
          <p:cNvSpPr txBox="1"/>
          <p:nvPr/>
        </p:nvSpPr>
        <p:spPr>
          <a:xfrm>
            <a:off x="8170333" y="4588655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is called here, so the call to </a:t>
            </a:r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is pushed on top of the stack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34FF10-90D1-AEFD-05A0-C4E73D2E56B7}"/>
              </a:ext>
            </a:extLst>
          </p:cNvPr>
          <p:cNvCxnSpPr>
            <a:cxnSpLocks/>
          </p:cNvCxnSpPr>
          <p:nvPr/>
        </p:nvCxnSpPr>
        <p:spPr>
          <a:xfrm flipH="1">
            <a:off x="6993467" y="5054600"/>
            <a:ext cx="1295400" cy="618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17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2AAAD-B3A1-9FE1-50EF-36D494242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E6E5-5722-00DA-144B-E4DD3574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8266E-88CF-46EA-B6DD-495D4F0F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E2ADA-ABF9-461B-BAE9-5D507221796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DCC22-1965-7E3B-39DA-3932D2AA6762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03DB1E-9BA9-9BFC-64CB-815198EC3689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3D8176-2F86-EAFD-8098-20A11B015F0D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CBD10-DC57-D452-D546-DCF862C7A023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1D640-DE22-CB11-9CEB-FFEEDD44AAA7}"/>
              </a:ext>
            </a:extLst>
          </p:cNvPr>
          <p:cNvSpPr txBox="1"/>
          <p:nvPr/>
        </p:nvSpPr>
        <p:spPr>
          <a:xfrm>
            <a:off x="8026399" y="3579908"/>
            <a:ext cx="208536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call to </a:t>
            </a:r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is on the top of the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9670-2806-37D4-4323-EEC51F5EA22F}"/>
              </a:ext>
            </a:extLst>
          </p:cNvPr>
          <p:cNvSpPr txBox="1"/>
          <p:nvPr/>
        </p:nvSpPr>
        <p:spPr>
          <a:xfrm>
            <a:off x="8026399" y="4877230"/>
            <a:ext cx="27432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call to </a:t>
            </a:r>
            <a:r>
              <a:rPr lang="en-CA" dirty="0">
                <a:latin typeface="Consolas" panose="020B0609020204030204" pitchFamily="49" charset="0"/>
              </a:rPr>
              <a:t>S(4)</a:t>
            </a:r>
            <a:r>
              <a:rPr lang="en-CA" dirty="0"/>
              <a:t> has not finished yet … it sits waiting for </a:t>
            </a:r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to finish.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8B1A40-F95A-E47B-0302-D18DEBCE50B4}"/>
              </a:ext>
            </a:extLst>
          </p:cNvPr>
          <p:cNvCxnSpPr/>
          <p:nvPr/>
        </p:nvCxnSpPr>
        <p:spPr>
          <a:xfrm flipH="1">
            <a:off x="7154333" y="5604933"/>
            <a:ext cx="928861" cy="9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B67FF4-D758-5B3B-E26F-1E9DDFC1862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1939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980B5-CE45-742F-7EE2-D9B909B7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0A7C-5982-9419-D14C-31A7E0E6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24ABD-FFDA-C11F-E3CA-68CB23EE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E892D-F85F-6CC9-64E7-D6868A7337F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00F56-E1F2-EAD0-A48A-86F810DCB8A9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7765C5-B6F4-0A2A-4CF1-841B1D1437C5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D937C2-E887-A78E-3F78-6A0198DD6F5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877D5-D0A8-AF2E-BA2F-D89003B5F522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8D6C9-6603-4B6E-E63D-1E364034C535}"/>
              </a:ext>
            </a:extLst>
          </p:cNvPr>
          <p:cNvSpPr txBox="1"/>
          <p:nvPr/>
        </p:nvSpPr>
        <p:spPr>
          <a:xfrm>
            <a:off x="8026399" y="3579908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Next </a:t>
            </a:r>
            <a:r>
              <a:rPr lang="en-CA" dirty="0">
                <a:latin typeface="Consolas" panose="020B0609020204030204" pitchFamily="49" charset="0"/>
              </a:rPr>
              <a:t>S(2)</a:t>
            </a:r>
            <a:r>
              <a:rPr lang="en-CA" dirty="0"/>
              <a:t> is called here, and the call to </a:t>
            </a:r>
            <a:r>
              <a:rPr lang="en-CA" dirty="0">
                <a:latin typeface="Consolas" panose="020B0609020204030204" pitchFamily="49" charset="0"/>
              </a:rPr>
              <a:t>S(2)</a:t>
            </a:r>
            <a:r>
              <a:rPr lang="en-CA" dirty="0"/>
              <a:t> is pushed on top of the stack.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F73483-7D77-2180-B86D-1040DC73BA24}"/>
              </a:ext>
            </a:extLst>
          </p:cNvPr>
          <p:cNvCxnSpPr/>
          <p:nvPr/>
        </p:nvCxnSpPr>
        <p:spPr>
          <a:xfrm flipH="1">
            <a:off x="7179733" y="4055533"/>
            <a:ext cx="982134" cy="5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FCD719-AEB9-D8D9-6E6F-8942F9E7C4C4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8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1CF43-7636-E713-2D25-FF2E0A04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7B67-B848-4CDF-4A31-67D025D8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DED4C-81E4-D9BB-A339-D0A3DACC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69F21-DC71-DD54-0899-E1D9DDF09796}"/>
              </a:ext>
            </a:extLst>
          </p:cNvPr>
          <p:cNvSpPr txBox="1"/>
          <p:nvPr/>
        </p:nvSpPr>
        <p:spPr>
          <a:xfrm>
            <a:off x="4581558" y="315769"/>
            <a:ext cx="20779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Python we would define the function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201C6-C6C6-E684-3282-0883D2EBBC2C}"/>
              </a:ext>
            </a:extLst>
          </p:cNvPr>
          <p:cNvSpPr txBox="1"/>
          <p:nvPr/>
        </p:nvSpPr>
        <p:spPr>
          <a:xfrm>
            <a:off x="647993" y="1705617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f(x) = 2x + 1</a:t>
            </a:r>
            <a:endParaRPr lang="en-A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8A277-2504-DE2B-CFA4-F895EDB89645}"/>
              </a:ext>
            </a:extLst>
          </p:cNvPr>
          <p:cNvSpPr txBox="1"/>
          <p:nvPr/>
        </p:nvSpPr>
        <p:spPr>
          <a:xfrm>
            <a:off x="4551516" y="1326304"/>
            <a:ext cx="66111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latin typeface="Consolas" panose="020B0609020204030204" pitchFamily="49" charset="0"/>
              </a:rPr>
              <a:t>def f(x):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   return 2 * x + 1</a:t>
            </a:r>
          </a:p>
          <a:p>
            <a:endParaRPr lang="en-CA" sz="4800" dirty="0">
              <a:latin typeface="Consolas" panose="020B0609020204030204" pitchFamily="49" charset="0"/>
            </a:endParaRPr>
          </a:p>
          <a:p>
            <a:r>
              <a:rPr lang="en-CA" sz="4800" dirty="0">
                <a:latin typeface="Consolas" panose="020B0609020204030204" pitchFamily="49" charset="0"/>
              </a:rPr>
              <a:t>a = f(1)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print(a) </a:t>
            </a:r>
            <a:r>
              <a:rPr lang="en-CA" sz="4800" dirty="0">
                <a:solidFill>
                  <a:srgbClr val="FF0000"/>
                </a:solidFill>
                <a:latin typeface="Consolas" panose="020B0609020204030204" pitchFamily="49" charset="0"/>
              </a:rPr>
              <a:t># 3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b = 2 + f(2 + 1)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print(b) </a:t>
            </a:r>
            <a:r>
              <a:rPr lang="en-CA" sz="4800" dirty="0">
                <a:solidFill>
                  <a:srgbClr val="FF0000"/>
                </a:solidFill>
                <a:latin typeface="Consolas" panose="020B0609020204030204" pitchFamily="49" charset="0"/>
              </a:rPr>
              <a:t># 9</a:t>
            </a:r>
            <a:endParaRPr lang="en-AU" sz="4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3469F-43D7-C0F0-548E-4D4182B226E5}"/>
              </a:ext>
            </a:extLst>
          </p:cNvPr>
          <p:cNvSpPr txBox="1"/>
          <p:nvPr/>
        </p:nvSpPr>
        <p:spPr>
          <a:xfrm>
            <a:off x="8853207" y="177269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return</a:t>
            </a:r>
            <a:r>
              <a:rPr lang="en-CA" dirty="0"/>
              <a:t> causes the function to stop, and </a:t>
            </a:r>
            <a:r>
              <a:rPr lang="en-CA" b="1" dirty="0"/>
              <a:t>f(x)</a:t>
            </a:r>
            <a:r>
              <a:rPr lang="en-CA" dirty="0"/>
              <a:t> is said to return the value of the expression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4322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807E7-66D8-BBD1-6706-6E3F498A0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D921-FB85-6FBE-1705-E666AECF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CC157-EFCC-FD01-CBEB-24C11295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ED4B6-7564-CF9A-B3F8-7B4CBA52646F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6CFE7-0F06-0962-CE95-9D94ECCE6F83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6E5D60-0D3B-76D5-1BFA-8561C4839DF3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3E2609-5774-D3FA-627B-47FA143E14AE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3C4573-D4B0-7C8C-69BD-A57C8844118E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3E31F-CB25-F2C9-18F0-F84BB176BDE3}"/>
              </a:ext>
            </a:extLst>
          </p:cNvPr>
          <p:cNvSpPr txBox="1"/>
          <p:nvPr/>
        </p:nvSpPr>
        <p:spPr>
          <a:xfrm>
            <a:off x="8239280" y="3905533"/>
            <a:ext cx="208536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calls to </a:t>
            </a:r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S(4)</a:t>
            </a:r>
            <a:r>
              <a:rPr lang="en-CA" dirty="0"/>
              <a:t> are not finished … they are waiting for results! To they sit here on the stack.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EA147-6E23-178D-538F-0E9C7ACC2126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01C51-9643-A96F-1D08-DBA069772C4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A408DD3-BF4C-4842-4895-7FB4633BB56E}"/>
              </a:ext>
            </a:extLst>
          </p:cNvPr>
          <p:cNvSpPr/>
          <p:nvPr/>
        </p:nvSpPr>
        <p:spPr>
          <a:xfrm>
            <a:off x="7857067" y="3767033"/>
            <a:ext cx="175146" cy="20495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768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9A03F-F44D-EEA0-58ED-DAE1D97EC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42C9-4D9A-7B54-B5D7-EE618CA6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87031-A6E8-FD7F-5ADD-223E39A3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33195-17DB-BBBF-A062-A59EF639DC36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1FB82-92C8-0F94-63E4-9A5F13FEA635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4E280-67F5-515B-4F29-5B5F603CBB2D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B463F9-B2EA-CA83-917B-F305E5D964D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E5680-4472-92A3-269F-AE41B8940988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1DC28-B582-3777-3304-7CA9813DBB75}"/>
              </a:ext>
            </a:extLst>
          </p:cNvPr>
          <p:cNvSpPr txBox="1"/>
          <p:nvPr/>
        </p:nvSpPr>
        <p:spPr>
          <a:xfrm>
            <a:off x="8196947" y="2490049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</a:t>
            </a:r>
            <a:r>
              <a:rPr lang="en-CA" dirty="0">
                <a:latin typeface="Consolas" panose="020B0609020204030204" pitchFamily="49" charset="0"/>
              </a:rPr>
              <a:t>S(1)</a:t>
            </a:r>
            <a:r>
              <a:rPr lang="en-CA" dirty="0"/>
              <a:t> is called here, and so the call to </a:t>
            </a:r>
            <a:r>
              <a:rPr lang="en-CA" dirty="0">
                <a:latin typeface="Consolas" panose="020B0609020204030204" pitchFamily="49" charset="0"/>
              </a:rPr>
              <a:t>S(1)</a:t>
            </a:r>
            <a:r>
              <a:rPr lang="en-CA" dirty="0"/>
              <a:t> is push on top of the stack.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0D6DA-63B7-5CEA-6B70-2FCCFC0EBEC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C989-B47B-A1B5-1FD4-72A99609606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DA85A9-EDC1-F6CB-7D5C-84C9BA29AA74}"/>
              </a:ext>
            </a:extLst>
          </p:cNvPr>
          <p:cNvCxnSpPr>
            <a:cxnSpLocks/>
          </p:cNvCxnSpPr>
          <p:nvPr/>
        </p:nvCxnSpPr>
        <p:spPr>
          <a:xfrm flipH="1">
            <a:off x="7154333" y="2988733"/>
            <a:ext cx="1227667" cy="440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71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30B81-DED8-C670-755D-E47289356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B5A0-488A-BE7A-763A-C0F0072F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0EF5-A657-A32E-0137-06324879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BE5A8-DED8-7733-B00D-0BFBF41BD35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EEAEA-B55C-4BBD-1300-3457F5D05758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49D941-E34E-7550-800E-EC0795526B1D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D0D620-EE9C-36B9-07F8-A88A13C963ED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EBE52C-1B4E-0976-2479-0B307FFCA63B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C1067-A3AA-19D9-B12D-67371876811C}"/>
              </a:ext>
            </a:extLst>
          </p:cNvPr>
          <p:cNvSpPr txBox="1"/>
          <p:nvPr/>
        </p:nvSpPr>
        <p:spPr>
          <a:xfrm>
            <a:off x="8112952" y="1388220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</a:t>
            </a:r>
            <a:r>
              <a:rPr lang="en-CA" dirty="0">
                <a:latin typeface="Consolas" panose="020B0609020204030204" pitchFamily="49" charset="0"/>
              </a:rPr>
              <a:t>S(0)</a:t>
            </a:r>
            <a:r>
              <a:rPr lang="en-CA" dirty="0"/>
              <a:t> is called here, and so the call to </a:t>
            </a:r>
            <a:r>
              <a:rPr lang="en-CA" dirty="0">
                <a:latin typeface="Consolas" panose="020B0609020204030204" pitchFamily="49" charset="0"/>
              </a:rPr>
              <a:t>S(0)</a:t>
            </a:r>
            <a:r>
              <a:rPr lang="en-CA" dirty="0"/>
              <a:t> is push on top of the stack.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28E9F-E597-02EE-CAED-1325D0A796F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E4C1C-F1D3-53B1-B797-B09A364D1176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E5304A-15EC-891F-00BD-8A86854B5C1D}"/>
              </a:ext>
            </a:extLst>
          </p:cNvPr>
          <p:cNvCxnSpPr>
            <a:cxnSpLocks/>
          </p:cNvCxnSpPr>
          <p:nvPr/>
        </p:nvCxnSpPr>
        <p:spPr>
          <a:xfrm flipH="1">
            <a:off x="7036166" y="1852121"/>
            <a:ext cx="1303501" cy="485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983943-4B28-BE7F-90FE-C6E4F1477217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4644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BA3E8-3380-570E-0D9D-E8DF75C63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3059-2482-22D6-7F6F-58082BC6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9F260-1D5C-4448-D83E-2C0C5B78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53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E9323-6CC9-5EB6-91DD-853153B5132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C43FA-83C9-9E9B-FD4D-BC9D46C13638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992E8-D751-5BE6-5F27-4A24216BF1CF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C4B21E-7488-EC3A-D208-870B76FDCC83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AC2213-6232-A87C-241B-8CFA2EAC6C8E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83A42-8417-3B1E-0526-5BCDC67D9DC6}"/>
              </a:ext>
            </a:extLst>
          </p:cNvPr>
          <p:cNvSpPr txBox="1"/>
          <p:nvPr/>
        </p:nvSpPr>
        <p:spPr>
          <a:xfrm>
            <a:off x="7969018" y="279728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</a:t>
            </a:r>
            <a:r>
              <a:rPr lang="en-CA" dirty="0">
                <a:latin typeface="Consolas" panose="020B0609020204030204" pitchFamily="49" charset="0"/>
              </a:rPr>
              <a:t>S(0)</a:t>
            </a:r>
            <a:r>
              <a:rPr lang="en-CA" dirty="0"/>
              <a:t> is called, the non-recursive base case is called.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74587-349D-772E-99FB-9782F67047E9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CA4EE-4FBF-69FA-6105-C698D194328F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21C31-BC2E-A699-7610-54E09B510704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97153-7362-E7A5-7E67-DCC7E7BF786C}"/>
              </a:ext>
            </a:extLst>
          </p:cNvPr>
          <p:cNvSpPr txBox="1"/>
          <p:nvPr/>
        </p:nvSpPr>
        <p:spPr>
          <a:xfrm>
            <a:off x="5341355" y="436439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000284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A31DE-47A5-5451-9831-06A724202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9C89-935B-D024-FE02-C8E78B52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C4EA-8176-016A-E501-47C9335E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54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950AA-688B-BC98-0A71-9AACE1ED3C34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2985B-5665-7022-6794-1089BF949810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F78957-B41B-BF8B-3FFF-B362BAD413F1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3564B9-336F-3D96-859E-97F350075075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93C7D2-4545-A289-C0B4-C653ED356304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AC4FC-0A53-3562-54C8-20833F949CAC}"/>
              </a:ext>
            </a:extLst>
          </p:cNvPr>
          <p:cNvSpPr txBox="1"/>
          <p:nvPr/>
        </p:nvSpPr>
        <p:spPr>
          <a:xfrm>
            <a:off x="8422352" y="777659"/>
            <a:ext cx="351613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Notice that at the point just before </a:t>
            </a:r>
            <a:r>
              <a:rPr lang="en-CA" dirty="0">
                <a:latin typeface="Consolas" panose="020B0609020204030204" pitchFamily="49" charset="0"/>
              </a:rPr>
              <a:t>S(0)</a:t>
            </a:r>
            <a:r>
              <a:rPr lang="en-CA" dirty="0"/>
              <a:t> returns 0,</a:t>
            </a:r>
            <a:br>
              <a:rPr lang="en-CA" dirty="0"/>
            </a:br>
            <a:r>
              <a:rPr lang="en-CA" dirty="0"/>
              <a:t> </a:t>
            </a:r>
            <a:r>
              <a:rPr lang="en-CA" b="1" dirty="0"/>
              <a:t>5 calls to </a:t>
            </a:r>
            <a:r>
              <a:rPr lang="en-CA" b="1" dirty="0">
                <a:latin typeface="Consolas" panose="020B0609020204030204" pitchFamily="49" charset="0"/>
              </a:rPr>
              <a:t>S(n)</a:t>
            </a:r>
            <a:r>
              <a:rPr lang="en-CA" b="1" dirty="0"/>
              <a:t> </a:t>
            </a:r>
            <a:r>
              <a:rPr lang="en-CA" dirty="0"/>
              <a:t>are on the stack. </a:t>
            </a:r>
            <a:br>
              <a:rPr lang="en-CA" dirty="0"/>
            </a:br>
            <a:r>
              <a:rPr lang="en-CA" dirty="0"/>
              <a:t>This takes up a lot of memory and is a major reason why recursion is unpopular in practice.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6312-721C-3709-BD1B-DE06620046A0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DDA53-452C-30CA-64A2-147E041EF26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1BBE5-4C73-74E2-D165-2939D5E109C6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D8C7-ABD5-6853-2316-8CA2FCE158F5}"/>
              </a:ext>
            </a:extLst>
          </p:cNvPr>
          <p:cNvSpPr txBox="1"/>
          <p:nvPr/>
        </p:nvSpPr>
        <p:spPr>
          <a:xfrm>
            <a:off x="5341355" y="436439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A0C1AC8-4F28-9D2A-E009-0E766C1A426D}"/>
              </a:ext>
            </a:extLst>
          </p:cNvPr>
          <p:cNvSpPr/>
          <p:nvPr/>
        </p:nvSpPr>
        <p:spPr>
          <a:xfrm>
            <a:off x="7899400" y="436439"/>
            <a:ext cx="194733" cy="53801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16829-5F63-0ED7-0CC0-2E1D2FDF76D5}"/>
              </a:ext>
            </a:extLst>
          </p:cNvPr>
          <p:cNvSpPr txBox="1"/>
          <p:nvPr/>
        </p:nvSpPr>
        <p:spPr>
          <a:xfrm>
            <a:off x="8422351" y="2996346"/>
            <a:ext cx="351613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numbers 4, 3, 2, 1, 0 are stored in the headers. 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4E1A66-F958-6883-7815-1974F7900EBA}"/>
              </a:ext>
            </a:extLst>
          </p:cNvPr>
          <p:cNvSpPr/>
          <p:nvPr/>
        </p:nvSpPr>
        <p:spPr>
          <a:xfrm>
            <a:off x="5401733" y="1546637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6B6E7-5780-7CF6-0675-290FF9E8ADF6}"/>
              </a:ext>
            </a:extLst>
          </p:cNvPr>
          <p:cNvSpPr/>
          <p:nvPr/>
        </p:nvSpPr>
        <p:spPr>
          <a:xfrm>
            <a:off x="5401733" y="436439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CDB02-6BAB-B0BE-EF83-2E98174714BE}"/>
              </a:ext>
            </a:extLst>
          </p:cNvPr>
          <p:cNvSpPr/>
          <p:nvPr/>
        </p:nvSpPr>
        <p:spPr>
          <a:xfrm>
            <a:off x="5401733" y="2656834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BBE157-E229-1B46-AA6D-34EC3905CE83}"/>
              </a:ext>
            </a:extLst>
          </p:cNvPr>
          <p:cNvSpPr/>
          <p:nvPr/>
        </p:nvSpPr>
        <p:spPr>
          <a:xfrm>
            <a:off x="5401733" y="3767675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A6163E-4A18-026F-63DC-012E0E3042A5}"/>
              </a:ext>
            </a:extLst>
          </p:cNvPr>
          <p:cNvSpPr/>
          <p:nvPr/>
        </p:nvSpPr>
        <p:spPr>
          <a:xfrm>
            <a:off x="5401733" y="4877230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896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6B6AB-46D0-DBCE-7381-DAC4C96A0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ED0E-365C-6C61-B93E-C2CF06FA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6F4FE-2F38-BBD5-8D6D-1A398BDB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55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8EA83-303D-0D83-450E-FD60B42CB0D6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DB04D-38BB-B78B-0AFD-5050734DD8DC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EC7FF1-8917-CBCC-FDF7-5FA97221D4FA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2C0222-0507-0EA1-EDA7-9BA633F966B6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F1A5AA-4163-5B09-0AD8-F3E94B5A0BE8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39403-8CF5-3235-0B21-8EBF0045C344}"/>
              </a:ext>
            </a:extLst>
          </p:cNvPr>
          <p:cNvSpPr txBox="1"/>
          <p:nvPr/>
        </p:nvSpPr>
        <p:spPr>
          <a:xfrm>
            <a:off x="8092152" y="530877"/>
            <a:ext cx="351613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</a:t>
            </a:r>
            <a:r>
              <a:rPr lang="en-CA" dirty="0">
                <a:latin typeface="Consolas" panose="020B0609020204030204" pitchFamily="49" charset="0"/>
              </a:rPr>
              <a:t>S(0)</a:t>
            </a:r>
            <a:r>
              <a:rPr lang="en-CA" dirty="0"/>
              <a:t> returns 0, and it is </a:t>
            </a:r>
            <a:r>
              <a:rPr lang="en-CA" b="1" dirty="0"/>
              <a:t>popped</a:t>
            </a:r>
            <a:r>
              <a:rPr lang="en-CA" dirty="0"/>
              <a:t> off the top of the stack, leaving 0 as the return value.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F9562-2988-23AE-CF71-B19F45C8740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B288C-BC29-1AF3-B6F7-F7087BC3A63D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2AAD0-2D68-75EF-DA43-198E987EF75B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B9E9E-98CF-C6F4-5AB7-75A8C604129D}"/>
              </a:ext>
            </a:extLst>
          </p:cNvPr>
          <p:cNvSpPr txBox="1"/>
          <p:nvPr/>
        </p:nvSpPr>
        <p:spPr>
          <a:xfrm>
            <a:off x="5341355" y="436439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2A2977-8177-CDA3-C86F-3341AD4E0A05}"/>
              </a:ext>
            </a:extLst>
          </p:cNvPr>
          <p:cNvGrpSpPr/>
          <p:nvPr/>
        </p:nvGrpSpPr>
        <p:grpSpPr>
          <a:xfrm>
            <a:off x="5261478" y="191262"/>
            <a:ext cx="2184400" cy="1325563"/>
            <a:chOff x="5227611" y="191262"/>
            <a:chExt cx="2184400" cy="132556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13524A-B1A4-0688-6A3B-6F50589EB8E8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0FE8E7-7CAD-8D0F-0D5A-C7910C82F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372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6F061-68A7-D490-F295-DD832D342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F95A-8936-9B95-F01C-2E6B3E3C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E4EB-236D-09D5-F4F4-0717EE70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56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3323F-0F51-EB33-82F9-DE8AB7C888C7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4C38-94E9-7131-93EC-A1DBB0FD99BE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3B6AA-BE23-8CE1-0B9D-64A47C1F92A0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1BAC9A-B603-5182-F786-558D9FDEC293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5C1D2-33A7-60B6-4E01-0990360B1085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4A312-127D-EB91-28B2-917956EE1A39}"/>
              </a:ext>
            </a:extLst>
          </p:cNvPr>
          <p:cNvSpPr txBox="1"/>
          <p:nvPr/>
        </p:nvSpPr>
        <p:spPr>
          <a:xfrm>
            <a:off x="8009713" y="1084972"/>
            <a:ext cx="297155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result of the call to </a:t>
            </a:r>
            <a:r>
              <a:rPr lang="en-CA" dirty="0">
                <a:latin typeface="Consolas" panose="020B0609020204030204" pitchFamily="49" charset="0"/>
              </a:rPr>
              <a:t>S(0)</a:t>
            </a:r>
            <a:r>
              <a:rPr lang="en-CA" dirty="0"/>
              <a:t> here is now known: it’s 0. </a:t>
            </a:r>
            <a:br>
              <a:rPr lang="en-CA" dirty="0"/>
            </a:br>
            <a:r>
              <a:rPr lang="en-CA" dirty="0"/>
              <a:t>So we replace it with 0.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2C2F2-7911-3C3E-D92E-7F851660DFC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9666F-466B-3DC7-12DE-797ACD5945B2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9C8FF-2C9A-1151-3A2A-69E972176B95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E4406-AF3B-6EF1-7D24-B90076A4791E}"/>
              </a:ext>
            </a:extLst>
          </p:cNvPr>
          <p:cNvSpPr txBox="1"/>
          <p:nvPr/>
        </p:nvSpPr>
        <p:spPr>
          <a:xfrm>
            <a:off x="6265427" y="93756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endParaRPr lang="en-AU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B4EE5F-5A20-DC7C-369F-BBD9EDBE8B6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42719" y="1399226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924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96A81-E3F9-865D-7142-4B9C2A928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02D8-FD9B-FD62-1041-36245DF2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6BAA5-7AD5-07DC-2CFE-ECA4347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57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58314-139C-67DE-9D70-53FFF6D6C362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4FAFB-258A-725C-93D4-3BFA502CB615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472361-3FDC-926D-E4E1-08D5FCE0972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658F80-BB26-89EC-1618-83CBC0BCE28D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B1975-9906-8B4C-0D88-F4FAD7CE16BC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F2FE3-DE5E-BB6A-99A2-41A1B4EDDC5B}"/>
              </a:ext>
            </a:extLst>
          </p:cNvPr>
          <p:cNvSpPr txBox="1"/>
          <p:nvPr/>
        </p:nvSpPr>
        <p:spPr>
          <a:xfrm>
            <a:off x="7851709" y="2192968"/>
            <a:ext cx="230864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evaluates to 1.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1CE36-6E18-1566-68FD-10EF81073BFB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896A-6FD4-4DB2-84C8-49ACCA8BD708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0F376-E9BA-5253-1FE6-2157B7F49D30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F1455-BED8-9C72-EE77-F1ED4D9D8A0C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196667" y="2377634"/>
            <a:ext cx="6550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43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64FC9-143F-5BE2-5945-1B7D918B6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C732-7851-2C80-4AAB-024D4B64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02217-D96F-C57E-4994-CE6DE42F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58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776C7-CE28-99F7-32BC-6880327399BD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F200C-42C5-4220-BAF2-7575AFB5062E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E8C597-0479-7092-154E-485441DAAC4C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737220-3A67-7052-000E-500939A2A187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2E8DE6-AE47-5469-1FF4-1282F3FAB579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67D28-0640-030B-7C17-DB49B7B9AD1E}"/>
              </a:ext>
            </a:extLst>
          </p:cNvPr>
          <p:cNvSpPr txBox="1"/>
          <p:nvPr/>
        </p:nvSpPr>
        <p:spPr>
          <a:xfrm>
            <a:off x="7860175" y="2202726"/>
            <a:ext cx="230864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evaluates to 1.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BE7F3-5B71-A80C-DB6F-EB271862FF6F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D663B-7719-A719-AF68-B36A296F7FC7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FF989-EEC9-FABC-9FB1-7574B70CFC88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F63465-A088-F9EB-0D01-404D99CE3DD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07200" y="2387392"/>
            <a:ext cx="10529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6010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EAC48-F7B7-FD01-F981-BA229688B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2492-2CE2-42D3-3B5C-2619E14F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D3B0E-18C1-6849-FA6B-D1A8E16C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EBD0E8-9202-CD2D-0438-EA66DEE27A7F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2A05D-50C9-5D21-D71A-185664744528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8D7716-3E7E-F6B4-8ED8-F0083B6927A1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8189D0-20B7-41DE-303E-50D20F7CE284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032AF9-1C83-FFFB-D63F-2C2C461B4DDA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AAE9F-CE41-69FD-58B5-213EA2E4035A}"/>
              </a:ext>
            </a:extLst>
          </p:cNvPr>
          <p:cNvSpPr txBox="1"/>
          <p:nvPr/>
        </p:nvSpPr>
        <p:spPr>
          <a:xfrm>
            <a:off x="7940467" y="1449193"/>
            <a:ext cx="259206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call to </a:t>
            </a:r>
            <a:r>
              <a:rPr lang="en-CA" dirty="0">
                <a:latin typeface="Consolas" panose="020B0609020204030204" pitchFamily="49" charset="0"/>
              </a:rPr>
              <a:t>S(1)</a:t>
            </a:r>
            <a:r>
              <a:rPr lang="en-CA" dirty="0"/>
              <a:t> is done, and so it is popped from the stack and 1 is left in its place.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C97B8-F8BE-06BF-5C3E-30E9DBF2A5EC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FC143-B9C5-6282-1DA1-CAD603F14F0F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DC3CC-E984-E205-DB15-EC45BCCBD9C0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5608BF-D403-86A3-D5A5-25F9A806A0A0}"/>
              </a:ext>
            </a:extLst>
          </p:cNvPr>
          <p:cNvGrpSpPr/>
          <p:nvPr/>
        </p:nvGrpSpPr>
        <p:grpSpPr>
          <a:xfrm>
            <a:off x="5257066" y="1284004"/>
            <a:ext cx="2184400" cy="1325563"/>
            <a:chOff x="5227611" y="191262"/>
            <a:chExt cx="2184400" cy="13255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E44BEC-87D7-FE43-74C7-64E209E6306A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2D87C7-FE59-D562-C0FA-E1614A3F3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609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DCA5-97E0-7A3B-7F3B-6412DAAEF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D7D6-1C77-29C8-510E-0BC0DD3D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9D7CC-D70B-41D9-EF41-2446A384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03EA9-98E6-5E1A-83A3-4E412E98F427}"/>
              </a:ext>
            </a:extLst>
          </p:cNvPr>
          <p:cNvSpPr txBox="1"/>
          <p:nvPr/>
        </p:nvSpPr>
        <p:spPr>
          <a:xfrm>
            <a:off x="2400299" y="1997839"/>
            <a:ext cx="7782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import math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def </a:t>
            </a:r>
            <a:r>
              <a:rPr lang="en-US" sz="3600" dirty="0" err="1">
                <a:latin typeface="Consolas" panose="020B0609020204030204" pitchFamily="49" charset="0"/>
              </a:rPr>
              <a:t>circle_area</a:t>
            </a:r>
            <a:r>
              <a:rPr lang="en-US" sz="36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area = </a:t>
            </a:r>
            <a:r>
              <a:rPr lang="en-US" sz="3600" dirty="0" err="1">
                <a:latin typeface="Consolas" panose="020B0609020204030204" pitchFamily="49" charset="0"/>
              </a:rPr>
              <a:t>math.pi</a:t>
            </a:r>
            <a:r>
              <a:rPr lang="en-US" sz="3600" dirty="0">
                <a:latin typeface="Consolas" panose="020B0609020204030204" pitchFamily="49" charset="0"/>
              </a:rPr>
              <a:t> * radius**2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return area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AD0427-DC41-B790-07C8-3293373AD9B0}"/>
              </a:ext>
            </a:extLst>
          </p:cNvPr>
          <p:cNvSpPr/>
          <p:nvPr/>
        </p:nvSpPr>
        <p:spPr>
          <a:xfrm>
            <a:off x="3310467" y="4267200"/>
            <a:ext cx="3115733" cy="59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1C592-B464-8AD7-5546-9A79E993DF99}"/>
              </a:ext>
            </a:extLst>
          </p:cNvPr>
          <p:cNvSpPr txBox="1"/>
          <p:nvPr/>
        </p:nvSpPr>
        <p:spPr>
          <a:xfrm>
            <a:off x="7061198" y="4398496"/>
            <a:ext cx="254000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returns a value should </a:t>
            </a:r>
            <a:r>
              <a:rPr lang="en-CA" i="1" dirty="0"/>
              <a:t>always</a:t>
            </a:r>
            <a:r>
              <a:rPr lang="en-CA" dirty="0"/>
              <a:t> end with a call to a </a:t>
            </a:r>
            <a:r>
              <a:rPr lang="en-CA" b="1" dirty="0"/>
              <a:t>return statement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13498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37C38-2928-E50E-7F11-E62905369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C29B-6C14-88F8-D926-9BEB9C8E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98F5E-47FE-47F6-2AD4-6ADCAB64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60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E1F59-4249-187E-5A67-C5A5FA73728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423D4-1504-75E9-D36D-6FC523CE5B0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92AAF2-818F-6499-67C7-51065D9FDDD5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DB2E5E-696F-BE57-A069-59FA141F6371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8E15C-00B4-CB78-B29B-2C6369D434BC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73F26-3239-ABFF-812A-743057E93732}"/>
              </a:ext>
            </a:extLst>
          </p:cNvPr>
          <p:cNvSpPr txBox="1"/>
          <p:nvPr/>
        </p:nvSpPr>
        <p:spPr>
          <a:xfrm>
            <a:off x="7910975" y="2627013"/>
            <a:ext cx="290095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call to </a:t>
            </a:r>
            <a:r>
              <a:rPr lang="en-CA" dirty="0">
                <a:latin typeface="Consolas" panose="020B0609020204030204" pitchFamily="49" charset="0"/>
              </a:rPr>
              <a:t>S(1)</a:t>
            </a:r>
            <a:r>
              <a:rPr lang="en-CA" dirty="0"/>
              <a:t> inside of </a:t>
            </a:r>
            <a:r>
              <a:rPr lang="en-CA" dirty="0">
                <a:latin typeface="Consolas" panose="020B0609020204030204" pitchFamily="49" charset="0"/>
              </a:rPr>
              <a:t>S(2)</a:t>
            </a:r>
            <a:r>
              <a:rPr lang="en-CA" dirty="0"/>
              <a:t> is now replaced by 1.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A70BC-7D42-856A-2208-65B2A887D7B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CAD22-AE7B-820E-7DB0-21A10405488B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FF83DB-4CA7-355F-DCE8-4760A11620A2}"/>
              </a:ext>
            </a:extLst>
          </p:cNvPr>
          <p:cNvSpPr txBox="1"/>
          <p:nvPr/>
        </p:nvSpPr>
        <p:spPr>
          <a:xfrm>
            <a:off x="6290827" y="204775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endParaRPr lang="en-AU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965F48-3C96-F793-AC60-315E8F06D0B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468119" y="2509424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04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D2C50-C4FF-2F0B-3114-E582BF87B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C4BE-4369-5E99-AA1C-5FC17AE3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87DD9-915A-E666-CD06-CDAF257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61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C59CE-B9F6-2FF3-4B5D-DDD9D8917ECE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DACCE-2FD8-6D52-1F0F-303770A8D541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2B7CEE-F6BE-971C-1216-04BC0B9422E5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66FE84-6897-259D-9D2A-0C25B07568B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493DD-A0D7-4EF0-4E05-9FA34F1CCD6A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5B108-2374-3F4E-67B3-928FE91E85C1}"/>
              </a:ext>
            </a:extLst>
          </p:cNvPr>
          <p:cNvSpPr txBox="1"/>
          <p:nvPr/>
        </p:nvSpPr>
        <p:spPr>
          <a:xfrm>
            <a:off x="7910975" y="2627013"/>
            <a:ext cx="290095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call to </a:t>
            </a:r>
            <a:r>
              <a:rPr lang="en-CA" dirty="0">
                <a:latin typeface="Consolas" panose="020B0609020204030204" pitchFamily="49" charset="0"/>
              </a:rPr>
              <a:t>S(1)</a:t>
            </a:r>
            <a:r>
              <a:rPr lang="en-CA" dirty="0"/>
              <a:t> inside of </a:t>
            </a:r>
            <a:r>
              <a:rPr lang="en-CA" dirty="0">
                <a:latin typeface="Consolas" panose="020B0609020204030204" pitchFamily="49" charset="0"/>
              </a:rPr>
              <a:t>S(2) </a:t>
            </a:r>
            <a:r>
              <a:rPr lang="en-CA" dirty="0"/>
              <a:t>is now replaced by 1.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4725B-C1F0-47CA-FAFB-200ACAAAE9CA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A5452-A1A5-4C66-2C9C-805FF3D2FD6F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94482-0D0A-E6F5-5DD1-27D0C74B0B2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32600" y="2950179"/>
            <a:ext cx="1078375" cy="478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4460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12544-AF6D-2060-92FE-ECD6C656C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5E2D-78A0-896E-D3B4-3B050FD0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0B284-6CEE-D80A-1D20-6A8BCAC5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62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0022F-C064-DAD9-4EB8-DD48BD5F6D66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B9FA0-5B4C-7CBF-7709-4948E1E4C8C3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3334FA-3EC9-AC0C-AA75-61692C45418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A26AD3-0F9A-77DD-D081-285EB0001845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CC2599-AE93-0C8A-50C0-FA3ED8E41849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4FDAA-0F1C-4F59-2BBB-57135398AFC6}"/>
              </a:ext>
            </a:extLst>
          </p:cNvPr>
          <p:cNvSpPr txBox="1"/>
          <p:nvPr/>
        </p:nvSpPr>
        <p:spPr>
          <a:xfrm>
            <a:off x="7910975" y="2627013"/>
            <a:ext cx="31718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expression evaluates to 3.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2BE59-3D43-9A29-DDBC-0DE7A4CD017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F41BC-0C81-4A35-7C93-1EF03301983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33D060-CB1C-53B3-3360-4EEEBAE8D25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32600" y="2811679"/>
            <a:ext cx="1078375" cy="617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856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18DD1-4917-F99C-AB1E-6A3A49A1F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329B-A689-2843-E338-CC36D5D0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D417E-1733-067D-8885-0337E4BF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63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67882-38B7-3AE1-15FA-386786D33C9D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FC7C3-61E3-7880-D80B-9F0B95C04792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2AE570-86D9-F2DC-5E0F-FE9C23D46B7B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8A3C30-8767-4E11-9FC9-03CA7100379C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863424-F274-2BD8-58E9-9EA18452D631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D5F14-A8CC-40BA-ADD2-69AE4C82ACD9}"/>
              </a:ext>
            </a:extLst>
          </p:cNvPr>
          <p:cNvSpPr txBox="1"/>
          <p:nvPr/>
        </p:nvSpPr>
        <p:spPr>
          <a:xfrm>
            <a:off x="7910975" y="2627013"/>
            <a:ext cx="317189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call to </a:t>
            </a:r>
            <a:r>
              <a:rPr lang="en-CA" dirty="0">
                <a:latin typeface="Consolas" panose="020B0609020204030204" pitchFamily="49" charset="0"/>
              </a:rPr>
              <a:t>S(2)</a:t>
            </a:r>
            <a:r>
              <a:rPr lang="en-CA" dirty="0"/>
              <a:t> is done. It is </a:t>
            </a:r>
            <a:r>
              <a:rPr lang="en-CA" b="1" dirty="0"/>
              <a:t>popped</a:t>
            </a:r>
            <a:r>
              <a:rPr lang="en-CA" dirty="0"/>
              <a:t> off the top of the stack and replaced by its return value 3.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68208-FB58-0A6E-906E-BBABCEC42A5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56484-4FA5-71A1-14B4-1696D8904C6C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80B42E-B200-3EBB-8658-BE208470860D}"/>
              </a:ext>
            </a:extLst>
          </p:cNvPr>
          <p:cNvGrpSpPr/>
          <p:nvPr/>
        </p:nvGrpSpPr>
        <p:grpSpPr>
          <a:xfrm>
            <a:off x="5198911" y="2394202"/>
            <a:ext cx="2184400" cy="1325563"/>
            <a:chOff x="5227611" y="191262"/>
            <a:chExt cx="2184400" cy="13255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6248D0-DA4F-76DD-2C97-B7A0726FDA3E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DA9158-FEFC-BEB3-2992-CD467F74B1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91972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7D595-EFBC-E43E-FCA4-8082914FE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C42C-60EB-5455-08E6-6DB49D8C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64F87-364F-9F5E-DEB4-B0C6E6C4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64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CC141-2BC2-4AA1-6325-CFFAFF30548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B2031-C312-6FDE-2461-833D93BF2C97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6D23EC-EDBF-68CE-4F3E-A19E4764EC5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959D1A-64E4-CAF5-F1AC-06406672509F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D7C3E-B393-BE26-40C8-8D5402D000CA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19800-D657-D258-6E84-2E2B665026EC}"/>
              </a:ext>
            </a:extLst>
          </p:cNvPr>
          <p:cNvSpPr txBox="1"/>
          <p:nvPr/>
        </p:nvSpPr>
        <p:spPr>
          <a:xfrm>
            <a:off x="7987175" y="3765932"/>
            <a:ext cx="219324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S(2)</a:t>
            </a:r>
            <a:r>
              <a:rPr lang="en-CA" dirty="0"/>
              <a:t> gets replace by its value 3.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08856-1E06-941C-EA36-CE73AC76F8E2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96526-80A5-AF1C-4711-DB30E64829B5}"/>
              </a:ext>
            </a:extLst>
          </p:cNvPr>
          <p:cNvSpPr txBox="1"/>
          <p:nvPr/>
        </p:nvSpPr>
        <p:spPr>
          <a:xfrm>
            <a:off x="6290827" y="31579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endParaRPr lang="en-AU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618EFF-5DD7-4136-1E56-954C8E0255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468119" y="3619622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846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79C2F-D22B-D315-621F-ED3AAA5F1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737B-F6D8-13F9-97FD-1BA250EB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F6E08-C25A-DB27-428C-7054B6DF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65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135F1-998B-8E0A-8BCD-8C3036B038CE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C240A-21F5-4D35-7054-3A6B2935E111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FE0D55-F053-0273-9641-02A87CB4A7F3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FFD515-F0B7-388B-D493-0F2F1DAF950B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CCEC6D-9B46-7884-7EB5-1194D402F14F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36285-DF7F-265F-3A69-2C2C5C129D29}"/>
              </a:ext>
            </a:extLst>
          </p:cNvPr>
          <p:cNvSpPr txBox="1"/>
          <p:nvPr/>
        </p:nvSpPr>
        <p:spPr>
          <a:xfrm>
            <a:off x="7987175" y="3765932"/>
            <a:ext cx="219324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S(2)</a:t>
            </a:r>
            <a:r>
              <a:rPr lang="en-CA" dirty="0"/>
              <a:t> gets replace by its value 3.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FE48F-3F00-A8DA-E3EF-918AD10CC7D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8643D0-4CAB-BF60-F5B3-7853D379325D}"/>
              </a:ext>
            </a:extLst>
          </p:cNvPr>
          <p:cNvCxnSpPr>
            <a:stCxn id="3" idx="1"/>
          </p:cNvCxnSpPr>
          <p:nvPr/>
        </p:nvCxnSpPr>
        <p:spPr>
          <a:xfrm flipH="1">
            <a:off x="6798733" y="4089098"/>
            <a:ext cx="1188442" cy="457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282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02674-FC50-AEDB-76E9-A8C8F39B3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9F36-A038-E2DF-9D9A-1AB3F07D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875FB-C500-5847-AB61-26051E00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66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CA315-CF9B-C49A-C39B-3EB1AB8E51D1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E9EA6-3AC8-6C1E-4DD8-E150BA1C82BD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DF0A72-147A-643B-327E-A7F15EC7CD09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751088-106B-3A59-104F-2550C941E08C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16CE4A-4687-29D7-D4EB-96A00013536E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4A4DB-4998-CF2D-F922-F816F894B59E}"/>
              </a:ext>
            </a:extLst>
          </p:cNvPr>
          <p:cNvSpPr txBox="1"/>
          <p:nvPr/>
        </p:nvSpPr>
        <p:spPr>
          <a:xfrm>
            <a:off x="7987176" y="3765932"/>
            <a:ext cx="187649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expression evaluates to 6.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4D300-DDFC-A1CF-FEC6-83DC0782BB2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3FAFE2-3904-58C3-1215-C7C927A520FC}"/>
              </a:ext>
            </a:extLst>
          </p:cNvPr>
          <p:cNvCxnSpPr>
            <a:cxnSpLocks/>
          </p:cNvCxnSpPr>
          <p:nvPr/>
        </p:nvCxnSpPr>
        <p:spPr>
          <a:xfrm flipH="1">
            <a:off x="6807200" y="4123267"/>
            <a:ext cx="1405467" cy="448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12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E6399-33DD-EC58-8A07-2E674FFAB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E0D1-751A-3DCB-F94D-A1C3173E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C40A8-676F-8904-1CBF-C028C2FF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67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6E096-DFE0-A2A4-299C-E0CFA278088A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FA265-2E4D-A426-F4C7-56BCE4E57F91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0E4D48-8846-D94C-35CE-585C6236F25C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CCEF7B-A745-7A18-C3E6-8DBAD4E0C97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72A69F-AF14-0138-6721-AEF633F6500C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66929-5A0E-4F90-57FE-3CA60E8EABA1}"/>
              </a:ext>
            </a:extLst>
          </p:cNvPr>
          <p:cNvSpPr txBox="1"/>
          <p:nvPr/>
        </p:nvSpPr>
        <p:spPr>
          <a:xfrm>
            <a:off x="7987176" y="3765932"/>
            <a:ext cx="30618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call to </a:t>
            </a:r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is done. It is </a:t>
            </a:r>
            <a:r>
              <a:rPr lang="en-CA" b="1" dirty="0"/>
              <a:t>popped</a:t>
            </a:r>
            <a:r>
              <a:rPr lang="en-CA" dirty="0"/>
              <a:t> off the top of the stack and replaced by its return value 6.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76CC2-5DA3-9D7E-2F7E-66A9EB7FC57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87563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39A1-D57C-A908-A3B4-847115A9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B16A-4FCE-8C83-49CA-3AD65D75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3626E-0989-7C96-E2F2-7F4560BA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68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7AB58-B9F9-7F4E-B07B-967C782C309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65FA6-5F51-EDFB-5F26-669FECFC865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B84439-AF77-20AD-6BBC-95AE7681DAA7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67B803-59BB-A878-7BE4-613AC3DD7249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7D77A-1488-1603-C40B-0A74013DDAC6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FEE61-6C7E-77C9-44FF-BC9E7E0E8DAF}"/>
              </a:ext>
            </a:extLst>
          </p:cNvPr>
          <p:cNvSpPr txBox="1"/>
          <p:nvPr/>
        </p:nvSpPr>
        <p:spPr>
          <a:xfrm>
            <a:off x="7987176" y="3765932"/>
            <a:ext cx="30618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call to </a:t>
            </a:r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is done. It is </a:t>
            </a:r>
            <a:r>
              <a:rPr lang="en-CA" b="1" dirty="0"/>
              <a:t>popped</a:t>
            </a:r>
            <a:r>
              <a:rPr lang="en-CA" dirty="0"/>
              <a:t> off the top of the stack and replaced by its return value 6.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1968C-05AD-4074-E45C-E96B9F2E913F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CC97C4-4C6A-1BC3-5CB2-814FE4A8A237}"/>
              </a:ext>
            </a:extLst>
          </p:cNvPr>
          <p:cNvGrpSpPr/>
          <p:nvPr/>
        </p:nvGrpSpPr>
        <p:grpSpPr>
          <a:xfrm>
            <a:off x="5198911" y="3504400"/>
            <a:ext cx="2184400" cy="1325563"/>
            <a:chOff x="5227611" y="191262"/>
            <a:chExt cx="2184400" cy="132556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4A38DC-A9E4-4981-BAD9-0049332D1700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1AA561-85FB-D80F-A012-5B71889D7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8515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93FC3-FD1D-7C42-EC31-E340A78AA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0DBF-609B-4F04-50A7-CACB768A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A8813-4EA1-28AC-D5D0-7EB240CF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7BB23-FE16-5817-A59E-5425CAAA7563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1D59B-03D8-626A-B235-2A2585278453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523275-C552-F31E-6844-852DB54826D4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C6B253-3D69-5C99-A428-FBC6963279EE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D64AB-0A84-E56C-CBBE-AA5AB991BA5D}"/>
              </a:ext>
            </a:extLst>
          </p:cNvPr>
          <p:cNvSpPr txBox="1"/>
          <p:nvPr/>
        </p:nvSpPr>
        <p:spPr>
          <a:xfrm>
            <a:off x="7961776" y="4554064"/>
            <a:ext cx="21982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gets replaced by its value 6.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A8DE0-C6F0-AF96-B3A8-A701FD720113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47D17-72C7-13A1-7411-6C5D46CEEF93}"/>
              </a:ext>
            </a:extLst>
          </p:cNvPr>
          <p:cNvSpPr txBox="1"/>
          <p:nvPr/>
        </p:nvSpPr>
        <p:spPr>
          <a:xfrm>
            <a:off x="6273894" y="42661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AU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B36545-693A-C2B5-7D4B-881BE8E435A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51186" y="4727769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11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58091-4690-8A84-DBEA-2B645045B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916E-7272-3DEC-8750-895D86DF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E6609-6D4D-EA32-BEE8-43708454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00CF8-FCDF-1D4F-AEC2-24F536A46F51}"/>
              </a:ext>
            </a:extLst>
          </p:cNvPr>
          <p:cNvSpPr txBox="1"/>
          <p:nvPr/>
        </p:nvSpPr>
        <p:spPr>
          <a:xfrm>
            <a:off x="5130798" y="300630"/>
            <a:ext cx="24468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Alternate ways to write the </a:t>
            </a:r>
            <a:r>
              <a:rPr lang="en-CA" b="1" dirty="0" err="1"/>
              <a:t>circle_area</a:t>
            </a:r>
            <a:r>
              <a:rPr lang="en-CA" b="1" dirty="0"/>
              <a:t> </a:t>
            </a:r>
            <a:r>
              <a:rPr lang="en-CA" dirty="0"/>
              <a:t>function. What looks most readable to you?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71B44-F9B0-73CD-F1AA-C29DC835B314}"/>
              </a:ext>
            </a:extLst>
          </p:cNvPr>
          <p:cNvSpPr txBox="1"/>
          <p:nvPr/>
        </p:nvSpPr>
        <p:spPr>
          <a:xfrm>
            <a:off x="431797" y="2023239"/>
            <a:ext cx="4416594" cy="16312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import math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</a:rPr>
              <a:t>circle_area</a:t>
            </a:r>
            <a:r>
              <a:rPr lang="en-US" sz="20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area = </a:t>
            </a:r>
            <a:r>
              <a:rPr lang="en-US" sz="2000" dirty="0" err="1">
                <a:latin typeface="Consolas" panose="020B0609020204030204" pitchFamily="49" charset="0"/>
              </a:rPr>
              <a:t>math.pi</a:t>
            </a:r>
            <a:r>
              <a:rPr lang="en-US" sz="2000" dirty="0">
                <a:latin typeface="Consolas" panose="020B0609020204030204" pitchFamily="49" charset="0"/>
              </a:rPr>
              <a:t> * radius**2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area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4CA44-3715-1A66-058E-2D083A0D4052}"/>
              </a:ext>
            </a:extLst>
          </p:cNvPr>
          <p:cNvSpPr txBox="1"/>
          <p:nvPr/>
        </p:nvSpPr>
        <p:spPr>
          <a:xfrm>
            <a:off x="465665" y="4128060"/>
            <a:ext cx="4416594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import math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</a:rPr>
              <a:t>circle_area</a:t>
            </a:r>
            <a:r>
              <a:rPr lang="en-US" sz="20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math.pi</a:t>
            </a:r>
            <a:r>
              <a:rPr lang="en-US" sz="2000" dirty="0">
                <a:latin typeface="Consolas" panose="020B0609020204030204" pitchFamily="49" charset="0"/>
              </a:rPr>
              <a:t> * radius**2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D772B-C5E8-E7F8-83C9-A538C4FD6CE9}"/>
              </a:ext>
            </a:extLst>
          </p:cNvPr>
          <p:cNvSpPr txBox="1"/>
          <p:nvPr/>
        </p:nvSpPr>
        <p:spPr>
          <a:xfrm>
            <a:off x="6402303" y="2023239"/>
            <a:ext cx="4416594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</a:rPr>
              <a:t>circle_area</a:t>
            </a:r>
            <a:r>
              <a:rPr lang="en-US" sz="20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import math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area = </a:t>
            </a:r>
            <a:r>
              <a:rPr lang="en-US" sz="2000" dirty="0" err="1">
                <a:latin typeface="Consolas" panose="020B0609020204030204" pitchFamily="49" charset="0"/>
              </a:rPr>
              <a:t>math.pi</a:t>
            </a:r>
            <a:r>
              <a:rPr lang="en-US" sz="2000" dirty="0">
                <a:latin typeface="Consolas" panose="020B0609020204030204" pitchFamily="49" charset="0"/>
              </a:rPr>
              <a:t> * radius**2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area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9383D-2210-2403-1E4A-90C6BD2BF05A}"/>
              </a:ext>
            </a:extLst>
          </p:cNvPr>
          <p:cNvSpPr txBox="1"/>
          <p:nvPr/>
        </p:nvSpPr>
        <p:spPr>
          <a:xfrm>
            <a:off x="6402303" y="4128059"/>
            <a:ext cx="4416594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</a:rPr>
              <a:t>circle_area</a:t>
            </a:r>
            <a:r>
              <a:rPr lang="en-US" sz="20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import math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math.pi</a:t>
            </a:r>
            <a:r>
              <a:rPr lang="en-US" sz="2000" dirty="0">
                <a:latin typeface="Consolas" panose="020B0609020204030204" pitchFamily="49" charset="0"/>
              </a:rPr>
              <a:t> * radius**2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F95A04-5E0E-C975-4D94-5F60CCA42A71}"/>
              </a:ext>
            </a:extLst>
          </p:cNvPr>
          <p:cNvGrpSpPr/>
          <p:nvPr/>
        </p:nvGrpSpPr>
        <p:grpSpPr>
          <a:xfrm>
            <a:off x="123699" y="1839879"/>
            <a:ext cx="308098" cy="369332"/>
            <a:chOff x="3860800" y="1500959"/>
            <a:chExt cx="30809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221C69-82BF-57B2-3B6A-B5BCB0FD7E2C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1</a:t>
              </a:r>
              <a:endParaRPr lang="en-AU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D49DDB-EBC8-86B5-3B2A-E21B2D73469B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3CC05-2236-7A00-42E8-6FD57A972635}"/>
              </a:ext>
            </a:extLst>
          </p:cNvPr>
          <p:cNvGrpSpPr/>
          <p:nvPr/>
        </p:nvGrpSpPr>
        <p:grpSpPr>
          <a:xfrm>
            <a:off x="157567" y="3963472"/>
            <a:ext cx="308098" cy="369332"/>
            <a:chOff x="3860800" y="1500959"/>
            <a:chExt cx="30809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DC802A-A33D-2DED-F8D0-3BE13CAADDF8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2</a:t>
              </a:r>
              <a:endParaRPr lang="en-AU" b="1" dirty="0">
                <a:solidFill>
                  <a:srgbClr val="00B05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89196C-BF96-8CE0-2E6B-4D0C52D3A09E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E77F0E-AD64-43BB-5888-99F5762000F3}"/>
              </a:ext>
            </a:extLst>
          </p:cNvPr>
          <p:cNvGrpSpPr/>
          <p:nvPr/>
        </p:nvGrpSpPr>
        <p:grpSpPr>
          <a:xfrm>
            <a:off x="6096000" y="1838573"/>
            <a:ext cx="308098" cy="369332"/>
            <a:chOff x="3860800" y="1500959"/>
            <a:chExt cx="308098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A1244E-7CF5-9DCB-5CB8-66516273F90A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3</a:t>
              </a:r>
              <a:endParaRPr lang="en-AU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46CBBA2-E42F-8C57-33D6-BE4F886C7355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CA01E0-2C79-5461-C6FA-155409560AD3}"/>
              </a:ext>
            </a:extLst>
          </p:cNvPr>
          <p:cNvGrpSpPr/>
          <p:nvPr/>
        </p:nvGrpSpPr>
        <p:grpSpPr>
          <a:xfrm>
            <a:off x="6096000" y="3943393"/>
            <a:ext cx="308098" cy="369332"/>
            <a:chOff x="3860800" y="1500959"/>
            <a:chExt cx="308098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5C426E-D324-E4DF-FECA-B572896D7490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4</a:t>
              </a:r>
              <a:endParaRPr lang="en-AU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44F43D4-A432-FEC1-C752-CED077C48A3F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5B093F-9625-356B-30E1-4E3681EC42A8}"/>
                  </a:ext>
                </a:extLst>
              </p14:cNvPr>
              <p14:cNvContentPartPr/>
              <p14:nvPr/>
            </p14:nvContentPartPr>
            <p14:xfrm>
              <a:off x="344160" y="1775880"/>
              <a:ext cx="10965240" cy="4122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5B093F-9625-356B-30E1-4E3681EC42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800" y="1766520"/>
                <a:ext cx="10983960" cy="414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9788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C0C74-16C4-F9E9-97AA-D3CADED9C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A3DC-04A0-833E-E505-8156C526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3DFAE-AA75-FE23-48A3-8C71E554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70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81235-42CB-EC21-7234-A9FBC4D394A9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045E0-7850-F37D-A65E-C637C8246CB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C0D1E1-57FA-9186-6B02-06139D3E3E0F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C3C3DA-E78A-9472-AA2F-1759D8AF15CA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EE9E9-E7B1-3950-0CB0-8F9FBE8800FC}"/>
              </a:ext>
            </a:extLst>
          </p:cNvPr>
          <p:cNvSpPr txBox="1"/>
          <p:nvPr/>
        </p:nvSpPr>
        <p:spPr>
          <a:xfrm>
            <a:off x="7961776" y="4554064"/>
            <a:ext cx="21982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gets replaced by its value 6.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697CD-6C20-F391-84EA-134F268D40CA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1427AB-8D17-2E5A-B5C5-86471928DA78}"/>
              </a:ext>
            </a:extLst>
          </p:cNvPr>
          <p:cNvCxnSpPr>
            <a:stCxn id="3" idx="1"/>
          </p:cNvCxnSpPr>
          <p:nvPr/>
        </p:nvCxnSpPr>
        <p:spPr>
          <a:xfrm flipH="1">
            <a:off x="6798733" y="4877230"/>
            <a:ext cx="1163043" cy="803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8406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B4E99-5070-F22E-EE23-403DC94DD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AE23-7DDD-B480-26C4-A9BE0C44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FCD91-0EB5-349B-E817-6A06C446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71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062EF-9279-6E73-D456-061ED40D7727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696D8-3C0D-7283-AB53-FC40AEC9EAC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D687DE-4117-FF03-51B6-AE3BE354C300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8E918F-CDBB-04FF-A38D-F48883B5CB74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2B82C-2028-C5FA-3D1D-C6E0F3AC2E7D}"/>
              </a:ext>
            </a:extLst>
          </p:cNvPr>
          <p:cNvSpPr txBox="1"/>
          <p:nvPr/>
        </p:nvSpPr>
        <p:spPr>
          <a:xfrm>
            <a:off x="7961776" y="4554064"/>
            <a:ext cx="188495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expression evaluates to 10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77ACF-0B61-9D44-F821-DC3F8B306D8B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ABC538-DE9C-9D65-F259-32266C46535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798733" y="4877230"/>
            <a:ext cx="1163043" cy="803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4884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134BE-A15F-5710-1DDD-42BCA93EB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BE03-1E0A-20C8-EEB5-B269D0B8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61613-EE61-35C9-8243-22B61853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72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FBC51-F0CF-AEC9-D8F1-472F42155B8E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589E4-E1FB-0CFF-9F29-76BB3C0C0676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975C69-5AF2-078C-00EF-9214E96CACC8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566630-61F1-C1CB-1190-C388F47E3BF3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0C8F-FCE8-59DF-D786-B3B952ABF042}"/>
              </a:ext>
            </a:extLst>
          </p:cNvPr>
          <p:cNvSpPr txBox="1"/>
          <p:nvPr/>
        </p:nvSpPr>
        <p:spPr>
          <a:xfrm>
            <a:off x="7961776" y="4554064"/>
            <a:ext cx="24776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call to </a:t>
            </a:r>
            <a:r>
              <a:rPr lang="en-CA" dirty="0">
                <a:latin typeface="Consolas" panose="020B0609020204030204" pitchFamily="49" charset="0"/>
              </a:rPr>
              <a:t>S(4) </a:t>
            </a:r>
            <a:r>
              <a:rPr lang="en-CA" dirty="0"/>
              <a:t>is done, so it is </a:t>
            </a:r>
            <a:r>
              <a:rPr lang="en-CA" b="1" dirty="0"/>
              <a:t>popped</a:t>
            </a:r>
            <a:r>
              <a:rPr lang="en-CA" dirty="0"/>
              <a:t> from the stack and 10 is left in its place.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BCA64-9359-745B-E182-891A48F20A82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125318-9AF9-37A9-7F1F-97F3CB00C370}"/>
              </a:ext>
            </a:extLst>
          </p:cNvPr>
          <p:cNvGrpSpPr/>
          <p:nvPr/>
        </p:nvGrpSpPr>
        <p:grpSpPr>
          <a:xfrm>
            <a:off x="5195854" y="4609936"/>
            <a:ext cx="2184400" cy="1325563"/>
            <a:chOff x="5227611" y="191262"/>
            <a:chExt cx="2184400" cy="132556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CA9EF1-9021-E107-B8D5-3029CDC286E5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66CCD6-2937-84C4-D34B-7BB31EC5B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8985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E9462-9EA1-A416-A69F-83CD64532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3654-E8FC-D114-25F5-509EE636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094B3-BCF1-A155-2F11-4707E619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73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A78A4-4C3E-B233-2343-DC57E13CC17D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39DCBF-2FDC-87C3-9BE9-87821B68B34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D30176-C36B-BAA7-5FCF-A00BB03B469A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B2900-A84A-1132-7B9C-37FD236A0753}"/>
              </a:ext>
            </a:extLst>
          </p:cNvPr>
          <p:cNvSpPr txBox="1"/>
          <p:nvPr/>
        </p:nvSpPr>
        <p:spPr>
          <a:xfrm>
            <a:off x="7936376" y="4588655"/>
            <a:ext cx="24776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more function calls on the stack, so this is the final answer.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3AE91-8728-A178-986C-A8C4A295359D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6C7D3-00A6-970B-FDB3-0B0463FE1473}"/>
              </a:ext>
            </a:extLst>
          </p:cNvPr>
          <p:cNvSpPr txBox="1"/>
          <p:nvPr/>
        </p:nvSpPr>
        <p:spPr>
          <a:xfrm>
            <a:off x="6365844" y="547473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AU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435799-CD36-E176-292D-E6D1A222DF78}"/>
              </a:ext>
            </a:extLst>
          </p:cNvPr>
          <p:cNvCxnSpPr>
            <a:stCxn id="3" idx="1"/>
            <a:endCxn id="8" idx="3"/>
          </p:cNvCxnSpPr>
          <p:nvPr/>
        </p:nvCxnSpPr>
        <p:spPr>
          <a:xfrm flipH="1">
            <a:off x="6720428" y="5050320"/>
            <a:ext cx="1215948" cy="655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805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6AA01-C562-35E0-954A-EB46E3012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C59D-D476-EF23-7BC9-85CBAEE0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AE062-1F2F-0ED5-2254-5A33D8D3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74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FADE5-CB54-EF76-450E-4A3EB02C7958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3F6EF-5CA1-2B3E-28EE-871C2385F4ED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66561A-3515-DBE0-A2D3-22DA5113ADF4}"/>
              </a:ext>
            </a:extLst>
          </p:cNvPr>
          <p:cNvGrpSpPr/>
          <p:nvPr/>
        </p:nvGrpSpPr>
        <p:grpSpPr>
          <a:xfrm>
            <a:off x="338663" y="3283582"/>
            <a:ext cx="3603872" cy="1439753"/>
            <a:chOff x="184232" y="2371127"/>
            <a:chExt cx="3603872" cy="143975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51774-1E57-C150-8413-9B3BA125F1AC}"/>
                </a:ext>
              </a:extLst>
            </p:cNvPr>
            <p:cNvSpPr txBox="1"/>
            <p:nvPr/>
          </p:nvSpPr>
          <p:spPr>
            <a:xfrm>
              <a:off x="184232" y="3164549"/>
              <a:ext cx="3603872" cy="646331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def S(n):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return n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latin typeface="Consolas" panose="020B0609020204030204" pitchFamily="49" charset="0"/>
                </a:rPr>
                <a:t> (n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dirty="0">
                  <a:latin typeface="Consolas" panose="020B0609020204030204" pitchFamily="49" charset="0"/>
                </a:rPr>
                <a:t> 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//</a:t>
              </a:r>
              <a:r>
                <a:rPr lang="en-US" dirty="0">
                  <a:latin typeface="Consolas" panose="020B0609020204030204" pitchFamily="49" charset="0"/>
                </a:rPr>
                <a:t> 2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C5AD76A-9D16-6169-7E3B-E0F9AFB9BACB}"/>
                    </a:ext>
                  </a:extLst>
                </p:cNvPr>
                <p:cNvSpPr txBox="1"/>
                <p:nvPr/>
              </p:nvSpPr>
              <p:spPr>
                <a:xfrm>
                  <a:off x="184232" y="2371127"/>
                  <a:ext cx="3149708" cy="618118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C5AD76A-9D16-6169-7E3B-E0F9AFB9B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232" y="2371127"/>
                  <a:ext cx="3149708" cy="61811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EDF779-96EA-23EE-07BA-D4AB6C2296D5}"/>
              </a:ext>
            </a:extLst>
          </p:cNvPr>
          <p:cNvGrpSpPr/>
          <p:nvPr/>
        </p:nvGrpSpPr>
        <p:grpSpPr>
          <a:xfrm>
            <a:off x="8412231" y="2403500"/>
            <a:ext cx="3350597" cy="2312323"/>
            <a:chOff x="7704142" y="2596004"/>
            <a:chExt cx="3350597" cy="2312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3F91FF9-6C90-B5C5-C093-308A5D1C7A8D}"/>
                    </a:ext>
                  </a:extLst>
                </p:cNvPr>
                <p:cNvSpPr txBox="1"/>
                <p:nvPr/>
              </p:nvSpPr>
              <p:spPr>
                <a:xfrm>
                  <a:off x="7704142" y="2596004"/>
                  <a:ext cx="2259080" cy="646331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3F91FF9-6C90-B5C5-C093-308A5D1C7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4142" y="2596004"/>
                  <a:ext cx="2259080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E66819-197A-7FA9-BF8D-23CEF8658A77}"/>
                </a:ext>
              </a:extLst>
            </p:cNvPr>
            <p:cNvSpPr txBox="1"/>
            <p:nvPr/>
          </p:nvSpPr>
          <p:spPr>
            <a:xfrm>
              <a:off x="7704142" y="3430999"/>
              <a:ext cx="3350597" cy="1477328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def S(n):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if n == 0: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        return 0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    else: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        return S(n-1)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dirty="0">
                  <a:latin typeface="Consolas" panose="020B0609020204030204" pitchFamily="49" charset="0"/>
                </a:rPr>
                <a:t> n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1A52710-05B4-2B0A-8701-B212B999E0AB}"/>
              </a:ext>
            </a:extLst>
          </p:cNvPr>
          <p:cNvSpPr txBox="1"/>
          <p:nvPr/>
        </p:nvSpPr>
        <p:spPr>
          <a:xfrm>
            <a:off x="4438766" y="3246007"/>
            <a:ext cx="3477234" cy="1477328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total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 i in range(n + 1):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total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latin typeface="Consolas" panose="020B0609020204030204" pitchFamily="49" charset="0"/>
              </a:rPr>
              <a:t> i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total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D6A76-D8D6-DF7F-7486-A5BAA163D6DA}"/>
              </a:ext>
            </a:extLst>
          </p:cNvPr>
          <p:cNvSpPr txBox="1"/>
          <p:nvPr/>
        </p:nvSpPr>
        <p:spPr>
          <a:xfrm>
            <a:off x="338663" y="4852345"/>
            <a:ext cx="314970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Doesn’t use much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4D930-C28B-F280-78AF-72E7A517C9C4}"/>
              </a:ext>
            </a:extLst>
          </p:cNvPr>
          <p:cNvSpPr txBox="1"/>
          <p:nvPr/>
        </p:nvSpPr>
        <p:spPr>
          <a:xfrm>
            <a:off x="4438766" y="4852345"/>
            <a:ext cx="314970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Doesn’t use much memory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AF7F3-71BB-CD49-8DB8-E835A93CE00B}"/>
              </a:ext>
            </a:extLst>
          </p:cNvPr>
          <p:cNvSpPr txBox="1"/>
          <p:nvPr/>
        </p:nvSpPr>
        <p:spPr>
          <a:xfrm>
            <a:off x="8412231" y="4852345"/>
            <a:ext cx="314970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Uses a lot of memory</a:t>
            </a:r>
          </a:p>
        </p:txBody>
      </p:sp>
    </p:spTree>
    <p:extLst>
      <p:ext uri="{BB962C8B-B14F-4D97-AF65-F5344CB8AC3E}">
        <p14:creationId xmlns:p14="http://schemas.microsoft.com/office/powerpoint/2010/main" val="13717940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16DFB-CD7C-2F9A-42AF-2C70BF593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F766-47B5-E84C-A6EF-6041697F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ADBE1-3566-DB4E-ECDC-A631D6BE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75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0B983-79CD-9D8C-C541-B5D0999FE99B}"/>
              </a:ext>
            </a:extLst>
          </p:cNvPr>
          <p:cNvSpPr txBox="1"/>
          <p:nvPr/>
        </p:nvSpPr>
        <p:spPr>
          <a:xfrm>
            <a:off x="5238148" y="1578902"/>
            <a:ext cx="13150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pattern?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B2EE7-0857-FA12-C603-63C10C141DE3}"/>
              </a:ext>
            </a:extLst>
          </p:cNvPr>
          <p:cNvSpPr txBox="1"/>
          <p:nvPr/>
        </p:nvSpPr>
        <p:spPr>
          <a:xfrm>
            <a:off x="2427367" y="2707426"/>
            <a:ext cx="8465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0, 1, 1, 2, 3, 5, 8, 13, 21, 34, </a:t>
            </a:r>
            <a:r>
              <a:rPr lang="en-CA" sz="4400" dirty="0">
                <a:solidFill>
                  <a:srgbClr val="FF0000"/>
                </a:solidFill>
              </a:rPr>
              <a:t>???</a:t>
            </a:r>
            <a:r>
              <a:rPr lang="en-CA" sz="4400" dirty="0"/>
              <a:t>, …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14234924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EFC91-771A-3CED-A750-8665F32B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80D6-30AC-5EDE-F4B8-CF8E8C52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961E0-45E0-0F80-41C2-187D745F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76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89CBD-5DD5-3A49-4608-A45050776F7D}"/>
              </a:ext>
            </a:extLst>
          </p:cNvPr>
          <p:cNvSpPr txBox="1"/>
          <p:nvPr/>
        </p:nvSpPr>
        <p:spPr>
          <a:xfrm>
            <a:off x="5238148" y="1578902"/>
            <a:ext cx="13150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pattern?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8DC04-AF6F-8661-644C-74257A4D11AD}"/>
              </a:ext>
            </a:extLst>
          </p:cNvPr>
          <p:cNvSpPr txBox="1"/>
          <p:nvPr/>
        </p:nvSpPr>
        <p:spPr>
          <a:xfrm>
            <a:off x="2427367" y="2707426"/>
            <a:ext cx="8217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0, 1, 1, 2, 3, 5, 8, 13, 21, 34, </a:t>
            </a:r>
            <a:r>
              <a:rPr lang="en-CA" sz="4400" dirty="0">
                <a:solidFill>
                  <a:srgbClr val="FF0000"/>
                </a:solidFill>
              </a:rPr>
              <a:t>55</a:t>
            </a:r>
            <a:r>
              <a:rPr lang="en-CA" sz="4400" dirty="0"/>
              <a:t>, …</a:t>
            </a:r>
            <a:endParaRPr lang="en-A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1B5A1-2FFF-3C8C-9432-753DBC778DD9}"/>
              </a:ext>
            </a:extLst>
          </p:cNvPr>
          <p:cNvSpPr txBox="1"/>
          <p:nvPr/>
        </p:nvSpPr>
        <p:spPr>
          <a:xfrm>
            <a:off x="8904367" y="3556342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=21+34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BD718-314D-1F61-F145-535F6F88A149}"/>
              </a:ext>
            </a:extLst>
          </p:cNvPr>
          <p:cNvSpPr txBox="1"/>
          <p:nvPr/>
        </p:nvSpPr>
        <p:spPr>
          <a:xfrm>
            <a:off x="9050867" y="854043"/>
            <a:ext cx="29711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sequence of numbers shows up surprisingly often in nature and various applications.</a:t>
            </a:r>
            <a:endParaRPr lang="en-AU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411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5A691-F032-76B6-6B99-430C43D4F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AF24-F81F-C756-7171-10AD8B57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A503B-BB99-C3D0-9048-A5F15C63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77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73E7B-5D70-DD90-25CD-DF76C42E2874}"/>
              </a:ext>
            </a:extLst>
          </p:cNvPr>
          <p:cNvSpPr txBox="1"/>
          <p:nvPr/>
        </p:nvSpPr>
        <p:spPr>
          <a:xfrm>
            <a:off x="5238148" y="1578902"/>
            <a:ext cx="13150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pattern?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D4EDB-88D3-E973-8CD3-EC051418C849}"/>
              </a:ext>
            </a:extLst>
          </p:cNvPr>
          <p:cNvSpPr txBox="1"/>
          <p:nvPr/>
        </p:nvSpPr>
        <p:spPr>
          <a:xfrm>
            <a:off x="2427367" y="2707426"/>
            <a:ext cx="8217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0, 1, 1, 2, 3, 5, 8, 13, 21, 34, 55, …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30896-052E-59D8-3843-FB091FB2FE70}"/>
              </a:ext>
            </a:extLst>
          </p:cNvPr>
          <p:cNvSpPr txBox="1"/>
          <p:nvPr/>
        </p:nvSpPr>
        <p:spPr>
          <a:xfrm>
            <a:off x="5145014" y="3941205"/>
            <a:ext cx="265278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of these numbers is the sum of the two immediately before it.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07438FF-03D2-7219-EF52-DBB7B95DE5AD}"/>
              </a:ext>
            </a:extLst>
          </p:cNvPr>
          <p:cNvSpPr/>
          <p:nvPr/>
        </p:nvSpPr>
        <p:spPr>
          <a:xfrm rot="16200000">
            <a:off x="7048181" y="208174"/>
            <a:ext cx="279400" cy="6913599"/>
          </a:xfrm>
          <a:prstGeom prst="leftBrace">
            <a:avLst>
              <a:gd name="adj1" fmla="val 8333"/>
              <a:gd name="adj2" fmla="val 3971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0911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D2AA7-A281-1EEF-7549-80DC22132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9836-1645-7EAC-AF8C-711E549B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C539E-EE9F-90CE-2704-CD5E59CC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78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20525-1FC0-E5D8-BCEE-FF47B38592A1}"/>
              </a:ext>
            </a:extLst>
          </p:cNvPr>
          <p:cNvSpPr txBox="1"/>
          <p:nvPr/>
        </p:nvSpPr>
        <p:spPr>
          <a:xfrm>
            <a:off x="5238148" y="1578902"/>
            <a:ext cx="13150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pattern?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9EBE1-F43F-B303-870E-CAC146C03566}"/>
              </a:ext>
            </a:extLst>
          </p:cNvPr>
          <p:cNvSpPr txBox="1"/>
          <p:nvPr/>
        </p:nvSpPr>
        <p:spPr>
          <a:xfrm>
            <a:off x="2427367" y="2707426"/>
            <a:ext cx="8217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rgbClr val="FF0000"/>
                </a:solidFill>
              </a:rPr>
              <a:t>0</a:t>
            </a:r>
            <a:r>
              <a:rPr lang="en-CA" sz="4400" dirty="0"/>
              <a:t>, </a:t>
            </a:r>
            <a:r>
              <a:rPr lang="en-CA" sz="4400" dirty="0">
                <a:solidFill>
                  <a:srgbClr val="FF0000"/>
                </a:solidFill>
              </a:rPr>
              <a:t>1</a:t>
            </a:r>
            <a:r>
              <a:rPr lang="en-CA" sz="4400" dirty="0"/>
              <a:t>, 1, 2, 3, 5, 8, 13, 21, 34, 55, …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8B89B-7C91-8578-4B16-D34F2E6BD18E}"/>
              </a:ext>
            </a:extLst>
          </p:cNvPr>
          <p:cNvSpPr txBox="1"/>
          <p:nvPr/>
        </p:nvSpPr>
        <p:spPr>
          <a:xfrm>
            <a:off x="5145014" y="3941205"/>
            <a:ext cx="265278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of these numbers is the sum of the two immediately before it.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8A7A0DB-032A-FFF3-FD58-6A6C2E21E74A}"/>
              </a:ext>
            </a:extLst>
          </p:cNvPr>
          <p:cNvSpPr/>
          <p:nvPr/>
        </p:nvSpPr>
        <p:spPr>
          <a:xfrm rot="16200000">
            <a:off x="7048181" y="208174"/>
            <a:ext cx="279400" cy="6913599"/>
          </a:xfrm>
          <a:prstGeom prst="leftBrace">
            <a:avLst>
              <a:gd name="adj1" fmla="val 8333"/>
              <a:gd name="adj2" fmla="val 3971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E7BDB-B526-B7A4-7F8F-F88B168E3569}"/>
              </a:ext>
            </a:extLst>
          </p:cNvPr>
          <p:cNvSpPr txBox="1"/>
          <p:nvPr/>
        </p:nvSpPr>
        <p:spPr>
          <a:xfrm>
            <a:off x="784681" y="3941205"/>
            <a:ext cx="265278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first two numbers are special: they are asserted to be 0 and 1.</a:t>
            </a:r>
            <a:endParaRPr lang="en-AU" b="1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FCF74-4A29-EF7D-D501-6BA70352E671}"/>
              </a:ext>
            </a:extLst>
          </p:cNvPr>
          <p:cNvCxnSpPr>
            <a:stCxn id="3" idx="0"/>
          </p:cNvCxnSpPr>
          <p:nvPr/>
        </p:nvCxnSpPr>
        <p:spPr>
          <a:xfrm flipV="1">
            <a:off x="2111074" y="3302000"/>
            <a:ext cx="437393" cy="639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DE735F-291A-5F0D-ADDF-66DCAD425EC4}"/>
              </a:ext>
            </a:extLst>
          </p:cNvPr>
          <p:cNvCxnSpPr>
            <a:stCxn id="3" idx="0"/>
          </p:cNvCxnSpPr>
          <p:nvPr/>
        </p:nvCxnSpPr>
        <p:spPr>
          <a:xfrm flipV="1">
            <a:off x="2111074" y="3327400"/>
            <a:ext cx="1055459" cy="613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176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48864-CCB8-5733-820B-EEEFE8DBE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3912-8514-E361-3BB1-FA0CF364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C2BBD-8078-E337-8F0A-B3A0A04A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AEC2D-C331-680A-AB02-C7417C246095}"/>
              </a:ext>
            </a:extLst>
          </p:cNvPr>
          <p:cNvSpPr txBox="1"/>
          <p:nvPr/>
        </p:nvSpPr>
        <p:spPr>
          <a:xfrm>
            <a:off x="5238148" y="1578902"/>
            <a:ext cx="13150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pattern?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6C5B2-206C-2EF5-26C3-38E22E27793F}"/>
              </a:ext>
            </a:extLst>
          </p:cNvPr>
          <p:cNvSpPr txBox="1"/>
          <p:nvPr/>
        </p:nvSpPr>
        <p:spPr>
          <a:xfrm>
            <a:off x="2427367" y="2707426"/>
            <a:ext cx="8217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rgbClr val="FF0000"/>
                </a:solidFill>
              </a:rPr>
              <a:t>0</a:t>
            </a:r>
            <a:r>
              <a:rPr lang="en-CA" sz="4400" dirty="0"/>
              <a:t>, </a:t>
            </a:r>
            <a:r>
              <a:rPr lang="en-CA" sz="4400" dirty="0">
                <a:solidFill>
                  <a:srgbClr val="FF0000"/>
                </a:solidFill>
              </a:rPr>
              <a:t>1</a:t>
            </a:r>
            <a:r>
              <a:rPr lang="en-CA" sz="4400" dirty="0"/>
              <a:t>, 1, 2, 3, 5, 8, 13, 21, 34, 55, …</a:t>
            </a:r>
            <a:endParaRPr lang="en-AU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B5E024-1D32-CE9D-FFE7-E20540DE6A8E}"/>
                  </a:ext>
                </a:extLst>
              </p:cNvPr>
              <p:cNvSpPr txBox="1"/>
              <p:nvPr/>
            </p:nvSpPr>
            <p:spPr>
              <a:xfrm>
                <a:off x="1126520" y="4199511"/>
                <a:ext cx="527028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B5E024-1D32-CE9D-FFE7-E20540DE6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520" y="4199511"/>
                <a:ext cx="5270289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59071-9652-40CC-543D-0F1B2CE95F8A}"/>
                  </a:ext>
                </a:extLst>
              </p:cNvPr>
              <p:cNvSpPr txBox="1"/>
              <p:nvPr/>
            </p:nvSpPr>
            <p:spPr>
              <a:xfrm>
                <a:off x="2427367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59071-9652-40CC-543D-0F1B2CE95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67" y="2546252"/>
                <a:ext cx="584391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0317A1-4294-B0DD-D8EA-E92D7FD1080E}"/>
                  </a:ext>
                </a:extLst>
              </p:cNvPr>
              <p:cNvSpPr txBox="1"/>
              <p:nvPr/>
            </p:nvSpPr>
            <p:spPr>
              <a:xfrm>
                <a:off x="2969233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0317A1-4294-B0DD-D8EA-E92D7FD10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233" y="2546252"/>
                <a:ext cx="584391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FFEAEB-BA9E-5B36-226F-2C8B851CC892}"/>
                  </a:ext>
                </a:extLst>
              </p:cNvPr>
              <p:cNvSpPr txBox="1"/>
              <p:nvPr/>
            </p:nvSpPr>
            <p:spPr>
              <a:xfrm>
                <a:off x="3511099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FFEAEB-BA9E-5B36-226F-2C8B851CC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099" y="2546252"/>
                <a:ext cx="584391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8093E6-25D4-0359-8520-F6FA410C44CF}"/>
                  </a:ext>
                </a:extLst>
              </p:cNvPr>
              <p:cNvSpPr txBox="1"/>
              <p:nvPr/>
            </p:nvSpPr>
            <p:spPr>
              <a:xfrm>
                <a:off x="4052965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8093E6-25D4-0359-8520-F6FA410C4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965" y="2546252"/>
                <a:ext cx="584391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334594-BE80-51B3-474A-0D98CCC4EFF9}"/>
                  </a:ext>
                </a:extLst>
              </p:cNvPr>
              <p:cNvSpPr txBox="1"/>
              <p:nvPr/>
            </p:nvSpPr>
            <p:spPr>
              <a:xfrm>
                <a:off x="4637356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334594-BE80-51B3-474A-0D98CCC4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356" y="2546252"/>
                <a:ext cx="584391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43D5AB-6350-BBE9-E7C9-22CD115885E8}"/>
                  </a:ext>
                </a:extLst>
              </p:cNvPr>
              <p:cNvSpPr txBox="1"/>
              <p:nvPr/>
            </p:nvSpPr>
            <p:spPr>
              <a:xfrm>
                <a:off x="5221747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43D5AB-6350-BBE9-E7C9-22CD11588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747" y="2546252"/>
                <a:ext cx="584391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261A16-A586-DA8B-4983-E3C80FD6B039}"/>
                  </a:ext>
                </a:extLst>
              </p:cNvPr>
              <p:cNvSpPr txBox="1"/>
              <p:nvPr/>
            </p:nvSpPr>
            <p:spPr>
              <a:xfrm>
                <a:off x="5812418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261A16-A586-DA8B-4983-E3C80FD6B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418" y="2546252"/>
                <a:ext cx="584391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56BD0A-DA68-12A2-F844-1F8D328CD0D9}"/>
                  </a:ext>
                </a:extLst>
              </p:cNvPr>
              <p:cNvSpPr txBox="1"/>
              <p:nvPr/>
            </p:nvSpPr>
            <p:spPr>
              <a:xfrm>
                <a:off x="6594219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(7)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56BD0A-DA68-12A2-F844-1F8D328CD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219" y="2546252"/>
                <a:ext cx="584391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CE7FDB-488F-E539-C623-5E1C88B1D9C3}"/>
                  </a:ext>
                </a:extLst>
              </p:cNvPr>
              <p:cNvSpPr txBox="1"/>
              <p:nvPr/>
            </p:nvSpPr>
            <p:spPr>
              <a:xfrm>
                <a:off x="7376020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(8)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CE7FDB-488F-E539-C623-5E1C88B1D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020" y="2546252"/>
                <a:ext cx="584391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015408-B057-D5A8-9B46-A57BC60DA139}"/>
                  </a:ext>
                </a:extLst>
              </p:cNvPr>
              <p:cNvSpPr txBox="1"/>
              <p:nvPr/>
            </p:nvSpPr>
            <p:spPr>
              <a:xfrm>
                <a:off x="8299277" y="2569800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(9)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015408-B057-D5A8-9B46-A57BC60DA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277" y="2569800"/>
                <a:ext cx="584391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EA91AF-D04E-8DDA-3AE5-808725F8EE7A}"/>
                  </a:ext>
                </a:extLst>
              </p:cNvPr>
              <p:cNvSpPr txBox="1"/>
              <p:nvPr/>
            </p:nvSpPr>
            <p:spPr>
              <a:xfrm>
                <a:off x="9133338" y="2546252"/>
                <a:ext cx="683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EA91AF-D04E-8DDA-3AE5-808725F8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338" y="2546252"/>
                <a:ext cx="683777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58FF27D-7A08-79BF-A346-B381D66C21FE}"/>
              </a:ext>
            </a:extLst>
          </p:cNvPr>
          <p:cNvSpPr txBox="1"/>
          <p:nvPr/>
        </p:nvSpPr>
        <p:spPr>
          <a:xfrm>
            <a:off x="3551087" y="3899019"/>
            <a:ext cx="334132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recurrence relation precisely defines the values of each number in the sequence.</a:t>
            </a:r>
            <a:endParaRPr lang="en-AU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7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FB2EEB-124D-EA92-9906-CDD38DE12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Dead Code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5522551-A2E0-F573-51B4-D979AA112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05054-D305-BC27-F655-9BE60E99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4414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1A63B-20E7-89C1-9839-B5F33022D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A67E-8DBC-D333-E3A2-C2B4A8C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5F97A-F4DD-2301-97C2-CA719AF7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80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2532B5-25A6-2358-11E9-CA8BCDAFFA41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2532B5-25A6-2358-11E9-CA8BCDAFF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BC0EC62-DFAE-C17E-DC06-0F776885EF24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07BD72-A648-C7F8-ACED-C15AA4A7EB36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C5D22CC-F452-9138-6185-DF1D2CC7C087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C5D22CC-F452-9138-6185-DF1D2CC7C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801DD5A-F399-370A-BAF4-A67EF727002B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801DD5A-F399-370A-BAF4-A67EF7270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54A0557-FE58-E97B-45EA-73C137AD219C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54A0557-FE58-E97B-45EA-73C137AD2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3D7E709-2ADD-53D5-8BAE-39A0CC69E756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3D7E709-2ADD-53D5-8BAE-39A0CC69E7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C868FB3-CB01-A6DA-9AE8-40C85E41BF11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C868FB3-CB01-A6DA-9AE8-40C85E41B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629B55-A6C5-92E8-6511-7EBDDC838152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629B55-A6C5-92E8-6511-7EBDDC838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E3DE02-5B03-741E-7BA5-6DB6B5307DEA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E3DE02-5B03-741E-7BA5-6DB6B5307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643E81-CD8F-5B58-13D1-D71BCF01AD1B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643E81-CD8F-5B58-13D1-D71BCF01A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A1BAE83-D340-BBEE-1130-1CC330BCE875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A1BAE83-D340-BBEE-1130-1CC330BCE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F344F40-5A58-461E-171F-F2B963BC4FE2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F344F40-5A58-461E-171F-F2B963BC4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0323952-7A51-0D16-55FC-A38CFB8100D7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0323952-7A51-0D16-55FC-A38CFB810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214B63-5180-D11F-C7F7-823ED449A44B}"/>
                  </a:ext>
                </a:extLst>
              </p:cNvPr>
              <p:cNvSpPr txBox="1"/>
              <p:nvPr/>
            </p:nvSpPr>
            <p:spPr>
              <a:xfrm>
                <a:off x="5198054" y="1816498"/>
                <a:ext cx="2163955" cy="6463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Let's</a:t>
                </a:r>
                <a14:m>
                  <m:oMath xmlns:m="http://schemas.openxmlformats.org/officeDocument/2006/math"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see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how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CA" dirty="0"/>
                  <a:t> is calculated … </a:t>
                </a:r>
                <a:endParaRPr lang="en-AU" b="1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214B63-5180-D11F-C7F7-823ED449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054" y="1816498"/>
                <a:ext cx="2163955" cy="646331"/>
              </a:xfrm>
              <a:prstGeom prst="rect">
                <a:avLst/>
              </a:prstGeom>
              <a:blipFill>
                <a:blip r:embed="rId14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3EEFFD-DBD6-6BE9-6DD0-93AE021F8879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3EEFFD-DBD6-6BE9-6DD0-93AE021F8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3111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68AC3-29B7-E3EB-0EA3-E4572288E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50E7-C07B-3442-89BC-25AFC796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8D9DF-61DA-1BD5-CB3A-74629198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81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BA8991-9708-9C85-CAFA-C5071C2C3FC3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BA8991-9708-9C85-CAFA-C5071C2C3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C0FBD36-E891-9E71-F87C-39ACC904A565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767FCC-FE0E-48F4-9A13-CCA3AEA37F30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57854B3-1247-37A3-84D6-CDDBFAFCE510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57854B3-1247-37A3-84D6-CDDBFAFCE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65AEA31-AEAC-A240-9B0F-436D2A43B42D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65AEA31-AEAC-A240-9B0F-436D2A43B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43AB8D-1461-2EE3-4B9E-455992B6FFA8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43AB8D-1461-2EE3-4B9E-455992B6F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95DCB06-0E67-CAB5-B965-98450AAA47AA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95DCB06-0E67-CAB5-B965-98450AAA4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27B4A7-FE52-15A1-5067-C5F9B87A9D28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27B4A7-FE52-15A1-5067-C5F9B87A9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EFA4690-95C9-A56C-FF69-90CC9844E5F4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EFA4690-95C9-A56C-FF69-90CC9844E5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9E70DEF-3BF2-4C69-4996-01407FABAE89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9E70DEF-3BF2-4C69-4996-01407FABA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7EBAE53-AA8C-9205-AB98-F2896E44E70F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7EBAE53-AA8C-9205-AB98-F2896E44E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799A44-803D-1014-904E-6736FD998EF3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799A44-803D-1014-904E-6736FD998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E3BAB7-ECD0-896E-9FD6-B4D8AEE56A9A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E3BAB7-ECD0-896E-9FD6-B4D8AEE56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6547B2B-CC7F-4B7B-AFB3-D9776CA8FDFF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6547B2B-CC7F-4B7B-AFB3-D9776CA8FD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482A62-DCCB-A8C9-08EF-6D3E39EE3F03}"/>
                  </a:ext>
                </a:extLst>
              </p:cNvPr>
              <p:cNvSpPr txBox="1"/>
              <p:nvPr/>
            </p:nvSpPr>
            <p:spPr>
              <a:xfrm>
                <a:off x="6772276" y="3193875"/>
                <a:ext cx="3465818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CA" dirty="0"/>
                  <a:t> is the sum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CA" dirty="0"/>
                  <a:t>. </a:t>
                </a:r>
                <a:br>
                  <a:rPr lang="en-CA" dirty="0"/>
                </a:br>
                <a:r>
                  <a:rPr lang="en-CA" dirty="0"/>
                  <a:t>We don’t know those values, so calculate each of those recursively … </a:t>
                </a:r>
                <a:endParaRPr lang="en-AU" b="1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482A62-DCCB-A8C9-08EF-6D3E39EE3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6" y="3193875"/>
                <a:ext cx="3465818" cy="1200329"/>
              </a:xfrm>
              <a:prstGeom prst="rect">
                <a:avLst/>
              </a:prstGeom>
              <a:blipFill>
                <a:blip r:embed="rId14"/>
                <a:stretch>
                  <a:fillRect t="-2538" r="-2641" b="-76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CB19B-CFF0-2682-889A-720D9261704A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CB19B-CFF0-2682-889A-720D92617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94C16-08C8-5534-5AE4-C8C63B1A0014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94C16-08C8-5534-5AE4-C8C63B1A0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5F291-2DC6-0C0D-62A5-47D238F082C8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5F291-2DC6-0C0D-62A5-47D238F08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89ECD6-F444-5B76-1ADA-0A57104BC7D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CE5DF-FC47-3B17-AB9B-1E8C4E00E384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306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7A973-F0FF-D5A5-A412-8CABCC459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EA3B-2C3A-2271-DAFC-8FBD5939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E2EC6-2A63-E558-70D2-BD9D43F3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82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38CD0F-8701-E3C4-B7C7-A3CD1050B3C6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38CD0F-8701-E3C4-B7C7-A3CD1050B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2AEB46D-282E-112C-7D5B-AB6FF2C3E6F1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629093-4F49-8F4D-D6BA-2A5A31DE8794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163DE8-D89E-A4CD-D1D7-371DDA56BC77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163DE8-D89E-A4CD-D1D7-371DDA56B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13A7471-CB19-82BC-C4D3-44E0BBF0375E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13A7471-CB19-82BC-C4D3-44E0BBF03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88EEA46-6D4D-91D7-2006-CB1F1563175B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88EEA46-6D4D-91D7-2006-CB1F15631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618C8CD-0AF9-0E3D-602B-D81EFBF2BB79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618C8CD-0AF9-0E3D-602B-D81EFBF2B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21D0DD6-416C-F510-3C23-4F9B33F5FE05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21D0DD6-416C-F510-3C23-4F9B33F5F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02B06BC-34B8-8400-630B-A17EC928AF05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02B06BC-34B8-8400-630B-A17EC928A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62169C-B132-7326-6CEF-5781EF2ABC2D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62169C-B132-7326-6CEF-5781EF2AB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274EF96-11E0-7734-B377-FAEE09F20CD8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274EF96-11E0-7734-B377-FAEE09F20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BD9332-6340-879C-CC68-EF5296E5DC5A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BD9332-6340-879C-CC68-EF5296E5DC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9696C8B-0F73-F9B9-8C16-3E0E109E9317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9696C8B-0F73-F9B9-8C16-3E0E109E9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5848E95-EB00-CFC5-CCE4-09FC44D95F51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5848E95-EB00-CFC5-CCE4-09FC44D95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383484-0CD8-85B4-78B6-16ECAAEECEF9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383484-0CD8-85B4-78B6-16ECAAEE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AA2B89-F833-5A44-8F03-35F7BAA58000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AA2B89-F833-5A44-8F03-35F7BAA58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1B476F-7660-C151-245B-34264899A84B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1B476F-7660-C151-245B-34264899A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47E8B-A980-BE99-82B8-CAA7D7520B0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81D41-6D6C-AAB6-918E-CB2F4998992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A5C7FE-AACA-84E6-B212-E8BE14990753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A5C7FE-AACA-84E6-B212-E8BE14990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4A8383-3F2E-D64F-33A6-79D25E6F94E8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960FFD-A4FE-90F0-82AC-9DD940BACBF4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960FFD-A4FE-90F0-82AC-9DD940BAC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B59FA-A8F5-46D8-95D9-3ECF5AED6753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1317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F009F-CA4E-20C2-9D58-F4EB6CD8B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807D-BB28-1D32-19DA-45F571AF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205EB-A0DE-6758-E9B9-B1DBAB43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83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2FE1B7-5A78-A769-B826-F2758862C5C0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2FE1B7-5A78-A769-B826-F2758862C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5C45DB6-4760-BCA4-8560-4F5C3C9A8287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645CDA-AA00-6B49-83F3-C135FB20608B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F2E5840-2E06-1A29-F801-388FE9FAF4B6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F2E5840-2E06-1A29-F801-388FE9FAF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EBC1F51-87F8-5524-F106-1B9F9DF1DCD9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EBC1F51-87F8-5524-F106-1B9F9DF1DC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F06F69-A618-D09A-F801-397D61679A22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F06F69-A618-D09A-F801-397D6167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599B52-3AD7-AB55-4C90-226351118776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599B52-3AD7-AB55-4C90-2263511187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CAF8EC8-9296-A928-B3E9-AF571FD87267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CAF8EC8-9296-A928-B3E9-AF571FD87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C895131-7958-F6F5-1FCA-D3198C16133D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C895131-7958-F6F5-1FCA-D3198C161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81F5761-E37A-D5B2-5D19-A1ED1A184878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81F5761-E37A-D5B2-5D19-A1ED1A184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87930DC-CD60-24CA-8B89-09BCA82D8280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87930DC-CD60-24CA-8B89-09BCA82D8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1A52C65-37BC-5805-4F1A-3FB9F14B0C5D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1A52C65-37BC-5805-4F1A-3FB9F14B0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61830C0-CE55-57CA-9175-5D65EAD48814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61830C0-CE55-57CA-9175-5D65EAD48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DAA4E2-EF50-B23E-EC69-FD76F6389190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DAA4E2-EF50-B23E-EC69-FD76F6389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EE8503-F4AB-A4C7-57B4-6FDD9D847764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EE8503-F4AB-A4C7-57B4-6FDD9D84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EDD960-7476-D4CD-F807-F84A68EC9C3F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EDD960-7476-D4CD-F807-F84A68EC9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9FD5DE-9F86-B376-E704-9DCF99A30BD1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9FD5DE-9F86-B376-E704-9DCF99A3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DD43B9-2B93-CB58-92EF-88DFB76B6EA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6D0D9-595F-22AB-2BE5-50803AE72302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638932-A934-7E24-7AE9-C085D09898BB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638932-A934-7E24-7AE9-C085D0989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FD3DF9-F6E2-686B-D984-F1569BA899D9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24467-CF6F-0E80-E8D4-A80784F00732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24467-CF6F-0E80-E8D4-A80784F00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0A6908-9EE4-B659-30EB-6CD595688DB3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0ACA26-6CCB-2ACE-549D-38029AB7CC23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0ACA26-6CCB-2ACE-549D-38029AB7C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114BDF-030A-46B2-E7FC-2F8DF3E629C4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114BDF-030A-46B2-E7FC-2F8DF3E62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3374AF-D6F8-DBC3-44B4-CA95E1EE14E0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0F4B82-7CFE-E99B-760A-39E12C8C5B4A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8B4930-EE20-2B26-D8CF-983C56BD300C}"/>
                  </a:ext>
                </a:extLst>
              </p:cNvPr>
              <p:cNvSpPr txBox="1"/>
              <p:nvPr/>
            </p:nvSpPr>
            <p:spPr>
              <a:xfrm>
                <a:off x="9698367" y="3936062"/>
                <a:ext cx="2224232" cy="6463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is a </a:t>
                </a:r>
                <a:r>
                  <a:rPr lang="en-CA" b="1" dirty="0"/>
                  <a:t>base case</a:t>
                </a:r>
                <a:r>
                  <a:rPr lang="en-CA" dirty="0"/>
                  <a:t>, and equal to 1</a:t>
                </a:r>
                <a:endParaRPr lang="en-AU" b="1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8B4930-EE20-2B26-D8CF-983C56BD3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367" y="3936062"/>
                <a:ext cx="2224232" cy="646331"/>
              </a:xfrm>
              <a:prstGeom prst="rect">
                <a:avLst/>
              </a:prstGeom>
              <a:blipFill>
                <a:blip r:embed="rId21"/>
                <a:stretch>
                  <a:fillRect t="-4717" r="-3014" b="-150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2531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FAB8D-33D3-3782-EC41-CF0065574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69B6-69D4-31BF-BB6E-CA604C79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036F1-83A0-0DAB-04C4-63D538C4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84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C89F9F-2997-038E-82A1-FB66362A3E16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C89F9F-2997-038E-82A1-FB66362A3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9A1E6EC-3754-B270-AD96-7FE2DB7B884F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E2F2D3-3833-197D-DABF-85C7C0C11014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059407-2302-D0FF-11BE-AFF1409ABAFF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059407-2302-D0FF-11BE-AFF1409AB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5C4ECD2-E60F-F882-2B92-84AC2352712F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5C4ECD2-E60F-F882-2B92-84AC23527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375E55-BA76-32AF-657F-F8C532DDFD52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375E55-BA76-32AF-657F-F8C532DDF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F5627E9-0BC0-B489-FC9F-AD1A766CBE64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F5627E9-0BC0-B489-FC9F-AD1A766CB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3EA6FA6-C97E-4BA6-A2DD-C62DD0483185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3EA6FA6-C97E-4BA6-A2DD-C62DD0483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DA63F65-A6CD-A3A3-DB43-0FBFD00EC913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DA63F65-A6CD-A3A3-DB43-0FBFD00EC9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F7D0BF-F2A5-5C70-9FB1-2FF90C2C8AD4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F7D0BF-F2A5-5C70-9FB1-2FF90C2C8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3E801E6-DEB8-E412-1383-D50BC30F84D3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3E801E6-DEB8-E412-1383-D50BC30F8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C482F3E-DFB3-3D8A-443D-2A5F25DB220B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C482F3E-DFB3-3D8A-443D-2A5F25DB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B55C931-872F-7F33-2037-9E9982208CB0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B55C931-872F-7F33-2037-9E9982208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E7E490-360A-E245-EA08-BBE8286C05AE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E7E490-360A-E245-EA08-BBE8286C0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C324F5-0224-3F59-4EE4-BD51A1B70457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C324F5-0224-3F59-4EE4-BD51A1B70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B4271-93AD-19EB-FF61-39FDA5866808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B4271-93AD-19EB-FF61-39FDA5866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47F1AC-FF15-94EB-E789-B880DF50FDA4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47F1AC-FF15-94EB-E789-B880DF50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0DE38C-5A1F-E04B-455F-755179D8C80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C5566E-3E6F-AB5B-81C7-921DF133A70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E1DE17-6348-0FC3-B274-6323B9295CBA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E1DE17-6348-0FC3-B274-6323B9295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535C8E-31DF-4298-BDBF-6DFAD9B3EA29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08EA75-C61D-04B7-85A8-9A20F2AD46AB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08EA75-C61D-04B7-85A8-9A20F2AD4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8C1AE5-904C-8431-E78C-D537B6E685C1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8943E5-4E89-271D-9612-5314414E23CF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8943E5-4E89-271D-9612-5314414E2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9E134B-AD15-66A5-AEA1-F6DAE3ABF7B6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9E134B-AD15-66A5-AEA1-F6DAE3AB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0760C7-9165-8D5A-7255-0AFA9F343CAB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DC556F-EB25-02BF-6922-A7C501FF6401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99F6DA-E0E5-0EA1-55EC-B6E990CB0025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99F6DA-E0E5-0EA1-55EC-B6E990CB0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82E59B-C3EE-8AD1-C7DB-DCF2EEB87DCB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E95EB6-5E25-289E-72A6-FEDC24B2C693}"/>
                  </a:ext>
                </a:extLst>
              </p:cNvPr>
              <p:cNvSpPr txBox="1"/>
              <p:nvPr/>
            </p:nvSpPr>
            <p:spPr>
              <a:xfrm>
                <a:off x="2409964" y="3702674"/>
                <a:ext cx="2647335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We continue expand the other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 values in the same way, until we reach the base cases …</a:t>
                </a:r>
                <a:endParaRPr lang="en-AU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E95EB6-5E25-289E-72A6-FEDC24B2C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64" y="3702674"/>
                <a:ext cx="2647335" cy="1200329"/>
              </a:xfrm>
              <a:prstGeom prst="rect">
                <a:avLst/>
              </a:prstGeom>
              <a:blipFill>
                <a:blip r:embed="rId22"/>
                <a:stretch>
                  <a:fillRect l="-1839" t="-2030" r="-3448" b="-76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9521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022E8-491C-8DE1-B483-FB5BA2C1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A909-80CD-BF76-49C8-BE61C3AD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EF1F2-0B0E-AFF7-8CD6-2EC1A946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85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55417B-A7AB-9CEA-936F-1C512E4F2714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55417B-A7AB-9CEA-936F-1C512E4F2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0CE6BDE-BF76-2DA3-5510-83D1652489AB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3F9D7D-B6C6-C3C3-74A3-9E0EAB6422AF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63630F-2E12-244E-FA67-1D0BB3ACF84A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63630F-2E12-244E-FA67-1D0BB3ACF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889CBA-7413-29D0-F49F-1F8906265D55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889CBA-7413-29D0-F49F-1F8906265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B02DFF-D0FB-9457-FDCF-26BE4774AB82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B02DFF-D0FB-9457-FDCF-26BE4774A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9785FB7-ECF9-2636-389D-14A3FD5C7E2F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9785FB7-ECF9-2636-389D-14A3FD5C7E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B94864A-6002-AB6E-308C-E82ED25E9EBB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B94864A-6002-AB6E-308C-E82ED25E9E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09173DE-228A-0113-D626-F3C22100C260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09173DE-228A-0113-D626-F3C22100C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0D6EF44-67B0-0180-E6B1-32322EAE90E1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0D6EF44-67B0-0180-E6B1-32322EAE9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C91B4B4-9FA0-FED4-00B5-92FCEE3271A0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C91B4B4-9FA0-FED4-00B5-92FCEE327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49CF4A-719E-B7D7-B41D-BE530DCF9D69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49CF4A-719E-B7D7-B41D-BE530DCF9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49062C-0449-20D3-F104-E624D8144D54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49062C-0449-20D3-F104-E624D8144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857A282-6AA1-0129-28AB-A1BE134ADD74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857A282-6AA1-0129-28AB-A1BE134AD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B9D66-8433-7B0F-8808-97104FAE1691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B9D66-8433-7B0F-8808-97104FAE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F4745-54BF-019A-685F-7DF1CAD7B9C3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F4745-54BF-019A-685F-7DF1CAD7B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6809F4-1D3F-A2F2-0FFA-0A62D4261474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6809F4-1D3F-A2F2-0FFA-0A62D426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2790B-B13B-89B3-58CF-1B7B0775752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FA3EA7-417B-F373-E85F-0A5CBDA977E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03F4-D052-CDC5-C6ED-4637D46F7A53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03F4-D052-CDC5-C6ED-4637D46F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59170-9B7A-C92E-A13F-ED415F55DF46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F0F635-C7BA-0074-778A-EB0A9E6C3E58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F0F635-C7BA-0074-778A-EB0A9E6C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4FCDEE-1C45-5E07-B84C-8939E2E5E25C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905080-6B4E-25CC-AA90-02719F700867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905080-6B4E-25CC-AA90-02719F700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4CF627-D29C-0135-D1DA-2A82C6BD9022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4CF627-D29C-0135-D1DA-2A82C6BD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EF782E-D782-DB56-C245-31A6B3E47F87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511609-68CE-AB9A-BC27-4B059919C0DA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CB38DF-FCB5-1FCC-DF5E-E8E1F60B90BF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CB38DF-FCB5-1FCC-DF5E-E8E1F60B9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AC64EA-B3B1-E56F-B1E0-E5D656C3AD6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17E935-69F6-5BD5-A668-0953F0A31E5C}"/>
                  </a:ext>
                </a:extLst>
              </p:cNvPr>
              <p:cNvSpPr txBox="1"/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17E935-69F6-5BD5-A668-0953F0A3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1FC920-9BB5-F299-9453-141A1AEBEBFD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1FC920-9BB5-F299-9453-141A1AEBE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30B5A6-5BDF-2CF9-05F9-CCC4B94120CA}"/>
              </a:ext>
            </a:extLst>
          </p:cNvPr>
          <p:cNvCxnSpPr>
            <a:stCxn id="31" idx="0"/>
          </p:cNvCxnSpPr>
          <p:nvPr/>
        </p:nvCxnSpPr>
        <p:spPr>
          <a:xfrm flipV="1">
            <a:off x="5313830" y="3887340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E39427-B136-E817-C045-C453308F2CDF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6515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A5D0B-672D-6777-24CA-F9EFF7705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0737-52F7-1D3F-0210-7BDB63DB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7A304-3136-61F8-D3DA-F8D45AF3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86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5C8A9E-6DF3-3311-12E4-49665E564DF0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5C8A9E-6DF3-3311-12E4-49665E564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2BB0EED-25C1-F5BB-0D2E-F3F8F528D82A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34AAD5-9A21-61ED-0412-AC415B5C0F84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86E6B5-3A35-3AA3-7D34-3A54CFB396A0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86E6B5-3A35-3AA3-7D34-3A54CFB39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DEE946-9BE5-7502-3A51-62755DCA6828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DEE946-9BE5-7502-3A51-62755DCA68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2FBBFD4-ED64-D46C-08A1-B02C507C03DF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2FBBFD4-ED64-D46C-08A1-B02C507C0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954191-09C3-DB5C-AAC8-58FF31F11A85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954191-09C3-DB5C-AAC8-58FF31F11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1F9153-7534-FE8B-A084-818ED7552CFC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1F9153-7534-FE8B-A084-818ED7552C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5FDECC-A06B-ADA9-93B8-DDBD0DDCE6C9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5FDECC-A06B-ADA9-93B8-DDBD0DDCE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7C338E-6861-21E0-7DE1-6BCFACBC7C5F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7C338E-6861-21E0-7DE1-6BCFACBC7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A821636-2912-97E7-2532-4811635CD9F9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A821636-2912-97E7-2532-4811635CD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E923E33-AB0B-F11F-DA7D-C6E02CAE76D7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E923E33-AB0B-F11F-DA7D-C6E02CAE7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0EE778-9AC8-5A95-C3AA-8D0BC9F2F9BE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0EE778-9AC8-5A95-C3AA-8D0BC9F2F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E1FAA0F-F730-2FB4-2E8F-805522430418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E1FAA0F-F730-2FB4-2E8F-805522430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658359-3198-F289-34AA-ED129D43B686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658359-3198-F289-34AA-ED129D43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2A9865-39CD-C501-F86D-DD504217A56D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2A9865-39CD-C501-F86D-DD504217A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8B1080-049E-40C1-2B28-5C8BBF739803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8B1080-049E-40C1-2B28-5C8BBF739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F9F3AF-D20E-F27D-35FE-620E0638BBD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59B80A-DC0C-CB44-FF87-4FB9C323B25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A52B0C-8470-449F-DD69-9FC23691638D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A52B0C-8470-449F-DD69-9FC236916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D3A3DE-A4EF-B73C-F53C-281895EBB1DA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F3EFB9-7466-E2AE-92AD-459E5CF3A0EA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F3EFB9-7466-E2AE-92AD-459E5CF3A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5A3786-E802-DADA-D0F6-C2DB9E58892D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6ACC41-A042-6EB6-7469-21010C96B576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6ACC41-A042-6EB6-7469-21010C96B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772581-AF4F-4C75-1876-18A894DEF3A5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772581-AF4F-4C75-1876-18A894DEF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9D43C6-7C7C-57B5-052A-DE5D0B64F9D0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D98AC-6F31-5437-48AB-3BA5A8F14219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842EA1-74D4-2CAD-730F-2E4B92C5475F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842EA1-74D4-2CAD-730F-2E4B92C54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F69DDF-D3B9-8F2D-4BEB-8ED2A87DA1E4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F1067F-E310-3A04-5155-5AEA8E02040A}"/>
                  </a:ext>
                </a:extLst>
              </p:cNvPr>
              <p:cNvSpPr txBox="1"/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F1067F-E310-3A04-5155-5AEA8E02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66ECD7-129F-ADC6-981A-E0629BC92442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66ECD7-129F-ADC6-981A-E0629BC92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CBB448-CFC0-1314-025C-192045F607A6}"/>
              </a:ext>
            </a:extLst>
          </p:cNvPr>
          <p:cNvCxnSpPr>
            <a:stCxn id="31" idx="0"/>
          </p:cNvCxnSpPr>
          <p:nvPr/>
        </p:nvCxnSpPr>
        <p:spPr>
          <a:xfrm flipV="1">
            <a:off x="5313830" y="3887340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62083B-8B89-CB63-1011-1A7C74C57F39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0055B85-4266-4058-D6B9-5FBDF430DC47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0055B85-4266-4058-D6B9-5FBDF430D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17D886F-C770-68E5-8652-B9408ADD2EE3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17D886F-C770-68E5-8652-B9408ADD2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73AB75-2251-F06A-029F-FCBC47B917D4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4081DA-9468-D016-DC38-D443165C80B1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114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F5C1F-989E-0F63-FB17-E1BA80098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E814-559D-C3BD-F71E-58E43655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AECF2-66F0-91FB-9335-7E0542B7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87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3A41CA-6BAD-DB3C-8914-CF64A4F25CE0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3A41CA-6BAD-DB3C-8914-CF64A4F25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5A1DA25-1641-C5FE-68A8-0CE724A7A7B6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DA5496-5685-FE10-F469-55DB00C66EA1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FC126C-6CFD-1F81-42BA-43E90CDFD313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FC126C-6CFD-1F81-42BA-43E90CDFD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57F0D7-EC81-02E7-9D24-3801D743853D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57F0D7-EC81-02E7-9D24-3801D7438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36B5870-BFAB-7696-3594-C7D2A8BA5DE3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36B5870-BFAB-7696-3594-C7D2A8BA5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55746B5-2ACF-DD6F-4341-FE06868E1EF9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55746B5-2ACF-DD6F-4341-FE06868E1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D256AEF-20E4-AA16-7224-BE72566776BA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D256AEF-20E4-AA16-7224-BE7256677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AD4CCA3-AB9F-A369-3B5D-247E2B947B68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AD4CCA3-AB9F-A369-3B5D-247E2B947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6943C04-EA4D-ADF9-9FD2-33194244237A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6943C04-EA4D-ADF9-9FD2-331942442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E3CD446-4DB6-BED4-BC15-9F905A63ECF5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E3CD446-4DB6-BED4-BC15-9F905A63E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74DB137-554B-1939-9DDD-4E573A769213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74DB137-554B-1939-9DDD-4E573A769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192A68-239F-1052-F3E0-D63ED5E581DA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192A68-239F-1052-F3E0-D63ED5E58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5B42169-D3C2-E487-4111-9C39FB2F709C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5B42169-D3C2-E487-4111-9C39FB2F70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0E6F5B-C06F-E74F-B331-835EBAAB5F2E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0E6F5B-C06F-E74F-B331-835EBAAB5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230E71-54C9-A1BE-B5C6-9B519019CE59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230E71-54C9-A1BE-B5C6-9B519019C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5DAC9E-4B4A-85EE-8D8F-0DE81F35E857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5DAC9E-4B4A-85EE-8D8F-0DE81F35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F59618-4652-5C51-2B2A-C4242C12661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76B6B9-CCF8-B349-989A-ECF8874EE162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F4D805-420E-0173-B5D5-8F336F2536CB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F4D805-420E-0173-B5D5-8F336F253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BDEAF7-9D6B-B078-58F9-69A1723BFE90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DFD3-DDF5-50A0-332B-87B16EEB0E38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DFD3-DDF5-50A0-332B-87B16EEB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49850E-E2B9-53AB-51A8-521A63DB935B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B66445-2289-7412-5141-5FDB7CB53708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B66445-2289-7412-5141-5FDB7CB53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D84BC-2481-21D8-4B4D-F97161BDFA83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D84BC-2481-21D8-4B4D-F97161BDF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E7BF66-2F0B-EFD3-2E72-22E3D5F408E0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49C563-B857-C65A-B60B-C8B88BD6C96D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B185D8-7944-17B2-C53A-B4DE9340C15A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B185D8-7944-17B2-C53A-B4DE9340C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B2F9D6-B4BA-70D9-E69F-E472DA7D1BA4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9F02E1-E9AA-642C-A97C-827708655CC0}"/>
                  </a:ext>
                </a:extLst>
              </p:cNvPr>
              <p:cNvSpPr txBox="1"/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9F02E1-E9AA-642C-A97C-827708655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F293AD-618E-5A14-D53C-B6D6A3167FA2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F293AD-618E-5A14-D53C-B6D6A3167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66B8A0-596F-E76D-8544-1F7F5562BF79}"/>
              </a:ext>
            </a:extLst>
          </p:cNvPr>
          <p:cNvCxnSpPr>
            <a:stCxn id="31" idx="0"/>
          </p:cNvCxnSpPr>
          <p:nvPr/>
        </p:nvCxnSpPr>
        <p:spPr>
          <a:xfrm flipV="1">
            <a:off x="5313830" y="3887340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A07D68-0F54-5EF3-2384-C522F58084B2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533152-EF1A-147F-241F-E0DE13B25D63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533152-EF1A-147F-241F-E0DE13B25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B1A84E-041F-B5AF-D87C-B94833873E82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B1A84E-041F-B5AF-D87C-B9483387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61D4FC-20A4-A14F-10A4-3BC45F4DD1C2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58253A-2737-D947-21B7-A144DE0D7C41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129B84-F99A-DCEC-BC36-B039AE036C13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129B84-F99A-DCEC-BC36-B039AE036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1149AD-2231-CB6F-8C60-C4D1236007EE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1149AD-2231-CB6F-8C60-C4D123600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6D3807-D6C1-61F1-339D-D63B7938515C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0FBA7E-3017-AFDE-E671-E01725264655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6202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88594-A758-B041-ACC0-1E7267B7C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6AF9-441A-E1B3-47D9-443BE1BC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0C398-D72E-C236-3F64-16DD39DA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88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78A311-821B-18AA-942A-7A7FC9417BDE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78A311-821B-18AA-942A-7A7FC941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B8B6469-C87F-AA4C-A30D-B2AEA02F9C8F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E6E58C-A13E-4DC1-2941-47E18BB2323D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3F19E6-1D98-597C-74CE-84135D7821F9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3F19E6-1D98-597C-74CE-84135D782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34E3B5-101D-A85A-038C-DD124A350F55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34E3B5-101D-A85A-038C-DD124A350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DDD7BC2-DAA3-FF00-69FC-73693C6F84E5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DDD7BC2-DAA3-FF00-69FC-73693C6F8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A785251-D68D-0CFD-734A-2A230DEE21F9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A785251-D68D-0CFD-734A-2A230DEE2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1BC6DA0-4A0D-E969-DE34-EB3111B0BC03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1BC6DA0-4A0D-E969-DE34-EB3111B0B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F277A6-C7FB-3A71-E80A-88E15B9BCC07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F277A6-C7FB-3A71-E80A-88E15B9BC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412F42-2FDB-5461-40FB-2D2E4E858A5C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412F42-2FDB-5461-40FB-2D2E4E858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3678C4-084A-841E-64B2-ED76EAD08647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3678C4-084A-841E-64B2-ED76EAD08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0B2D69C-1C04-4280-4C73-B6CCA977A9E2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0B2D69C-1C04-4280-4C73-B6CCA977A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891A81-8F5E-90DC-1977-9E83ABBBFD7F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891A81-8F5E-90DC-1977-9E83ABBBF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A3DF51-A9CE-8304-D34D-493C31E29C5A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A3DF51-A9CE-8304-D34D-493C31E29C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5D2304-5876-6484-BAA3-6AF9BAACE03E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5D2304-5876-6484-BAA3-6AF9BAAC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A7052D-C147-1DBA-962A-E0D6035847F9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A7052D-C147-1DBA-962A-E0D603584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24A0EC-0C85-8F0A-7C2B-7D71F7650783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24A0EC-0C85-8F0A-7C2B-7D71F7650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0528B9-E6E9-97C5-489A-F1F2F1E7BEB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7983DB-8E20-7C43-0819-FD142BEE76E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484813-8691-AF9D-E4F3-BFB16337BE67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484813-8691-AF9D-E4F3-BFB16337B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C73B36-C540-8842-5B1F-3A46613B1712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85A032-244E-C83F-D32D-76E1676704CF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85A032-244E-C83F-D32D-76E167670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42FA4-2ADD-F52A-F9E9-149D4BCBE137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CCDE5F-FE0F-B2D1-8067-2C716DDAD9BD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CCDE5F-FE0F-B2D1-8067-2C716DDAD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4A4F03-F896-2063-96B4-E414ADF69771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4A4F03-F896-2063-96B4-E414ADF69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348225-981D-F387-2E07-AEE435264464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FC1C6E-5592-9BF5-74B5-49321B6BE0D7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1F6133-0827-9862-B4F5-B5E6EBE9650D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1F6133-0827-9862-B4F5-B5E6EBE96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71283C-9614-C5AB-13D8-E17D61F1421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E04AF-9BA9-FC61-7AD8-3A678D049C58}"/>
                  </a:ext>
                </a:extLst>
              </p:cNvPr>
              <p:cNvSpPr txBox="1"/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E04AF-9BA9-FC61-7AD8-3A678D04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1DE4A5-E572-A936-106C-7D08C123F43F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1DE4A5-E572-A936-106C-7D08C123F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588877-A5D9-8F0C-8DAE-1DF057057D42}"/>
              </a:ext>
            </a:extLst>
          </p:cNvPr>
          <p:cNvCxnSpPr>
            <a:stCxn id="31" idx="0"/>
          </p:cNvCxnSpPr>
          <p:nvPr/>
        </p:nvCxnSpPr>
        <p:spPr>
          <a:xfrm flipV="1">
            <a:off x="5313830" y="3887340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9924F1-ECA7-FA40-B0AD-D2047285C0C3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B10521-F055-DCFD-2D73-05F26A0E49C4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B10521-F055-DCFD-2D73-05F26A0E4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F386EF-D7FE-C9FA-F28F-273882A29D42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F386EF-D7FE-C9FA-F28F-273882A29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C0142C-2D22-B6C4-19A8-9CFAC6EE02B5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726266-6BEA-AFC3-73D2-5A9FAF7163C2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3F04EF-0594-59A1-79ED-0D71AB5FD43B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3F04EF-0594-59A1-79ED-0D71AB5FD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83F007-251C-50A4-A771-EA880666F3C6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83F007-251C-50A4-A771-EA880666F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FE89F6-6D11-44BC-CEEE-18B870411755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D911471-3F24-4212-CEA5-C815B1E3A878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B26BD1-BCC2-AD9A-AACB-EC4B2C2ED3B3}"/>
                  </a:ext>
                </a:extLst>
              </p:cNvPr>
              <p:cNvSpPr txBox="1"/>
              <p:nvPr/>
            </p:nvSpPr>
            <p:spPr>
              <a:xfrm>
                <a:off x="4576992" y="4953127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B26BD1-BCC2-AD9A-AACB-EC4B2C2E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92" y="4953127"/>
                <a:ext cx="701859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8D5815-CAF4-6E73-6528-B96DDE01C742}"/>
                  </a:ext>
                </a:extLst>
              </p:cNvPr>
              <p:cNvSpPr txBox="1"/>
              <p:nvPr/>
            </p:nvSpPr>
            <p:spPr>
              <a:xfrm>
                <a:off x="5362972" y="4953127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8D5815-CAF4-6E73-6528-B96DDE01C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72" y="4953127"/>
                <a:ext cx="701859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BEBB44-81AC-0A65-1ECF-3846648EC7BB}"/>
              </a:ext>
            </a:extLst>
          </p:cNvPr>
          <p:cNvCxnSpPr>
            <a:stCxn id="45" idx="0"/>
          </p:cNvCxnSpPr>
          <p:nvPr/>
        </p:nvCxnSpPr>
        <p:spPr>
          <a:xfrm flipV="1">
            <a:off x="4927922" y="4674004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5951CA-E699-CCC5-0CB8-5C27C758DD1A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5313830" y="4674004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161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51C3D-0943-10DB-892D-F4E3ADB62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CA3-1085-6957-8689-123C9F33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D1F6D-FC55-36AF-EE62-AAB29F21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89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7A088-8377-BF79-8313-95257631AEF7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7A088-8377-BF79-8313-95257631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E9BDD6C-BC26-0A12-7A2A-D661701BA755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68FAE8-F442-5F08-172E-D3A7E3D2F340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2E110F3-1043-4224-3B6B-875B96FC2D8F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2E110F3-1043-4224-3B6B-875B96FC2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459F981-68E3-57B5-F7CD-AF4C33AF16F0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459F981-68E3-57B5-F7CD-AF4C33AF1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87A99CA-7731-4CA4-5C85-9FF418962502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87A99CA-7731-4CA4-5C85-9FF418962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53A35D9-7CEE-73BE-4A6F-1A52859AB2EB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53A35D9-7CEE-73BE-4A6F-1A52859AB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7F00C41-D146-66F5-7BB1-90AC70BE99AA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7F00C41-D146-66F5-7BB1-90AC70BE9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4BE75E-E4C4-F677-8D58-4A8AECAAD582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4BE75E-E4C4-F677-8D58-4A8AECAAD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ABB5BA1-13E7-DD20-EEB8-393EEA21B4E4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ABB5BA1-13E7-DD20-EEB8-393EEA21B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9C8A66-8331-3EF6-0A08-3D94B3F30516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9C8A66-8331-3EF6-0A08-3D94B3F30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0DE733-B1B6-E854-3158-E862E2E21B57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0DE733-B1B6-E854-3158-E862E2E21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91AF4C-1206-C78C-840C-30C62552636B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91AF4C-1206-C78C-840C-30C625526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2565B96-AEE0-E705-77B3-950DE7507091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2565B96-AEE0-E705-77B3-950DE75070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DD418B-2AC8-3FDB-8A63-325F9462F138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DD418B-2AC8-3FDB-8A63-325F9462F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82D11-8AA0-65A2-766F-831465F7BDCA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82D11-8AA0-65A2-766F-831465F7B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9B4D08-8FEA-1687-24F0-52EECE684D9F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9B4D08-8FEA-1687-24F0-52EECE684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2CB78E-5643-0317-CE29-BAF7BAD00B6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275311-7AEE-3175-7E78-C143FB1AE4D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23CD1F-AFBD-DCD3-C1C9-00A4E15CA3BD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23CD1F-AFBD-DCD3-C1C9-00A4E15CA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C52AA8-1672-2157-8607-67EF85986915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FE5A58-DAD1-CF3D-0549-AED47D7D9DD9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FE5A58-DAD1-CF3D-0549-AED47D7D9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937CBF-08E3-F903-AA3C-3231705F17F7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D4B408-0C1F-9207-8427-2EFAA29C01D1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D4B408-0C1F-9207-8427-2EFAA29C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61A52D-7ED5-C1A4-AB76-70815C33D1AB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61A52D-7ED5-C1A4-AB76-70815C33D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9917B0-79BD-200A-6225-3D58DEE38A4E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6977E8-8CD4-E3DD-DD9B-BAF8DB85577B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E48E6C-1659-32AC-63DF-A4225917C063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E48E6C-1659-32AC-63DF-A4225917C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6AAC16-6CE9-78E9-2EBF-63EC9BFA5CE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4605E8-310D-FF07-4271-718A2C8A6B81}"/>
                  </a:ext>
                </a:extLst>
              </p:cNvPr>
              <p:cNvSpPr txBox="1"/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4605E8-310D-FF07-4271-718A2C8A6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137AE2-66DB-2D05-9CD2-06703DA87A66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137AE2-66DB-2D05-9CD2-06703DA8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AE57FB-7060-E927-7DAD-026D49FF75B8}"/>
              </a:ext>
            </a:extLst>
          </p:cNvPr>
          <p:cNvCxnSpPr>
            <a:stCxn id="31" idx="0"/>
          </p:cNvCxnSpPr>
          <p:nvPr/>
        </p:nvCxnSpPr>
        <p:spPr>
          <a:xfrm flipV="1">
            <a:off x="5313830" y="3887340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190F29-3B8D-96D2-74AF-51509125F665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9ADF54-B0B0-D9EE-DD72-3A09BA0BE932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9ADF54-B0B0-D9EE-DD72-3A09BA0BE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19BEBC-324B-6D6B-40B1-D51247CF700B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19BEBC-324B-6D6B-40B1-D51247CF7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71A637-82AA-834E-ECB3-0987E877985E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44738A-1503-AB64-B9FF-81AE69C35CF3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F38E1C-135A-204B-FE3B-4DDA4A5EBB3F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F38E1C-135A-204B-FE3B-4DDA4A5EB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DE8F1DA-4ABD-5117-EDA9-7E6D24D99ABC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DE8F1DA-4ABD-5117-EDA9-7E6D24D9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5C35A9-1516-386D-F9E1-506A08D6B63E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659A8A-86E3-6C91-3E2F-C48885686B39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5D1AB35-3B50-13AB-83E5-E700269880C1}"/>
                  </a:ext>
                </a:extLst>
              </p:cNvPr>
              <p:cNvSpPr txBox="1"/>
              <p:nvPr/>
            </p:nvSpPr>
            <p:spPr>
              <a:xfrm>
                <a:off x="4576992" y="4953127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5D1AB35-3B50-13AB-83E5-E7002698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92" y="4953127"/>
                <a:ext cx="701859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2E615F-3988-F6C2-6E26-BDF8BEEEDDBE}"/>
                  </a:ext>
                </a:extLst>
              </p:cNvPr>
              <p:cNvSpPr txBox="1"/>
              <p:nvPr/>
            </p:nvSpPr>
            <p:spPr>
              <a:xfrm>
                <a:off x="5362972" y="4953127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2E615F-3988-F6C2-6E26-BDF8BEEED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72" y="4953127"/>
                <a:ext cx="701859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7E0F67-E5C3-43FE-A645-61BAFEDAC235}"/>
              </a:ext>
            </a:extLst>
          </p:cNvPr>
          <p:cNvCxnSpPr>
            <a:stCxn id="45" idx="0"/>
          </p:cNvCxnSpPr>
          <p:nvPr/>
        </p:nvCxnSpPr>
        <p:spPr>
          <a:xfrm flipV="1">
            <a:off x="4927922" y="4674004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C1A2DB-7B6E-5FC6-9E68-CE146FCFD384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5313830" y="4674004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4848E7-423B-619C-2849-7A8893FD7D65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4848E7-423B-619C-2849-7A8893FD7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4A1559-DBBA-60E0-8442-D2CB1DBCFCC2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4A1559-DBBA-60E0-8442-D2CB1DBCF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F21B31-8A6F-BE3D-1E9A-825A975CA8E6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BE4679-7091-3147-2D27-53DC7E58BB9C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6615AD-A034-7540-F593-A6D57955CBFC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6615AD-A034-7540-F593-A6D57955C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A9D79C9-AE32-C177-9F47-4D77385F8C79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A9D79C9-AE32-C177-9F47-4D77385F8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11CE08-56DA-2B2A-D82A-A6DFD66270D9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0B16B0-E5CB-2C79-76B3-23C9C51CB035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1DFC46-B7BA-0AAC-1B89-4810DB0C55BC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1DFC46-B7BA-0AAC-1B89-4810DB0C5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C597B0A-35DA-7353-1563-810075ACB9FA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C597B0A-35DA-7353-1563-810075ACB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A83D2A-4802-C369-0786-0A338EA7B15B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1C1676-19DF-6068-4D76-3A18FCF90020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5B39462-3067-1AF5-9043-01C1A6D94345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5B39462-3067-1AF5-9043-01C1A6D94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9943C57-28C0-744A-5E74-57FD45F22B07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BFBA686-24E0-6E07-0961-5A6C7D23806A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all the </a:t>
            </a:r>
            <a:r>
              <a:rPr lang="en-CA" dirty="0">
                <a:latin typeface="Consolas" panose="020B0609020204030204" pitchFamily="49" charset="0"/>
              </a:rPr>
              <a:t>F</a:t>
            </a:r>
            <a:r>
              <a:rPr lang="en-CA" dirty="0"/>
              <a:t> values have been expanded, and we can add up the values from the bottom of the tree moving upward …</a:t>
            </a:r>
            <a:endParaRPr lang="en-AU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37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2C930-52AC-06B0-8665-61A032CB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54AD8B-3458-E906-FCA0-B48E5EFE328E}"/>
              </a:ext>
            </a:extLst>
          </p:cNvPr>
          <p:cNvSpPr txBox="1"/>
          <p:nvPr/>
        </p:nvSpPr>
        <p:spPr>
          <a:xfrm>
            <a:off x="2544232" y="1345906"/>
            <a:ext cx="7782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import math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def </a:t>
            </a:r>
            <a:r>
              <a:rPr lang="en-US" sz="3600" dirty="0" err="1">
                <a:latin typeface="Consolas" panose="020B0609020204030204" pitchFamily="49" charset="0"/>
              </a:rPr>
              <a:t>circle_area</a:t>
            </a:r>
            <a:r>
              <a:rPr lang="en-US" sz="36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area = </a:t>
            </a:r>
            <a:r>
              <a:rPr lang="en-US" sz="3600" dirty="0" err="1">
                <a:latin typeface="Consolas" panose="020B0609020204030204" pitchFamily="49" charset="0"/>
              </a:rPr>
              <a:t>math.pi</a:t>
            </a:r>
            <a:r>
              <a:rPr lang="en-US" sz="3600" dirty="0">
                <a:latin typeface="Consolas" panose="020B0609020204030204" pitchFamily="49" charset="0"/>
              </a:rPr>
              <a:t> * radius**2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return area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print('done!')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3812A-0351-1AFC-F1E7-647B75DD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2C731-E148-187E-F605-3A82AB64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FE264-DD8B-1B17-3801-8C7035DFFD21}"/>
              </a:ext>
            </a:extLst>
          </p:cNvPr>
          <p:cNvSpPr txBox="1"/>
          <p:nvPr/>
        </p:nvSpPr>
        <p:spPr>
          <a:xfrm>
            <a:off x="7683499" y="3746563"/>
            <a:ext cx="2142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Any statements after a return are </a:t>
            </a:r>
            <a:r>
              <a:rPr lang="en-CA" i="1" dirty="0"/>
              <a:t>not executed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9D3F3-34CC-FF1E-9BC0-F9AB9B1718AA}"/>
              </a:ext>
            </a:extLst>
          </p:cNvPr>
          <p:cNvSpPr/>
          <p:nvPr/>
        </p:nvSpPr>
        <p:spPr>
          <a:xfrm>
            <a:off x="3454400" y="3615267"/>
            <a:ext cx="3115733" cy="59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2CBF6-AA41-1444-82C0-6D0041D0D493}"/>
              </a:ext>
            </a:extLst>
          </p:cNvPr>
          <p:cNvSpPr txBox="1"/>
          <p:nvPr/>
        </p:nvSpPr>
        <p:spPr>
          <a:xfrm>
            <a:off x="7683499" y="4934705"/>
            <a:ext cx="22648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print</a:t>
            </a:r>
            <a:r>
              <a:rPr lang="en-CA" dirty="0"/>
              <a:t> after the </a:t>
            </a:r>
            <a:r>
              <a:rPr lang="en-CA" b="1" dirty="0"/>
              <a:t>return</a:t>
            </a:r>
            <a:r>
              <a:rPr lang="en-CA" dirty="0"/>
              <a:t> is </a:t>
            </a:r>
            <a:r>
              <a:rPr lang="en-CA" b="1" dirty="0"/>
              <a:t>dead code</a:t>
            </a:r>
            <a:r>
              <a:rPr lang="en-CA" dirty="0"/>
              <a:t>: it can never run.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60CB0C-024D-188B-3E7B-FE4F99073672}"/>
              </a:ext>
            </a:extLst>
          </p:cNvPr>
          <p:cNvCxnSpPr>
            <a:cxnSpLocks/>
          </p:cNvCxnSpPr>
          <p:nvPr/>
        </p:nvCxnSpPr>
        <p:spPr>
          <a:xfrm flipH="1" flipV="1">
            <a:off x="7120466" y="4669893"/>
            <a:ext cx="563033" cy="264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66E7FE-0B91-AAC5-419B-94407B074439}"/>
              </a:ext>
            </a:extLst>
          </p:cNvPr>
          <p:cNvSpPr txBox="1"/>
          <p:nvPr/>
        </p:nvSpPr>
        <p:spPr>
          <a:xfrm>
            <a:off x="5405966" y="5237398"/>
            <a:ext cx="159596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Always delete dead code!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7A432A-B26B-2B80-A64B-2B90C82C4112}"/>
                  </a:ext>
                </a:extLst>
              </p14:cNvPr>
              <p14:cNvContentPartPr/>
              <p14:nvPr/>
            </p14:nvContentPartPr>
            <p14:xfrm>
              <a:off x="3058200" y="4205520"/>
              <a:ext cx="4301280" cy="65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7A432A-B26B-2B80-A64B-2B90C82C41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8840" y="4196160"/>
                <a:ext cx="4320000" cy="67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1350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91251-7238-BBB4-5C06-498D34832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ACBB-4408-9B91-4662-46048C65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00F26-DAD8-6BD1-B818-957F84F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90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CCB722-9A33-8CCC-A61E-717EF857DE2F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CCB722-9A33-8CCC-A61E-717EF857D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31D683F-52E8-5B7C-5432-2A9D082F35C8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CDE8ED-38A4-874B-707A-FA98D0711ECB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41D6CEA-970F-9E81-1790-67640736A310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41D6CEA-970F-9E81-1790-67640736A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321B38-D958-59DE-02B2-1ECAEA7D2117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321B38-D958-59DE-02B2-1ECAEA7D2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AF7556-67D1-DBBA-544D-0E31246E5DA1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AF7556-67D1-DBBA-544D-0E31246E5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8C7AFB-84C3-6874-690D-A2EBE6CD9082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8C7AFB-84C3-6874-690D-A2EBE6CD9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6CBB902-1908-360C-184A-C345301F1D75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6CBB902-1908-360C-184A-C345301F1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C1CE8CB-87D3-1489-8A91-0D26327656B9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C1CE8CB-87D3-1489-8A91-0D2632765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4EF223-2D4B-CF59-58A8-0B2D6C35F5DB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4EF223-2D4B-CF59-58A8-0B2D6C35F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EEBFF5-6235-9523-89F5-537A33EB4B23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EEBFF5-6235-9523-89F5-537A33EB4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95BEC8B-9CFE-26A2-C58B-1F3A5FB8F02A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95BEC8B-9CFE-26A2-C58B-1F3A5FB8F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0FAF1AF-F146-40D8-2190-C7A1D7D7CD20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0FAF1AF-F146-40D8-2190-C7A1D7D7C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E70B100-6C39-C9AE-A201-87826A498563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E70B100-6C39-C9AE-A201-87826A498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18C4D7-FF0B-D9B7-5962-62FDCDE66FE2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18C4D7-FF0B-D9B7-5962-62FDCDE66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4DE375-7202-F8C3-E85B-C8514B3CBA31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4DE375-7202-F8C3-E85B-C8514B3C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6F82CA-7AD0-F2AB-AE40-131B0D757FD2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6F82CA-7AD0-F2AB-AE40-131B0D757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0A1A12-7CA1-3E45-2676-9D984E36F66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0D4A0B-B877-FFA4-2D28-3CE03737AFC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A8BEE0-2504-ABAD-5889-1A15D4EB7F7F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A8BEE0-2504-ABAD-5889-1A15D4EB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E54279-274F-9BEA-BCDC-2EB0CC01F6C6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0C2221-1D21-76AA-2BB6-AEE31A3C796B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0C2221-1D21-76AA-2BB6-AEE31A3C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9A94EB-1358-5933-39A7-DD3ED1AD8E30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ED9E85-20E5-8D61-3C96-B85D6AA40175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ED9E85-20E5-8D61-3C96-B85D6AA40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841181-FC39-5BB7-1A6E-8A52D6D7094B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841181-FC39-5BB7-1A6E-8A52D6D70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753F99-4ED6-7794-1340-0C2A39AF0830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D0B5A9-DC96-BA16-426C-673E6F7ECA47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0FDC4F-EFC4-214A-C31D-ADA54A72B969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0FDC4F-EFC4-214A-C31D-ADA54A72B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B98D60-7912-80EB-0BEB-3F92DAE1937D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73B655-89C3-4D7C-F875-13701FE7E232}"/>
                  </a:ext>
                </a:extLst>
              </p:cNvPr>
              <p:cNvSpPr txBox="1"/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73B655-89C3-4D7C-F875-13701FE7E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95D013-B497-9FB3-1899-8D13DDB89D41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95D013-B497-9FB3-1899-8D13DDB89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BEF693-D38D-34EF-38D1-3B8FD72BEBD5}"/>
              </a:ext>
            </a:extLst>
          </p:cNvPr>
          <p:cNvCxnSpPr>
            <a:stCxn id="31" idx="0"/>
          </p:cNvCxnSpPr>
          <p:nvPr/>
        </p:nvCxnSpPr>
        <p:spPr>
          <a:xfrm flipV="1">
            <a:off x="5313830" y="3887340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F8CC2D-613C-26C3-8494-6633CCB581FC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890412-1FD5-F78D-0098-8748914239D6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890412-1FD5-F78D-0098-874891423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6F70660-D5D7-03A4-3A6F-E2E16FE53955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6F70660-D5D7-03A4-3A6F-E2E16FE5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314E28-BF58-FB18-0084-148225EE91BF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7D6B1C-9ABA-22EC-628F-A60062A12195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5FACF6-A3EB-082B-68BA-4170D2AAACB6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5FACF6-A3EB-082B-68BA-4170D2AAA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07030B-658D-A932-66CB-D67FBF8AF692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07030B-658D-A932-66CB-D67FBF8AF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CD91E2-B4EC-C169-4BB6-88402BB2310E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D8B9C6-AB44-5B7D-A9E8-85D08AD5A70E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25D807-26F5-6157-01BB-500754100B34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25D807-26F5-6157-01BB-500754100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4395F8B-A846-AEDA-88EB-4BEA36908523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4395F8B-A846-AEDA-88EB-4BEA36908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81C888-8F9B-90F4-F1B8-9E35668A3129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86681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8199B9C-E0EB-1015-1F3C-3C2D03FD0227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313830" y="4674004"/>
            <a:ext cx="374374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C978641-FE5E-681E-D5AC-E7A93DD1FF26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C978641-FE5E-681E-D5AC-E7A93DD1F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C9E5B8-53C1-63BE-0365-197585BC6656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C9E5B8-53C1-63BE-0365-197585BC6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4CC60DC-A8B0-8A61-82A3-5B552B65254C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B5271D-599F-AE81-1AF6-C0897F03DF9B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A4B75E-7A82-4237-510B-DF855BEA9DCE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A4B75E-7A82-4237-510B-DF855BEA9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54B543-6158-2A26-CCBA-5AD594E9816C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54B543-6158-2A26-CCBA-5AD594E98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E79F1B-135B-AFE6-299F-C143E5A511A6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804E7E-72E8-5BF3-034A-8A9BDBF7EAE4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87D04C-903B-D2DE-7C89-673C3911FF16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87D04C-903B-D2DE-7C89-673C3911F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4D8E67-505C-D558-3F5E-135D67843C1A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4D8E67-505C-D558-3F5E-135D67843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2B1C2C-D1EE-5128-FFB2-01D32A75068D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A36049-68D4-801A-A44E-1A1FA1A9515D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D09110C-078F-99F0-CA31-170EBC7B401C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D09110C-078F-99F0-CA31-170EBC7B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A522616-20BB-292B-5E22-B37E3E6F5405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A7475CE-E2F1-A11F-A507-229A0E20C024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all the </a:t>
            </a:r>
            <a:r>
              <a:rPr lang="en-CA" dirty="0">
                <a:latin typeface="Consolas" panose="020B0609020204030204" pitchFamily="49" charset="0"/>
              </a:rPr>
              <a:t>F</a:t>
            </a:r>
            <a:r>
              <a:rPr lang="en-CA" dirty="0"/>
              <a:t> values have been expanded, and we can add up the values from the bottom of the tree moving upward …</a:t>
            </a:r>
            <a:endParaRPr lang="en-AU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377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36D5B-E6BA-0ADE-B978-F4B3E25B6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F379-0E29-FBF3-056F-B940C5BF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51CD5-5EF5-44B4-D841-0DEACC75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91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06079-A683-A596-D242-C73EC321998B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06079-A683-A596-D242-C73EC321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7A62085-0300-F62C-DDD1-EA889BBA42FF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2EE81F-5BE6-D11F-AD28-3A1E4B0FF8BC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4E4A71-841A-FF7D-C2A2-FD0FC7669294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4E4A71-841A-FF7D-C2A2-FD0FC7669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A66E742-D380-462D-DDC2-EDD0539130A0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A66E742-D380-462D-DDC2-EDD0539130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83156A3-FC9F-C80C-09A4-6F0620811B62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83156A3-FC9F-C80C-09A4-6F0620811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1A3C6A5-685A-2D7F-C6B9-45F13F8133C2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1A3C6A5-685A-2D7F-C6B9-45F13F813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477F86-380D-ED64-5DB3-7F128C61FA08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477F86-380D-ED64-5DB3-7F128C61FA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F522C68-A363-B14D-1480-74809B05470A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F522C68-A363-B14D-1480-74809B054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F71A8A-448F-C98E-0F4C-757BAA610343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F71A8A-448F-C98E-0F4C-757BAA610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EB3A108-29A1-5579-640D-E9FA2563FE5D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EB3A108-29A1-5579-640D-E9FA2563F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82E66D0-4581-75C5-BBE2-42D210996123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82E66D0-4581-75C5-BBE2-42D210996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BBF620-1707-EA31-027C-B58F9BB3DD8A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BBF620-1707-EA31-027C-B58F9BB3D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CCA67BE-07BD-D9F3-B5B3-44427A7CB90C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CCA67BE-07BD-D9F3-B5B3-44427A7CB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9284F3-0A4E-47B5-B80B-203E41843C0E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9284F3-0A4E-47B5-B80B-203E41843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3B477C-0B59-C9AE-E5A7-BF075EBE53DC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3B477C-0B59-C9AE-E5A7-BF075EBE5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8E9F89-589A-8E33-AD91-C4E24CFC3B66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8E9F89-589A-8E33-AD91-C4E24CFC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4FE34E-A995-E662-3E97-23F9E0B42DC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60413A-B078-2130-6D6A-F999F249C16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D5BA6D-AE26-36A7-2E29-24431B0E76EC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D5BA6D-AE26-36A7-2E29-24431B0E7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EF9075-66A2-3673-8F5A-CCA3F3CF525D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ADDE00E-5FBC-655A-C72B-A248C4783DFA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ADDE00E-5FBC-655A-C72B-A248C4783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953717-EB1B-10BE-5F68-8A1D735CDF08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B27D4E-4A5B-18D7-006D-B88581861B85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B27D4E-4A5B-18D7-006D-B88581861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DE145F-FA26-5CD6-57EC-0899B6467FC9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DE145F-FA26-5CD6-57EC-0899B6467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D6930E-6C48-9882-58DA-EC861E6413D1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A3370F-078D-2ADF-541C-58B7B08D075C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0CD1CD-7245-526B-7302-36F778934A67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0CD1CD-7245-526B-7302-36F77893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FED734-73D9-FEEA-48E0-F09C71F537E8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4EDF19-E480-4F90-3DCA-D1AA8E905131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4EDF19-E480-4F90-3DCA-D1AA8E905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A61585-3C9D-39FB-D0F3-33B9587D95AD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A61585-3C9D-39FB-D0F3-33B9587D9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2D85A4-CE97-A943-CC33-EA9C729FFFD6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87340"/>
            <a:ext cx="581713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EAF22A-F625-3C82-EB41-BB025F69BA6D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08AE1C9-222E-0F9F-E165-08D264A8D6D4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08AE1C9-222E-0F9F-E165-08D264A8D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7AE21-CDF8-8701-BEC7-BED1BE48727D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7AE21-CDF8-8701-BEC7-BED1BE487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C462FD-5130-9E73-D544-0F36D026F407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CD485C-9297-732B-D548-03FFEE6C8579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E4BC25-5002-D207-A4F9-F3545F325C8D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E4BC25-5002-D207-A4F9-F3545F325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EA37A3-B152-5514-7A20-EBD7BA66CB1F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EA37A3-B152-5514-7A20-EBD7BA66C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27298D-1964-5E51-65B5-4CADB1815456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5F1390-65F0-1CE5-525B-6019F118C11C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39EE41-11BB-736D-0C71-114881F2864A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39EE41-11BB-736D-0C71-114881F28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21D638-420D-7D2E-DBB1-A0121A99DF2C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21D638-420D-7D2E-DBB1-A0121A99D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7F49A87-0AC5-136A-DD93-8FE81DBA713B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DE9341-5537-5D10-D049-385EA2184BF2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16DF47-14B7-ED34-F66E-708018A28C33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16DF47-14B7-ED34-F66E-708018A2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A0047FD-5862-A82C-7BBA-054673A9867F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A0047FD-5862-A82C-7BBA-054673A98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BE5A71-B8F0-D26B-BB5E-710965DE16AA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2EB69B-0B1A-3CF3-4692-207B07025BFA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E884863-1529-8C1A-7E80-2A7ECC08C79F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E884863-1529-8C1A-7E80-2A7ECC0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7ECABF7-B97D-6F7B-B02D-A0620E7DC4C1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7ECABF7-B97D-6F7B-B02D-A0620E7DC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B21BD7-DE06-A6A1-E4F5-23656F392D79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D7C93D-292B-744E-5188-718F13DE39A5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FAC8F67-DF8F-491F-E4AE-7FF8E7C25128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FAC8F67-DF8F-491F-E4AE-7FF8E7C25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6C7EC9-6B7C-7F70-3D3B-BE6CAF05B774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6C7EC9-6B7C-7F70-3D3B-BE6CAF05B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03DBE1-9220-A040-8FE6-9DF7D4CBB9AC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733021-8CE5-A802-B6A0-170A672FA0F9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BFA15C4-23BD-D4E6-D4EF-032A951C02DD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BFA15C4-23BD-D4E6-D4EF-032A951C0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8C0BE97-0209-9CD5-DA41-3E3FEF25A030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952C57A-1B98-1377-2564-127D7BC0E6D3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all the </a:t>
            </a:r>
            <a:r>
              <a:rPr lang="en-CA" dirty="0">
                <a:latin typeface="Consolas" panose="020B0609020204030204" pitchFamily="49" charset="0"/>
              </a:rPr>
              <a:t>F</a:t>
            </a:r>
            <a:r>
              <a:rPr lang="en-CA" dirty="0"/>
              <a:t> values have been expanded, and we can add up the values from the bottom of the tree moving upward …</a:t>
            </a:r>
            <a:endParaRPr lang="en-AU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019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FAA9C-64A4-CF71-E526-5997FB5E8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6CDC-72E1-A900-1F33-85A8FD9A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F4ADE-8AC2-36FB-5293-1A62B5B1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92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63941A-6920-FA7B-BDE1-985965C8D3BB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63941A-6920-FA7B-BDE1-985965C8D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ECC564A-C917-95CC-3965-45263ADAF72E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ABDFA8-BDE1-032C-3091-FE3D3D0BAD18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5F6BA8F-AB4E-9E28-C334-66C7FBBBA060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5F6BA8F-AB4E-9E28-C334-66C7FBBBA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B5BFD31-08D9-DB23-D4CF-8E781415147F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B5BFD31-08D9-DB23-D4CF-8E7814151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921EE29-49C8-758D-0BFD-A914AC81BB6C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921EE29-49C8-758D-0BFD-A914AC81B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88518FF-55DA-7764-A2E3-15768E6F4FEC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88518FF-55DA-7764-A2E3-15768E6F4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620C1A5-A906-3268-ABCC-B0D66140F7FF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620C1A5-A906-3268-ABCC-B0D66140F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5C512C3-61EE-32C5-CABE-096661250669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5C512C3-61EE-32C5-CABE-096661250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ABBAF0-576A-1DA4-88C5-61A45E7F7A48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ABBAF0-576A-1DA4-88C5-61A45E7F7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53061C6-473B-B583-389D-37EA5D3AE542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53061C6-473B-B583-389D-37EA5D3AE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D29D90-D231-FAD5-F21E-C8DE0F98C045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D29D90-D231-FAD5-F21E-C8DE0F98C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C70682-9AEB-60AA-C203-296C4F13A243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C70682-9AEB-60AA-C203-296C4F13A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7BD16A-FF22-143B-2A2B-C46FA8FBD38B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7BD16A-FF22-143B-2A2B-C46FA8FBD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2961B9-EA86-A33E-4CA7-C9FCCD7E17B4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2961B9-EA86-A33E-4CA7-C9FCCD7E1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76BE8C-A0F9-1E0A-A07A-90DDE84C521D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76BE8C-A0F9-1E0A-A07A-90DDE84C5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844F04-77EC-77B0-D62A-132CEA3BF39F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844F04-77EC-77B0-D62A-132CEA3BF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35F830-D458-5A02-EA82-CE919EF2FAA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4A14AE-75EE-9605-D5A2-752619AA8B5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F7C1A9-CDBA-2A46-8A65-E4687C924668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F7C1A9-CDBA-2A46-8A65-E4687C924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E7CB4D-1B64-1BD0-963D-C511BEC16AF5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23E144-3C10-79ED-75BE-C0BFB00FC01D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23E144-3C10-79ED-75BE-C0BFB00F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2C5378-6DC8-29A3-2D14-BEAA198FB746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FF4BE3-8C8F-B453-A132-AA382261B4DC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FF4BE3-8C8F-B453-A132-AA382261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B7418D-FEAD-B088-E5F1-2AB29DB908BA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B7418D-FEAD-B088-E5F1-2AB29DB9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C0CEBD-2C3D-C6D6-A3E3-CC955E94DD1D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A8AC68-0AD8-5D19-9430-3D07698D5BEB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F6EBCB-D619-7494-3DA4-1581DDB2153D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F6EBCB-D619-7494-3DA4-1581DDB21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FBB027-C0D3-1046-B160-A61EC0708AB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F0D0A2-24EC-99F8-C119-9F7AED2ECCAA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F0D0A2-24EC-99F8-C119-9F7AED2EC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E924E5-F10C-C2BF-280C-54B7A18644D0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E924E5-F10C-C2BF-280C-54B7A1864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26B334-2F56-23DC-BFFE-BE6A8CB38030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87340"/>
            <a:ext cx="581713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8FD1A3-B627-C24B-FF13-D02568688B37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53557" y="3887340"/>
            <a:ext cx="690618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5EFA0E-2705-A9C5-CE98-BCDC8A9B51F1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5EFA0E-2705-A9C5-CE98-BCDC8A9B5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FA3FCF-37DC-A8C0-5833-2FC123F2A235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FA3FCF-37DC-A8C0-5833-2FC123F2A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94CCC2-825D-547F-F3AC-B493AAF462F3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726FF2-7DF3-6369-012C-7FB766B57C09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1E980C-DBA1-67BC-1B87-C2457DD45B07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1E980C-DBA1-67BC-1B87-C2457DD45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0C70E7-3D3B-AD7B-945B-1883AAB5AE02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0C70E7-3D3B-AD7B-945B-1883AAB5A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94ADD26-74DA-D4EA-850B-A6F09E656751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DAF7E1-EC58-ADCA-D8DD-555FE04ACC2A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70F49C-B24A-6072-F12B-DFB46E14FE2C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70F49C-B24A-6072-F12B-DFB46E14F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768AB0D-A8C6-0E41-E7F3-825E2D30DC84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768AB0D-A8C6-0E41-E7F3-825E2D30D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9FC346-3272-193D-D0A2-1C1D7FAE7A22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020C826-7CB9-D1FE-0876-B51088809311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405B36-ACE3-8D33-93CF-37088B1C43FE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405B36-ACE3-8D33-93CF-37088B1C4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CC93292-2A7F-7C2C-C186-128ECA21BBE7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CC93292-2A7F-7C2C-C186-128ECA21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474BDB-6886-6AAE-3B29-C4EFE7D11ED8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CA25D5-0EEA-7CB6-2F84-957EA7CBC39E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87DEB8C-E87F-B070-B37A-EB540F9AC0AE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87DEB8C-E87F-B070-B37A-EB540F9AC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48DE623-EF80-E420-E90E-7A0194084CBA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48DE623-EF80-E420-E90E-7A0194084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D5C212-9FA7-DA46-804A-914B0F3A7496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0FDE35-EF41-EC5E-49D5-999A9EE8EBF2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C24CB27-B6D8-29B0-0E7B-BE3CCDE3DAE0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C24CB27-B6D8-29B0-0E7B-BE3CCDE3D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2C73AB2-F03D-77E8-C26B-B88BDDF2AF0D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2C73AB2-F03D-77E8-C26B-B88BDDF2A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7161BDE-A8F7-9608-E069-4F4EBCEB616F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BF9FA1-B293-888F-ED48-691A2F92C77B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73F3BAD-B839-FA7A-9E92-D433342FA091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73F3BAD-B839-FA7A-9E92-D433342FA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6E9D03-9F97-C504-D7FC-EC0E95AB91FF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BFF0BC4-639C-BCD9-CDB7-307F6C459029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all the </a:t>
            </a:r>
            <a:r>
              <a:rPr lang="en-CA" dirty="0">
                <a:latin typeface="Consolas" panose="020B0609020204030204" pitchFamily="49" charset="0"/>
              </a:rPr>
              <a:t>F</a:t>
            </a:r>
            <a:r>
              <a:rPr lang="en-CA" dirty="0"/>
              <a:t> values have been expanded, and we can add up the values from the bottom of the tree moving upward …</a:t>
            </a:r>
            <a:endParaRPr lang="en-AU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9364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54728-FD93-289A-4DE3-9DA8174B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83CA-68B9-B72B-D8C3-EF724213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88D27-1010-BC2A-A48A-18A8B63E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93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2233AD-0292-CFCA-7EA4-E8E0AF105DF7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2233AD-0292-CFCA-7EA4-E8E0AF105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5BF521D-A8F0-9E9B-C2F0-8F656324B681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E8B4E0-3500-95C9-DA35-7D3F9017B272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AA7B44E-B40A-43EB-B4EE-61E96A409BB9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AA7B44E-B40A-43EB-B4EE-61E96A409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A617F36-5181-D498-32C7-EC3A594E83C5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A617F36-5181-D498-32C7-EC3A594E8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F512B85-8D97-1D7A-0EA2-CB13500E2333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F512B85-8D97-1D7A-0EA2-CB13500E2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57A372E-9B90-534C-0327-038D276C54B5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57A372E-9B90-534C-0327-038D276C5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5E7D05-066B-FB81-5645-5077A243CD59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5E7D05-066B-FB81-5645-5077A243C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D4B16DD-4A53-9132-DD3C-D9C40B616645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D4B16DD-4A53-9132-DD3C-D9C40B616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8338F9-0E52-0655-66D3-74B99598900D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8338F9-0E52-0655-66D3-74B995989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EDEE8A6-EE3C-9D94-083A-216B4B0DC8A0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EDEE8A6-EE3C-9D94-083A-216B4B0DC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AD520E-25F3-A0F8-E43B-0EBA85F06E38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AD520E-25F3-A0F8-E43B-0EBA85F06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D85CDD-FF87-5846-942A-F221396AB62D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D85CDD-FF87-5846-942A-F221396AB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F8E66D-2B8C-318E-31A7-98A047CFBE6E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F8E66D-2B8C-318E-31A7-98A047CFBE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8D1C2-1A69-893B-E3A4-87B1795BA58D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8D1C2-1A69-893B-E3A4-87B1795BA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A0A4B1-930C-1AE2-603D-CE5B1CEFA530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A0A4B1-930C-1AE2-603D-CE5B1CEF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0EBDF-594B-36C9-42AB-E9A097E4062B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0EBDF-594B-36C9-42AB-E9A097E40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BC63C4-F71F-7C20-447B-BAED3351EB0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D9B4DE-398C-EA32-E5CC-838BA7F7E92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F7AC32-66EE-13EF-B850-3AB1F82076D6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F7AC32-66EE-13EF-B850-3AB1F8207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30F373-B578-308D-847C-2CC7807B8BCB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371331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A04417-ADB3-7B6B-F3DB-214235AF36E8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A04417-ADB3-7B6B-F3DB-214235AF3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E911D5-E37C-299B-8632-BE25D7E20D58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B70F52-8E7A-F6AC-77E5-E801F3F87441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B70F52-8E7A-F6AC-77E5-E801F3F87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79AF9-A35E-FCE3-09E9-2C6D1D846375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79AF9-A35E-FCE3-09E9-2C6D1D84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E683FD-47E3-95F2-6C3F-66CD21735A63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4B2DFC-32C8-DB33-CC19-6787A30F0E05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7D60CE-A285-2169-20E3-FB76ACC3CBB8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7D60CE-A285-2169-20E3-FB76ACC3C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08AF18-9193-402F-796F-F57621DFE971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7B3E57-9E17-4552-7826-9E0320A97FCA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7B3E57-9E17-4552-7826-9E0320A97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78544B-EFBF-6618-0050-470BF289AE4C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78544B-EFBF-6618-0050-470BF289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CF3990-60AC-CDF6-E0CD-906FD38AB174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7B4B97-BD10-AED5-407A-F727122E7D31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2ABCEC-6152-0BE5-C846-1F3FC68F0166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2ABCEC-6152-0BE5-C846-1F3FC68F0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BCBAA8-BD30-0DBC-0CEE-F17382772CBF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BCBAA8-BD30-0DBC-0CEE-F17382772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B2AAAE-1AA5-61B6-2A76-1D3CA147BA92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5C2D954-2865-B048-3F11-33980A001A80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29D1D4-9213-76D7-D349-3C2759ECD4E9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29D1D4-9213-76D7-D349-3C2759ECD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073336-1A6E-24D4-5452-037D513C1577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073336-1A6E-24D4-5452-037D513C1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02AF2B-4882-45D7-0E19-2301E3516040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BA1856-85BA-63B9-D45A-60F1C8FE0ECA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90F2764-FE36-82C2-8F1C-33B5E6DF29CB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90F2764-FE36-82C2-8F1C-33B5E6DF2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A0130F-708C-226B-BE77-09189E26FEA6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A0130F-708C-226B-BE77-09189E26F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B44E65-FF5B-73F5-B57C-9F3A5C470944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37133F-7407-F304-F162-16622F601B01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B2AB5F-8EF4-2928-2594-52DB5D2F0C35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B2AB5F-8EF4-2928-2594-52DB5D2F0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E24C240-E247-90D7-C740-BFC5FC5A31C5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E24C240-E247-90D7-C740-BFC5FC5A3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F7928F-5C74-965D-2D29-7B5CBDBBE1B2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CA284C-E057-F7AC-F10A-98F9BFB1A0EE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D3DF95D-70C8-9DCD-AF3A-7F7B4565907C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D3DF95D-70C8-9DCD-AF3A-7F7B45659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A27E5DF-B102-4254-24BE-E7C87C9A5626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A27E5DF-B102-4254-24BE-E7C87C9A5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FA9C2C-6400-3A9C-9F8E-439FC018DF88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055E30-91AF-CE8D-096D-7314FAA681F0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1D6B7D2-1D49-8170-9FB5-EEAE9851C714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1D6B7D2-1D49-8170-9FB5-EEAE9851C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2F6AA3-31F7-B781-3F9F-2CFABE6F0BA3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2F6AA3-31F7-B781-3F9F-2CFABE6F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9FDD84B-BB46-8A74-A06A-5232A9498E5F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165354-D31E-7BBF-D0D3-2748F2466C1F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A3CE04-E8A6-8F13-B5CE-19D4C8F1B334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A3CE04-E8A6-8F13-B5CE-19D4C8F1B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AC67B1E-3153-B9B3-B026-9758C2E89078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E95EF1-F920-1606-3DF3-195E68EF8106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all the </a:t>
            </a:r>
            <a:r>
              <a:rPr lang="en-CA" dirty="0">
                <a:latin typeface="Consolas" panose="020B0609020204030204" pitchFamily="49" charset="0"/>
              </a:rPr>
              <a:t>F</a:t>
            </a:r>
            <a:r>
              <a:rPr lang="en-CA" dirty="0"/>
              <a:t> values have been expanded, and we can add up the values from the bottom of the tree moving upward …</a:t>
            </a:r>
            <a:endParaRPr lang="en-AU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3945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25DFA-58F5-2E98-E371-E559AD7CB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4A26-4A97-B516-3E6E-4F28866E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EA237-AD58-F3D8-E362-155650D3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94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8931F2-A257-2179-4D9A-CC5A81869176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8931F2-A257-2179-4D9A-CC5A81869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69BDACC-FD66-B7BB-E623-2D6450D881F4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7124E8-DB18-35F0-3BC2-CAA2714A35A1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E656BC2-3501-E787-CDE5-B6EC17824FC5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E656BC2-3501-E787-CDE5-B6EC17824F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1F7B73-1ED6-9A00-0101-5546996F6471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1F7B73-1ED6-9A00-0101-5546996F6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23EEAC-6615-9FD7-BD17-1EEF63D9DC38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23EEAC-6615-9FD7-BD17-1EEF63D9D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11E5D4E-7DDA-56E7-E601-946874A3828D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11E5D4E-7DDA-56E7-E601-946874A38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BF13C9-E9CD-D6E6-7937-72E8A4F328BD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BF13C9-E9CD-D6E6-7937-72E8A4F32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34A41B5-BE9B-BF6A-2164-7A52973C7EA0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34A41B5-BE9B-BF6A-2164-7A52973C7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A87F2B-8D4E-A26E-1346-D004629BE5CA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A87F2B-8D4E-A26E-1346-D004629BE5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F517166-335E-C382-0B24-D7DF369872AC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F517166-335E-C382-0B24-D7DF36987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DED9D0-C34B-1A9E-6F9B-AAB8F93E66D1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DED9D0-C34B-1A9E-6F9B-AAB8F93E6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3EECB1E-1FD0-649F-6B22-6A585FECA854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3EECB1E-1FD0-649F-6B22-6A585FECA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1F2A4D0-6D84-5BC2-2B57-BC086FDB7B23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1F2A4D0-6D84-5BC2-2B57-BC086FDB7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32C45-6BD5-6573-1E97-C38F3CAEFADF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32C45-6BD5-6573-1E97-C38F3CAEF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C6003D-0976-BB6A-9F00-4258796958A4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C6003D-0976-BB6A-9F00-425879695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BCD714-7F83-A995-3019-7DD66DA7CB9B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BCD714-7F83-A995-3019-7DD66DA7C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6F54D1-2152-97C7-810B-C296BDB78E4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BE3F12-E03B-9981-8772-98F959C0A65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0456C3-6E16-A6F3-AC41-D217458C8BAE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0456C3-6E16-A6F3-AC41-D217458C8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C7C560-12E8-5986-5067-7298DCF2B9D8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371331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204C46-C8BB-579B-2877-6F96367F2C7E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204C46-C8BB-579B-2877-6F96367F2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58BDD3-B244-9272-D2F0-1F3514D96C13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F753E8-97A7-C650-7530-330E131787EF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F753E8-97A7-C650-7530-330E1317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36330C-D0B2-7DC8-C963-26E360B95CB2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36330C-D0B2-7DC8-C963-26E360B95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6BD2B1-D0F5-00A7-5A76-37D4F7912F5F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24C575-BC78-8C66-D70A-FBD1FC0F6944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CD169A-5418-9023-508C-65BF741C811E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CD169A-5418-9023-508C-65BF741C8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F52067-D010-4A02-F204-28CBC05AFAA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032143-776D-4C84-F6C4-E7A338ECB63B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032143-776D-4C84-F6C4-E7A338ECB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FE6D8A-3C0D-6A16-B01A-279DD12709C1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FE6D8A-3C0D-6A16-B01A-279DD1270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D6076B-3C12-39EC-2A65-4FC202212513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79F050-1577-7970-5FBF-7E1422375B25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F1D2F7-69F2-83F2-C3D6-E12556E8B445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F1D2F7-69F2-83F2-C3D6-E12556E8B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A1891F-8361-87C6-EACB-3F6F8A75209D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A1891F-8361-87C6-EACB-3F6F8A75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3ACAD1-A0F5-2249-A7EF-BDF7E2F31AC9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88158"/>
            <a:ext cx="393336" cy="280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FD608B-02D2-F4EA-CC03-9EE6ADC6486E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67756" y="3988158"/>
            <a:ext cx="400071" cy="278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ED1431-CEAE-32BF-AE66-E6570511FB00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ED1431-CEAE-32BF-AE66-E6570511F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78EFCD-5BBE-78EA-7E6B-6CA67E0F72CB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78EFCD-5BBE-78EA-7E6B-6CA67E0F7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5EBEFA-F1FE-3CBD-DB00-DA766AF8E73E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D6B1BC-A7A7-05B1-258C-AF83BF95D6BB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3AC1CD-FF70-5AF9-56BE-89A9A5A65B15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3AC1CD-FF70-5AF9-56BE-89A9A5A65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F14F17-E3D9-6914-3EE9-A2E93D6BD4D3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F14F17-E3D9-6914-3EE9-A2E93D6BD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2275D6-8394-8B1B-C8F3-747CCC2D61DC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BD2A2E-12D8-A7D2-136A-AE7996A90ACA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86613B-7F4D-180A-7198-71C28679453D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86613B-7F4D-180A-7198-71C286794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AEF460-5DC0-9A42-9603-0EF8B426DE1E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AEF460-5DC0-9A42-9603-0EF8B426D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FB91C7-7097-7648-7FC7-F65AF71A078A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CCEFCF-FB9D-7339-9D86-A8687FC71D20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C0E699-7987-3B80-C1B8-44C3FCEF33D6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C0E699-7987-3B80-C1B8-44C3FCE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572A04C-47CB-16E3-9CF4-2909B1DB393A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572A04C-47CB-16E3-9CF4-2909B1DB3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8C8CC9-0918-CB94-99F0-9C76B4391411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C59A1C-DBB1-7DA9-CD48-2D9AD175E71F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EA61805-DFEC-CD49-E480-C2ACE4E1A92A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EA61805-DFEC-CD49-E480-C2ACE4E1A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6F2B17-8756-618A-8CEE-5C330EB8B2B6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6F2B17-8756-618A-8CEE-5C330EB8B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3C538B-D6F6-00D0-012D-4CBEE6B387C3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97CCA5-C3DE-C099-AB61-FFFBC385F9E1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2FD5CFD-5022-B74F-555E-8C9E5C70B67E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2FD5CFD-5022-B74F-555E-8C9E5C70B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B9DFB1-9E4B-1DD2-6BFD-5C8D8B3645FD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8243004-BD9E-9D83-69A8-E788533CEA50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all the </a:t>
            </a:r>
            <a:r>
              <a:rPr lang="en-CA" dirty="0">
                <a:latin typeface="Consolas" panose="020B0609020204030204" pitchFamily="49" charset="0"/>
              </a:rPr>
              <a:t>F</a:t>
            </a:r>
            <a:r>
              <a:rPr lang="en-CA" dirty="0"/>
              <a:t> values have been expanded, and we can add up the values from the bottom of the tree moving upward …</a:t>
            </a:r>
            <a:endParaRPr lang="en-AU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640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F514C-8AE9-BD37-A613-06C98C9D2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7E88-62B1-6ED8-085B-6F348480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09ED7-26C5-CB0C-94F7-5B602E24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95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7F7B0F-C7D4-511C-E78B-88301209AF3C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7F7B0F-C7D4-511C-E78B-88301209A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240C63B-F16D-5C4F-1B51-F1309CC3FB09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3CDC7D-B4A8-518A-03BC-D5D413A7A979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B1501C-E30E-49F8-F11F-859E2A175E12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B1501C-E30E-49F8-F11F-859E2A175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C34E107-360C-BD46-8D72-AB5AF1A9C420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C34E107-360C-BD46-8D72-AB5AF1A9C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A9A8ED-17EB-482D-C8A0-7505DC1C13D6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A9A8ED-17EB-482D-C8A0-7505DC1C1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92FFD8-08D2-06D9-EE72-AF1137CBFF70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92FFD8-08D2-06D9-EE72-AF1137CBF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88A6191-6DE2-6756-B96E-AB8734FA2547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88A6191-6DE2-6756-B96E-AB8734FA2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477B9A-704E-8C3C-1E41-430BE5560E7B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477B9A-704E-8C3C-1E41-430BE5560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C123D3-0416-2562-1F87-2FE27A51BB8D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C123D3-0416-2562-1F87-2FE27A51BB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3485221-2512-7D9D-C538-463C0EBA64E6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3485221-2512-7D9D-C538-463C0EBA6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37C55C5-9E8E-76F1-4354-1FAECFEA6D1A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37C55C5-9E8E-76F1-4354-1FAECFEA6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C8BDDA-D7CB-1772-CB53-0371651BAA83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C8BDDA-D7CB-1772-CB53-0371651BAA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99EEC9D-9916-0189-4D29-9BBF2D2770FF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99EEC9D-9916-0189-4D29-9BBF2D277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6E07A9-01F7-58F5-6D50-FDB43B4954BC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6E07A9-01F7-58F5-6D50-FDB43B495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CEC6D1-8085-129B-278F-EBA055B75814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CEC6D1-8085-129B-278F-EBA055B75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3D361B-8143-762F-CEA1-DA377C96238A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3D361B-8143-762F-CEA1-DA377C96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850D09-E949-F536-BAB6-2580D568A02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DC9171-2DEB-9CF6-82E2-2909B4F401C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33912C-6F37-FB2F-7702-189DBEFDEFB7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33912C-6F37-FB2F-7702-189DBEFDE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9BB467-CA81-0C16-36AD-492DDCF88B38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371331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0DDB8D-D5E2-DA11-4310-A0B8DF08E6A4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0DDB8D-D5E2-DA11-4310-A0B8DF08E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80AEE9-D30D-3EA2-3F02-957DA429A064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208490" y="2970661"/>
            <a:ext cx="490584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F93F13-9789-5ECC-D740-11A1129C3AB5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F93F13-9789-5ECC-D740-11A1129C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5FAD24-41E1-3F37-4F0C-4D45E120C276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5FAD24-41E1-3F37-4F0C-4D45E120C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306B71-39A3-6075-22F0-B008293AA1FD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2C602A-3656-EA5A-3D98-C2FB13821CA0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8BAF2B-7E15-E47E-61D3-38D6143FBA83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8BAF2B-7E15-E47E-61D3-38D6143FB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C3A339-1868-FEF4-E0E8-5CA87C1ECA8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9A95EC-1E18-2C85-E937-F069829EB6CC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9A95EC-1E18-2C85-E937-F069829EB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D8F4C15-E43A-B4A5-429B-BCD09668C391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D8F4C15-E43A-B4A5-429B-BCD09668C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5583F0-54AA-51A0-E885-367F2C0D47EC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DB1CD0-FC00-6035-5C6F-28CB690ED1A0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9C685C-6807-71B0-4F85-7AACEF4D483E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9C685C-6807-71B0-4F85-7AACEF4D4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76D09F-70D2-B303-E2A1-AF8DE4624031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76D09F-70D2-B303-E2A1-AF8DE4624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7EEA65-60AC-8D57-F9C0-2CBE7922A018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8DD563-97A8-2A9A-C935-35CBDD58AE01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A74A12-644F-C0E5-9171-167BFEDDD168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A74A12-644F-C0E5-9171-167BFEDD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09F94A-79D0-2863-BB12-5FD7FB958DEB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09F94A-79D0-2863-BB12-5FD7FB958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CA3DE6-5146-801D-CEFB-EA717CD1BB89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727D9A-3615-D308-30F8-C0177A27D4EF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6A2A23-352B-6315-D0E4-7BAEA9D7E1FB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6A2A23-352B-6315-D0E4-7BAEA9D7E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A0720A-3BF0-7300-DE2D-E595D8E94693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A0720A-3BF0-7300-DE2D-E595D8E94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0DB17D-41B5-9385-CA32-B768BAC67EFE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73A201-2246-1B94-DA1C-F77E5D623E50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18DFFFB-B375-F68C-6168-5168CDA9429A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18DFFFB-B375-F68C-6168-5168CDA94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DB4B13-2126-FE8D-A037-59708BB18AE9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DB4B13-2126-FE8D-A037-59708BB1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9C22572-B582-4BC3-6411-A9015E95592B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2A63EE-3FDD-1DD9-FE89-CE09517B0418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03EDC3-F719-689C-B29B-CB8701DA5CE3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03EDC3-F719-689C-B29B-CB8701DA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FFCE07-429D-FBB2-C023-1727A865C983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FFCE07-429D-FBB2-C023-1727A865C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0E1584-3191-8768-714A-D26EAE126F17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7B92DBA-10BA-9F5C-B565-08E524D56639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AA2CC7-CE2E-02DE-752C-BF077562EDED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AA2CC7-CE2E-02DE-752C-BF077562E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3A0EF3-9434-3678-0E77-AEE37477ED25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3A0EF3-9434-3678-0E77-AEE37477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00FB2F5-0808-C57D-0B5D-D32D3EFCEFD1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CFE02B-AE76-449B-1DD4-12F11F9F471D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C07CCF7-F724-8408-ADA5-1F3ED9957691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C07CCF7-F724-8408-ADA5-1F3ED995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D3BAC28-FB5C-DB48-3743-CE63C58DC95D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60415E1-6EB2-B17B-36FE-89B9A3A38367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all the </a:t>
            </a:r>
            <a:r>
              <a:rPr lang="en-CA" dirty="0">
                <a:latin typeface="Consolas" panose="020B0609020204030204" pitchFamily="49" charset="0"/>
              </a:rPr>
              <a:t>F</a:t>
            </a:r>
            <a:r>
              <a:rPr lang="en-CA" dirty="0"/>
              <a:t> values have been expanded, and we can add up the values from the bottom of the tree moving upward …</a:t>
            </a:r>
            <a:endParaRPr lang="en-AU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410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4AB05-9938-17E1-E13D-984493B8F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2BE2-EC13-76C3-344F-A52B34B8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CBFA1-FA27-CA31-7533-E75F326A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96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3EAD42-D4B6-5DC9-7341-54EBC3506013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3EAD42-D4B6-5DC9-7341-54EBC3506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129BC70-5D98-2462-D77A-56B90E661654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0A7151-064E-CA50-F484-70E9EBFF2D56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DF9F-88FD-D01A-0030-74AC2470EFA4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DF9F-88FD-D01A-0030-74AC2470E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3E9A96-D625-0FCC-D48F-8F319061EDA9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3E9A96-D625-0FCC-D48F-8F319061E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0D5DB97-35FA-7F44-2067-36561DC578CB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0D5DB97-35FA-7F44-2067-36561DC578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F9BE7F7-DE68-D957-3868-E44390261FEB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F9BE7F7-DE68-D957-3868-E44390261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7FFFE0F-54A4-9ECE-A83D-B2271600D5C1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7FFFE0F-54A4-9ECE-A83D-B2271600D5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0AAA7EE-E968-B905-3984-0AA8087ECABF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0AAA7EE-E968-B905-3984-0AA8087EC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0C67145-501A-EC9A-7940-CA9C8431F4D2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0C67145-501A-EC9A-7940-CA9C8431F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771355B-5202-2B65-166D-60B5E8159007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771355B-5202-2B65-166D-60B5E81590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7EFC1E6-3BC4-7587-283F-8DE680A0C246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7EFC1E6-3BC4-7587-283F-8DE680A0C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4B90F44-B5AF-CC1C-7CDA-1FED9988421D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4B90F44-B5AF-CC1C-7CDA-1FED99884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36BF2FA-EADF-8C0E-6310-740A30E32556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36BF2FA-EADF-8C0E-6310-740A30E32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EEADD1-F52A-A679-7D4C-4FE9A931D338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EEADD1-F52A-A679-7D4C-4FE9A931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839D96-E4B8-A786-58BB-3C7BAF3B3B6D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839D96-E4B8-A786-58BB-3C7BAF3B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0227CA-61E8-2361-D3DB-9F6AECBE0DA1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0227CA-61E8-2361-D3DB-9F6AECBE0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F22D28-6A06-1C75-2E0F-1015DAA8119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037257" y="2342542"/>
            <a:ext cx="1449359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3CAF00-527B-32AD-FC3B-3E18A5D3B6C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885C94-E259-85A8-BF2C-64E328CE4A80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885C94-E259-85A8-BF2C-64E328CE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AC9740-07CB-59AF-8692-81C5BE555224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200098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394005-66D2-1ECC-275E-3E2CACF6CD50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394005-66D2-1ECC-275E-3E2CACF6C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D12610-BF74-589D-290D-6C132AD2522B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037257" y="2970661"/>
            <a:ext cx="661817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08D208-9371-549C-BFAE-E7815BA9D79B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08D208-9371-549C-BFAE-E7815BA9D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0E655E-4D81-1BD2-7CFE-5F982B1BC863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0E655E-4D81-1BD2-7CFE-5F982B1BC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5318C8-ECD4-D68D-3DD3-925661757231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56E309-D866-56A3-F6B9-5CA08CA85AAC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0BF0B5-B9AA-199F-0522-511327F09008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0BF0B5-B9AA-199F-0522-511327F09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8E9893-60FE-B35F-55E1-1FE57E9C9D94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89794-A2E7-A317-D56F-88AF814CBED5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89794-A2E7-A317-D56F-88AF814CB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3DBEB3-3D0A-DD86-A228-261BF88E8982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3DBEB3-3D0A-DD86-A228-261BF88E8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A56272-486D-D7EC-892B-74B55A77F778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B9C3274-62F4-8B33-4B74-20DB6A9C1E19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B35B21-0D57-02BD-038E-334E8BD4BA6E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B35B21-0D57-02BD-038E-334E8BD4B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FBFC19-3001-320B-9379-B611D8FC814D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FBFC19-3001-320B-9379-B611D8FC8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38AE23-598C-D310-C8BF-EAF7D42911A4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BBFD46-95A3-6E52-A99D-24EDF62645BD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5F9A76-26C2-FE2B-3F27-F6892550B813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5F9A76-26C2-FE2B-3F27-F6892550B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DA0CC7-B650-3CC9-FC81-45343B186B8C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DA0CC7-B650-3CC9-FC81-45343B18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973465-74B7-3170-80E3-6CD933426D38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E5D275-34F8-33DE-1354-86217A0F780B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41372E-8E4C-7C74-7DB7-7D5500482036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41372E-8E4C-7C74-7DB7-7D5500482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A77096-6A05-5725-BFDD-3B5C3C575643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A77096-6A05-5725-BFDD-3B5C3C575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87B0BF-F461-C832-EAE8-48947A2C51B3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0A397E-B9BD-E927-B675-4C324D135578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1DE2EC-1A5B-4FA6-8DDD-AFE88A0F9A48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1DE2EC-1A5B-4FA6-8DDD-AFE88A0F9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F57B07-BC15-4CAF-1973-2ACC8CF7908D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F57B07-BC15-4CAF-1973-2ACC8CF79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BEC7C4-703A-E9B4-1342-773846BDCD18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DD6D24-D9CE-D1DB-EC48-89069EEA0FD2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24E4D1E-62C6-795D-49C6-97CDB2E82C0C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24E4D1E-62C6-795D-49C6-97CDB2E82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2227703-998D-3066-AEC2-9002BD4D0742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2227703-998D-3066-AEC2-9002BD4D0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1B429E7-6E43-4C27-4DA4-F535F03E2690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066F6E-F5C8-667F-B643-214E8CF242B9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7D82D7-D157-2143-AB11-C91BB43534F4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7D82D7-D157-2143-AB11-C91BB4353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5992E7-F361-2AE5-1D24-A5E23DC9CDEB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5992E7-F361-2AE5-1D24-A5E23DC9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BA2545-2425-01B3-904F-C941306362A4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326AAA0-5820-0E5B-83D6-D0643625A9DA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4264B4A-1DF7-5898-25D5-8FCCDCFC1C2E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4264B4A-1DF7-5898-25D5-8FCCDCFC1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510A03-BA58-9A49-F147-CF6450A5B775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7BE2376-982E-ACC9-5DCF-9B737A47C142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all the </a:t>
            </a:r>
            <a:r>
              <a:rPr lang="en-CA" dirty="0">
                <a:latin typeface="Consolas" panose="020B0609020204030204" pitchFamily="49" charset="0"/>
              </a:rPr>
              <a:t>F</a:t>
            </a:r>
            <a:r>
              <a:rPr lang="en-CA" dirty="0"/>
              <a:t> values have been expanded, and we can add up the values from the bottom of the tree moving upward …</a:t>
            </a:r>
            <a:endParaRPr lang="en-AU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121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060FD-98BB-9274-F180-A0FDEED34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DBF2-6FFF-4EE7-5B89-7E84F281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F5FC-416B-DB8F-77DC-FAC9923B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97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6A0E64-BBB5-0300-C701-F403F6AEA6E5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6A0E64-BBB5-0300-C701-F403F6AEA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4777EA5-FE64-9731-E01C-06916B8E2927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B5E2DD-EB30-E7CC-161D-2E21BFA75955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D6335F-92FE-0B97-3606-1B77797C992F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D6335F-92FE-0B97-3606-1B77797C9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AA1835-3F9C-207F-961A-4ABAFB1B7EF2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AA1835-3F9C-207F-961A-4ABAFB1B7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023E02-CD36-2FB9-9838-ADA6186856FC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023E02-CD36-2FB9-9838-ADA618685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F5E439-9896-CED3-E7B4-3BCC4DBC766D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F5E439-9896-CED3-E7B4-3BCC4DBC7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07A5E15-C9D7-04B1-76FD-D4A7B43908A6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07A5E15-C9D7-04B1-76FD-D4A7B4390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7C360E7-2C91-C153-5BB8-A2B2451DCDBF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7C360E7-2C91-C153-5BB8-A2B2451DC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3B9CE2F-E2FE-BC46-AF9B-4F1A48652DAB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3B9CE2F-E2FE-BC46-AF9B-4F1A48652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7B8F23-16E1-81B4-F5A8-5DBDB45DA1A8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7B8F23-16E1-81B4-F5A8-5DBDB45DA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D29546E-BB57-003B-33AE-C636246C90C3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D29546E-BB57-003B-33AE-C636246C9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136519-0438-BEEA-EB5E-ABD0E1E85ED7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136519-0438-BEEA-EB5E-ABD0E1E85E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F4EFF94-D666-6E66-8F8E-144147A6FAC4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F4EFF94-D666-6E66-8F8E-144147A6F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ACF735-544F-93E2-F047-D87018373B89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ACF735-544F-93E2-F047-D87018373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5022AB-A1E1-6890-089A-559AD252456C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5022AB-A1E1-6890-089A-559AD2524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B40B4D-6154-161E-A1BE-60F6BCFCF882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B40B4D-6154-161E-A1BE-60F6BCFCF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EFCA31-7F1E-F1CA-EBCC-41E7CCF1890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037257" y="2342542"/>
            <a:ext cx="1449359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858FCB-E190-83D2-3099-89E9A8E67CB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9AE3E0-8539-DE12-CE2C-CF47483736B6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9AE3E0-8539-DE12-CE2C-CF474837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31027A-4A0A-9C3C-41E2-4D6AB843CECB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200098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77587C-6443-2229-DC14-03C1BE26F506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77587C-6443-2229-DC14-03C1BE26F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172DE7-F01F-8041-E4D0-C7DECC1C6B24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037257" y="2970661"/>
            <a:ext cx="661817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790364-6B61-4127-F900-41C658691D8C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790364-6B61-4127-F900-41C658691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77345B-7A7C-5315-6E4A-F532F5A1D648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77345B-7A7C-5315-6E4A-F532F5A1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A37C7F-BFC7-2834-7F7D-E8A5ED7FF32A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FAB3A9-B2FB-6776-E55D-F87BF2D2C81A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8B31DE-CEAB-A078-E886-E38E97CED14F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8B31DE-CEAB-A078-E886-E38E97CED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643741-D26C-C744-5426-94DB61B17AE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D10EC7-A9B0-A6ED-66B5-A07D350A0BCC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D10EC7-A9B0-A6ED-66B5-A07D350A0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182BE0-C91C-9B38-7621-B68E88007318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182BE0-C91C-9B38-7621-B68E8800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904EE5-2490-A926-29CB-16E52DF2131A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8DA256-5A9F-3663-68EB-CE1C551CF109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4C94A0-3BB5-C583-5922-18159CB99B3C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4C94A0-3BB5-C583-5922-18159CB9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7800D2-F595-B2BB-DF39-CB7B87C29CE6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7800D2-F595-B2BB-DF39-CB7B87C29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3F5229-049E-AA6D-FF37-6DC97A04144C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4FB7F4-480E-2FE1-7D38-09682DE9F28A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9D1EF9-553E-A333-FE11-B0AF8258E1CC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9D1EF9-553E-A333-FE11-B0AF8258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AA8944-2E58-21C1-2C64-0927023BC607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AA8944-2E58-21C1-2C64-0927023B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5D7D1A-1C94-A464-3330-B9C55C87746B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05A954-972E-591D-D733-7D032AA3D4BC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139AE5F-2D61-0662-37B9-47F301E439C1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139AE5F-2D61-0662-37B9-47F301E43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21E60D-8571-848D-94FD-870C8F3FB779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21E60D-8571-848D-94FD-870C8F3FB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A61BA2-64D0-62BD-0950-66E79CA4F43E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DBFD89-54DF-5C8D-6FE4-D05BCC4CEC74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A4C711-2D6E-AFA1-4C1F-4BF0CC2EA492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A4C711-2D6E-AFA1-4C1F-4BF0CC2EA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92F1636-B780-1EE0-7DC5-2CF42D451293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92F1636-B780-1EE0-7DC5-2CF42D451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0F66084-32E0-B805-B5B8-DF154F2FFCEB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414205-88CC-9D41-CAD0-91144EC75EA3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119B8D0-1E4D-4782-AD3B-FB53A32B117E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119B8D0-1E4D-4782-AD3B-FB53A32B1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E87CC6-63D4-8087-1D6B-507E9FEAF522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E87CC6-63D4-8087-1D6B-507E9FEAF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176D403-1FD6-4002-6674-78C403196844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D1AF79-622F-7F58-AB5C-5E94EFD3A0E0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76F7D2A-4A20-1BC5-DFEA-FC0B438C5944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76F7D2A-4A20-1BC5-DFEA-FC0B438C5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3FCDD4F-4D60-1B38-05CC-4A14811085D4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3FCDD4F-4D60-1B38-05CC-4A1481108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BF13C-4C34-4201-BD89-E3C7604B62BC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747AA0-2138-6465-E3B8-24F28BA92C43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4C79758-C9B2-3944-7542-CDB33A41D3B3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4C79758-C9B2-3944-7542-CDB33A41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16F32DD-698A-3C56-94BB-111C9462E7C3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91FFA20-12FC-0A4A-3907-3FA5CBE55706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all the </a:t>
            </a:r>
            <a:r>
              <a:rPr lang="en-CA" dirty="0">
                <a:latin typeface="Consolas" panose="020B0609020204030204" pitchFamily="49" charset="0"/>
              </a:rPr>
              <a:t>F</a:t>
            </a:r>
            <a:r>
              <a:rPr lang="en-CA" dirty="0"/>
              <a:t> values have been expanded, and we can add up the values from the bottom of the tree moving upward …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A685AA-78E4-7999-C69B-60CAE51B0EC0}"/>
              </a:ext>
            </a:extLst>
          </p:cNvPr>
          <p:cNvSpPr txBox="1"/>
          <p:nvPr/>
        </p:nvSpPr>
        <p:spPr>
          <a:xfrm>
            <a:off x="9306073" y="1432141"/>
            <a:ext cx="276100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do the right tree all at once to speed save some time drawing …</a:t>
            </a:r>
            <a:endParaRPr lang="en-AU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081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4DB24-F7EB-A562-392F-130C41395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80AE-80F7-836B-4190-B8EE9704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8426E-1367-20B5-A302-C240996A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98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2E2934-D6CD-8A2D-B717-50AAB209CB14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2E2934-D6CD-8A2D-B717-50AAB209C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853C2CE-7D13-54D9-61DC-97D7CDCD3806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A9A8AF-D258-427A-DACC-867B2267CC7D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91AE3FC-3B08-FBCD-1449-0C5E38091E70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91AE3FC-3B08-FBCD-1449-0C5E38091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0E8448A-F980-EC5A-ECA8-FEA20A93FF6F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0E8448A-F980-EC5A-ECA8-FEA20A93F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93F219-9DCE-935E-A2FF-0AE816DB5BD7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93F219-9DCE-935E-A2FF-0AE816DB5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8C21F46-811E-6990-22F7-DAA4D3694319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8C21F46-811E-6990-22F7-DAA4D3694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CBE5DD4-5305-B9FD-0C00-6C877E7C1AF1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CBE5DD4-5305-B9FD-0C00-6C877E7C1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CA50E3-4360-7EED-6BC1-450CCDE76B97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CA50E3-4360-7EED-6BC1-450CCDE76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76994E1-162C-22A0-FF79-9C55372750B9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76994E1-162C-22A0-FF79-9C55372750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9E57C5A-714B-425E-2191-07F1B9F5A0B7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9E57C5A-714B-425E-2191-07F1B9F5A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3794436-D1A1-EF48-6AE8-0D05E81E35FE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3794436-D1A1-EF48-6AE8-0D05E81E3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B7DCFA-2779-D9BA-053B-3BBD1926E335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B7DCFA-2779-D9BA-053B-3BBD1926E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ABC232E-BFF0-123B-CF4B-B7B302BDE28A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ABC232E-BFF0-123B-CF4B-B7B302BDE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BB5F2E-528F-3DCC-7BFF-C1AE60AC1B88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BB5F2E-528F-3DCC-7BFF-C1AE60AC1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579FD-67D7-F8F3-4A56-AB1A3AE28A65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579FD-67D7-F8F3-4A56-AB1A3AE28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52C7B2-D9D1-41F6-0BDE-B4807D93400C}"/>
                  </a:ext>
                </a:extLst>
              </p:cNvPr>
              <p:cNvSpPr txBox="1"/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52C7B2-D9D1-41F6-0BDE-B4807D93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B0AA46-F734-E835-F5A9-6C43D1878E9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037257" y="2342542"/>
            <a:ext cx="1449359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8F2B84-3BFD-A2E5-45E2-79A40E5FA930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8486616" y="2342542"/>
            <a:ext cx="1536076" cy="285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479EB8-CE35-83AD-1144-56083CF344EE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479EB8-CE35-83AD-1144-56083CF34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F08729-A5D9-8CFE-F31C-D88BFB8619D5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200098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5C9197-40B1-58B8-0A2A-170EF24661A8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5C9197-40B1-58B8-0A2A-170EF2466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B16E5D-01BA-5CA0-E0B5-482DDE45933C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037257" y="2970661"/>
            <a:ext cx="661817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154C01-1AB6-CE99-048B-9E11C22A86FF}"/>
                  </a:ext>
                </a:extLst>
              </p:cNvPr>
              <p:cNvSpPr txBox="1"/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154C01-1AB6-CE99-048B-9E11C22A8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8C5259-31B8-9658-5D9D-B1E39E715AF6}"/>
                  </a:ext>
                </a:extLst>
              </p:cNvPr>
              <p:cNvSpPr txBox="1"/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8C5259-31B8-9658-5D9D-B1E39E715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1BFE45-63A4-5040-F028-7817CB3E9F80}"/>
              </a:ext>
            </a:extLst>
          </p:cNvPr>
          <p:cNvCxnSpPr>
            <a:stCxn id="23" idx="0"/>
          </p:cNvCxnSpPr>
          <p:nvPr/>
        </p:nvCxnSpPr>
        <p:spPr>
          <a:xfrm flipV="1">
            <a:off x="9314515" y="2989041"/>
            <a:ext cx="710960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777CE4-F3E0-BD7C-6F24-EEF0E3919560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10058397" y="2989041"/>
            <a:ext cx="530626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22F1D6-653A-73B8-A7B6-D0F7617D1FC5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22F1D6-653A-73B8-A7B6-D0F7617D1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A73FC2-3D0B-260F-681B-48E17DED588B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10E2FF-A6BC-FBE9-8DEE-CE9AC35BA3D4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10E2FF-A6BC-FBE9-8DEE-CE9AC35B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DB7964-56A9-ACEF-27CE-56497A428BCF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DB7964-56A9-ACEF-27CE-56497A428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F4831C-469B-3F39-E0EA-0BB9AD12AF73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47C735-7C14-6DBA-6291-D8A69CC08C7C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D8A6CA2-4BA2-D98D-F956-C28A7B570AD2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D8A6CA2-4BA2-D98D-F956-C28A7B570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697771-136B-017C-43CC-D5F9C36992CF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697771-136B-017C-43CC-D5F9C3699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4D95BD-BE50-5DB3-F950-9BCF6975B5B1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2B666E-257B-2913-8074-2AF0230585C2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BF9A71-5AC6-BA7D-51A7-DBF6FA9C530A}"/>
                  </a:ext>
                </a:extLst>
              </p:cNvPr>
              <p:cNvSpPr txBox="1"/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BF9A71-5AC6-BA7D-51A7-DBF6FA9C5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7567FA2-F5E6-AB59-1913-7DFC430DAEE6}"/>
                  </a:ext>
                </a:extLst>
              </p:cNvPr>
              <p:cNvSpPr txBox="1"/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7567FA2-F5E6-AB59-1913-7DFC430DA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219D79-0A7A-6503-67A7-08E6FEB98201}"/>
              </a:ext>
            </a:extLst>
          </p:cNvPr>
          <p:cNvCxnSpPr>
            <a:cxnSpLocks/>
            <a:stCxn id="41" idx="0"/>
            <a:endCxn id="23" idx="2"/>
          </p:cNvCxnSpPr>
          <p:nvPr/>
        </p:nvCxnSpPr>
        <p:spPr>
          <a:xfrm flipV="1">
            <a:off x="8945184" y="3775705"/>
            <a:ext cx="369331" cy="272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7266B6-67C6-8196-7A81-F53AAABED0F5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9314515" y="3775705"/>
            <a:ext cx="428017" cy="27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F86494-B70D-04A8-78E5-7B28B151CC4A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F86494-B70D-04A8-78E5-7B28B151C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8CF3CA-A473-9A20-C784-E98BED8DC169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8CF3CA-A473-9A20-C784-E98BED8DC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2BBDA6-C297-5C4C-E7FC-76D729D6D815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3E2872-2B71-7053-4DC7-2D68A70E7F19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3C66DC-1B78-906C-A24F-3ABE530C1155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3C66DC-1B78-906C-A24F-3ABE530C1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4998D1-8D1D-7EBA-92BE-9BF268E40045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4998D1-8D1D-7EBA-92BE-9BF268E40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1FF104-1031-5CA1-5E0E-981975AD64FF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B9147F-982D-F697-5000-1A786B090A44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BF30B0-77C4-6873-0E22-4850094EFBDB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BF30B0-77C4-6873-0E22-4850094EF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C28B4B-0781-0A34-8F23-A909071DA140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C28B4B-0781-0A34-8F23-A909071D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E56E64-D633-6CF9-4913-CCECC2275F73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6B4109-7B39-0AE2-9F3B-83A95DF41CB1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C2E34EC-4971-07A2-C105-DB16516C1D79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C2E34EC-4971-07A2-C105-DB16516C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FAA312-1CDF-8CD6-EA7F-96350CE7DD29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FAA312-1CDF-8CD6-EA7F-96350CE7D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73E96E-316C-8B66-1520-242296922583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1140145-A6B4-A6EC-4D83-5406540770BA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70123FA-D8F8-3F55-49E0-D56388AB0AA0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70123FA-D8F8-3F55-49E0-D56388AB0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A8ED31-DD53-3C14-E0D6-51A8F89C04B2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CE881DC-095B-FFEB-F715-6DCA67988728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all the </a:t>
            </a:r>
            <a:r>
              <a:rPr lang="en-CA" dirty="0">
                <a:latin typeface="Consolas" panose="020B0609020204030204" pitchFamily="49" charset="0"/>
              </a:rPr>
              <a:t>F</a:t>
            </a:r>
            <a:r>
              <a:rPr lang="en-CA" dirty="0"/>
              <a:t> values have been expanded, and we can add up the values from the bottom of the tree moving upward …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1F6300-1711-7AD8-9BF5-88E656AAF65F}"/>
              </a:ext>
            </a:extLst>
          </p:cNvPr>
          <p:cNvSpPr txBox="1"/>
          <p:nvPr/>
        </p:nvSpPr>
        <p:spPr>
          <a:xfrm>
            <a:off x="9306073" y="1432141"/>
            <a:ext cx="276100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do the right tree all at once to speed save some time drawing …</a:t>
            </a:r>
            <a:endParaRPr lang="en-AU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817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768E2-95B4-5C9B-0C87-CC1A7BD0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416C-B64F-D46D-C3B4-FFC2ABC8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Fibonacci</a:t>
            </a:r>
            <a:br>
              <a:rPr lang="en-CA" dirty="0"/>
            </a:br>
            <a:r>
              <a:rPr lang="en-CA" dirty="0"/>
              <a:t>Numbers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09AC-6021-4E0E-E4FF-204A2F0E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99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18B8A1-335B-4277-776A-E051EB761620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18B8A1-335B-4277-776A-E051EB761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E47F5DC-4335-DEF9-A3F6-FB423FA32906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D59B79-DF7D-3DEC-0AAA-DF7B9AF0A1EA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 dirty="0">
                  <a:solidFill>
                    <a:srgbClr val="FF0000"/>
                  </a:solidFill>
                </a:rPr>
                <a:t>0</a:t>
              </a:r>
              <a:r>
                <a:rPr lang="en-CA" sz="4400" dirty="0"/>
                <a:t>, </a:t>
              </a:r>
              <a:r>
                <a:rPr lang="en-CA" sz="4400" dirty="0">
                  <a:solidFill>
                    <a:srgbClr val="FF0000"/>
                  </a:solidFill>
                </a:rPr>
                <a:t>1</a:t>
              </a:r>
              <a:r>
                <a:rPr lang="en-CA" sz="4400" dirty="0"/>
                <a:t>, 1, 2, 3, 5, 8, 13, 21, 34, 55, …</a:t>
              </a:r>
              <a:endParaRPr lang="en-AU" sz="4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27061F-8C71-96C9-4EAA-30D780A61B0D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27061F-8C71-96C9-4EAA-30D780A61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9AF027-DC4B-0104-FDF3-D58B22A9B275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9AF027-DC4B-0104-FDF3-D58B22A9B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8B291F-21E6-11F0-00CA-C138F05E3962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8B291F-21E6-11F0-00CA-C138F05E3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2FB848-2E94-E1A1-372F-1FE1C5CA0D05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2FB848-2E94-E1A1-372F-1FE1C5CA0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4774FD-93FB-A609-A3E8-1CEA76BDB0AE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4774FD-93FB-A609-A3E8-1CEA76BDB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0EE55D-3A76-DD2C-F98A-29A6C17F3442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0EE55D-3A76-DD2C-F98A-29A6C17F3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AB0A888-4476-908C-7200-47FA391AE934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AB0A888-4476-908C-7200-47FA391AE9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50C0C5-08C5-9087-7AEF-0AB150912B4A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50C0C5-08C5-9087-7AEF-0AB150912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F4A09E-1B19-78D4-644C-63CDFA2583E9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F4A09E-1B19-78D4-644C-63CDFA258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E74ABB8-A53F-9615-8800-D605009F0CA5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E74ABB8-A53F-9615-8800-D605009F0C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003A3C6-1E3B-E359-8B19-B703779E4C7E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003A3C6-1E3B-E359-8B19-B703779E4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4BB8A-E154-6B59-200D-11686809B17F}"/>
                  </a:ext>
                </a:extLst>
              </p:cNvPr>
              <p:cNvSpPr txBox="1"/>
              <p:nvPr/>
            </p:nvSpPr>
            <p:spPr>
              <a:xfrm>
                <a:off x="8341220" y="1964282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AU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4BB8A-E154-6B59-200D-11686809B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220" y="1964282"/>
                <a:ext cx="36901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60E4EC-5810-13BC-2C73-DD421E7E83CF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60E4EC-5810-13BC-2C73-DD421E7E8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55C076-1F61-EC01-F9A0-82F2454786E8}"/>
                  </a:ext>
                </a:extLst>
              </p:cNvPr>
              <p:cNvSpPr txBox="1"/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55C076-1F61-EC01-F9A0-82F245478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CDA239-46C3-4DED-C6A7-196C77210F5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037257" y="2333614"/>
            <a:ext cx="1488469" cy="267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55C8ED-A66B-DA4A-D567-2C68790E6A8D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8525726" y="2333614"/>
            <a:ext cx="1496966" cy="294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C024C0-6234-19DD-BEFA-EA168E6D4E5B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C024C0-6234-19DD-BEFA-EA168E6D4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4D6880-6793-9170-6BC4-6D7DF4E68D6B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200098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0297C2-9BF5-5A84-E897-CEEA558F0A8C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0297C2-9BF5-5A84-E897-CEEA558F0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0FDFE5-9798-6D86-3F43-B4CC11C83F8C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037257" y="2970661"/>
            <a:ext cx="661817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86A497-B0E7-210F-87FC-77EABF37628D}"/>
                  </a:ext>
                </a:extLst>
              </p:cNvPr>
              <p:cNvSpPr txBox="1"/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86A497-B0E7-210F-87FC-77EABF376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EA1F09-43FF-5AB2-8428-36299D6233B9}"/>
                  </a:ext>
                </a:extLst>
              </p:cNvPr>
              <p:cNvSpPr txBox="1"/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EA1F09-43FF-5AB2-8428-36299D62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BD4E51-E49A-F519-607C-ACABFB13BD3F}"/>
              </a:ext>
            </a:extLst>
          </p:cNvPr>
          <p:cNvCxnSpPr>
            <a:stCxn id="23" idx="0"/>
          </p:cNvCxnSpPr>
          <p:nvPr/>
        </p:nvCxnSpPr>
        <p:spPr>
          <a:xfrm flipV="1">
            <a:off x="9314515" y="2989041"/>
            <a:ext cx="710960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1DC899-48E2-8D0D-D9F0-FCD6DE345ADE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10058397" y="2989041"/>
            <a:ext cx="530626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C101A8-528C-3570-8C7F-1D8946524B6E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C101A8-528C-3570-8C7F-1D8946524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5B581C-CB67-E769-FB7D-90BDC6965163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12C4A8-0D4E-23A5-3710-00DA95C1ECCE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12C4A8-0D4E-23A5-3710-00DA95C1E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C27C64-5709-4A85-A14B-4371E06783D9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C27C64-5709-4A85-A14B-4371E0678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B91AA5-9535-7E3C-94EC-3A98D112FE5F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76D473-F2FE-BB0F-F223-10BD9DA64437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1B1395-C399-4DC4-9631-653DD87B895D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1B1395-C399-4DC4-9631-653DD87B8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DB352F-24D7-6097-CF13-FE69601EFD4B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DB352F-24D7-6097-CF13-FE69601EF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834000-8FEC-277A-A3AA-D31185D6A21D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92009A-2510-C5A3-E4E3-F9DEDD48DFBD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2D8077-74DA-BED0-54DE-F0DC5A842A02}"/>
                  </a:ext>
                </a:extLst>
              </p:cNvPr>
              <p:cNvSpPr txBox="1"/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2D8077-74DA-BED0-54DE-F0DC5A842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8DCD1A6-904F-C1A1-A6AF-5E6E111A66D8}"/>
                  </a:ext>
                </a:extLst>
              </p:cNvPr>
              <p:cNvSpPr txBox="1"/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8DCD1A6-904F-C1A1-A6AF-5E6E111A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9F2707-29F3-81FC-6561-0B4F8AEAE6DB}"/>
              </a:ext>
            </a:extLst>
          </p:cNvPr>
          <p:cNvCxnSpPr>
            <a:cxnSpLocks/>
            <a:stCxn id="41" idx="0"/>
            <a:endCxn id="23" idx="2"/>
          </p:cNvCxnSpPr>
          <p:nvPr/>
        </p:nvCxnSpPr>
        <p:spPr>
          <a:xfrm flipV="1">
            <a:off x="8945184" y="3775705"/>
            <a:ext cx="369331" cy="272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E9A0C7-3802-E464-7774-48B40B43126C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9314515" y="3775705"/>
            <a:ext cx="428017" cy="27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EA3DCD-77B6-5C26-8C19-CC7BDF39BD73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EA3DCD-77B6-5C26-8C19-CC7BDF39B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252571-B546-50FE-F7BB-98F2A3C45809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252571-B546-50FE-F7BB-98F2A3C4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3CD06B-ED9B-2E0D-9952-04422580CAA2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23EBDB-D266-3824-C103-C130C3DBA6E7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24220D4-0C82-5A8B-4ED3-0D83F5282331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24220D4-0C82-5A8B-4ED3-0D83F528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712EFA-AB8C-886E-77D7-8BA6260D4A4E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712EFA-AB8C-886E-77D7-8BA6260D4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1545C16-4F8B-7695-E2AD-5A1846131CB4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3248F0-3EED-2234-1EE6-F343F0222D27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43B84A-BAB4-2D79-839B-352D96B9FFB3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43B84A-BAB4-2D79-839B-352D96B9F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FE7947E-DF02-3A42-E007-1760984B68F4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FE7947E-DF02-3A42-E007-1760984B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407D9F-B268-0479-CB6E-FCBA7A5AF261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FF50C6-B603-CA66-715F-606D63A81A01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5C8AC5-3BD1-394B-407E-655EAF200754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5C8AC5-3BD1-394B-407E-655EAF200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8B871C-8F23-443C-7A45-F7B7D28ED71A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8B871C-8F23-443C-7A45-F7B7D28E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95AB321-DC7F-DC7B-B8AD-7835AECE4B61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4C400-D1A7-6477-4E61-D5ECA8BE6BB5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969F7A-6596-F016-FA5A-60E640745050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969F7A-6596-F016-FA5A-60E640745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A834855-5121-AFE0-6C10-13E7E67823F7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2A70B5-4FCD-652B-522D-53E1C6FF1AA4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all the </a:t>
            </a:r>
            <a:r>
              <a:rPr lang="en-CA" dirty="0">
                <a:latin typeface="Consolas" panose="020B0609020204030204" pitchFamily="49" charset="0"/>
              </a:rPr>
              <a:t>F</a:t>
            </a:r>
            <a:r>
              <a:rPr lang="en-CA" dirty="0"/>
              <a:t> values have been expanded, and we can add up the values from the bottom of the tree moving upward …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AC1425-22B5-3390-5468-261D4249E52D}"/>
              </a:ext>
            </a:extLst>
          </p:cNvPr>
          <p:cNvSpPr txBox="1"/>
          <p:nvPr/>
        </p:nvSpPr>
        <p:spPr>
          <a:xfrm>
            <a:off x="8986270" y="1929318"/>
            <a:ext cx="214425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Finally the answer!</a:t>
            </a:r>
            <a:endParaRPr lang="en-AU" b="1" dirty="0">
              <a:latin typeface="Consolas" panose="020B0609020204030204" pitchFamily="49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BE4C58-77B9-C4D1-DBD6-8EA1B135D5B5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629400" y="999067"/>
            <a:ext cx="1711820" cy="1149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554BBA3-5807-6620-BD23-B1ADCADE82F8}"/>
              </a:ext>
            </a:extLst>
          </p:cNvPr>
          <p:cNvSpPr/>
          <p:nvPr/>
        </p:nvSpPr>
        <p:spPr>
          <a:xfrm>
            <a:off x="6297200" y="191262"/>
            <a:ext cx="371725" cy="8078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53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12178</Words>
  <Application>Microsoft Office PowerPoint</Application>
  <PresentationFormat>Widescreen</PresentationFormat>
  <Paragraphs>1618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Aptos</vt:lpstr>
      <vt:lpstr>Aptos Display</vt:lpstr>
      <vt:lpstr>Arial</vt:lpstr>
      <vt:lpstr>Cambria Math</vt:lpstr>
      <vt:lpstr>Consolas</vt:lpstr>
      <vt:lpstr>Office Theme</vt:lpstr>
      <vt:lpstr>Chapter 6: Functions with return values</vt:lpstr>
      <vt:lpstr>Functions that Return Values </vt:lpstr>
      <vt:lpstr>Functions that Return Values </vt:lpstr>
      <vt:lpstr>Functions that Return Values </vt:lpstr>
      <vt:lpstr>Functions that Return Values </vt:lpstr>
      <vt:lpstr>Functions that Return Values </vt:lpstr>
      <vt:lpstr>Functions that Return Values </vt:lpstr>
      <vt:lpstr>Dead Code</vt:lpstr>
      <vt:lpstr>Functions that Return Values </vt:lpstr>
      <vt:lpstr>Functions that Return Values </vt:lpstr>
      <vt:lpstr>Functions that Don’t Return Values </vt:lpstr>
      <vt:lpstr>Functions that Don’t Return Values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Boolean functions </vt:lpstr>
      <vt:lpstr>Boolean functions </vt:lpstr>
      <vt:lpstr>Boolean functions </vt:lpstr>
      <vt:lpstr>Boolean functions </vt:lpstr>
      <vt:lpstr>Boolean functions </vt:lpstr>
      <vt:lpstr>Boolean functions 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cp:lastPrinted>2024-10-15T20:44:55Z</cp:lastPrinted>
  <dcterms:created xsi:type="dcterms:W3CDTF">2024-09-15T21:36:40Z</dcterms:created>
  <dcterms:modified xsi:type="dcterms:W3CDTF">2024-10-16T04:56:50Z</dcterms:modified>
</cp:coreProperties>
</file>