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Functions" id="{050F8DB5-6483-4250-A2EB-E302D5B8D553}">
          <p14:sldIdLst>
            <p14:sldId id="297"/>
            <p14:sldId id="298"/>
            <p14:sldId id="299"/>
          </p14:sldIdLst>
        </p14:section>
        <p14:section name="Defining New Functions" id="{FE552FAE-00C7-4EDC-BDD4-3F5C38FA3869}">
          <p14:sldIdLst>
            <p14:sldId id="300"/>
            <p14:sldId id="301"/>
            <p14:sldId id="302"/>
            <p14:sldId id="303"/>
          </p14:sldIdLst>
        </p14:section>
        <p14:section name="Simple Repetition" id="{20F2AF27-87AE-4456-8C75-69C44F915A68}">
          <p14:sldIdLst/>
        </p14:section>
        <p14:section name="Local Variables" id="{D5B7B87C-998F-4BFD-8E27-D7F7EBF2E10A}">
          <p14:sldIdLst/>
        </p14:section>
        <p14:section name="Tracing with a Stack" id="{C1AF8DCD-6EE8-42D6-A07B-20A7A79B9A17}">
          <p14:sldIdLst/>
        </p14:section>
        <p14:section name="Python Tracebacks" id="{EB2956C2-3421-47C9-B743-CFE3166CA2A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33DEE-EC52-4B89-A8C8-427ED27EC638}" v="193" dt="2024-09-19T00:59:02.816"/>
    <p1510:client id="{CBA97E97-ECF2-4F39-A891-C39F5B7B2557}" v="39" dt="2024-09-19T21:14:44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9" autoAdjust="0"/>
  </p:normalViewPr>
  <p:slideViewPr>
    <p:cSldViewPr snapToGrid="0">
      <p:cViewPr>
        <p:scale>
          <a:sx n="106" d="100"/>
          <a:sy n="106" d="100"/>
        </p:scale>
        <p:origin x="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19T21:15:22.764" v="1531" actId="208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19/09/2024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19/09/2024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19/09/2024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19/09/2024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19/09/2024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19/09/2024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rgbClr val="FFFFFF"/>
                </a:solidFill>
              </a:rPr>
              <a:t>Chapter 3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Functions (and simple loops)</a:t>
            </a:r>
            <a:endParaRPr lang="en-AU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11242-B5A3-D371-4A7A-C8E9982D7CD5}"/>
              </a:ext>
            </a:extLst>
          </p:cNvPr>
          <p:cNvSpPr txBox="1"/>
          <p:nvPr/>
        </p:nvSpPr>
        <p:spPr>
          <a:xfrm>
            <a:off x="6323107" y="2239244"/>
            <a:ext cx="4169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Remember!</a:t>
            </a:r>
            <a:br>
              <a:rPr lang="en-CA" sz="3600" dirty="0"/>
            </a:br>
            <a:r>
              <a:rPr lang="en-CA" sz="3600" dirty="0"/>
              <a:t>Assignment 1 is due</a:t>
            </a:r>
            <a:br>
              <a:rPr lang="en-CA" sz="3600" dirty="0"/>
            </a:br>
            <a:r>
              <a:rPr lang="en-CA" sz="3600" dirty="0"/>
              <a:t>this Wednesday!</a:t>
            </a:r>
          </a:p>
        </p:txBody>
      </p:sp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8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4327C5-EFFA-DC23-EC97-E2CA64DCED48}"/>
              </a:ext>
            </a:extLst>
          </p:cNvPr>
          <p:cNvSpPr txBox="1"/>
          <p:nvPr/>
        </p:nvSpPr>
        <p:spPr>
          <a:xfrm>
            <a:off x="7690389" y="3245139"/>
            <a:ext cx="4447243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math.sqrt</a:t>
            </a:r>
            <a:r>
              <a:rPr lang="en-CA" sz="4400" dirty="0"/>
              <a:t>(2.1)</a:t>
            </a:r>
            <a:endParaRPr lang="en-AU" sz="4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6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1519478" y="2602708"/>
            <a:ext cx="4195522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function header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12632" y="1392750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7016860" y="1271417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function body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720263" y="1917748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endParaRPr lang="en-AU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1EB39-1126-2B52-1A98-53E7C9DD425C}"/>
              </a:ext>
            </a:extLst>
          </p:cNvPr>
          <p:cNvSpPr/>
          <p:nvPr/>
        </p:nvSpPr>
        <p:spPr>
          <a:xfrm>
            <a:off x="5463608" y="2588168"/>
            <a:ext cx="275456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name comes the </a:t>
            </a:r>
            <a:r>
              <a:rPr lang="en-CA" b="1" dirty="0"/>
              <a:t>parameter list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6F550C-F0F2-5091-8193-ADDABF62B722}"/>
              </a:ext>
            </a:extLst>
          </p:cNvPr>
          <p:cNvSpPr txBox="1"/>
          <p:nvPr/>
        </p:nvSpPr>
        <p:spPr>
          <a:xfrm>
            <a:off x="7209006" y="2126503"/>
            <a:ext cx="19994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</a:t>
            </a:r>
            <a:r>
              <a:rPr lang="en-CA" b="1" dirty="0"/>
              <a:t>parameter list </a:t>
            </a:r>
            <a:r>
              <a:rPr lang="en-CA" dirty="0"/>
              <a:t>comes a </a:t>
            </a:r>
            <a:r>
              <a:rPr lang="en-CA" b="1" dirty="0"/>
              <a:t>:</a:t>
            </a:r>
            <a:r>
              <a:rPr lang="en-CA" dirty="0"/>
              <a:t> (colon).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617EBC-ECAE-C3B5-C838-333188A524A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836588" y="2588168"/>
            <a:ext cx="1372418" cy="195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6096001" y="1229241"/>
            <a:ext cx="24704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body of a function definition consists of 1 or more statements.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894095" y="2152571"/>
            <a:ext cx="437148" cy="8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699A7A-430C-A6AD-69FD-466D12327618}"/>
              </a:ext>
            </a:extLst>
          </p:cNvPr>
          <p:cNvSpPr txBox="1"/>
          <p:nvPr/>
        </p:nvSpPr>
        <p:spPr>
          <a:xfrm>
            <a:off x="9135980" y="1367740"/>
            <a:ext cx="24704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particular function body has 5 statements.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CC055-C110-183B-27A6-25DC057B836F}"/>
              </a:ext>
            </a:extLst>
          </p:cNvPr>
          <p:cNvCxnSpPr>
            <a:cxnSpLocks/>
          </p:cNvCxnSpPr>
          <p:nvPr/>
        </p:nvCxnSpPr>
        <p:spPr>
          <a:xfrm flipH="1">
            <a:off x="8746958" y="2291070"/>
            <a:ext cx="389022" cy="71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634A30-244A-564F-DCD3-C53594054409}"/>
              </a:ext>
            </a:extLst>
          </p:cNvPr>
          <p:cNvSpPr txBox="1"/>
          <p:nvPr/>
        </p:nvSpPr>
        <p:spPr>
          <a:xfrm>
            <a:off x="641686" y="5596529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dirty="0"/>
            </a:br>
            <a:r>
              <a:rPr lang="en-CA" dirty="0"/>
              <a:t>The statements in the body of a function must be consistently </a:t>
            </a:r>
            <a:r>
              <a:rPr lang="en-CA" dirty="0" err="1"/>
              <a:t>indtent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1410E-36D7-6CAF-063A-4B084FD7DCD5}"/>
              </a:ext>
            </a:extLst>
          </p:cNvPr>
          <p:cNvSpPr/>
          <p:nvPr/>
        </p:nvSpPr>
        <p:spPr>
          <a:xfrm>
            <a:off x="1661106" y="3140242"/>
            <a:ext cx="704360" cy="1973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88662D-71AE-6BC3-90A1-1122058A7402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013286" y="5113421"/>
            <a:ext cx="0" cy="48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0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0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601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Chapter 3 Functions (and simple loops)</vt:lpstr>
      <vt:lpstr>Functions </vt:lpstr>
      <vt:lpstr>Functions </vt:lpstr>
      <vt:lpstr>Functions </vt:lpstr>
      <vt:lpstr>Defining New Functions</vt:lpstr>
      <vt:lpstr>Defining New Functions</vt:lpstr>
      <vt:lpstr>Defining New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2024-09-15T21:36:40Z</dcterms:created>
  <dcterms:modified xsi:type="dcterms:W3CDTF">2024-09-19T21:15:29Z</dcterms:modified>
</cp:coreProperties>
</file>