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98" r:id="rId2"/>
    <p:sldId id="299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DDBFBEB-A398-1A4E-882B-86EA2F74BA7D}">
          <p14:sldIdLst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D8EBF5-1C0F-F947-8901-5648E43EEFDF}" v="332" dt="2024-11-25T02:48:01.0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977"/>
    <p:restoredTop sz="96327"/>
  </p:normalViewPr>
  <p:slideViewPr>
    <p:cSldViewPr snapToGrid="0">
      <p:cViewPr varScale="1">
        <p:scale>
          <a:sx n="93" d="100"/>
          <a:sy n="93" d="100"/>
        </p:scale>
        <p:origin x="232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0DEFDA1C-3182-411E-9AE9-5C0C0C65F9DA}"/>
    <pc:docChg chg="undo custSel addSld delSld modSld addSection modSection">
      <pc:chgData name="Toby Donaldson" userId="2e6e5431-bb17-4c41-9985-d39c50d83c73" providerId="ADAL" clId="{0DEFDA1C-3182-411E-9AE9-5C0C0C65F9DA}" dt="2024-10-09T16:56:58.379" v="2355" actId="20577"/>
      <pc:docMkLst>
        <pc:docMk/>
      </pc:docMkLst>
      <pc:sldChg chg="modSp mod">
        <pc:chgData name="Toby Donaldson" userId="2e6e5431-bb17-4c41-9985-d39c50d83c73" providerId="ADAL" clId="{0DEFDA1C-3182-411E-9AE9-5C0C0C65F9DA}" dt="2024-10-07T06:07:52.318" v="2088" actId="2711"/>
        <pc:sldMkLst>
          <pc:docMk/>
          <pc:sldMk cId="689492062" sldId="348"/>
        </pc:sldMkLst>
      </pc:sldChg>
      <pc:sldChg chg="modSp mod">
        <pc:chgData name="Toby Donaldson" userId="2e6e5431-bb17-4c41-9985-d39c50d83c73" providerId="ADAL" clId="{0DEFDA1C-3182-411E-9AE9-5C0C0C65F9DA}" dt="2024-10-07T06:08:02.556" v="2089" actId="2711"/>
        <pc:sldMkLst>
          <pc:docMk/>
          <pc:sldMk cId="1214199312" sldId="349"/>
        </pc:sldMkLst>
      </pc:sldChg>
      <pc:sldChg chg="addSp modSp mod">
        <pc:chgData name="Toby Donaldson" userId="2e6e5431-bb17-4c41-9985-d39c50d83c73" providerId="ADAL" clId="{0DEFDA1C-3182-411E-9AE9-5C0C0C65F9DA}" dt="2024-10-07T06:09:44.791" v="2173" actId="20577"/>
        <pc:sldMkLst>
          <pc:docMk/>
          <pc:sldMk cId="1723111724" sldId="357"/>
        </pc:sldMkLst>
      </pc:sldChg>
      <pc:sldChg chg="addSp delSp modSp mod">
        <pc:chgData name="Toby Donaldson" userId="2e6e5431-bb17-4c41-9985-d39c50d83c73" providerId="ADAL" clId="{0DEFDA1C-3182-411E-9AE9-5C0C0C65F9DA}" dt="2024-10-07T05:59:36.122" v="1957" actId="21"/>
        <pc:sldMkLst>
          <pc:docMk/>
          <pc:sldMk cId="479954462" sldId="359"/>
        </pc:sldMkLst>
      </pc:sldChg>
      <pc:sldChg chg="addSp delSp modSp mod">
        <pc:chgData name="Toby Donaldson" userId="2e6e5431-bb17-4c41-9985-d39c50d83c73" providerId="ADAL" clId="{0DEFDA1C-3182-411E-9AE9-5C0C0C65F9DA}" dt="2024-10-07T06:13:35.269" v="2328" actId="1076"/>
        <pc:sldMkLst>
          <pc:docMk/>
          <pc:sldMk cId="1494824162" sldId="361"/>
        </pc:sldMkLst>
      </pc:sldChg>
      <pc:sldChg chg="addSp modSp mod">
        <pc:chgData name="Toby Donaldson" userId="2e6e5431-bb17-4c41-9985-d39c50d83c73" providerId="ADAL" clId="{0DEFDA1C-3182-411E-9AE9-5C0C0C65F9DA}" dt="2024-10-07T06:06:22.063" v="2087" actId="113"/>
        <pc:sldMkLst>
          <pc:docMk/>
          <pc:sldMk cId="876541978" sldId="362"/>
        </pc:sldMkLst>
      </pc:sldChg>
      <pc:sldChg chg="addSp delSp modSp add mod">
        <pc:chgData name="Toby Donaldson" userId="2e6e5431-bb17-4c41-9985-d39c50d83c73" providerId="ADAL" clId="{0DEFDA1C-3182-411E-9AE9-5C0C0C65F9DA}" dt="2024-10-07T05:35:22.645" v="645" actId="5793"/>
        <pc:sldMkLst>
          <pc:docMk/>
          <pc:sldMk cId="1016439760" sldId="372"/>
        </pc:sldMkLst>
      </pc:sldChg>
      <pc:sldChg chg="addSp delSp modSp add mod">
        <pc:chgData name="Toby Donaldson" userId="2e6e5431-bb17-4c41-9985-d39c50d83c73" providerId="ADAL" clId="{0DEFDA1C-3182-411E-9AE9-5C0C0C65F9DA}" dt="2024-10-07T05:36:07.624" v="648"/>
        <pc:sldMkLst>
          <pc:docMk/>
          <pc:sldMk cId="2270743596" sldId="373"/>
        </pc:sldMkLst>
      </pc:sldChg>
      <pc:sldChg chg="delSp modSp add mod">
        <pc:chgData name="Toby Donaldson" userId="2e6e5431-bb17-4c41-9985-d39c50d83c73" providerId="ADAL" clId="{0DEFDA1C-3182-411E-9AE9-5C0C0C65F9DA}" dt="2024-10-07T05:40:40.943" v="873" actId="21"/>
        <pc:sldMkLst>
          <pc:docMk/>
          <pc:sldMk cId="692975195" sldId="374"/>
        </pc:sldMkLst>
      </pc:sldChg>
      <pc:sldChg chg="addSp modSp add">
        <pc:chgData name="Toby Donaldson" userId="2e6e5431-bb17-4c41-9985-d39c50d83c73" providerId="ADAL" clId="{0DEFDA1C-3182-411E-9AE9-5C0C0C65F9DA}" dt="2024-10-07T05:36:24.263" v="650"/>
        <pc:sldMkLst>
          <pc:docMk/>
          <pc:sldMk cId="3244514818" sldId="375"/>
        </pc:sldMkLst>
      </pc:sldChg>
      <pc:sldChg chg="addSp modSp add">
        <pc:chgData name="Toby Donaldson" userId="2e6e5431-bb17-4c41-9985-d39c50d83c73" providerId="ADAL" clId="{0DEFDA1C-3182-411E-9AE9-5C0C0C65F9DA}" dt="2024-10-07T05:36:45.343" v="652"/>
        <pc:sldMkLst>
          <pc:docMk/>
          <pc:sldMk cId="2628541888" sldId="376"/>
        </pc:sldMkLst>
      </pc:sldChg>
      <pc:sldChg chg="addSp delSp modSp add mod">
        <pc:chgData name="Toby Donaldson" userId="2e6e5431-bb17-4c41-9985-d39c50d83c73" providerId="ADAL" clId="{0DEFDA1C-3182-411E-9AE9-5C0C0C65F9DA}" dt="2024-10-07T05:42:15.183" v="957" actId="20577"/>
        <pc:sldMkLst>
          <pc:docMk/>
          <pc:sldMk cId="710564396" sldId="377"/>
        </pc:sldMkLst>
      </pc:sldChg>
      <pc:sldChg chg="add">
        <pc:chgData name="Toby Donaldson" userId="2e6e5431-bb17-4c41-9985-d39c50d83c73" providerId="ADAL" clId="{0DEFDA1C-3182-411E-9AE9-5C0C0C65F9DA}" dt="2024-10-07T05:40:30.173" v="872" actId="2890"/>
        <pc:sldMkLst>
          <pc:docMk/>
          <pc:sldMk cId="1310001430" sldId="378"/>
        </pc:sldMkLst>
      </pc:sldChg>
      <pc:sldChg chg="addSp delSp modSp add mod">
        <pc:chgData name="Toby Donaldson" userId="2e6e5431-bb17-4c41-9985-d39c50d83c73" providerId="ADAL" clId="{0DEFDA1C-3182-411E-9AE9-5C0C0C65F9DA}" dt="2024-10-07T05:45:05.703" v="1087" actId="20577"/>
        <pc:sldMkLst>
          <pc:docMk/>
          <pc:sldMk cId="3545286888" sldId="379"/>
        </pc:sldMkLst>
      </pc:sldChg>
      <pc:sldChg chg="addSp delSp modSp add mod">
        <pc:chgData name="Toby Donaldson" userId="2e6e5431-bb17-4c41-9985-d39c50d83c73" providerId="ADAL" clId="{0DEFDA1C-3182-411E-9AE9-5C0C0C65F9DA}" dt="2024-10-07T05:50:43.908" v="1533" actId="21"/>
        <pc:sldMkLst>
          <pc:docMk/>
          <pc:sldMk cId="1519189130" sldId="380"/>
        </pc:sldMkLst>
      </pc:sldChg>
      <pc:sldChg chg="addSp delSp modSp add mod">
        <pc:chgData name="Toby Donaldson" userId="2e6e5431-bb17-4c41-9985-d39c50d83c73" providerId="ADAL" clId="{0DEFDA1C-3182-411E-9AE9-5C0C0C65F9DA}" dt="2024-10-07T05:50:50.116" v="1534" actId="21"/>
        <pc:sldMkLst>
          <pc:docMk/>
          <pc:sldMk cId="2307418349" sldId="381"/>
        </pc:sldMkLst>
      </pc:sldChg>
      <pc:sldChg chg="addSp delSp modSp add mod">
        <pc:chgData name="Toby Donaldson" userId="2e6e5431-bb17-4c41-9985-d39c50d83c73" providerId="ADAL" clId="{0DEFDA1C-3182-411E-9AE9-5C0C0C65F9DA}" dt="2024-10-07T05:50:53.688" v="1535" actId="21"/>
        <pc:sldMkLst>
          <pc:docMk/>
          <pc:sldMk cId="44120911" sldId="382"/>
        </pc:sldMkLst>
      </pc:sldChg>
      <pc:sldChg chg="addSp delSp modSp add mod">
        <pc:chgData name="Toby Donaldson" userId="2e6e5431-bb17-4c41-9985-d39c50d83c73" providerId="ADAL" clId="{0DEFDA1C-3182-411E-9AE9-5C0C0C65F9DA}" dt="2024-10-07T05:52:33.622" v="1544" actId="21"/>
        <pc:sldMkLst>
          <pc:docMk/>
          <pc:sldMk cId="4182207593" sldId="383"/>
        </pc:sldMkLst>
      </pc:sldChg>
      <pc:sldChg chg="delSp modSp add mod">
        <pc:chgData name="Toby Donaldson" userId="2e6e5431-bb17-4c41-9985-d39c50d83c73" providerId="ADAL" clId="{0DEFDA1C-3182-411E-9AE9-5C0C0C65F9DA}" dt="2024-10-07T05:52:38.412" v="1545" actId="21"/>
        <pc:sldMkLst>
          <pc:docMk/>
          <pc:sldMk cId="2933430818" sldId="384"/>
        </pc:sldMkLst>
      </pc:sldChg>
      <pc:sldChg chg="delSp modSp add mod">
        <pc:chgData name="Toby Donaldson" userId="2e6e5431-bb17-4c41-9985-d39c50d83c73" providerId="ADAL" clId="{0DEFDA1C-3182-411E-9AE9-5C0C0C65F9DA}" dt="2024-10-07T05:53:13.725" v="1643" actId="1076"/>
        <pc:sldMkLst>
          <pc:docMk/>
          <pc:sldMk cId="1168675715" sldId="385"/>
        </pc:sldMkLst>
      </pc:sldChg>
      <pc:sldChg chg="modSp add mod">
        <pc:chgData name="Toby Donaldson" userId="2e6e5431-bb17-4c41-9985-d39c50d83c73" providerId="ADAL" clId="{0DEFDA1C-3182-411E-9AE9-5C0C0C65F9DA}" dt="2024-10-07T05:59:07.536" v="1953" actId="20577"/>
        <pc:sldMkLst>
          <pc:docMk/>
          <pc:sldMk cId="1134019399" sldId="386"/>
        </pc:sldMkLst>
      </pc:sldChg>
      <pc:sldChg chg="delSp modSp add del mod">
        <pc:chgData name="Toby Donaldson" userId="2e6e5431-bb17-4c41-9985-d39c50d83c73" providerId="ADAL" clId="{0DEFDA1C-3182-411E-9AE9-5C0C0C65F9DA}" dt="2024-10-07T05:58:15.667" v="1914" actId="2696"/>
        <pc:sldMkLst>
          <pc:docMk/>
          <pc:sldMk cId="2218913924" sldId="386"/>
        </pc:sldMkLst>
      </pc:sldChg>
      <pc:sldChg chg="modSp mod">
        <pc:chgData name="Toby Donaldson" userId="2e6e5431-bb17-4c41-9985-d39c50d83c73" providerId="ADAL" clId="{0DEFDA1C-3182-411E-9AE9-5C0C0C65F9DA}" dt="2024-10-09T16:52:26.519" v="2331" actId="20577"/>
        <pc:sldMkLst>
          <pc:docMk/>
          <pc:sldMk cId="2490867769" sldId="391"/>
        </pc:sldMkLst>
      </pc:sldChg>
      <pc:sldChg chg="modSp mod">
        <pc:chgData name="Toby Donaldson" userId="2e6e5431-bb17-4c41-9985-d39c50d83c73" providerId="ADAL" clId="{0DEFDA1C-3182-411E-9AE9-5C0C0C65F9DA}" dt="2024-10-09T16:55:49.662" v="2332" actId="20577"/>
        <pc:sldMkLst>
          <pc:docMk/>
          <pc:sldMk cId="1641751640" sldId="393"/>
        </pc:sldMkLst>
      </pc:sldChg>
      <pc:sldChg chg="modSp mod">
        <pc:chgData name="Toby Donaldson" userId="2e6e5431-bb17-4c41-9985-d39c50d83c73" providerId="ADAL" clId="{0DEFDA1C-3182-411E-9AE9-5C0C0C65F9DA}" dt="2024-10-09T16:56:58.379" v="2355" actId="20577"/>
        <pc:sldMkLst>
          <pc:docMk/>
          <pc:sldMk cId="1243566442" sldId="395"/>
        </pc:sldMkLst>
      </pc:sldChg>
      <pc:sldChg chg="modSp mod">
        <pc:chgData name="Toby Donaldson" userId="2e6e5431-bb17-4c41-9985-d39c50d83c73" providerId="ADAL" clId="{0DEFDA1C-3182-411E-9AE9-5C0C0C65F9DA}" dt="2024-10-09T16:51:22.074" v="2329" actId="1076"/>
        <pc:sldMkLst>
          <pc:docMk/>
          <pc:sldMk cId="3215829657" sldId="397"/>
        </pc:sldMkLst>
      </pc:sldChg>
    </pc:docChg>
  </pc:docChgLst>
  <pc:docChgLst>
    <pc:chgData name="Toby Donaldson" userId="2e6e5431-bb17-4c41-9985-d39c50d83c73" providerId="ADAL" clId="{0D61E69F-BE4C-465F-B9F9-39BCCE493B2D}"/>
    <pc:docChg chg="undo redo custSel addSld delSld modSld sldOrd addSection delSection modSection">
      <pc:chgData name="Toby Donaldson" userId="2e6e5431-bb17-4c41-9985-d39c50d83c73" providerId="ADAL" clId="{0D61E69F-BE4C-465F-B9F9-39BCCE493B2D}" dt="2024-09-23T04:17:53.186" v="4125" actId="20577"/>
      <pc:docMkLst>
        <pc:docMk/>
      </pc:docMkLst>
      <pc:sldChg chg="modSp mod">
        <pc:chgData name="Toby Donaldson" userId="2e6e5431-bb17-4c41-9985-d39c50d83c73" providerId="ADAL" clId="{0D61E69F-BE4C-465F-B9F9-39BCCE493B2D}" dt="2024-09-20T22:03:44.922" v="0" actId="1076"/>
        <pc:sldMkLst>
          <pc:docMk/>
          <pc:sldMk cId="3113156551" sldId="256"/>
        </pc:sldMkLst>
      </pc:sldChg>
      <pc:sldChg chg="modSp mod">
        <pc:chgData name="Toby Donaldson" userId="2e6e5431-bb17-4c41-9985-d39c50d83c73" providerId="ADAL" clId="{0D61E69F-BE4C-465F-B9F9-39BCCE493B2D}" dt="2024-09-20T22:04:05.278" v="3" actId="20577"/>
        <pc:sldMkLst>
          <pc:docMk/>
          <pc:sldMk cId="3119060891" sldId="299"/>
        </pc:sldMkLst>
      </pc:sldChg>
      <pc:sldChg chg="delSp modSp mod">
        <pc:chgData name="Toby Donaldson" userId="2e6e5431-bb17-4c41-9985-d39c50d83c73" providerId="ADAL" clId="{0D61E69F-BE4C-465F-B9F9-39BCCE493B2D}" dt="2024-09-20T22:04:45.136" v="5" actId="21"/>
        <pc:sldMkLst>
          <pc:docMk/>
          <pc:sldMk cId="1760604349" sldId="300"/>
        </pc:sldMkLst>
      </pc:sldChg>
      <pc:sldChg chg="addSp delSp modSp mod">
        <pc:chgData name="Toby Donaldson" userId="2e6e5431-bb17-4c41-9985-d39c50d83c73" providerId="ADAL" clId="{0D61E69F-BE4C-465F-B9F9-39BCCE493B2D}" dt="2024-09-23T04:06:10.189" v="3916" actId="21"/>
        <pc:sldMkLst>
          <pc:docMk/>
          <pc:sldMk cId="3412806536" sldId="301"/>
        </pc:sldMkLst>
      </pc:sldChg>
      <pc:sldChg chg="modSp mod">
        <pc:chgData name="Toby Donaldson" userId="2e6e5431-bb17-4c41-9985-d39c50d83c73" providerId="ADAL" clId="{0D61E69F-BE4C-465F-B9F9-39BCCE493B2D}" dt="2024-09-20T22:12:17.135" v="92" actId="20577"/>
        <pc:sldMkLst>
          <pc:docMk/>
          <pc:sldMk cId="1732205588" sldId="302"/>
        </pc:sldMkLst>
      </pc:sldChg>
      <pc:sldChg chg="addSp delSp modSp mod">
        <pc:chgData name="Toby Donaldson" userId="2e6e5431-bb17-4c41-9985-d39c50d83c73" providerId="ADAL" clId="{0D61E69F-BE4C-465F-B9F9-39BCCE493B2D}" dt="2024-09-20T22:15:32.902" v="188" actId="1076"/>
        <pc:sldMkLst>
          <pc:docMk/>
          <pc:sldMk cId="4097905578" sldId="303"/>
        </pc:sldMkLst>
      </pc:sldChg>
      <pc:sldChg chg="add">
        <pc:chgData name="Toby Donaldson" userId="2e6e5431-bb17-4c41-9985-d39c50d83c73" providerId="ADAL" clId="{0D61E69F-BE4C-465F-B9F9-39BCCE493B2D}" dt="2024-09-20T22:04:25.542" v="4" actId="2890"/>
        <pc:sldMkLst>
          <pc:docMk/>
          <pc:sldMk cId="2732166047" sldId="304"/>
        </pc:sldMkLst>
      </pc:sldChg>
      <pc:sldChg chg="addSp modSp add">
        <pc:chgData name="Toby Donaldson" userId="2e6e5431-bb17-4c41-9985-d39c50d83c73" providerId="ADAL" clId="{0D61E69F-BE4C-465F-B9F9-39BCCE493B2D}" dt="2024-09-20T22:15:38.943" v="189"/>
        <pc:sldMkLst>
          <pc:docMk/>
          <pc:sldMk cId="683567091" sldId="305"/>
        </pc:sldMkLst>
      </pc:sldChg>
      <pc:sldChg chg="addSp delSp modSp new mod">
        <pc:chgData name="Toby Donaldson" userId="2e6e5431-bb17-4c41-9985-d39c50d83c73" providerId="ADAL" clId="{0D61E69F-BE4C-465F-B9F9-39BCCE493B2D}" dt="2024-09-20T22:40:28.508" v="1257" actId="21"/>
        <pc:sldMkLst>
          <pc:docMk/>
          <pc:sldMk cId="3573607454" sldId="306"/>
        </pc:sldMkLst>
      </pc:sldChg>
      <pc:sldChg chg="addSp delSp modSp add mod">
        <pc:chgData name="Toby Donaldson" userId="2e6e5431-bb17-4c41-9985-d39c50d83c73" providerId="ADAL" clId="{0D61E69F-BE4C-465F-B9F9-39BCCE493B2D}" dt="2024-09-23T04:08:43.784" v="3934" actId="14100"/>
        <pc:sldMkLst>
          <pc:docMk/>
          <pc:sldMk cId="2872453283" sldId="307"/>
        </pc:sldMkLst>
      </pc:sldChg>
      <pc:sldChg chg="addSp delSp modSp add del mod">
        <pc:chgData name="Toby Donaldson" userId="2e6e5431-bb17-4c41-9985-d39c50d83c73" providerId="ADAL" clId="{0D61E69F-BE4C-465F-B9F9-39BCCE493B2D}" dt="2024-09-20T22:30:45.560" v="822" actId="2696"/>
        <pc:sldMkLst>
          <pc:docMk/>
          <pc:sldMk cId="2751741213" sldId="308"/>
        </pc:sldMkLst>
      </pc:sldChg>
      <pc:sldChg chg="addSp delSp modSp add mod">
        <pc:chgData name="Toby Donaldson" userId="2e6e5431-bb17-4c41-9985-d39c50d83c73" providerId="ADAL" clId="{0D61E69F-BE4C-465F-B9F9-39BCCE493B2D}" dt="2024-09-20T22:48:56.037" v="1553" actId="113"/>
        <pc:sldMkLst>
          <pc:docMk/>
          <pc:sldMk cId="892689126" sldId="309"/>
        </pc:sldMkLst>
      </pc:sldChg>
      <pc:sldChg chg="addSp delSp modSp add mod ord">
        <pc:chgData name="Toby Donaldson" userId="2e6e5431-bb17-4c41-9985-d39c50d83c73" providerId="ADAL" clId="{0D61E69F-BE4C-465F-B9F9-39BCCE493B2D}" dt="2024-09-23T04:10:06.075" v="3941" actId="1076"/>
        <pc:sldMkLst>
          <pc:docMk/>
          <pc:sldMk cId="1882997732" sldId="310"/>
        </pc:sldMkLst>
      </pc:sldChg>
      <pc:sldChg chg="addSp delSp modSp add mod">
        <pc:chgData name="Toby Donaldson" userId="2e6e5431-bb17-4c41-9985-d39c50d83c73" providerId="ADAL" clId="{0D61E69F-BE4C-465F-B9F9-39BCCE493B2D}" dt="2024-09-20T23:05:05.979" v="2532" actId="21"/>
        <pc:sldMkLst>
          <pc:docMk/>
          <pc:sldMk cId="3944662364" sldId="311"/>
        </pc:sldMkLst>
      </pc:sldChg>
      <pc:sldChg chg="addSp delSp modSp add mod">
        <pc:chgData name="Toby Donaldson" userId="2e6e5431-bb17-4c41-9985-d39c50d83c73" providerId="ADAL" clId="{0D61E69F-BE4C-465F-B9F9-39BCCE493B2D}" dt="2024-09-23T04:12:38.074" v="3943" actId="21"/>
        <pc:sldMkLst>
          <pc:docMk/>
          <pc:sldMk cId="2209025065" sldId="312"/>
        </pc:sldMkLst>
      </pc:sldChg>
      <pc:sldChg chg="addSp delSp modSp add mod">
        <pc:chgData name="Toby Donaldson" userId="2e6e5431-bb17-4c41-9985-d39c50d83c73" providerId="ADAL" clId="{0D61E69F-BE4C-465F-B9F9-39BCCE493B2D}" dt="2024-09-23T04:11:18.931" v="3942" actId="207"/>
        <pc:sldMkLst>
          <pc:docMk/>
          <pc:sldMk cId="2701333559" sldId="313"/>
        </pc:sldMkLst>
      </pc:sldChg>
      <pc:sldChg chg="addSp delSp modSp add mod">
        <pc:chgData name="Toby Donaldson" userId="2e6e5431-bb17-4c41-9985-d39c50d83c73" providerId="ADAL" clId="{0D61E69F-BE4C-465F-B9F9-39BCCE493B2D}" dt="2024-09-23T04:13:23.034" v="3953" actId="20577"/>
        <pc:sldMkLst>
          <pc:docMk/>
          <pc:sldMk cId="3461131009" sldId="314"/>
        </pc:sldMkLst>
      </pc:sldChg>
      <pc:sldChg chg="addSp delSp modSp add mod ord">
        <pc:chgData name="Toby Donaldson" userId="2e6e5431-bb17-4c41-9985-d39c50d83c73" providerId="ADAL" clId="{0D61E69F-BE4C-465F-B9F9-39BCCE493B2D}" dt="2024-09-23T04:14:01.785" v="3957" actId="207"/>
        <pc:sldMkLst>
          <pc:docMk/>
          <pc:sldMk cId="2266552019" sldId="315"/>
        </pc:sldMkLst>
      </pc:sldChg>
      <pc:sldChg chg="addSp delSp modSp add mod">
        <pc:chgData name="Toby Donaldson" userId="2e6e5431-bb17-4c41-9985-d39c50d83c73" providerId="ADAL" clId="{0D61E69F-BE4C-465F-B9F9-39BCCE493B2D}" dt="2024-09-23T04:14:31.955" v="3958" actId="113"/>
        <pc:sldMkLst>
          <pc:docMk/>
          <pc:sldMk cId="3858326061" sldId="316"/>
        </pc:sldMkLst>
      </pc:sldChg>
      <pc:sldChg chg="modSp mod">
        <pc:chgData name="Toby Donaldson" userId="2e6e5431-bb17-4c41-9985-d39c50d83c73" providerId="ADAL" clId="{0D61E69F-BE4C-465F-B9F9-39BCCE493B2D}" dt="2024-09-23T04:15:31.880" v="4022" actId="1076"/>
        <pc:sldMkLst>
          <pc:docMk/>
          <pc:sldMk cId="3248521206" sldId="317"/>
        </pc:sldMkLst>
      </pc:sldChg>
      <pc:sldChg chg="delSp mod">
        <pc:chgData name="Toby Donaldson" userId="2e6e5431-bb17-4c41-9985-d39c50d83c73" providerId="ADAL" clId="{0D61E69F-BE4C-465F-B9F9-39BCCE493B2D}" dt="2024-09-23T04:14:56.920" v="3960" actId="21"/>
        <pc:sldMkLst>
          <pc:docMk/>
          <pc:sldMk cId="249145512" sldId="318"/>
        </pc:sldMkLst>
      </pc:sldChg>
      <pc:sldChg chg="addSp mod">
        <pc:chgData name="Toby Donaldson" userId="2e6e5431-bb17-4c41-9985-d39c50d83c73" providerId="ADAL" clId="{0D61E69F-BE4C-465F-B9F9-39BCCE493B2D}" dt="2024-09-21T23:30:38.923" v="2679" actId="11529"/>
        <pc:sldMkLst>
          <pc:docMk/>
          <pc:sldMk cId="4252038421" sldId="319"/>
        </pc:sldMkLst>
      </pc:sldChg>
      <pc:sldChg chg="addSp delSp modSp add mod">
        <pc:chgData name="Toby Donaldson" userId="2e6e5431-bb17-4c41-9985-d39c50d83c73" providerId="ADAL" clId="{0D61E69F-BE4C-465F-B9F9-39BCCE493B2D}" dt="2024-09-23T04:16:07.295" v="4024" actId="21"/>
        <pc:sldMkLst>
          <pc:docMk/>
          <pc:sldMk cId="288943026" sldId="320"/>
        </pc:sldMkLst>
      </pc:sldChg>
      <pc:sldChg chg="delSp modSp add mod ord">
        <pc:chgData name="Toby Donaldson" userId="2e6e5431-bb17-4c41-9985-d39c50d83c73" providerId="ADAL" clId="{0D61E69F-BE4C-465F-B9F9-39BCCE493B2D}" dt="2024-09-23T04:15:52.591" v="4023" actId="21"/>
        <pc:sldMkLst>
          <pc:docMk/>
          <pc:sldMk cId="1396177901" sldId="321"/>
        </pc:sldMkLst>
      </pc:sldChg>
      <pc:sldChg chg="addSp delSp modSp add mod ord">
        <pc:chgData name="Toby Donaldson" userId="2e6e5431-bb17-4c41-9985-d39c50d83c73" providerId="ADAL" clId="{0D61E69F-BE4C-465F-B9F9-39BCCE493B2D}" dt="2024-09-23T04:16:13.037" v="4025" actId="21"/>
        <pc:sldMkLst>
          <pc:docMk/>
          <pc:sldMk cId="1990104137" sldId="322"/>
        </pc:sldMkLst>
      </pc:sldChg>
      <pc:sldChg chg="addSp delSp modSp add mod ord">
        <pc:chgData name="Toby Donaldson" userId="2e6e5431-bb17-4c41-9985-d39c50d83c73" providerId="ADAL" clId="{0D61E69F-BE4C-465F-B9F9-39BCCE493B2D}" dt="2024-09-23T04:17:53.186" v="4125" actId="20577"/>
        <pc:sldMkLst>
          <pc:docMk/>
          <pc:sldMk cId="2358446259" sldId="323"/>
        </pc:sldMkLst>
      </pc:sldChg>
      <pc:sldChg chg="add ord">
        <pc:chgData name="Toby Donaldson" userId="2e6e5431-bb17-4c41-9985-d39c50d83c73" providerId="ADAL" clId="{0D61E69F-BE4C-465F-B9F9-39BCCE493B2D}" dt="2024-09-21T23:42:57.100" v="3539"/>
        <pc:sldMkLst>
          <pc:docMk/>
          <pc:sldMk cId="1092517109" sldId="324"/>
        </pc:sldMkLst>
      </pc:sldChg>
      <pc:sldChg chg="addSp delSp modSp new mod">
        <pc:chgData name="Toby Donaldson" userId="2e6e5431-bb17-4c41-9985-d39c50d83c73" providerId="ADAL" clId="{0D61E69F-BE4C-465F-B9F9-39BCCE493B2D}" dt="2024-09-21T23:52:05.272" v="3742" actId="20577"/>
        <pc:sldMkLst>
          <pc:docMk/>
          <pc:sldMk cId="2215848448" sldId="325"/>
        </pc:sldMkLst>
      </pc:sldChg>
      <pc:sldChg chg="addSp delSp modSp new mod">
        <pc:chgData name="Toby Donaldson" userId="2e6e5431-bb17-4c41-9985-d39c50d83c73" providerId="ADAL" clId="{0D61E69F-BE4C-465F-B9F9-39BCCE493B2D}" dt="2024-09-21T23:55:44.140" v="3908" actId="1076"/>
        <pc:sldMkLst>
          <pc:docMk/>
          <pc:sldMk cId="1270752324" sldId="326"/>
        </pc:sldMkLst>
      </pc:sldChg>
      <pc:sldChg chg="delSp modSp add mod ord">
        <pc:chgData name="Toby Donaldson" userId="2e6e5431-bb17-4c41-9985-d39c50d83c73" providerId="ADAL" clId="{0D61E69F-BE4C-465F-B9F9-39BCCE493B2D}" dt="2024-09-23T04:05:54.970" v="3914"/>
        <pc:sldMkLst>
          <pc:docMk/>
          <pc:sldMk cId="3374951965" sldId="327"/>
        </pc:sldMkLst>
      </pc:sldChg>
      <pc:sldChg chg="delSp modSp add mod">
        <pc:chgData name="Toby Donaldson" userId="2e6e5431-bb17-4c41-9985-d39c50d83c73" providerId="ADAL" clId="{0D61E69F-BE4C-465F-B9F9-39BCCE493B2D}" dt="2024-09-23T04:06:49.399" v="3918" actId="21"/>
        <pc:sldMkLst>
          <pc:docMk/>
          <pc:sldMk cId="2375367705" sldId="328"/>
        </pc:sldMkLst>
      </pc:sldChg>
      <pc:sldChg chg="add">
        <pc:chgData name="Toby Donaldson" userId="2e6e5431-bb17-4c41-9985-d39c50d83c73" providerId="ADAL" clId="{0D61E69F-BE4C-465F-B9F9-39BCCE493B2D}" dt="2024-09-23T04:06:43.405" v="3917" actId="2890"/>
        <pc:sldMkLst>
          <pc:docMk/>
          <pc:sldMk cId="3076077529" sldId="329"/>
        </pc:sldMkLst>
      </pc:sldChg>
      <pc:sldChg chg="add">
        <pc:chgData name="Toby Donaldson" userId="2e6e5431-bb17-4c41-9985-d39c50d83c73" providerId="ADAL" clId="{0D61E69F-BE4C-465F-B9F9-39BCCE493B2D}" dt="2024-09-23T04:14:52.116" v="3959" actId="2890"/>
        <pc:sldMkLst>
          <pc:docMk/>
          <pc:sldMk cId="1630335454" sldId="330"/>
        </pc:sldMkLst>
      </pc:sldChg>
      <pc:sldChg chg="addSp modSp add mod">
        <pc:chgData name="Toby Donaldson" userId="2e6e5431-bb17-4c41-9985-d39c50d83c73" providerId="ADAL" clId="{0D61E69F-BE4C-465F-B9F9-39BCCE493B2D}" dt="2024-09-23T04:17:29.734" v="4089" actId="14100"/>
        <pc:sldMkLst>
          <pc:docMk/>
          <pc:sldMk cId="519914869" sldId="331"/>
        </pc:sldMkLst>
      </pc:sldChg>
    </pc:docChg>
  </pc:docChgLst>
  <pc:docChgLst>
    <pc:chgData name="Toby Donaldson" userId="2e6e5431-bb17-4c41-9985-d39c50d83c73" providerId="ADAL" clId="{B0CE44C9-9D46-4790-B907-C2F442EDDBBA}"/>
    <pc:docChg chg="undo custSel addSld delSld modSld modSection">
      <pc:chgData name="Toby Donaldson" userId="2e6e5431-bb17-4c41-9985-d39c50d83c73" providerId="ADAL" clId="{B0CE44C9-9D46-4790-B907-C2F442EDDBBA}" dt="2024-11-20T21:22:33.043" v="115" actId="2696"/>
      <pc:docMkLst>
        <pc:docMk/>
      </pc:docMkLst>
      <pc:sldChg chg="addSp delSp modSp mod">
        <pc:chgData name="Toby Donaldson" userId="2e6e5431-bb17-4c41-9985-d39c50d83c73" providerId="ADAL" clId="{B0CE44C9-9D46-4790-B907-C2F442EDDBBA}" dt="2024-11-20T21:21:14.147" v="114" actId="1076"/>
        <pc:sldMkLst>
          <pc:docMk/>
          <pc:sldMk cId="510819724" sldId="301"/>
        </pc:sldMkLst>
      </pc:sldChg>
      <pc:sldChg chg="addSp modSp mod">
        <pc:chgData name="Toby Donaldson" userId="2e6e5431-bb17-4c41-9985-d39c50d83c73" providerId="ADAL" clId="{B0CE44C9-9D46-4790-B907-C2F442EDDBBA}" dt="2024-11-20T20:31:47.775" v="38" actId="208"/>
        <pc:sldMkLst>
          <pc:docMk/>
          <pc:sldMk cId="1042135653" sldId="303"/>
        </pc:sldMkLst>
      </pc:sldChg>
      <pc:sldChg chg="delSp mod">
        <pc:chgData name="Toby Donaldson" userId="2e6e5431-bb17-4c41-9985-d39c50d83c73" providerId="ADAL" clId="{B0CE44C9-9D46-4790-B907-C2F442EDDBBA}" dt="2024-11-20T20:39:21.061" v="88" actId="21"/>
        <pc:sldMkLst>
          <pc:docMk/>
          <pc:sldMk cId="1743495196" sldId="304"/>
        </pc:sldMkLst>
      </pc:sldChg>
      <pc:sldChg chg="addSp mod">
        <pc:chgData name="Toby Donaldson" userId="2e6e5431-bb17-4c41-9985-d39c50d83c73" providerId="ADAL" clId="{B0CE44C9-9D46-4790-B907-C2F442EDDBBA}" dt="2024-11-20T20:40:03.638" v="89" actId="11529"/>
        <pc:sldMkLst>
          <pc:docMk/>
          <pc:sldMk cId="4167362768" sldId="306"/>
        </pc:sldMkLst>
      </pc:sldChg>
      <pc:sldChg chg="addSp modSp mod">
        <pc:chgData name="Toby Donaldson" userId="2e6e5431-bb17-4c41-9985-d39c50d83c73" providerId="ADAL" clId="{B0CE44C9-9D46-4790-B907-C2F442EDDBBA}" dt="2024-11-20T20:40:18.847" v="93" actId="14100"/>
        <pc:sldMkLst>
          <pc:docMk/>
          <pc:sldMk cId="3726390942" sldId="307"/>
        </pc:sldMkLst>
      </pc:sldChg>
      <pc:sldChg chg="delSp mod">
        <pc:chgData name="Toby Donaldson" userId="2e6e5431-bb17-4c41-9985-d39c50d83c73" providerId="ADAL" clId="{B0CE44C9-9D46-4790-B907-C2F442EDDBBA}" dt="2024-11-20T21:10:05.954" v="96" actId="21"/>
        <pc:sldMkLst>
          <pc:docMk/>
          <pc:sldMk cId="181054468" sldId="316"/>
        </pc:sldMkLst>
      </pc:sldChg>
      <pc:sldChg chg="delSp mod">
        <pc:chgData name="Toby Donaldson" userId="2e6e5431-bb17-4c41-9985-d39c50d83c73" providerId="ADAL" clId="{B0CE44C9-9D46-4790-B907-C2F442EDDBBA}" dt="2024-11-20T21:10:45.316" v="99" actId="21"/>
        <pc:sldMkLst>
          <pc:docMk/>
          <pc:sldMk cId="4106708011" sldId="319"/>
        </pc:sldMkLst>
      </pc:sldChg>
      <pc:sldChg chg="modSp mod">
        <pc:chgData name="Toby Donaldson" userId="2e6e5431-bb17-4c41-9985-d39c50d83c73" providerId="ADAL" clId="{B0CE44C9-9D46-4790-B907-C2F442EDDBBA}" dt="2024-11-20T21:12:08.442" v="102" actId="20577"/>
        <pc:sldMkLst>
          <pc:docMk/>
          <pc:sldMk cId="3737289013" sldId="323"/>
        </pc:sldMkLst>
      </pc:sldChg>
      <pc:sldChg chg="delSp modSp add del mod">
        <pc:chgData name="Toby Donaldson" userId="2e6e5431-bb17-4c41-9985-d39c50d83c73" providerId="ADAL" clId="{B0CE44C9-9D46-4790-B907-C2F442EDDBBA}" dt="2024-11-20T21:22:33.043" v="115" actId="2696"/>
        <pc:sldMkLst>
          <pc:docMk/>
          <pc:sldMk cId="689824448" sldId="332"/>
        </pc:sldMkLst>
      </pc:sldChg>
      <pc:sldChg chg="add">
        <pc:chgData name="Toby Donaldson" userId="2e6e5431-bb17-4c41-9985-d39c50d83c73" providerId="ADAL" clId="{B0CE44C9-9D46-4790-B907-C2F442EDDBBA}" dt="2024-11-20T20:39:14.701" v="87" actId="2890"/>
        <pc:sldMkLst>
          <pc:docMk/>
          <pc:sldMk cId="265986242" sldId="333"/>
        </pc:sldMkLst>
      </pc:sldChg>
      <pc:sldChg chg="add">
        <pc:chgData name="Toby Donaldson" userId="2e6e5431-bb17-4c41-9985-d39c50d83c73" providerId="ADAL" clId="{B0CE44C9-9D46-4790-B907-C2F442EDDBBA}" dt="2024-11-20T21:09:59.086" v="94" actId="2890"/>
        <pc:sldMkLst>
          <pc:docMk/>
          <pc:sldMk cId="2311564467" sldId="334"/>
        </pc:sldMkLst>
      </pc:sldChg>
      <pc:sldChg chg="add">
        <pc:chgData name="Toby Donaldson" userId="2e6e5431-bb17-4c41-9985-d39c50d83c73" providerId="ADAL" clId="{B0CE44C9-9D46-4790-B907-C2F442EDDBBA}" dt="2024-11-20T21:10:34.022" v="97" actId="2890"/>
        <pc:sldMkLst>
          <pc:docMk/>
          <pc:sldMk cId="3081407938" sldId="335"/>
        </pc:sldMkLst>
      </pc:sldChg>
      <pc:sldChg chg="delSp add mod">
        <pc:chgData name="Toby Donaldson" userId="2e6e5431-bb17-4c41-9985-d39c50d83c73" providerId="ADAL" clId="{B0CE44C9-9D46-4790-B907-C2F442EDDBBA}" dt="2024-11-20T21:11:11.918" v="101" actId="21"/>
        <pc:sldMkLst>
          <pc:docMk/>
          <pc:sldMk cId="2163838651" sldId="336"/>
        </pc:sldMkLst>
      </pc:sldChg>
    </pc:docChg>
  </pc:docChgLst>
  <pc:docChgLst>
    <pc:chgData name="Toby Donaldson" userId="2e6e5431-bb17-4c41-9985-d39c50d83c73" providerId="ADAL" clId="{C82E8F90-E1A5-440F-8A6F-42A74C6A7282}"/>
    <pc:docChg chg="undo custSel addSld modSld sldOrd modSection modNotesMaster">
      <pc:chgData name="Toby Donaldson" userId="2e6e5431-bb17-4c41-9985-d39c50d83c73" providerId="ADAL" clId="{C82E8F90-E1A5-440F-8A6F-42A74C6A7282}" dt="2024-09-23T22:34:42.469" v="503"/>
      <pc:docMkLst>
        <pc:docMk/>
      </pc:docMkLst>
      <pc:sldChg chg="modSp mod">
        <pc:chgData name="Toby Donaldson" userId="2e6e5431-bb17-4c41-9985-d39c50d83c73" providerId="ADAL" clId="{C82E8F90-E1A5-440F-8A6F-42A74C6A7282}" dt="2024-09-23T20:55:47.049" v="502" actId="20577"/>
        <pc:sldMkLst>
          <pc:docMk/>
          <pc:sldMk cId="3113156551" sldId="256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119060891" sldId="299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1732205588" sldId="302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4097905578" sldId="303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573607454" sldId="306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872453283" sldId="307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1882997732" sldId="310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944662364" sldId="311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209025065" sldId="312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701333559" sldId="313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461131009" sldId="314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266552019" sldId="315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858326061" sldId="316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248521206" sldId="317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88943026" sldId="320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215848448" sldId="325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076077529" sldId="329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618373808" sldId="334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1424474129" sldId="336"/>
        </pc:sldMkLst>
      </pc:sldChg>
      <pc:sldChg chg="addSp modSp add mod">
        <pc:chgData name="Toby Donaldson" userId="2e6e5431-bb17-4c41-9985-d39c50d83c73" providerId="ADAL" clId="{C82E8F90-E1A5-440F-8A6F-42A74C6A7282}" dt="2024-09-23T20:27:29.091" v="34" actId="1076"/>
        <pc:sldMkLst>
          <pc:docMk/>
          <pc:sldMk cId="1310673805" sldId="339"/>
        </pc:sldMkLst>
      </pc:sldChg>
      <pc:sldChg chg="addSp delSp modSp add mod ord">
        <pc:chgData name="Toby Donaldson" userId="2e6e5431-bb17-4c41-9985-d39c50d83c73" providerId="ADAL" clId="{C82E8F90-E1A5-440F-8A6F-42A74C6A7282}" dt="2024-09-23T22:34:42.469" v="503"/>
        <pc:sldMkLst>
          <pc:docMk/>
          <pc:sldMk cId="2203291535" sldId="340"/>
        </pc:sldMkLst>
      </pc:sldChg>
      <pc:sldChg chg="addSp modSp add mod">
        <pc:chgData name="Toby Donaldson" userId="2e6e5431-bb17-4c41-9985-d39c50d83c73" providerId="ADAL" clId="{C82E8F90-E1A5-440F-8A6F-42A74C6A7282}" dt="2024-09-23T22:34:42.469" v="503"/>
        <pc:sldMkLst>
          <pc:docMk/>
          <pc:sldMk cId="3386612823" sldId="341"/>
        </pc:sldMkLst>
      </pc:sldChg>
      <pc:sldChg chg="modSp add mod">
        <pc:chgData name="Toby Donaldson" userId="2e6e5431-bb17-4c41-9985-d39c50d83c73" providerId="ADAL" clId="{C82E8F90-E1A5-440F-8A6F-42A74C6A7282}" dt="2024-09-23T20:50:48.314" v="340" actId="208"/>
        <pc:sldMkLst>
          <pc:docMk/>
          <pc:sldMk cId="1534370893" sldId="342"/>
        </pc:sldMkLst>
      </pc:sldChg>
      <pc:sldChg chg="addSp delSp modSp add mod">
        <pc:chgData name="Toby Donaldson" userId="2e6e5431-bb17-4c41-9985-d39c50d83c73" providerId="ADAL" clId="{C82E8F90-E1A5-440F-8A6F-42A74C6A7282}" dt="2024-09-23T22:34:42.469" v="503"/>
        <pc:sldMkLst>
          <pc:docMk/>
          <pc:sldMk cId="1866605820" sldId="343"/>
        </pc:sldMkLst>
      </pc:sldChg>
      <pc:sldChg chg="addSp delSp modSp add mod">
        <pc:chgData name="Toby Donaldson" userId="2e6e5431-bb17-4c41-9985-d39c50d83c73" providerId="ADAL" clId="{C82E8F90-E1A5-440F-8A6F-42A74C6A7282}" dt="2024-09-23T22:34:42.469" v="503"/>
        <pc:sldMkLst>
          <pc:docMk/>
          <pc:sldMk cId="3473259547" sldId="344"/>
        </pc:sldMkLst>
      </pc:sldChg>
      <pc:sldChg chg="addSp add">
        <pc:chgData name="Toby Donaldson" userId="2e6e5431-bb17-4c41-9985-d39c50d83c73" providerId="ADAL" clId="{C82E8F90-E1A5-440F-8A6F-42A74C6A7282}" dt="2024-09-23T22:34:42.469" v="503"/>
        <pc:sldMkLst>
          <pc:docMk/>
          <pc:sldMk cId="3515138058" sldId="345"/>
        </pc:sldMkLst>
      </pc:sldChg>
    </pc:docChg>
  </pc:docChgLst>
  <pc:docChgLst>
    <pc:chgData name="Toby Donaldson" userId="2e6e5431-bb17-4c41-9985-d39c50d83c73" providerId="ADAL" clId="{975CFA14-5254-4277-99EF-9320E70D3DD9}"/>
    <pc:docChg chg="undo custSel addSld modSld sldOrd addSection modSection">
      <pc:chgData name="Toby Donaldson" userId="2e6e5431-bb17-4c41-9985-d39c50d83c73" providerId="ADAL" clId="{975CFA14-5254-4277-99EF-9320E70D3DD9}" dt="2024-10-09T21:44:57.511" v="362"/>
      <pc:docMkLst>
        <pc:docMk/>
      </pc:docMkLst>
      <pc:sldChg chg="modSp mod">
        <pc:chgData name="Toby Donaldson" userId="2e6e5431-bb17-4c41-9985-d39c50d83c73" providerId="ADAL" clId="{975CFA14-5254-4277-99EF-9320E70D3DD9}" dt="2024-10-07T20:30:07.827" v="35" actId="20577"/>
        <pc:sldMkLst>
          <pc:docMk/>
          <pc:sldMk cId="3982967344" sldId="314"/>
        </pc:sldMkLst>
      </pc:sldChg>
      <pc:sldChg chg="modSp mod">
        <pc:chgData name="Toby Donaldson" userId="2e6e5431-bb17-4c41-9985-d39c50d83c73" providerId="ADAL" clId="{975CFA14-5254-4277-99EF-9320E70D3DD9}" dt="2024-10-07T20:30:02.539" v="34" actId="20577"/>
        <pc:sldMkLst>
          <pc:docMk/>
          <pc:sldMk cId="2206724113" sldId="315"/>
        </pc:sldMkLst>
      </pc:sldChg>
      <pc:sldChg chg="modSp mod">
        <pc:chgData name="Toby Donaldson" userId="2e6e5431-bb17-4c41-9985-d39c50d83c73" providerId="ADAL" clId="{975CFA14-5254-4277-99EF-9320E70D3DD9}" dt="2024-10-07T20:30:15.929" v="37" actId="1076"/>
        <pc:sldMkLst>
          <pc:docMk/>
          <pc:sldMk cId="4046174309" sldId="316"/>
        </pc:sldMkLst>
      </pc:sldChg>
      <pc:sldChg chg="modSp mod">
        <pc:chgData name="Toby Donaldson" userId="2e6e5431-bb17-4c41-9985-d39c50d83c73" providerId="ADAL" clId="{975CFA14-5254-4277-99EF-9320E70D3DD9}" dt="2024-10-07T20:31:42.015" v="44" actId="2711"/>
        <pc:sldMkLst>
          <pc:docMk/>
          <pc:sldMk cId="2317714996" sldId="317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1531055308" sldId="318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4273788612" sldId="319"/>
        </pc:sldMkLst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2942349654" sldId="320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803866199" sldId="321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735376480" sldId="322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2878214079" sldId="323"/>
        </pc:sldMkLst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3212215102" sldId="324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902963989" sldId="325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995934686" sldId="326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331836019" sldId="327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488065849" sldId="328"/>
        </pc:sldMkLst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2059733870" sldId="329"/>
        </pc:sldMkLst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3107842778" sldId="331"/>
        </pc:sldMkLst>
      </pc:sldChg>
      <pc:sldChg chg="delSp mod">
        <pc:chgData name="Toby Donaldson" userId="2e6e5431-bb17-4c41-9985-d39c50d83c73" providerId="ADAL" clId="{975CFA14-5254-4277-99EF-9320E70D3DD9}" dt="2024-10-07T20:45:56.857" v="225" actId="21"/>
        <pc:sldMkLst>
          <pc:docMk/>
          <pc:sldMk cId="825497567" sldId="332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4071468877" sldId="333"/>
        </pc:sldMkLst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3885508006" sldId="334"/>
        </pc:sldMkLst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1720491985" sldId="335"/>
        </pc:sldMkLst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1702262640" sldId="336"/>
        </pc:sldMkLst>
      </pc:sldChg>
      <pc:sldChg chg="modSp mod">
        <pc:chgData name="Toby Donaldson" userId="2e6e5431-bb17-4c41-9985-d39c50d83c73" providerId="ADAL" clId="{975CFA14-5254-4277-99EF-9320E70D3DD9}" dt="2024-10-07T20:49:31.728" v="250" actId="20577"/>
        <pc:sldMkLst>
          <pc:docMk/>
          <pc:sldMk cId="1996348735" sldId="337"/>
        </pc:sldMkLst>
      </pc:sldChg>
      <pc:sldChg chg="modSp mod">
        <pc:chgData name="Toby Donaldson" userId="2e6e5431-bb17-4c41-9985-d39c50d83c73" providerId="ADAL" clId="{975CFA14-5254-4277-99EF-9320E70D3DD9}" dt="2024-10-07T20:49:37.727" v="252" actId="20577"/>
        <pc:sldMkLst>
          <pc:docMk/>
          <pc:sldMk cId="2623435609" sldId="338"/>
        </pc:sldMkLst>
      </pc:sldChg>
      <pc:sldChg chg="modSp mod">
        <pc:chgData name="Toby Donaldson" userId="2e6e5431-bb17-4c41-9985-d39c50d83c73" providerId="ADAL" clId="{975CFA14-5254-4277-99EF-9320E70D3DD9}" dt="2024-10-07T20:49:43.730" v="254" actId="20577"/>
        <pc:sldMkLst>
          <pc:docMk/>
          <pc:sldMk cId="1038925990" sldId="339"/>
        </pc:sldMkLst>
      </pc:sldChg>
      <pc:sldChg chg="modSp mod">
        <pc:chgData name="Toby Donaldson" userId="2e6e5431-bb17-4c41-9985-d39c50d83c73" providerId="ADAL" clId="{975CFA14-5254-4277-99EF-9320E70D3DD9}" dt="2024-10-07T20:49:13.147" v="246" actId="20577"/>
        <pc:sldMkLst>
          <pc:docMk/>
          <pc:sldMk cId="2898579699" sldId="340"/>
        </pc:sldMkLst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4014983717" sldId="341"/>
        </pc:sldMkLst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3285907966" sldId="343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1214199312" sldId="349"/>
        </pc:sldMkLst>
      </pc:sldChg>
      <pc:sldChg chg="ord">
        <pc:chgData name="Toby Donaldson" userId="2e6e5431-bb17-4c41-9985-d39c50d83c73" providerId="ADAL" clId="{975CFA14-5254-4277-99EF-9320E70D3DD9}" dt="2024-10-07T20:52:02.861" v="256"/>
        <pc:sldMkLst>
          <pc:docMk/>
          <pc:sldMk cId="894663321" sldId="350"/>
        </pc:sldMkLst>
      </pc:sldChg>
      <pc:sldChg chg="modSp mod">
        <pc:chgData name="Toby Donaldson" userId="2e6e5431-bb17-4c41-9985-d39c50d83c73" providerId="ADAL" clId="{975CFA14-5254-4277-99EF-9320E70D3DD9}" dt="2024-10-07T20:52:17.143" v="257" actId="207"/>
        <pc:sldMkLst>
          <pc:docMk/>
          <pc:sldMk cId="237995310" sldId="351"/>
        </pc:sldMkLst>
      </pc:sldChg>
      <pc:sldChg chg="modSp mod">
        <pc:chgData name="Toby Donaldson" userId="2e6e5431-bb17-4c41-9985-d39c50d83c73" providerId="ADAL" clId="{975CFA14-5254-4277-99EF-9320E70D3DD9}" dt="2024-10-07T20:53:34.737" v="258" actId="1076"/>
        <pc:sldMkLst>
          <pc:docMk/>
          <pc:sldMk cId="1723111724" sldId="357"/>
        </pc:sldMkLst>
      </pc:sldChg>
      <pc:sldChg chg="addSp delSp modSp">
        <pc:chgData name="Toby Donaldson" userId="2e6e5431-bb17-4c41-9985-d39c50d83c73" providerId="ADAL" clId="{975CFA14-5254-4277-99EF-9320E70D3DD9}" dt="2024-10-07T20:58:51.750" v="267"/>
        <pc:sldMkLst>
          <pc:docMk/>
          <pc:sldMk cId="4001447535" sldId="358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479954462" sldId="359"/>
        </pc:sldMkLst>
      </pc:sldChg>
      <pc:sldChg chg="addSp modSp">
        <pc:chgData name="Toby Donaldson" userId="2e6e5431-bb17-4c41-9985-d39c50d83c73" providerId="ADAL" clId="{975CFA14-5254-4277-99EF-9320E70D3DD9}" dt="2024-10-07T20:58:42.593" v="265" actId="1076"/>
        <pc:sldMkLst>
          <pc:docMk/>
          <pc:sldMk cId="1494824162" sldId="361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876541978" sldId="362"/>
        </pc:sldMkLst>
      </pc:sldChg>
      <pc:sldChg chg="addSp">
        <pc:chgData name="Toby Donaldson" userId="2e6e5431-bb17-4c41-9985-d39c50d83c73" providerId="ADAL" clId="{975CFA14-5254-4277-99EF-9320E70D3DD9}" dt="2024-10-09T21:44:57.511" v="362"/>
        <pc:sldMkLst>
          <pc:docMk/>
          <pc:sldMk cId="1998224056" sldId="363"/>
        </pc:sldMkLst>
      </pc:sldChg>
      <pc:sldChg chg="modSp mod">
        <pc:chgData name="Toby Donaldson" userId="2e6e5431-bb17-4c41-9985-d39c50d83c73" providerId="ADAL" clId="{975CFA14-5254-4277-99EF-9320E70D3DD9}" dt="2024-10-07T21:00:34.039" v="307" actId="20577"/>
        <pc:sldMkLst>
          <pc:docMk/>
          <pc:sldMk cId="3804911334" sldId="364"/>
        </pc:sldMkLst>
      </pc:sldChg>
      <pc:sldChg chg="modSp mod">
        <pc:chgData name="Toby Donaldson" userId="2e6e5431-bb17-4c41-9985-d39c50d83c73" providerId="ADAL" clId="{975CFA14-5254-4277-99EF-9320E70D3DD9}" dt="2024-10-07T21:01:06.681" v="341" actId="20577"/>
        <pc:sldMkLst>
          <pc:docMk/>
          <pc:sldMk cId="2226048549" sldId="365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292605436" sldId="366"/>
        </pc:sldMkLst>
      </pc:sldChg>
      <pc:sldChg chg="addSp delSp modSp mod">
        <pc:chgData name="Toby Donaldson" userId="2e6e5431-bb17-4c41-9985-d39c50d83c73" providerId="ADAL" clId="{975CFA14-5254-4277-99EF-9320E70D3DD9}" dt="2024-10-07T21:02:58.326" v="350" actId="14100"/>
        <pc:sldMkLst>
          <pc:docMk/>
          <pc:sldMk cId="1281652328" sldId="367"/>
        </pc:sldMkLst>
      </pc:sldChg>
      <pc:sldChg chg="addSp delSp modSp mod">
        <pc:chgData name="Toby Donaldson" userId="2e6e5431-bb17-4c41-9985-d39c50d83c73" providerId="ADAL" clId="{975CFA14-5254-4277-99EF-9320E70D3DD9}" dt="2024-10-07T21:03:12.506" v="352" actId="21"/>
        <pc:sldMkLst>
          <pc:docMk/>
          <pc:sldMk cId="4088079527" sldId="368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1877160746" sldId="370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159336100" sldId="371"/>
        </pc:sldMkLst>
      </pc:sldChg>
      <pc:sldChg chg="modSp mod">
        <pc:chgData name="Toby Donaldson" userId="2e6e5431-bb17-4c41-9985-d39c50d83c73" providerId="ADAL" clId="{975CFA14-5254-4277-99EF-9320E70D3DD9}" dt="2024-10-07T21:09:18.757" v="357" actId="113"/>
        <pc:sldMkLst>
          <pc:docMk/>
          <pc:sldMk cId="1016439760" sldId="372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2270743596" sldId="373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692975195" sldId="374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710564396" sldId="377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1310001430" sldId="378"/>
        </pc:sldMkLst>
      </pc:sldChg>
      <pc:sldChg chg="modSp mod">
        <pc:chgData name="Toby Donaldson" userId="2e6e5431-bb17-4c41-9985-d39c50d83c73" providerId="ADAL" clId="{975CFA14-5254-4277-99EF-9320E70D3DD9}" dt="2024-10-07T21:10:38.781" v="358" actId="2711"/>
        <pc:sldMkLst>
          <pc:docMk/>
          <pc:sldMk cId="3545286888" sldId="379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1519189130" sldId="380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44120911" sldId="382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4182207593" sldId="383"/>
        </pc:sldMkLst>
      </pc:sldChg>
      <pc:sldChg chg="modSp mod">
        <pc:chgData name="Toby Donaldson" userId="2e6e5431-bb17-4c41-9985-d39c50d83c73" providerId="ADAL" clId="{975CFA14-5254-4277-99EF-9320E70D3DD9}" dt="2024-10-07T20:59:54.115" v="272" actId="113"/>
        <pc:sldMkLst>
          <pc:docMk/>
          <pc:sldMk cId="1134019399" sldId="386"/>
        </pc:sldMkLst>
      </pc:sldChg>
      <pc:sldChg chg="delSp modSp add mod">
        <pc:chgData name="Toby Donaldson" userId="2e6e5431-bb17-4c41-9985-d39c50d83c73" providerId="ADAL" clId="{975CFA14-5254-4277-99EF-9320E70D3DD9}" dt="2024-10-07T20:28:19.063" v="7" actId="1076"/>
        <pc:sldMkLst>
          <pc:docMk/>
          <pc:sldMk cId="2495630857" sldId="387"/>
        </pc:sldMkLst>
      </pc:sldChg>
      <pc:sldChg chg="modSp add mod">
        <pc:chgData name="Toby Donaldson" userId="2e6e5431-bb17-4c41-9985-d39c50d83c73" providerId="ADAL" clId="{975CFA14-5254-4277-99EF-9320E70D3DD9}" dt="2024-10-07T20:28:34.831" v="33" actId="20577"/>
        <pc:sldMkLst>
          <pc:docMk/>
          <pc:sldMk cId="1015683910" sldId="388"/>
        </pc:sldMkLst>
      </pc:sldChg>
      <pc:sldChg chg="addSp modSp new mod setBg">
        <pc:chgData name="Toby Donaldson" userId="2e6e5431-bb17-4c41-9985-d39c50d83c73" providerId="ADAL" clId="{975CFA14-5254-4277-99EF-9320E70D3DD9}" dt="2024-10-07T20:34:16.984" v="206" actId="255"/>
        <pc:sldMkLst>
          <pc:docMk/>
          <pc:sldMk cId="3158190651" sldId="389"/>
        </pc:sldMkLst>
      </pc:sldChg>
      <pc:sldChg chg="addSp add">
        <pc:chgData name="Toby Donaldson" userId="2e6e5431-bb17-4c41-9985-d39c50d83c73" providerId="ADAL" clId="{975CFA14-5254-4277-99EF-9320E70D3DD9}" dt="2024-10-07T23:15:45.842" v="359"/>
        <pc:sldMkLst>
          <pc:docMk/>
          <pc:sldMk cId="684983360" sldId="390"/>
        </pc:sldMkLst>
      </pc:sldChg>
      <pc:sldChg chg="addSp">
        <pc:chgData name="Toby Donaldson" userId="2e6e5431-bb17-4c41-9985-d39c50d83c73" providerId="ADAL" clId="{975CFA14-5254-4277-99EF-9320E70D3DD9}" dt="2024-10-09T21:44:57.511" v="362"/>
        <pc:sldMkLst>
          <pc:docMk/>
          <pc:sldMk cId="3215829657" sldId="397"/>
        </pc:sldMkLst>
      </pc:sldChg>
    </pc:docChg>
  </pc:docChgLst>
  <pc:docChgLst>
    <pc:chgData name="Toby Donaldson" userId="2e6e5431-bb17-4c41-9985-d39c50d83c73" providerId="ADAL" clId="{11AE3950-EE88-4FA4-BEA5-7D719EBDFD56}"/>
    <pc:docChg chg="undo redo custSel addSld delSld modSld sldOrd addSection delSection modSection">
      <pc:chgData name="Toby Donaldson" userId="2e6e5431-bb17-4c41-9985-d39c50d83c73" providerId="ADAL" clId="{11AE3950-EE88-4FA4-BEA5-7D719EBDFD56}" dt="2024-10-16T04:56:28.273" v="12879" actId="2696"/>
      <pc:docMkLst>
        <pc:docMk/>
      </pc:docMkLst>
      <pc:sldChg chg="modSp del mod">
        <pc:chgData name="Toby Donaldson" userId="2e6e5431-bb17-4c41-9985-d39c50d83c73" providerId="ADAL" clId="{11AE3950-EE88-4FA4-BEA5-7D719EBDFD56}" dt="2024-10-14T22:53:41.852" v="4614" actId="2696"/>
        <pc:sldMkLst>
          <pc:docMk/>
          <pc:sldMk cId="3113156551" sldId="256"/>
        </pc:sldMkLst>
      </pc:sldChg>
      <pc:sldChg chg="addSp delSp modSp mod">
        <pc:chgData name="Toby Donaldson" userId="2e6e5431-bb17-4c41-9985-d39c50d83c73" providerId="ADAL" clId="{11AE3950-EE88-4FA4-BEA5-7D719EBDFD56}" dt="2024-10-10T20:54:15.525" v="423" actId="113"/>
        <pc:sldMkLst>
          <pc:docMk/>
          <pc:sldMk cId="3108921986" sldId="29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69709043" sldId="298"/>
        </pc:sldMkLst>
      </pc:sldChg>
      <pc:sldChg chg="addSp delSp modSp new mod modClrScheme chgLayout">
        <pc:chgData name="Toby Donaldson" userId="2e6e5431-bb17-4c41-9985-d39c50d83c73" providerId="ADAL" clId="{11AE3950-EE88-4FA4-BEA5-7D719EBDFD56}" dt="2024-10-10T20:48:09.957" v="113" actId="20577"/>
        <pc:sldMkLst>
          <pc:docMk/>
          <pc:sldMk cId="2532483914" sldId="298"/>
        </pc:sldMkLst>
        <pc:spChg chg="mod ord">
          <ac:chgData name="Toby Donaldson" userId="2e6e5431-bb17-4c41-9985-d39c50d83c73" providerId="ADAL" clId="{11AE3950-EE88-4FA4-BEA5-7D719EBDFD56}" dt="2024-10-10T20:47:50.614" v="46" actId="700"/>
          <ac:spMkLst>
            <pc:docMk/>
            <pc:sldMk cId="2532483914" sldId="298"/>
            <ac:spMk id="4" creationId="{39E1978C-967C-20E4-35D0-B3C7160278CF}"/>
          </ac:spMkLst>
        </pc:spChg>
        <pc:spChg chg="add mod ord">
          <ac:chgData name="Toby Donaldson" userId="2e6e5431-bb17-4c41-9985-d39c50d83c73" providerId="ADAL" clId="{11AE3950-EE88-4FA4-BEA5-7D719EBDFD56}" dt="2024-10-10T20:48:03.067" v="92" actId="20577"/>
          <ac:spMkLst>
            <pc:docMk/>
            <pc:sldMk cId="2532483914" sldId="298"/>
            <ac:spMk id="5" creationId="{3A570F83-8E57-E26A-C99C-D5EF564134DD}"/>
          </ac:spMkLst>
        </pc:spChg>
        <pc:spChg chg="add mod ord">
          <ac:chgData name="Toby Donaldson" userId="2e6e5431-bb17-4c41-9985-d39c50d83c73" providerId="ADAL" clId="{11AE3950-EE88-4FA4-BEA5-7D719EBDFD56}" dt="2024-10-10T20:48:09.957" v="113" actId="20577"/>
          <ac:spMkLst>
            <pc:docMk/>
            <pc:sldMk cId="2532483914" sldId="298"/>
            <ac:spMk id="6" creationId="{6F4D5479-D96B-1A4F-E8BD-BBBB7CC21567}"/>
          </ac:spMkLst>
        </pc:spChg>
      </pc:sldChg>
      <pc:sldChg chg="new del">
        <pc:chgData name="Toby Donaldson" userId="2e6e5431-bb17-4c41-9985-d39c50d83c73" providerId="ADAL" clId="{11AE3950-EE88-4FA4-BEA5-7D719EBDFD56}" dt="2024-10-10T20:49:24" v="119" actId="2696"/>
        <pc:sldMkLst>
          <pc:docMk/>
          <pc:sldMk cId="2568780008" sldId="29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016795140" sldId="299"/>
        </pc:sldMkLst>
      </pc:sldChg>
      <pc:sldChg chg="delSp modSp add mod">
        <pc:chgData name="Toby Donaldson" userId="2e6e5431-bb17-4c41-9985-d39c50d83c73" providerId="ADAL" clId="{11AE3950-EE88-4FA4-BEA5-7D719EBDFD56}" dt="2024-10-15T06:09:46.554" v="10318" actId="1076"/>
        <pc:sldMkLst>
          <pc:docMk/>
          <pc:sldMk cId="3317284084" sldId="299"/>
        </pc:sldMkLst>
      </pc:sldChg>
      <pc:sldChg chg="addSp delSp modSp add mod">
        <pc:chgData name="Toby Donaldson" userId="2e6e5431-bb17-4c41-9985-d39c50d83c73" providerId="ADAL" clId="{11AE3950-EE88-4FA4-BEA5-7D719EBDFD56}" dt="2024-10-15T06:10:11.635" v="10321" actId="1076"/>
        <pc:sldMkLst>
          <pc:docMk/>
          <pc:sldMk cId="760274171" sldId="300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815964907" sldId="300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175829944" sldId="301"/>
        </pc:sldMkLst>
      </pc:sldChg>
      <pc:sldChg chg="addSp delSp modSp add mod">
        <pc:chgData name="Toby Donaldson" userId="2e6e5431-bb17-4c41-9985-d39c50d83c73" providerId="ADAL" clId="{11AE3950-EE88-4FA4-BEA5-7D719EBDFD56}" dt="2024-10-15T06:10:21.477" v="10323"/>
        <pc:sldMkLst>
          <pc:docMk/>
          <pc:sldMk cId="3434322379" sldId="30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972195058" sldId="302"/>
        </pc:sldMkLst>
      </pc:sldChg>
      <pc:sldChg chg="addSp delSp modSp add mod ord">
        <pc:chgData name="Toby Donaldson" userId="2e6e5431-bb17-4c41-9985-d39c50d83c73" providerId="ADAL" clId="{11AE3950-EE88-4FA4-BEA5-7D719EBDFD56}" dt="2024-10-15T06:14:28.999" v="10432" actId="1076"/>
        <pc:sldMkLst>
          <pc:docMk/>
          <pc:sldMk cId="2658978882" sldId="302"/>
        </pc:sldMkLst>
      </pc:sldChg>
      <pc:sldChg chg="addSp delSp modSp add del mod">
        <pc:chgData name="Toby Donaldson" userId="2e6e5431-bb17-4c41-9985-d39c50d83c73" providerId="ADAL" clId="{11AE3950-EE88-4FA4-BEA5-7D719EBDFD56}" dt="2024-10-15T06:12:01.410" v="10407" actId="2696"/>
        <pc:sldMkLst>
          <pc:docMk/>
          <pc:sldMk cId="1265038518" sldId="30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323907594" sldId="304"/>
        </pc:sldMkLst>
      </pc:sldChg>
      <pc:sldChg chg="modSp add mod">
        <pc:chgData name="Toby Donaldson" userId="2e6e5431-bb17-4c41-9985-d39c50d83c73" providerId="ADAL" clId="{11AE3950-EE88-4FA4-BEA5-7D719EBDFD56}" dt="2024-10-15T06:15:07.392" v="10435" actId="114"/>
        <pc:sldMkLst>
          <pc:docMk/>
          <pc:sldMk cId="3332135005" sldId="304"/>
        </pc:sldMkLst>
      </pc:sldChg>
      <pc:sldChg chg="modSp add mod">
        <pc:chgData name="Toby Donaldson" userId="2e6e5431-bb17-4c41-9985-d39c50d83c73" providerId="ADAL" clId="{11AE3950-EE88-4FA4-BEA5-7D719EBDFD56}" dt="2024-10-15T06:12:08.356" v="10408" actId="114"/>
        <pc:sldMkLst>
          <pc:docMk/>
          <pc:sldMk cId="3241349800" sldId="305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42673173" sldId="305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521494747" sldId="306"/>
        </pc:sldMkLst>
      </pc:sldChg>
      <pc:sldChg chg="addSp delSp modSp add mod ord">
        <pc:chgData name="Toby Donaldson" userId="2e6e5431-bb17-4c41-9985-d39c50d83c73" providerId="ADAL" clId="{11AE3950-EE88-4FA4-BEA5-7D719EBDFD56}" dt="2024-10-10T21:16:47.242" v="1755" actId="20577"/>
        <pc:sldMkLst>
          <pc:docMk/>
          <pc:sldMk cId="4030859673" sldId="306"/>
        </pc:sldMkLst>
      </pc:sldChg>
      <pc:sldChg chg="addSp modSp add mod">
        <pc:chgData name="Toby Donaldson" userId="2e6e5431-bb17-4c41-9985-d39c50d83c73" providerId="ADAL" clId="{11AE3950-EE88-4FA4-BEA5-7D719EBDFD56}" dt="2024-10-15T06:15:48.160" v="10443" actId="20577"/>
        <pc:sldMkLst>
          <pc:docMk/>
          <pc:sldMk cId="1072285377" sldId="30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62493392" sldId="30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98537914" sldId="308"/>
        </pc:sldMkLst>
      </pc:sldChg>
      <pc:sldChg chg="addSp delSp modSp add mod ord">
        <pc:chgData name="Toby Donaldson" userId="2e6e5431-bb17-4c41-9985-d39c50d83c73" providerId="ADAL" clId="{11AE3950-EE88-4FA4-BEA5-7D719EBDFD56}" dt="2024-10-10T21:24:26.869" v="2487" actId="1076"/>
        <pc:sldMkLst>
          <pc:docMk/>
          <pc:sldMk cId="515663142" sldId="308"/>
        </pc:sldMkLst>
      </pc:sldChg>
      <pc:sldChg chg="addSp delSp modSp add mod">
        <pc:chgData name="Toby Donaldson" userId="2e6e5431-bb17-4c41-9985-d39c50d83c73" providerId="ADAL" clId="{11AE3950-EE88-4FA4-BEA5-7D719EBDFD56}" dt="2024-10-15T06:16:50.026" v="10448" actId="1076"/>
        <pc:sldMkLst>
          <pc:docMk/>
          <pc:sldMk cId="1023544048" sldId="30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679140938" sldId="30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657520401" sldId="310"/>
        </pc:sldMkLst>
      </pc:sldChg>
      <pc:sldChg chg="delSp modSp add mod ord">
        <pc:chgData name="Toby Donaldson" userId="2e6e5431-bb17-4c41-9985-d39c50d83c73" providerId="ADAL" clId="{11AE3950-EE88-4FA4-BEA5-7D719EBDFD56}" dt="2024-10-10T21:30:55.735" v="3052"/>
        <pc:sldMkLst>
          <pc:docMk/>
          <pc:sldMk cId="4246999849" sldId="310"/>
        </pc:sldMkLst>
      </pc:sldChg>
      <pc:sldChg chg="addSp delSp modSp add mod">
        <pc:chgData name="Toby Donaldson" userId="2e6e5431-bb17-4c41-9985-d39c50d83c73" providerId="ADAL" clId="{11AE3950-EE88-4FA4-BEA5-7D719EBDFD56}" dt="2024-10-15T06:17:00.760" v="10450"/>
        <pc:sldMkLst>
          <pc:docMk/>
          <pc:sldMk cId="2695134196" sldId="31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744931505" sldId="311"/>
        </pc:sldMkLst>
      </pc:sldChg>
      <pc:sldChg chg="addSp delSp modSp add mod">
        <pc:chgData name="Toby Donaldson" userId="2e6e5431-bb17-4c41-9985-d39c50d83c73" providerId="ADAL" clId="{11AE3950-EE88-4FA4-BEA5-7D719EBDFD56}" dt="2024-10-15T06:18:05.969" v="10457" actId="207"/>
        <pc:sldMkLst>
          <pc:docMk/>
          <pc:sldMk cId="422164051" sldId="312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07964120" sldId="312"/>
        </pc:sldMkLst>
      </pc:sldChg>
      <pc:sldChg chg="addSp delSp modSp add mod">
        <pc:chgData name="Toby Donaldson" userId="2e6e5431-bb17-4c41-9985-d39c50d83c73" providerId="ADAL" clId="{11AE3950-EE88-4FA4-BEA5-7D719EBDFD56}" dt="2024-10-10T21:38:10.643" v="3366" actId="14100"/>
        <pc:sldMkLst>
          <pc:docMk/>
          <pc:sldMk cId="2195443414" sldId="31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982967344" sldId="314"/>
        </pc:sldMkLst>
      </pc:sldChg>
      <pc:sldChg chg="addSp delSp modSp add mod">
        <pc:chgData name="Toby Donaldson" userId="2e6e5431-bb17-4c41-9985-d39c50d83c73" providerId="ADAL" clId="{11AE3950-EE88-4FA4-BEA5-7D719EBDFD56}" dt="2024-10-10T21:44:10.982" v="3487" actId="113"/>
        <pc:sldMkLst>
          <pc:docMk/>
          <pc:sldMk cId="4023133742" sldId="314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206724113" sldId="315"/>
        </pc:sldMkLst>
      </pc:sldChg>
      <pc:sldChg chg="addSp delSp modSp add mod ord">
        <pc:chgData name="Toby Donaldson" userId="2e6e5431-bb17-4c41-9985-d39c50d83c73" providerId="ADAL" clId="{11AE3950-EE88-4FA4-BEA5-7D719EBDFD56}" dt="2024-10-10T21:49:05.527" v="3786" actId="21"/>
        <pc:sldMkLst>
          <pc:docMk/>
          <pc:sldMk cId="3433693695" sldId="315"/>
        </pc:sldMkLst>
      </pc:sldChg>
      <pc:sldChg chg="delSp modSp add mod">
        <pc:chgData name="Toby Donaldson" userId="2e6e5431-bb17-4c41-9985-d39c50d83c73" providerId="ADAL" clId="{11AE3950-EE88-4FA4-BEA5-7D719EBDFD56}" dt="2024-10-10T21:49:43.473" v="3788" actId="21"/>
        <pc:sldMkLst>
          <pc:docMk/>
          <pc:sldMk cId="2709062917" sldId="316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46174309" sldId="316"/>
        </pc:sldMkLst>
      </pc:sldChg>
      <pc:sldChg chg="addSp modSp add mod">
        <pc:chgData name="Toby Donaldson" userId="2e6e5431-bb17-4c41-9985-d39c50d83c73" providerId="ADAL" clId="{11AE3950-EE88-4FA4-BEA5-7D719EBDFD56}" dt="2024-10-15T06:19:08.302" v="10473" actId="113"/>
        <pc:sldMkLst>
          <pc:docMk/>
          <pc:sldMk cId="575522744" sldId="31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317714996" sldId="31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531055308" sldId="318"/>
        </pc:sldMkLst>
      </pc:sldChg>
      <pc:sldChg chg="addSp delSp modSp add mod">
        <pc:chgData name="Toby Donaldson" userId="2e6e5431-bb17-4c41-9985-d39c50d83c73" providerId="ADAL" clId="{11AE3950-EE88-4FA4-BEA5-7D719EBDFD56}" dt="2024-10-10T23:11:00.279" v="4360" actId="1076"/>
        <pc:sldMkLst>
          <pc:docMk/>
          <pc:sldMk cId="2764276353" sldId="318"/>
        </pc:sldMkLst>
      </pc:sldChg>
      <pc:sldChg chg="modSp add del mod">
        <pc:chgData name="Toby Donaldson" userId="2e6e5431-bb17-4c41-9985-d39c50d83c73" providerId="ADAL" clId="{11AE3950-EE88-4FA4-BEA5-7D719EBDFD56}" dt="2024-10-10T22:38:50.653" v="3866" actId="2696"/>
        <pc:sldMkLst>
          <pc:docMk/>
          <pc:sldMk cId="3249277607" sldId="318"/>
        </pc:sldMkLst>
      </pc:sldChg>
      <pc:sldChg chg="add">
        <pc:chgData name="Toby Donaldson" userId="2e6e5431-bb17-4c41-9985-d39c50d83c73" providerId="ADAL" clId="{11AE3950-EE88-4FA4-BEA5-7D719EBDFD56}" dt="2024-10-10T23:11:05.185" v="4361" actId="2890"/>
        <pc:sldMkLst>
          <pc:docMk/>
          <pc:sldMk cId="2371654267" sldId="31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273788612" sldId="319"/>
        </pc:sldMkLst>
      </pc:sldChg>
      <pc:sldChg chg="addSp delSp modSp add mod">
        <pc:chgData name="Toby Donaldson" userId="2e6e5431-bb17-4c41-9985-d39c50d83c73" providerId="ADAL" clId="{11AE3950-EE88-4FA4-BEA5-7D719EBDFD56}" dt="2024-10-14T22:53:14.294" v="4613" actId="1076"/>
        <pc:sldMkLst>
          <pc:docMk/>
          <pc:sldMk cId="1895108163" sldId="320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942349654" sldId="320"/>
        </pc:sldMkLst>
      </pc:sldChg>
      <pc:sldChg chg="addSp delSp modSp add mod ord">
        <pc:chgData name="Toby Donaldson" userId="2e6e5431-bb17-4c41-9985-d39c50d83c73" providerId="ADAL" clId="{11AE3950-EE88-4FA4-BEA5-7D719EBDFD56}" dt="2024-10-14T23:27:23.004" v="5415" actId="1076"/>
        <pc:sldMkLst>
          <pc:docMk/>
          <pc:sldMk cId="2563832036" sldId="32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803866199" sldId="321"/>
        </pc:sldMkLst>
      </pc:sldChg>
      <pc:sldChg chg="addSp delSp modSp add del mod">
        <pc:chgData name="Toby Donaldson" userId="2e6e5431-bb17-4c41-9985-d39c50d83c73" providerId="ADAL" clId="{11AE3950-EE88-4FA4-BEA5-7D719EBDFD56}" dt="2024-10-14T23:23:13.471" v="5349" actId="2696"/>
        <pc:sldMkLst>
          <pc:docMk/>
          <pc:sldMk cId="1530931363" sldId="322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735376480" sldId="322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878214079" sldId="323"/>
        </pc:sldMkLst>
      </pc:sldChg>
      <pc:sldChg chg="addSp delSp modSp add mod ord">
        <pc:chgData name="Toby Donaldson" userId="2e6e5431-bb17-4c41-9985-d39c50d83c73" providerId="ADAL" clId="{11AE3950-EE88-4FA4-BEA5-7D719EBDFD56}" dt="2024-10-14T23:26:16.077" v="5407" actId="21"/>
        <pc:sldMkLst>
          <pc:docMk/>
          <pc:sldMk cId="3974777796" sldId="32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12215102" sldId="324"/>
        </pc:sldMkLst>
      </pc:sldChg>
      <pc:sldChg chg="addSp delSp modSp add mod">
        <pc:chgData name="Toby Donaldson" userId="2e6e5431-bb17-4c41-9985-d39c50d83c73" providerId="ADAL" clId="{11AE3950-EE88-4FA4-BEA5-7D719EBDFD56}" dt="2024-10-15T06:20:18.929" v="10482"/>
        <pc:sldMkLst>
          <pc:docMk/>
          <pc:sldMk cId="4013562658" sldId="324"/>
        </pc:sldMkLst>
      </pc:sldChg>
      <pc:sldChg chg="addSp delSp add mod">
        <pc:chgData name="Toby Donaldson" userId="2e6e5431-bb17-4c41-9985-d39c50d83c73" providerId="ADAL" clId="{11AE3950-EE88-4FA4-BEA5-7D719EBDFD56}" dt="2024-10-14T23:25:23.690" v="5397" actId="21"/>
        <pc:sldMkLst>
          <pc:docMk/>
          <pc:sldMk cId="3067165854" sldId="325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902963989" sldId="325"/>
        </pc:sldMkLst>
      </pc:sldChg>
      <pc:sldChg chg="modSp add mod">
        <pc:chgData name="Toby Donaldson" userId="2e6e5431-bb17-4c41-9985-d39c50d83c73" providerId="ADAL" clId="{11AE3950-EE88-4FA4-BEA5-7D719EBDFD56}" dt="2024-10-14T23:25:48.404" v="5403" actId="20577"/>
        <pc:sldMkLst>
          <pc:docMk/>
          <pc:sldMk cId="2242930591" sldId="326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995934686" sldId="326"/>
        </pc:sldMkLst>
      </pc:sldChg>
      <pc:sldChg chg="delSp add mod">
        <pc:chgData name="Toby Donaldson" userId="2e6e5431-bb17-4c41-9985-d39c50d83c73" providerId="ADAL" clId="{11AE3950-EE88-4FA4-BEA5-7D719EBDFD56}" dt="2024-10-14T23:26:34.068" v="5409" actId="21"/>
        <pc:sldMkLst>
          <pc:docMk/>
          <pc:sldMk cId="3331386130" sldId="32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331836019" sldId="327"/>
        </pc:sldMkLst>
      </pc:sldChg>
      <pc:sldChg chg="modSp add mod">
        <pc:chgData name="Toby Donaldson" userId="2e6e5431-bb17-4c41-9985-d39c50d83c73" providerId="ADAL" clId="{11AE3950-EE88-4FA4-BEA5-7D719EBDFD56}" dt="2024-10-15T06:19:57.745" v="10480" actId="14100"/>
        <pc:sldMkLst>
          <pc:docMk/>
          <pc:sldMk cId="2474395922" sldId="32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488065849" sldId="32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059733870" sldId="329"/>
        </pc:sldMkLst>
      </pc:sldChg>
      <pc:sldChg chg="addSp delSp modSp add mod ord">
        <pc:chgData name="Toby Donaldson" userId="2e6e5431-bb17-4c41-9985-d39c50d83c73" providerId="ADAL" clId="{11AE3950-EE88-4FA4-BEA5-7D719EBDFD56}" dt="2024-10-14T23:31:44.088" v="5638" actId="207"/>
        <pc:sldMkLst>
          <pc:docMk/>
          <pc:sldMk cId="3329072067" sldId="32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454781990" sldId="330"/>
        </pc:sldMkLst>
      </pc:sldChg>
      <pc:sldChg chg="addSp delSp modSp add mod">
        <pc:chgData name="Toby Donaldson" userId="2e6e5431-bb17-4c41-9985-d39c50d83c73" providerId="ADAL" clId="{11AE3950-EE88-4FA4-BEA5-7D719EBDFD56}" dt="2024-10-15T06:21:17.784" v="10483" actId="20577"/>
        <pc:sldMkLst>
          <pc:docMk/>
          <pc:sldMk cId="3093665967" sldId="330"/>
        </pc:sldMkLst>
      </pc:sldChg>
      <pc:sldChg chg="modSp add">
        <pc:chgData name="Toby Donaldson" userId="2e6e5431-bb17-4c41-9985-d39c50d83c73" providerId="ADAL" clId="{11AE3950-EE88-4FA4-BEA5-7D719EBDFD56}" dt="2024-10-14T23:38:38.847" v="5913" actId="20577"/>
        <pc:sldMkLst>
          <pc:docMk/>
          <pc:sldMk cId="830828984" sldId="33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107842778" sldId="331"/>
        </pc:sldMkLst>
      </pc:sldChg>
      <pc:sldChg chg="add del">
        <pc:chgData name="Toby Donaldson" userId="2e6e5431-bb17-4c41-9985-d39c50d83c73" providerId="ADAL" clId="{11AE3950-EE88-4FA4-BEA5-7D719EBDFD56}" dt="2024-10-14T23:37:24.729" v="5909" actId="2696"/>
        <pc:sldMkLst>
          <pc:docMk/>
          <pc:sldMk cId="3892356054" sldId="33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825497567" sldId="332"/>
        </pc:sldMkLst>
      </pc:sldChg>
      <pc:sldChg chg="modSp add">
        <pc:chgData name="Toby Donaldson" userId="2e6e5431-bb17-4c41-9985-d39c50d83c73" providerId="ADAL" clId="{11AE3950-EE88-4FA4-BEA5-7D719EBDFD56}" dt="2024-10-15T06:22:20.652" v="10526" actId="207"/>
        <pc:sldMkLst>
          <pc:docMk/>
          <pc:sldMk cId="4099979245" sldId="332"/>
        </pc:sldMkLst>
      </pc:sldChg>
      <pc:sldChg chg="addSp modSp add mod">
        <pc:chgData name="Toby Donaldson" userId="2e6e5431-bb17-4c41-9985-d39c50d83c73" providerId="ADAL" clId="{11AE3950-EE88-4FA4-BEA5-7D719EBDFD56}" dt="2024-10-14T23:42:12.918" v="6102" actId="14100"/>
        <pc:sldMkLst>
          <pc:docMk/>
          <pc:sldMk cId="3908506782" sldId="33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71468877" sldId="333"/>
        </pc:sldMkLst>
      </pc:sldChg>
      <pc:sldChg chg="addSp modSp add mod">
        <pc:chgData name="Toby Donaldson" userId="2e6e5431-bb17-4c41-9985-d39c50d83c73" providerId="ADAL" clId="{11AE3950-EE88-4FA4-BEA5-7D719EBDFD56}" dt="2024-10-15T06:22:39.242" v="10527" actId="20577"/>
        <pc:sldMkLst>
          <pc:docMk/>
          <pc:sldMk cId="2726431452" sldId="334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885508006" sldId="334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720491985" sldId="335"/>
        </pc:sldMkLst>
      </pc:sldChg>
      <pc:sldChg chg="addSp delSp modSp add mod">
        <pc:chgData name="Toby Donaldson" userId="2e6e5431-bb17-4c41-9985-d39c50d83c73" providerId="ADAL" clId="{11AE3950-EE88-4FA4-BEA5-7D719EBDFD56}" dt="2024-10-14T23:46:04.220" v="6402" actId="255"/>
        <pc:sldMkLst>
          <pc:docMk/>
          <pc:sldMk cId="2372350121" sldId="335"/>
        </pc:sldMkLst>
      </pc:sldChg>
      <pc:sldChg chg="addSp delSp modSp add mod">
        <pc:chgData name="Toby Donaldson" userId="2e6e5431-bb17-4c41-9985-d39c50d83c73" providerId="ADAL" clId="{11AE3950-EE88-4FA4-BEA5-7D719EBDFD56}" dt="2024-10-15T05:12:22.593" v="7287" actId="208"/>
        <pc:sldMkLst>
          <pc:docMk/>
          <pc:sldMk cId="1174394563" sldId="336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702262640" sldId="336"/>
        </pc:sldMkLst>
      </pc:sldChg>
      <pc:sldChg chg="addSp delSp modSp add mod">
        <pc:chgData name="Toby Donaldson" userId="2e6e5431-bb17-4c41-9985-d39c50d83c73" providerId="ADAL" clId="{11AE3950-EE88-4FA4-BEA5-7D719EBDFD56}" dt="2024-10-15T05:11:39.025" v="7283" actId="207"/>
        <pc:sldMkLst>
          <pc:docMk/>
          <pc:sldMk cId="1371794041" sldId="33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996348735" sldId="337"/>
        </pc:sldMkLst>
      </pc:sldChg>
      <pc:sldChg chg="add">
        <pc:chgData name="Toby Donaldson" userId="2e6e5431-bb17-4c41-9985-d39c50d83c73" providerId="ADAL" clId="{11AE3950-EE88-4FA4-BEA5-7D719EBDFD56}" dt="2024-10-14T23:54:53.863" v="6519" actId="2890"/>
        <pc:sldMkLst>
          <pc:docMk/>
          <pc:sldMk cId="1642937533" sldId="33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623435609" sldId="33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038925990" sldId="339"/>
        </pc:sldMkLst>
      </pc:sldChg>
      <pc:sldChg chg="addSp modSp add mod">
        <pc:chgData name="Toby Donaldson" userId="2e6e5431-bb17-4c41-9985-d39c50d83c73" providerId="ADAL" clId="{11AE3950-EE88-4FA4-BEA5-7D719EBDFD56}" dt="2024-10-14T23:58:21.533" v="6903" actId="113"/>
        <pc:sldMkLst>
          <pc:docMk/>
          <pc:sldMk cId="2546697709" sldId="33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898579699" sldId="340"/>
        </pc:sldMkLst>
      </pc:sldChg>
      <pc:sldChg chg="addSp delSp modSp add mod ord">
        <pc:chgData name="Toby Donaldson" userId="2e6e5431-bb17-4c41-9985-d39c50d83c73" providerId="ADAL" clId="{11AE3950-EE88-4FA4-BEA5-7D719EBDFD56}" dt="2024-10-15T05:09:27.585" v="7241" actId="21"/>
        <pc:sldMkLst>
          <pc:docMk/>
          <pc:sldMk cId="4155798031" sldId="340"/>
        </pc:sldMkLst>
      </pc:sldChg>
      <pc:sldChg chg="addSp delSp modSp add mod">
        <pc:chgData name="Toby Donaldson" userId="2e6e5431-bb17-4c41-9985-d39c50d83c73" providerId="ADAL" clId="{11AE3950-EE88-4FA4-BEA5-7D719EBDFD56}" dt="2024-10-15T05:20:18.257" v="7685" actId="1076"/>
        <pc:sldMkLst>
          <pc:docMk/>
          <pc:sldMk cId="3339854315" sldId="34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14983717" sldId="341"/>
        </pc:sldMkLst>
      </pc:sldChg>
      <pc:sldChg chg="addSp delSp modSp add mod">
        <pc:chgData name="Toby Donaldson" userId="2e6e5431-bb17-4c41-9985-d39c50d83c73" providerId="ADAL" clId="{11AE3950-EE88-4FA4-BEA5-7D719EBDFD56}" dt="2024-10-15T05:26:14.453" v="8111" actId="20577"/>
        <pc:sldMkLst>
          <pc:docMk/>
          <pc:sldMk cId="336085550" sldId="342"/>
        </pc:sldMkLst>
      </pc:sldChg>
      <pc:sldChg chg="addSp delSp modSp add del mod">
        <pc:chgData name="Toby Donaldson" userId="2e6e5431-bb17-4c41-9985-d39c50d83c73" providerId="ADAL" clId="{11AE3950-EE88-4FA4-BEA5-7D719EBDFD56}" dt="2024-10-15T06:08:12.612" v="10257" actId="2696"/>
        <pc:sldMkLst>
          <pc:docMk/>
          <pc:sldMk cId="422920575" sldId="34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85907966" sldId="34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1229538" sldId="344"/>
        </pc:sldMkLst>
      </pc:sldChg>
      <pc:sldChg chg="addSp delSp modSp add mod">
        <pc:chgData name="Toby Donaldson" userId="2e6e5431-bb17-4c41-9985-d39c50d83c73" providerId="ADAL" clId="{11AE3950-EE88-4FA4-BEA5-7D719EBDFD56}" dt="2024-10-15T05:27:27.964" v="8118" actId="2711"/>
        <pc:sldMkLst>
          <pc:docMk/>
          <pc:sldMk cId="1517917573" sldId="344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057551346" sldId="345"/>
        </pc:sldMkLst>
      </pc:sldChg>
      <pc:sldChg chg="addSp delSp modSp add mod ord">
        <pc:chgData name="Toby Donaldson" userId="2e6e5431-bb17-4c41-9985-d39c50d83c73" providerId="ADAL" clId="{11AE3950-EE88-4FA4-BEA5-7D719EBDFD56}" dt="2024-10-15T05:27:53.890" v="8122"/>
        <pc:sldMkLst>
          <pc:docMk/>
          <pc:sldMk cId="1151939366" sldId="345"/>
        </pc:sldMkLst>
      </pc:sldChg>
      <pc:sldChg chg="addSp delSp modSp add mod">
        <pc:chgData name="Toby Donaldson" userId="2e6e5431-bb17-4c41-9985-d39c50d83c73" providerId="ADAL" clId="{11AE3950-EE88-4FA4-BEA5-7D719EBDFD56}" dt="2024-10-15T05:27:55.317" v="8123"/>
        <pc:sldMkLst>
          <pc:docMk/>
          <pc:sldMk cId="13885766" sldId="346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44506947" sldId="346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657708492" sldId="347"/>
        </pc:sldMkLst>
      </pc:sldChg>
      <pc:sldChg chg="addSp delSp modSp add mod">
        <pc:chgData name="Toby Donaldson" userId="2e6e5431-bb17-4c41-9985-d39c50d83c73" providerId="ADAL" clId="{11AE3950-EE88-4FA4-BEA5-7D719EBDFD56}" dt="2024-10-15T05:29:22.968" v="8259" actId="1076"/>
        <pc:sldMkLst>
          <pc:docMk/>
          <pc:sldMk cId="3910768386" sldId="34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689492062" sldId="348"/>
        </pc:sldMkLst>
      </pc:sldChg>
      <pc:sldChg chg="addSp delSp modSp add mod">
        <pc:chgData name="Toby Donaldson" userId="2e6e5431-bb17-4c41-9985-d39c50d83c73" providerId="ADAL" clId="{11AE3950-EE88-4FA4-BEA5-7D719EBDFD56}" dt="2024-10-15T05:30:47.392" v="8378" actId="14100"/>
        <pc:sldMkLst>
          <pc:docMk/>
          <pc:sldMk cId="4255971920" sldId="34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214199312" sldId="349"/>
        </pc:sldMkLst>
      </pc:sldChg>
      <pc:sldChg chg="addSp modSp add mod">
        <pc:chgData name="Toby Donaldson" userId="2e6e5431-bb17-4c41-9985-d39c50d83c73" providerId="ADAL" clId="{11AE3950-EE88-4FA4-BEA5-7D719EBDFD56}" dt="2024-10-15T05:31:25.994" v="8386" actId="14100"/>
        <pc:sldMkLst>
          <pc:docMk/>
          <pc:sldMk cId="3144644832" sldId="34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894663321" sldId="350"/>
        </pc:sldMkLst>
      </pc:sldChg>
      <pc:sldChg chg="addSp delSp modSp add mod">
        <pc:chgData name="Toby Donaldson" userId="2e6e5431-bb17-4c41-9985-d39c50d83c73" providerId="ADAL" clId="{11AE3950-EE88-4FA4-BEA5-7D719EBDFD56}" dt="2024-10-15T05:32:31.900" v="8460" actId="2711"/>
        <pc:sldMkLst>
          <pc:docMk/>
          <pc:sldMk cId="3600028437" sldId="350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37995310" sldId="351"/>
        </pc:sldMkLst>
      </pc:sldChg>
      <pc:sldChg chg="addSp delSp modSp add mod">
        <pc:chgData name="Toby Donaldson" userId="2e6e5431-bb17-4c41-9985-d39c50d83c73" providerId="ADAL" clId="{11AE3950-EE88-4FA4-BEA5-7D719EBDFD56}" dt="2024-10-15T05:38:13.585" v="8895" actId="12788"/>
        <pc:sldMkLst>
          <pc:docMk/>
          <pc:sldMk cId="1768896395" sldId="35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737578770" sldId="352"/>
        </pc:sldMkLst>
      </pc:sldChg>
      <pc:sldChg chg="addSp delSp modSp add mod">
        <pc:chgData name="Toby Donaldson" userId="2e6e5431-bb17-4c41-9985-d39c50d83c73" providerId="ADAL" clId="{11AE3950-EE88-4FA4-BEA5-7D719EBDFD56}" dt="2024-10-15T05:48:34.021" v="9368" actId="1076"/>
        <pc:sldMkLst>
          <pc:docMk/>
          <pc:sldMk cId="3578372094" sldId="352"/>
        </pc:sldMkLst>
      </pc:sldChg>
      <pc:sldChg chg="addSp delSp modSp add mod">
        <pc:chgData name="Toby Donaldson" userId="2e6e5431-bb17-4c41-9985-d39c50d83c73" providerId="ADAL" clId="{11AE3950-EE88-4FA4-BEA5-7D719EBDFD56}" dt="2024-10-15T05:44:20.074" v="9152" actId="14100"/>
        <pc:sldMkLst>
          <pc:docMk/>
          <pc:sldMk cId="2040492478" sldId="35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682672744" sldId="35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538204599" sldId="354"/>
        </pc:sldMkLst>
      </pc:sldChg>
      <pc:sldChg chg="addSp delSp modSp add del mod">
        <pc:chgData name="Toby Donaldson" userId="2e6e5431-bb17-4c41-9985-d39c50d83c73" providerId="ADAL" clId="{11AE3950-EE88-4FA4-BEA5-7D719EBDFD56}" dt="2024-10-15T05:46:06.616" v="9188" actId="2696"/>
        <pc:sldMkLst>
          <pc:docMk/>
          <pc:sldMk cId="2831864401" sldId="354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123783993" sldId="355"/>
        </pc:sldMkLst>
      </pc:sldChg>
      <pc:sldChg chg="modSp add mod">
        <pc:chgData name="Toby Donaldson" userId="2e6e5431-bb17-4c41-9985-d39c50d83c73" providerId="ADAL" clId="{11AE3950-EE88-4FA4-BEA5-7D719EBDFD56}" dt="2024-10-15T05:45:25.922" v="9185" actId="14100"/>
        <pc:sldMkLst>
          <pc:docMk/>
          <pc:sldMk cId="1488601082" sldId="355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944055237" sldId="356"/>
        </pc:sldMkLst>
      </pc:sldChg>
      <pc:sldChg chg="modSp add del mod">
        <pc:chgData name="Toby Donaldson" userId="2e6e5431-bb17-4c41-9985-d39c50d83c73" providerId="ADAL" clId="{11AE3950-EE88-4FA4-BEA5-7D719EBDFD56}" dt="2024-10-15T05:46:45.994" v="9193" actId="1076"/>
        <pc:sldMkLst>
          <pc:docMk/>
          <pc:sldMk cId="3505743955" sldId="356"/>
        </pc:sldMkLst>
      </pc:sldChg>
      <pc:sldChg chg="addSp delSp modSp add mod">
        <pc:chgData name="Toby Donaldson" userId="2e6e5431-bb17-4c41-9985-d39c50d83c73" providerId="ADAL" clId="{11AE3950-EE88-4FA4-BEA5-7D719EBDFD56}" dt="2024-10-15T05:56:07.926" v="9781" actId="2711"/>
        <pc:sldMkLst>
          <pc:docMk/>
          <pc:sldMk cId="416104049" sldId="35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723111724" sldId="357"/>
        </pc:sldMkLst>
      </pc:sldChg>
      <pc:sldChg chg="addSp delSp modSp add mod">
        <pc:chgData name="Toby Donaldson" userId="2e6e5431-bb17-4c41-9985-d39c50d83c73" providerId="ADAL" clId="{11AE3950-EE88-4FA4-BEA5-7D719EBDFD56}" dt="2024-10-15T05:50:52.323" v="9445" actId="14100"/>
        <pc:sldMkLst>
          <pc:docMk/>
          <pc:sldMk cId="1516446095" sldId="35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01447535" sldId="35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79954462" sldId="359"/>
        </pc:sldMkLst>
      </pc:sldChg>
      <pc:sldChg chg="modSp add mod">
        <pc:chgData name="Toby Donaldson" userId="2e6e5431-bb17-4c41-9985-d39c50d83c73" providerId="ADAL" clId="{11AE3950-EE88-4FA4-BEA5-7D719EBDFD56}" dt="2024-10-15T05:51:26.267" v="9528" actId="20577"/>
        <pc:sldMkLst>
          <pc:docMk/>
          <pc:sldMk cId="3919385683" sldId="359"/>
        </pc:sldMkLst>
      </pc:sldChg>
      <pc:sldChg chg="addSp delSp modSp add mod">
        <pc:chgData name="Toby Donaldson" userId="2e6e5431-bb17-4c41-9985-d39c50d83c73" providerId="ADAL" clId="{11AE3950-EE88-4FA4-BEA5-7D719EBDFD56}" dt="2024-10-15T06:00:09.162" v="9904" actId="113"/>
        <pc:sldMkLst>
          <pc:docMk/>
          <pc:sldMk cId="2609197238" sldId="360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494824162" sldId="361"/>
        </pc:sldMkLst>
      </pc:sldChg>
      <pc:sldChg chg="addSp delSp modSp add mod">
        <pc:chgData name="Toby Donaldson" userId="2e6e5431-bb17-4c41-9985-d39c50d83c73" providerId="ADAL" clId="{11AE3950-EE88-4FA4-BEA5-7D719EBDFD56}" dt="2024-10-15T05:55:54.991" v="9780" actId="1076"/>
        <pc:sldMkLst>
          <pc:docMk/>
          <pc:sldMk cId="1516092794" sldId="361"/>
        </pc:sldMkLst>
      </pc:sldChg>
      <pc:sldChg chg="addSp delSp modSp add mod">
        <pc:chgData name="Toby Donaldson" userId="2e6e5431-bb17-4c41-9985-d39c50d83c73" providerId="ADAL" clId="{11AE3950-EE88-4FA4-BEA5-7D719EBDFD56}" dt="2024-10-15T06:01:49.884" v="9913" actId="20577"/>
        <pc:sldMkLst>
          <pc:docMk/>
          <pc:sldMk cId="190601291" sldId="362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876541978" sldId="362"/>
        </pc:sldMkLst>
      </pc:sldChg>
      <pc:sldChg chg="modSp add mod ord">
        <pc:chgData name="Toby Donaldson" userId="2e6e5431-bb17-4c41-9985-d39c50d83c73" providerId="ADAL" clId="{11AE3950-EE88-4FA4-BEA5-7D719EBDFD56}" dt="2024-10-15T06:00:58.826" v="9912" actId="20577"/>
        <pc:sldMkLst>
          <pc:docMk/>
          <pc:sldMk cId="1958484672" sldId="36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998224056" sldId="363"/>
        </pc:sldMkLst>
      </pc:sldChg>
      <pc:sldChg chg="delSp modSp add mod">
        <pc:chgData name="Toby Donaldson" userId="2e6e5431-bb17-4c41-9985-d39c50d83c73" providerId="ADAL" clId="{11AE3950-EE88-4FA4-BEA5-7D719EBDFD56}" dt="2024-10-15T06:00:04.744" v="9903" actId="20577"/>
        <pc:sldMkLst>
          <pc:docMk/>
          <pc:sldMk cId="1958756334" sldId="364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804911334" sldId="364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226048549" sldId="365"/>
        </pc:sldMkLst>
      </pc:sldChg>
      <pc:sldChg chg="addSp modSp add mod">
        <pc:chgData name="Toby Donaldson" userId="2e6e5431-bb17-4c41-9985-d39c50d83c73" providerId="ADAL" clId="{11AE3950-EE88-4FA4-BEA5-7D719EBDFD56}" dt="2024-10-15T06:00:28.389" v="9907" actId="1076"/>
        <pc:sldMkLst>
          <pc:docMk/>
          <pc:sldMk cId="2786851511" sldId="365"/>
        </pc:sldMkLst>
      </pc:sldChg>
      <pc:sldChg chg="addSp delSp modSp add mod">
        <pc:chgData name="Toby Donaldson" userId="2e6e5431-bb17-4c41-9985-d39c50d83c73" providerId="ADAL" clId="{11AE3950-EE88-4FA4-BEA5-7D719EBDFD56}" dt="2024-10-15T06:05:06.267" v="9997"/>
        <pc:sldMkLst>
          <pc:docMk/>
          <pc:sldMk cId="2284118100" sldId="366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92605436" sldId="366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281652328" sldId="367"/>
        </pc:sldMkLst>
      </pc:sldChg>
      <pc:sldChg chg="addSp delSp modSp add mod">
        <pc:chgData name="Toby Donaldson" userId="2e6e5431-bb17-4c41-9985-d39c50d83c73" providerId="ADAL" clId="{11AE3950-EE88-4FA4-BEA5-7D719EBDFD56}" dt="2024-10-15T06:02:48.038" v="9925" actId="11529"/>
        <pc:sldMkLst>
          <pc:docMk/>
          <pc:sldMk cId="2113328223" sldId="367"/>
        </pc:sldMkLst>
      </pc:sldChg>
      <pc:sldChg chg="addSp delSp modSp add mod">
        <pc:chgData name="Toby Donaldson" userId="2e6e5431-bb17-4c41-9985-d39c50d83c73" providerId="ADAL" clId="{11AE3950-EE88-4FA4-BEA5-7D719EBDFD56}" dt="2024-10-15T06:05:24.068" v="10001" actId="11529"/>
        <pc:sldMkLst>
          <pc:docMk/>
          <pc:sldMk cId="457840613" sldId="36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88079527" sldId="36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58802373" sldId="369"/>
        </pc:sldMkLst>
      </pc:sldChg>
      <pc:sldChg chg="modSp add mod">
        <pc:chgData name="Toby Donaldson" userId="2e6e5431-bb17-4c41-9985-d39c50d83c73" providerId="ADAL" clId="{11AE3950-EE88-4FA4-BEA5-7D719EBDFD56}" dt="2024-10-15T06:06:00.946" v="10043" actId="20577"/>
        <pc:sldMkLst>
          <pc:docMk/>
          <pc:sldMk cId="1388488476" sldId="36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877160746" sldId="370"/>
        </pc:sldMkLst>
      </pc:sldChg>
      <pc:sldChg chg="addSp delSp modSp add mod">
        <pc:chgData name="Toby Donaldson" userId="2e6e5431-bb17-4c41-9985-d39c50d83c73" providerId="ADAL" clId="{11AE3950-EE88-4FA4-BEA5-7D719EBDFD56}" dt="2024-10-15T06:07:03.072" v="10148" actId="113"/>
        <pc:sldMkLst>
          <pc:docMk/>
          <pc:sldMk cId="3613898507" sldId="370"/>
        </pc:sldMkLst>
      </pc:sldChg>
      <pc:sldChg chg="addSp delSp modSp add mod">
        <pc:chgData name="Toby Donaldson" userId="2e6e5431-bb17-4c41-9985-d39c50d83c73" providerId="ADAL" clId="{11AE3950-EE88-4FA4-BEA5-7D719EBDFD56}" dt="2024-10-15T06:08:02.449" v="10255" actId="11529"/>
        <pc:sldMkLst>
          <pc:docMk/>
          <pc:sldMk cId="2445780534" sldId="37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159336100" sldId="37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016439760" sldId="372"/>
        </pc:sldMkLst>
      </pc:sldChg>
      <pc:sldChg chg="add del">
        <pc:chgData name="Toby Donaldson" userId="2e6e5431-bb17-4c41-9985-d39c50d83c73" providerId="ADAL" clId="{11AE3950-EE88-4FA4-BEA5-7D719EBDFD56}" dt="2024-10-15T06:08:15.698" v="10258" actId="2696"/>
        <pc:sldMkLst>
          <pc:docMk/>
          <pc:sldMk cId="1649605415" sldId="372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270743596" sldId="37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692975195" sldId="374"/>
        </pc:sldMkLst>
      </pc:sldChg>
      <pc:sldChg chg="addSp delSp modSp add mod ord">
        <pc:chgData name="Toby Donaldson" userId="2e6e5431-bb17-4c41-9985-d39c50d83c73" providerId="ADAL" clId="{11AE3950-EE88-4FA4-BEA5-7D719EBDFD56}" dt="2024-10-16T03:57:17.252" v="10630" actId="207"/>
        <pc:sldMkLst>
          <pc:docMk/>
          <pc:sldMk cId="1423492479" sldId="375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44514818" sldId="375"/>
        </pc:sldMkLst>
      </pc:sldChg>
      <pc:sldChg chg="addSp modSp add mod">
        <pc:chgData name="Toby Donaldson" userId="2e6e5431-bb17-4c41-9985-d39c50d83c73" providerId="ADAL" clId="{11AE3950-EE88-4FA4-BEA5-7D719EBDFD56}" dt="2024-10-16T04:01:47.459" v="10936" actId="1076"/>
        <pc:sldMkLst>
          <pc:docMk/>
          <pc:sldMk cId="1155341117" sldId="376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628541888" sldId="376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710564396" sldId="377"/>
        </pc:sldMkLst>
      </pc:sldChg>
      <pc:sldChg chg="addSp delSp modSp add mod">
        <pc:chgData name="Toby Donaldson" userId="2e6e5431-bb17-4c41-9985-d39c50d83c73" providerId="ADAL" clId="{11AE3950-EE88-4FA4-BEA5-7D719EBDFD56}" dt="2024-10-16T03:59:17.789" v="10733" actId="1076"/>
        <pc:sldMkLst>
          <pc:docMk/>
          <pc:sldMk cId="1387091156" sldId="37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310001430" sldId="378"/>
        </pc:sldMkLst>
      </pc:sldChg>
      <pc:sldChg chg="addSp modSp add mod">
        <pc:chgData name="Toby Donaldson" userId="2e6e5431-bb17-4c41-9985-d39c50d83c73" providerId="ADAL" clId="{11AE3950-EE88-4FA4-BEA5-7D719EBDFD56}" dt="2024-10-16T04:00:11.017" v="10828" actId="11529"/>
        <pc:sldMkLst>
          <pc:docMk/>
          <pc:sldMk cId="3529617682" sldId="378"/>
        </pc:sldMkLst>
      </pc:sldChg>
      <pc:sldChg chg="addSp delSp modSp add mod">
        <pc:chgData name="Toby Donaldson" userId="2e6e5431-bb17-4c41-9985-d39c50d83c73" providerId="ADAL" clId="{11AE3950-EE88-4FA4-BEA5-7D719EBDFD56}" dt="2024-10-16T04:07:12.151" v="11199" actId="1076"/>
        <pc:sldMkLst>
          <pc:docMk/>
          <pc:sldMk cId="1536171663" sldId="37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545286888" sldId="37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519189130" sldId="380"/>
        </pc:sldMkLst>
      </pc:sldChg>
      <pc:sldChg chg="addSp delSp modSp add mod">
        <pc:chgData name="Toby Donaldson" userId="2e6e5431-bb17-4c41-9985-d39c50d83c73" providerId="ADAL" clId="{11AE3950-EE88-4FA4-BEA5-7D719EBDFD56}" dt="2024-10-16T04:19:46.443" v="11384" actId="1076"/>
        <pc:sldMkLst>
          <pc:docMk/>
          <pc:sldMk cId="1593311143" sldId="380"/>
        </pc:sldMkLst>
      </pc:sldChg>
      <pc:sldChg chg="add del">
        <pc:chgData name="Toby Donaldson" userId="2e6e5431-bb17-4c41-9985-d39c50d83c73" providerId="ADAL" clId="{11AE3950-EE88-4FA4-BEA5-7D719EBDFD56}" dt="2024-10-16T04:44:16.632" v="12377" actId="2696"/>
        <pc:sldMkLst>
          <pc:docMk/>
          <pc:sldMk cId="766199262" sldId="38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307418349" sldId="38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4120911" sldId="382"/>
        </pc:sldMkLst>
      </pc:sldChg>
      <pc:sldChg chg="addSp modSp add mod">
        <pc:chgData name="Toby Donaldson" userId="2e6e5431-bb17-4c41-9985-d39c50d83c73" providerId="ADAL" clId="{11AE3950-EE88-4FA4-BEA5-7D719EBDFD56}" dt="2024-10-16T04:21:34.701" v="11525" actId="1076"/>
        <pc:sldMkLst>
          <pc:docMk/>
          <pc:sldMk cId="3250130683" sldId="382"/>
        </pc:sldMkLst>
      </pc:sldChg>
      <pc:sldChg chg="addSp delSp modSp add mod">
        <pc:chgData name="Toby Donaldson" userId="2e6e5431-bb17-4c41-9985-d39c50d83c73" providerId="ADAL" clId="{11AE3950-EE88-4FA4-BEA5-7D719EBDFD56}" dt="2024-10-16T04:21:55.012" v="11528"/>
        <pc:sldMkLst>
          <pc:docMk/>
          <pc:sldMk cId="2963131715" sldId="38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182207593" sldId="38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933430818" sldId="384"/>
        </pc:sldMkLst>
      </pc:sldChg>
      <pc:sldChg chg="addSp modSp add mod">
        <pc:chgData name="Toby Donaldson" userId="2e6e5431-bb17-4c41-9985-d39c50d83c73" providerId="ADAL" clId="{11AE3950-EE88-4FA4-BEA5-7D719EBDFD56}" dt="2024-10-16T04:27:38.290" v="11741" actId="113"/>
        <pc:sldMkLst>
          <pc:docMk/>
          <pc:sldMk cId="3808253120" sldId="384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168675715" sldId="385"/>
        </pc:sldMkLst>
      </pc:sldChg>
      <pc:sldChg chg="addSp delSp modSp add mod">
        <pc:chgData name="Toby Donaldson" userId="2e6e5431-bb17-4c41-9985-d39c50d83c73" providerId="ADAL" clId="{11AE3950-EE88-4FA4-BEA5-7D719EBDFD56}" dt="2024-10-16T04:27:28.588" v="11740" actId="207"/>
        <pc:sldMkLst>
          <pc:docMk/>
          <pc:sldMk cId="3686952131" sldId="385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134019399" sldId="386"/>
        </pc:sldMkLst>
      </pc:sldChg>
      <pc:sldChg chg="addSp delSp modSp add mod">
        <pc:chgData name="Toby Donaldson" userId="2e6e5431-bb17-4c41-9985-d39c50d83c73" providerId="ADAL" clId="{11AE3950-EE88-4FA4-BEA5-7D719EBDFD56}" dt="2024-10-16T04:27:20.270" v="11739" actId="207"/>
        <pc:sldMkLst>
          <pc:docMk/>
          <pc:sldMk cId="1274651573" sldId="386"/>
        </pc:sldMkLst>
      </pc:sldChg>
      <pc:sldChg chg="addSp modSp add">
        <pc:chgData name="Toby Donaldson" userId="2e6e5431-bb17-4c41-9985-d39c50d83c73" providerId="ADAL" clId="{11AE3950-EE88-4FA4-BEA5-7D719EBDFD56}" dt="2024-10-16T04:27:14.978" v="11738" actId="207"/>
        <pc:sldMkLst>
          <pc:docMk/>
          <pc:sldMk cId="2388711429" sldId="38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495630857" sldId="38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015683910" sldId="388"/>
        </pc:sldMkLst>
      </pc:sldChg>
      <pc:sldChg chg="addSp modSp add">
        <pc:chgData name="Toby Donaldson" userId="2e6e5431-bb17-4c41-9985-d39c50d83c73" providerId="ADAL" clId="{11AE3950-EE88-4FA4-BEA5-7D719EBDFD56}" dt="2024-10-16T04:27:10.290" v="11737" actId="207"/>
        <pc:sldMkLst>
          <pc:docMk/>
          <pc:sldMk cId="3236620219" sldId="388"/>
        </pc:sldMkLst>
      </pc:sldChg>
      <pc:sldChg chg="addSp modSp add">
        <pc:chgData name="Toby Donaldson" userId="2e6e5431-bb17-4c41-9985-d39c50d83c73" providerId="ADAL" clId="{11AE3950-EE88-4FA4-BEA5-7D719EBDFD56}" dt="2024-10-16T04:27:04.300" v="11736" actId="207"/>
        <pc:sldMkLst>
          <pc:docMk/>
          <pc:sldMk cId="1577716139" sldId="38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158190651" sldId="38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684983360" sldId="390"/>
        </pc:sldMkLst>
      </pc:sldChg>
      <pc:sldChg chg="addSp modSp add mod">
        <pc:chgData name="Toby Donaldson" userId="2e6e5431-bb17-4c41-9985-d39c50d83c73" providerId="ADAL" clId="{11AE3950-EE88-4FA4-BEA5-7D719EBDFD56}" dt="2024-10-16T04:29:43.497" v="11887" actId="5793"/>
        <pc:sldMkLst>
          <pc:docMk/>
          <pc:sldMk cId="3530378055" sldId="390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490867769" sldId="391"/>
        </pc:sldMkLst>
      </pc:sldChg>
      <pc:sldChg chg="modSp add mod">
        <pc:chgData name="Toby Donaldson" userId="2e6e5431-bb17-4c41-9985-d39c50d83c73" providerId="ADAL" clId="{11AE3950-EE88-4FA4-BEA5-7D719EBDFD56}" dt="2024-10-16T04:30:53.885" v="11898" actId="207"/>
        <pc:sldMkLst>
          <pc:docMk/>
          <pc:sldMk cId="2783137732" sldId="391"/>
        </pc:sldMkLst>
      </pc:sldChg>
      <pc:sldChg chg="modSp add mod">
        <pc:chgData name="Toby Donaldson" userId="2e6e5431-bb17-4c41-9985-d39c50d83c73" providerId="ADAL" clId="{11AE3950-EE88-4FA4-BEA5-7D719EBDFD56}" dt="2024-10-16T04:31:22.969" v="11904" actId="207"/>
        <pc:sldMkLst>
          <pc:docMk/>
          <pc:sldMk cId="2749001916" sldId="392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641751640" sldId="393"/>
        </pc:sldMkLst>
      </pc:sldChg>
      <pc:sldChg chg="modSp add mod">
        <pc:chgData name="Toby Donaldson" userId="2e6e5431-bb17-4c41-9985-d39c50d83c73" providerId="ADAL" clId="{11AE3950-EE88-4FA4-BEA5-7D719EBDFD56}" dt="2024-10-16T04:31:57.886" v="11910" actId="207"/>
        <pc:sldMkLst>
          <pc:docMk/>
          <pc:sldMk cId="2867936421" sldId="393"/>
        </pc:sldMkLst>
      </pc:sldChg>
      <pc:sldChg chg="modSp add mod">
        <pc:chgData name="Toby Donaldson" userId="2e6e5431-bb17-4c41-9985-d39c50d83c73" providerId="ADAL" clId="{11AE3950-EE88-4FA4-BEA5-7D719EBDFD56}" dt="2024-10-16T04:32:25.772" v="11915" actId="207"/>
        <pc:sldMkLst>
          <pc:docMk/>
          <pc:sldMk cId="1377394535" sldId="394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243566442" sldId="395"/>
        </pc:sldMkLst>
      </pc:sldChg>
      <pc:sldChg chg="modSp add mod">
        <pc:chgData name="Toby Donaldson" userId="2e6e5431-bb17-4c41-9985-d39c50d83c73" providerId="ADAL" clId="{11AE3950-EE88-4FA4-BEA5-7D719EBDFD56}" dt="2024-10-16T04:33:09.290" v="11924" actId="207"/>
        <pc:sldMkLst>
          <pc:docMk/>
          <pc:sldMk cId="3282964049" sldId="395"/>
        </pc:sldMkLst>
      </pc:sldChg>
      <pc:sldChg chg="modSp add mod">
        <pc:chgData name="Toby Donaldson" userId="2e6e5431-bb17-4c41-9985-d39c50d83c73" providerId="ADAL" clId="{11AE3950-EE88-4FA4-BEA5-7D719EBDFD56}" dt="2024-10-16T04:33:54.165" v="11931" actId="207"/>
        <pc:sldMkLst>
          <pc:docMk/>
          <pc:sldMk cId="1935541044" sldId="396"/>
        </pc:sldMkLst>
      </pc:sldChg>
      <pc:sldChg chg="modSp add">
        <pc:chgData name="Toby Donaldson" userId="2e6e5431-bb17-4c41-9985-d39c50d83c73" providerId="ADAL" clId="{11AE3950-EE88-4FA4-BEA5-7D719EBDFD56}" dt="2024-10-16T04:34:24.180" v="11934" actId="207"/>
        <pc:sldMkLst>
          <pc:docMk/>
          <pc:sldMk cId="2036512137" sldId="39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15829657" sldId="397"/>
        </pc:sldMkLst>
      </pc:sldChg>
      <pc:sldChg chg="addSp modSp add mod">
        <pc:chgData name="Toby Donaldson" userId="2e6e5431-bb17-4c41-9985-d39c50d83c73" providerId="ADAL" clId="{11AE3950-EE88-4FA4-BEA5-7D719EBDFD56}" dt="2024-10-16T04:35:18.463" v="12035" actId="1076"/>
        <pc:sldMkLst>
          <pc:docMk/>
          <pc:sldMk cId="2455208171" sldId="398"/>
        </pc:sldMkLst>
      </pc:sldChg>
      <pc:sldChg chg="addSp delSp modSp add mod">
        <pc:chgData name="Toby Donaldson" userId="2e6e5431-bb17-4c41-9985-d39c50d83c73" providerId="ADAL" clId="{11AE3950-EE88-4FA4-BEA5-7D719EBDFD56}" dt="2024-10-16T04:37:59.708" v="12087" actId="21"/>
        <pc:sldMkLst>
          <pc:docMk/>
          <pc:sldMk cId="3741981752" sldId="399"/>
        </pc:sldMkLst>
      </pc:sldChg>
      <pc:sldChg chg="addSp modSp add mod">
        <pc:chgData name="Toby Donaldson" userId="2e6e5431-bb17-4c41-9985-d39c50d83c73" providerId="ADAL" clId="{11AE3950-EE88-4FA4-BEA5-7D719EBDFD56}" dt="2024-10-16T04:39:37.736" v="12126" actId="1076"/>
        <pc:sldMkLst>
          <pc:docMk/>
          <pc:sldMk cId="3450531365" sldId="400"/>
        </pc:sldMkLst>
      </pc:sldChg>
      <pc:sldChg chg="add del">
        <pc:chgData name="Toby Donaldson" userId="2e6e5431-bb17-4c41-9985-d39c50d83c73" providerId="ADAL" clId="{11AE3950-EE88-4FA4-BEA5-7D719EBDFD56}" dt="2024-10-16T04:37:11.885" v="12058" actId="2890"/>
        <pc:sldMkLst>
          <pc:docMk/>
          <pc:sldMk cId="4034276291" sldId="400"/>
        </pc:sldMkLst>
      </pc:sldChg>
      <pc:sldChg chg="addSp delSp modSp add mod">
        <pc:chgData name="Toby Donaldson" userId="2e6e5431-bb17-4c41-9985-d39c50d83c73" providerId="ADAL" clId="{11AE3950-EE88-4FA4-BEA5-7D719EBDFD56}" dt="2024-10-16T04:43:09.737" v="12300" actId="1076"/>
        <pc:sldMkLst>
          <pc:docMk/>
          <pc:sldMk cId="1957416096" sldId="401"/>
        </pc:sldMkLst>
      </pc:sldChg>
      <pc:sldChg chg="addSp modSp add mod">
        <pc:chgData name="Toby Donaldson" userId="2e6e5431-bb17-4c41-9985-d39c50d83c73" providerId="ADAL" clId="{11AE3950-EE88-4FA4-BEA5-7D719EBDFD56}" dt="2024-10-16T04:44:02.856" v="12376" actId="20577"/>
        <pc:sldMkLst>
          <pc:docMk/>
          <pc:sldMk cId="100819765" sldId="402"/>
        </pc:sldMkLst>
      </pc:sldChg>
      <pc:sldChg chg="addSp delSp modSp add mod">
        <pc:chgData name="Toby Donaldson" userId="2e6e5431-bb17-4c41-9985-d39c50d83c73" providerId="ADAL" clId="{11AE3950-EE88-4FA4-BEA5-7D719EBDFD56}" dt="2024-10-16T04:47:09.050" v="12494" actId="21"/>
        <pc:sldMkLst>
          <pc:docMk/>
          <pc:sldMk cId="2357367200" sldId="403"/>
        </pc:sldMkLst>
      </pc:sldChg>
      <pc:sldChg chg="addSp delSp modSp add mod">
        <pc:chgData name="Toby Donaldson" userId="2e6e5431-bb17-4c41-9985-d39c50d83c73" providerId="ADAL" clId="{11AE3950-EE88-4FA4-BEA5-7D719EBDFD56}" dt="2024-10-16T04:48:26.340" v="12605" actId="12788"/>
        <pc:sldMkLst>
          <pc:docMk/>
          <pc:sldMk cId="1514169941" sldId="404"/>
        </pc:sldMkLst>
      </pc:sldChg>
      <pc:sldChg chg="add del">
        <pc:chgData name="Toby Donaldson" userId="2e6e5431-bb17-4c41-9985-d39c50d83c73" providerId="ADAL" clId="{11AE3950-EE88-4FA4-BEA5-7D719EBDFD56}" dt="2024-10-16T04:48:12.834" v="12602" actId="2890"/>
        <pc:sldMkLst>
          <pc:docMk/>
          <pc:sldMk cId="1170484381" sldId="405"/>
        </pc:sldMkLst>
      </pc:sldChg>
      <pc:sldChg chg="addSp delSp modSp add mod">
        <pc:chgData name="Toby Donaldson" userId="2e6e5431-bb17-4c41-9985-d39c50d83c73" providerId="ADAL" clId="{11AE3950-EE88-4FA4-BEA5-7D719EBDFD56}" dt="2024-10-16T04:55:59.385" v="12876" actId="1076"/>
        <pc:sldMkLst>
          <pc:docMk/>
          <pc:sldMk cId="3369581558" sldId="405"/>
        </pc:sldMkLst>
      </pc:sldChg>
      <pc:sldChg chg="add del">
        <pc:chgData name="Toby Donaldson" userId="2e6e5431-bb17-4c41-9985-d39c50d83c73" providerId="ADAL" clId="{11AE3950-EE88-4FA4-BEA5-7D719EBDFD56}" dt="2024-10-16T04:56:25.248" v="12878" actId="2696"/>
        <pc:sldMkLst>
          <pc:docMk/>
          <pc:sldMk cId="3848397072" sldId="406"/>
        </pc:sldMkLst>
      </pc:sldChg>
      <pc:sldChg chg="add del">
        <pc:chgData name="Toby Donaldson" userId="2e6e5431-bb17-4c41-9985-d39c50d83c73" providerId="ADAL" clId="{11AE3950-EE88-4FA4-BEA5-7D719EBDFD56}" dt="2024-10-16T04:56:28.273" v="12879" actId="2696"/>
        <pc:sldMkLst>
          <pc:docMk/>
          <pc:sldMk cId="1233031367" sldId="407"/>
        </pc:sldMkLst>
      </pc:sldChg>
    </pc:docChg>
  </pc:docChgLst>
  <pc:docChgLst>
    <pc:chgData name="Toby Donaldson" userId="2e6e5431-bb17-4c41-9985-d39c50d83c73" providerId="ADAL" clId="{3BD5420F-8264-4A74-AD01-AFEC2C384065}"/>
    <pc:docChg chg="undo redo custSel addSld delSld modSld sldOrd addSection delSection modSection">
      <pc:chgData name="Toby Donaldson" userId="2e6e5431-bb17-4c41-9985-d39c50d83c73" providerId="ADAL" clId="{3BD5420F-8264-4A74-AD01-AFEC2C384065}" dt="2024-11-03T22:32:51.693" v="6147" actId="1076"/>
      <pc:docMkLst>
        <pc:docMk/>
      </pc:docMkLst>
      <pc:sldChg chg="addSp delSp modSp mod">
        <pc:chgData name="Toby Donaldson" userId="2e6e5431-bb17-4c41-9985-d39c50d83c73" providerId="ADAL" clId="{3BD5420F-8264-4A74-AD01-AFEC2C384065}" dt="2024-11-02T18:03:34.941" v="906" actId="113"/>
        <pc:sldMkLst>
          <pc:docMk/>
          <pc:sldMk cId="3108921986" sldId="297"/>
        </pc:sldMkLst>
      </pc:sldChg>
      <pc:sldChg chg="modSp mod">
        <pc:chgData name="Toby Donaldson" userId="2e6e5431-bb17-4c41-9985-d39c50d83c73" providerId="ADAL" clId="{3BD5420F-8264-4A74-AD01-AFEC2C384065}" dt="2024-11-02T17:38:00.093" v="38" actId="20577"/>
        <pc:sldMkLst>
          <pc:docMk/>
          <pc:sldMk cId="2532483914" sldId="298"/>
        </pc:sldMkLst>
        <pc:spChg chg="mod">
          <ac:chgData name="Toby Donaldson" userId="2e6e5431-bb17-4c41-9985-d39c50d83c73" providerId="ADAL" clId="{3BD5420F-8264-4A74-AD01-AFEC2C384065}" dt="2024-11-02T17:38:00.093" v="38" actId="20577"/>
          <ac:spMkLst>
            <pc:docMk/>
            <pc:sldMk cId="2532483914" sldId="298"/>
            <ac:spMk id="5" creationId="{3A570F83-8E57-E26A-C99C-D5EF564134DD}"/>
          </ac:spMkLst>
        </pc:spChg>
      </pc:sldChg>
      <pc:sldChg chg="addSp delSp modSp add mod ord">
        <pc:chgData name="Toby Donaldson" userId="2e6e5431-bb17-4c41-9985-d39c50d83c73" providerId="ADAL" clId="{3BD5420F-8264-4A74-AD01-AFEC2C384065}" dt="2024-11-03T21:48:40.166" v="4838"/>
        <pc:sldMkLst>
          <pc:docMk/>
          <pc:sldMk cId="233389791" sldId="299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533314460" sldId="299"/>
        </pc:sldMkLst>
      </pc:sldChg>
      <pc:sldChg chg="addSp delSp modSp add mod">
        <pc:chgData name="Toby Donaldson" userId="2e6e5431-bb17-4c41-9985-d39c50d83c73" providerId="ADAL" clId="{3BD5420F-8264-4A74-AD01-AFEC2C384065}" dt="2024-11-02T18:06:19.609" v="989" actId="1076"/>
        <pc:sldMkLst>
          <pc:docMk/>
          <pc:sldMk cId="2394251928" sldId="300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585977241" sldId="300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495128168" sldId="301"/>
        </pc:sldMkLst>
      </pc:sldChg>
      <pc:sldChg chg="addSp delSp modSp add mod">
        <pc:chgData name="Toby Donaldson" userId="2e6e5431-bb17-4c41-9985-d39c50d83c73" providerId="ADAL" clId="{3BD5420F-8264-4A74-AD01-AFEC2C384065}" dt="2024-11-02T18:47:54.932" v="2742" actId="21"/>
        <pc:sldMkLst>
          <pc:docMk/>
          <pc:sldMk cId="2310511591" sldId="301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751930175" sldId="302"/>
        </pc:sldMkLst>
      </pc:sldChg>
      <pc:sldChg chg="addSp modSp add del mod">
        <pc:chgData name="Toby Donaldson" userId="2e6e5431-bb17-4c41-9985-d39c50d83c73" providerId="ADAL" clId="{3BD5420F-8264-4A74-AD01-AFEC2C384065}" dt="2024-11-02T18:09:22.171" v="1113" actId="2696"/>
        <pc:sldMkLst>
          <pc:docMk/>
          <pc:sldMk cId="3742433670" sldId="302"/>
        </pc:sldMkLst>
      </pc:sldChg>
      <pc:sldChg chg="addSp delSp modSp add mod">
        <pc:chgData name="Toby Donaldson" userId="2e6e5431-bb17-4c41-9985-d39c50d83c73" providerId="ADAL" clId="{3BD5420F-8264-4A74-AD01-AFEC2C384065}" dt="2024-11-02T18:17:16.126" v="1656" actId="2711"/>
        <pc:sldMkLst>
          <pc:docMk/>
          <pc:sldMk cId="1682139714" sldId="303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543262634" sldId="303"/>
        </pc:sldMkLst>
      </pc:sldChg>
      <pc:sldChg chg="delSp modSp add mod">
        <pc:chgData name="Toby Donaldson" userId="2e6e5431-bb17-4c41-9985-d39c50d83c73" providerId="ADAL" clId="{3BD5420F-8264-4A74-AD01-AFEC2C384065}" dt="2024-11-02T18:23:18.758" v="2099" actId="465"/>
        <pc:sldMkLst>
          <pc:docMk/>
          <pc:sldMk cId="1756750088" sldId="304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861186469" sldId="304"/>
        </pc:sldMkLst>
      </pc:sldChg>
      <pc:sldChg chg="addSp delSp modSp add mod">
        <pc:chgData name="Toby Donaldson" userId="2e6e5431-bb17-4c41-9985-d39c50d83c73" providerId="ADAL" clId="{3BD5420F-8264-4A74-AD01-AFEC2C384065}" dt="2024-11-02T18:35:53.999" v="2545" actId="20577"/>
        <pc:sldMkLst>
          <pc:docMk/>
          <pc:sldMk cId="747596697" sldId="305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097316468" sldId="305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365592690" sldId="306"/>
        </pc:sldMkLst>
      </pc:sldChg>
      <pc:sldChg chg="addSp modSp add del mod">
        <pc:chgData name="Toby Donaldson" userId="2e6e5431-bb17-4c41-9985-d39c50d83c73" providerId="ADAL" clId="{3BD5420F-8264-4A74-AD01-AFEC2C384065}" dt="2024-11-02T18:41:58.880" v="2638" actId="2696"/>
        <pc:sldMkLst>
          <pc:docMk/>
          <pc:sldMk cId="1478655420" sldId="306"/>
        </pc:sldMkLst>
      </pc:sldChg>
      <pc:sldChg chg="addSp delSp modSp add mod">
        <pc:chgData name="Toby Donaldson" userId="2e6e5431-bb17-4c41-9985-d39c50d83c73" providerId="ADAL" clId="{3BD5420F-8264-4A74-AD01-AFEC2C384065}" dt="2024-11-02T18:41:46.306" v="2637" actId="21"/>
        <pc:sldMkLst>
          <pc:docMk/>
          <pc:sldMk cId="1743394338" sldId="307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753625361" sldId="307"/>
        </pc:sldMkLst>
      </pc:sldChg>
      <pc:sldChg chg="add">
        <pc:chgData name="Toby Donaldson" userId="2e6e5431-bb17-4c41-9985-d39c50d83c73" providerId="ADAL" clId="{3BD5420F-8264-4A74-AD01-AFEC2C384065}" dt="2024-11-02T18:41:16.934" v="2633" actId="2890"/>
        <pc:sldMkLst>
          <pc:docMk/>
          <pc:sldMk cId="1219074393" sldId="308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152713045" sldId="308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280064537" sldId="309"/>
        </pc:sldMkLst>
      </pc:sldChg>
      <pc:sldChg chg="addSp modSp add mod">
        <pc:chgData name="Toby Donaldson" userId="2e6e5431-bb17-4c41-9985-d39c50d83c73" providerId="ADAL" clId="{3BD5420F-8264-4A74-AD01-AFEC2C384065}" dt="2024-11-02T18:49:46.409" v="2936" actId="14100"/>
        <pc:sldMkLst>
          <pc:docMk/>
          <pc:sldMk cId="4136958964" sldId="309"/>
        </pc:sldMkLst>
      </pc:sldChg>
      <pc:sldChg chg="delSp add mod ord">
        <pc:chgData name="Toby Donaldson" userId="2e6e5431-bb17-4c41-9985-d39c50d83c73" providerId="ADAL" clId="{3BD5420F-8264-4A74-AD01-AFEC2C384065}" dt="2024-11-03T19:34:28.398" v="2940"/>
        <pc:sldMkLst>
          <pc:docMk/>
          <pc:sldMk cId="2365037268" sldId="310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808343893" sldId="310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178667518" sldId="311"/>
        </pc:sldMkLst>
      </pc:sldChg>
      <pc:sldChg chg="addSp delSp modSp add mod">
        <pc:chgData name="Toby Donaldson" userId="2e6e5431-bb17-4c41-9985-d39c50d83c73" providerId="ADAL" clId="{3BD5420F-8264-4A74-AD01-AFEC2C384065}" dt="2024-11-03T19:41:39.879" v="3158" actId="21"/>
        <pc:sldMkLst>
          <pc:docMk/>
          <pc:sldMk cId="1709796186" sldId="311"/>
        </pc:sldMkLst>
      </pc:sldChg>
      <pc:sldChg chg="delSp add mod">
        <pc:chgData name="Toby Donaldson" userId="2e6e5431-bb17-4c41-9985-d39c50d83c73" providerId="ADAL" clId="{3BD5420F-8264-4A74-AD01-AFEC2C384065}" dt="2024-11-03T19:41:55.916" v="3160" actId="21"/>
        <pc:sldMkLst>
          <pc:docMk/>
          <pc:sldMk cId="3178009219" sldId="312"/>
        </pc:sldMkLst>
      </pc:sldChg>
      <pc:sldChg chg="add">
        <pc:chgData name="Toby Donaldson" userId="2e6e5431-bb17-4c41-9985-d39c50d83c73" providerId="ADAL" clId="{3BD5420F-8264-4A74-AD01-AFEC2C384065}" dt="2024-11-03T19:41:49.301" v="3159" actId="2890"/>
        <pc:sldMkLst>
          <pc:docMk/>
          <pc:sldMk cId="1426103505" sldId="313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679495432" sldId="313"/>
        </pc:sldMkLst>
      </pc:sldChg>
      <pc:sldChg chg="addSp delSp modSp add mod">
        <pc:chgData name="Toby Donaldson" userId="2e6e5431-bb17-4c41-9985-d39c50d83c73" providerId="ADAL" clId="{3BD5420F-8264-4A74-AD01-AFEC2C384065}" dt="2024-11-03T20:57:50.581" v="3302" actId="21"/>
        <pc:sldMkLst>
          <pc:docMk/>
          <pc:sldMk cId="2594522910" sldId="314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919650652" sldId="314"/>
        </pc:sldMkLst>
      </pc:sldChg>
      <pc:sldChg chg="delSp modSp add mod ord">
        <pc:chgData name="Toby Donaldson" userId="2e6e5431-bb17-4c41-9985-d39c50d83c73" providerId="ADAL" clId="{3BD5420F-8264-4A74-AD01-AFEC2C384065}" dt="2024-11-03T20:57:56.024" v="3304"/>
        <pc:sldMkLst>
          <pc:docMk/>
          <pc:sldMk cId="1744715140" sldId="315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760039024" sldId="315"/>
        </pc:sldMkLst>
      </pc:sldChg>
      <pc:sldChg chg="addSp delSp modSp add mod">
        <pc:chgData name="Toby Donaldson" userId="2e6e5431-bb17-4c41-9985-d39c50d83c73" providerId="ADAL" clId="{3BD5420F-8264-4A74-AD01-AFEC2C384065}" dt="2024-11-03T21:01:49.566" v="3434" actId="21"/>
        <pc:sldMkLst>
          <pc:docMk/>
          <pc:sldMk cId="2326560552" sldId="316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344777113" sldId="316"/>
        </pc:sldMkLst>
      </pc:sldChg>
      <pc:sldChg chg="add">
        <pc:chgData name="Toby Donaldson" userId="2e6e5431-bb17-4c41-9985-d39c50d83c73" providerId="ADAL" clId="{3BD5420F-8264-4A74-AD01-AFEC2C384065}" dt="2024-11-03T21:01:45.412" v="3433" actId="2890"/>
        <pc:sldMkLst>
          <pc:docMk/>
          <pc:sldMk cId="330077512" sldId="317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217005126" sldId="317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07709859" sldId="318"/>
        </pc:sldMkLst>
      </pc:sldChg>
      <pc:sldChg chg="addSp delSp modSp add mod">
        <pc:chgData name="Toby Donaldson" userId="2e6e5431-bb17-4c41-9985-d39c50d83c73" providerId="ADAL" clId="{3BD5420F-8264-4A74-AD01-AFEC2C384065}" dt="2024-11-03T21:05:36.268" v="3522" actId="1076"/>
        <pc:sldMkLst>
          <pc:docMk/>
          <pc:sldMk cId="3716439672" sldId="318"/>
        </pc:sldMkLst>
      </pc:sldChg>
      <pc:sldChg chg="addSp delSp modSp add mod">
        <pc:chgData name="Toby Donaldson" userId="2e6e5431-bb17-4c41-9985-d39c50d83c73" providerId="ADAL" clId="{3BD5420F-8264-4A74-AD01-AFEC2C384065}" dt="2024-11-03T21:06:39.296" v="3558" actId="20577"/>
        <pc:sldMkLst>
          <pc:docMk/>
          <pc:sldMk cId="3670977749" sldId="319"/>
        </pc:sldMkLst>
      </pc:sldChg>
      <pc:sldChg chg="addSp modSp add mod">
        <pc:chgData name="Toby Donaldson" userId="2e6e5431-bb17-4c41-9985-d39c50d83c73" providerId="ADAL" clId="{3BD5420F-8264-4A74-AD01-AFEC2C384065}" dt="2024-11-03T21:07:27.536" v="3722" actId="113"/>
        <pc:sldMkLst>
          <pc:docMk/>
          <pc:sldMk cId="1826297932" sldId="320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223747460" sldId="320"/>
        </pc:sldMkLst>
      </pc:sldChg>
      <pc:sldChg chg="addSp delSp modSp add del mod">
        <pc:chgData name="Toby Donaldson" userId="2e6e5431-bb17-4c41-9985-d39c50d83c73" providerId="ADAL" clId="{3BD5420F-8264-4A74-AD01-AFEC2C384065}" dt="2024-11-03T21:28:15.622" v="4118" actId="2696"/>
        <pc:sldMkLst>
          <pc:docMk/>
          <pc:sldMk cId="1354924222" sldId="321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909857899" sldId="321"/>
        </pc:sldMkLst>
      </pc:sldChg>
      <pc:sldChg chg="delSp modSp add del mod">
        <pc:chgData name="Toby Donaldson" userId="2e6e5431-bb17-4c41-9985-d39c50d83c73" providerId="ADAL" clId="{3BD5420F-8264-4A74-AD01-AFEC2C384065}" dt="2024-11-03T21:29:58.246" v="4132" actId="2696"/>
        <pc:sldMkLst>
          <pc:docMk/>
          <pc:sldMk cId="48742512" sldId="322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509614308" sldId="322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337895630" sldId="323"/>
        </pc:sldMkLst>
      </pc:sldChg>
      <pc:sldChg chg="delSp add del mod">
        <pc:chgData name="Toby Donaldson" userId="2e6e5431-bb17-4c41-9985-d39c50d83c73" providerId="ADAL" clId="{3BD5420F-8264-4A74-AD01-AFEC2C384065}" dt="2024-11-03T21:29:16.541" v="4127" actId="2696"/>
        <pc:sldMkLst>
          <pc:docMk/>
          <pc:sldMk cId="1902867292" sldId="323"/>
        </pc:sldMkLst>
      </pc:sldChg>
      <pc:sldChg chg="delSp modSp add del mod">
        <pc:chgData name="Toby Donaldson" userId="2e6e5431-bb17-4c41-9985-d39c50d83c73" providerId="ADAL" clId="{3BD5420F-8264-4A74-AD01-AFEC2C384065}" dt="2024-11-03T21:29:29.584" v="4128" actId="2696"/>
        <pc:sldMkLst>
          <pc:docMk/>
          <pc:sldMk cId="3096949341" sldId="324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4190628659" sldId="324"/>
        </pc:sldMkLst>
      </pc:sldChg>
      <pc:sldChg chg="delSp modSp add mod">
        <pc:chgData name="Toby Donaldson" userId="2e6e5431-bb17-4c41-9985-d39c50d83c73" providerId="ADAL" clId="{3BD5420F-8264-4A74-AD01-AFEC2C384065}" dt="2024-11-03T21:22:52.015" v="4097" actId="408"/>
        <pc:sldMkLst>
          <pc:docMk/>
          <pc:sldMk cId="243781180" sldId="325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098311652" sldId="325"/>
        </pc:sldMkLst>
      </pc:sldChg>
      <pc:sldChg chg="modSp add del mod">
        <pc:chgData name="Toby Donaldson" userId="2e6e5431-bb17-4c41-9985-d39c50d83c73" providerId="ADAL" clId="{3BD5420F-8264-4A74-AD01-AFEC2C384065}" dt="2024-11-03T21:27:46.200" v="4116" actId="2696"/>
        <pc:sldMkLst>
          <pc:docMk/>
          <pc:sldMk cId="2196358119" sldId="326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354571621" sldId="326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782017614" sldId="327"/>
        </pc:sldMkLst>
      </pc:sldChg>
      <pc:sldChg chg="addSp delSp modSp add mod">
        <pc:chgData name="Toby Donaldson" userId="2e6e5431-bb17-4c41-9985-d39c50d83c73" providerId="ADAL" clId="{3BD5420F-8264-4A74-AD01-AFEC2C384065}" dt="2024-11-03T21:28:19.816" v="4119" actId="21"/>
        <pc:sldMkLst>
          <pc:docMk/>
          <pc:sldMk cId="3564239030" sldId="327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91094791" sldId="328"/>
        </pc:sldMkLst>
      </pc:sldChg>
      <pc:sldChg chg="delSp add mod">
        <pc:chgData name="Toby Donaldson" userId="2e6e5431-bb17-4c41-9985-d39c50d83c73" providerId="ADAL" clId="{3BD5420F-8264-4A74-AD01-AFEC2C384065}" dt="2024-11-03T21:28:34.498" v="4121" actId="21"/>
        <pc:sldMkLst>
          <pc:docMk/>
          <pc:sldMk cId="3945989254" sldId="328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727847569" sldId="329"/>
        </pc:sldMkLst>
      </pc:sldChg>
      <pc:sldChg chg="add">
        <pc:chgData name="Toby Donaldson" userId="2e6e5431-bb17-4c41-9985-d39c50d83c73" providerId="ADAL" clId="{3BD5420F-8264-4A74-AD01-AFEC2C384065}" dt="2024-11-03T21:28:12.589" v="4117" actId="2890"/>
        <pc:sldMkLst>
          <pc:docMk/>
          <pc:sldMk cId="3639081737" sldId="329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943254403" sldId="330"/>
        </pc:sldMkLst>
      </pc:sldChg>
      <pc:sldChg chg="addSp delSp modSp add mod">
        <pc:chgData name="Toby Donaldson" userId="2e6e5431-bb17-4c41-9985-d39c50d83c73" providerId="ADAL" clId="{3BD5420F-8264-4A74-AD01-AFEC2C384065}" dt="2024-11-03T21:29:02.886" v="4126" actId="21"/>
        <pc:sldMkLst>
          <pc:docMk/>
          <pc:sldMk cId="956606302" sldId="330"/>
        </pc:sldMkLst>
      </pc:sldChg>
      <pc:sldChg chg="add">
        <pc:chgData name="Toby Donaldson" userId="2e6e5431-bb17-4c41-9985-d39c50d83c73" providerId="ADAL" clId="{3BD5420F-8264-4A74-AD01-AFEC2C384065}" dt="2024-11-03T21:28:58.915" v="4124" actId="2890"/>
        <pc:sldMkLst>
          <pc:docMk/>
          <pc:sldMk cId="1004727309" sldId="331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743895988" sldId="331"/>
        </pc:sldMkLst>
      </pc:sldChg>
      <pc:sldChg chg="addSp delSp modSp add mod">
        <pc:chgData name="Toby Donaldson" userId="2e6e5431-bb17-4c41-9985-d39c50d83c73" providerId="ADAL" clId="{3BD5420F-8264-4A74-AD01-AFEC2C384065}" dt="2024-11-03T21:29:50.418" v="4131"/>
        <pc:sldMkLst>
          <pc:docMk/>
          <pc:sldMk cId="1971578157" sldId="332"/>
        </pc:sldMkLst>
      </pc:sldChg>
      <pc:sldChg chg="delSp modSp add mod ord">
        <pc:chgData name="Toby Donaldson" userId="2e6e5431-bb17-4c41-9985-d39c50d83c73" providerId="ADAL" clId="{3BD5420F-8264-4A74-AD01-AFEC2C384065}" dt="2024-11-03T22:18:55.325" v="5377" actId="1076"/>
        <pc:sldMkLst>
          <pc:docMk/>
          <pc:sldMk cId="2470756863" sldId="333"/>
        </pc:sldMkLst>
      </pc:sldChg>
      <pc:sldChg chg="delSp add del mod">
        <pc:chgData name="Toby Donaldson" userId="2e6e5431-bb17-4c41-9985-d39c50d83c73" providerId="ADAL" clId="{3BD5420F-8264-4A74-AD01-AFEC2C384065}" dt="2024-11-03T21:49:20.855" v="4841" actId="2696"/>
        <pc:sldMkLst>
          <pc:docMk/>
          <pc:sldMk cId="2055613924" sldId="334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4232506138" sldId="334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940314753" sldId="335"/>
        </pc:sldMkLst>
      </pc:sldChg>
      <pc:sldChg chg="addSp delSp modSp add mod">
        <pc:chgData name="Toby Donaldson" userId="2e6e5431-bb17-4c41-9985-d39c50d83c73" providerId="ADAL" clId="{3BD5420F-8264-4A74-AD01-AFEC2C384065}" dt="2024-11-03T21:48:39.095" v="4837"/>
        <pc:sldMkLst>
          <pc:docMk/>
          <pc:sldMk cId="2555486784" sldId="335"/>
        </pc:sldMkLst>
      </pc:sldChg>
      <pc:sldChg chg="addSp delSp modSp add mod ord">
        <pc:chgData name="Toby Donaldson" userId="2e6e5431-bb17-4c41-9985-d39c50d83c73" providerId="ADAL" clId="{3BD5420F-8264-4A74-AD01-AFEC2C384065}" dt="2024-11-03T21:48:37.676" v="4836"/>
        <pc:sldMkLst>
          <pc:docMk/>
          <pc:sldMk cId="2869353474" sldId="336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542897958" sldId="336"/>
        </pc:sldMkLst>
      </pc:sldChg>
      <pc:sldChg chg="modSp add mod ord">
        <pc:chgData name="Toby Donaldson" userId="2e6e5431-bb17-4c41-9985-d39c50d83c73" providerId="ADAL" clId="{3BD5420F-8264-4A74-AD01-AFEC2C384065}" dt="2024-11-03T21:49:13.223" v="4840"/>
        <pc:sldMkLst>
          <pc:docMk/>
          <pc:sldMk cId="1379946002" sldId="337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082123790" sldId="337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489289677" sldId="338"/>
        </pc:sldMkLst>
      </pc:sldChg>
      <pc:sldChg chg="add">
        <pc:chgData name="Toby Donaldson" userId="2e6e5431-bb17-4c41-9985-d39c50d83c73" providerId="ADAL" clId="{3BD5420F-8264-4A74-AD01-AFEC2C384065}" dt="2024-11-03T21:49:45.757" v="4843" actId="2890"/>
        <pc:sldMkLst>
          <pc:docMk/>
          <pc:sldMk cId="3675363778" sldId="338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69219913" sldId="339"/>
        </pc:sldMkLst>
      </pc:sldChg>
      <pc:sldChg chg="addSp delSp modSp add mod">
        <pc:chgData name="Toby Donaldson" userId="2e6e5431-bb17-4c41-9985-d39c50d83c73" providerId="ADAL" clId="{3BD5420F-8264-4A74-AD01-AFEC2C384065}" dt="2024-11-03T22:29:20.716" v="5809" actId="21"/>
        <pc:sldMkLst>
          <pc:docMk/>
          <pc:sldMk cId="2579216949" sldId="339"/>
        </pc:sldMkLst>
      </pc:sldChg>
      <pc:sldChg chg="addSp delSp modSp add mod">
        <pc:chgData name="Toby Donaldson" userId="2e6e5431-bb17-4c41-9985-d39c50d83c73" providerId="ADAL" clId="{3BD5420F-8264-4A74-AD01-AFEC2C384065}" dt="2024-11-03T22:31:15.226" v="5869" actId="1076"/>
        <pc:sldMkLst>
          <pc:docMk/>
          <pc:sldMk cId="508083452" sldId="340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760845824" sldId="340"/>
        </pc:sldMkLst>
      </pc:sldChg>
      <pc:sldChg chg="add">
        <pc:chgData name="Toby Donaldson" userId="2e6e5431-bb17-4c41-9985-d39c50d83c73" providerId="ADAL" clId="{3BD5420F-8264-4A74-AD01-AFEC2C384065}" dt="2024-11-03T22:27:16.913" v="5671" actId="2890"/>
        <pc:sldMkLst>
          <pc:docMk/>
          <pc:sldMk cId="1757061586" sldId="341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900862578" sldId="341"/>
        </pc:sldMkLst>
      </pc:sldChg>
      <pc:sldChg chg="delSp modSp add mod">
        <pc:chgData name="Toby Donaldson" userId="2e6e5431-bb17-4c41-9985-d39c50d83c73" providerId="ADAL" clId="{3BD5420F-8264-4A74-AD01-AFEC2C384065}" dt="2024-11-03T22:32:51.693" v="6147" actId="1076"/>
        <pc:sldMkLst>
          <pc:docMk/>
          <pc:sldMk cId="1165086782" sldId="342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817996570" sldId="342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610070950" sldId="343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556383594" sldId="344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264327507" sldId="345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255662188" sldId="346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518592599" sldId="347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938777344" sldId="348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074488400" sldId="349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693912225" sldId="350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698669342" sldId="351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615613375" sldId="352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063097408" sldId="353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437704892" sldId="354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809845948" sldId="355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745005155" sldId="356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119766122" sldId="357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554056988" sldId="358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4070484776" sldId="359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917755974" sldId="360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138805861" sldId="361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284719906" sldId="362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449079006" sldId="363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4126514322" sldId="364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293448474" sldId="365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421622308" sldId="366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753056197" sldId="367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31730313" sldId="368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115980825" sldId="369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110725605" sldId="370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183669396" sldId="371"/>
        </pc:sldMkLst>
      </pc:sldChg>
    </pc:docChg>
  </pc:docChgLst>
  <pc:docChgLst>
    <pc:chgData name="Toby Donaldson" userId="2e6e5431-bb17-4c41-9985-d39c50d83c73" providerId="ADAL" clId="{92D8EBF5-1C0F-F947-8901-5648E43EEFDF}"/>
    <pc:docChg chg="undo redo custSel addSld delSld modSld delSection modSection">
      <pc:chgData name="Toby Donaldson" userId="2e6e5431-bb17-4c41-9985-d39c50d83c73" providerId="ADAL" clId="{92D8EBF5-1C0F-F947-8901-5648E43EEFDF}" dt="2024-11-25T02:49:28.604" v="5358" actId="1076"/>
      <pc:docMkLst>
        <pc:docMk/>
      </pc:docMkLst>
      <pc:sldChg chg="modSp mod">
        <pc:chgData name="Toby Donaldson" userId="2e6e5431-bb17-4c41-9985-d39c50d83c73" providerId="ADAL" clId="{92D8EBF5-1C0F-F947-8901-5648E43EEFDF}" dt="2024-11-24T21:07:01.616" v="5" actId="20577"/>
        <pc:sldMkLst>
          <pc:docMk/>
          <pc:sldMk cId="2532483914" sldId="298"/>
        </pc:sldMkLst>
        <pc:spChg chg="mod">
          <ac:chgData name="Toby Donaldson" userId="2e6e5431-bb17-4c41-9985-d39c50d83c73" providerId="ADAL" clId="{92D8EBF5-1C0F-F947-8901-5648E43EEFDF}" dt="2024-11-24T21:07:01.616" v="5" actId="20577"/>
          <ac:spMkLst>
            <pc:docMk/>
            <pc:sldMk cId="2532483914" sldId="298"/>
            <ac:spMk id="5" creationId="{3A570F83-8E57-E26A-C99C-D5EF564134DD}"/>
          </ac:spMkLst>
        </pc:spChg>
      </pc:sldChg>
      <pc:sldChg chg="addSp modSp mod">
        <pc:chgData name="Toby Donaldson" userId="2e6e5431-bb17-4c41-9985-d39c50d83c73" providerId="ADAL" clId="{92D8EBF5-1C0F-F947-8901-5648E43EEFDF}" dt="2024-11-24T21:12:28.561" v="476" actId="1076"/>
        <pc:sldMkLst>
          <pc:docMk/>
          <pc:sldMk cId="704332154" sldId="299"/>
        </pc:sldMkLst>
        <pc:spChg chg="add mod">
          <ac:chgData name="Toby Donaldson" userId="2e6e5431-bb17-4c41-9985-d39c50d83c73" providerId="ADAL" clId="{92D8EBF5-1C0F-F947-8901-5648E43EEFDF}" dt="2024-11-24T21:11:40.487" v="367" actId="1076"/>
          <ac:spMkLst>
            <pc:docMk/>
            <pc:sldMk cId="704332154" sldId="299"/>
            <ac:spMk id="2" creationId="{A32CFD7D-569F-A990-FFB4-B99075E696E5}"/>
          </ac:spMkLst>
        </pc:spChg>
        <pc:spChg chg="add mod">
          <ac:chgData name="Toby Donaldson" userId="2e6e5431-bb17-4c41-9985-d39c50d83c73" providerId="ADAL" clId="{92D8EBF5-1C0F-F947-8901-5648E43EEFDF}" dt="2024-11-24T21:09:33.323" v="173" actId="164"/>
          <ac:spMkLst>
            <pc:docMk/>
            <pc:sldMk cId="704332154" sldId="299"/>
            <ac:spMk id="3" creationId="{54126C00-D5EA-7EDF-DC71-BE0F96E38E84}"/>
          </ac:spMkLst>
        </pc:spChg>
        <pc:spChg chg="mod">
          <ac:chgData name="Toby Donaldson" userId="2e6e5431-bb17-4c41-9985-d39c50d83c73" providerId="ADAL" clId="{92D8EBF5-1C0F-F947-8901-5648E43EEFDF}" dt="2024-11-24T21:11:40.487" v="367" actId="1076"/>
          <ac:spMkLst>
            <pc:docMk/>
            <pc:sldMk cId="704332154" sldId="299"/>
            <ac:spMk id="4" creationId="{AD7FF045-B3D8-01E2-4C98-2F8308CE45AA}"/>
          </ac:spMkLst>
        </pc:spChg>
        <pc:spChg chg="add mod">
          <ac:chgData name="Toby Donaldson" userId="2e6e5431-bb17-4c41-9985-d39c50d83c73" providerId="ADAL" clId="{92D8EBF5-1C0F-F947-8901-5648E43EEFDF}" dt="2024-11-24T21:09:33.323" v="173" actId="164"/>
          <ac:spMkLst>
            <pc:docMk/>
            <pc:sldMk cId="704332154" sldId="299"/>
            <ac:spMk id="5" creationId="{9C968CCF-4038-069E-E8B6-302763C0AEB4}"/>
          </ac:spMkLst>
        </pc:spChg>
        <pc:spChg chg="add mod">
          <ac:chgData name="Toby Donaldson" userId="2e6e5431-bb17-4c41-9985-d39c50d83c73" providerId="ADAL" clId="{92D8EBF5-1C0F-F947-8901-5648E43EEFDF}" dt="2024-11-24T21:09:33.323" v="173" actId="164"/>
          <ac:spMkLst>
            <pc:docMk/>
            <pc:sldMk cId="704332154" sldId="299"/>
            <ac:spMk id="6" creationId="{2AF37263-5596-C26A-C79E-CECDF891AE76}"/>
          </ac:spMkLst>
        </pc:spChg>
        <pc:spChg chg="add mod">
          <ac:chgData name="Toby Donaldson" userId="2e6e5431-bb17-4c41-9985-d39c50d83c73" providerId="ADAL" clId="{92D8EBF5-1C0F-F947-8901-5648E43EEFDF}" dt="2024-11-24T21:11:45.858" v="368" actId="1076"/>
          <ac:spMkLst>
            <pc:docMk/>
            <pc:sldMk cId="704332154" sldId="299"/>
            <ac:spMk id="8" creationId="{815A9D93-AA58-7B9D-2D89-083B7AF6BF97}"/>
          </ac:spMkLst>
        </pc:spChg>
        <pc:spChg chg="add mod">
          <ac:chgData name="Toby Donaldson" userId="2e6e5431-bb17-4c41-9985-d39c50d83c73" providerId="ADAL" clId="{92D8EBF5-1C0F-F947-8901-5648E43EEFDF}" dt="2024-11-24T21:11:45.858" v="368" actId="1076"/>
          <ac:spMkLst>
            <pc:docMk/>
            <pc:sldMk cId="704332154" sldId="299"/>
            <ac:spMk id="9" creationId="{9385A9E2-BBFC-ECF8-8971-B41EAB44F732}"/>
          </ac:spMkLst>
        </pc:spChg>
        <pc:spChg chg="add mod">
          <ac:chgData name="Toby Donaldson" userId="2e6e5431-bb17-4c41-9985-d39c50d83c73" providerId="ADAL" clId="{92D8EBF5-1C0F-F947-8901-5648E43EEFDF}" dt="2024-11-24T21:11:49.657" v="369" actId="1076"/>
          <ac:spMkLst>
            <pc:docMk/>
            <pc:sldMk cId="704332154" sldId="299"/>
            <ac:spMk id="10" creationId="{23B8C4EB-0368-0CFC-18A4-7AB9A9C87C08}"/>
          </ac:spMkLst>
        </pc:spChg>
        <pc:spChg chg="add mod">
          <ac:chgData name="Toby Donaldson" userId="2e6e5431-bb17-4c41-9985-d39c50d83c73" providerId="ADAL" clId="{92D8EBF5-1C0F-F947-8901-5648E43EEFDF}" dt="2024-11-24T21:12:28.561" v="476" actId="1076"/>
          <ac:spMkLst>
            <pc:docMk/>
            <pc:sldMk cId="704332154" sldId="299"/>
            <ac:spMk id="11" creationId="{9A16A040-FCF7-05E7-05FD-B418CE594F68}"/>
          </ac:spMkLst>
        </pc:spChg>
        <pc:grpChg chg="add mod">
          <ac:chgData name="Toby Donaldson" userId="2e6e5431-bb17-4c41-9985-d39c50d83c73" providerId="ADAL" clId="{92D8EBF5-1C0F-F947-8901-5648E43EEFDF}" dt="2024-11-24T21:11:45.858" v="368" actId="1076"/>
          <ac:grpSpMkLst>
            <pc:docMk/>
            <pc:sldMk cId="704332154" sldId="299"/>
            <ac:grpSpMk id="7" creationId="{782067AA-42E4-5310-ECA4-C139BCB9CB45}"/>
          </ac:grpSpMkLst>
        </pc:grpChg>
      </pc:sldChg>
      <pc:sldChg chg="del">
        <pc:chgData name="Toby Donaldson" userId="2e6e5431-bb17-4c41-9985-d39c50d83c73" providerId="ADAL" clId="{92D8EBF5-1C0F-F947-8901-5648E43EEFDF}" dt="2024-11-24T21:12:45.938" v="477" actId="2696"/>
        <pc:sldMkLst>
          <pc:docMk/>
          <pc:sldMk cId="501040267" sldId="300"/>
        </pc:sldMkLst>
      </pc:sldChg>
      <pc:sldChg chg="addSp delSp modSp add mod">
        <pc:chgData name="Toby Donaldson" userId="2e6e5431-bb17-4c41-9985-d39c50d83c73" providerId="ADAL" clId="{92D8EBF5-1C0F-F947-8901-5648E43EEFDF}" dt="2024-11-24T21:22:46.563" v="1386" actId="20577"/>
        <pc:sldMkLst>
          <pc:docMk/>
          <pc:sldMk cId="3891737557" sldId="300"/>
        </pc:sldMkLst>
        <pc:spChg chg="mod">
          <ac:chgData name="Toby Donaldson" userId="2e6e5431-bb17-4c41-9985-d39c50d83c73" providerId="ADAL" clId="{92D8EBF5-1C0F-F947-8901-5648E43EEFDF}" dt="2024-11-24T21:14:47.863" v="685" actId="1076"/>
          <ac:spMkLst>
            <pc:docMk/>
            <pc:sldMk cId="3891737557" sldId="300"/>
            <ac:spMk id="2" creationId="{3C62C98C-56EE-D674-E386-CFB806AFA985}"/>
          </ac:spMkLst>
        </pc:spChg>
        <pc:spChg chg="del">
          <ac:chgData name="Toby Donaldson" userId="2e6e5431-bb17-4c41-9985-d39c50d83c73" providerId="ADAL" clId="{92D8EBF5-1C0F-F947-8901-5648E43EEFDF}" dt="2024-11-24T21:14:03.668" v="622" actId="21"/>
          <ac:spMkLst>
            <pc:docMk/>
            <pc:sldMk cId="3891737557" sldId="300"/>
            <ac:spMk id="8" creationId="{F133C019-66B4-2FB0-DED1-1033A8A334CB}"/>
          </ac:spMkLst>
        </pc:spChg>
        <pc:spChg chg="del">
          <ac:chgData name="Toby Donaldson" userId="2e6e5431-bb17-4c41-9985-d39c50d83c73" providerId="ADAL" clId="{92D8EBF5-1C0F-F947-8901-5648E43EEFDF}" dt="2024-11-24T21:14:03.668" v="622" actId="21"/>
          <ac:spMkLst>
            <pc:docMk/>
            <pc:sldMk cId="3891737557" sldId="300"/>
            <ac:spMk id="9" creationId="{CD0EF7F0-A0F5-7CA8-6900-224DBEE782CE}"/>
          </ac:spMkLst>
        </pc:spChg>
        <pc:spChg chg="del">
          <ac:chgData name="Toby Donaldson" userId="2e6e5431-bb17-4c41-9985-d39c50d83c73" providerId="ADAL" clId="{92D8EBF5-1C0F-F947-8901-5648E43EEFDF}" dt="2024-11-24T21:14:00.880" v="621" actId="21"/>
          <ac:spMkLst>
            <pc:docMk/>
            <pc:sldMk cId="3891737557" sldId="300"/>
            <ac:spMk id="10" creationId="{68D66E56-619C-43F9-3042-B90128C878C4}"/>
          </ac:spMkLst>
        </pc:spChg>
        <pc:spChg chg="del">
          <ac:chgData name="Toby Donaldson" userId="2e6e5431-bb17-4c41-9985-d39c50d83c73" providerId="ADAL" clId="{92D8EBF5-1C0F-F947-8901-5648E43EEFDF}" dt="2024-11-24T21:14:00.880" v="621" actId="21"/>
          <ac:spMkLst>
            <pc:docMk/>
            <pc:sldMk cId="3891737557" sldId="300"/>
            <ac:spMk id="11" creationId="{58B1BD86-840C-0867-EACF-D978E8D56343}"/>
          </ac:spMkLst>
        </pc:spChg>
        <pc:spChg chg="add mod">
          <ac:chgData name="Toby Donaldson" userId="2e6e5431-bb17-4c41-9985-d39c50d83c73" providerId="ADAL" clId="{92D8EBF5-1C0F-F947-8901-5648E43EEFDF}" dt="2024-11-24T21:22:06.061" v="1382" actId="207"/>
          <ac:spMkLst>
            <pc:docMk/>
            <pc:sldMk cId="3891737557" sldId="300"/>
            <ac:spMk id="12" creationId="{7BFE8265-5D3A-1D08-8E61-FCD94B654D24}"/>
          </ac:spMkLst>
        </pc:spChg>
        <pc:spChg chg="add mod">
          <ac:chgData name="Toby Donaldson" userId="2e6e5431-bb17-4c41-9985-d39c50d83c73" providerId="ADAL" clId="{92D8EBF5-1C0F-F947-8901-5648E43EEFDF}" dt="2024-11-24T21:15:55.320" v="719" actId="1076"/>
          <ac:spMkLst>
            <pc:docMk/>
            <pc:sldMk cId="3891737557" sldId="300"/>
            <ac:spMk id="13" creationId="{33573E46-377D-6823-89B9-8964FB9A6597}"/>
          </ac:spMkLst>
        </pc:spChg>
        <pc:spChg chg="add mod">
          <ac:chgData name="Toby Donaldson" userId="2e6e5431-bb17-4c41-9985-d39c50d83c73" providerId="ADAL" clId="{92D8EBF5-1C0F-F947-8901-5648E43EEFDF}" dt="2024-11-24T21:18:43.589" v="995" actId="14100"/>
          <ac:spMkLst>
            <pc:docMk/>
            <pc:sldMk cId="3891737557" sldId="300"/>
            <ac:spMk id="14" creationId="{EDF9C150-D645-E864-5D53-DB352AD204F9}"/>
          </ac:spMkLst>
        </pc:spChg>
        <pc:spChg chg="mod">
          <ac:chgData name="Toby Donaldson" userId="2e6e5431-bb17-4c41-9985-d39c50d83c73" providerId="ADAL" clId="{92D8EBF5-1C0F-F947-8901-5648E43EEFDF}" dt="2024-11-24T21:13:08.509" v="492" actId="20577"/>
          <ac:spMkLst>
            <pc:docMk/>
            <pc:sldMk cId="3891737557" sldId="300"/>
            <ac:spMk id="15" creationId="{74A4799D-50C4-7A2F-F43F-64CD1D450981}"/>
          </ac:spMkLst>
        </pc:spChg>
        <pc:spChg chg="mod">
          <ac:chgData name="Toby Donaldson" userId="2e6e5431-bb17-4c41-9985-d39c50d83c73" providerId="ADAL" clId="{92D8EBF5-1C0F-F947-8901-5648E43EEFDF}" dt="2024-11-24T21:22:46.563" v="1386" actId="20577"/>
          <ac:spMkLst>
            <pc:docMk/>
            <pc:sldMk cId="3891737557" sldId="300"/>
            <ac:spMk id="16" creationId="{E616541F-1ABB-7807-9652-5C18DFDA2473}"/>
          </ac:spMkLst>
        </pc:spChg>
        <pc:spChg chg="add mod">
          <ac:chgData name="Toby Donaldson" userId="2e6e5431-bb17-4c41-9985-d39c50d83c73" providerId="ADAL" clId="{92D8EBF5-1C0F-F947-8901-5648E43EEFDF}" dt="2024-11-24T21:19:58.589" v="1166" actId="1076"/>
          <ac:spMkLst>
            <pc:docMk/>
            <pc:sldMk cId="3891737557" sldId="300"/>
            <ac:spMk id="17" creationId="{F8B4E8AC-ABA5-B142-9E5B-52446AD40086}"/>
          </ac:spMkLst>
        </pc:spChg>
        <pc:spChg chg="add mod">
          <ac:chgData name="Toby Donaldson" userId="2e6e5431-bb17-4c41-9985-d39c50d83c73" providerId="ADAL" clId="{92D8EBF5-1C0F-F947-8901-5648E43EEFDF}" dt="2024-11-24T21:21:19.398" v="1335" actId="1076"/>
          <ac:spMkLst>
            <pc:docMk/>
            <pc:sldMk cId="3891737557" sldId="300"/>
            <ac:spMk id="18" creationId="{E6CF124A-5A24-1CA2-21DB-8F3141695527}"/>
          </ac:spMkLst>
        </pc:spChg>
        <pc:spChg chg="add mod">
          <ac:chgData name="Toby Donaldson" userId="2e6e5431-bb17-4c41-9985-d39c50d83c73" providerId="ADAL" clId="{92D8EBF5-1C0F-F947-8901-5648E43EEFDF}" dt="2024-11-24T21:22:02.502" v="1381" actId="1076"/>
          <ac:spMkLst>
            <pc:docMk/>
            <pc:sldMk cId="3891737557" sldId="300"/>
            <ac:spMk id="19" creationId="{BDD6F81E-0E0B-10A5-D886-4EFA908E452F}"/>
          </ac:spMkLst>
        </pc:spChg>
        <pc:grpChg chg="del">
          <ac:chgData name="Toby Donaldson" userId="2e6e5431-bb17-4c41-9985-d39c50d83c73" providerId="ADAL" clId="{92D8EBF5-1C0F-F947-8901-5648E43EEFDF}" dt="2024-11-24T21:14:00.880" v="621" actId="21"/>
          <ac:grpSpMkLst>
            <pc:docMk/>
            <pc:sldMk cId="3891737557" sldId="300"/>
            <ac:grpSpMk id="7" creationId="{498B394C-90E5-423C-ABBF-47E8AAD3CB0C}"/>
          </ac:grpSpMkLst>
        </pc:grpChg>
      </pc:sldChg>
      <pc:sldChg chg="del">
        <pc:chgData name="Toby Donaldson" userId="2e6e5431-bb17-4c41-9985-d39c50d83c73" providerId="ADAL" clId="{92D8EBF5-1C0F-F947-8901-5648E43EEFDF}" dt="2024-11-24T21:12:45.938" v="477" actId="2696"/>
        <pc:sldMkLst>
          <pc:docMk/>
          <pc:sldMk cId="510819724" sldId="301"/>
        </pc:sldMkLst>
      </pc:sldChg>
      <pc:sldChg chg="addSp delSp modSp add mod">
        <pc:chgData name="Toby Donaldson" userId="2e6e5431-bb17-4c41-9985-d39c50d83c73" providerId="ADAL" clId="{92D8EBF5-1C0F-F947-8901-5648E43EEFDF}" dt="2024-11-24T21:38:32.975" v="2125" actId="207"/>
        <pc:sldMkLst>
          <pc:docMk/>
          <pc:sldMk cId="3778721827" sldId="301"/>
        </pc:sldMkLst>
        <pc:spChg chg="add mod">
          <ac:chgData name="Toby Donaldson" userId="2e6e5431-bb17-4c41-9985-d39c50d83c73" providerId="ADAL" clId="{92D8EBF5-1C0F-F947-8901-5648E43EEFDF}" dt="2024-11-24T21:24:23.706" v="1581" actId="1076"/>
          <ac:spMkLst>
            <pc:docMk/>
            <pc:sldMk cId="3778721827" sldId="301"/>
            <ac:spMk id="3" creationId="{B59D1364-20BD-4F4C-621A-FE97C87A5D4B}"/>
          </ac:spMkLst>
        </pc:spChg>
        <pc:spChg chg="add mod">
          <ac:chgData name="Toby Donaldson" userId="2e6e5431-bb17-4c41-9985-d39c50d83c73" providerId="ADAL" clId="{92D8EBF5-1C0F-F947-8901-5648E43EEFDF}" dt="2024-11-24T21:26:40.295" v="1678" actId="1076"/>
          <ac:spMkLst>
            <pc:docMk/>
            <pc:sldMk cId="3778721827" sldId="301"/>
            <ac:spMk id="5" creationId="{AF74C224-AB93-70A5-9C5E-DCB3E4B640D9}"/>
          </ac:spMkLst>
        </pc:spChg>
        <pc:spChg chg="add mod">
          <ac:chgData name="Toby Donaldson" userId="2e6e5431-bb17-4c41-9985-d39c50d83c73" providerId="ADAL" clId="{92D8EBF5-1C0F-F947-8901-5648E43EEFDF}" dt="2024-11-24T21:25:27.187" v="1619" actId="692"/>
          <ac:spMkLst>
            <pc:docMk/>
            <pc:sldMk cId="3778721827" sldId="301"/>
            <ac:spMk id="6" creationId="{A8F4337A-4E84-BB67-606A-AC707C65BA59}"/>
          </ac:spMkLst>
        </pc:spChg>
        <pc:spChg chg="add mod">
          <ac:chgData name="Toby Donaldson" userId="2e6e5431-bb17-4c41-9985-d39c50d83c73" providerId="ADAL" clId="{92D8EBF5-1C0F-F947-8901-5648E43EEFDF}" dt="2024-11-24T21:25:36.563" v="1622" actId="14100"/>
          <ac:spMkLst>
            <pc:docMk/>
            <pc:sldMk cId="3778721827" sldId="301"/>
            <ac:spMk id="7" creationId="{BCB39352-3F34-F786-1B60-3EAC24B842D0}"/>
          </ac:spMkLst>
        </pc:spChg>
        <pc:spChg chg="add mod">
          <ac:chgData name="Toby Donaldson" userId="2e6e5431-bb17-4c41-9985-d39c50d83c73" providerId="ADAL" clId="{92D8EBF5-1C0F-F947-8901-5648E43EEFDF}" dt="2024-11-24T21:26:37.784" v="1677" actId="1076"/>
          <ac:spMkLst>
            <pc:docMk/>
            <pc:sldMk cId="3778721827" sldId="301"/>
            <ac:spMk id="8" creationId="{57E454B8-E9DC-031E-7235-D8747A0091BC}"/>
          </ac:spMkLst>
        </pc:spChg>
        <pc:spChg chg="mod">
          <ac:chgData name="Toby Donaldson" userId="2e6e5431-bb17-4c41-9985-d39c50d83c73" providerId="ADAL" clId="{92D8EBF5-1C0F-F947-8901-5648E43EEFDF}" dt="2024-11-24T21:38:32.975" v="2125" actId="207"/>
          <ac:spMkLst>
            <pc:docMk/>
            <pc:sldMk cId="3778721827" sldId="301"/>
            <ac:spMk id="13" creationId="{0D1BECB3-FD4F-F900-38CF-9F4D275A7B72}"/>
          </ac:spMkLst>
        </pc:spChg>
        <pc:spChg chg="del">
          <ac:chgData name="Toby Donaldson" userId="2e6e5431-bb17-4c41-9985-d39c50d83c73" providerId="ADAL" clId="{92D8EBF5-1C0F-F947-8901-5648E43EEFDF}" dt="2024-11-24T21:23:36.336" v="1574" actId="21"/>
          <ac:spMkLst>
            <pc:docMk/>
            <pc:sldMk cId="3778721827" sldId="301"/>
            <ac:spMk id="14" creationId="{0DAE2C65-597D-6707-A90B-C59D12B8DEC4}"/>
          </ac:spMkLst>
        </pc:spChg>
        <pc:spChg chg="mod">
          <ac:chgData name="Toby Donaldson" userId="2e6e5431-bb17-4c41-9985-d39c50d83c73" providerId="ADAL" clId="{92D8EBF5-1C0F-F947-8901-5648E43EEFDF}" dt="2024-11-24T21:23:30.334" v="1573" actId="20577"/>
          <ac:spMkLst>
            <pc:docMk/>
            <pc:sldMk cId="3778721827" sldId="301"/>
            <ac:spMk id="16" creationId="{A9760220-5FAC-8AE1-A655-748B5FFA3410}"/>
          </ac:spMkLst>
        </pc:spChg>
        <pc:spChg chg="del">
          <ac:chgData name="Toby Donaldson" userId="2e6e5431-bb17-4c41-9985-d39c50d83c73" providerId="ADAL" clId="{92D8EBF5-1C0F-F947-8901-5648E43EEFDF}" dt="2024-11-24T21:23:39.065" v="1575" actId="21"/>
          <ac:spMkLst>
            <pc:docMk/>
            <pc:sldMk cId="3778721827" sldId="301"/>
            <ac:spMk id="17" creationId="{55E6CBC5-1B8F-D531-FCD2-6E9440413A52}"/>
          </ac:spMkLst>
        </pc:spChg>
        <pc:spChg chg="del">
          <ac:chgData name="Toby Donaldson" userId="2e6e5431-bb17-4c41-9985-d39c50d83c73" providerId="ADAL" clId="{92D8EBF5-1C0F-F947-8901-5648E43EEFDF}" dt="2024-11-24T21:23:39.065" v="1575" actId="21"/>
          <ac:spMkLst>
            <pc:docMk/>
            <pc:sldMk cId="3778721827" sldId="301"/>
            <ac:spMk id="18" creationId="{37799711-3E9E-C5A7-84AF-C920F9E161E2}"/>
          </ac:spMkLst>
        </pc:spChg>
        <pc:cxnChg chg="add">
          <ac:chgData name="Toby Donaldson" userId="2e6e5431-bb17-4c41-9985-d39c50d83c73" providerId="ADAL" clId="{92D8EBF5-1C0F-F947-8901-5648E43EEFDF}" dt="2024-11-24T21:26:53.394" v="1679" actId="11529"/>
          <ac:cxnSpMkLst>
            <pc:docMk/>
            <pc:sldMk cId="3778721827" sldId="301"/>
            <ac:cxnSpMk id="10" creationId="{93AFB8DB-46DC-F3FE-7A7D-700CBAECCCE2}"/>
          </ac:cxnSpMkLst>
        </pc:cxnChg>
      </pc:sldChg>
      <pc:sldChg chg="addSp delSp modSp add mod">
        <pc:chgData name="Toby Donaldson" userId="2e6e5431-bb17-4c41-9985-d39c50d83c73" providerId="ADAL" clId="{92D8EBF5-1C0F-F947-8901-5648E43EEFDF}" dt="2024-11-24T21:38:42.005" v="2126" actId="207"/>
        <pc:sldMkLst>
          <pc:docMk/>
          <pc:sldMk cId="2854588978" sldId="302"/>
        </pc:sldMkLst>
        <pc:spChg chg="mod">
          <ac:chgData name="Toby Donaldson" userId="2e6e5431-bb17-4c41-9985-d39c50d83c73" providerId="ADAL" clId="{92D8EBF5-1C0F-F947-8901-5648E43EEFDF}" dt="2024-11-24T21:28:20.834" v="1742" actId="1076"/>
          <ac:spMkLst>
            <pc:docMk/>
            <pc:sldMk cId="2854588978" sldId="302"/>
            <ac:spMk id="8" creationId="{FF6C7C30-FE2D-2317-601D-E31956FC13DE}"/>
          </ac:spMkLst>
        </pc:spChg>
        <pc:spChg chg="mod">
          <ac:chgData name="Toby Donaldson" userId="2e6e5431-bb17-4c41-9985-d39c50d83c73" providerId="ADAL" clId="{92D8EBF5-1C0F-F947-8901-5648E43EEFDF}" dt="2024-11-24T21:38:42.005" v="2126" actId="207"/>
          <ac:spMkLst>
            <pc:docMk/>
            <pc:sldMk cId="2854588978" sldId="302"/>
            <ac:spMk id="13" creationId="{C2E124B5-7D25-4362-C28E-C41D81741875}"/>
          </ac:spMkLst>
        </pc:spChg>
        <pc:spChg chg="add mod">
          <ac:chgData name="Toby Donaldson" userId="2e6e5431-bb17-4c41-9985-d39c50d83c73" providerId="ADAL" clId="{92D8EBF5-1C0F-F947-8901-5648E43EEFDF}" dt="2024-11-24T21:28:35.784" v="1746" actId="14100"/>
          <ac:spMkLst>
            <pc:docMk/>
            <pc:sldMk cId="2854588978" sldId="302"/>
            <ac:spMk id="21" creationId="{B5861D3A-221B-4729-48C4-792FDFFAAEE0}"/>
          </ac:spMkLst>
        </pc:spChg>
        <pc:cxnChg chg="del mod">
          <ac:chgData name="Toby Donaldson" userId="2e6e5431-bb17-4c41-9985-d39c50d83c73" providerId="ADAL" clId="{92D8EBF5-1C0F-F947-8901-5648E43EEFDF}" dt="2024-11-24T21:28:17.702" v="1741" actId="21"/>
          <ac:cxnSpMkLst>
            <pc:docMk/>
            <pc:sldMk cId="2854588978" sldId="302"/>
            <ac:cxnSpMk id="10" creationId="{93FFD56C-396E-3C3D-05F7-1A8E22EF234A}"/>
          </ac:cxnSpMkLst>
        </pc:cxnChg>
        <pc:cxnChg chg="add mod">
          <ac:chgData name="Toby Donaldson" userId="2e6e5431-bb17-4c41-9985-d39c50d83c73" providerId="ADAL" clId="{92D8EBF5-1C0F-F947-8901-5648E43EEFDF}" dt="2024-11-24T21:27:41.039" v="1686" actId="692"/>
          <ac:cxnSpMkLst>
            <pc:docMk/>
            <pc:sldMk cId="2854588978" sldId="302"/>
            <ac:cxnSpMk id="11" creationId="{DEB11777-3386-E534-2380-D5C31FDB9AF9}"/>
          </ac:cxnSpMkLst>
        </pc:cxnChg>
      </pc:sldChg>
      <pc:sldChg chg="del">
        <pc:chgData name="Toby Donaldson" userId="2e6e5431-bb17-4c41-9985-d39c50d83c73" providerId="ADAL" clId="{92D8EBF5-1C0F-F947-8901-5648E43EEFDF}" dt="2024-11-24T21:12:45.938" v="477" actId="2696"/>
        <pc:sldMkLst>
          <pc:docMk/>
          <pc:sldMk cId="4232833029" sldId="302"/>
        </pc:sldMkLst>
      </pc:sldChg>
      <pc:sldChg chg="del">
        <pc:chgData name="Toby Donaldson" userId="2e6e5431-bb17-4c41-9985-d39c50d83c73" providerId="ADAL" clId="{92D8EBF5-1C0F-F947-8901-5648E43EEFDF}" dt="2024-11-24T21:12:45.938" v="477" actId="2696"/>
        <pc:sldMkLst>
          <pc:docMk/>
          <pc:sldMk cId="1042135653" sldId="303"/>
        </pc:sldMkLst>
      </pc:sldChg>
      <pc:sldChg chg="modSp add mod">
        <pc:chgData name="Toby Donaldson" userId="2e6e5431-bb17-4c41-9985-d39c50d83c73" providerId="ADAL" clId="{92D8EBF5-1C0F-F947-8901-5648E43EEFDF}" dt="2024-11-24T21:38:52.393" v="2127" actId="207"/>
        <pc:sldMkLst>
          <pc:docMk/>
          <pc:sldMk cId="2532369166" sldId="303"/>
        </pc:sldMkLst>
        <pc:spChg chg="mod">
          <ac:chgData name="Toby Donaldson" userId="2e6e5431-bb17-4c41-9985-d39c50d83c73" providerId="ADAL" clId="{92D8EBF5-1C0F-F947-8901-5648E43EEFDF}" dt="2024-11-24T21:29:22.005" v="1796" actId="1076"/>
          <ac:spMkLst>
            <pc:docMk/>
            <pc:sldMk cId="2532369166" sldId="303"/>
            <ac:spMk id="8" creationId="{C2D60C52-020B-A92A-4213-9BD64A93A388}"/>
          </ac:spMkLst>
        </pc:spChg>
        <pc:spChg chg="mod">
          <ac:chgData name="Toby Donaldson" userId="2e6e5431-bb17-4c41-9985-d39c50d83c73" providerId="ADAL" clId="{92D8EBF5-1C0F-F947-8901-5648E43EEFDF}" dt="2024-11-24T21:38:52.393" v="2127" actId="207"/>
          <ac:spMkLst>
            <pc:docMk/>
            <pc:sldMk cId="2532369166" sldId="303"/>
            <ac:spMk id="13" creationId="{D436826D-1B7E-DB65-367D-4AD0D94A29F7}"/>
          </ac:spMkLst>
        </pc:spChg>
        <pc:spChg chg="mod">
          <ac:chgData name="Toby Donaldson" userId="2e6e5431-bb17-4c41-9985-d39c50d83c73" providerId="ADAL" clId="{92D8EBF5-1C0F-F947-8901-5648E43EEFDF}" dt="2024-11-24T21:29:08.534" v="1795" actId="14100"/>
          <ac:spMkLst>
            <pc:docMk/>
            <pc:sldMk cId="2532369166" sldId="303"/>
            <ac:spMk id="21" creationId="{2F3EB7C6-421C-9CB0-8D2B-1710BCFAE3CD}"/>
          </ac:spMkLst>
        </pc:spChg>
      </pc:sldChg>
      <pc:sldChg chg="addSp delSp modSp add mod">
        <pc:chgData name="Toby Donaldson" userId="2e6e5431-bb17-4c41-9985-d39c50d83c73" providerId="ADAL" clId="{92D8EBF5-1C0F-F947-8901-5648E43EEFDF}" dt="2024-11-24T21:39:04.567" v="2129" actId="207"/>
        <pc:sldMkLst>
          <pc:docMk/>
          <pc:sldMk cId="1260445666" sldId="304"/>
        </pc:sldMkLst>
        <pc:spChg chg="del">
          <ac:chgData name="Toby Donaldson" userId="2e6e5431-bb17-4c41-9985-d39c50d83c73" providerId="ADAL" clId="{92D8EBF5-1C0F-F947-8901-5648E43EEFDF}" dt="2024-11-24T21:29:30.210" v="1798" actId="21"/>
          <ac:spMkLst>
            <pc:docMk/>
            <pc:sldMk cId="1260445666" sldId="304"/>
            <ac:spMk id="3" creationId="{638C346D-0EFB-D067-F132-735AFBB7DEFE}"/>
          </ac:spMkLst>
        </pc:spChg>
        <pc:spChg chg="mod">
          <ac:chgData name="Toby Donaldson" userId="2e6e5431-bb17-4c41-9985-d39c50d83c73" providerId="ADAL" clId="{92D8EBF5-1C0F-F947-8901-5648E43EEFDF}" dt="2024-11-24T21:30:06.764" v="1805" actId="1076"/>
          <ac:spMkLst>
            <pc:docMk/>
            <pc:sldMk cId="1260445666" sldId="304"/>
            <ac:spMk id="5" creationId="{2EE7F941-EA63-EF04-0609-5642588FAF66}"/>
          </ac:spMkLst>
        </pc:spChg>
        <pc:spChg chg="del">
          <ac:chgData name="Toby Donaldson" userId="2e6e5431-bb17-4c41-9985-d39c50d83c73" providerId="ADAL" clId="{92D8EBF5-1C0F-F947-8901-5648E43EEFDF}" dt="2024-11-24T21:29:30.210" v="1798" actId="21"/>
          <ac:spMkLst>
            <pc:docMk/>
            <pc:sldMk cId="1260445666" sldId="304"/>
            <ac:spMk id="6" creationId="{B81E248B-BE23-F347-9C20-68DAFC0D7A83}"/>
          </ac:spMkLst>
        </pc:spChg>
        <pc:spChg chg="mod">
          <ac:chgData name="Toby Donaldson" userId="2e6e5431-bb17-4c41-9985-d39c50d83c73" providerId="ADAL" clId="{92D8EBF5-1C0F-F947-8901-5648E43EEFDF}" dt="2024-11-24T21:29:49.927" v="1801" actId="14100"/>
          <ac:spMkLst>
            <pc:docMk/>
            <pc:sldMk cId="1260445666" sldId="304"/>
            <ac:spMk id="7" creationId="{90BE6CC8-56DC-D144-77E7-F379DF0DF136}"/>
          </ac:spMkLst>
        </pc:spChg>
        <pc:spChg chg="del">
          <ac:chgData name="Toby Donaldson" userId="2e6e5431-bb17-4c41-9985-d39c50d83c73" providerId="ADAL" clId="{92D8EBF5-1C0F-F947-8901-5648E43EEFDF}" dt="2024-11-24T21:29:40.763" v="1800" actId="21"/>
          <ac:spMkLst>
            <pc:docMk/>
            <pc:sldMk cId="1260445666" sldId="304"/>
            <ac:spMk id="8" creationId="{308E2273-B634-F899-2DB6-CD63544341FC}"/>
          </ac:spMkLst>
        </pc:spChg>
        <pc:spChg chg="add mod">
          <ac:chgData name="Toby Donaldson" userId="2e6e5431-bb17-4c41-9985-d39c50d83c73" providerId="ADAL" clId="{92D8EBF5-1C0F-F947-8901-5648E43EEFDF}" dt="2024-11-24T21:29:58.071" v="1804" actId="14100"/>
          <ac:spMkLst>
            <pc:docMk/>
            <pc:sldMk cId="1260445666" sldId="304"/>
            <ac:spMk id="9" creationId="{3EEAC010-0596-73ED-8619-550B04575958}"/>
          </ac:spMkLst>
        </pc:spChg>
        <pc:spChg chg="add mod">
          <ac:chgData name="Toby Donaldson" userId="2e6e5431-bb17-4c41-9985-d39c50d83c73" providerId="ADAL" clId="{92D8EBF5-1C0F-F947-8901-5648E43EEFDF}" dt="2024-11-24T21:30:31.131" v="1810" actId="692"/>
          <ac:spMkLst>
            <pc:docMk/>
            <pc:sldMk cId="1260445666" sldId="304"/>
            <ac:spMk id="10" creationId="{D5399EE8-F0EB-337C-3D43-576D9C136F72}"/>
          </ac:spMkLst>
        </pc:spChg>
        <pc:spChg chg="mod">
          <ac:chgData name="Toby Donaldson" userId="2e6e5431-bb17-4c41-9985-d39c50d83c73" providerId="ADAL" clId="{92D8EBF5-1C0F-F947-8901-5648E43EEFDF}" dt="2024-11-24T21:39:04.567" v="2129" actId="207"/>
          <ac:spMkLst>
            <pc:docMk/>
            <pc:sldMk cId="1260445666" sldId="304"/>
            <ac:spMk id="13" creationId="{9DD916D9-956E-29C5-5A1F-378378B88859}"/>
          </ac:spMkLst>
        </pc:spChg>
        <pc:spChg chg="add mod">
          <ac:chgData name="Toby Donaldson" userId="2e6e5431-bb17-4c41-9985-d39c50d83c73" providerId="ADAL" clId="{92D8EBF5-1C0F-F947-8901-5648E43EEFDF}" dt="2024-11-24T21:30:57.128" v="1812" actId="1076"/>
          <ac:spMkLst>
            <pc:docMk/>
            <pc:sldMk cId="1260445666" sldId="304"/>
            <ac:spMk id="14" creationId="{2A3FCD55-5E57-3AE2-0AED-5C73A9919650}"/>
          </ac:spMkLst>
        </pc:spChg>
        <pc:spChg chg="del">
          <ac:chgData name="Toby Donaldson" userId="2e6e5431-bb17-4c41-9985-d39c50d83c73" providerId="ADAL" clId="{92D8EBF5-1C0F-F947-8901-5648E43EEFDF}" dt="2024-11-24T21:29:37.655" v="1799" actId="21"/>
          <ac:spMkLst>
            <pc:docMk/>
            <pc:sldMk cId="1260445666" sldId="304"/>
            <ac:spMk id="21" creationId="{73B66F53-6368-5F4D-725D-7E26CDAE91C8}"/>
          </ac:spMkLst>
        </pc:spChg>
        <pc:cxnChg chg="add">
          <ac:chgData name="Toby Donaldson" userId="2e6e5431-bb17-4c41-9985-d39c50d83c73" providerId="ADAL" clId="{92D8EBF5-1C0F-F947-8901-5648E43EEFDF}" dt="2024-11-24T21:31:05.365" v="1813" actId="11529"/>
          <ac:cxnSpMkLst>
            <pc:docMk/>
            <pc:sldMk cId="1260445666" sldId="304"/>
            <ac:cxnSpMk id="18" creationId="{2DFCB8B2-1F8C-0F10-58D1-F132A44099C1}"/>
          </ac:cxnSpMkLst>
        </pc:cxnChg>
      </pc:sldChg>
      <pc:sldChg chg="del">
        <pc:chgData name="Toby Donaldson" userId="2e6e5431-bb17-4c41-9985-d39c50d83c73" providerId="ADAL" clId="{92D8EBF5-1C0F-F947-8901-5648E43EEFDF}" dt="2024-11-24T21:12:45.938" v="477" actId="2696"/>
        <pc:sldMkLst>
          <pc:docMk/>
          <pc:sldMk cId="1743495196" sldId="304"/>
        </pc:sldMkLst>
      </pc:sldChg>
      <pc:sldChg chg="del">
        <pc:chgData name="Toby Donaldson" userId="2e6e5431-bb17-4c41-9985-d39c50d83c73" providerId="ADAL" clId="{92D8EBF5-1C0F-F947-8901-5648E43EEFDF}" dt="2024-11-24T21:12:45.938" v="477" actId="2696"/>
        <pc:sldMkLst>
          <pc:docMk/>
          <pc:sldMk cId="41044590" sldId="305"/>
        </pc:sldMkLst>
      </pc:sldChg>
      <pc:sldChg chg="addSp modSp add mod">
        <pc:chgData name="Toby Donaldson" userId="2e6e5431-bb17-4c41-9985-d39c50d83c73" providerId="ADAL" clId="{92D8EBF5-1C0F-F947-8901-5648E43EEFDF}" dt="2024-11-24T21:39:21.770" v="2131" actId="207"/>
        <pc:sldMkLst>
          <pc:docMk/>
          <pc:sldMk cId="2117133832" sldId="305"/>
        </pc:sldMkLst>
        <pc:spChg chg="mod">
          <ac:chgData name="Toby Donaldson" userId="2e6e5431-bb17-4c41-9985-d39c50d83c73" providerId="ADAL" clId="{92D8EBF5-1C0F-F947-8901-5648E43EEFDF}" dt="2024-11-24T21:39:21.770" v="2131" actId="207"/>
          <ac:spMkLst>
            <pc:docMk/>
            <pc:sldMk cId="2117133832" sldId="305"/>
            <ac:spMk id="13" creationId="{6B250D09-C1F4-7BD2-87C8-562EEBEEFA1D}"/>
          </ac:spMkLst>
        </pc:spChg>
        <pc:spChg chg="add mod">
          <ac:chgData name="Toby Donaldson" userId="2e6e5431-bb17-4c41-9985-d39c50d83c73" providerId="ADAL" clId="{92D8EBF5-1C0F-F947-8901-5648E43EEFDF}" dt="2024-11-24T21:32:03.149" v="1870" actId="1076"/>
          <ac:spMkLst>
            <pc:docMk/>
            <pc:sldMk cId="2117133832" sldId="305"/>
            <ac:spMk id="17" creationId="{5FD08846-220E-44B4-93F7-E392C973BAB7}"/>
          </ac:spMkLst>
        </pc:spChg>
        <pc:cxnChg chg="add mod">
          <ac:chgData name="Toby Donaldson" userId="2e6e5431-bb17-4c41-9985-d39c50d83c73" providerId="ADAL" clId="{92D8EBF5-1C0F-F947-8901-5648E43EEFDF}" dt="2024-11-24T21:31:29.589" v="1818" actId="14100"/>
          <ac:cxnSpMkLst>
            <pc:docMk/>
            <pc:sldMk cId="2117133832" sldId="305"/>
            <ac:cxnSpMk id="3" creationId="{6CC55AEF-2388-2815-FFD5-EE21B1D2A8D6}"/>
          </ac:cxnSpMkLst>
        </pc:cxnChg>
      </pc:sldChg>
      <pc:sldChg chg="delSp modSp add mod">
        <pc:chgData name="Toby Donaldson" userId="2e6e5431-bb17-4c41-9985-d39c50d83c73" providerId="ADAL" clId="{92D8EBF5-1C0F-F947-8901-5648E43EEFDF}" dt="2024-11-24T21:39:52.378" v="2135" actId="207"/>
        <pc:sldMkLst>
          <pc:docMk/>
          <pc:sldMk cId="3240177031" sldId="306"/>
        </pc:sldMkLst>
        <pc:spChg chg="del">
          <ac:chgData name="Toby Donaldson" userId="2e6e5431-bb17-4c41-9985-d39c50d83c73" providerId="ADAL" clId="{92D8EBF5-1C0F-F947-8901-5648E43EEFDF}" dt="2024-11-24T21:33:24.478" v="1942" actId="21"/>
          <ac:spMkLst>
            <pc:docMk/>
            <pc:sldMk cId="3240177031" sldId="306"/>
            <ac:spMk id="5" creationId="{2AD6EC61-0ACB-A6F8-5200-4564E6938644}"/>
          </ac:spMkLst>
        </pc:spChg>
        <pc:spChg chg="del">
          <ac:chgData name="Toby Donaldson" userId="2e6e5431-bb17-4c41-9985-d39c50d83c73" providerId="ADAL" clId="{92D8EBF5-1C0F-F947-8901-5648E43EEFDF}" dt="2024-11-24T21:32:53.244" v="1935" actId="21"/>
          <ac:spMkLst>
            <pc:docMk/>
            <pc:sldMk cId="3240177031" sldId="306"/>
            <ac:spMk id="9" creationId="{8EE6289F-5CA8-E3EE-DC88-859F6E53AFDB}"/>
          </ac:spMkLst>
        </pc:spChg>
        <pc:spChg chg="del">
          <ac:chgData name="Toby Donaldson" userId="2e6e5431-bb17-4c41-9985-d39c50d83c73" providerId="ADAL" clId="{92D8EBF5-1C0F-F947-8901-5648E43EEFDF}" dt="2024-11-24T21:32:53.244" v="1935" actId="21"/>
          <ac:spMkLst>
            <pc:docMk/>
            <pc:sldMk cId="3240177031" sldId="306"/>
            <ac:spMk id="10" creationId="{5C0B7DE5-294E-FBF9-A65C-A603C331F033}"/>
          </ac:spMkLst>
        </pc:spChg>
        <pc:spChg chg="mod">
          <ac:chgData name="Toby Donaldson" userId="2e6e5431-bb17-4c41-9985-d39c50d83c73" providerId="ADAL" clId="{92D8EBF5-1C0F-F947-8901-5648E43EEFDF}" dt="2024-11-24T21:39:52.378" v="2135" actId="207"/>
          <ac:spMkLst>
            <pc:docMk/>
            <pc:sldMk cId="3240177031" sldId="306"/>
            <ac:spMk id="13" creationId="{3146A58D-4AF0-5B02-D7E1-F7C29293274D}"/>
          </ac:spMkLst>
        </pc:spChg>
        <pc:spChg chg="mod">
          <ac:chgData name="Toby Donaldson" userId="2e6e5431-bb17-4c41-9985-d39c50d83c73" providerId="ADAL" clId="{92D8EBF5-1C0F-F947-8901-5648E43EEFDF}" dt="2024-11-24T21:33:12.667" v="1941" actId="14100"/>
          <ac:spMkLst>
            <pc:docMk/>
            <pc:sldMk cId="3240177031" sldId="306"/>
            <ac:spMk id="14" creationId="{69E382A7-0F23-30BA-7663-097CF63D9D04}"/>
          </ac:spMkLst>
        </pc:spChg>
        <pc:spChg chg="del">
          <ac:chgData name="Toby Donaldson" userId="2e6e5431-bb17-4c41-9985-d39c50d83c73" providerId="ADAL" clId="{92D8EBF5-1C0F-F947-8901-5648E43EEFDF}" dt="2024-11-24T21:32:50.507" v="1934" actId="21"/>
          <ac:spMkLst>
            <pc:docMk/>
            <pc:sldMk cId="3240177031" sldId="306"/>
            <ac:spMk id="17" creationId="{806105D2-64F3-45D1-3733-5903BDB4211B}"/>
          </ac:spMkLst>
        </pc:spChg>
        <pc:cxnChg chg="mod">
          <ac:chgData name="Toby Donaldson" userId="2e6e5431-bb17-4c41-9985-d39c50d83c73" providerId="ADAL" clId="{92D8EBF5-1C0F-F947-8901-5648E43EEFDF}" dt="2024-11-24T21:39:38.117" v="2133" actId="1076"/>
          <ac:cxnSpMkLst>
            <pc:docMk/>
            <pc:sldMk cId="3240177031" sldId="306"/>
            <ac:cxnSpMk id="11" creationId="{1ACB93FD-07B9-12DB-F8E0-01C00DC9084C}"/>
          </ac:cxnSpMkLst>
        </pc:cxnChg>
        <pc:cxnChg chg="mod">
          <ac:chgData name="Toby Donaldson" userId="2e6e5431-bb17-4c41-9985-d39c50d83c73" providerId="ADAL" clId="{92D8EBF5-1C0F-F947-8901-5648E43EEFDF}" dt="2024-11-24T21:33:12.667" v="1941" actId="14100"/>
          <ac:cxnSpMkLst>
            <pc:docMk/>
            <pc:sldMk cId="3240177031" sldId="306"/>
            <ac:cxnSpMk id="18" creationId="{0EDBBE21-E920-C8CA-68C9-65C4414645E0}"/>
          </ac:cxnSpMkLst>
        </pc:cxnChg>
      </pc:sldChg>
      <pc:sldChg chg="del">
        <pc:chgData name="Toby Donaldson" userId="2e6e5431-bb17-4c41-9985-d39c50d83c73" providerId="ADAL" clId="{92D8EBF5-1C0F-F947-8901-5648E43EEFDF}" dt="2024-11-24T21:12:45.938" v="477" actId="2696"/>
        <pc:sldMkLst>
          <pc:docMk/>
          <pc:sldMk cId="4167362768" sldId="306"/>
        </pc:sldMkLst>
      </pc:sldChg>
      <pc:sldChg chg="addSp delSp modSp add mod">
        <pc:chgData name="Toby Donaldson" userId="2e6e5431-bb17-4c41-9985-d39c50d83c73" providerId="ADAL" clId="{92D8EBF5-1C0F-F947-8901-5648E43EEFDF}" dt="2024-11-24T21:40:20.699" v="2138" actId="207"/>
        <pc:sldMkLst>
          <pc:docMk/>
          <pc:sldMk cId="1481298492" sldId="307"/>
        </pc:sldMkLst>
        <pc:spChg chg="add mod">
          <ac:chgData name="Toby Donaldson" userId="2e6e5431-bb17-4c41-9985-d39c50d83c73" providerId="ADAL" clId="{92D8EBF5-1C0F-F947-8901-5648E43EEFDF}" dt="2024-11-24T21:33:38.803" v="1945" actId="1076"/>
          <ac:spMkLst>
            <pc:docMk/>
            <pc:sldMk cId="1481298492" sldId="307"/>
            <ac:spMk id="5" creationId="{BAC7C6F3-6E30-0E47-D2C7-6051517A5984}"/>
          </ac:spMkLst>
        </pc:spChg>
        <pc:spChg chg="add mod">
          <ac:chgData name="Toby Donaldson" userId="2e6e5431-bb17-4c41-9985-d39c50d83c73" providerId="ADAL" clId="{92D8EBF5-1C0F-F947-8901-5648E43EEFDF}" dt="2024-11-24T21:34:01.279" v="1950" actId="14100"/>
          <ac:spMkLst>
            <pc:docMk/>
            <pc:sldMk cId="1481298492" sldId="307"/>
            <ac:spMk id="6" creationId="{5DF02C76-78E1-860B-4E5C-169E9A89E9A1}"/>
          </ac:spMkLst>
        </pc:spChg>
        <pc:spChg chg="mod">
          <ac:chgData name="Toby Donaldson" userId="2e6e5431-bb17-4c41-9985-d39c50d83c73" providerId="ADAL" clId="{92D8EBF5-1C0F-F947-8901-5648E43EEFDF}" dt="2024-11-24T21:34:27.760" v="1953" actId="14100"/>
          <ac:spMkLst>
            <pc:docMk/>
            <pc:sldMk cId="1481298492" sldId="307"/>
            <ac:spMk id="7" creationId="{06A5A4DA-59E5-2C08-7403-101E76E43684}"/>
          </ac:spMkLst>
        </pc:spChg>
        <pc:spChg chg="add mod">
          <ac:chgData name="Toby Donaldson" userId="2e6e5431-bb17-4c41-9985-d39c50d83c73" providerId="ADAL" clId="{92D8EBF5-1C0F-F947-8901-5648E43EEFDF}" dt="2024-11-24T21:34:34.737" v="1955" actId="14100"/>
          <ac:spMkLst>
            <pc:docMk/>
            <pc:sldMk cId="1481298492" sldId="307"/>
            <ac:spMk id="8" creationId="{228B653D-6618-457A-12E3-50B7319771FD}"/>
          </ac:spMkLst>
        </pc:spChg>
        <pc:spChg chg="add mod">
          <ac:chgData name="Toby Donaldson" userId="2e6e5431-bb17-4c41-9985-d39c50d83c73" providerId="ADAL" clId="{92D8EBF5-1C0F-F947-8901-5648E43EEFDF}" dt="2024-11-24T21:34:53.257" v="1957" actId="1076"/>
          <ac:spMkLst>
            <pc:docMk/>
            <pc:sldMk cId="1481298492" sldId="307"/>
            <ac:spMk id="9" creationId="{81547DC7-B430-D324-D192-22D607E4177A}"/>
          </ac:spMkLst>
        </pc:spChg>
        <pc:spChg chg="mod">
          <ac:chgData name="Toby Donaldson" userId="2e6e5431-bb17-4c41-9985-d39c50d83c73" providerId="ADAL" clId="{92D8EBF5-1C0F-F947-8901-5648E43EEFDF}" dt="2024-11-24T21:40:20.699" v="2138" actId="207"/>
          <ac:spMkLst>
            <pc:docMk/>
            <pc:sldMk cId="1481298492" sldId="307"/>
            <ac:spMk id="13" creationId="{F8182947-2109-617A-D531-99D322BFF48B}"/>
          </ac:spMkLst>
        </pc:spChg>
        <pc:spChg chg="del">
          <ac:chgData name="Toby Donaldson" userId="2e6e5431-bb17-4c41-9985-d39c50d83c73" providerId="ADAL" clId="{92D8EBF5-1C0F-F947-8901-5648E43EEFDF}" dt="2024-11-24T21:33:42.441" v="1946" actId="21"/>
          <ac:spMkLst>
            <pc:docMk/>
            <pc:sldMk cId="1481298492" sldId="307"/>
            <ac:spMk id="14" creationId="{5FE22E2C-5E03-574E-83E5-4CB96254CA86}"/>
          </ac:spMkLst>
        </pc:spChg>
        <pc:cxnChg chg="add mod">
          <ac:chgData name="Toby Donaldson" userId="2e6e5431-bb17-4c41-9985-d39c50d83c73" providerId="ADAL" clId="{92D8EBF5-1C0F-F947-8901-5648E43EEFDF}" dt="2024-11-24T21:34:53.257" v="1957" actId="1076"/>
          <ac:cxnSpMkLst>
            <pc:docMk/>
            <pc:sldMk cId="1481298492" sldId="307"/>
            <ac:cxnSpMk id="10" creationId="{6F687107-61BA-ADD7-55F6-06789ED76B61}"/>
          </ac:cxnSpMkLst>
        </pc:cxnChg>
        <pc:cxnChg chg="del mod">
          <ac:chgData name="Toby Donaldson" userId="2e6e5431-bb17-4c41-9985-d39c50d83c73" providerId="ADAL" clId="{92D8EBF5-1C0F-F947-8901-5648E43EEFDF}" dt="2024-11-24T21:33:42.441" v="1946" actId="21"/>
          <ac:cxnSpMkLst>
            <pc:docMk/>
            <pc:sldMk cId="1481298492" sldId="307"/>
            <ac:cxnSpMk id="18" creationId="{038D906C-91BE-E175-0D6D-6CBA810CADE7}"/>
          </ac:cxnSpMkLst>
        </pc:cxnChg>
      </pc:sldChg>
      <pc:sldChg chg="del">
        <pc:chgData name="Toby Donaldson" userId="2e6e5431-bb17-4c41-9985-d39c50d83c73" providerId="ADAL" clId="{92D8EBF5-1C0F-F947-8901-5648E43EEFDF}" dt="2024-11-24T21:12:45.938" v="477" actId="2696"/>
        <pc:sldMkLst>
          <pc:docMk/>
          <pc:sldMk cId="3726390942" sldId="307"/>
        </pc:sldMkLst>
      </pc:sldChg>
      <pc:sldChg chg="del">
        <pc:chgData name="Toby Donaldson" userId="2e6e5431-bb17-4c41-9985-d39c50d83c73" providerId="ADAL" clId="{92D8EBF5-1C0F-F947-8901-5648E43EEFDF}" dt="2024-11-24T21:12:45.938" v="477" actId="2696"/>
        <pc:sldMkLst>
          <pc:docMk/>
          <pc:sldMk cId="620294648" sldId="308"/>
        </pc:sldMkLst>
      </pc:sldChg>
      <pc:sldChg chg="addSp modSp add mod">
        <pc:chgData name="Toby Donaldson" userId="2e6e5431-bb17-4c41-9985-d39c50d83c73" providerId="ADAL" clId="{92D8EBF5-1C0F-F947-8901-5648E43EEFDF}" dt="2024-11-24T21:41:09.691" v="2143" actId="207"/>
        <pc:sldMkLst>
          <pc:docMk/>
          <pc:sldMk cId="2870897953" sldId="308"/>
        </pc:sldMkLst>
        <pc:spChg chg="mod">
          <ac:chgData name="Toby Donaldson" userId="2e6e5431-bb17-4c41-9985-d39c50d83c73" providerId="ADAL" clId="{92D8EBF5-1C0F-F947-8901-5648E43EEFDF}" dt="2024-11-24T21:41:09.691" v="2143" actId="207"/>
          <ac:spMkLst>
            <pc:docMk/>
            <pc:sldMk cId="2870897953" sldId="308"/>
            <ac:spMk id="13" creationId="{AD595169-8121-6274-18CD-C7B171A827A3}"/>
          </ac:spMkLst>
        </pc:spChg>
        <pc:spChg chg="add mod">
          <ac:chgData name="Toby Donaldson" userId="2e6e5431-bb17-4c41-9985-d39c50d83c73" providerId="ADAL" clId="{92D8EBF5-1C0F-F947-8901-5648E43EEFDF}" dt="2024-11-24T21:36:21.784" v="2005" actId="1076"/>
          <ac:spMkLst>
            <pc:docMk/>
            <pc:sldMk cId="2870897953" sldId="308"/>
            <ac:spMk id="20" creationId="{9EC53240-D19D-3EDC-B8DF-43A83FAF56A6}"/>
          </ac:spMkLst>
        </pc:spChg>
        <pc:cxnChg chg="mod">
          <ac:chgData name="Toby Donaldson" userId="2e6e5431-bb17-4c41-9985-d39c50d83c73" providerId="ADAL" clId="{92D8EBF5-1C0F-F947-8901-5648E43EEFDF}" dt="2024-11-24T21:35:56.981" v="1961" actId="14100"/>
          <ac:cxnSpMkLst>
            <pc:docMk/>
            <pc:sldMk cId="2870897953" sldId="308"/>
            <ac:cxnSpMk id="11" creationId="{99CA9B80-F966-3B69-D66F-7DABBC8258DE}"/>
          </ac:cxnSpMkLst>
        </pc:cxnChg>
      </pc:sldChg>
      <pc:sldChg chg="addSp delSp modSp add mod">
        <pc:chgData name="Toby Donaldson" userId="2e6e5431-bb17-4c41-9985-d39c50d83c73" providerId="ADAL" clId="{92D8EBF5-1C0F-F947-8901-5648E43EEFDF}" dt="2024-11-24T21:48:00.471" v="2350" actId="21"/>
        <pc:sldMkLst>
          <pc:docMk/>
          <pc:sldMk cId="327834510" sldId="309"/>
        </pc:sldMkLst>
        <pc:spChg chg="del">
          <ac:chgData name="Toby Donaldson" userId="2e6e5431-bb17-4c41-9985-d39c50d83c73" providerId="ADAL" clId="{92D8EBF5-1C0F-F947-8901-5648E43EEFDF}" dt="2024-11-24T21:48:00.471" v="2350" actId="21"/>
          <ac:spMkLst>
            <pc:docMk/>
            <pc:sldMk cId="327834510" sldId="309"/>
            <ac:spMk id="5" creationId="{5F4C255E-AB5C-38E0-4B86-45FAF791CDB0}"/>
          </ac:spMkLst>
        </pc:spChg>
        <pc:spChg chg="del">
          <ac:chgData name="Toby Donaldson" userId="2e6e5431-bb17-4c41-9985-d39c50d83c73" providerId="ADAL" clId="{92D8EBF5-1C0F-F947-8901-5648E43EEFDF}" dt="2024-11-24T21:36:40.187" v="2007" actId="21"/>
          <ac:spMkLst>
            <pc:docMk/>
            <pc:sldMk cId="327834510" sldId="309"/>
            <ac:spMk id="6" creationId="{A4382BF7-4E9B-94DB-C2CD-4413967C167B}"/>
          </ac:spMkLst>
        </pc:spChg>
        <pc:spChg chg="del">
          <ac:chgData name="Toby Donaldson" userId="2e6e5431-bb17-4c41-9985-d39c50d83c73" providerId="ADAL" clId="{92D8EBF5-1C0F-F947-8901-5648E43EEFDF}" dt="2024-11-24T21:36:40.187" v="2007" actId="21"/>
          <ac:spMkLst>
            <pc:docMk/>
            <pc:sldMk cId="327834510" sldId="309"/>
            <ac:spMk id="7" creationId="{DA33A79D-8AF0-92DB-5A5B-0189D1893665}"/>
          </ac:spMkLst>
        </pc:spChg>
        <pc:spChg chg="mod">
          <ac:chgData name="Toby Donaldson" userId="2e6e5431-bb17-4c41-9985-d39c50d83c73" providerId="ADAL" clId="{92D8EBF5-1C0F-F947-8901-5648E43EEFDF}" dt="2024-11-24T21:38:15.814" v="2123" actId="1076"/>
          <ac:spMkLst>
            <pc:docMk/>
            <pc:sldMk cId="327834510" sldId="309"/>
            <ac:spMk id="9" creationId="{DA0AC85A-D6B4-04AE-AFCB-6500E8C4943B}"/>
          </ac:spMkLst>
        </pc:spChg>
        <pc:spChg chg="mod">
          <ac:chgData name="Toby Donaldson" userId="2e6e5431-bb17-4c41-9985-d39c50d83c73" providerId="ADAL" clId="{92D8EBF5-1C0F-F947-8901-5648E43EEFDF}" dt="2024-11-24T21:41:33.410" v="2147" actId="207"/>
          <ac:spMkLst>
            <pc:docMk/>
            <pc:sldMk cId="327834510" sldId="309"/>
            <ac:spMk id="13" creationId="{7E65DE76-060C-4583-925A-1E064709BE63}"/>
          </ac:spMkLst>
        </pc:spChg>
        <pc:spChg chg="del">
          <ac:chgData name="Toby Donaldson" userId="2e6e5431-bb17-4c41-9985-d39c50d83c73" providerId="ADAL" clId="{92D8EBF5-1C0F-F947-8901-5648E43EEFDF}" dt="2024-11-24T21:36:44.231" v="2008" actId="21"/>
          <ac:spMkLst>
            <pc:docMk/>
            <pc:sldMk cId="327834510" sldId="309"/>
            <ac:spMk id="20" creationId="{2A071A56-AE5A-EAC9-0452-495ED0F4CB42}"/>
          </ac:spMkLst>
        </pc:spChg>
        <pc:spChg chg="add del mod">
          <ac:chgData name="Toby Donaldson" userId="2e6e5431-bb17-4c41-9985-d39c50d83c73" providerId="ADAL" clId="{92D8EBF5-1C0F-F947-8901-5648E43EEFDF}" dt="2024-11-24T21:42:41.965" v="2279" actId="21"/>
          <ac:spMkLst>
            <pc:docMk/>
            <pc:sldMk cId="327834510" sldId="309"/>
            <ac:spMk id="23" creationId="{ECBB251D-D8C9-221E-8548-2F277AE1F6C3}"/>
          </ac:spMkLst>
        </pc:spChg>
        <pc:spChg chg="add mod">
          <ac:chgData name="Toby Donaldson" userId="2e6e5431-bb17-4c41-9985-d39c50d83c73" providerId="ADAL" clId="{92D8EBF5-1C0F-F947-8901-5648E43EEFDF}" dt="2024-11-24T21:42:37.158" v="2278"/>
          <ac:spMkLst>
            <pc:docMk/>
            <pc:sldMk cId="327834510" sldId="309"/>
            <ac:spMk id="24" creationId="{4C655630-A441-5F24-E47B-DB91C5EA2FE4}"/>
          </ac:spMkLst>
        </pc:spChg>
        <pc:cxnChg chg="mod">
          <ac:chgData name="Toby Donaldson" userId="2e6e5431-bb17-4c41-9985-d39c50d83c73" providerId="ADAL" clId="{92D8EBF5-1C0F-F947-8901-5648E43EEFDF}" dt="2024-11-24T21:38:19.114" v="2124" actId="14100"/>
          <ac:cxnSpMkLst>
            <pc:docMk/>
            <pc:sldMk cId="327834510" sldId="309"/>
            <ac:cxnSpMk id="10" creationId="{5DF73EAC-7044-5619-305E-87F6218BA3E3}"/>
          </ac:cxnSpMkLst>
        </pc:cxnChg>
      </pc:sldChg>
      <pc:sldChg chg="del">
        <pc:chgData name="Toby Donaldson" userId="2e6e5431-bb17-4c41-9985-d39c50d83c73" providerId="ADAL" clId="{92D8EBF5-1C0F-F947-8901-5648E43EEFDF}" dt="2024-11-24T21:12:45.938" v="477" actId="2696"/>
        <pc:sldMkLst>
          <pc:docMk/>
          <pc:sldMk cId="4254598628" sldId="309"/>
        </pc:sldMkLst>
      </pc:sldChg>
      <pc:sldChg chg="del">
        <pc:chgData name="Toby Donaldson" userId="2e6e5431-bb17-4c41-9985-d39c50d83c73" providerId="ADAL" clId="{92D8EBF5-1C0F-F947-8901-5648E43EEFDF}" dt="2024-11-24T21:12:45.938" v="477" actId="2696"/>
        <pc:sldMkLst>
          <pc:docMk/>
          <pc:sldMk cId="232605240" sldId="310"/>
        </pc:sldMkLst>
      </pc:sldChg>
      <pc:sldChg chg="addSp delSp modSp add mod">
        <pc:chgData name="Toby Donaldson" userId="2e6e5431-bb17-4c41-9985-d39c50d83c73" providerId="ADAL" clId="{92D8EBF5-1C0F-F947-8901-5648E43EEFDF}" dt="2024-11-24T21:53:29.493" v="2614" actId="1076"/>
        <pc:sldMkLst>
          <pc:docMk/>
          <pc:sldMk cId="3020425683" sldId="310"/>
        </pc:sldMkLst>
        <pc:spChg chg="del">
          <ac:chgData name="Toby Donaldson" userId="2e6e5431-bb17-4c41-9985-d39c50d83c73" providerId="ADAL" clId="{92D8EBF5-1C0F-F947-8901-5648E43EEFDF}" dt="2024-11-24T21:43:28.272" v="2291" actId="21"/>
          <ac:spMkLst>
            <pc:docMk/>
            <pc:sldMk cId="3020425683" sldId="310"/>
            <ac:spMk id="5" creationId="{2901119C-AB84-AF2A-93FC-CEEECD4EDA40}"/>
          </ac:spMkLst>
        </pc:spChg>
        <pc:spChg chg="del">
          <ac:chgData name="Toby Donaldson" userId="2e6e5431-bb17-4c41-9985-d39c50d83c73" providerId="ADAL" clId="{92D8EBF5-1C0F-F947-8901-5648E43EEFDF}" dt="2024-11-24T21:43:26.038" v="2290" actId="21"/>
          <ac:spMkLst>
            <pc:docMk/>
            <pc:sldMk cId="3020425683" sldId="310"/>
            <ac:spMk id="8" creationId="{D1A7709D-4568-2E1D-DBAF-BB2222549D18}"/>
          </ac:spMkLst>
        </pc:spChg>
        <pc:spChg chg="del">
          <ac:chgData name="Toby Donaldson" userId="2e6e5431-bb17-4c41-9985-d39c50d83c73" providerId="ADAL" clId="{92D8EBF5-1C0F-F947-8901-5648E43EEFDF}" dt="2024-11-24T21:42:52.345" v="2281" actId="21"/>
          <ac:spMkLst>
            <pc:docMk/>
            <pc:sldMk cId="3020425683" sldId="310"/>
            <ac:spMk id="9" creationId="{AE31BB42-1432-2B92-8281-94C282E763EF}"/>
          </ac:spMkLst>
        </pc:spChg>
        <pc:spChg chg="mod">
          <ac:chgData name="Toby Donaldson" userId="2e6e5431-bb17-4c41-9985-d39c50d83c73" providerId="ADAL" clId="{92D8EBF5-1C0F-F947-8901-5648E43EEFDF}" dt="2024-11-24T21:48:22.311" v="2353" actId="113"/>
          <ac:spMkLst>
            <pc:docMk/>
            <pc:sldMk cId="3020425683" sldId="310"/>
            <ac:spMk id="24" creationId="{4BEDDBD9-0748-40E7-93FD-54B30899D035}"/>
          </ac:spMkLst>
        </pc:spChg>
        <pc:spChg chg="add mod">
          <ac:chgData name="Toby Donaldson" userId="2e6e5431-bb17-4c41-9985-d39c50d83c73" providerId="ADAL" clId="{92D8EBF5-1C0F-F947-8901-5648E43EEFDF}" dt="2024-11-24T21:47:26.646" v="2313" actId="555"/>
          <ac:spMkLst>
            <pc:docMk/>
            <pc:sldMk cId="3020425683" sldId="310"/>
            <ac:spMk id="25" creationId="{E3EB8E45-4643-A241-85E0-75BCBA3BDA81}"/>
          </ac:spMkLst>
        </pc:spChg>
        <pc:spChg chg="add mod">
          <ac:chgData name="Toby Donaldson" userId="2e6e5431-bb17-4c41-9985-d39c50d83c73" providerId="ADAL" clId="{92D8EBF5-1C0F-F947-8901-5648E43EEFDF}" dt="2024-11-24T21:47:26.646" v="2313" actId="555"/>
          <ac:spMkLst>
            <pc:docMk/>
            <pc:sldMk cId="3020425683" sldId="310"/>
            <ac:spMk id="26" creationId="{4B8D4159-3161-03B0-BE82-E47E990058F0}"/>
          </ac:spMkLst>
        </pc:spChg>
        <pc:spChg chg="add mod">
          <ac:chgData name="Toby Donaldson" userId="2e6e5431-bb17-4c41-9985-d39c50d83c73" providerId="ADAL" clId="{92D8EBF5-1C0F-F947-8901-5648E43EEFDF}" dt="2024-11-24T21:47:26.646" v="2313" actId="555"/>
          <ac:spMkLst>
            <pc:docMk/>
            <pc:sldMk cId="3020425683" sldId="310"/>
            <ac:spMk id="27" creationId="{AFDB5CA9-2F58-B85F-3098-4AC663C72994}"/>
          </ac:spMkLst>
        </pc:spChg>
        <pc:spChg chg="add mod">
          <ac:chgData name="Toby Donaldson" userId="2e6e5431-bb17-4c41-9985-d39c50d83c73" providerId="ADAL" clId="{92D8EBF5-1C0F-F947-8901-5648E43EEFDF}" dt="2024-11-24T21:47:26.646" v="2313" actId="555"/>
          <ac:spMkLst>
            <pc:docMk/>
            <pc:sldMk cId="3020425683" sldId="310"/>
            <ac:spMk id="28" creationId="{A3B24FC2-45E9-2D41-4DF3-E5B873B05F73}"/>
          </ac:spMkLst>
        </pc:spChg>
        <pc:spChg chg="add del mod">
          <ac:chgData name="Toby Donaldson" userId="2e6e5431-bb17-4c41-9985-d39c50d83c73" providerId="ADAL" clId="{92D8EBF5-1C0F-F947-8901-5648E43EEFDF}" dt="2024-11-24T21:48:32.495" v="2354" actId="21"/>
          <ac:spMkLst>
            <pc:docMk/>
            <pc:sldMk cId="3020425683" sldId="310"/>
            <ac:spMk id="29" creationId="{A3B54FC1-C27E-E622-5DF3-9A2A12153B54}"/>
          </ac:spMkLst>
        </pc:spChg>
        <pc:spChg chg="add del mod">
          <ac:chgData name="Toby Donaldson" userId="2e6e5431-bb17-4c41-9985-d39c50d83c73" providerId="ADAL" clId="{92D8EBF5-1C0F-F947-8901-5648E43EEFDF}" dt="2024-11-24T21:52:16.098" v="2596" actId="21"/>
          <ac:spMkLst>
            <pc:docMk/>
            <pc:sldMk cId="3020425683" sldId="310"/>
            <ac:spMk id="30" creationId="{96CDE860-3C73-619F-8522-1F773C496B54}"/>
          </ac:spMkLst>
        </pc:spChg>
        <pc:graphicFrameChg chg="add mod modGraphic">
          <ac:chgData name="Toby Donaldson" userId="2e6e5431-bb17-4c41-9985-d39c50d83c73" providerId="ADAL" clId="{92D8EBF5-1C0F-F947-8901-5648E43EEFDF}" dt="2024-11-24T21:53:29.493" v="2614" actId="1076"/>
          <ac:graphicFrameMkLst>
            <pc:docMk/>
            <pc:sldMk cId="3020425683" sldId="310"/>
            <ac:graphicFrameMk id="31" creationId="{9B3DE5C5-91F4-20ED-BA70-AAC56F37FF47}"/>
          </ac:graphicFrameMkLst>
        </pc:graphicFrameChg>
        <pc:cxnChg chg="mod">
          <ac:chgData name="Toby Donaldson" userId="2e6e5431-bb17-4c41-9985-d39c50d83c73" providerId="ADAL" clId="{92D8EBF5-1C0F-F947-8901-5648E43EEFDF}" dt="2024-11-24T21:43:32.540" v="2292" actId="14100"/>
          <ac:cxnSpMkLst>
            <pc:docMk/>
            <pc:sldMk cId="3020425683" sldId="310"/>
            <ac:cxnSpMk id="3" creationId="{37868FCD-D5AF-9208-45BF-566275215248}"/>
          </ac:cxnSpMkLst>
        </pc:cxnChg>
        <pc:cxnChg chg="add">
          <ac:chgData name="Toby Donaldson" userId="2e6e5431-bb17-4c41-9985-d39c50d83c73" providerId="ADAL" clId="{92D8EBF5-1C0F-F947-8901-5648E43EEFDF}" dt="2024-11-24T21:43:06.626" v="2283" actId="11529"/>
          <ac:cxnSpMkLst>
            <pc:docMk/>
            <pc:sldMk cId="3020425683" sldId="310"/>
            <ac:cxnSpMk id="7" creationId="{11ADF15A-2149-4BFD-BCF6-FBC5D1C4C946}"/>
          </ac:cxnSpMkLst>
        </pc:cxnChg>
        <pc:cxnChg chg="del mod">
          <ac:chgData name="Toby Donaldson" userId="2e6e5431-bb17-4c41-9985-d39c50d83c73" providerId="ADAL" clId="{92D8EBF5-1C0F-F947-8901-5648E43EEFDF}" dt="2024-11-24T21:42:52.345" v="2281" actId="21"/>
          <ac:cxnSpMkLst>
            <pc:docMk/>
            <pc:sldMk cId="3020425683" sldId="310"/>
            <ac:cxnSpMk id="10" creationId="{6BCB1E1F-794B-3907-489D-1F62796278A7}"/>
          </ac:cxnSpMkLst>
        </pc:cxnChg>
        <pc:cxnChg chg="add mod">
          <ac:chgData name="Toby Donaldson" userId="2e6e5431-bb17-4c41-9985-d39c50d83c73" providerId="ADAL" clId="{92D8EBF5-1C0F-F947-8901-5648E43EEFDF}" dt="2024-11-24T21:43:14.987" v="2286" actId="14100"/>
          <ac:cxnSpMkLst>
            <pc:docMk/>
            <pc:sldMk cId="3020425683" sldId="310"/>
            <ac:cxnSpMk id="14" creationId="{92565940-11A4-ACE4-8B4C-D877C26C9E80}"/>
          </ac:cxnSpMkLst>
        </pc:cxnChg>
        <pc:cxnChg chg="add mod">
          <ac:chgData name="Toby Donaldson" userId="2e6e5431-bb17-4c41-9985-d39c50d83c73" providerId="ADAL" clId="{92D8EBF5-1C0F-F947-8901-5648E43EEFDF}" dt="2024-11-24T21:47:42.641" v="2334" actId="20577"/>
          <ac:cxnSpMkLst>
            <pc:docMk/>
            <pc:sldMk cId="3020425683" sldId="310"/>
            <ac:cxnSpMk id="18" creationId="{646E433E-B380-8513-4874-2DDA69FB0755}"/>
          </ac:cxnSpMkLst>
        </pc:cxnChg>
        <pc:cxnChg chg="add mod">
          <ac:chgData name="Toby Donaldson" userId="2e6e5431-bb17-4c41-9985-d39c50d83c73" providerId="ADAL" clId="{92D8EBF5-1C0F-F947-8901-5648E43EEFDF}" dt="2024-11-24T21:43:42.703" v="2295" actId="14100"/>
          <ac:cxnSpMkLst>
            <pc:docMk/>
            <pc:sldMk cId="3020425683" sldId="310"/>
            <ac:cxnSpMk id="22" creationId="{B19D87B8-C863-7C00-E461-B9E4D011E0AC}"/>
          </ac:cxnSpMkLst>
        </pc:cxnChg>
      </pc:sldChg>
      <pc:sldChg chg="addSp delSp modSp add mod setBg">
        <pc:chgData name="Toby Donaldson" userId="2e6e5431-bb17-4c41-9985-d39c50d83c73" providerId="ADAL" clId="{92D8EBF5-1C0F-F947-8901-5648E43EEFDF}" dt="2024-11-24T22:09:24.362" v="3252" actId="113"/>
        <pc:sldMkLst>
          <pc:docMk/>
          <pc:sldMk cId="562574716" sldId="311"/>
        </pc:sldMkLst>
        <pc:spChg chg="del">
          <ac:chgData name="Toby Donaldson" userId="2e6e5431-bb17-4c41-9985-d39c50d83c73" providerId="ADAL" clId="{92D8EBF5-1C0F-F947-8901-5648E43EEFDF}" dt="2024-11-24T21:56:00.270" v="2905" actId="21"/>
          <ac:spMkLst>
            <pc:docMk/>
            <pc:sldMk cId="562574716" sldId="311"/>
            <ac:spMk id="2" creationId="{31A312E4-37DF-A69B-9A47-56C96997BFF7}"/>
          </ac:spMkLst>
        </pc:spChg>
        <pc:spChg chg="add mod">
          <ac:chgData name="Toby Donaldson" userId="2e6e5431-bb17-4c41-9985-d39c50d83c73" providerId="ADAL" clId="{92D8EBF5-1C0F-F947-8901-5648E43EEFDF}" dt="2024-11-24T21:54:40.579" v="2753"/>
          <ac:spMkLst>
            <pc:docMk/>
            <pc:sldMk cId="562574716" sldId="311"/>
            <ac:spMk id="5" creationId="{D4BD1AA6-63AC-9156-C576-25DEC9C30EC8}"/>
          </ac:spMkLst>
        </pc:spChg>
        <pc:spChg chg="add mod">
          <ac:chgData name="Toby Donaldson" userId="2e6e5431-bb17-4c41-9985-d39c50d83c73" providerId="ADAL" clId="{92D8EBF5-1C0F-F947-8901-5648E43EEFDF}" dt="2024-11-24T21:55:48.380" v="2903" actId="113"/>
          <ac:spMkLst>
            <pc:docMk/>
            <pc:sldMk cId="562574716" sldId="311"/>
            <ac:spMk id="6" creationId="{4FF1961F-5CC2-A6FD-7E2D-B8FA5A71E548}"/>
          </ac:spMkLst>
        </pc:spChg>
        <pc:spChg chg="add del mod">
          <ac:chgData name="Toby Donaldson" userId="2e6e5431-bb17-4c41-9985-d39c50d83c73" providerId="ADAL" clId="{92D8EBF5-1C0F-F947-8901-5648E43EEFDF}" dt="2024-11-24T21:56:36.810" v="2912" actId="21"/>
          <ac:spMkLst>
            <pc:docMk/>
            <pc:sldMk cId="562574716" sldId="311"/>
            <ac:spMk id="8" creationId="{139D5B69-769A-C5EF-3F9C-354095FE2CA9}"/>
          </ac:spMkLst>
        </pc:spChg>
        <pc:spChg chg="add mod">
          <ac:chgData name="Toby Donaldson" userId="2e6e5431-bb17-4c41-9985-d39c50d83c73" providerId="ADAL" clId="{92D8EBF5-1C0F-F947-8901-5648E43EEFDF}" dt="2024-11-24T22:01:18.639" v="2998" actId="164"/>
          <ac:spMkLst>
            <pc:docMk/>
            <pc:sldMk cId="562574716" sldId="311"/>
            <ac:spMk id="9" creationId="{D7C9DEA2-B790-3DF6-C2C7-5916FB0A8917}"/>
          </ac:spMkLst>
        </pc:spChg>
        <pc:spChg chg="add mod">
          <ac:chgData name="Toby Donaldson" userId="2e6e5431-bb17-4c41-9985-d39c50d83c73" providerId="ADAL" clId="{92D8EBF5-1C0F-F947-8901-5648E43EEFDF}" dt="2024-11-24T22:02:23.644" v="3008" actId="14100"/>
          <ac:spMkLst>
            <pc:docMk/>
            <pc:sldMk cId="562574716" sldId="311"/>
            <ac:spMk id="10" creationId="{0F4D5A4D-7228-446C-E654-7320BA1C7158}"/>
          </ac:spMkLst>
        </pc:spChg>
        <pc:spChg chg="del">
          <ac:chgData name="Toby Donaldson" userId="2e6e5431-bb17-4c41-9985-d39c50d83c73" providerId="ADAL" clId="{92D8EBF5-1C0F-F947-8901-5648E43EEFDF}" dt="2024-11-24T21:56:00.270" v="2905" actId="21"/>
          <ac:spMkLst>
            <pc:docMk/>
            <pc:sldMk cId="562574716" sldId="311"/>
            <ac:spMk id="12" creationId="{15EAF005-B5E1-6025-FCC8-C881E148E945}"/>
          </ac:spMkLst>
        </pc:spChg>
        <pc:spChg chg="del">
          <ac:chgData name="Toby Donaldson" userId="2e6e5431-bb17-4c41-9985-d39c50d83c73" providerId="ADAL" clId="{92D8EBF5-1C0F-F947-8901-5648E43EEFDF}" dt="2024-11-24T21:56:00.270" v="2905" actId="21"/>
          <ac:spMkLst>
            <pc:docMk/>
            <pc:sldMk cId="562574716" sldId="311"/>
            <ac:spMk id="13" creationId="{98EDFA89-EA93-24BA-275C-7D9858529C3C}"/>
          </ac:spMkLst>
        </pc:spChg>
        <pc:spChg chg="mod">
          <ac:chgData name="Toby Donaldson" userId="2e6e5431-bb17-4c41-9985-d39c50d83c73" providerId="ADAL" clId="{92D8EBF5-1C0F-F947-8901-5648E43EEFDF}" dt="2024-11-24T21:55:39.096" v="2901" actId="113"/>
          <ac:spMkLst>
            <pc:docMk/>
            <pc:sldMk cId="562574716" sldId="311"/>
            <ac:spMk id="16" creationId="{51DC1CF6-11C6-CCE4-EAFE-CC9FF27BF1B4}"/>
          </ac:spMkLst>
        </pc:spChg>
        <pc:spChg chg="add mod">
          <ac:chgData name="Toby Donaldson" userId="2e6e5431-bb17-4c41-9985-d39c50d83c73" providerId="ADAL" clId="{92D8EBF5-1C0F-F947-8901-5648E43EEFDF}" dt="2024-11-24T22:03:45.432" v="3020" actId="14100"/>
          <ac:spMkLst>
            <pc:docMk/>
            <pc:sldMk cId="562574716" sldId="311"/>
            <ac:spMk id="17" creationId="{9C790FAE-503F-4D85-7AB4-9A03AA2F6E63}"/>
          </ac:spMkLst>
        </pc:spChg>
        <pc:spChg chg="add mod">
          <ac:chgData name="Toby Donaldson" userId="2e6e5431-bb17-4c41-9985-d39c50d83c73" providerId="ADAL" clId="{92D8EBF5-1C0F-F947-8901-5648E43EEFDF}" dt="2024-11-24T22:06:54.408" v="3056" actId="14100"/>
          <ac:spMkLst>
            <pc:docMk/>
            <pc:sldMk cId="562574716" sldId="311"/>
            <ac:spMk id="20" creationId="{BBDF868B-F027-5799-C104-D889A84DF70C}"/>
          </ac:spMkLst>
        </pc:spChg>
        <pc:spChg chg="add mod">
          <ac:chgData name="Toby Donaldson" userId="2e6e5431-bb17-4c41-9985-d39c50d83c73" providerId="ADAL" clId="{92D8EBF5-1C0F-F947-8901-5648E43EEFDF}" dt="2024-11-24T22:01:18.639" v="2998" actId="164"/>
          <ac:spMkLst>
            <pc:docMk/>
            <pc:sldMk cId="562574716" sldId="311"/>
            <ac:spMk id="21" creationId="{7F7194D8-9433-D039-FB84-334170A50889}"/>
          </ac:spMkLst>
        </pc:spChg>
        <pc:spChg chg="add mod">
          <ac:chgData name="Toby Donaldson" userId="2e6e5431-bb17-4c41-9985-d39c50d83c73" providerId="ADAL" clId="{92D8EBF5-1C0F-F947-8901-5648E43EEFDF}" dt="2024-11-24T22:01:29.862" v="2999" actId="465"/>
          <ac:spMkLst>
            <pc:docMk/>
            <pc:sldMk cId="562574716" sldId="311"/>
            <ac:spMk id="23" creationId="{49EA1953-6061-8ACB-DA1A-41FA52F8D442}"/>
          </ac:spMkLst>
        </pc:spChg>
        <pc:spChg chg="del">
          <ac:chgData name="Toby Donaldson" userId="2e6e5431-bb17-4c41-9985-d39c50d83c73" providerId="ADAL" clId="{92D8EBF5-1C0F-F947-8901-5648E43EEFDF}" dt="2024-11-24T21:56:00.270" v="2905" actId="21"/>
          <ac:spMkLst>
            <pc:docMk/>
            <pc:sldMk cId="562574716" sldId="311"/>
            <ac:spMk id="24" creationId="{04370D5F-5148-C83F-05C9-30EF1F64D7B2}"/>
          </ac:spMkLst>
        </pc:spChg>
        <pc:spChg chg="del">
          <ac:chgData name="Toby Donaldson" userId="2e6e5431-bb17-4c41-9985-d39c50d83c73" providerId="ADAL" clId="{92D8EBF5-1C0F-F947-8901-5648E43EEFDF}" dt="2024-11-24T21:56:02.446" v="2906" actId="21"/>
          <ac:spMkLst>
            <pc:docMk/>
            <pc:sldMk cId="562574716" sldId="311"/>
            <ac:spMk id="25" creationId="{7C66F987-625D-E886-1C54-3EDB19CC8DD5}"/>
          </ac:spMkLst>
        </pc:spChg>
        <pc:spChg chg="del">
          <ac:chgData name="Toby Donaldson" userId="2e6e5431-bb17-4c41-9985-d39c50d83c73" providerId="ADAL" clId="{92D8EBF5-1C0F-F947-8901-5648E43EEFDF}" dt="2024-11-24T21:56:02.446" v="2906" actId="21"/>
          <ac:spMkLst>
            <pc:docMk/>
            <pc:sldMk cId="562574716" sldId="311"/>
            <ac:spMk id="26" creationId="{3B321918-B390-8C6F-34FB-492EF3337232}"/>
          </ac:spMkLst>
        </pc:spChg>
        <pc:spChg chg="del">
          <ac:chgData name="Toby Donaldson" userId="2e6e5431-bb17-4c41-9985-d39c50d83c73" providerId="ADAL" clId="{92D8EBF5-1C0F-F947-8901-5648E43EEFDF}" dt="2024-11-24T21:56:02.446" v="2906" actId="21"/>
          <ac:spMkLst>
            <pc:docMk/>
            <pc:sldMk cId="562574716" sldId="311"/>
            <ac:spMk id="27" creationId="{146EB3E5-52ED-9BD9-85D8-A1C8D45BED71}"/>
          </ac:spMkLst>
        </pc:spChg>
        <pc:spChg chg="del">
          <ac:chgData name="Toby Donaldson" userId="2e6e5431-bb17-4c41-9985-d39c50d83c73" providerId="ADAL" clId="{92D8EBF5-1C0F-F947-8901-5648E43EEFDF}" dt="2024-11-24T21:56:02.446" v="2906" actId="21"/>
          <ac:spMkLst>
            <pc:docMk/>
            <pc:sldMk cId="562574716" sldId="311"/>
            <ac:spMk id="28" creationId="{2528C956-49FB-38C2-D33B-B3588DB2E8F7}"/>
          </ac:spMkLst>
        </pc:spChg>
        <pc:spChg chg="add mod">
          <ac:chgData name="Toby Donaldson" userId="2e6e5431-bb17-4c41-9985-d39c50d83c73" providerId="ADAL" clId="{92D8EBF5-1C0F-F947-8901-5648E43EEFDF}" dt="2024-11-24T22:01:29.862" v="2999" actId="465"/>
          <ac:spMkLst>
            <pc:docMk/>
            <pc:sldMk cId="562574716" sldId="311"/>
            <ac:spMk id="29" creationId="{2615A8FC-0324-B3C0-6D7B-8DBAD75B81F5}"/>
          </ac:spMkLst>
        </pc:spChg>
        <pc:spChg chg="add mod">
          <ac:chgData name="Toby Donaldson" userId="2e6e5431-bb17-4c41-9985-d39c50d83c73" providerId="ADAL" clId="{92D8EBF5-1C0F-F947-8901-5648E43EEFDF}" dt="2024-11-24T22:01:29.862" v="2999" actId="465"/>
          <ac:spMkLst>
            <pc:docMk/>
            <pc:sldMk cId="562574716" sldId="311"/>
            <ac:spMk id="30" creationId="{ACF8BA25-464A-BAC9-EB2B-FAFBC7D0BD9D}"/>
          </ac:spMkLst>
        </pc:spChg>
        <pc:spChg chg="add mod">
          <ac:chgData name="Toby Donaldson" userId="2e6e5431-bb17-4c41-9985-d39c50d83c73" providerId="ADAL" clId="{92D8EBF5-1C0F-F947-8901-5648E43EEFDF}" dt="2024-11-24T22:07:27.841" v="3063" actId="14100"/>
          <ac:spMkLst>
            <pc:docMk/>
            <pc:sldMk cId="562574716" sldId="311"/>
            <ac:spMk id="42" creationId="{1E9AB72D-2592-88DB-D2E5-182049CAC22E}"/>
          </ac:spMkLst>
        </pc:spChg>
        <pc:spChg chg="add mod">
          <ac:chgData name="Toby Donaldson" userId="2e6e5431-bb17-4c41-9985-d39c50d83c73" providerId="ADAL" clId="{92D8EBF5-1C0F-F947-8901-5648E43EEFDF}" dt="2024-11-24T22:00:57.662" v="2994" actId="164"/>
          <ac:spMkLst>
            <pc:docMk/>
            <pc:sldMk cId="562574716" sldId="311"/>
            <ac:spMk id="43" creationId="{805A49FB-DD05-1CE4-2468-0881193A87F9}"/>
          </ac:spMkLst>
        </pc:spChg>
        <pc:spChg chg="add mod">
          <ac:chgData name="Toby Donaldson" userId="2e6e5431-bb17-4c41-9985-d39c50d83c73" providerId="ADAL" clId="{92D8EBF5-1C0F-F947-8901-5648E43EEFDF}" dt="2024-11-24T22:05:29.164" v="3042" actId="1076"/>
          <ac:spMkLst>
            <pc:docMk/>
            <pc:sldMk cId="562574716" sldId="311"/>
            <ac:spMk id="64" creationId="{42D32A7A-0CFE-EB86-D267-6CE0FE62F75C}"/>
          </ac:spMkLst>
        </pc:spChg>
        <pc:spChg chg="add mod">
          <ac:chgData name="Toby Donaldson" userId="2e6e5431-bb17-4c41-9985-d39c50d83c73" providerId="ADAL" clId="{92D8EBF5-1C0F-F947-8901-5648E43EEFDF}" dt="2024-11-24T22:05:32.461" v="3043"/>
          <ac:spMkLst>
            <pc:docMk/>
            <pc:sldMk cId="562574716" sldId="311"/>
            <ac:spMk id="65" creationId="{DBD9F12F-E312-4386-41D0-98BC77A7849F}"/>
          </ac:spMkLst>
        </pc:spChg>
        <pc:spChg chg="add mod">
          <ac:chgData name="Toby Donaldson" userId="2e6e5431-bb17-4c41-9985-d39c50d83c73" providerId="ADAL" clId="{92D8EBF5-1C0F-F947-8901-5648E43EEFDF}" dt="2024-11-24T22:05:46.976" v="3046" actId="14100"/>
          <ac:spMkLst>
            <pc:docMk/>
            <pc:sldMk cId="562574716" sldId="311"/>
            <ac:spMk id="66" creationId="{F1F13AA5-FB31-5380-1CDF-32836BA82CDD}"/>
          </ac:spMkLst>
        </pc:spChg>
        <pc:spChg chg="add mod">
          <ac:chgData name="Toby Donaldson" userId="2e6e5431-bb17-4c41-9985-d39c50d83c73" providerId="ADAL" clId="{92D8EBF5-1C0F-F947-8901-5648E43EEFDF}" dt="2024-11-24T22:05:59.463" v="3049" actId="14100"/>
          <ac:spMkLst>
            <pc:docMk/>
            <pc:sldMk cId="562574716" sldId="311"/>
            <ac:spMk id="67" creationId="{40AEB341-2C8A-75DE-DD81-E11945963CEB}"/>
          </ac:spMkLst>
        </pc:spChg>
        <pc:spChg chg="add mod">
          <ac:chgData name="Toby Donaldson" userId="2e6e5431-bb17-4c41-9985-d39c50d83c73" providerId="ADAL" clId="{92D8EBF5-1C0F-F947-8901-5648E43EEFDF}" dt="2024-11-24T22:07:09.926" v="3059" actId="14100"/>
          <ac:spMkLst>
            <pc:docMk/>
            <pc:sldMk cId="562574716" sldId="311"/>
            <ac:spMk id="71" creationId="{10E050F0-3D26-E6BF-4567-26D7ACEE37FB}"/>
          </ac:spMkLst>
        </pc:spChg>
        <pc:spChg chg="add mod">
          <ac:chgData name="Toby Donaldson" userId="2e6e5431-bb17-4c41-9985-d39c50d83c73" providerId="ADAL" clId="{92D8EBF5-1C0F-F947-8901-5648E43EEFDF}" dt="2024-11-24T22:08:50.280" v="3215" actId="14100"/>
          <ac:spMkLst>
            <pc:docMk/>
            <pc:sldMk cId="562574716" sldId="311"/>
            <ac:spMk id="73" creationId="{3ED09B6D-8D0D-7F6A-3C7E-46A94EB38D47}"/>
          </ac:spMkLst>
        </pc:spChg>
        <pc:spChg chg="add mod">
          <ac:chgData name="Toby Donaldson" userId="2e6e5431-bb17-4c41-9985-d39c50d83c73" providerId="ADAL" clId="{92D8EBF5-1C0F-F947-8901-5648E43EEFDF}" dt="2024-11-24T22:09:24.362" v="3252" actId="113"/>
          <ac:spMkLst>
            <pc:docMk/>
            <pc:sldMk cId="562574716" sldId="311"/>
            <ac:spMk id="74" creationId="{C402C6A1-6CB7-359E-D1C8-88899F531538}"/>
          </ac:spMkLst>
        </pc:spChg>
        <pc:grpChg chg="add mod">
          <ac:chgData name="Toby Donaldson" userId="2e6e5431-bb17-4c41-9985-d39c50d83c73" providerId="ADAL" clId="{92D8EBF5-1C0F-F947-8901-5648E43EEFDF}" dt="2024-11-24T22:07:24.313" v="3062" actId="1076"/>
          <ac:grpSpMkLst>
            <pc:docMk/>
            <pc:sldMk cId="562574716" sldId="311"/>
            <ac:grpSpMk id="45" creationId="{B5783CB1-7D19-FC20-1A99-AE605DBA63DC}"/>
          </ac:grpSpMkLst>
        </pc:grpChg>
        <pc:grpChg chg="add mod">
          <ac:chgData name="Toby Donaldson" userId="2e6e5431-bb17-4c41-9985-d39c50d83c73" providerId="ADAL" clId="{92D8EBF5-1C0F-F947-8901-5648E43EEFDF}" dt="2024-11-24T22:06:44.103" v="3053" actId="1076"/>
          <ac:grpSpMkLst>
            <pc:docMk/>
            <pc:sldMk cId="562574716" sldId="311"/>
            <ac:grpSpMk id="46" creationId="{B5C0A406-4FE5-70D9-7D8F-F1095F9DDC2C}"/>
          </ac:grpSpMkLst>
        </pc:grpChg>
        <pc:grpChg chg="add mod">
          <ac:chgData name="Toby Donaldson" userId="2e6e5431-bb17-4c41-9985-d39c50d83c73" providerId="ADAL" clId="{92D8EBF5-1C0F-F947-8901-5648E43EEFDF}" dt="2024-11-24T22:03:38.997" v="3019" actId="1076"/>
          <ac:grpSpMkLst>
            <pc:docMk/>
            <pc:sldMk cId="562574716" sldId="311"/>
            <ac:grpSpMk id="47" creationId="{E71E8F15-547F-4731-B252-0CCE65AD458D}"/>
          </ac:grpSpMkLst>
        </pc:grpChg>
        <pc:grpChg chg="add mod">
          <ac:chgData name="Toby Donaldson" userId="2e6e5431-bb17-4c41-9985-d39c50d83c73" providerId="ADAL" clId="{92D8EBF5-1C0F-F947-8901-5648E43EEFDF}" dt="2024-11-24T22:02:08.523" v="3005" actId="14100"/>
          <ac:grpSpMkLst>
            <pc:docMk/>
            <pc:sldMk cId="562574716" sldId="311"/>
            <ac:grpSpMk id="48" creationId="{5012B79E-7D56-F2E4-6E4C-C2CFF408A376}"/>
          </ac:grpSpMkLst>
        </pc:grpChg>
        <pc:grpChg chg="add mod">
          <ac:chgData name="Toby Donaldson" userId="2e6e5431-bb17-4c41-9985-d39c50d83c73" providerId="ADAL" clId="{92D8EBF5-1C0F-F947-8901-5648E43EEFDF}" dt="2024-11-24T22:01:29.862" v="2999" actId="465"/>
          <ac:grpSpMkLst>
            <pc:docMk/>
            <pc:sldMk cId="562574716" sldId="311"/>
            <ac:grpSpMk id="49" creationId="{28363B6B-C76E-299A-D259-71E2514A69EE}"/>
          </ac:grpSpMkLst>
        </pc:grpChg>
        <pc:graphicFrameChg chg="del">
          <ac:chgData name="Toby Donaldson" userId="2e6e5431-bb17-4c41-9985-d39c50d83c73" providerId="ADAL" clId="{92D8EBF5-1C0F-F947-8901-5648E43EEFDF}" dt="2024-11-24T21:55:52.697" v="2904" actId="21"/>
          <ac:graphicFrameMkLst>
            <pc:docMk/>
            <pc:sldMk cId="562574716" sldId="311"/>
            <ac:graphicFrameMk id="31" creationId="{D94DBC16-A601-66AA-6387-81BBF333086C}"/>
          </ac:graphicFrameMkLst>
        </pc:graphicFrameChg>
        <pc:cxnChg chg="del mod">
          <ac:chgData name="Toby Donaldson" userId="2e6e5431-bb17-4c41-9985-d39c50d83c73" providerId="ADAL" clId="{92D8EBF5-1C0F-F947-8901-5648E43EEFDF}" dt="2024-11-24T21:56:06.233" v="2908" actId="21"/>
          <ac:cxnSpMkLst>
            <pc:docMk/>
            <pc:sldMk cId="562574716" sldId="311"/>
            <ac:cxnSpMk id="3" creationId="{E3FA339C-47FD-F0D8-59F7-2E980165D7A2}"/>
          </ac:cxnSpMkLst>
        </pc:cxnChg>
        <pc:cxnChg chg="del">
          <ac:chgData name="Toby Donaldson" userId="2e6e5431-bb17-4c41-9985-d39c50d83c73" providerId="ADAL" clId="{92D8EBF5-1C0F-F947-8901-5648E43EEFDF}" dt="2024-11-24T21:56:02.446" v="2906" actId="21"/>
          <ac:cxnSpMkLst>
            <pc:docMk/>
            <pc:sldMk cId="562574716" sldId="311"/>
            <ac:cxnSpMk id="7" creationId="{8BC9F4AA-57D9-BA44-A424-B2333EC3A20D}"/>
          </ac:cxnSpMkLst>
        </pc:cxnChg>
        <pc:cxnChg chg="del mod">
          <ac:chgData name="Toby Donaldson" userId="2e6e5431-bb17-4c41-9985-d39c50d83c73" providerId="ADAL" clId="{92D8EBF5-1C0F-F947-8901-5648E43EEFDF}" dt="2024-11-24T21:56:04.363" v="2907" actId="21"/>
          <ac:cxnSpMkLst>
            <pc:docMk/>
            <pc:sldMk cId="562574716" sldId="311"/>
            <ac:cxnSpMk id="11" creationId="{1E6DB55B-0A4B-ED5B-F01A-38C3C3BA0D33}"/>
          </ac:cxnSpMkLst>
        </pc:cxnChg>
        <pc:cxnChg chg="del">
          <ac:chgData name="Toby Donaldson" userId="2e6e5431-bb17-4c41-9985-d39c50d83c73" providerId="ADAL" clId="{92D8EBF5-1C0F-F947-8901-5648E43EEFDF}" dt="2024-11-24T21:56:02.446" v="2906" actId="21"/>
          <ac:cxnSpMkLst>
            <pc:docMk/>
            <pc:sldMk cId="562574716" sldId="311"/>
            <ac:cxnSpMk id="14" creationId="{F3D2AD80-EB20-1724-BA90-9C0F8A1A833F}"/>
          </ac:cxnSpMkLst>
        </pc:cxnChg>
        <pc:cxnChg chg="del mod">
          <ac:chgData name="Toby Donaldson" userId="2e6e5431-bb17-4c41-9985-d39c50d83c73" providerId="ADAL" clId="{92D8EBF5-1C0F-F947-8901-5648E43EEFDF}" dt="2024-11-24T21:56:02.446" v="2906" actId="21"/>
          <ac:cxnSpMkLst>
            <pc:docMk/>
            <pc:sldMk cId="562574716" sldId="311"/>
            <ac:cxnSpMk id="18" creationId="{8AB9EDFB-FB53-7626-9705-717714A7F13A}"/>
          </ac:cxnSpMkLst>
        </pc:cxnChg>
        <pc:cxnChg chg="del">
          <ac:chgData name="Toby Donaldson" userId="2e6e5431-bb17-4c41-9985-d39c50d83c73" providerId="ADAL" clId="{92D8EBF5-1C0F-F947-8901-5648E43EEFDF}" dt="2024-11-24T21:56:02.446" v="2906" actId="21"/>
          <ac:cxnSpMkLst>
            <pc:docMk/>
            <pc:sldMk cId="562574716" sldId="311"/>
            <ac:cxnSpMk id="22" creationId="{A041BF18-149F-3FBE-6675-B860874E0226}"/>
          </ac:cxnSpMkLst>
        </pc:cxnChg>
        <pc:cxnChg chg="add mod">
          <ac:chgData name="Toby Donaldson" userId="2e6e5431-bb17-4c41-9985-d39c50d83c73" providerId="ADAL" clId="{92D8EBF5-1C0F-F947-8901-5648E43EEFDF}" dt="2024-11-24T22:01:18.639" v="2998" actId="164"/>
          <ac:cxnSpMkLst>
            <pc:docMk/>
            <pc:sldMk cId="562574716" sldId="311"/>
            <ac:cxnSpMk id="33" creationId="{A1EE7406-33EF-CFDF-65E1-0709D1C0EBCC}"/>
          </ac:cxnSpMkLst>
        </pc:cxnChg>
        <pc:cxnChg chg="add mod">
          <ac:chgData name="Toby Donaldson" userId="2e6e5431-bb17-4c41-9985-d39c50d83c73" providerId="ADAL" clId="{92D8EBF5-1C0F-F947-8901-5648E43EEFDF}" dt="2024-11-24T22:02:23.644" v="3008" actId="14100"/>
          <ac:cxnSpMkLst>
            <pc:docMk/>
            <pc:sldMk cId="562574716" sldId="311"/>
            <ac:cxnSpMk id="35" creationId="{A8CCE7A0-CA42-E685-C3F8-8D59D30735B6}"/>
          </ac:cxnSpMkLst>
        </pc:cxnChg>
        <pc:cxnChg chg="add del">
          <ac:chgData name="Toby Donaldson" userId="2e6e5431-bb17-4c41-9985-d39c50d83c73" providerId="ADAL" clId="{92D8EBF5-1C0F-F947-8901-5648E43EEFDF}" dt="2024-11-24T21:59:57.428" v="2982" actId="11529"/>
          <ac:cxnSpMkLst>
            <pc:docMk/>
            <pc:sldMk cId="562574716" sldId="311"/>
            <ac:cxnSpMk id="37" creationId="{997AC4DF-486F-464F-5CA3-2578D53A64EF}"/>
          </ac:cxnSpMkLst>
        </pc:cxnChg>
        <pc:cxnChg chg="add mod">
          <ac:chgData name="Toby Donaldson" userId="2e6e5431-bb17-4c41-9985-d39c50d83c73" providerId="ADAL" clId="{92D8EBF5-1C0F-F947-8901-5648E43EEFDF}" dt="2024-11-24T22:03:45.432" v="3020" actId="14100"/>
          <ac:cxnSpMkLst>
            <pc:docMk/>
            <pc:sldMk cId="562574716" sldId="311"/>
            <ac:cxnSpMk id="39" creationId="{E47B617F-C1E4-8EA2-76DA-92E87A50035A}"/>
          </ac:cxnSpMkLst>
        </pc:cxnChg>
        <pc:cxnChg chg="add mod">
          <ac:chgData name="Toby Donaldson" userId="2e6e5431-bb17-4c41-9985-d39c50d83c73" providerId="ADAL" clId="{92D8EBF5-1C0F-F947-8901-5648E43EEFDF}" dt="2024-11-24T22:06:54.408" v="3056" actId="14100"/>
          <ac:cxnSpMkLst>
            <pc:docMk/>
            <pc:sldMk cId="562574716" sldId="311"/>
            <ac:cxnSpMk id="41" creationId="{3BDF942E-BD6D-D92E-256D-A505DBC58CFC}"/>
          </ac:cxnSpMkLst>
        </pc:cxnChg>
        <pc:cxnChg chg="add del mod">
          <ac:chgData name="Toby Donaldson" userId="2e6e5431-bb17-4c41-9985-d39c50d83c73" providerId="ADAL" clId="{92D8EBF5-1C0F-F947-8901-5648E43EEFDF}" dt="2024-11-24T22:00:28.047" v="2988" actId="21"/>
          <ac:cxnSpMkLst>
            <pc:docMk/>
            <pc:sldMk cId="562574716" sldId="311"/>
            <ac:cxnSpMk id="44" creationId="{2779051A-BF98-E957-D49F-8B4BE27D8DEA}"/>
          </ac:cxnSpMkLst>
        </pc:cxnChg>
        <pc:cxnChg chg="add mod">
          <ac:chgData name="Toby Donaldson" userId="2e6e5431-bb17-4c41-9985-d39c50d83c73" providerId="ADAL" clId="{92D8EBF5-1C0F-F947-8901-5648E43EEFDF}" dt="2024-11-24T22:01:51.186" v="3001" actId="692"/>
          <ac:cxnSpMkLst>
            <pc:docMk/>
            <pc:sldMk cId="562574716" sldId="311"/>
            <ac:cxnSpMk id="51" creationId="{64DA13DE-9471-13BA-A89E-CF03F76248F2}"/>
          </ac:cxnSpMkLst>
        </pc:cxnChg>
        <pc:cxnChg chg="add mod">
          <ac:chgData name="Toby Donaldson" userId="2e6e5431-bb17-4c41-9985-d39c50d83c73" providerId="ADAL" clId="{92D8EBF5-1C0F-F947-8901-5648E43EEFDF}" dt="2024-11-24T22:02:18.459" v="3007" actId="14100"/>
          <ac:cxnSpMkLst>
            <pc:docMk/>
            <pc:sldMk cId="562574716" sldId="311"/>
            <ac:cxnSpMk id="52" creationId="{8C487A50-D69B-7313-0008-2D329086947F}"/>
          </ac:cxnSpMkLst>
        </pc:cxnChg>
        <pc:cxnChg chg="add mod">
          <ac:chgData name="Toby Donaldson" userId="2e6e5431-bb17-4c41-9985-d39c50d83c73" providerId="ADAL" clId="{92D8EBF5-1C0F-F947-8901-5648E43EEFDF}" dt="2024-11-24T22:03:31.961" v="3018" actId="14100"/>
          <ac:cxnSpMkLst>
            <pc:docMk/>
            <pc:sldMk cId="562574716" sldId="311"/>
            <ac:cxnSpMk id="58" creationId="{66DB6DC8-F6EE-E56B-4D1E-A7BAEEAD44B5}"/>
          </ac:cxnSpMkLst>
        </pc:cxnChg>
        <pc:cxnChg chg="add mod">
          <ac:chgData name="Toby Donaldson" userId="2e6e5431-bb17-4c41-9985-d39c50d83c73" providerId="ADAL" clId="{92D8EBF5-1C0F-F947-8901-5648E43EEFDF}" dt="2024-11-24T22:03:53.047" v="3022" actId="1076"/>
          <ac:cxnSpMkLst>
            <pc:docMk/>
            <pc:sldMk cId="562574716" sldId="311"/>
            <ac:cxnSpMk id="63" creationId="{58624C5A-C20D-0CC4-1612-8BB9054D93A9}"/>
          </ac:cxnSpMkLst>
        </pc:cxnChg>
        <pc:cxnChg chg="add mod">
          <ac:chgData name="Toby Donaldson" userId="2e6e5431-bb17-4c41-9985-d39c50d83c73" providerId="ADAL" clId="{92D8EBF5-1C0F-F947-8901-5648E43EEFDF}" dt="2024-11-24T22:06:39.939" v="3052" actId="1076"/>
          <ac:cxnSpMkLst>
            <pc:docMk/>
            <pc:sldMk cId="562574716" sldId="311"/>
            <ac:cxnSpMk id="68" creationId="{9D7673A9-159D-43E8-34F5-ED4A32A4B238}"/>
          </ac:cxnSpMkLst>
        </pc:cxnChg>
        <pc:cxnChg chg="add mod">
          <ac:chgData name="Toby Donaldson" userId="2e6e5431-bb17-4c41-9985-d39c50d83c73" providerId="ADAL" clId="{92D8EBF5-1C0F-F947-8901-5648E43EEFDF}" dt="2024-11-24T22:06:49.986" v="3055" actId="1076"/>
          <ac:cxnSpMkLst>
            <pc:docMk/>
            <pc:sldMk cId="562574716" sldId="311"/>
            <ac:cxnSpMk id="69" creationId="{E229DC20-236D-FD8D-2E9C-918602866238}"/>
          </ac:cxnSpMkLst>
        </pc:cxnChg>
        <pc:cxnChg chg="add mod">
          <ac:chgData name="Toby Donaldson" userId="2e6e5431-bb17-4c41-9985-d39c50d83c73" providerId="ADAL" clId="{92D8EBF5-1C0F-F947-8901-5648E43EEFDF}" dt="2024-11-24T22:07:19.341" v="3061" actId="1076"/>
          <ac:cxnSpMkLst>
            <pc:docMk/>
            <pc:sldMk cId="562574716" sldId="311"/>
            <ac:cxnSpMk id="72" creationId="{94731F05-6EC4-B5E8-7A68-CDB6743943F8}"/>
          </ac:cxnSpMkLst>
        </pc:cxnChg>
      </pc:sldChg>
      <pc:sldChg chg="del">
        <pc:chgData name="Toby Donaldson" userId="2e6e5431-bb17-4c41-9985-d39c50d83c73" providerId="ADAL" clId="{92D8EBF5-1C0F-F947-8901-5648E43EEFDF}" dt="2024-11-24T21:12:45.938" v="477" actId="2696"/>
        <pc:sldMkLst>
          <pc:docMk/>
          <pc:sldMk cId="1101459675" sldId="311"/>
        </pc:sldMkLst>
      </pc:sldChg>
      <pc:sldChg chg="del">
        <pc:chgData name="Toby Donaldson" userId="2e6e5431-bb17-4c41-9985-d39c50d83c73" providerId="ADAL" clId="{92D8EBF5-1C0F-F947-8901-5648E43EEFDF}" dt="2024-11-24T21:12:45.938" v="477" actId="2696"/>
        <pc:sldMkLst>
          <pc:docMk/>
          <pc:sldMk cId="2567046053" sldId="312"/>
        </pc:sldMkLst>
      </pc:sldChg>
      <pc:sldChg chg="addSp delSp modSp add mod">
        <pc:chgData name="Toby Donaldson" userId="2e6e5431-bb17-4c41-9985-d39c50d83c73" providerId="ADAL" clId="{92D8EBF5-1C0F-F947-8901-5648E43EEFDF}" dt="2024-11-24T22:24:50.170" v="4055" actId="1076"/>
        <pc:sldMkLst>
          <pc:docMk/>
          <pc:sldMk cId="3963667253" sldId="312"/>
        </pc:sldMkLst>
        <pc:spChg chg="add del mod">
          <ac:chgData name="Toby Donaldson" userId="2e6e5431-bb17-4c41-9985-d39c50d83c73" providerId="ADAL" clId="{92D8EBF5-1C0F-F947-8901-5648E43EEFDF}" dt="2024-11-24T22:10:35.620" v="3271"/>
          <ac:spMkLst>
            <pc:docMk/>
            <pc:sldMk cId="3963667253" sldId="312"/>
            <ac:spMk id="2" creationId="{0E2820A8-C1D5-74C1-F597-19E210E6FFE8}"/>
          </ac:spMkLst>
        </pc:spChg>
        <pc:spChg chg="add del mod">
          <ac:chgData name="Toby Donaldson" userId="2e6e5431-bb17-4c41-9985-d39c50d83c73" providerId="ADAL" clId="{92D8EBF5-1C0F-F947-8901-5648E43EEFDF}" dt="2024-11-24T22:13:01.087" v="3321" actId="21"/>
          <ac:spMkLst>
            <pc:docMk/>
            <pc:sldMk cId="3963667253" sldId="312"/>
            <ac:spMk id="5" creationId="{F68A39CB-F4D4-76BE-1587-8A65646BF378}"/>
          </ac:spMkLst>
        </pc:spChg>
        <pc:spChg chg="mod">
          <ac:chgData name="Toby Donaldson" userId="2e6e5431-bb17-4c41-9985-d39c50d83c73" providerId="ADAL" clId="{92D8EBF5-1C0F-F947-8901-5648E43EEFDF}" dt="2024-11-24T22:16:36.002" v="3545" actId="1076"/>
          <ac:spMkLst>
            <pc:docMk/>
            <pc:sldMk cId="3963667253" sldId="312"/>
            <ac:spMk id="6" creationId="{8731091A-913B-AAE8-2591-64FCEDBB1306}"/>
          </ac:spMkLst>
        </pc:spChg>
        <pc:spChg chg="add mod">
          <ac:chgData name="Toby Donaldson" userId="2e6e5431-bb17-4c41-9985-d39c50d83c73" providerId="ADAL" clId="{92D8EBF5-1C0F-F947-8901-5648E43EEFDF}" dt="2024-11-24T22:16:23.602" v="3544" actId="20577"/>
          <ac:spMkLst>
            <pc:docMk/>
            <pc:sldMk cId="3963667253" sldId="312"/>
            <ac:spMk id="7" creationId="{A27B9971-8F04-3771-4CE6-0111DFF57A86}"/>
          </ac:spMkLst>
        </pc:spChg>
        <pc:spChg chg="add mod">
          <ac:chgData name="Toby Donaldson" userId="2e6e5431-bb17-4c41-9985-d39c50d83c73" providerId="ADAL" clId="{92D8EBF5-1C0F-F947-8901-5648E43EEFDF}" dt="2024-11-24T22:23:41.424" v="3948" actId="1076"/>
          <ac:spMkLst>
            <pc:docMk/>
            <pc:sldMk cId="3963667253" sldId="312"/>
            <ac:spMk id="8" creationId="{D5BA138B-8FFA-21F1-608C-89B49BC7BB0B}"/>
          </ac:spMkLst>
        </pc:spChg>
        <pc:spChg chg="add mod">
          <ac:chgData name="Toby Donaldson" userId="2e6e5431-bb17-4c41-9985-d39c50d83c73" providerId="ADAL" clId="{92D8EBF5-1C0F-F947-8901-5648E43EEFDF}" dt="2024-11-24T22:24:41.649" v="4053" actId="1076"/>
          <ac:spMkLst>
            <pc:docMk/>
            <pc:sldMk cId="3963667253" sldId="312"/>
            <ac:spMk id="11" creationId="{191A1ABB-A42C-9A55-5395-949235A5656F}"/>
          </ac:spMkLst>
        </pc:spChg>
        <pc:spChg chg="add mod">
          <ac:chgData name="Toby Donaldson" userId="2e6e5431-bb17-4c41-9985-d39c50d83c73" providerId="ADAL" clId="{92D8EBF5-1C0F-F947-8901-5648E43EEFDF}" dt="2024-11-24T22:24:50.170" v="4055" actId="1076"/>
          <ac:spMkLst>
            <pc:docMk/>
            <pc:sldMk cId="3963667253" sldId="312"/>
            <ac:spMk id="12" creationId="{A8A98301-CD80-A34D-A05E-41CF645324AC}"/>
          </ac:spMkLst>
        </pc:spChg>
        <pc:spChg chg="add mod">
          <ac:chgData name="Toby Donaldson" userId="2e6e5431-bb17-4c41-9985-d39c50d83c73" providerId="ADAL" clId="{92D8EBF5-1C0F-F947-8901-5648E43EEFDF}" dt="2024-11-24T22:24:50.170" v="4055" actId="1076"/>
          <ac:spMkLst>
            <pc:docMk/>
            <pc:sldMk cId="3963667253" sldId="312"/>
            <ac:spMk id="13" creationId="{149B9A4E-25CF-8F2F-FCBE-392D5306E25B}"/>
          </ac:spMkLst>
        </pc:spChg>
        <pc:spChg chg="add mod">
          <ac:chgData name="Toby Donaldson" userId="2e6e5431-bb17-4c41-9985-d39c50d83c73" providerId="ADAL" clId="{92D8EBF5-1C0F-F947-8901-5648E43EEFDF}" dt="2024-11-24T22:24:50.170" v="4055" actId="1076"/>
          <ac:spMkLst>
            <pc:docMk/>
            <pc:sldMk cId="3963667253" sldId="312"/>
            <ac:spMk id="14" creationId="{E5AC10EA-C4EB-A301-A8F7-CE6FA7482019}"/>
          </ac:spMkLst>
        </pc:spChg>
        <pc:spChg chg="add mod">
          <ac:chgData name="Toby Donaldson" userId="2e6e5431-bb17-4c41-9985-d39c50d83c73" providerId="ADAL" clId="{92D8EBF5-1C0F-F947-8901-5648E43EEFDF}" dt="2024-11-24T22:24:50.170" v="4055" actId="1076"/>
          <ac:spMkLst>
            <pc:docMk/>
            <pc:sldMk cId="3963667253" sldId="312"/>
            <ac:spMk id="18" creationId="{09D6D8C8-D7EA-3C96-768F-7A662522D8C2}"/>
          </ac:spMkLst>
        </pc:spChg>
        <pc:spChg chg="del">
          <ac:chgData name="Toby Donaldson" userId="2e6e5431-bb17-4c41-9985-d39c50d83c73" providerId="ADAL" clId="{92D8EBF5-1C0F-F947-8901-5648E43EEFDF}" dt="2024-11-24T22:10:35.206" v="3269" actId="21"/>
          <ac:spMkLst>
            <pc:docMk/>
            <pc:sldMk cId="3963667253" sldId="312"/>
            <ac:spMk id="19" creationId="{44A1A034-CAEA-9252-01C1-5D6BD9618D6A}"/>
          </ac:spMkLst>
        </pc:spChg>
        <pc:spChg chg="add mod">
          <ac:chgData name="Toby Donaldson" userId="2e6e5431-bb17-4c41-9985-d39c50d83c73" providerId="ADAL" clId="{92D8EBF5-1C0F-F947-8901-5648E43EEFDF}" dt="2024-11-24T22:24:44.672" v="4054" actId="1076"/>
          <ac:spMkLst>
            <pc:docMk/>
            <pc:sldMk cId="3963667253" sldId="312"/>
            <ac:spMk id="22" creationId="{0BF2B3B6-4599-1D38-5E01-4336C3D69FC3}"/>
          </ac:spMkLst>
        </pc:spChg>
        <pc:spChg chg="del">
          <ac:chgData name="Toby Donaldson" userId="2e6e5431-bb17-4c41-9985-d39c50d83c73" providerId="ADAL" clId="{92D8EBF5-1C0F-F947-8901-5648E43EEFDF}" dt="2024-11-24T22:10:07.165" v="3256" actId="21"/>
          <ac:spMkLst>
            <pc:docMk/>
            <pc:sldMk cId="3963667253" sldId="312"/>
            <ac:spMk id="64" creationId="{229F65DA-6F1D-A3C0-2947-DFBB021619F9}"/>
          </ac:spMkLst>
        </pc:spChg>
        <pc:spChg chg="del">
          <ac:chgData name="Toby Donaldson" userId="2e6e5431-bb17-4c41-9985-d39c50d83c73" providerId="ADAL" clId="{92D8EBF5-1C0F-F947-8901-5648E43EEFDF}" dt="2024-11-24T22:10:07.165" v="3256" actId="21"/>
          <ac:spMkLst>
            <pc:docMk/>
            <pc:sldMk cId="3963667253" sldId="312"/>
            <ac:spMk id="66" creationId="{078769DA-4E60-3BCC-531D-EFFFFDEDB23A}"/>
          </ac:spMkLst>
        </pc:spChg>
        <pc:spChg chg="del">
          <ac:chgData name="Toby Donaldson" userId="2e6e5431-bb17-4c41-9985-d39c50d83c73" providerId="ADAL" clId="{92D8EBF5-1C0F-F947-8901-5648E43EEFDF}" dt="2024-11-24T22:10:07.165" v="3256" actId="21"/>
          <ac:spMkLst>
            <pc:docMk/>
            <pc:sldMk cId="3963667253" sldId="312"/>
            <ac:spMk id="67" creationId="{0E62AD24-B109-B595-6859-999CC36F7F81}"/>
          </ac:spMkLst>
        </pc:spChg>
        <pc:spChg chg="del">
          <ac:chgData name="Toby Donaldson" userId="2e6e5431-bb17-4c41-9985-d39c50d83c73" providerId="ADAL" clId="{92D8EBF5-1C0F-F947-8901-5648E43EEFDF}" dt="2024-11-24T22:10:07.165" v="3256" actId="21"/>
          <ac:spMkLst>
            <pc:docMk/>
            <pc:sldMk cId="3963667253" sldId="312"/>
            <ac:spMk id="71" creationId="{772D48BE-183E-86CF-DCD8-1DEAC03400CA}"/>
          </ac:spMkLst>
        </pc:spChg>
        <pc:spChg chg="del mod">
          <ac:chgData name="Toby Donaldson" userId="2e6e5431-bb17-4c41-9985-d39c50d83c73" providerId="ADAL" clId="{92D8EBF5-1C0F-F947-8901-5648E43EEFDF}" dt="2024-11-24T22:10:35.206" v="3269" actId="21"/>
          <ac:spMkLst>
            <pc:docMk/>
            <pc:sldMk cId="3963667253" sldId="312"/>
            <ac:spMk id="73" creationId="{004C9A25-5CC5-5485-EAEB-686278B6C903}"/>
          </ac:spMkLst>
        </pc:spChg>
        <pc:spChg chg="del">
          <ac:chgData name="Toby Donaldson" userId="2e6e5431-bb17-4c41-9985-d39c50d83c73" providerId="ADAL" clId="{92D8EBF5-1C0F-F947-8901-5648E43EEFDF}" dt="2024-11-24T22:10:01.857" v="3254" actId="21"/>
          <ac:spMkLst>
            <pc:docMk/>
            <pc:sldMk cId="3963667253" sldId="312"/>
            <ac:spMk id="74" creationId="{45E9C186-D120-E176-938E-501F8730B054}"/>
          </ac:spMkLst>
        </pc:spChg>
        <pc:grpChg chg="del">
          <ac:chgData name="Toby Donaldson" userId="2e6e5431-bb17-4c41-9985-d39c50d83c73" providerId="ADAL" clId="{92D8EBF5-1C0F-F947-8901-5648E43EEFDF}" dt="2024-11-24T22:10:07.165" v="3256" actId="21"/>
          <ac:grpSpMkLst>
            <pc:docMk/>
            <pc:sldMk cId="3963667253" sldId="312"/>
            <ac:grpSpMk id="45" creationId="{0F93DE40-330A-7A5E-ACDD-358AB9DE7C02}"/>
          </ac:grpSpMkLst>
        </pc:grpChg>
        <pc:grpChg chg="del">
          <ac:chgData name="Toby Donaldson" userId="2e6e5431-bb17-4c41-9985-d39c50d83c73" providerId="ADAL" clId="{92D8EBF5-1C0F-F947-8901-5648E43EEFDF}" dt="2024-11-24T22:10:07.165" v="3256" actId="21"/>
          <ac:grpSpMkLst>
            <pc:docMk/>
            <pc:sldMk cId="3963667253" sldId="312"/>
            <ac:grpSpMk id="46" creationId="{793740FB-3AD6-3EE6-BA6D-FCA416C65FB5}"/>
          </ac:grpSpMkLst>
        </pc:grpChg>
        <pc:grpChg chg="del">
          <ac:chgData name="Toby Donaldson" userId="2e6e5431-bb17-4c41-9985-d39c50d83c73" providerId="ADAL" clId="{92D8EBF5-1C0F-F947-8901-5648E43EEFDF}" dt="2024-11-24T22:10:07.165" v="3256" actId="21"/>
          <ac:grpSpMkLst>
            <pc:docMk/>
            <pc:sldMk cId="3963667253" sldId="312"/>
            <ac:grpSpMk id="47" creationId="{A9CE81D5-A6B3-D1B0-1DF3-C5A92AE1FB15}"/>
          </ac:grpSpMkLst>
        </pc:grpChg>
        <pc:grpChg chg="del">
          <ac:chgData name="Toby Donaldson" userId="2e6e5431-bb17-4c41-9985-d39c50d83c73" providerId="ADAL" clId="{92D8EBF5-1C0F-F947-8901-5648E43EEFDF}" dt="2024-11-24T22:10:07.165" v="3256" actId="21"/>
          <ac:grpSpMkLst>
            <pc:docMk/>
            <pc:sldMk cId="3963667253" sldId="312"/>
            <ac:grpSpMk id="48" creationId="{8CD6B343-FD05-A231-4AA2-9A81D6CC56AB}"/>
          </ac:grpSpMkLst>
        </pc:grpChg>
        <pc:grpChg chg="del">
          <ac:chgData name="Toby Donaldson" userId="2e6e5431-bb17-4c41-9985-d39c50d83c73" providerId="ADAL" clId="{92D8EBF5-1C0F-F947-8901-5648E43EEFDF}" dt="2024-11-24T22:10:07.165" v="3256" actId="21"/>
          <ac:grpSpMkLst>
            <pc:docMk/>
            <pc:sldMk cId="3963667253" sldId="312"/>
            <ac:grpSpMk id="49" creationId="{ECB58D16-70E2-5A54-DDCB-A8AA0786DD0F}"/>
          </ac:grpSpMkLst>
        </pc:grpChg>
        <pc:cxnChg chg="mod">
          <ac:chgData name="Toby Donaldson" userId="2e6e5431-bb17-4c41-9985-d39c50d83c73" providerId="ADAL" clId="{92D8EBF5-1C0F-F947-8901-5648E43EEFDF}" dt="2024-11-24T22:10:07.165" v="3256" actId="21"/>
          <ac:cxnSpMkLst>
            <pc:docMk/>
            <pc:sldMk cId="3963667253" sldId="312"/>
            <ac:cxnSpMk id="33" creationId="{B45ACCF4-FE69-79B4-A5C6-9C1211B88ECC}"/>
          </ac:cxnSpMkLst>
        </pc:cxnChg>
        <pc:cxnChg chg="mod">
          <ac:chgData name="Toby Donaldson" userId="2e6e5431-bb17-4c41-9985-d39c50d83c73" providerId="ADAL" clId="{92D8EBF5-1C0F-F947-8901-5648E43EEFDF}" dt="2024-11-24T22:10:07.165" v="3256" actId="21"/>
          <ac:cxnSpMkLst>
            <pc:docMk/>
            <pc:sldMk cId="3963667253" sldId="312"/>
            <ac:cxnSpMk id="35" creationId="{647BBCBF-3AFC-453E-81CC-952BCC21E88E}"/>
          </ac:cxnSpMkLst>
        </pc:cxnChg>
        <pc:cxnChg chg="mod">
          <ac:chgData name="Toby Donaldson" userId="2e6e5431-bb17-4c41-9985-d39c50d83c73" providerId="ADAL" clId="{92D8EBF5-1C0F-F947-8901-5648E43EEFDF}" dt="2024-11-24T22:10:07.165" v="3256" actId="21"/>
          <ac:cxnSpMkLst>
            <pc:docMk/>
            <pc:sldMk cId="3963667253" sldId="312"/>
            <ac:cxnSpMk id="39" creationId="{92269D46-1F04-F614-F17B-A065CF83D788}"/>
          </ac:cxnSpMkLst>
        </pc:cxnChg>
        <pc:cxnChg chg="mod">
          <ac:chgData name="Toby Donaldson" userId="2e6e5431-bb17-4c41-9985-d39c50d83c73" providerId="ADAL" clId="{92D8EBF5-1C0F-F947-8901-5648E43EEFDF}" dt="2024-11-24T22:10:07.165" v="3256" actId="21"/>
          <ac:cxnSpMkLst>
            <pc:docMk/>
            <pc:sldMk cId="3963667253" sldId="312"/>
            <ac:cxnSpMk id="41" creationId="{250EF357-FD85-91F1-3207-9A170153F1D2}"/>
          </ac:cxnSpMkLst>
        </pc:cxnChg>
        <pc:cxnChg chg="del">
          <ac:chgData name="Toby Donaldson" userId="2e6e5431-bb17-4c41-9985-d39c50d83c73" providerId="ADAL" clId="{92D8EBF5-1C0F-F947-8901-5648E43EEFDF}" dt="2024-11-24T22:10:07.165" v="3256" actId="21"/>
          <ac:cxnSpMkLst>
            <pc:docMk/>
            <pc:sldMk cId="3963667253" sldId="312"/>
            <ac:cxnSpMk id="51" creationId="{F0B306D2-F4B7-BABE-5FD7-6A8451A2A0AF}"/>
          </ac:cxnSpMkLst>
        </pc:cxnChg>
        <pc:cxnChg chg="del mod">
          <ac:chgData name="Toby Donaldson" userId="2e6e5431-bb17-4c41-9985-d39c50d83c73" providerId="ADAL" clId="{92D8EBF5-1C0F-F947-8901-5648E43EEFDF}" dt="2024-11-24T22:10:07.165" v="3256" actId="21"/>
          <ac:cxnSpMkLst>
            <pc:docMk/>
            <pc:sldMk cId="3963667253" sldId="312"/>
            <ac:cxnSpMk id="52" creationId="{D5A7B63B-5035-DB23-F91F-13C75A98FE40}"/>
          </ac:cxnSpMkLst>
        </pc:cxnChg>
        <pc:cxnChg chg="del mod">
          <ac:chgData name="Toby Donaldson" userId="2e6e5431-bb17-4c41-9985-d39c50d83c73" providerId="ADAL" clId="{92D8EBF5-1C0F-F947-8901-5648E43EEFDF}" dt="2024-11-24T22:10:07.165" v="3256" actId="21"/>
          <ac:cxnSpMkLst>
            <pc:docMk/>
            <pc:sldMk cId="3963667253" sldId="312"/>
            <ac:cxnSpMk id="58" creationId="{3451AC82-2629-8B8F-E4DD-312DA6AE1FE2}"/>
          </ac:cxnSpMkLst>
        </pc:cxnChg>
        <pc:cxnChg chg="del">
          <ac:chgData name="Toby Donaldson" userId="2e6e5431-bb17-4c41-9985-d39c50d83c73" providerId="ADAL" clId="{92D8EBF5-1C0F-F947-8901-5648E43EEFDF}" dt="2024-11-24T22:10:07.165" v="3256" actId="21"/>
          <ac:cxnSpMkLst>
            <pc:docMk/>
            <pc:sldMk cId="3963667253" sldId="312"/>
            <ac:cxnSpMk id="63" creationId="{0ADA3EC1-067A-265B-6450-F634D23E9D09}"/>
          </ac:cxnSpMkLst>
        </pc:cxnChg>
        <pc:cxnChg chg="del">
          <ac:chgData name="Toby Donaldson" userId="2e6e5431-bb17-4c41-9985-d39c50d83c73" providerId="ADAL" clId="{92D8EBF5-1C0F-F947-8901-5648E43EEFDF}" dt="2024-11-24T22:10:07.165" v="3256" actId="21"/>
          <ac:cxnSpMkLst>
            <pc:docMk/>
            <pc:sldMk cId="3963667253" sldId="312"/>
            <ac:cxnSpMk id="68" creationId="{7AC170C0-355A-B993-195A-E10947144B97}"/>
          </ac:cxnSpMkLst>
        </pc:cxnChg>
        <pc:cxnChg chg="del">
          <ac:chgData name="Toby Donaldson" userId="2e6e5431-bb17-4c41-9985-d39c50d83c73" providerId="ADAL" clId="{92D8EBF5-1C0F-F947-8901-5648E43EEFDF}" dt="2024-11-24T22:10:07.165" v="3256" actId="21"/>
          <ac:cxnSpMkLst>
            <pc:docMk/>
            <pc:sldMk cId="3963667253" sldId="312"/>
            <ac:cxnSpMk id="69" creationId="{C86BB0AF-DC90-2D6C-9019-48285100C251}"/>
          </ac:cxnSpMkLst>
        </pc:cxnChg>
        <pc:cxnChg chg="del">
          <ac:chgData name="Toby Donaldson" userId="2e6e5431-bb17-4c41-9985-d39c50d83c73" providerId="ADAL" clId="{92D8EBF5-1C0F-F947-8901-5648E43EEFDF}" dt="2024-11-24T22:10:07.165" v="3256" actId="21"/>
          <ac:cxnSpMkLst>
            <pc:docMk/>
            <pc:sldMk cId="3963667253" sldId="312"/>
            <ac:cxnSpMk id="72" creationId="{5676D5EB-3646-9C59-1BE3-BF4F4685F78C}"/>
          </ac:cxnSpMkLst>
        </pc:cxnChg>
      </pc:sldChg>
      <pc:sldChg chg="addSp delSp modSp add mod">
        <pc:chgData name="Toby Donaldson" userId="2e6e5431-bb17-4c41-9985-d39c50d83c73" providerId="ADAL" clId="{92D8EBF5-1C0F-F947-8901-5648E43EEFDF}" dt="2024-11-24T22:32:22.344" v="4404" actId="207"/>
        <pc:sldMkLst>
          <pc:docMk/>
          <pc:sldMk cId="1050754489" sldId="313"/>
        </pc:sldMkLst>
        <pc:spChg chg="add mod">
          <ac:chgData name="Toby Donaldson" userId="2e6e5431-bb17-4c41-9985-d39c50d83c73" providerId="ADAL" clId="{92D8EBF5-1C0F-F947-8901-5648E43EEFDF}" dt="2024-11-24T22:30:08.646" v="4341" actId="207"/>
          <ac:spMkLst>
            <pc:docMk/>
            <pc:sldMk cId="1050754489" sldId="313"/>
            <ac:spMk id="2" creationId="{FCBFA66D-8396-9529-D82A-B1C742E177A5}"/>
          </ac:spMkLst>
        </pc:spChg>
        <pc:spChg chg="add mod">
          <ac:chgData name="Toby Donaldson" userId="2e6e5431-bb17-4c41-9985-d39c50d83c73" providerId="ADAL" clId="{92D8EBF5-1C0F-F947-8901-5648E43EEFDF}" dt="2024-11-24T22:30:20.310" v="4344" actId="1076"/>
          <ac:spMkLst>
            <pc:docMk/>
            <pc:sldMk cId="1050754489" sldId="313"/>
            <ac:spMk id="3" creationId="{6B1617C3-F851-FF0C-1899-EB3186918CDF}"/>
          </ac:spMkLst>
        </pc:spChg>
        <pc:spChg chg="add mod">
          <ac:chgData name="Toby Donaldson" userId="2e6e5431-bb17-4c41-9985-d39c50d83c73" providerId="ADAL" clId="{92D8EBF5-1C0F-F947-8901-5648E43EEFDF}" dt="2024-11-24T22:30:27.156" v="4346" actId="1076"/>
          <ac:spMkLst>
            <pc:docMk/>
            <pc:sldMk cId="1050754489" sldId="313"/>
            <ac:spMk id="5" creationId="{0B2A5620-5F5D-41A1-79AB-F5CFBB2D0EC5}"/>
          </ac:spMkLst>
        </pc:spChg>
        <pc:spChg chg="del">
          <ac:chgData name="Toby Donaldson" userId="2e6e5431-bb17-4c41-9985-d39c50d83c73" providerId="ADAL" clId="{92D8EBF5-1C0F-F947-8901-5648E43EEFDF}" dt="2024-11-24T22:26:02.620" v="4063" actId="21"/>
          <ac:spMkLst>
            <pc:docMk/>
            <pc:sldMk cId="1050754489" sldId="313"/>
            <ac:spMk id="6" creationId="{48AA5A71-2FFE-B4EB-4F0B-9F59833AAB74}"/>
          </ac:spMkLst>
        </pc:spChg>
        <pc:spChg chg="mod">
          <ac:chgData name="Toby Donaldson" userId="2e6e5431-bb17-4c41-9985-d39c50d83c73" providerId="ADAL" clId="{92D8EBF5-1C0F-F947-8901-5648E43EEFDF}" dt="2024-11-24T22:32:22.344" v="4404" actId="207"/>
          <ac:spMkLst>
            <pc:docMk/>
            <pc:sldMk cId="1050754489" sldId="313"/>
            <ac:spMk id="7" creationId="{393A0175-C70C-D5D5-AB0E-AC2BB1E8364F}"/>
          </ac:spMkLst>
        </pc:spChg>
        <pc:spChg chg="del">
          <ac:chgData name="Toby Donaldson" userId="2e6e5431-bb17-4c41-9985-d39c50d83c73" providerId="ADAL" clId="{92D8EBF5-1C0F-F947-8901-5648E43EEFDF}" dt="2024-11-24T22:25:55.103" v="4061" actId="21"/>
          <ac:spMkLst>
            <pc:docMk/>
            <pc:sldMk cId="1050754489" sldId="313"/>
            <ac:spMk id="8" creationId="{D30CC39A-EF8B-F5C5-BCDE-DD29BD78D263}"/>
          </ac:spMkLst>
        </pc:spChg>
        <pc:spChg chg="add mod">
          <ac:chgData name="Toby Donaldson" userId="2e6e5431-bb17-4c41-9985-d39c50d83c73" providerId="ADAL" clId="{92D8EBF5-1C0F-F947-8901-5648E43EEFDF}" dt="2024-11-24T22:30:43.679" v="4350" actId="1076"/>
          <ac:spMkLst>
            <pc:docMk/>
            <pc:sldMk cId="1050754489" sldId="313"/>
            <ac:spMk id="9" creationId="{25284E23-E5A8-6BEE-C6E9-B6FAFAD0B3B6}"/>
          </ac:spMkLst>
        </pc:spChg>
        <pc:spChg chg="add mod">
          <ac:chgData name="Toby Donaldson" userId="2e6e5431-bb17-4c41-9985-d39c50d83c73" providerId="ADAL" clId="{92D8EBF5-1C0F-F947-8901-5648E43EEFDF}" dt="2024-11-24T22:30:54.686" v="4356" actId="20577"/>
          <ac:spMkLst>
            <pc:docMk/>
            <pc:sldMk cId="1050754489" sldId="313"/>
            <ac:spMk id="10" creationId="{1CDCC84A-AD3B-3D18-1BB7-E31F3D5487B5}"/>
          </ac:spMkLst>
        </pc:spChg>
        <pc:spChg chg="del">
          <ac:chgData name="Toby Donaldson" userId="2e6e5431-bb17-4c41-9985-d39c50d83c73" providerId="ADAL" clId="{92D8EBF5-1C0F-F947-8901-5648E43EEFDF}" dt="2024-11-24T22:26:02.620" v="4063" actId="21"/>
          <ac:spMkLst>
            <pc:docMk/>
            <pc:sldMk cId="1050754489" sldId="313"/>
            <ac:spMk id="11" creationId="{56F7A62D-0570-ABD4-0168-E7254583387D}"/>
          </ac:spMkLst>
        </pc:spChg>
        <pc:spChg chg="del">
          <ac:chgData name="Toby Donaldson" userId="2e6e5431-bb17-4c41-9985-d39c50d83c73" providerId="ADAL" clId="{92D8EBF5-1C0F-F947-8901-5648E43EEFDF}" dt="2024-11-24T22:25:51.113" v="4060" actId="21"/>
          <ac:spMkLst>
            <pc:docMk/>
            <pc:sldMk cId="1050754489" sldId="313"/>
            <ac:spMk id="12" creationId="{7D6AD5F2-D629-5107-75BB-4A3CDD64905E}"/>
          </ac:spMkLst>
        </pc:spChg>
        <pc:spChg chg="del">
          <ac:chgData name="Toby Donaldson" userId="2e6e5431-bb17-4c41-9985-d39c50d83c73" providerId="ADAL" clId="{92D8EBF5-1C0F-F947-8901-5648E43EEFDF}" dt="2024-11-24T22:25:51.113" v="4060" actId="21"/>
          <ac:spMkLst>
            <pc:docMk/>
            <pc:sldMk cId="1050754489" sldId="313"/>
            <ac:spMk id="13" creationId="{1EE4B2FC-DFB9-13A4-3F53-1A3496180FEF}"/>
          </ac:spMkLst>
        </pc:spChg>
        <pc:spChg chg="del">
          <ac:chgData name="Toby Donaldson" userId="2e6e5431-bb17-4c41-9985-d39c50d83c73" providerId="ADAL" clId="{92D8EBF5-1C0F-F947-8901-5648E43EEFDF}" dt="2024-11-24T22:25:51.113" v="4060" actId="21"/>
          <ac:spMkLst>
            <pc:docMk/>
            <pc:sldMk cId="1050754489" sldId="313"/>
            <ac:spMk id="14" creationId="{EA0A28DF-124B-C08D-ED38-BECAB8577595}"/>
          </ac:spMkLst>
        </pc:spChg>
        <pc:spChg chg="mod">
          <ac:chgData name="Toby Donaldson" userId="2e6e5431-bb17-4c41-9985-d39c50d83c73" providerId="ADAL" clId="{92D8EBF5-1C0F-F947-8901-5648E43EEFDF}" dt="2024-11-24T22:29:11.093" v="4294" actId="113"/>
          <ac:spMkLst>
            <pc:docMk/>
            <pc:sldMk cId="1050754489" sldId="313"/>
            <ac:spMk id="16" creationId="{E0BAFABD-F8A6-78DB-9CF2-B1C2646F321F}"/>
          </ac:spMkLst>
        </pc:spChg>
        <pc:spChg chg="add mod">
          <ac:chgData name="Toby Donaldson" userId="2e6e5431-bb17-4c41-9985-d39c50d83c73" providerId="ADAL" clId="{92D8EBF5-1C0F-F947-8901-5648E43EEFDF}" dt="2024-11-24T22:31:17.588" v="4360" actId="14100"/>
          <ac:spMkLst>
            <pc:docMk/>
            <pc:sldMk cId="1050754489" sldId="313"/>
            <ac:spMk id="17" creationId="{22FA7708-85ED-C5DE-F623-5F49045B1442}"/>
          </ac:spMkLst>
        </pc:spChg>
        <pc:spChg chg="del">
          <ac:chgData name="Toby Donaldson" userId="2e6e5431-bb17-4c41-9985-d39c50d83c73" providerId="ADAL" clId="{92D8EBF5-1C0F-F947-8901-5648E43EEFDF}" dt="2024-11-24T22:25:51.113" v="4060" actId="21"/>
          <ac:spMkLst>
            <pc:docMk/>
            <pc:sldMk cId="1050754489" sldId="313"/>
            <ac:spMk id="18" creationId="{4EC0302F-8467-2FD4-50EC-6A7F3C302E89}"/>
          </ac:spMkLst>
        </pc:spChg>
        <pc:spChg chg="add mod">
          <ac:chgData name="Toby Donaldson" userId="2e6e5431-bb17-4c41-9985-d39c50d83c73" providerId="ADAL" clId="{92D8EBF5-1C0F-F947-8901-5648E43EEFDF}" dt="2024-11-24T22:31:38.063" v="4403" actId="1076"/>
          <ac:spMkLst>
            <pc:docMk/>
            <pc:sldMk cId="1050754489" sldId="313"/>
            <ac:spMk id="19" creationId="{CDF0766C-26BB-3EA2-F5F3-C247C5544E7F}"/>
          </ac:spMkLst>
        </pc:spChg>
        <pc:spChg chg="del">
          <ac:chgData name="Toby Donaldson" userId="2e6e5431-bb17-4c41-9985-d39c50d83c73" providerId="ADAL" clId="{92D8EBF5-1C0F-F947-8901-5648E43EEFDF}" dt="2024-11-24T22:26:02.620" v="4063" actId="21"/>
          <ac:spMkLst>
            <pc:docMk/>
            <pc:sldMk cId="1050754489" sldId="313"/>
            <ac:spMk id="22" creationId="{5C759419-7DBA-D9D9-0752-81A46E0DEC1E}"/>
          </ac:spMkLst>
        </pc:spChg>
      </pc:sldChg>
      <pc:sldChg chg="del">
        <pc:chgData name="Toby Donaldson" userId="2e6e5431-bb17-4c41-9985-d39c50d83c73" providerId="ADAL" clId="{92D8EBF5-1C0F-F947-8901-5648E43EEFDF}" dt="2024-11-24T21:12:45.938" v="477" actId="2696"/>
        <pc:sldMkLst>
          <pc:docMk/>
          <pc:sldMk cId="2083170262" sldId="313"/>
        </pc:sldMkLst>
      </pc:sldChg>
      <pc:sldChg chg="del">
        <pc:chgData name="Toby Donaldson" userId="2e6e5431-bb17-4c41-9985-d39c50d83c73" providerId="ADAL" clId="{92D8EBF5-1C0F-F947-8901-5648E43EEFDF}" dt="2024-11-24T21:12:45.938" v="477" actId="2696"/>
        <pc:sldMkLst>
          <pc:docMk/>
          <pc:sldMk cId="1256063422" sldId="314"/>
        </pc:sldMkLst>
      </pc:sldChg>
      <pc:sldChg chg="addSp delSp modSp add mod">
        <pc:chgData name="Toby Donaldson" userId="2e6e5431-bb17-4c41-9985-d39c50d83c73" providerId="ADAL" clId="{92D8EBF5-1C0F-F947-8901-5648E43EEFDF}" dt="2024-11-24T22:38:44.962" v="5032" actId="22"/>
        <pc:sldMkLst>
          <pc:docMk/>
          <pc:sldMk cId="2347842899" sldId="314"/>
        </pc:sldMkLst>
        <pc:spChg chg="mod">
          <ac:chgData name="Toby Donaldson" userId="2e6e5431-bb17-4c41-9985-d39c50d83c73" providerId="ADAL" clId="{92D8EBF5-1C0F-F947-8901-5648E43EEFDF}" dt="2024-11-24T22:36:15.413" v="4705" actId="1076"/>
          <ac:spMkLst>
            <pc:docMk/>
            <pc:sldMk cId="2347842899" sldId="314"/>
            <ac:spMk id="2" creationId="{F0550290-ECDA-596B-D24B-5E91FCC25653}"/>
          </ac:spMkLst>
        </pc:spChg>
        <pc:spChg chg="mod">
          <ac:chgData name="Toby Donaldson" userId="2e6e5431-bb17-4c41-9985-d39c50d83c73" providerId="ADAL" clId="{92D8EBF5-1C0F-F947-8901-5648E43EEFDF}" dt="2024-11-24T22:36:15.413" v="4705" actId="1076"/>
          <ac:spMkLst>
            <pc:docMk/>
            <pc:sldMk cId="2347842899" sldId="314"/>
            <ac:spMk id="3" creationId="{5D6816E2-3AF0-EF71-E09D-A45181A78ACB}"/>
          </ac:spMkLst>
        </pc:spChg>
        <pc:spChg chg="mod">
          <ac:chgData name="Toby Donaldson" userId="2e6e5431-bb17-4c41-9985-d39c50d83c73" providerId="ADAL" clId="{92D8EBF5-1C0F-F947-8901-5648E43EEFDF}" dt="2024-11-24T22:36:15.413" v="4705" actId="1076"/>
          <ac:spMkLst>
            <pc:docMk/>
            <pc:sldMk cId="2347842899" sldId="314"/>
            <ac:spMk id="5" creationId="{F567E7A9-C03A-F7B4-1172-2C94AC36CD60}"/>
          </ac:spMkLst>
        </pc:spChg>
        <pc:spChg chg="add mod">
          <ac:chgData name="Toby Donaldson" userId="2e6e5431-bb17-4c41-9985-d39c50d83c73" providerId="ADAL" clId="{92D8EBF5-1C0F-F947-8901-5648E43EEFDF}" dt="2024-11-24T22:38:07.930" v="5030" actId="1076"/>
          <ac:spMkLst>
            <pc:docMk/>
            <pc:sldMk cId="2347842899" sldId="314"/>
            <ac:spMk id="6" creationId="{13309FB8-2028-F3B0-024C-4BF971A45F19}"/>
          </ac:spMkLst>
        </pc:spChg>
        <pc:spChg chg="mod">
          <ac:chgData name="Toby Donaldson" userId="2e6e5431-bb17-4c41-9985-d39c50d83c73" providerId="ADAL" clId="{92D8EBF5-1C0F-F947-8901-5648E43EEFDF}" dt="2024-11-24T22:35:42.392" v="4704" actId="20577"/>
          <ac:spMkLst>
            <pc:docMk/>
            <pc:sldMk cId="2347842899" sldId="314"/>
            <ac:spMk id="7" creationId="{3A25826D-2B8F-B2F3-ADC1-C5544D306CC3}"/>
          </ac:spMkLst>
        </pc:spChg>
        <pc:spChg chg="add mod">
          <ac:chgData name="Toby Donaldson" userId="2e6e5431-bb17-4c41-9985-d39c50d83c73" providerId="ADAL" clId="{92D8EBF5-1C0F-F947-8901-5648E43EEFDF}" dt="2024-11-24T22:36:31.553" v="4707"/>
          <ac:spMkLst>
            <pc:docMk/>
            <pc:sldMk cId="2347842899" sldId="314"/>
            <ac:spMk id="8" creationId="{29CA937A-D819-6F3A-6550-57E8EAC6B9C7}"/>
          </ac:spMkLst>
        </pc:spChg>
        <pc:spChg chg="mod">
          <ac:chgData name="Toby Donaldson" userId="2e6e5431-bb17-4c41-9985-d39c50d83c73" providerId="ADAL" clId="{92D8EBF5-1C0F-F947-8901-5648E43EEFDF}" dt="2024-11-24T22:36:15.413" v="4705" actId="1076"/>
          <ac:spMkLst>
            <pc:docMk/>
            <pc:sldMk cId="2347842899" sldId="314"/>
            <ac:spMk id="9" creationId="{EF5156A4-E760-6A22-DFB7-0A988A9DB01D}"/>
          </ac:spMkLst>
        </pc:spChg>
        <pc:spChg chg="mod">
          <ac:chgData name="Toby Donaldson" userId="2e6e5431-bb17-4c41-9985-d39c50d83c73" providerId="ADAL" clId="{92D8EBF5-1C0F-F947-8901-5648E43EEFDF}" dt="2024-11-24T22:36:15.413" v="4705" actId="1076"/>
          <ac:spMkLst>
            <pc:docMk/>
            <pc:sldMk cId="2347842899" sldId="314"/>
            <ac:spMk id="10" creationId="{84F871CE-BE73-3378-F6DC-750ECA4DBBFB}"/>
          </ac:spMkLst>
        </pc:spChg>
        <pc:spChg chg="add del">
          <ac:chgData name="Toby Donaldson" userId="2e6e5431-bb17-4c41-9985-d39c50d83c73" providerId="ADAL" clId="{92D8EBF5-1C0F-F947-8901-5648E43EEFDF}" dt="2024-11-24T22:38:44.962" v="5032" actId="22"/>
          <ac:spMkLst>
            <pc:docMk/>
            <pc:sldMk cId="2347842899" sldId="314"/>
            <ac:spMk id="12" creationId="{DC8E096D-17B2-627D-683B-60C9FBA3E9E7}"/>
          </ac:spMkLst>
        </pc:spChg>
        <pc:spChg chg="mod">
          <ac:chgData name="Toby Donaldson" userId="2e6e5431-bb17-4c41-9985-d39c50d83c73" providerId="ADAL" clId="{92D8EBF5-1C0F-F947-8901-5648E43EEFDF}" dt="2024-11-24T22:36:15.413" v="4705" actId="1076"/>
          <ac:spMkLst>
            <pc:docMk/>
            <pc:sldMk cId="2347842899" sldId="314"/>
            <ac:spMk id="17" creationId="{C7AD4945-E971-3A56-0ADB-7FE0DBAA7374}"/>
          </ac:spMkLst>
        </pc:spChg>
        <pc:spChg chg="mod">
          <ac:chgData name="Toby Donaldson" userId="2e6e5431-bb17-4c41-9985-d39c50d83c73" providerId="ADAL" clId="{92D8EBF5-1C0F-F947-8901-5648E43EEFDF}" dt="2024-11-24T22:36:15.413" v="4705" actId="1076"/>
          <ac:spMkLst>
            <pc:docMk/>
            <pc:sldMk cId="2347842899" sldId="314"/>
            <ac:spMk id="19" creationId="{47A970BA-7762-3AF5-9D53-24A302596C9E}"/>
          </ac:spMkLst>
        </pc:spChg>
      </pc:sldChg>
      <pc:sldChg chg="addSp delSp modSp add mod">
        <pc:chgData name="Toby Donaldson" userId="2e6e5431-bb17-4c41-9985-d39c50d83c73" providerId="ADAL" clId="{92D8EBF5-1C0F-F947-8901-5648E43EEFDF}" dt="2024-11-24T22:40:55.286" v="5141" actId="1076"/>
        <pc:sldMkLst>
          <pc:docMk/>
          <pc:sldMk cId="1338184378" sldId="315"/>
        </pc:sldMkLst>
        <pc:spChg chg="del">
          <ac:chgData name="Toby Donaldson" userId="2e6e5431-bb17-4c41-9985-d39c50d83c73" providerId="ADAL" clId="{92D8EBF5-1C0F-F947-8901-5648E43EEFDF}" dt="2024-11-24T22:39:23.090" v="5035" actId="21"/>
          <ac:spMkLst>
            <pc:docMk/>
            <pc:sldMk cId="1338184378" sldId="315"/>
            <ac:spMk id="2" creationId="{8FB0BFE2-0057-E38E-194F-FA42B17E539A}"/>
          </ac:spMkLst>
        </pc:spChg>
        <pc:spChg chg="del">
          <ac:chgData name="Toby Donaldson" userId="2e6e5431-bb17-4c41-9985-d39c50d83c73" providerId="ADAL" clId="{92D8EBF5-1C0F-F947-8901-5648E43EEFDF}" dt="2024-11-24T22:39:23.090" v="5035" actId="21"/>
          <ac:spMkLst>
            <pc:docMk/>
            <pc:sldMk cId="1338184378" sldId="315"/>
            <ac:spMk id="3" creationId="{13543055-2E80-44ED-A2CD-C8633ECAAD17}"/>
          </ac:spMkLst>
        </pc:spChg>
        <pc:spChg chg="del">
          <ac:chgData name="Toby Donaldson" userId="2e6e5431-bb17-4c41-9985-d39c50d83c73" providerId="ADAL" clId="{92D8EBF5-1C0F-F947-8901-5648E43EEFDF}" dt="2024-11-24T22:39:23.090" v="5035" actId="21"/>
          <ac:spMkLst>
            <pc:docMk/>
            <pc:sldMk cId="1338184378" sldId="315"/>
            <ac:spMk id="5" creationId="{2EC5709A-CE8A-4592-AE9A-E4BB5AF35241}"/>
          </ac:spMkLst>
        </pc:spChg>
        <pc:spChg chg="del">
          <ac:chgData name="Toby Donaldson" userId="2e6e5431-bb17-4c41-9985-d39c50d83c73" providerId="ADAL" clId="{92D8EBF5-1C0F-F947-8901-5648E43EEFDF}" dt="2024-11-24T22:39:20.129" v="5034" actId="21"/>
          <ac:spMkLst>
            <pc:docMk/>
            <pc:sldMk cId="1338184378" sldId="315"/>
            <ac:spMk id="6" creationId="{BBCD6F2E-B767-1F90-DE2C-07DF33553160}"/>
          </ac:spMkLst>
        </pc:spChg>
        <pc:spChg chg="del">
          <ac:chgData name="Toby Donaldson" userId="2e6e5431-bb17-4c41-9985-d39c50d83c73" providerId="ADAL" clId="{92D8EBF5-1C0F-F947-8901-5648E43EEFDF}" dt="2024-11-24T22:39:20.129" v="5034" actId="21"/>
          <ac:spMkLst>
            <pc:docMk/>
            <pc:sldMk cId="1338184378" sldId="315"/>
            <ac:spMk id="7" creationId="{8CA1C9E2-30FE-49EA-7876-943404755AE2}"/>
          </ac:spMkLst>
        </pc:spChg>
        <pc:spChg chg="del">
          <ac:chgData name="Toby Donaldson" userId="2e6e5431-bb17-4c41-9985-d39c50d83c73" providerId="ADAL" clId="{92D8EBF5-1C0F-F947-8901-5648E43EEFDF}" dt="2024-11-24T22:39:23.090" v="5035" actId="21"/>
          <ac:spMkLst>
            <pc:docMk/>
            <pc:sldMk cId="1338184378" sldId="315"/>
            <ac:spMk id="9" creationId="{EF612880-701F-A613-F788-57FF70B1640E}"/>
          </ac:spMkLst>
        </pc:spChg>
        <pc:spChg chg="del">
          <ac:chgData name="Toby Donaldson" userId="2e6e5431-bb17-4c41-9985-d39c50d83c73" providerId="ADAL" clId="{92D8EBF5-1C0F-F947-8901-5648E43EEFDF}" dt="2024-11-24T22:39:20.129" v="5034" actId="21"/>
          <ac:spMkLst>
            <pc:docMk/>
            <pc:sldMk cId="1338184378" sldId="315"/>
            <ac:spMk id="10" creationId="{50E1C59B-39E4-5ED0-B491-E92C34663613}"/>
          </ac:spMkLst>
        </pc:spChg>
        <pc:spChg chg="add mod">
          <ac:chgData name="Toby Donaldson" userId="2e6e5431-bb17-4c41-9985-d39c50d83c73" providerId="ADAL" clId="{92D8EBF5-1C0F-F947-8901-5648E43EEFDF}" dt="2024-11-24T22:40:52.481" v="5140" actId="1076"/>
          <ac:spMkLst>
            <pc:docMk/>
            <pc:sldMk cId="1338184378" sldId="315"/>
            <ac:spMk id="12" creationId="{0A7809AC-1201-E0D5-DE39-273F2A847438}"/>
          </ac:spMkLst>
        </pc:spChg>
        <pc:spChg chg="del">
          <ac:chgData name="Toby Donaldson" userId="2e6e5431-bb17-4c41-9985-d39c50d83c73" providerId="ADAL" clId="{92D8EBF5-1C0F-F947-8901-5648E43EEFDF}" dt="2024-11-24T22:39:27.083" v="5036" actId="21"/>
          <ac:spMkLst>
            <pc:docMk/>
            <pc:sldMk cId="1338184378" sldId="315"/>
            <ac:spMk id="16" creationId="{36C80D10-09C5-E350-9A07-B3CA6956F0FC}"/>
          </ac:spMkLst>
        </pc:spChg>
        <pc:spChg chg="del">
          <ac:chgData name="Toby Donaldson" userId="2e6e5431-bb17-4c41-9985-d39c50d83c73" providerId="ADAL" clId="{92D8EBF5-1C0F-F947-8901-5648E43EEFDF}" dt="2024-11-24T22:39:23.090" v="5035" actId="21"/>
          <ac:spMkLst>
            <pc:docMk/>
            <pc:sldMk cId="1338184378" sldId="315"/>
            <ac:spMk id="17" creationId="{7BC2CD3B-DCFC-3F83-2855-0A816DF25C38}"/>
          </ac:spMkLst>
        </pc:spChg>
        <pc:spChg chg="del">
          <ac:chgData name="Toby Donaldson" userId="2e6e5431-bb17-4c41-9985-d39c50d83c73" providerId="ADAL" clId="{92D8EBF5-1C0F-F947-8901-5648E43EEFDF}" dt="2024-11-24T22:39:23.090" v="5035" actId="21"/>
          <ac:spMkLst>
            <pc:docMk/>
            <pc:sldMk cId="1338184378" sldId="315"/>
            <ac:spMk id="19" creationId="{85603D96-615A-C57C-B30C-87DDF8D3090D}"/>
          </ac:spMkLst>
        </pc:spChg>
        <pc:picChg chg="add mod">
          <ac:chgData name="Toby Donaldson" userId="2e6e5431-bb17-4c41-9985-d39c50d83c73" providerId="ADAL" clId="{92D8EBF5-1C0F-F947-8901-5648E43EEFDF}" dt="2024-11-24T22:40:55.286" v="5141" actId="1076"/>
          <ac:picMkLst>
            <pc:docMk/>
            <pc:sldMk cId="1338184378" sldId="315"/>
            <ac:picMk id="11" creationId="{DF2AAC65-F0CC-35D7-FE3F-152B0F228332}"/>
          </ac:picMkLst>
        </pc:picChg>
      </pc:sldChg>
      <pc:sldChg chg="del">
        <pc:chgData name="Toby Donaldson" userId="2e6e5431-bb17-4c41-9985-d39c50d83c73" providerId="ADAL" clId="{92D8EBF5-1C0F-F947-8901-5648E43EEFDF}" dt="2024-11-24T21:12:45.938" v="477" actId="2696"/>
        <pc:sldMkLst>
          <pc:docMk/>
          <pc:sldMk cId="3157634246" sldId="315"/>
        </pc:sldMkLst>
      </pc:sldChg>
      <pc:sldChg chg="del">
        <pc:chgData name="Toby Donaldson" userId="2e6e5431-bb17-4c41-9985-d39c50d83c73" providerId="ADAL" clId="{92D8EBF5-1C0F-F947-8901-5648E43EEFDF}" dt="2024-11-24T21:12:45.938" v="477" actId="2696"/>
        <pc:sldMkLst>
          <pc:docMk/>
          <pc:sldMk cId="181054468" sldId="316"/>
        </pc:sldMkLst>
      </pc:sldChg>
      <pc:sldChg chg="addSp delSp modSp add mod">
        <pc:chgData name="Toby Donaldson" userId="2e6e5431-bb17-4c41-9985-d39c50d83c73" providerId="ADAL" clId="{92D8EBF5-1C0F-F947-8901-5648E43EEFDF}" dt="2024-11-25T02:49:28.604" v="5358" actId="1076"/>
        <pc:sldMkLst>
          <pc:docMk/>
          <pc:sldMk cId="3026851432" sldId="316"/>
        </pc:sldMkLst>
        <pc:spChg chg="add del mod">
          <ac:chgData name="Toby Donaldson" userId="2e6e5431-bb17-4c41-9985-d39c50d83c73" providerId="ADAL" clId="{92D8EBF5-1C0F-F947-8901-5648E43EEFDF}" dt="2024-11-25T02:47:00.439" v="5265" actId="21"/>
          <ac:spMkLst>
            <pc:docMk/>
            <pc:sldMk cId="3026851432" sldId="316"/>
            <ac:spMk id="3" creationId="{4DABCE4E-7592-BE39-2628-5082982FEF1C}"/>
          </ac:spMkLst>
        </pc:spChg>
        <pc:spChg chg="del mod">
          <ac:chgData name="Toby Donaldson" userId="2e6e5431-bb17-4c41-9985-d39c50d83c73" providerId="ADAL" clId="{92D8EBF5-1C0F-F947-8901-5648E43EEFDF}" dt="2024-11-25T02:43:42.787" v="5147" actId="21"/>
          <ac:spMkLst>
            <pc:docMk/>
            <pc:sldMk cId="3026851432" sldId="316"/>
            <ac:spMk id="12" creationId="{847FD382-E648-691E-1496-FE2256309D97}"/>
          </ac:spMkLst>
        </pc:spChg>
        <pc:graphicFrameChg chg="add mod modGraphic">
          <ac:chgData name="Toby Donaldson" userId="2e6e5431-bb17-4c41-9985-d39c50d83c73" providerId="ADAL" clId="{92D8EBF5-1C0F-F947-8901-5648E43EEFDF}" dt="2024-11-25T02:49:28.604" v="5358" actId="1076"/>
          <ac:graphicFrameMkLst>
            <pc:docMk/>
            <pc:sldMk cId="3026851432" sldId="316"/>
            <ac:graphicFrameMk id="5" creationId="{0D879C0A-89D8-66B0-27E6-906D392726A7}"/>
          </ac:graphicFrameMkLst>
        </pc:graphicFrameChg>
        <pc:picChg chg="del">
          <ac:chgData name="Toby Donaldson" userId="2e6e5431-bb17-4c41-9985-d39c50d83c73" providerId="ADAL" clId="{92D8EBF5-1C0F-F947-8901-5648E43EEFDF}" dt="2024-11-25T02:43:38.475" v="5145" actId="21"/>
          <ac:picMkLst>
            <pc:docMk/>
            <pc:sldMk cId="3026851432" sldId="316"/>
            <ac:picMk id="11" creationId="{BB86EBD9-1E6A-75F4-58A6-CAFFFCF8949F}"/>
          </ac:picMkLst>
        </pc:picChg>
      </pc:sldChg>
      <pc:sldChg chg="del">
        <pc:chgData name="Toby Donaldson" userId="2e6e5431-bb17-4c41-9985-d39c50d83c73" providerId="ADAL" clId="{92D8EBF5-1C0F-F947-8901-5648E43EEFDF}" dt="2024-11-24T21:12:45.938" v="477" actId="2696"/>
        <pc:sldMkLst>
          <pc:docMk/>
          <pc:sldMk cId="2240499269" sldId="317"/>
        </pc:sldMkLst>
      </pc:sldChg>
      <pc:sldChg chg="del">
        <pc:chgData name="Toby Donaldson" userId="2e6e5431-bb17-4c41-9985-d39c50d83c73" providerId="ADAL" clId="{92D8EBF5-1C0F-F947-8901-5648E43EEFDF}" dt="2024-11-24T21:12:45.938" v="477" actId="2696"/>
        <pc:sldMkLst>
          <pc:docMk/>
          <pc:sldMk cId="1949460120" sldId="318"/>
        </pc:sldMkLst>
      </pc:sldChg>
      <pc:sldChg chg="del">
        <pc:chgData name="Toby Donaldson" userId="2e6e5431-bb17-4c41-9985-d39c50d83c73" providerId="ADAL" clId="{92D8EBF5-1C0F-F947-8901-5648E43EEFDF}" dt="2024-11-24T21:12:45.938" v="477" actId="2696"/>
        <pc:sldMkLst>
          <pc:docMk/>
          <pc:sldMk cId="4106708011" sldId="319"/>
        </pc:sldMkLst>
      </pc:sldChg>
      <pc:sldChg chg="del">
        <pc:chgData name="Toby Donaldson" userId="2e6e5431-bb17-4c41-9985-d39c50d83c73" providerId="ADAL" clId="{92D8EBF5-1C0F-F947-8901-5648E43EEFDF}" dt="2024-11-24T21:12:45.938" v="477" actId="2696"/>
        <pc:sldMkLst>
          <pc:docMk/>
          <pc:sldMk cId="1180506894" sldId="320"/>
        </pc:sldMkLst>
      </pc:sldChg>
      <pc:sldChg chg="del">
        <pc:chgData name="Toby Donaldson" userId="2e6e5431-bb17-4c41-9985-d39c50d83c73" providerId="ADAL" clId="{92D8EBF5-1C0F-F947-8901-5648E43EEFDF}" dt="2024-11-24T21:12:45.938" v="477" actId="2696"/>
        <pc:sldMkLst>
          <pc:docMk/>
          <pc:sldMk cId="948346448" sldId="321"/>
        </pc:sldMkLst>
      </pc:sldChg>
      <pc:sldChg chg="del">
        <pc:chgData name="Toby Donaldson" userId="2e6e5431-bb17-4c41-9985-d39c50d83c73" providerId="ADAL" clId="{92D8EBF5-1C0F-F947-8901-5648E43EEFDF}" dt="2024-11-24T21:12:45.938" v="477" actId="2696"/>
        <pc:sldMkLst>
          <pc:docMk/>
          <pc:sldMk cId="1252264213" sldId="322"/>
        </pc:sldMkLst>
      </pc:sldChg>
      <pc:sldChg chg="del">
        <pc:chgData name="Toby Donaldson" userId="2e6e5431-bb17-4c41-9985-d39c50d83c73" providerId="ADAL" clId="{92D8EBF5-1C0F-F947-8901-5648E43EEFDF}" dt="2024-11-24T21:12:45.938" v="477" actId="2696"/>
        <pc:sldMkLst>
          <pc:docMk/>
          <pc:sldMk cId="3737289013" sldId="323"/>
        </pc:sldMkLst>
      </pc:sldChg>
      <pc:sldChg chg="del">
        <pc:chgData name="Toby Donaldson" userId="2e6e5431-bb17-4c41-9985-d39c50d83c73" providerId="ADAL" clId="{92D8EBF5-1C0F-F947-8901-5648E43EEFDF}" dt="2024-11-24T21:12:45.938" v="477" actId="2696"/>
        <pc:sldMkLst>
          <pc:docMk/>
          <pc:sldMk cId="2648292738" sldId="324"/>
        </pc:sldMkLst>
      </pc:sldChg>
      <pc:sldChg chg="del">
        <pc:chgData name="Toby Donaldson" userId="2e6e5431-bb17-4c41-9985-d39c50d83c73" providerId="ADAL" clId="{92D8EBF5-1C0F-F947-8901-5648E43EEFDF}" dt="2024-11-24T21:12:45.938" v="477" actId="2696"/>
        <pc:sldMkLst>
          <pc:docMk/>
          <pc:sldMk cId="2221690860" sldId="325"/>
        </pc:sldMkLst>
      </pc:sldChg>
      <pc:sldChg chg="del">
        <pc:chgData name="Toby Donaldson" userId="2e6e5431-bb17-4c41-9985-d39c50d83c73" providerId="ADAL" clId="{92D8EBF5-1C0F-F947-8901-5648E43EEFDF}" dt="2024-11-24T21:12:45.938" v="477" actId="2696"/>
        <pc:sldMkLst>
          <pc:docMk/>
          <pc:sldMk cId="3442896842" sldId="326"/>
        </pc:sldMkLst>
      </pc:sldChg>
      <pc:sldChg chg="del">
        <pc:chgData name="Toby Donaldson" userId="2e6e5431-bb17-4c41-9985-d39c50d83c73" providerId="ADAL" clId="{92D8EBF5-1C0F-F947-8901-5648E43EEFDF}" dt="2024-11-24T21:12:45.938" v="477" actId="2696"/>
        <pc:sldMkLst>
          <pc:docMk/>
          <pc:sldMk cId="1689969795" sldId="327"/>
        </pc:sldMkLst>
      </pc:sldChg>
      <pc:sldChg chg="del">
        <pc:chgData name="Toby Donaldson" userId="2e6e5431-bb17-4c41-9985-d39c50d83c73" providerId="ADAL" clId="{92D8EBF5-1C0F-F947-8901-5648E43EEFDF}" dt="2024-11-24T21:12:45.938" v="477" actId="2696"/>
        <pc:sldMkLst>
          <pc:docMk/>
          <pc:sldMk cId="1243416911" sldId="328"/>
        </pc:sldMkLst>
      </pc:sldChg>
      <pc:sldChg chg="del">
        <pc:chgData name="Toby Donaldson" userId="2e6e5431-bb17-4c41-9985-d39c50d83c73" providerId="ADAL" clId="{92D8EBF5-1C0F-F947-8901-5648E43EEFDF}" dt="2024-11-24T21:12:45.938" v="477" actId="2696"/>
        <pc:sldMkLst>
          <pc:docMk/>
          <pc:sldMk cId="2652533487" sldId="329"/>
        </pc:sldMkLst>
      </pc:sldChg>
      <pc:sldChg chg="del">
        <pc:chgData name="Toby Donaldson" userId="2e6e5431-bb17-4c41-9985-d39c50d83c73" providerId="ADAL" clId="{92D8EBF5-1C0F-F947-8901-5648E43EEFDF}" dt="2024-11-24T21:12:45.938" v="477" actId="2696"/>
        <pc:sldMkLst>
          <pc:docMk/>
          <pc:sldMk cId="958810622" sldId="330"/>
        </pc:sldMkLst>
      </pc:sldChg>
      <pc:sldChg chg="del">
        <pc:chgData name="Toby Donaldson" userId="2e6e5431-bb17-4c41-9985-d39c50d83c73" providerId="ADAL" clId="{92D8EBF5-1C0F-F947-8901-5648E43EEFDF}" dt="2024-11-24T21:12:45.938" v="477" actId="2696"/>
        <pc:sldMkLst>
          <pc:docMk/>
          <pc:sldMk cId="3975405519" sldId="331"/>
        </pc:sldMkLst>
      </pc:sldChg>
      <pc:sldChg chg="del">
        <pc:chgData name="Toby Donaldson" userId="2e6e5431-bb17-4c41-9985-d39c50d83c73" providerId="ADAL" clId="{92D8EBF5-1C0F-F947-8901-5648E43EEFDF}" dt="2024-11-24T21:12:45.938" v="477" actId="2696"/>
        <pc:sldMkLst>
          <pc:docMk/>
          <pc:sldMk cId="265986242" sldId="333"/>
        </pc:sldMkLst>
      </pc:sldChg>
      <pc:sldChg chg="del">
        <pc:chgData name="Toby Donaldson" userId="2e6e5431-bb17-4c41-9985-d39c50d83c73" providerId="ADAL" clId="{92D8EBF5-1C0F-F947-8901-5648E43EEFDF}" dt="2024-11-24T21:12:45.938" v="477" actId="2696"/>
        <pc:sldMkLst>
          <pc:docMk/>
          <pc:sldMk cId="2311564467" sldId="334"/>
        </pc:sldMkLst>
      </pc:sldChg>
      <pc:sldChg chg="del">
        <pc:chgData name="Toby Donaldson" userId="2e6e5431-bb17-4c41-9985-d39c50d83c73" providerId="ADAL" clId="{92D8EBF5-1C0F-F947-8901-5648E43EEFDF}" dt="2024-11-24T21:12:45.938" v="477" actId="2696"/>
        <pc:sldMkLst>
          <pc:docMk/>
          <pc:sldMk cId="3081407938" sldId="335"/>
        </pc:sldMkLst>
      </pc:sldChg>
      <pc:sldChg chg="del">
        <pc:chgData name="Toby Donaldson" userId="2e6e5431-bb17-4c41-9985-d39c50d83c73" providerId="ADAL" clId="{92D8EBF5-1C0F-F947-8901-5648E43EEFDF}" dt="2024-11-24T21:12:45.938" v="477" actId="2696"/>
        <pc:sldMkLst>
          <pc:docMk/>
          <pc:sldMk cId="2163838651" sldId="336"/>
        </pc:sldMkLst>
      </pc:sldChg>
      <pc:sldChg chg="del">
        <pc:chgData name="Toby Donaldson" userId="2e6e5431-bb17-4c41-9985-d39c50d83c73" providerId="ADAL" clId="{92D8EBF5-1C0F-F947-8901-5648E43EEFDF}" dt="2024-11-24T21:12:45.938" v="477" actId="2696"/>
        <pc:sldMkLst>
          <pc:docMk/>
          <pc:sldMk cId="3335722576" sldId="337"/>
        </pc:sldMkLst>
      </pc:sldChg>
      <pc:sldChg chg="del">
        <pc:chgData name="Toby Donaldson" userId="2e6e5431-bb17-4c41-9985-d39c50d83c73" providerId="ADAL" clId="{92D8EBF5-1C0F-F947-8901-5648E43EEFDF}" dt="2024-11-24T21:12:45.938" v="477" actId="2696"/>
        <pc:sldMkLst>
          <pc:docMk/>
          <pc:sldMk cId="1796464016" sldId="338"/>
        </pc:sldMkLst>
      </pc:sldChg>
      <pc:sldChg chg="del">
        <pc:chgData name="Toby Donaldson" userId="2e6e5431-bb17-4c41-9985-d39c50d83c73" providerId="ADAL" clId="{92D8EBF5-1C0F-F947-8901-5648E43EEFDF}" dt="2024-11-24T21:12:45.938" v="477" actId="2696"/>
        <pc:sldMkLst>
          <pc:docMk/>
          <pc:sldMk cId="2334068134" sldId="339"/>
        </pc:sldMkLst>
      </pc:sldChg>
      <pc:sldChg chg="del">
        <pc:chgData name="Toby Donaldson" userId="2e6e5431-bb17-4c41-9985-d39c50d83c73" providerId="ADAL" clId="{92D8EBF5-1C0F-F947-8901-5648E43EEFDF}" dt="2024-11-24T21:12:45.938" v="477" actId="2696"/>
        <pc:sldMkLst>
          <pc:docMk/>
          <pc:sldMk cId="304985727" sldId="340"/>
        </pc:sldMkLst>
      </pc:sldChg>
    </pc:docChg>
  </pc:docChgLst>
  <pc:docChgLst>
    <pc:chgData name="Toby Donaldson" userId="2e6e5431-bb17-4c41-9985-d39c50d83c73" providerId="ADAL" clId="{20086F44-729C-4D12-B1C6-A34D923A4F13}"/>
    <pc:docChg chg="undo redo custSel addSld delSld modSld sldOrd addSection delSection modSection">
      <pc:chgData name="Toby Donaldson" userId="2e6e5431-bb17-4c41-9985-d39c50d83c73" providerId="ADAL" clId="{20086F44-729C-4D12-B1C6-A34D923A4F13}" dt="2024-10-08T21:34:45.504" v="8046" actId="11529"/>
      <pc:docMkLst>
        <pc:docMk/>
      </pc:docMkLst>
      <pc:sldChg chg="addSp delSp modSp mod">
        <pc:chgData name="Toby Donaldson" userId="2e6e5431-bb17-4c41-9985-d39c50d83c73" providerId="ADAL" clId="{20086F44-729C-4D12-B1C6-A34D923A4F13}" dt="2024-10-03T21:37:41.706" v="53" actId="1076"/>
        <pc:sldMkLst>
          <pc:docMk/>
          <pc:sldMk cId="3113156551" sldId="256"/>
        </pc:sldMkLst>
      </pc:sldChg>
      <pc:sldChg chg="addSp delSp modSp mod">
        <pc:chgData name="Toby Donaldson" userId="2e6e5431-bb17-4c41-9985-d39c50d83c73" providerId="ADAL" clId="{20086F44-729C-4D12-B1C6-A34D923A4F13}" dt="2024-10-03T21:51:28.719" v="347" actId="207"/>
        <pc:sldMkLst>
          <pc:docMk/>
          <pc:sldMk cId="3108921986" sldId="297"/>
        </pc:sldMkLst>
      </pc:sldChg>
      <pc:sldChg chg="modSp add mod">
        <pc:chgData name="Toby Donaldson" userId="2e6e5431-bb17-4c41-9985-d39c50d83c73" providerId="ADAL" clId="{20086F44-729C-4D12-B1C6-A34D923A4F13}" dt="2024-10-03T22:05:02.082" v="419" actId="207"/>
        <pc:sldMkLst>
          <pc:docMk/>
          <pc:sldMk cId="169709043" sldId="298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811805653" sldId="298"/>
        </pc:sldMkLst>
      </pc:sldChg>
      <pc:sldChg chg="delSp modSp add mod">
        <pc:chgData name="Toby Donaldson" userId="2e6e5431-bb17-4c41-9985-d39c50d83c73" providerId="ADAL" clId="{20086F44-729C-4D12-B1C6-A34D923A4F13}" dt="2024-10-03T21:57:14.713" v="357" actId="207"/>
        <pc:sldMkLst>
          <pc:docMk/>
          <pc:sldMk cId="3016795140" sldId="299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119060891" sldId="299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760604349" sldId="300"/>
        </pc:sldMkLst>
      </pc:sldChg>
      <pc:sldChg chg="addSp modSp add mod">
        <pc:chgData name="Toby Donaldson" userId="2e6e5431-bb17-4c41-9985-d39c50d83c73" providerId="ADAL" clId="{20086F44-729C-4D12-B1C6-A34D923A4F13}" dt="2024-10-03T21:57:26.717" v="358"/>
        <pc:sldMkLst>
          <pc:docMk/>
          <pc:sldMk cId="2815964907" sldId="300"/>
        </pc:sldMkLst>
      </pc:sldChg>
      <pc:sldChg chg="delSp modSp add mod">
        <pc:chgData name="Toby Donaldson" userId="2e6e5431-bb17-4c41-9985-d39c50d83c73" providerId="ADAL" clId="{20086F44-729C-4D12-B1C6-A34D923A4F13}" dt="2024-10-03T21:58:21.278" v="367" actId="21"/>
        <pc:sldMkLst>
          <pc:docMk/>
          <pc:sldMk cId="2175829944" sldId="301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412806536" sldId="301"/>
        </pc:sldMkLst>
      </pc:sldChg>
      <pc:sldChg chg="modSp add mod">
        <pc:chgData name="Toby Donaldson" userId="2e6e5431-bb17-4c41-9985-d39c50d83c73" providerId="ADAL" clId="{20086F44-729C-4D12-B1C6-A34D923A4F13}" dt="2024-10-03T21:57:41.353" v="360" actId="20577"/>
        <pc:sldMkLst>
          <pc:docMk/>
          <pc:sldMk cId="972195058" sldId="302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732205588" sldId="302"/>
        </pc:sldMkLst>
      </pc:sldChg>
      <pc:sldChg chg="modSp add del mod">
        <pc:chgData name="Toby Donaldson" userId="2e6e5431-bb17-4c41-9985-d39c50d83c73" providerId="ADAL" clId="{20086F44-729C-4D12-B1C6-A34D923A4F13}" dt="2024-10-03T22:03:09.409" v="396" actId="2696"/>
        <pc:sldMkLst>
          <pc:docMk/>
          <pc:sldMk cId="2087402192" sldId="303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4097905578" sldId="303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732166047" sldId="304"/>
        </pc:sldMkLst>
      </pc:sldChg>
      <pc:sldChg chg="addSp delSp modSp add mod">
        <pc:chgData name="Toby Donaldson" userId="2e6e5431-bb17-4c41-9985-d39c50d83c73" providerId="ADAL" clId="{20086F44-729C-4D12-B1C6-A34D923A4F13}" dt="2024-10-03T21:59:58.465" v="376" actId="21"/>
        <pc:sldMkLst>
          <pc:docMk/>
          <pc:sldMk cId="3323907594" sldId="304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683567091" sldId="305"/>
        </pc:sldMkLst>
      </pc:sldChg>
      <pc:sldChg chg="modSp add mod">
        <pc:chgData name="Toby Donaldson" userId="2e6e5431-bb17-4c41-9985-d39c50d83c73" providerId="ADAL" clId="{20086F44-729C-4D12-B1C6-A34D923A4F13}" dt="2024-10-03T22:00:54.763" v="383"/>
        <pc:sldMkLst>
          <pc:docMk/>
          <pc:sldMk cId="3242673173" sldId="305"/>
        </pc:sldMkLst>
      </pc:sldChg>
      <pc:sldChg chg="modSp add mod">
        <pc:chgData name="Toby Donaldson" userId="2e6e5431-bb17-4c41-9985-d39c50d83c73" providerId="ADAL" clId="{20086F44-729C-4D12-B1C6-A34D923A4F13}" dt="2024-10-03T22:01:09.016" v="385" actId="20577"/>
        <pc:sldMkLst>
          <pc:docMk/>
          <pc:sldMk cId="521494747" sldId="306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573607454" sldId="306"/>
        </pc:sldMkLst>
      </pc:sldChg>
      <pc:sldChg chg="modSp add del mod">
        <pc:chgData name="Toby Donaldson" userId="2e6e5431-bb17-4c41-9985-d39c50d83c73" providerId="ADAL" clId="{20086F44-729C-4D12-B1C6-A34D923A4F13}" dt="2024-10-03T22:03:30.142" v="397" actId="2696"/>
        <pc:sldMkLst>
          <pc:docMk/>
          <pc:sldMk cId="1567350618" sldId="307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872453283" sldId="307"/>
        </pc:sldMkLst>
      </pc:sldChg>
      <pc:sldChg chg="modSp add mod">
        <pc:chgData name="Toby Donaldson" userId="2e6e5431-bb17-4c41-9985-d39c50d83c73" providerId="ADAL" clId="{20086F44-729C-4D12-B1C6-A34D923A4F13}" dt="2024-10-03T22:03:57.355" v="400" actId="20577"/>
        <pc:sldMkLst>
          <pc:docMk/>
          <pc:sldMk cId="4062493392" sldId="307"/>
        </pc:sldMkLst>
      </pc:sldChg>
      <pc:sldChg chg="modSp add mod">
        <pc:chgData name="Toby Donaldson" userId="2e6e5431-bb17-4c41-9985-d39c50d83c73" providerId="ADAL" clId="{20086F44-729C-4D12-B1C6-A34D923A4F13}" dt="2024-10-03T22:04:07.393" v="402" actId="20577"/>
        <pc:sldMkLst>
          <pc:docMk/>
          <pc:sldMk cId="98537914" sldId="308"/>
        </pc:sldMkLst>
      </pc:sldChg>
      <pc:sldChg chg="modSp add del mod">
        <pc:chgData name="Toby Donaldson" userId="2e6e5431-bb17-4c41-9985-d39c50d83c73" providerId="ADAL" clId="{20086F44-729C-4D12-B1C6-A34D923A4F13}" dt="2024-10-03T22:03:33.626" v="398" actId="2696"/>
        <pc:sldMkLst>
          <pc:docMk/>
          <pc:sldMk cId="881788143" sldId="308"/>
        </pc:sldMkLst>
      </pc:sldChg>
      <pc:sldChg chg="add del">
        <pc:chgData name="Toby Donaldson" userId="2e6e5431-bb17-4c41-9985-d39c50d83c73" providerId="ADAL" clId="{20086F44-729C-4D12-B1C6-A34D923A4F13}" dt="2024-10-03T22:02:41.696" v="392" actId="2696"/>
        <pc:sldMkLst>
          <pc:docMk/>
          <pc:sldMk cId="67683111" sldId="309"/>
        </pc:sldMkLst>
      </pc:sldChg>
      <pc:sldChg chg="modSp add mod">
        <pc:chgData name="Toby Donaldson" userId="2e6e5431-bb17-4c41-9985-d39c50d83c73" providerId="ADAL" clId="{20086F44-729C-4D12-B1C6-A34D923A4F13}" dt="2024-10-03T22:04:19.626" v="404" actId="20577"/>
        <pc:sldMkLst>
          <pc:docMk/>
          <pc:sldMk cId="3679140938" sldId="309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882997732" sldId="310"/>
        </pc:sldMkLst>
      </pc:sldChg>
      <pc:sldChg chg="modSp add mod">
        <pc:chgData name="Toby Donaldson" userId="2e6e5431-bb17-4c41-9985-d39c50d83c73" providerId="ADAL" clId="{20086F44-729C-4D12-B1C6-A34D923A4F13}" dt="2024-10-03T22:05:24.639" v="421" actId="20577"/>
        <pc:sldMkLst>
          <pc:docMk/>
          <pc:sldMk cId="2657520401" sldId="310"/>
        </pc:sldMkLst>
      </pc:sldChg>
      <pc:sldChg chg="modSp add mod">
        <pc:chgData name="Toby Donaldson" userId="2e6e5431-bb17-4c41-9985-d39c50d83c73" providerId="ADAL" clId="{20086F44-729C-4D12-B1C6-A34D923A4F13}" dt="2024-10-03T22:06:41.125" v="423" actId="20577"/>
        <pc:sldMkLst>
          <pc:docMk/>
          <pc:sldMk cId="3744931505" sldId="311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944662364" sldId="311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209025065" sldId="312"/>
        </pc:sldMkLst>
      </pc:sldChg>
      <pc:sldChg chg="modSp add mod">
        <pc:chgData name="Toby Donaldson" userId="2e6e5431-bb17-4c41-9985-d39c50d83c73" providerId="ADAL" clId="{20086F44-729C-4D12-B1C6-A34D923A4F13}" dt="2024-10-03T22:06:48.001" v="425" actId="20577"/>
        <pc:sldMkLst>
          <pc:docMk/>
          <pc:sldMk cId="3207964120" sldId="312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701333559" sldId="313"/>
        </pc:sldMkLst>
      </pc:sldChg>
      <pc:sldChg chg="new del">
        <pc:chgData name="Toby Donaldson" userId="2e6e5431-bb17-4c41-9985-d39c50d83c73" providerId="ADAL" clId="{20086F44-729C-4D12-B1C6-A34D923A4F13}" dt="2024-10-03T22:06:59.462" v="428" actId="2696"/>
        <pc:sldMkLst>
          <pc:docMk/>
          <pc:sldMk cId="3692616815" sldId="313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461131009" sldId="314"/>
        </pc:sldMkLst>
      </pc:sldChg>
      <pc:sldChg chg="addSp delSp modSp add mod">
        <pc:chgData name="Toby Donaldson" userId="2e6e5431-bb17-4c41-9985-d39c50d83c73" providerId="ADAL" clId="{20086F44-729C-4D12-B1C6-A34D923A4F13}" dt="2024-10-03T23:23:41.659" v="651" actId="20577"/>
        <pc:sldMkLst>
          <pc:docMk/>
          <pc:sldMk cId="3982967344" sldId="314"/>
        </pc:sldMkLst>
      </pc:sldChg>
      <pc:sldChg chg="delSp modSp add mod ord">
        <pc:chgData name="Toby Donaldson" userId="2e6e5431-bb17-4c41-9985-d39c50d83c73" providerId="ADAL" clId="{20086F44-729C-4D12-B1C6-A34D923A4F13}" dt="2024-10-03T23:23:23.811" v="648"/>
        <pc:sldMkLst>
          <pc:docMk/>
          <pc:sldMk cId="2206724113" sldId="315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266552019" sldId="315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858326061" sldId="316"/>
        </pc:sldMkLst>
      </pc:sldChg>
      <pc:sldChg chg="add">
        <pc:chgData name="Toby Donaldson" userId="2e6e5431-bb17-4c41-9985-d39c50d83c73" providerId="ADAL" clId="{20086F44-729C-4D12-B1C6-A34D923A4F13}" dt="2024-10-03T23:23:32.398" v="649" actId="2890"/>
        <pc:sldMkLst>
          <pc:docMk/>
          <pc:sldMk cId="4046174309" sldId="316"/>
        </pc:sldMkLst>
      </pc:sldChg>
      <pc:sldChg chg="modSp add mod ord">
        <pc:chgData name="Toby Donaldson" userId="2e6e5431-bb17-4c41-9985-d39c50d83c73" providerId="ADAL" clId="{20086F44-729C-4D12-B1C6-A34D923A4F13}" dt="2024-10-03T23:27:34.397" v="887" actId="20577"/>
        <pc:sldMkLst>
          <pc:docMk/>
          <pc:sldMk cId="2317714996" sldId="317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248521206" sldId="317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49145512" sldId="318"/>
        </pc:sldMkLst>
      </pc:sldChg>
      <pc:sldChg chg="delSp modSp add mod">
        <pc:chgData name="Toby Donaldson" userId="2e6e5431-bb17-4c41-9985-d39c50d83c73" providerId="ADAL" clId="{20086F44-729C-4D12-B1C6-A34D923A4F13}" dt="2024-10-03T23:30:14.219" v="1044" actId="207"/>
        <pc:sldMkLst>
          <pc:docMk/>
          <pc:sldMk cId="1531055308" sldId="318"/>
        </pc:sldMkLst>
      </pc:sldChg>
      <pc:sldChg chg="new del">
        <pc:chgData name="Toby Donaldson" userId="2e6e5431-bb17-4c41-9985-d39c50d83c73" providerId="ADAL" clId="{20086F44-729C-4D12-B1C6-A34D923A4F13}" dt="2024-10-03T23:26:46.701" v="797" actId="2696"/>
        <pc:sldMkLst>
          <pc:docMk/>
          <pc:sldMk cId="4142395185" sldId="318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4252038421" sldId="319"/>
        </pc:sldMkLst>
      </pc:sldChg>
      <pc:sldChg chg="modSp add mod">
        <pc:chgData name="Toby Donaldson" userId="2e6e5431-bb17-4c41-9985-d39c50d83c73" providerId="ADAL" clId="{20086F44-729C-4D12-B1C6-A34D923A4F13}" dt="2024-10-03T23:30:55.876" v="1057" actId="20577"/>
        <pc:sldMkLst>
          <pc:docMk/>
          <pc:sldMk cId="4273788612" sldId="319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88943026" sldId="320"/>
        </pc:sldMkLst>
      </pc:sldChg>
      <pc:sldChg chg="modSp add mod">
        <pc:chgData name="Toby Donaldson" userId="2e6e5431-bb17-4c41-9985-d39c50d83c73" providerId="ADAL" clId="{20086F44-729C-4D12-B1C6-A34D923A4F13}" dt="2024-10-03T23:32:27.092" v="1117"/>
        <pc:sldMkLst>
          <pc:docMk/>
          <pc:sldMk cId="2942349654" sldId="320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396177901" sldId="321"/>
        </pc:sldMkLst>
      </pc:sldChg>
      <pc:sldChg chg="modSp add mod">
        <pc:chgData name="Toby Donaldson" userId="2e6e5431-bb17-4c41-9985-d39c50d83c73" providerId="ADAL" clId="{20086F44-729C-4D12-B1C6-A34D923A4F13}" dt="2024-10-03T23:34:47.165" v="1157" actId="20577"/>
        <pc:sldMkLst>
          <pc:docMk/>
          <pc:sldMk cId="3803866199" sldId="321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990104137" sldId="322"/>
        </pc:sldMkLst>
      </pc:sldChg>
      <pc:sldChg chg="modSp add mod">
        <pc:chgData name="Toby Donaldson" userId="2e6e5431-bb17-4c41-9985-d39c50d83c73" providerId="ADAL" clId="{20086F44-729C-4D12-B1C6-A34D923A4F13}" dt="2024-10-03T23:36:56.254" v="1220" actId="313"/>
        <pc:sldMkLst>
          <pc:docMk/>
          <pc:sldMk cId="3735376480" sldId="322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358446259" sldId="323"/>
        </pc:sldMkLst>
      </pc:sldChg>
      <pc:sldChg chg="modSp add mod">
        <pc:chgData name="Toby Donaldson" userId="2e6e5431-bb17-4c41-9985-d39c50d83c73" providerId="ADAL" clId="{20086F44-729C-4D12-B1C6-A34D923A4F13}" dt="2024-10-03T23:38:51.814" v="1303" actId="1076"/>
        <pc:sldMkLst>
          <pc:docMk/>
          <pc:sldMk cId="2878214079" sldId="323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092517109" sldId="324"/>
        </pc:sldMkLst>
      </pc:sldChg>
      <pc:sldChg chg="addSp modSp add mod">
        <pc:chgData name="Toby Donaldson" userId="2e6e5431-bb17-4c41-9985-d39c50d83c73" providerId="ADAL" clId="{20086F44-729C-4D12-B1C6-A34D923A4F13}" dt="2024-10-03T23:41:44.460" v="1518" actId="113"/>
        <pc:sldMkLst>
          <pc:docMk/>
          <pc:sldMk cId="3212215102" sldId="324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215848448" sldId="325"/>
        </pc:sldMkLst>
      </pc:sldChg>
      <pc:sldChg chg="addSp modSp mod">
        <pc:chgData name="Toby Donaldson" userId="2e6e5431-bb17-4c41-9985-d39c50d83c73" providerId="ADAL" clId="{20086F44-729C-4D12-B1C6-A34D923A4F13}" dt="2024-10-03T23:45:17.791" v="1650" actId="207"/>
        <pc:sldMkLst>
          <pc:docMk/>
          <pc:sldMk cId="3902963989" sldId="325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270752324" sldId="326"/>
        </pc:sldMkLst>
      </pc:sldChg>
      <pc:sldChg chg="addSp delSp modSp add mod">
        <pc:chgData name="Toby Donaldson" userId="2e6e5431-bb17-4c41-9985-d39c50d83c73" providerId="ADAL" clId="{20086F44-729C-4D12-B1C6-A34D923A4F13}" dt="2024-10-03T23:45:39.643" v="1653" actId="207"/>
        <pc:sldMkLst>
          <pc:docMk/>
          <pc:sldMk cId="3995934686" sldId="326"/>
        </pc:sldMkLst>
      </pc:sldChg>
      <pc:sldChg chg="addSp delSp modSp add mod ord">
        <pc:chgData name="Toby Donaldson" userId="2e6e5431-bb17-4c41-9985-d39c50d83c73" providerId="ADAL" clId="{20086F44-729C-4D12-B1C6-A34D923A4F13}" dt="2024-10-03T23:59:16.729" v="1979" actId="114"/>
        <pc:sldMkLst>
          <pc:docMk/>
          <pc:sldMk cId="3331836019" sldId="327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374951965" sldId="327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375367705" sldId="328"/>
        </pc:sldMkLst>
      </pc:sldChg>
      <pc:sldChg chg="modSp add mod">
        <pc:chgData name="Toby Donaldson" userId="2e6e5431-bb17-4c41-9985-d39c50d83c73" providerId="ADAL" clId="{20086F44-729C-4D12-B1C6-A34D923A4F13}" dt="2024-10-03T23:59:22.380" v="1980" actId="114"/>
        <pc:sldMkLst>
          <pc:docMk/>
          <pc:sldMk cId="3488065849" sldId="328"/>
        </pc:sldMkLst>
      </pc:sldChg>
      <pc:sldChg chg="modSp add mod ord">
        <pc:chgData name="Toby Donaldson" userId="2e6e5431-bb17-4c41-9985-d39c50d83c73" providerId="ADAL" clId="{20086F44-729C-4D12-B1C6-A34D923A4F13}" dt="2024-10-04T00:02:07.481" v="2075" actId="20577"/>
        <pc:sldMkLst>
          <pc:docMk/>
          <pc:sldMk cId="2059733870" sldId="329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076077529" sldId="329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630335454" sldId="330"/>
        </pc:sldMkLst>
      </pc:sldChg>
      <pc:sldChg chg="modSp add mod">
        <pc:chgData name="Toby Donaldson" userId="2e6e5431-bb17-4c41-9985-d39c50d83c73" providerId="ADAL" clId="{20086F44-729C-4D12-B1C6-A34D923A4F13}" dt="2024-10-04T00:03:29.895" v="2139" actId="313"/>
        <pc:sldMkLst>
          <pc:docMk/>
          <pc:sldMk cId="2454781990" sldId="330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519914869" sldId="331"/>
        </pc:sldMkLst>
      </pc:sldChg>
      <pc:sldChg chg="delSp modSp add mod">
        <pc:chgData name="Toby Donaldson" userId="2e6e5431-bb17-4c41-9985-d39c50d83c73" providerId="ADAL" clId="{20086F44-729C-4D12-B1C6-A34D923A4F13}" dt="2024-10-04T04:10:54.197" v="2418" actId="113"/>
        <pc:sldMkLst>
          <pc:docMk/>
          <pc:sldMk cId="3107842778" sldId="331"/>
        </pc:sldMkLst>
      </pc:sldChg>
      <pc:sldChg chg="addSp delSp modSp add mod ord">
        <pc:chgData name="Toby Donaldson" userId="2e6e5431-bb17-4c41-9985-d39c50d83c73" providerId="ADAL" clId="{20086F44-729C-4D12-B1C6-A34D923A4F13}" dt="2024-10-04T04:22:50.682" v="2989" actId="313"/>
        <pc:sldMkLst>
          <pc:docMk/>
          <pc:sldMk cId="825497567" sldId="332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849956798" sldId="332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967795402" sldId="333"/>
        </pc:sldMkLst>
      </pc:sldChg>
      <pc:sldChg chg="modSp add mod ord">
        <pc:chgData name="Toby Donaldson" userId="2e6e5431-bb17-4c41-9985-d39c50d83c73" providerId="ADAL" clId="{20086F44-729C-4D12-B1C6-A34D923A4F13}" dt="2024-10-04T04:23:34.569" v="3030" actId="20577"/>
        <pc:sldMkLst>
          <pc:docMk/>
          <pc:sldMk cId="4071468877" sldId="333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618373808" sldId="334"/>
        </pc:sldMkLst>
      </pc:sldChg>
      <pc:sldChg chg="modSp add mod ord">
        <pc:chgData name="Toby Donaldson" userId="2e6e5431-bb17-4c41-9985-d39c50d83c73" providerId="ADAL" clId="{20086F44-729C-4D12-B1C6-A34D923A4F13}" dt="2024-10-04T04:22:44.052" v="2985" actId="313"/>
        <pc:sldMkLst>
          <pc:docMk/>
          <pc:sldMk cId="3885508006" sldId="334"/>
        </pc:sldMkLst>
      </pc:sldChg>
      <pc:sldChg chg="delSp modSp add mod ord">
        <pc:chgData name="Toby Donaldson" userId="2e6e5431-bb17-4c41-9985-d39c50d83c73" providerId="ADAL" clId="{20086F44-729C-4D12-B1C6-A34D923A4F13}" dt="2024-10-06T20:48:50.334" v="3190" actId="113"/>
        <pc:sldMkLst>
          <pc:docMk/>
          <pc:sldMk cId="1720491985" sldId="335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716633986" sldId="335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424474129" sldId="336"/>
        </pc:sldMkLst>
      </pc:sldChg>
      <pc:sldChg chg="addSp modSp add mod">
        <pc:chgData name="Toby Donaldson" userId="2e6e5431-bb17-4c41-9985-d39c50d83c73" providerId="ADAL" clId="{20086F44-729C-4D12-B1C6-A34D923A4F13}" dt="2024-10-06T20:50:02.842" v="3264" actId="1076"/>
        <pc:sldMkLst>
          <pc:docMk/>
          <pc:sldMk cId="1702262640" sldId="336"/>
        </pc:sldMkLst>
      </pc:sldChg>
      <pc:sldChg chg="addSp modSp add mod">
        <pc:chgData name="Toby Donaldson" userId="2e6e5431-bb17-4c41-9985-d39c50d83c73" providerId="ADAL" clId="{20086F44-729C-4D12-B1C6-A34D923A4F13}" dt="2024-10-06T20:51:36.591" v="3356" actId="14100"/>
        <pc:sldMkLst>
          <pc:docMk/>
          <pc:sldMk cId="1996348735" sldId="337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046212211" sldId="337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280668604" sldId="338"/>
        </pc:sldMkLst>
      </pc:sldChg>
      <pc:sldChg chg="modSp add mod">
        <pc:chgData name="Toby Donaldson" userId="2e6e5431-bb17-4c41-9985-d39c50d83c73" providerId="ADAL" clId="{20086F44-729C-4D12-B1C6-A34D923A4F13}" dt="2024-10-06T20:51:47.755" v="3359" actId="14100"/>
        <pc:sldMkLst>
          <pc:docMk/>
          <pc:sldMk cId="2623435609" sldId="338"/>
        </pc:sldMkLst>
      </pc:sldChg>
      <pc:sldChg chg="modSp add mod">
        <pc:chgData name="Toby Donaldson" userId="2e6e5431-bb17-4c41-9985-d39c50d83c73" providerId="ADAL" clId="{20086F44-729C-4D12-B1C6-A34D923A4F13}" dt="2024-10-06T20:51:59.739" v="3362" actId="14100"/>
        <pc:sldMkLst>
          <pc:docMk/>
          <pc:sldMk cId="1038925990" sldId="339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310673805" sldId="339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203291535" sldId="340"/>
        </pc:sldMkLst>
      </pc:sldChg>
      <pc:sldChg chg="modSp add mod">
        <pc:chgData name="Toby Donaldson" userId="2e6e5431-bb17-4c41-9985-d39c50d83c73" providerId="ADAL" clId="{20086F44-729C-4D12-B1C6-A34D923A4F13}" dt="2024-10-06T20:52:12.110" v="3365" actId="14100"/>
        <pc:sldMkLst>
          <pc:docMk/>
          <pc:sldMk cId="2898579699" sldId="340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386612823" sldId="341"/>
        </pc:sldMkLst>
      </pc:sldChg>
      <pc:sldChg chg="delSp modSp add mod">
        <pc:chgData name="Toby Donaldson" userId="2e6e5431-bb17-4c41-9985-d39c50d83c73" providerId="ADAL" clId="{20086F44-729C-4D12-B1C6-A34D923A4F13}" dt="2024-10-06T20:53:07.173" v="3466" actId="21"/>
        <pc:sldMkLst>
          <pc:docMk/>
          <pc:sldMk cId="4014983717" sldId="341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534370893" sldId="342"/>
        </pc:sldMkLst>
      </pc:sldChg>
      <pc:sldChg chg="delSp modSp add del mod">
        <pc:chgData name="Toby Donaldson" userId="2e6e5431-bb17-4c41-9985-d39c50d83c73" providerId="ADAL" clId="{20086F44-729C-4D12-B1C6-A34D923A4F13}" dt="2024-10-06T20:55:01.748" v="3552" actId="2696"/>
        <pc:sldMkLst>
          <pc:docMk/>
          <pc:sldMk cId="3749231992" sldId="342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866605820" sldId="343"/>
        </pc:sldMkLst>
      </pc:sldChg>
      <pc:sldChg chg="addSp delSp modSp add mod">
        <pc:chgData name="Toby Donaldson" userId="2e6e5431-bb17-4c41-9985-d39c50d83c73" providerId="ADAL" clId="{20086F44-729C-4D12-B1C6-A34D923A4F13}" dt="2024-10-06T21:34:12.401" v="5247" actId="20577"/>
        <pc:sldMkLst>
          <pc:docMk/>
          <pc:sldMk cId="3285907966" sldId="343"/>
        </pc:sldMkLst>
      </pc:sldChg>
      <pc:sldChg chg="addSp modSp add mod">
        <pc:chgData name="Toby Donaldson" userId="2e6e5431-bb17-4c41-9985-d39c50d83c73" providerId="ADAL" clId="{20086F44-729C-4D12-B1C6-A34D923A4F13}" dt="2024-10-06T21:34:23.159" v="5248" actId="20577"/>
        <pc:sldMkLst>
          <pc:docMk/>
          <pc:sldMk cId="41229538" sldId="344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473259547" sldId="344"/>
        </pc:sldMkLst>
      </pc:sldChg>
      <pc:sldChg chg="modSp add mod">
        <pc:chgData name="Toby Donaldson" userId="2e6e5431-bb17-4c41-9985-d39c50d83c73" providerId="ADAL" clId="{20086F44-729C-4D12-B1C6-A34D923A4F13}" dt="2024-10-06T21:34:27.971" v="5249" actId="20577"/>
        <pc:sldMkLst>
          <pc:docMk/>
          <pc:sldMk cId="1057551346" sldId="345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515138058" sldId="345"/>
        </pc:sldMkLst>
      </pc:sldChg>
      <pc:sldChg chg="addSp modSp add mod">
        <pc:chgData name="Toby Donaldson" userId="2e6e5431-bb17-4c41-9985-d39c50d83c73" providerId="ADAL" clId="{20086F44-729C-4D12-B1C6-A34D923A4F13}" dt="2024-10-06T21:34:32.412" v="5250" actId="20577"/>
        <pc:sldMkLst>
          <pc:docMk/>
          <pc:sldMk cId="4044506947" sldId="346"/>
        </pc:sldMkLst>
      </pc:sldChg>
      <pc:sldChg chg="delSp modSp add mod">
        <pc:chgData name="Toby Donaldson" userId="2e6e5431-bb17-4c41-9985-d39c50d83c73" providerId="ADAL" clId="{20086F44-729C-4D12-B1C6-A34D923A4F13}" dt="2024-10-06T21:34:36.798" v="5251" actId="20577"/>
        <pc:sldMkLst>
          <pc:docMk/>
          <pc:sldMk cId="2657708492" sldId="347"/>
        </pc:sldMkLst>
      </pc:sldChg>
      <pc:sldChg chg="delSp modSp add mod">
        <pc:chgData name="Toby Donaldson" userId="2e6e5431-bb17-4c41-9985-d39c50d83c73" providerId="ADAL" clId="{20086F44-729C-4D12-B1C6-A34D923A4F13}" dt="2024-10-06T21:34:43.057" v="5252" actId="20577"/>
        <pc:sldMkLst>
          <pc:docMk/>
          <pc:sldMk cId="689492062" sldId="348"/>
        </pc:sldMkLst>
      </pc:sldChg>
      <pc:sldChg chg="modSp add mod">
        <pc:chgData name="Toby Donaldson" userId="2e6e5431-bb17-4c41-9985-d39c50d83c73" providerId="ADAL" clId="{20086F44-729C-4D12-B1C6-A34D923A4F13}" dt="2024-10-06T21:34:46.204" v="5253" actId="20577"/>
        <pc:sldMkLst>
          <pc:docMk/>
          <pc:sldMk cId="1214199312" sldId="349"/>
        </pc:sldMkLst>
      </pc:sldChg>
      <pc:sldChg chg="addSp modSp add mod ord">
        <pc:chgData name="Toby Donaldson" userId="2e6e5431-bb17-4c41-9985-d39c50d83c73" providerId="ADAL" clId="{20086F44-729C-4D12-B1C6-A34D923A4F13}" dt="2024-10-06T21:34:50.953" v="5254" actId="20577"/>
        <pc:sldMkLst>
          <pc:docMk/>
          <pc:sldMk cId="894663321" sldId="350"/>
        </pc:sldMkLst>
      </pc:sldChg>
      <pc:sldChg chg="delSp modSp add mod">
        <pc:chgData name="Toby Donaldson" userId="2e6e5431-bb17-4c41-9985-d39c50d83c73" providerId="ADAL" clId="{20086F44-729C-4D12-B1C6-A34D923A4F13}" dt="2024-10-06T21:06:01.160" v="4348" actId="14100"/>
        <pc:sldMkLst>
          <pc:docMk/>
          <pc:sldMk cId="237995310" sldId="351"/>
        </pc:sldMkLst>
      </pc:sldChg>
      <pc:sldChg chg="addSp modSp add mod">
        <pc:chgData name="Toby Donaldson" userId="2e6e5431-bb17-4c41-9985-d39c50d83c73" providerId="ADAL" clId="{20086F44-729C-4D12-B1C6-A34D923A4F13}" dt="2024-10-06T21:06:42.716" v="4358" actId="1076"/>
        <pc:sldMkLst>
          <pc:docMk/>
          <pc:sldMk cId="737578770" sldId="352"/>
        </pc:sldMkLst>
      </pc:sldChg>
      <pc:sldChg chg="addSp modSp add mod">
        <pc:chgData name="Toby Donaldson" userId="2e6e5431-bb17-4c41-9985-d39c50d83c73" providerId="ADAL" clId="{20086F44-729C-4D12-B1C6-A34D923A4F13}" dt="2024-10-06T21:08:01.134" v="4439" actId="11529"/>
        <pc:sldMkLst>
          <pc:docMk/>
          <pc:sldMk cId="3682672744" sldId="353"/>
        </pc:sldMkLst>
      </pc:sldChg>
      <pc:sldChg chg="addSp modSp add mod">
        <pc:chgData name="Toby Donaldson" userId="2e6e5431-bb17-4c41-9985-d39c50d83c73" providerId="ADAL" clId="{20086F44-729C-4D12-B1C6-A34D923A4F13}" dt="2024-10-06T21:08:53.985" v="4511" actId="14100"/>
        <pc:sldMkLst>
          <pc:docMk/>
          <pc:sldMk cId="538204599" sldId="354"/>
        </pc:sldMkLst>
      </pc:sldChg>
      <pc:sldChg chg="delSp modSp add mod">
        <pc:chgData name="Toby Donaldson" userId="2e6e5431-bb17-4c41-9985-d39c50d83c73" providerId="ADAL" clId="{20086F44-729C-4D12-B1C6-A34D923A4F13}" dt="2024-10-06T21:09:54.327" v="4557" actId="14100"/>
        <pc:sldMkLst>
          <pc:docMk/>
          <pc:sldMk cId="1123783993" sldId="355"/>
        </pc:sldMkLst>
      </pc:sldChg>
      <pc:sldChg chg="delSp modSp add mod">
        <pc:chgData name="Toby Donaldson" userId="2e6e5431-bb17-4c41-9985-d39c50d83c73" providerId="ADAL" clId="{20086F44-729C-4D12-B1C6-A34D923A4F13}" dt="2024-10-06T21:10:07.914" v="4560" actId="21"/>
        <pc:sldMkLst>
          <pc:docMk/>
          <pc:sldMk cId="1944055237" sldId="356"/>
        </pc:sldMkLst>
      </pc:sldChg>
      <pc:sldChg chg="delSp modSp add mod">
        <pc:chgData name="Toby Donaldson" userId="2e6e5431-bb17-4c41-9985-d39c50d83c73" providerId="ADAL" clId="{20086F44-729C-4D12-B1C6-A34D923A4F13}" dt="2024-10-06T21:18:35.079" v="4617" actId="313"/>
        <pc:sldMkLst>
          <pc:docMk/>
          <pc:sldMk cId="1723111724" sldId="357"/>
        </pc:sldMkLst>
      </pc:sldChg>
      <pc:sldChg chg="addSp delSp modSp add mod">
        <pc:chgData name="Toby Donaldson" userId="2e6e5431-bb17-4c41-9985-d39c50d83c73" providerId="ADAL" clId="{20086F44-729C-4D12-B1C6-A34D923A4F13}" dt="2024-10-06T21:22:27.235" v="4817" actId="21"/>
        <pc:sldMkLst>
          <pc:docMk/>
          <pc:sldMk cId="4001447535" sldId="358"/>
        </pc:sldMkLst>
      </pc:sldChg>
      <pc:sldChg chg="addSp delSp modSp add mod ord">
        <pc:chgData name="Toby Donaldson" userId="2e6e5431-bb17-4c41-9985-d39c50d83c73" providerId="ADAL" clId="{20086F44-729C-4D12-B1C6-A34D923A4F13}" dt="2024-10-06T21:41:37.221" v="5661" actId="1076"/>
        <pc:sldMkLst>
          <pc:docMk/>
          <pc:sldMk cId="479954462" sldId="359"/>
        </pc:sldMkLst>
      </pc:sldChg>
      <pc:sldChg chg="new del">
        <pc:chgData name="Toby Donaldson" userId="2e6e5431-bb17-4c41-9985-d39c50d83c73" providerId="ADAL" clId="{20086F44-729C-4D12-B1C6-A34D923A4F13}" dt="2024-10-06T21:23:52.302" v="4887" actId="2696"/>
        <pc:sldMkLst>
          <pc:docMk/>
          <pc:sldMk cId="2128688848" sldId="360"/>
        </pc:sldMkLst>
      </pc:sldChg>
      <pc:sldChg chg="add">
        <pc:chgData name="Toby Donaldson" userId="2e6e5431-bb17-4c41-9985-d39c50d83c73" providerId="ADAL" clId="{20086F44-729C-4D12-B1C6-A34D923A4F13}" dt="2024-10-06T21:23:42.646" v="4885" actId="2890"/>
        <pc:sldMkLst>
          <pc:docMk/>
          <pc:sldMk cId="1494824162" sldId="361"/>
        </pc:sldMkLst>
      </pc:sldChg>
      <pc:sldChg chg="addSp delSp modSp add mod">
        <pc:chgData name="Toby Donaldson" userId="2e6e5431-bb17-4c41-9985-d39c50d83c73" providerId="ADAL" clId="{20086F44-729C-4D12-B1C6-A34D923A4F13}" dt="2024-10-06T21:34:04.492" v="5246" actId="1076"/>
        <pc:sldMkLst>
          <pc:docMk/>
          <pc:sldMk cId="876541978" sldId="362"/>
        </pc:sldMkLst>
      </pc:sldChg>
      <pc:sldChg chg="add">
        <pc:chgData name="Toby Donaldson" userId="2e6e5431-bb17-4c41-9985-d39c50d83c73" providerId="ADAL" clId="{20086F44-729C-4D12-B1C6-A34D923A4F13}" dt="2024-10-06T21:35:18.892" v="5255" actId="2890"/>
        <pc:sldMkLst>
          <pc:docMk/>
          <pc:sldMk cId="1998224056" sldId="363"/>
        </pc:sldMkLst>
      </pc:sldChg>
      <pc:sldChg chg="addSp delSp modSp add mod">
        <pc:chgData name="Toby Donaldson" userId="2e6e5431-bb17-4c41-9985-d39c50d83c73" providerId="ADAL" clId="{20086F44-729C-4D12-B1C6-A34D923A4F13}" dt="2024-10-06T21:44:46.886" v="5903"/>
        <pc:sldMkLst>
          <pc:docMk/>
          <pc:sldMk cId="3804911334" sldId="364"/>
        </pc:sldMkLst>
      </pc:sldChg>
      <pc:sldChg chg="addSp modSp add mod">
        <pc:chgData name="Toby Donaldson" userId="2e6e5431-bb17-4c41-9985-d39c50d83c73" providerId="ADAL" clId="{20086F44-729C-4D12-B1C6-A34D923A4F13}" dt="2024-10-06T21:44:34.392" v="5901" actId="113"/>
        <pc:sldMkLst>
          <pc:docMk/>
          <pc:sldMk cId="2226048549" sldId="365"/>
        </pc:sldMkLst>
      </pc:sldChg>
      <pc:sldChg chg="delSp modSp add mod ord">
        <pc:chgData name="Toby Donaldson" userId="2e6e5431-bb17-4c41-9985-d39c50d83c73" providerId="ADAL" clId="{20086F44-729C-4D12-B1C6-A34D923A4F13}" dt="2024-10-06T21:48:22.977" v="6035" actId="1076"/>
        <pc:sldMkLst>
          <pc:docMk/>
          <pc:sldMk cId="3292605436" sldId="366"/>
        </pc:sldMkLst>
      </pc:sldChg>
      <pc:sldChg chg="addSp modSp add mod">
        <pc:chgData name="Toby Donaldson" userId="2e6e5431-bb17-4c41-9985-d39c50d83c73" providerId="ADAL" clId="{20086F44-729C-4D12-B1C6-A34D923A4F13}" dt="2024-10-06T21:50:21.117" v="6128" actId="20577"/>
        <pc:sldMkLst>
          <pc:docMk/>
          <pc:sldMk cId="1281652328" sldId="367"/>
        </pc:sldMkLst>
      </pc:sldChg>
      <pc:sldChg chg="addSp modSp add mod">
        <pc:chgData name="Toby Donaldson" userId="2e6e5431-bb17-4c41-9985-d39c50d83c73" providerId="ADAL" clId="{20086F44-729C-4D12-B1C6-A34D923A4F13}" dt="2024-10-06T21:51:09.868" v="6212" actId="20577"/>
        <pc:sldMkLst>
          <pc:docMk/>
          <pc:sldMk cId="4088079527" sldId="368"/>
        </pc:sldMkLst>
      </pc:sldChg>
      <pc:sldChg chg="delSp modSp add mod">
        <pc:chgData name="Toby Donaldson" userId="2e6e5431-bb17-4c41-9985-d39c50d83c73" providerId="ADAL" clId="{20086F44-729C-4D12-B1C6-A34D923A4F13}" dt="2024-10-06T21:52:04.752" v="6300" actId="1076"/>
        <pc:sldMkLst>
          <pc:docMk/>
          <pc:sldMk cId="258802373" sldId="369"/>
        </pc:sldMkLst>
      </pc:sldChg>
      <pc:sldChg chg="modSp add mod">
        <pc:chgData name="Toby Donaldson" userId="2e6e5431-bb17-4c41-9985-d39c50d83c73" providerId="ADAL" clId="{20086F44-729C-4D12-B1C6-A34D923A4F13}" dt="2024-10-06T21:52:46.729" v="6390" actId="20577"/>
        <pc:sldMkLst>
          <pc:docMk/>
          <pc:sldMk cId="1877160746" sldId="370"/>
        </pc:sldMkLst>
      </pc:sldChg>
      <pc:sldChg chg="addSp modSp add mod">
        <pc:chgData name="Toby Donaldson" userId="2e6e5431-bb17-4c41-9985-d39c50d83c73" providerId="ADAL" clId="{20086F44-729C-4D12-B1C6-A34D923A4F13}" dt="2024-10-06T21:54:03.652" v="6524" actId="14100"/>
        <pc:sldMkLst>
          <pc:docMk/>
          <pc:sldMk cId="3159336100" sldId="371"/>
        </pc:sldMkLst>
      </pc:sldChg>
      <pc:sldChg chg="addSp delSp modSp new mod">
        <pc:chgData name="Toby Donaldson" userId="2e6e5431-bb17-4c41-9985-d39c50d83c73" providerId="ADAL" clId="{20086F44-729C-4D12-B1C6-A34D923A4F13}" dt="2024-10-08T04:07:31.191" v="7250" actId="20577"/>
        <pc:sldMkLst>
          <pc:docMk/>
          <pc:sldMk cId="2490867769" sldId="391"/>
        </pc:sldMkLst>
      </pc:sldChg>
      <pc:sldChg chg="new del">
        <pc:chgData name="Toby Donaldson" userId="2e6e5431-bb17-4c41-9985-d39c50d83c73" providerId="ADAL" clId="{20086F44-729C-4D12-B1C6-A34D923A4F13}" dt="2024-10-08T03:33:32.975" v="6808" actId="2696"/>
        <pc:sldMkLst>
          <pc:docMk/>
          <pc:sldMk cId="3683790908" sldId="392"/>
        </pc:sldMkLst>
      </pc:sldChg>
      <pc:sldChg chg="delSp modSp add mod ord">
        <pc:chgData name="Toby Donaldson" userId="2e6e5431-bb17-4c41-9985-d39c50d83c73" providerId="ADAL" clId="{20086F44-729C-4D12-B1C6-A34D923A4F13}" dt="2024-10-08T03:48:48.967" v="7199" actId="113"/>
        <pc:sldMkLst>
          <pc:docMk/>
          <pc:sldMk cId="1641751640" sldId="393"/>
        </pc:sldMkLst>
      </pc:sldChg>
      <pc:sldChg chg="new del">
        <pc:chgData name="Toby Donaldson" userId="2e6e5431-bb17-4c41-9985-d39c50d83c73" providerId="ADAL" clId="{20086F44-729C-4D12-B1C6-A34D923A4F13}" dt="2024-10-08T03:47:32.151" v="7170" actId="2696"/>
        <pc:sldMkLst>
          <pc:docMk/>
          <pc:sldMk cId="739521262" sldId="394"/>
        </pc:sldMkLst>
      </pc:sldChg>
      <pc:sldChg chg="modSp add mod">
        <pc:chgData name="Toby Donaldson" userId="2e6e5431-bb17-4c41-9985-d39c50d83c73" providerId="ADAL" clId="{20086F44-729C-4D12-B1C6-A34D923A4F13}" dt="2024-10-08T03:49:17.024" v="7223" actId="20577"/>
        <pc:sldMkLst>
          <pc:docMk/>
          <pc:sldMk cId="1243566442" sldId="395"/>
        </pc:sldMkLst>
      </pc:sldChg>
      <pc:sldChg chg="addSp delSp modSp add del mod ord">
        <pc:chgData name="Toby Donaldson" userId="2e6e5431-bb17-4c41-9985-d39c50d83c73" providerId="ADAL" clId="{20086F44-729C-4D12-B1C6-A34D923A4F13}" dt="2024-10-08T21:27:06.918" v="7387" actId="2696"/>
        <pc:sldMkLst>
          <pc:docMk/>
          <pc:sldMk cId="2639103466" sldId="396"/>
        </pc:sldMkLst>
      </pc:sldChg>
      <pc:sldChg chg="addSp modSp add mod">
        <pc:chgData name="Toby Donaldson" userId="2e6e5431-bb17-4c41-9985-d39c50d83c73" providerId="ADAL" clId="{20086F44-729C-4D12-B1C6-A34D923A4F13}" dt="2024-10-08T21:34:45.504" v="8046" actId="11529"/>
        <pc:sldMkLst>
          <pc:docMk/>
          <pc:sldMk cId="3215829657" sldId="397"/>
        </pc:sldMkLst>
      </pc:sldChg>
    </pc:docChg>
  </pc:docChgLst>
  <pc:docChgLst>
    <pc:chgData name="Toby Donaldson" userId="2e6e5431-bb17-4c41-9985-d39c50d83c73" providerId="ADAL" clId="{104E910F-6058-B84E-85A6-5EABE2992E76}"/>
    <pc:docChg chg="undo redo custSel addSld modSld sldOrd addSection delSection modSection">
      <pc:chgData name="Toby Donaldson" userId="2e6e5431-bb17-4c41-9985-d39c50d83c73" providerId="ADAL" clId="{104E910F-6058-B84E-85A6-5EABE2992E76}" dt="2024-11-13T00:00:45.231" v="7052" actId="20577"/>
      <pc:docMkLst>
        <pc:docMk/>
      </pc:docMkLst>
      <pc:sldChg chg="modSp mod">
        <pc:chgData name="Toby Donaldson" userId="2e6e5431-bb17-4c41-9985-d39c50d83c73" providerId="ADAL" clId="{104E910F-6058-B84E-85A6-5EABE2992E76}" dt="2024-11-12T23:58:33.925" v="7047" actId="313"/>
        <pc:sldMkLst>
          <pc:docMk/>
          <pc:sldMk cId="3108921986" sldId="297"/>
        </pc:sldMkLst>
      </pc:sldChg>
      <pc:sldChg chg="delSp modSp add mod">
        <pc:chgData name="Toby Donaldson" userId="2e6e5431-bb17-4c41-9985-d39c50d83c73" providerId="ADAL" clId="{104E910F-6058-B84E-85A6-5EABE2992E76}" dt="2024-11-12T02:52:48.019" v="101" actId="207"/>
        <pc:sldMkLst>
          <pc:docMk/>
          <pc:sldMk cId="1162034591" sldId="374"/>
        </pc:sldMkLst>
      </pc:sldChg>
      <pc:sldChg chg="modSp add mod">
        <pc:chgData name="Toby Donaldson" userId="2e6e5431-bb17-4c41-9985-d39c50d83c73" providerId="ADAL" clId="{104E910F-6058-B84E-85A6-5EABE2992E76}" dt="2024-11-12T02:54:39.110" v="131" actId="20577"/>
        <pc:sldMkLst>
          <pc:docMk/>
          <pc:sldMk cId="3872114948" sldId="375"/>
        </pc:sldMkLst>
      </pc:sldChg>
      <pc:sldChg chg="addSp modSp add mod">
        <pc:chgData name="Toby Donaldson" userId="2e6e5431-bb17-4c41-9985-d39c50d83c73" providerId="ADAL" clId="{104E910F-6058-B84E-85A6-5EABE2992E76}" dt="2024-11-13T00:00:19.438" v="7049" actId="1076"/>
        <pc:sldMkLst>
          <pc:docMk/>
          <pc:sldMk cId="2307807174" sldId="376"/>
        </pc:sldMkLst>
      </pc:sldChg>
      <pc:sldChg chg="delSp modSp add mod">
        <pc:chgData name="Toby Donaldson" userId="2e6e5431-bb17-4c41-9985-d39c50d83c73" providerId="ADAL" clId="{104E910F-6058-B84E-85A6-5EABE2992E76}" dt="2024-11-12T03:15:57.589" v="647" actId="20577"/>
        <pc:sldMkLst>
          <pc:docMk/>
          <pc:sldMk cId="329957749" sldId="377"/>
        </pc:sldMkLst>
      </pc:sldChg>
      <pc:sldChg chg="addSp modSp add mod">
        <pc:chgData name="Toby Donaldson" userId="2e6e5431-bb17-4c41-9985-d39c50d83c73" providerId="ADAL" clId="{104E910F-6058-B84E-85A6-5EABE2992E76}" dt="2024-11-12T03:31:07.601" v="1151" actId="313"/>
        <pc:sldMkLst>
          <pc:docMk/>
          <pc:sldMk cId="2668762976" sldId="378"/>
        </pc:sldMkLst>
      </pc:sldChg>
      <pc:sldChg chg="addSp delSp modSp add mod">
        <pc:chgData name="Toby Donaldson" userId="2e6e5431-bb17-4c41-9985-d39c50d83c73" providerId="ADAL" clId="{104E910F-6058-B84E-85A6-5EABE2992E76}" dt="2024-11-12T03:34:35.980" v="1382" actId="1076"/>
        <pc:sldMkLst>
          <pc:docMk/>
          <pc:sldMk cId="2192649226" sldId="379"/>
        </pc:sldMkLst>
      </pc:sldChg>
      <pc:sldChg chg="modSp add mod">
        <pc:chgData name="Toby Donaldson" userId="2e6e5431-bb17-4c41-9985-d39c50d83c73" providerId="ADAL" clId="{104E910F-6058-B84E-85A6-5EABE2992E76}" dt="2024-11-12T03:58:44.479" v="2198" actId="207"/>
        <pc:sldMkLst>
          <pc:docMk/>
          <pc:sldMk cId="916349276" sldId="380"/>
        </pc:sldMkLst>
      </pc:sldChg>
      <pc:sldChg chg="modSp add mod">
        <pc:chgData name="Toby Donaldson" userId="2e6e5431-bb17-4c41-9985-d39c50d83c73" providerId="ADAL" clId="{104E910F-6058-B84E-85A6-5EABE2992E76}" dt="2024-11-12T03:57:19.171" v="2192" actId="207"/>
        <pc:sldMkLst>
          <pc:docMk/>
          <pc:sldMk cId="1889743009" sldId="381"/>
        </pc:sldMkLst>
      </pc:sldChg>
      <pc:sldChg chg="modSp add mod">
        <pc:chgData name="Toby Donaldson" userId="2e6e5431-bb17-4c41-9985-d39c50d83c73" providerId="ADAL" clId="{104E910F-6058-B84E-85A6-5EABE2992E76}" dt="2024-11-12T03:47:03.098" v="1818" actId="313"/>
        <pc:sldMkLst>
          <pc:docMk/>
          <pc:sldMk cId="1617323450" sldId="382"/>
        </pc:sldMkLst>
      </pc:sldChg>
      <pc:sldChg chg="modSp add mod ord">
        <pc:chgData name="Toby Donaldson" userId="2e6e5431-bb17-4c41-9985-d39c50d83c73" providerId="ADAL" clId="{104E910F-6058-B84E-85A6-5EABE2992E76}" dt="2024-11-12T03:58:16.221" v="2196" actId="20578"/>
        <pc:sldMkLst>
          <pc:docMk/>
          <pc:sldMk cId="2176652831" sldId="383"/>
        </pc:sldMkLst>
      </pc:sldChg>
      <pc:sldChg chg="addSp modSp add mod ord">
        <pc:chgData name="Toby Donaldson" userId="2e6e5431-bb17-4c41-9985-d39c50d83c73" providerId="ADAL" clId="{104E910F-6058-B84E-85A6-5EABE2992E76}" dt="2024-11-13T00:00:45.231" v="7052" actId="20577"/>
        <pc:sldMkLst>
          <pc:docMk/>
          <pc:sldMk cId="1703714514" sldId="384"/>
        </pc:sldMkLst>
      </pc:sldChg>
      <pc:sldChg chg="modSp add mod">
        <pc:chgData name="Toby Donaldson" userId="2e6e5431-bb17-4c41-9985-d39c50d83c73" providerId="ADAL" clId="{104E910F-6058-B84E-85A6-5EABE2992E76}" dt="2024-11-12T04:02:54.439" v="2315" actId="1076"/>
        <pc:sldMkLst>
          <pc:docMk/>
          <pc:sldMk cId="586481752" sldId="385"/>
        </pc:sldMkLst>
      </pc:sldChg>
      <pc:sldChg chg="modSp add mod">
        <pc:chgData name="Toby Donaldson" userId="2e6e5431-bb17-4c41-9985-d39c50d83c73" providerId="ADAL" clId="{104E910F-6058-B84E-85A6-5EABE2992E76}" dt="2024-11-12T04:07:37.721" v="2472" actId="1076"/>
        <pc:sldMkLst>
          <pc:docMk/>
          <pc:sldMk cId="2807038965" sldId="386"/>
        </pc:sldMkLst>
      </pc:sldChg>
      <pc:sldChg chg="addSp modSp add mod">
        <pc:chgData name="Toby Donaldson" userId="2e6e5431-bb17-4c41-9985-d39c50d83c73" providerId="ADAL" clId="{104E910F-6058-B84E-85A6-5EABE2992E76}" dt="2024-11-12T04:17:59.201" v="3046" actId="1076"/>
        <pc:sldMkLst>
          <pc:docMk/>
          <pc:sldMk cId="392166506" sldId="387"/>
        </pc:sldMkLst>
      </pc:sldChg>
      <pc:sldChg chg="addSp modSp add mod">
        <pc:chgData name="Toby Donaldson" userId="2e6e5431-bb17-4c41-9985-d39c50d83c73" providerId="ADAL" clId="{104E910F-6058-B84E-85A6-5EABE2992E76}" dt="2024-11-12T23:49:58.962" v="7033" actId="20577"/>
        <pc:sldMkLst>
          <pc:docMk/>
          <pc:sldMk cId="2192686135" sldId="388"/>
        </pc:sldMkLst>
      </pc:sldChg>
      <pc:sldChg chg="addSp delSp modSp add mod">
        <pc:chgData name="Toby Donaldson" userId="2e6e5431-bb17-4c41-9985-d39c50d83c73" providerId="ADAL" clId="{104E910F-6058-B84E-85A6-5EABE2992E76}" dt="2024-11-12T04:38:07.082" v="4022" actId="21"/>
        <pc:sldMkLst>
          <pc:docMk/>
          <pc:sldMk cId="1266760611" sldId="389"/>
        </pc:sldMkLst>
      </pc:sldChg>
      <pc:sldChg chg="addSp delSp modSp add mod">
        <pc:chgData name="Toby Donaldson" userId="2e6e5431-bb17-4c41-9985-d39c50d83c73" providerId="ADAL" clId="{104E910F-6058-B84E-85A6-5EABE2992E76}" dt="2024-11-12T04:37:59.840" v="4020" actId="21"/>
        <pc:sldMkLst>
          <pc:docMk/>
          <pc:sldMk cId="145693054" sldId="390"/>
        </pc:sldMkLst>
      </pc:sldChg>
      <pc:sldChg chg="addSp delSp modSp add mod">
        <pc:chgData name="Toby Donaldson" userId="2e6e5431-bb17-4c41-9985-d39c50d83c73" providerId="ADAL" clId="{104E910F-6058-B84E-85A6-5EABE2992E76}" dt="2024-11-12T04:37:55.942" v="4019" actId="21"/>
        <pc:sldMkLst>
          <pc:docMk/>
          <pc:sldMk cId="1521158521" sldId="391"/>
        </pc:sldMkLst>
      </pc:sldChg>
      <pc:sldChg chg="addSp delSp modSp add mod">
        <pc:chgData name="Toby Donaldson" userId="2e6e5431-bb17-4c41-9985-d39c50d83c73" providerId="ADAL" clId="{104E910F-6058-B84E-85A6-5EABE2992E76}" dt="2024-11-12T23:50:33.103" v="7035" actId="14100"/>
        <pc:sldMkLst>
          <pc:docMk/>
          <pc:sldMk cId="1483271642" sldId="392"/>
        </pc:sldMkLst>
      </pc:sldChg>
      <pc:sldChg chg="addSp delSp modSp add mod">
        <pc:chgData name="Toby Donaldson" userId="2e6e5431-bb17-4c41-9985-d39c50d83c73" providerId="ADAL" clId="{104E910F-6058-B84E-85A6-5EABE2992E76}" dt="2024-11-12T04:39:28.775" v="4161" actId="20577"/>
        <pc:sldMkLst>
          <pc:docMk/>
          <pc:sldMk cId="3446351697" sldId="393"/>
        </pc:sldMkLst>
      </pc:sldChg>
      <pc:sldChg chg="addSp delSp modSp add mod">
        <pc:chgData name="Toby Donaldson" userId="2e6e5431-bb17-4c41-9985-d39c50d83c73" providerId="ADAL" clId="{104E910F-6058-B84E-85A6-5EABE2992E76}" dt="2024-11-12T23:53:04.393" v="7043" actId="207"/>
        <pc:sldMkLst>
          <pc:docMk/>
          <pc:sldMk cId="2889113382" sldId="394"/>
        </pc:sldMkLst>
      </pc:sldChg>
      <pc:sldChg chg="addSp delSp modSp add mod">
        <pc:chgData name="Toby Donaldson" userId="2e6e5431-bb17-4c41-9985-d39c50d83c73" providerId="ADAL" clId="{104E910F-6058-B84E-85A6-5EABE2992E76}" dt="2024-11-12T04:56:19.071" v="4929" actId="5793"/>
        <pc:sldMkLst>
          <pc:docMk/>
          <pc:sldMk cId="750629644" sldId="395"/>
        </pc:sldMkLst>
      </pc:sldChg>
      <pc:sldChg chg="addSp delSp modSp add mod">
        <pc:chgData name="Toby Donaldson" userId="2e6e5431-bb17-4c41-9985-d39c50d83c73" providerId="ADAL" clId="{104E910F-6058-B84E-85A6-5EABE2992E76}" dt="2024-11-12T21:33:26.986" v="5060" actId="1076"/>
        <pc:sldMkLst>
          <pc:docMk/>
          <pc:sldMk cId="67320005" sldId="396"/>
        </pc:sldMkLst>
      </pc:sldChg>
      <pc:sldChg chg="addSp delSp modSp add mod">
        <pc:chgData name="Toby Donaldson" userId="2e6e5431-bb17-4c41-9985-d39c50d83c73" providerId="ADAL" clId="{104E910F-6058-B84E-85A6-5EABE2992E76}" dt="2024-11-12T21:53:25.180" v="5897" actId="21"/>
        <pc:sldMkLst>
          <pc:docMk/>
          <pc:sldMk cId="3753928923" sldId="397"/>
        </pc:sldMkLst>
      </pc:sldChg>
      <pc:sldChg chg="addSp delSp modSp add mod">
        <pc:chgData name="Toby Donaldson" userId="2e6e5431-bb17-4c41-9985-d39c50d83c73" providerId="ADAL" clId="{104E910F-6058-B84E-85A6-5EABE2992E76}" dt="2024-11-12T21:54:37.959" v="5961" actId="20577"/>
        <pc:sldMkLst>
          <pc:docMk/>
          <pc:sldMk cId="2435781492" sldId="398"/>
        </pc:sldMkLst>
      </pc:sldChg>
      <pc:sldChg chg="addSp delSp modSp add mod">
        <pc:chgData name="Toby Donaldson" userId="2e6e5431-bb17-4c41-9985-d39c50d83c73" providerId="ADAL" clId="{104E910F-6058-B84E-85A6-5EABE2992E76}" dt="2024-11-12T21:54:56.428" v="5965" actId="1076"/>
        <pc:sldMkLst>
          <pc:docMk/>
          <pc:sldMk cId="2870848995" sldId="399"/>
        </pc:sldMkLst>
      </pc:sldChg>
      <pc:sldChg chg="addSp delSp modSp add mod">
        <pc:chgData name="Toby Donaldson" userId="2e6e5431-bb17-4c41-9985-d39c50d83c73" providerId="ADAL" clId="{104E910F-6058-B84E-85A6-5EABE2992E76}" dt="2024-11-12T23:51:38.089" v="7038" actId="207"/>
        <pc:sldMkLst>
          <pc:docMk/>
          <pc:sldMk cId="511488615" sldId="400"/>
        </pc:sldMkLst>
      </pc:sldChg>
      <pc:sldChg chg="addSp delSp modSp add mod ord">
        <pc:chgData name="Toby Donaldson" userId="2e6e5431-bb17-4c41-9985-d39c50d83c73" providerId="ADAL" clId="{104E910F-6058-B84E-85A6-5EABE2992E76}" dt="2024-11-12T22:18:05.739" v="6832" actId="21"/>
        <pc:sldMkLst>
          <pc:docMk/>
          <pc:sldMk cId="142309767" sldId="401"/>
        </pc:sldMkLst>
      </pc:sldChg>
      <pc:sldChg chg="addSp delSp modSp add mod">
        <pc:chgData name="Toby Donaldson" userId="2e6e5431-bb17-4c41-9985-d39c50d83c73" providerId="ADAL" clId="{104E910F-6058-B84E-85A6-5EABE2992E76}" dt="2024-11-12T23:52:25.365" v="7039" actId="21"/>
        <pc:sldMkLst>
          <pc:docMk/>
          <pc:sldMk cId="4262481010" sldId="402"/>
        </pc:sldMkLst>
      </pc:sldChg>
      <pc:sldChg chg="addSp delSp modSp add mod">
        <pc:chgData name="Toby Donaldson" userId="2e6e5431-bb17-4c41-9985-d39c50d83c73" providerId="ADAL" clId="{104E910F-6058-B84E-85A6-5EABE2992E76}" dt="2024-11-12T22:23:52.240" v="7028" actId="2711"/>
        <pc:sldMkLst>
          <pc:docMk/>
          <pc:sldMk cId="1759866411" sldId="403"/>
        </pc:sldMkLst>
      </pc:sldChg>
      <pc:sldChg chg="add">
        <pc:chgData name="Toby Donaldson" userId="2e6e5431-bb17-4c41-9985-d39c50d83c73" providerId="ADAL" clId="{104E910F-6058-B84E-85A6-5EABE2992E76}" dt="2024-11-12T23:51:25.164" v="7036" actId="2890"/>
        <pc:sldMkLst>
          <pc:docMk/>
          <pc:sldMk cId="3713464181" sldId="404"/>
        </pc:sldMkLst>
      </pc:sldChg>
    </pc:docChg>
  </pc:docChgLst>
  <pc:docChgLst>
    <pc:chgData name="Toby Donaldson" userId="2e6e5431-bb17-4c41-9985-d39c50d83c73" providerId="ADAL" clId="{DFCC407E-6A28-49CB-9DB6-0FE97A71B51F}"/>
    <pc:docChg chg="undo custSel addSld delSld modSld sldOrd delSection modSection">
      <pc:chgData name="Toby Donaldson" userId="2e6e5431-bb17-4c41-9985-d39c50d83c73" providerId="ADAL" clId="{DFCC407E-6A28-49CB-9DB6-0FE97A71B51F}" dt="2024-11-13T23:15:00.382" v="2255"/>
      <pc:docMkLst>
        <pc:docMk/>
      </pc:docMkLst>
      <pc:sldChg chg="addSp delSp modSp mod">
        <pc:chgData name="Toby Donaldson" userId="2e6e5431-bb17-4c41-9985-d39c50d83c73" providerId="ADAL" clId="{DFCC407E-6A28-49CB-9DB6-0FE97A71B51F}" dt="2024-11-06T19:13:40.928" v="964"/>
        <pc:sldMkLst>
          <pc:docMk/>
          <pc:sldMk cId="3108921986" sldId="297"/>
        </pc:sldMkLst>
      </pc:sldChg>
      <pc:sldChg chg="modSp mod">
        <pc:chgData name="Toby Donaldson" userId="2e6e5431-bb17-4c41-9985-d39c50d83c73" providerId="ADAL" clId="{DFCC407E-6A28-49CB-9DB6-0FE97A71B51F}" dt="2024-11-06T18:46:33.494" v="6" actId="20577"/>
        <pc:sldMkLst>
          <pc:docMk/>
          <pc:sldMk cId="2532483914" sldId="298"/>
        </pc:sldMkLst>
        <pc:spChg chg="mod">
          <ac:chgData name="Toby Donaldson" userId="2e6e5431-bb17-4c41-9985-d39c50d83c73" providerId="ADAL" clId="{DFCC407E-6A28-49CB-9DB6-0FE97A71B51F}" dt="2024-11-06T18:46:33.494" v="6" actId="20577"/>
          <ac:spMkLst>
            <pc:docMk/>
            <pc:sldMk cId="2532483914" sldId="298"/>
            <ac:spMk id="5" creationId="{3A570F83-8E57-E26A-C99C-D5EF564134DD}"/>
          </ac:spMkLst>
        </pc:spChg>
      </pc:sldChg>
      <pc:sldChg chg="modSp del mod">
        <pc:chgData name="Toby Donaldson" userId="2e6e5431-bb17-4c41-9985-d39c50d83c73" providerId="ADAL" clId="{DFCC407E-6A28-49CB-9DB6-0FE97A71B51F}" dt="2024-11-06T19:32:36.435" v="1308" actId="47"/>
        <pc:sldMkLst>
          <pc:docMk/>
          <pc:sldMk cId="233389791" sldId="299"/>
        </pc:sldMkLst>
      </pc:sldChg>
      <pc:sldChg chg="del">
        <pc:chgData name="Toby Donaldson" userId="2e6e5431-bb17-4c41-9985-d39c50d83c73" providerId="ADAL" clId="{DFCC407E-6A28-49CB-9DB6-0FE97A71B51F}" dt="2024-11-06T18:52:31.993" v="467" actId="2696"/>
        <pc:sldMkLst>
          <pc:docMk/>
          <pc:sldMk cId="2394251928" sldId="300"/>
        </pc:sldMkLst>
      </pc:sldChg>
      <pc:sldChg chg="addSp delSp modSp mod">
        <pc:chgData name="Toby Donaldson" userId="2e6e5431-bb17-4c41-9985-d39c50d83c73" providerId="ADAL" clId="{DFCC407E-6A28-49CB-9DB6-0FE97A71B51F}" dt="2024-11-06T18:58:00.459" v="565" actId="1076"/>
        <pc:sldMkLst>
          <pc:docMk/>
          <pc:sldMk cId="2310511591" sldId="301"/>
        </pc:sldMkLst>
      </pc:sldChg>
      <pc:sldChg chg="del">
        <pc:chgData name="Toby Donaldson" userId="2e6e5431-bb17-4c41-9985-d39c50d83c73" providerId="ADAL" clId="{DFCC407E-6A28-49CB-9DB6-0FE97A71B51F}" dt="2024-11-06T18:52:31.993" v="467" actId="2696"/>
        <pc:sldMkLst>
          <pc:docMk/>
          <pc:sldMk cId="3742433670" sldId="302"/>
        </pc:sldMkLst>
      </pc:sldChg>
      <pc:sldChg chg="del">
        <pc:chgData name="Toby Donaldson" userId="2e6e5431-bb17-4c41-9985-d39c50d83c73" providerId="ADAL" clId="{DFCC407E-6A28-49CB-9DB6-0FE97A71B51F}" dt="2024-11-06T18:52:31.993" v="467" actId="2696"/>
        <pc:sldMkLst>
          <pc:docMk/>
          <pc:sldMk cId="1682139714" sldId="303"/>
        </pc:sldMkLst>
      </pc:sldChg>
      <pc:sldChg chg="del">
        <pc:chgData name="Toby Donaldson" userId="2e6e5431-bb17-4c41-9985-d39c50d83c73" providerId="ADAL" clId="{DFCC407E-6A28-49CB-9DB6-0FE97A71B51F}" dt="2024-11-06T18:52:31.993" v="467" actId="2696"/>
        <pc:sldMkLst>
          <pc:docMk/>
          <pc:sldMk cId="1756750088" sldId="304"/>
        </pc:sldMkLst>
      </pc:sldChg>
      <pc:sldChg chg="del">
        <pc:chgData name="Toby Donaldson" userId="2e6e5431-bb17-4c41-9985-d39c50d83c73" providerId="ADAL" clId="{DFCC407E-6A28-49CB-9DB6-0FE97A71B51F}" dt="2024-11-06T18:52:31.993" v="467" actId="2696"/>
        <pc:sldMkLst>
          <pc:docMk/>
          <pc:sldMk cId="747596697" sldId="305"/>
        </pc:sldMkLst>
      </pc:sldChg>
      <pc:sldChg chg="del">
        <pc:chgData name="Toby Donaldson" userId="2e6e5431-bb17-4c41-9985-d39c50d83c73" providerId="ADAL" clId="{DFCC407E-6A28-49CB-9DB6-0FE97A71B51F}" dt="2024-11-06T18:53:57.788" v="469" actId="2696"/>
        <pc:sldMkLst>
          <pc:docMk/>
          <pc:sldMk cId="1743394338" sldId="307"/>
        </pc:sldMkLst>
      </pc:sldChg>
      <pc:sldChg chg="del">
        <pc:chgData name="Toby Donaldson" userId="2e6e5431-bb17-4c41-9985-d39c50d83c73" providerId="ADAL" clId="{DFCC407E-6A28-49CB-9DB6-0FE97A71B51F}" dt="2024-11-06T18:53:57.788" v="469" actId="2696"/>
        <pc:sldMkLst>
          <pc:docMk/>
          <pc:sldMk cId="1219074393" sldId="308"/>
        </pc:sldMkLst>
      </pc:sldChg>
      <pc:sldChg chg="del">
        <pc:chgData name="Toby Donaldson" userId="2e6e5431-bb17-4c41-9985-d39c50d83c73" providerId="ADAL" clId="{DFCC407E-6A28-49CB-9DB6-0FE97A71B51F}" dt="2024-11-06T18:56:18.894" v="526" actId="2696"/>
        <pc:sldMkLst>
          <pc:docMk/>
          <pc:sldMk cId="4136958964" sldId="309"/>
        </pc:sldMkLst>
      </pc:sldChg>
      <pc:sldChg chg="del">
        <pc:chgData name="Toby Donaldson" userId="2e6e5431-bb17-4c41-9985-d39c50d83c73" providerId="ADAL" clId="{DFCC407E-6A28-49CB-9DB6-0FE97A71B51F}" dt="2024-11-06T18:56:14.124" v="525" actId="2696"/>
        <pc:sldMkLst>
          <pc:docMk/>
          <pc:sldMk cId="2365037268" sldId="310"/>
        </pc:sldMkLst>
      </pc:sldChg>
      <pc:sldChg chg="del">
        <pc:chgData name="Toby Donaldson" userId="2e6e5431-bb17-4c41-9985-d39c50d83c73" providerId="ADAL" clId="{DFCC407E-6A28-49CB-9DB6-0FE97A71B51F}" dt="2024-11-06T19:00:23.233" v="591" actId="47"/>
        <pc:sldMkLst>
          <pc:docMk/>
          <pc:sldMk cId="1709796186" sldId="311"/>
        </pc:sldMkLst>
      </pc:sldChg>
      <pc:sldChg chg="del">
        <pc:chgData name="Toby Donaldson" userId="2e6e5431-bb17-4c41-9985-d39c50d83c73" providerId="ADAL" clId="{DFCC407E-6A28-49CB-9DB6-0FE97A71B51F}" dt="2024-11-06T19:00:27" v="592" actId="47"/>
        <pc:sldMkLst>
          <pc:docMk/>
          <pc:sldMk cId="3178009219" sldId="312"/>
        </pc:sldMkLst>
      </pc:sldChg>
      <pc:sldChg chg="del">
        <pc:chgData name="Toby Donaldson" userId="2e6e5431-bb17-4c41-9985-d39c50d83c73" providerId="ADAL" clId="{DFCC407E-6A28-49CB-9DB6-0FE97A71B51F}" dt="2024-11-06T19:02:43.026" v="632" actId="2696"/>
        <pc:sldMkLst>
          <pc:docMk/>
          <pc:sldMk cId="1426103505" sldId="313"/>
        </pc:sldMkLst>
      </pc:sldChg>
      <pc:sldChg chg="del">
        <pc:chgData name="Toby Donaldson" userId="2e6e5431-bb17-4c41-9985-d39c50d83c73" providerId="ADAL" clId="{DFCC407E-6A28-49CB-9DB6-0FE97A71B51F}" dt="2024-11-06T19:08:15.828" v="760" actId="47"/>
        <pc:sldMkLst>
          <pc:docMk/>
          <pc:sldMk cId="2594522910" sldId="314"/>
        </pc:sldMkLst>
      </pc:sldChg>
      <pc:sldChg chg="del">
        <pc:chgData name="Toby Donaldson" userId="2e6e5431-bb17-4c41-9985-d39c50d83c73" providerId="ADAL" clId="{DFCC407E-6A28-49CB-9DB6-0FE97A71B51F}" dt="2024-11-06T19:08:10.511" v="759" actId="47"/>
        <pc:sldMkLst>
          <pc:docMk/>
          <pc:sldMk cId="1744715140" sldId="315"/>
        </pc:sldMkLst>
      </pc:sldChg>
      <pc:sldChg chg="del">
        <pc:chgData name="Toby Donaldson" userId="2e6e5431-bb17-4c41-9985-d39c50d83c73" providerId="ADAL" clId="{DFCC407E-6A28-49CB-9DB6-0FE97A71B51F}" dt="2024-11-06T19:08:21.373" v="761" actId="47"/>
        <pc:sldMkLst>
          <pc:docMk/>
          <pc:sldMk cId="2326560552" sldId="316"/>
        </pc:sldMkLst>
      </pc:sldChg>
      <pc:sldChg chg="del">
        <pc:chgData name="Toby Donaldson" userId="2e6e5431-bb17-4c41-9985-d39c50d83c73" providerId="ADAL" clId="{DFCC407E-6A28-49CB-9DB6-0FE97A71B51F}" dt="2024-11-06T19:08:26.203" v="762" actId="47"/>
        <pc:sldMkLst>
          <pc:docMk/>
          <pc:sldMk cId="330077512" sldId="317"/>
        </pc:sldMkLst>
      </pc:sldChg>
      <pc:sldChg chg="del">
        <pc:chgData name="Toby Donaldson" userId="2e6e5431-bb17-4c41-9985-d39c50d83c73" providerId="ADAL" clId="{DFCC407E-6A28-49CB-9DB6-0FE97A71B51F}" dt="2024-11-06T19:20:47.781" v="1132" actId="47"/>
        <pc:sldMkLst>
          <pc:docMk/>
          <pc:sldMk cId="3716439672" sldId="318"/>
        </pc:sldMkLst>
      </pc:sldChg>
      <pc:sldChg chg="del">
        <pc:chgData name="Toby Donaldson" userId="2e6e5431-bb17-4c41-9985-d39c50d83c73" providerId="ADAL" clId="{DFCC407E-6A28-49CB-9DB6-0FE97A71B51F}" dt="2024-11-06T19:20:50.150" v="1133" actId="47"/>
        <pc:sldMkLst>
          <pc:docMk/>
          <pc:sldMk cId="3670977749" sldId="319"/>
        </pc:sldMkLst>
      </pc:sldChg>
      <pc:sldChg chg="del">
        <pc:chgData name="Toby Donaldson" userId="2e6e5431-bb17-4c41-9985-d39c50d83c73" providerId="ADAL" clId="{DFCC407E-6A28-49CB-9DB6-0FE97A71B51F}" dt="2024-11-06T19:20:51.893" v="1134" actId="47"/>
        <pc:sldMkLst>
          <pc:docMk/>
          <pc:sldMk cId="1826297932" sldId="320"/>
        </pc:sldMkLst>
      </pc:sldChg>
      <pc:sldChg chg="del">
        <pc:chgData name="Toby Donaldson" userId="2e6e5431-bb17-4c41-9985-d39c50d83c73" providerId="ADAL" clId="{DFCC407E-6A28-49CB-9DB6-0FE97A71B51F}" dt="2024-11-06T19:20:52.931" v="1135" actId="47"/>
        <pc:sldMkLst>
          <pc:docMk/>
          <pc:sldMk cId="3564239030" sldId="327"/>
        </pc:sldMkLst>
      </pc:sldChg>
      <pc:sldChg chg="del">
        <pc:chgData name="Toby Donaldson" userId="2e6e5431-bb17-4c41-9985-d39c50d83c73" providerId="ADAL" clId="{DFCC407E-6A28-49CB-9DB6-0FE97A71B51F}" dt="2024-11-06T19:20:54.282" v="1136" actId="47"/>
        <pc:sldMkLst>
          <pc:docMk/>
          <pc:sldMk cId="3945989254" sldId="328"/>
        </pc:sldMkLst>
      </pc:sldChg>
      <pc:sldChg chg="del">
        <pc:chgData name="Toby Donaldson" userId="2e6e5431-bb17-4c41-9985-d39c50d83c73" providerId="ADAL" clId="{DFCC407E-6A28-49CB-9DB6-0FE97A71B51F}" dt="2024-11-06T19:26:05.882" v="1192" actId="47"/>
        <pc:sldMkLst>
          <pc:docMk/>
          <pc:sldMk cId="956606302" sldId="330"/>
        </pc:sldMkLst>
      </pc:sldChg>
      <pc:sldChg chg="del">
        <pc:chgData name="Toby Donaldson" userId="2e6e5431-bb17-4c41-9985-d39c50d83c73" providerId="ADAL" clId="{DFCC407E-6A28-49CB-9DB6-0FE97A71B51F}" dt="2024-11-06T19:26:14.437" v="1193" actId="47"/>
        <pc:sldMkLst>
          <pc:docMk/>
          <pc:sldMk cId="1004727309" sldId="331"/>
        </pc:sldMkLst>
      </pc:sldChg>
      <pc:sldChg chg="del">
        <pc:chgData name="Toby Donaldson" userId="2e6e5431-bb17-4c41-9985-d39c50d83c73" providerId="ADAL" clId="{DFCC407E-6A28-49CB-9DB6-0FE97A71B51F}" dt="2024-11-06T19:26:17.819" v="1194" actId="47"/>
        <pc:sldMkLst>
          <pc:docMk/>
          <pc:sldMk cId="1971578157" sldId="332"/>
        </pc:sldMkLst>
      </pc:sldChg>
      <pc:sldChg chg="delSp del mod">
        <pc:chgData name="Toby Donaldson" userId="2e6e5431-bb17-4c41-9985-d39c50d83c73" providerId="ADAL" clId="{DFCC407E-6A28-49CB-9DB6-0FE97A71B51F}" dt="2024-11-06T19:40:40.943" v="1471" actId="47"/>
        <pc:sldMkLst>
          <pc:docMk/>
          <pc:sldMk cId="2470756863" sldId="333"/>
        </pc:sldMkLst>
      </pc:sldChg>
      <pc:sldChg chg="del">
        <pc:chgData name="Toby Donaldson" userId="2e6e5431-bb17-4c41-9985-d39c50d83c73" providerId="ADAL" clId="{DFCC407E-6A28-49CB-9DB6-0FE97A71B51F}" dt="2024-11-06T19:37:38.668" v="1390" actId="2696"/>
        <pc:sldMkLst>
          <pc:docMk/>
          <pc:sldMk cId="2555486784" sldId="335"/>
        </pc:sldMkLst>
      </pc:sldChg>
      <pc:sldChg chg="del">
        <pc:chgData name="Toby Donaldson" userId="2e6e5431-bb17-4c41-9985-d39c50d83c73" providerId="ADAL" clId="{DFCC407E-6A28-49CB-9DB6-0FE97A71B51F}" dt="2024-11-06T19:40:12.715" v="1469" actId="47"/>
        <pc:sldMkLst>
          <pc:docMk/>
          <pc:sldMk cId="2869353474" sldId="336"/>
        </pc:sldMkLst>
      </pc:sldChg>
      <pc:sldChg chg="del">
        <pc:chgData name="Toby Donaldson" userId="2e6e5431-bb17-4c41-9985-d39c50d83c73" providerId="ADAL" clId="{DFCC407E-6A28-49CB-9DB6-0FE97A71B51F}" dt="2024-11-06T19:40:11.703" v="1468" actId="47"/>
        <pc:sldMkLst>
          <pc:docMk/>
          <pc:sldMk cId="1379946002" sldId="337"/>
        </pc:sldMkLst>
      </pc:sldChg>
      <pc:sldChg chg="del">
        <pc:chgData name="Toby Donaldson" userId="2e6e5431-bb17-4c41-9985-d39c50d83c73" providerId="ADAL" clId="{DFCC407E-6A28-49CB-9DB6-0FE97A71B51F}" dt="2024-11-06T19:51:23.880" v="1912" actId="2696"/>
        <pc:sldMkLst>
          <pc:docMk/>
          <pc:sldMk cId="3675363778" sldId="338"/>
        </pc:sldMkLst>
      </pc:sldChg>
      <pc:sldChg chg="addSp modSp mod ord">
        <pc:chgData name="Toby Donaldson" userId="2e6e5431-bb17-4c41-9985-d39c50d83c73" providerId="ADAL" clId="{DFCC407E-6A28-49CB-9DB6-0FE97A71B51F}" dt="2024-11-06T23:08:48.776" v="2246"/>
        <pc:sldMkLst>
          <pc:docMk/>
          <pc:sldMk cId="2579216949" sldId="339"/>
        </pc:sldMkLst>
      </pc:sldChg>
      <pc:sldChg chg="del">
        <pc:chgData name="Toby Donaldson" userId="2e6e5431-bb17-4c41-9985-d39c50d83c73" providerId="ADAL" clId="{DFCC407E-6A28-49CB-9DB6-0FE97A71B51F}" dt="2024-11-06T19:45:40.025" v="1603" actId="47"/>
        <pc:sldMkLst>
          <pc:docMk/>
          <pc:sldMk cId="508083452" sldId="340"/>
        </pc:sldMkLst>
      </pc:sldChg>
      <pc:sldChg chg="del">
        <pc:chgData name="Toby Donaldson" userId="2e6e5431-bb17-4c41-9985-d39c50d83c73" providerId="ADAL" clId="{DFCC407E-6A28-49CB-9DB6-0FE97A71B51F}" dt="2024-11-06T19:45:38.586" v="1602" actId="47"/>
        <pc:sldMkLst>
          <pc:docMk/>
          <pc:sldMk cId="1757061586" sldId="341"/>
        </pc:sldMkLst>
      </pc:sldChg>
      <pc:sldChg chg="del">
        <pc:chgData name="Toby Donaldson" userId="2e6e5431-bb17-4c41-9985-d39c50d83c73" providerId="ADAL" clId="{DFCC407E-6A28-49CB-9DB6-0FE97A71B51F}" dt="2024-11-06T19:45:41.505" v="1604" actId="47"/>
        <pc:sldMkLst>
          <pc:docMk/>
          <pc:sldMk cId="1165086782" sldId="342"/>
        </pc:sldMkLst>
      </pc:sldChg>
      <pc:sldChg chg="del">
        <pc:chgData name="Toby Donaldson" userId="2e6e5431-bb17-4c41-9985-d39c50d83c73" providerId="ADAL" clId="{DFCC407E-6A28-49CB-9DB6-0FE97A71B51F}" dt="2024-11-06T19:58:57.806" v="2227" actId="2696"/>
        <pc:sldMkLst>
          <pc:docMk/>
          <pc:sldMk cId="3029673995" sldId="343"/>
        </pc:sldMkLst>
      </pc:sldChg>
      <pc:sldChg chg="del">
        <pc:chgData name="Toby Donaldson" userId="2e6e5431-bb17-4c41-9985-d39c50d83c73" providerId="ADAL" clId="{DFCC407E-6A28-49CB-9DB6-0FE97A71B51F}" dt="2024-11-06T19:58:29.283" v="2225" actId="47"/>
        <pc:sldMkLst>
          <pc:docMk/>
          <pc:sldMk cId="2247830890" sldId="344"/>
        </pc:sldMkLst>
      </pc:sldChg>
      <pc:sldChg chg="del">
        <pc:chgData name="Toby Donaldson" userId="2e6e5431-bb17-4c41-9985-d39c50d83c73" providerId="ADAL" clId="{DFCC407E-6A28-49CB-9DB6-0FE97A71B51F}" dt="2024-11-06T19:58:29.283" v="2225" actId="47"/>
        <pc:sldMkLst>
          <pc:docMk/>
          <pc:sldMk cId="3225904827" sldId="345"/>
        </pc:sldMkLst>
      </pc:sldChg>
      <pc:sldChg chg="del">
        <pc:chgData name="Toby Donaldson" userId="2e6e5431-bb17-4c41-9985-d39c50d83c73" providerId="ADAL" clId="{DFCC407E-6A28-49CB-9DB6-0FE97A71B51F}" dt="2024-11-06T19:58:29.283" v="2225" actId="47"/>
        <pc:sldMkLst>
          <pc:docMk/>
          <pc:sldMk cId="3127852689" sldId="346"/>
        </pc:sldMkLst>
      </pc:sldChg>
      <pc:sldChg chg="del">
        <pc:chgData name="Toby Donaldson" userId="2e6e5431-bb17-4c41-9985-d39c50d83c73" providerId="ADAL" clId="{DFCC407E-6A28-49CB-9DB6-0FE97A71B51F}" dt="2024-11-06T19:58:29.283" v="2225" actId="47"/>
        <pc:sldMkLst>
          <pc:docMk/>
          <pc:sldMk cId="2985627581" sldId="347"/>
        </pc:sldMkLst>
      </pc:sldChg>
      <pc:sldChg chg="del">
        <pc:chgData name="Toby Donaldson" userId="2e6e5431-bb17-4c41-9985-d39c50d83c73" providerId="ADAL" clId="{DFCC407E-6A28-49CB-9DB6-0FE97A71B51F}" dt="2024-11-06T19:59:51.851" v="2234" actId="2696"/>
        <pc:sldMkLst>
          <pc:docMk/>
          <pc:sldMk cId="580786466" sldId="348"/>
        </pc:sldMkLst>
      </pc:sldChg>
      <pc:sldChg chg="del">
        <pc:chgData name="Toby Donaldson" userId="2e6e5431-bb17-4c41-9985-d39c50d83c73" providerId="ADAL" clId="{DFCC407E-6A28-49CB-9DB6-0FE97A71B51F}" dt="2024-11-06T19:58:57.806" v="2227" actId="2696"/>
        <pc:sldMkLst>
          <pc:docMk/>
          <pc:sldMk cId="2425616480" sldId="350"/>
        </pc:sldMkLst>
      </pc:sldChg>
      <pc:sldChg chg="del">
        <pc:chgData name="Toby Donaldson" userId="2e6e5431-bb17-4c41-9985-d39c50d83c73" providerId="ADAL" clId="{DFCC407E-6A28-49CB-9DB6-0FE97A71B51F}" dt="2024-11-06T19:58:57.806" v="2227" actId="2696"/>
        <pc:sldMkLst>
          <pc:docMk/>
          <pc:sldMk cId="3014335125" sldId="351"/>
        </pc:sldMkLst>
      </pc:sldChg>
      <pc:sldChg chg="del">
        <pc:chgData name="Toby Donaldson" userId="2e6e5431-bb17-4c41-9985-d39c50d83c73" providerId="ADAL" clId="{DFCC407E-6A28-49CB-9DB6-0FE97A71B51F}" dt="2024-11-06T18:48:44.135" v="195" actId="2696"/>
        <pc:sldMkLst>
          <pc:docMk/>
          <pc:sldMk cId="95739150" sldId="352"/>
        </pc:sldMkLst>
      </pc:sldChg>
      <pc:sldChg chg="del">
        <pc:chgData name="Toby Donaldson" userId="2e6e5431-bb17-4c41-9985-d39c50d83c73" providerId="ADAL" clId="{DFCC407E-6A28-49CB-9DB6-0FE97A71B51F}" dt="2024-11-06T19:37:24.530" v="1389" actId="47"/>
        <pc:sldMkLst>
          <pc:docMk/>
          <pc:sldMk cId="3690368091" sldId="353"/>
        </pc:sldMkLst>
      </pc:sldChg>
      <pc:sldChg chg="del">
        <pc:chgData name="Toby Donaldson" userId="2e6e5431-bb17-4c41-9985-d39c50d83c73" providerId="ADAL" clId="{DFCC407E-6A28-49CB-9DB6-0FE97A71B51F}" dt="2024-11-06T19:37:24.530" v="1389" actId="47"/>
        <pc:sldMkLst>
          <pc:docMk/>
          <pc:sldMk cId="1251879132" sldId="354"/>
        </pc:sldMkLst>
      </pc:sldChg>
      <pc:sldChg chg="del">
        <pc:chgData name="Toby Donaldson" userId="2e6e5431-bb17-4c41-9985-d39c50d83c73" providerId="ADAL" clId="{DFCC407E-6A28-49CB-9DB6-0FE97A71B51F}" dt="2024-11-06T19:37:24.530" v="1389" actId="47"/>
        <pc:sldMkLst>
          <pc:docMk/>
          <pc:sldMk cId="2537946873" sldId="355"/>
        </pc:sldMkLst>
      </pc:sldChg>
      <pc:sldChg chg="del">
        <pc:chgData name="Toby Donaldson" userId="2e6e5431-bb17-4c41-9985-d39c50d83c73" providerId="ADAL" clId="{DFCC407E-6A28-49CB-9DB6-0FE97A71B51F}" dt="2024-11-06T19:40:42.487" v="1472" actId="47"/>
        <pc:sldMkLst>
          <pc:docMk/>
          <pc:sldMk cId="2802425358" sldId="356"/>
        </pc:sldMkLst>
      </pc:sldChg>
      <pc:sldChg chg="addSp delSp modSp mod">
        <pc:chgData name="Toby Donaldson" userId="2e6e5431-bb17-4c41-9985-d39c50d83c73" providerId="ADAL" clId="{DFCC407E-6A28-49CB-9DB6-0FE97A71B51F}" dt="2024-11-06T23:09:41.319" v="2254" actId="313"/>
        <pc:sldMkLst>
          <pc:docMk/>
          <pc:sldMk cId="2266901553" sldId="357"/>
        </pc:sldMkLst>
      </pc:sldChg>
      <pc:sldChg chg="del">
        <pc:chgData name="Toby Donaldson" userId="2e6e5431-bb17-4c41-9985-d39c50d83c73" providerId="ADAL" clId="{DFCC407E-6A28-49CB-9DB6-0FE97A71B51F}" dt="2024-11-06T19:51:23.880" v="1912" actId="2696"/>
        <pc:sldMkLst>
          <pc:docMk/>
          <pc:sldMk cId="2589050326" sldId="358"/>
        </pc:sldMkLst>
      </pc:sldChg>
      <pc:sldChg chg="del">
        <pc:chgData name="Toby Donaldson" userId="2e6e5431-bb17-4c41-9985-d39c50d83c73" providerId="ADAL" clId="{DFCC407E-6A28-49CB-9DB6-0FE97A71B51F}" dt="2024-11-06T19:51:23.880" v="1912" actId="2696"/>
        <pc:sldMkLst>
          <pc:docMk/>
          <pc:sldMk cId="748725112" sldId="359"/>
        </pc:sldMkLst>
      </pc:sldChg>
      <pc:sldChg chg="del">
        <pc:chgData name="Toby Donaldson" userId="2e6e5431-bb17-4c41-9985-d39c50d83c73" providerId="ADAL" clId="{DFCC407E-6A28-49CB-9DB6-0FE97A71B51F}" dt="2024-11-06T19:51:23.880" v="1912" actId="2696"/>
        <pc:sldMkLst>
          <pc:docMk/>
          <pc:sldMk cId="2962435463" sldId="360"/>
        </pc:sldMkLst>
      </pc:sldChg>
      <pc:sldChg chg="add del">
        <pc:chgData name="Toby Donaldson" userId="2e6e5431-bb17-4c41-9985-d39c50d83c73" providerId="ADAL" clId="{DFCC407E-6A28-49CB-9DB6-0FE97A71B51F}" dt="2024-11-06T18:54:11.721" v="479" actId="2696"/>
        <pc:sldMkLst>
          <pc:docMk/>
          <pc:sldMk cId="1043226718" sldId="361"/>
        </pc:sldMkLst>
      </pc:sldChg>
      <pc:sldChg chg="add del">
        <pc:chgData name="Toby Donaldson" userId="2e6e5431-bb17-4c41-9985-d39c50d83c73" providerId="ADAL" clId="{DFCC407E-6A28-49CB-9DB6-0FE97A71B51F}" dt="2024-11-06T19:00:15.307" v="590" actId="47"/>
        <pc:sldMkLst>
          <pc:docMk/>
          <pc:sldMk cId="1838570046" sldId="361"/>
        </pc:sldMkLst>
      </pc:sldChg>
      <pc:sldChg chg="addSp modSp add mod">
        <pc:chgData name="Toby Donaldson" userId="2e6e5431-bb17-4c41-9985-d39c50d83c73" providerId="ADAL" clId="{DFCC407E-6A28-49CB-9DB6-0FE97A71B51F}" dt="2024-11-06T19:00:02.143" v="589" actId="20577"/>
        <pc:sldMkLst>
          <pc:docMk/>
          <pc:sldMk cId="3785498372" sldId="362"/>
        </pc:sldMkLst>
      </pc:sldChg>
      <pc:sldChg chg="addSp modSp add mod">
        <pc:chgData name="Toby Donaldson" userId="2e6e5431-bb17-4c41-9985-d39c50d83c73" providerId="ADAL" clId="{DFCC407E-6A28-49CB-9DB6-0FE97A71B51F}" dt="2024-11-06T23:08:48.776" v="2246"/>
        <pc:sldMkLst>
          <pc:docMk/>
          <pc:sldMk cId="3819978950" sldId="363"/>
        </pc:sldMkLst>
      </pc:sldChg>
      <pc:sldChg chg="addSp delSp modSp add mod ord">
        <pc:chgData name="Toby Donaldson" userId="2e6e5431-bb17-4c41-9985-d39c50d83c73" providerId="ADAL" clId="{DFCC407E-6A28-49CB-9DB6-0FE97A71B51F}" dt="2024-11-06T23:08:48.776" v="2246"/>
        <pc:sldMkLst>
          <pc:docMk/>
          <pc:sldMk cId="2225316138" sldId="364"/>
        </pc:sldMkLst>
      </pc:sldChg>
      <pc:sldChg chg="addSp add">
        <pc:chgData name="Toby Donaldson" userId="2e6e5431-bb17-4c41-9985-d39c50d83c73" providerId="ADAL" clId="{DFCC407E-6A28-49CB-9DB6-0FE97A71B51F}" dt="2024-11-06T23:08:48.776" v="2246"/>
        <pc:sldMkLst>
          <pc:docMk/>
          <pc:sldMk cId="858480520" sldId="365"/>
        </pc:sldMkLst>
      </pc:sldChg>
      <pc:sldChg chg="add del">
        <pc:chgData name="Toby Donaldson" userId="2e6e5431-bb17-4c41-9985-d39c50d83c73" providerId="ADAL" clId="{DFCC407E-6A28-49CB-9DB6-0FE97A71B51F}" dt="2024-11-06T19:13:47.760" v="965" actId="2696"/>
        <pc:sldMkLst>
          <pc:docMk/>
          <pc:sldMk cId="224991245" sldId="366"/>
        </pc:sldMkLst>
      </pc:sldChg>
      <pc:sldChg chg="addSp delSp modSp add mod">
        <pc:chgData name="Toby Donaldson" userId="2e6e5431-bb17-4c41-9985-d39c50d83c73" providerId="ADAL" clId="{DFCC407E-6A28-49CB-9DB6-0FE97A71B51F}" dt="2024-11-06T23:08:48.776" v="2246"/>
        <pc:sldMkLst>
          <pc:docMk/>
          <pc:sldMk cId="2877039528" sldId="366"/>
        </pc:sldMkLst>
      </pc:sldChg>
      <pc:sldChg chg="addSp delSp modSp add mod">
        <pc:chgData name="Toby Donaldson" userId="2e6e5431-bb17-4c41-9985-d39c50d83c73" providerId="ADAL" clId="{DFCC407E-6A28-49CB-9DB6-0FE97A71B51F}" dt="2024-11-06T23:08:48.776" v="2246"/>
        <pc:sldMkLst>
          <pc:docMk/>
          <pc:sldMk cId="2395036816" sldId="367"/>
        </pc:sldMkLst>
      </pc:sldChg>
      <pc:sldChg chg="delSp modSp add del mod">
        <pc:chgData name="Toby Donaldson" userId="2e6e5431-bb17-4c41-9985-d39c50d83c73" providerId="ADAL" clId="{DFCC407E-6A28-49CB-9DB6-0FE97A71B51F}" dt="2024-11-06T19:23:00.182" v="1150" actId="2696"/>
        <pc:sldMkLst>
          <pc:docMk/>
          <pc:sldMk cId="3214354650" sldId="367"/>
        </pc:sldMkLst>
      </pc:sldChg>
      <pc:sldChg chg="addSp delSp modSp add mod">
        <pc:chgData name="Toby Donaldson" userId="2e6e5431-bb17-4c41-9985-d39c50d83c73" providerId="ADAL" clId="{DFCC407E-6A28-49CB-9DB6-0FE97A71B51F}" dt="2024-11-06T23:08:48.776" v="2246"/>
        <pc:sldMkLst>
          <pc:docMk/>
          <pc:sldMk cId="618014523" sldId="368"/>
        </pc:sldMkLst>
      </pc:sldChg>
      <pc:sldChg chg="addSp delSp modSp add mod">
        <pc:chgData name="Toby Donaldson" userId="2e6e5431-bb17-4c41-9985-d39c50d83c73" providerId="ADAL" clId="{DFCC407E-6A28-49CB-9DB6-0FE97A71B51F}" dt="2024-11-06T19:39:48.076" v="1466"/>
        <pc:sldMkLst>
          <pc:docMk/>
          <pc:sldMk cId="4266276714" sldId="369"/>
        </pc:sldMkLst>
      </pc:sldChg>
      <pc:sldChg chg="addSp modSp add mod">
        <pc:chgData name="Toby Donaldson" userId="2e6e5431-bb17-4c41-9985-d39c50d83c73" providerId="ADAL" clId="{DFCC407E-6A28-49CB-9DB6-0FE97A71B51F}" dt="2024-11-06T23:08:48.776" v="2246"/>
        <pc:sldMkLst>
          <pc:docMk/>
          <pc:sldMk cId="1248740256" sldId="370"/>
        </pc:sldMkLst>
      </pc:sldChg>
      <pc:sldChg chg="addSp delSp modSp add mod">
        <pc:chgData name="Toby Donaldson" userId="2e6e5431-bb17-4c41-9985-d39c50d83c73" providerId="ADAL" clId="{DFCC407E-6A28-49CB-9DB6-0FE97A71B51F}" dt="2024-11-06T23:08:48.776" v="2246"/>
        <pc:sldMkLst>
          <pc:docMk/>
          <pc:sldMk cId="4039314859" sldId="371"/>
        </pc:sldMkLst>
      </pc:sldChg>
      <pc:sldChg chg="addSp modSp add mod ord">
        <pc:chgData name="Toby Donaldson" userId="2e6e5431-bb17-4c41-9985-d39c50d83c73" providerId="ADAL" clId="{DFCC407E-6A28-49CB-9DB6-0FE97A71B51F}" dt="2024-11-06T23:08:48.776" v="2246"/>
        <pc:sldMkLst>
          <pc:docMk/>
          <pc:sldMk cId="3828095324" sldId="372"/>
        </pc:sldMkLst>
      </pc:sldChg>
      <pc:sldChg chg="modSp add mod">
        <pc:chgData name="Toby Donaldson" userId="2e6e5431-bb17-4c41-9985-d39c50d83c73" providerId="ADAL" clId="{DFCC407E-6A28-49CB-9DB6-0FE97A71B51F}" dt="2024-11-06T23:09:26.252" v="2250" actId="313"/>
        <pc:sldMkLst>
          <pc:docMk/>
          <pc:sldMk cId="807447019" sldId="373"/>
        </pc:sldMkLst>
      </pc:sldChg>
      <pc:sldChg chg="add del">
        <pc:chgData name="Toby Donaldson" userId="2e6e5431-bb17-4c41-9985-d39c50d83c73" providerId="ADAL" clId="{DFCC407E-6A28-49CB-9DB6-0FE97A71B51F}" dt="2024-11-06T19:59:51.851" v="2234" actId="2696"/>
        <pc:sldMkLst>
          <pc:docMk/>
          <pc:sldMk cId="1612706861" sldId="373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1162034591" sldId="374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2307807174" sldId="376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329957749" sldId="377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2668762976" sldId="378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2192649226" sldId="379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916349276" sldId="380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1889743009" sldId="381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1617323450" sldId="382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2176652831" sldId="383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1703714514" sldId="384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586481752" sldId="385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2807038965" sldId="386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392166506" sldId="387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2192686135" sldId="388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1266760611" sldId="389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145693054" sldId="390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1521158521" sldId="391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1483271642" sldId="392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3446351697" sldId="393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2889113382" sldId="394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750629644" sldId="395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67320005" sldId="396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3753928923" sldId="397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2435781492" sldId="398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511488615" sldId="400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4262481010" sldId="402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1759866411" sldId="403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3713464181" sldId="404"/>
        </pc:sldMkLst>
      </pc:sldChg>
    </pc:docChg>
  </pc:docChgLst>
  <pc:docChgLst>
    <pc:chgData name="Toby Donaldson" userId="2e6e5431-bb17-4c41-9985-d39c50d83c73" providerId="ADAL" clId="{D9E01E68-3093-4328-BB93-1B8A087A0E58}"/>
    <pc:docChg chg="undo custSel addSld delSld modSld sldOrd modSection">
      <pc:chgData name="Toby Donaldson" userId="2e6e5431-bb17-4c41-9985-d39c50d83c73" providerId="ADAL" clId="{D9E01E68-3093-4328-BB93-1B8A087A0E58}" dt="2024-09-18T19:05:20.157" v="516" actId="1076"/>
      <pc:docMkLst>
        <pc:docMk/>
      </pc:docMkLst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3144938788" sldId="279"/>
        </pc:sldMkLst>
      </pc:sldChg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1423446375" sldId="280"/>
        </pc:sldMkLst>
      </pc:sldChg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4150615350" sldId="281"/>
        </pc:sldMkLst>
      </pc:sldChg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3864837313" sldId="282"/>
        </pc:sldMkLst>
      </pc:sldChg>
      <pc:sldChg chg="modSp mod">
        <pc:chgData name="Toby Donaldson" userId="2e6e5431-bb17-4c41-9985-d39c50d83c73" providerId="ADAL" clId="{D9E01E68-3093-4328-BB93-1B8A087A0E58}" dt="2024-09-18T18:27:33.601" v="13" actId="20577"/>
        <pc:sldMkLst>
          <pc:docMk/>
          <pc:sldMk cId="976387272" sldId="283"/>
        </pc:sldMkLst>
      </pc:sldChg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899495814" sldId="284"/>
        </pc:sldMkLst>
      </pc:sldChg>
      <pc:sldChg chg="modSp mod">
        <pc:chgData name="Toby Donaldson" userId="2e6e5431-bb17-4c41-9985-d39c50d83c73" providerId="ADAL" clId="{D9E01E68-3093-4328-BB93-1B8A087A0E58}" dt="2024-09-18T18:27:25.303" v="9" actId="20577"/>
        <pc:sldMkLst>
          <pc:docMk/>
          <pc:sldMk cId="3461707693" sldId="285"/>
        </pc:sldMkLst>
      </pc:sldChg>
      <pc:sldChg chg="modSp mod">
        <pc:chgData name="Toby Donaldson" userId="2e6e5431-bb17-4c41-9985-d39c50d83c73" providerId="ADAL" clId="{D9E01E68-3093-4328-BB93-1B8A087A0E58}" dt="2024-09-18T18:27:40.509" v="17" actId="20577"/>
        <pc:sldMkLst>
          <pc:docMk/>
          <pc:sldMk cId="2835686456" sldId="287"/>
        </pc:sldMkLst>
      </pc:sldChg>
      <pc:sldChg chg="modSp mod">
        <pc:chgData name="Toby Donaldson" userId="2e6e5431-bb17-4c41-9985-d39c50d83c73" providerId="ADAL" clId="{D9E01E68-3093-4328-BB93-1B8A087A0E58}" dt="2024-09-18T18:27:45.927" v="21" actId="20577"/>
        <pc:sldMkLst>
          <pc:docMk/>
          <pc:sldMk cId="3265458198" sldId="288"/>
        </pc:sldMkLst>
      </pc:sldChg>
      <pc:sldChg chg="modSp mod">
        <pc:chgData name="Toby Donaldson" userId="2e6e5431-bb17-4c41-9985-d39c50d83c73" providerId="ADAL" clId="{D9E01E68-3093-4328-BB93-1B8A087A0E58}" dt="2024-09-18T18:27:52.669" v="25" actId="20577"/>
        <pc:sldMkLst>
          <pc:docMk/>
          <pc:sldMk cId="4208034066" sldId="289"/>
        </pc:sldMkLst>
      </pc:sldChg>
      <pc:sldChg chg="modSp mod">
        <pc:chgData name="Toby Donaldson" userId="2e6e5431-bb17-4c41-9985-d39c50d83c73" providerId="ADAL" clId="{D9E01E68-3093-4328-BB93-1B8A087A0E58}" dt="2024-09-18T18:27:58.461" v="29" actId="20577"/>
        <pc:sldMkLst>
          <pc:docMk/>
          <pc:sldMk cId="3579788506" sldId="290"/>
        </pc:sldMkLst>
      </pc:sldChg>
      <pc:sldChg chg="del">
        <pc:chgData name="Toby Donaldson" userId="2e6e5431-bb17-4c41-9985-d39c50d83c73" providerId="ADAL" clId="{D9E01E68-3093-4328-BB93-1B8A087A0E58}" dt="2024-09-18T18:28:23.150" v="30" actId="2696"/>
        <pc:sldMkLst>
          <pc:docMk/>
          <pc:sldMk cId="3287135454" sldId="292"/>
        </pc:sldMkLst>
      </pc:sldChg>
      <pc:sldChg chg="delSp modSp mod">
        <pc:chgData name="Toby Donaldson" userId="2e6e5431-bb17-4c41-9985-d39c50d83c73" providerId="ADAL" clId="{D9E01E68-3093-4328-BB93-1B8A087A0E58}" dt="2024-09-18T18:28:58.298" v="41" actId="20577"/>
        <pc:sldMkLst>
          <pc:docMk/>
          <pc:sldMk cId="3231735434" sldId="293"/>
        </pc:sldMkLst>
      </pc:sldChg>
      <pc:sldChg chg="modSp mod">
        <pc:chgData name="Toby Donaldson" userId="2e6e5431-bb17-4c41-9985-d39c50d83c73" providerId="ADAL" clId="{D9E01E68-3093-4328-BB93-1B8A087A0E58}" dt="2024-09-18T18:31:20.286" v="90" actId="20577"/>
        <pc:sldMkLst>
          <pc:docMk/>
          <pc:sldMk cId="3762144442" sldId="304"/>
        </pc:sldMkLst>
      </pc:sldChg>
      <pc:sldChg chg="addSp delSp modSp mod">
        <pc:chgData name="Toby Donaldson" userId="2e6e5431-bb17-4c41-9985-d39c50d83c73" providerId="ADAL" clId="{D9E01E68-3093-4328-BB93-1B8A087A0E58}" dt="2024-09-18T18:31:39.528" v="92"/>
        <pc:sldMkLst>
          <pc:docMk/>
          <pc:sldMk cId="3098928990" sldId="305"/>
        </pc:sldMkLst>
      </pc:sldChg>
      <pc:sldChg chg="addSp delSp modSp mod">
        <pc:chgData name="Toby Donaldson" userId="2e6e5431-bb17-4c41-9985-d39c50d83c73" providerId="ADAL" clId="{D9E01E68-3093-4328-BB93-1B8A087A0E58}" dt="2024-09-18T18:32:47.435" v="99"/>
        <pc:sldMkLst>
          <pc:docMk/>
          <pc:sldMk cId="2186739661" sldId="306"/>
        </pc:sldMkLst>
      </pc:sldChg>
      <pc:sldChg chg="addSp delSp modSp mod">
        <pc:chgData name="Toby Donaldson" userId="2e6e5431-bb17-4c41-9985-d39c50d83c73" providerId="ADAL" clId="{D9E01E68-3093-4328-BB93-1B8A087A0E58}" dt="2024-09-18T18:32:49.547" v="100"/>
        <pc:sldMkLst>
          <pc:docMk/>
          <pc:sldMk cId="711128939" sldId="307"/>
        </pc:sldMkLst>
      </pc:sldChg>
      <pc:sldChg chg="addSp delSp modSp mod">
        <pc:chgData name="Toby Donaldson" userId="2e6e5431-bb17-4c41-9985-d39c50d83c73" providerId="ADAL" clId="{D9E01E68-3093-4328-BB93-1B8A087A0E58}" dt="2024-09-18T18:32:52.417" v="101"/>
        <pc:sldMkLst>
          <pc:docMk/>
          <pc:sldMk cId="3381048815" sldId="308"/>
        </pc:sldMkLst>
      </pc:sldChg>
      <pc:sldChg chg="modSp mod">
        <pc:chgData name="Toby Donaldson" userId="2e6e5431-bb17-4c41-9985-d39c50d83c73" providerId="ADAL" clId="{D9E01E68-3093-4328-BB93-1B8A087A0E58}" dt="2024-09-18T19:03:55.309" v="395" actId="20577"/>
        <pc:sldMkLst>
          <pc:docMk/>
          <pc:sldMk cId="2722314743" sldId="310"/>
        </pc:sldMkLst>
      </pc:sldChg>
      <pc:sldChg chg="addSp delSp modSp del mod">
        <pc:chgData name="Toby Donaldson" userId="2e6e5431-bb17-4c41-9985-d39c50d83c73" providerId="ADAL" clId="{D9E01E68-3093-4328-BB93-1B8A087A0E58}" dt="2024-09-18T18:39:42.827" v="185" actId="2696"/>
        <pc:sldMkLst>
          <pc:docMk/>
          <pc:sldMk cId="1234247253" sldId="311"/>
        </pc:sldMkLst>
      </pc:sldChg>
      <pc:sldChg chg="addSp delSp modSp del mod">
        <pc:chgData name="Toby Donaldson" userId="2e6e5431-bb17-4c41-9985-d39c50d83c73" providerId="ADAL" clId="{D9E01E68-3093-4328-BB93-1B8A087A0E58}" dt="2024-09-18T18:39:46.809" v="186" actId="2696"/>
        <pc:sldMkLst>
          <pc:docMk/>
          <pc:sldMk cId="2540764007" sldId="312"/>
        </pc:sldMkLst>
      </pc:sldChg>
      <pc:sldChg chg="addSp delSp modSp del mod">
        <pc:chgData name="Toby Donaldson" userId="2e6e5431-bb17-4c41-9985-d39c50d83c73" providerId="ADAL" clId="{D9E01E68-3093-4328-BB93-1B8A087A0E58}" dt="2024-09-18T18:39:50.212" v="187" actId="2696"/>
        <pc:sldMkLst>
          <pc:docMk/>
          <pc:sldMk cId="280561526" sldId="314"/>
        </pc:sldMkLst>
      </pc:sldChg>
      <pc:sldChg chg="addSp modSp del">
        <pc:chgData name="Toby Donaldson" userId="2e6e5431-bb17-4c41-9985-d39c50d83c73" providerId="ADAL" clId="{D9E01E68-3093-4328-BB93-1B8A087A0E58}" dt="2024-09-18T18:40:32.508" v="192" actId="2696"/>
        <pc:sldMkLst>
          <pc:docMk/>
          <pc:sldMk cId="988044877" sldId="315"/>
        </pc:sldMkLst>
      </pc:sldChg>
      <pc:sldChg chg="add del">
        <pc:chgData name="Toby Donaldson" userId="2e6e5431-bb17-4c41-9985-d39c50d83c73" providerId="ADAL" clId="{D9E01E68-3093-4328-BB93-1B8A087A0E58}" dt="2024-09-18T18:57:49.419" v="388" actId="2696"/>
        <pc:sldMkLst>
          <pc:docMk/>
          <pc:sldMk cId="653152084" sldId="316"/>
        </pc:sldMkLst>
      </pc:sldChg>
      <pc:sldChg chg="modSp add del mod">
        <pc:chgData name="Toby Donaldson" userId="2e6e5431-bb17-4c41-9985-d39c50d83c73" providerId="ADAL" clId="{D9E01E68-3093-4328-BB93-1B8A087A0E58}" dt="2024-09-18T18:39:55.573" v="188" actId="2696"/>
        <pc:sldMkLst>
          <pc:docMk/>
          <pc:sldMk cId="2086371819" sldId="316"/>
        </pc:sldMkLst>
      </pc:sldChg>
      <pc:sldChg chg="addSp delSp modSp add mod">
        <pc:chgData name="Toby Donaldson" userId="2e6e5431-bb17-4c41-9985-d39c50d83c73" providerId="ADAL" clId="{D9E01E68-3093-4328-BB93-1B8A087A0E58}" dt="2024-09-18T19:05:20.157" v="516" actId="1076"/>
        <pc:sldMkLst>
          <pc:docMk/>
          <pc:sldMk cId="1963568937" sldId="317"/>
        </pc:sldMkLst>
      </pc:sldChg>
      <pc:sldChg chg="modSp add mod">
        <pc:chgData name="Toby Donaldson" userId="2e6e5431-bb17-4c41-9985-d39c50d83c73" providerId="ADAL" clId="{D9E01E68-3093-4328-BB93-1B8A087A0E58}" dt="2024-09-18T18:43:00.662" v="383" actId="20577"/>
        <pc:sldMkLst>
          <pc:docMk/>
          <pc:sldMk cId="3184009082" sldId="318"/>
        </pc:sldMkLst>
      </pc:sldChg>
      <pc:sldChg chg="modSp add mod ord">
        <pc:chgData name="Toby Donaldson" userId="2e6e5431-bb17-4c41-9985-d39c50d83c73" providerId="ADAL" clId="{D9E01E68-3093-4328-BB93-1B8A087A0E58}" dt="2024-09-18T18:42:45.785" v="377"/>
        <pc:sldMkLst>
          <pc:docMk/>
          <pc:sldMk cId="155828000" sldId="319"/>
        </pc:sldMkLst>
      </pc:sldChg>
      <pc:sldChg chg="add">
        <pc:chgData name="Toby Donaldson" userId="2e6e5431-bb17-4c41-9985-d39c50d83c73" providerId="ADAL" clId="{D9E01E68-3093-4328-BB93-1B8A087A0E58}" dt="2024-09-18T18:42:55.834" v="378" actId="2890"/>
        <pc:sldMkLst>
          <pc:docMk/>
          <pc:sldMk cId="3885649669" sldId="320"/>
        </pc:sldMkLst>
      </pc:sldChg>
      <pc:sldChg chg="add del">
        <pc:chgData name="Toby Donaldson" userId="2e6e5431-bb17-4c41-9985-d39c50d83c73" providerId="ADAL" clId="{D9E01E68-3093-4328-BB93-1B8A087A0E58}" dt="2024-09-18T18:43:31.223" v="387" actId="2696"/>
        <pc:sldMkLst>
          <pc:docMk/>
          <pc:sldMk cId="2938455959" sldId="321"/>
        </pc:sldMkLst>
      </pc:sldChg>
      <pc:sldChg chg="add del">
        <pc:chgData name="Toby Donaldson" userId="2e6e5431-bb17-4c41-9985-d39c50d83c73" providerId="ADAL" clId="{D9E01E68-3093-4328-BB93-1B8A087A0E58}" dt="2024-09-18T18:43:25.050" v="386" actId="2696"/>
        <pc:sldMkLst>
          <pc:docMk/>
          <pc:sldMk cId="29597607" sldId="322"/>
        </pc:sldMkLst>
      </pc:sldChg>
    </pc:docChg>
  </pc:docChgLst>
  <pc:docChgLst>
    <pc:chgData name="Toby Donaldson" userId="2e6e5431-bb17-4c41-9985-d39c50d83c73" providerId="ADAL" clId="{CBA97E97-ECF2-4F39-A891-C39F5B7B2557}"/>
    <pc:docChg chg="undo redo custSel addSld delSld modSld sldOrd addSection modSection">
      <pc:chgData name="Toby Donaldson" userId="2e6e5431-bb17-4c41-9985-d39c50d83c73" providerId="ADAL" clId="{CBA97E97-ECF2-4F39-A891-C39F5B7B2557}" dt="2024-09-23T18:00:38.228" v="2577" actId="21"/>
      <pc:docMkLst>
        <pc:docMk/>
      </pc:docMkLst>
      <pc:sldChg chg="addSp delSp modSp mod">
        <pc:chgData name="Toby Donaldson" userId="2e6e5431-bb17-4c41-9985-d39c50d83c73" providerId="ADAL" clId="{CBA97E97-ECF2-4F39-A891-C39F5B7B2557}" dt="2024-09-19T20:28:46.561" v="113" actId="122"/>
        <pc:sldMkLst>
          <pc:docMk/>
          <pc:sldMk cId="3113156551" sldId="256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1564174174" sldId="257"/>
        </pc:sldMkLst>
      </pc:sldChg>
      <pc:sldChg chg="del">
        <pc:chgData name="Toby Donaldson" userId="2e6e5431-bb17-4c41-9985-d39c50d83c73" providerId="ADAL" clId="{CBA97E97-ECF2-4F39-A891-C39F5B7B2557}" dt="2024-09-19T20:29:01.218" v="118" actId="47"/>
        <pc:sldMkLst>
          <pc:docMk/>
          <pc:sldMk cId="3476620889" sldId="259"/>
        </pc:sldMkLst>
      </pc:sldChg>
      <pc:sldChg chg="del">
        <pc:chgData name="Toby Donaldson" userId="2e6e5431-bb17-4c41-9985-d39c50d83c73" providerId="ADAL" clId="{CBA97E97-ECF2-4F39-A891-C39F5B7B2557}" dt="2024-09-19T20:29:01.395" v="119" actId="47"/>
        <pc:sldMkLst>
          <pc:docMk/>
          <pc:sldMk cId="1125239521" sldId="260"/>
        </pc:sldMkLst>
      </pc:sldChg>
      <pc:sldChg chg="del">
        <pc:chgData name="Toby Donaldson" userId="2e6e5431-bb17-4c41-9985-d39c50d83c73" providerId="ADAL" clId="{CBA97E97-ECF2-4F39-A891-C39F5B7B2557}" dt="2024-09-19T20:29:01.624" v="120" actId="47"/>
        <pc:sldMkLst>
          <pc:docMk/>
          <pc:sldMk cId="296669545" sldId="261"/>
        </pc:sldMkLst>
      </pc:sldChg>
      <pc:sldChg chg="del">
        <pc:chgData name="Toby Donaldson" userId="2e6e5431-bb17-4c41-9985-d39c50d83c73" providerId="ADAL" clId="{CBA97E97-ECF2-4F39-A891-C39F5B7B2557}" dt="2024-09-19T20:29:01.839" v="121" actId="47"/>
        <pc:sldMkLst>
          <pc:docMk/>
          <pc:sldMk cId="1426591584" sldId="262"/>
        </pc:sldMkLst>
      </pc:sldChg>
      <pc:sldChg chg="del">
        <pc:chgData name="Toby Donaldson" userId="2e6e5431-bb17-4c41-9985-d39c50d83c73" providerId="ADAL" clId="{CBA97E97-ECF2-4F39-A891-C39F5B7B2557}" dt="2024-09-19T20:29:02.055" v="122" actId="47"/>
        <pc:sldMkLst>
          <pc:docMk/>
          <pc:sldMk cId="3978292670" sldId="263"/>
        </pc:sldMkLst>
      </pc:sldChg>
      <pc:sldChg chg="del">
        <pc:chgData name="Toby Donaldson" userId="2e6e5431-bb17-4c41-9985-d39c50d83c73" providerId="ADAL" clId="{CBA97E97-ECF2-4F39-A891-C39F5B7B2557}" dt="2024-09-19T20:29:02.231" v="123" actId="47"/>
        <pc:sldMkLst>
          <pc:docMk/>
          <pc:sldMk cId="2698651436" sldId="264"/>
        </pc:sldMkLst>
      </pc:sldChg>
      <pc:sldChg chg="del">
        <pc:chgData name="Toby Donaldson" userId="2e6e5431-bb17-4c41-9985-d39c50d83c73" providerId="ADAL" clId="{CBA97E97-ECF2-4F39-A891-C39F5B7B2557}" dt="2024-09-19T20:29:02.402" v="124" actId="47"/>
        <pc:sldMkLst>
          <pc:docMk/>
          <pc:sldMk cId="2133653738" sldId="265"/>
        </pc:sldMkLst>
      </pc:sldChg>
      <pc:sldChg chg="del">
        <pc:chgData name="Toby Donaldson" userId="2e6e5431-bb17-4c41-9985-d39c50d83c73" providerId="ADAL" clId="{CBA97E97-ECF2-4F39-A891-C39F5B7B2557}" dt="2024-09-19T20:29:03.083" v="125" actId="47"/>
        <pc:sldMkLst>
          <pc:docMk/>
          <pc:sldMk cId="1883967527" sldId="266"/>
        </pc:sldMkLst>
      </pc:sldChg>
      <pc:sldChg chg="del">
        <pc:chgData name="Toby Donaldson" userId="2e6e5431-bb17-4c41-9985-d39c50d83c73" providerId="ADAL" clId="{CBA97E97-ECF2-4F39-A891-C39F5B7B2557}" dt="2024-09-19T20:29:06.571" v="126" actId="47"/>
        <pc:sldMkLst>
          <pc:docMk/>
          <pc:sldMk cId="2020498111" sldId="269"/>
        </pc:sldMkLst>
      </pc:sldChg>
      <pc:sldChg chg="del">
        <pc:chgData name="Toby Donaldson" userId="2e6e5431-bb17-4c41-9985-d39c50d83c73" providerId="ADAL" clId="{CBA97E97-ECF2-4F39-A891-C39F5B7B2557}" dt="2024-09-19T20:29:12.512" v="142" actId="47"/>
        <pc:sldMkLst>
          <pc:docMk/>
          <pc:sldMk cId="3856894038" sldId="270"/>
        </pc:sldMkLst>
      </pc:sldChg>
      <pc:sldChg chg="del">
        <pc:chgData name="Toby Donaldson" userId="2e6e5431-bb17-4c41-9985-d39c50d83c73" providerId="ADAL" clId="{CBA97E97-ECF2-4F39-A891-C39F5B7B2557}" dt="2024-09-19T20:29:00.999" v="117" actId="47"/>
        <pc:sldMkLst>
          <pc:docMk/>
          <pc:sldMk cId="624584149" sldId="271"/>
        </pc:sldMkLst>
      </pc:sldChg>
      <pc:sldChg chg="del">
        <pc:chgData name="Toby Donaldson" userId="2e6e5431-bb17-4c41-9985-d39c50d83c73" providerId="ADAL" clId="{CBA97E97-ECF2-4F39-A891-C39F5B7B2557}" dt="2024-09-19T20:28:59.851" v="115" actId="47"/>
        <pc:sldMkLst>
          <pc:docMk/>
          <pc:sldMk cId="2541733131" sldId="272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354076809" sldId="273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2168191691" sldId="274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3624217243" sldId="275"/>
        </pc:sldMkLst>
      </pc:sldChg>
      <pc:sldChg chg="del">
        <pc:chgData name="Toby Donaldson" userId="2e6e5431-bb17-4c41-9985-d39c50d83c73" providerId="ADAL" clId="{CBA97E97-ECF2-4F39-A891-C39F5B7B2557}" dt="2024-09-19T20:29:00.389" v="116" actId="47"/>
        <pc:sldMkLst>
          <pc:docMk/>
          <pc:sldMk cId="2165635234" sldId="276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798263514" sldId="277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972997824" sldId="278"/>
        </pc:sldMkLst>
      </pc:sldChg>
      <pc:sldChg chg="del">
        <pc:chgData name="Toby Donaldson" userId="2e6e5431-bb17-4c41-9985-d39c50d83c73" providerId="ADAL" clId="{CBA97E97-ECF2-4F39-A891-C39F5B7B2557}" dt="2024-09-19T20:29:07.086" v="129" actId="47"/>
        <pc:sldMkLst>
          <pc:docMk/>
          <pc:sldMk cId="3144938788" sldId="279"/>
        </pc:sldMkLst>
      </pc:sldChg>
      <pc:sldChg chg="del">
        <pc:chgData name="Toby Donaldson" userId="2e6e5431-bb17-4c41-9985-d39c50d83c73" providerId="ADAL" clId="{CBA97E97-ECF2-4F39-A891-C39F5B7B2557}" dt="2024-09-19T20:29:06.757" v="127" actId="47"/>
        <pc:sldMkLst>
          <pc:docMk/>
          <pc:sldMk cId="1423446375" sldId="280"/>
        </pc:sldMkLst>
      </pc:sldChg>
      <pc:sldChg chg="del">
        <pc:chgData name="Toby Donaldson" userId="2e6e5431-bb17-4c41-9985-d39c50d83c73" providerId="ADAL" clId="{CBA97E97-ECF2-4F39-A891-C39F5B7B2557}" dt="2024-09-19T20:29:06.901" v="128" actId="47"/>
        <pc:sldMkLst>
          <pc:docMk/>
          <pc:sldMk cId="4150615350" sldId="281"/>
        </pc:sldMkLst>
      </pc:sldChg>
      <pc:sldChg chg="del">
        <pc:chgData name="Toby Donaldson" userId="2e6e5431-bb17-4c41-9985-d39c50d83c73" providerId="ADAL" clId="{CBA97E97-ECF2-4F39-A891-C39F5B7B2557}" dt="2024-09-19T20:29:07.237" v="130" actId="47"/>
        <pc:sldMkLst>
          <pc:docMk/>
          <pc:sldMk cId="3864837313" sldId="282"/>
        </pc:sldMkLst>
      </pc:sldChg>
      <pc:sldChg chg="del">
        <pc:chgData name="Toby Donaldson" userId="2e6e5431-bb17-4c41-9985-d39c50d83c73" providerId="ADAL" clId="{CBA97E97-ECF2-4F39-A891-C39F5B7B2557}" dt="2024-09-19T20:29:07.768" v="133" actId="47"/>
        <pc:sldMkLst>
          <pc:docMk/>
          <pc:sldMk cId="976387272" sldId="283"/>
        </pc:sldMkLst>
      </pc:sldChg>
      <pc:sldChg chg="del">
        <pc:chgData name="Toby Donaldson" userId="2e6e5431-bb17-4c41-9985-d39c50d83c73" providerId="ADAL" clId="{CBA97E97-ECF2-4F39-A891-C39F5B7B2557}" dt="2024-09-19T20:29:07.407" v="131" actId="47"/>
        <pc:sldMkLst>
          <pc:docMk/>
          <pc:sldMk cId="899495814" sldId="284"/>
        </pc:sldMkLst>
      </pc:sldChg>
      <pc:sldChg chg="del">
        <pc:chgData name="Toby Donaldson" userId="2e6e5431-bb17-4c41-9985-d39c50d83c73" providerId="ADAL" clId="{CBA97E97-ECF2-4F39-A891-C39F5B7B2557}" dt="2024-09-19T20:29:07.578" v="132" actId="47"/>
        <pc:sldMkLst>
          <pc:docMk/>
          <pc:sldMk cId="3461707693" sldId="285"/>
        </pc:sldMkLst>
      </pc:sldChg>
      <pc:sldChg chg="del">
        <pc:chgData name="Toby Donaldson" userId="2e6e5431-bb17-4c41-9985-d39c50d83c73" providerId="ADAL" clId="{CBA97E97-ECF2-4F39-A891-C39F5B7B2557}" dt="2024-09-19T20:29:07.949" v="134" actId="47"/>
        <pc:sldMkLst>
          <pc:docMk/>
          <pc:sldMk cId="2835686456" sldId="287"/>
        </pc:sldMkLst>
      </pc:sldChg>
      <pc:sldChg chg="del">
        <pc:chgData name="Toby Donaldson" userId="2e6e5431-bb17-4c41-9985-d39c50d83c73" providerId="ADAL" clId="{CBA97E97-ECF2-4F39-A891-C39F5B7B2557}" dt="2024-09-19T20:29:08.093" v="135" actId="47"/>
        <pc:sldMkLst>
          <pc:docMk/>
          <pc:sldMk cId="3265458198" sldId="288"/>
        </pc:sldMkLst>
      </pc:sldChg>
      <pc:sldChg chg="del">
        <pc:chgData name="Toby Donaldson" userId="2e6e5431-bb17-4c41-9985-d39c50d83c73" providerId="ADAL" clId="{CBA97E97-ECF2-4F39-A891-C39F5B7B2557}" dt="2024-09-19T20:29:08.288" v="136" actId="47"/>
        <pc:sldMkLst>
          <pc:docMk/>
          <pc:sldMk cId="4208034066" sldId="289"/>
        </pc:sldMkLst>
      </pc:sldChg>
      <pc:sldChg chg="del">
        <pc:chgData name="Toby Donaldson" userId="2e6e5431-bb17-4c41-9985-d39c50d83c73" providerId="ADAL" clId="{CBA97E97-ECF2-4F39-A891-C39F5B7B2557}" dt="2024-09-19T20:29:08.464" v="137" actId="47"/>
        <pc:sldMkLst>
          <pc:docMk/>
          <pc:sldMk cId="3579788506" sldId="290"/>
        </pc:sldMkLst>
      </pc:sldChg>
      <pc:sldChg chg="del">
        <pc:chgData name="Toby Donaldson" userId="2e6e5431-bb17-4c41-9985-d39c50d83c73" providerId="ADAL" clId="{CBA97E97-ECF2-4F39-A891-C39F5B7B2557}" dt="2024-09-19T20:29:08.657" v="138" actId="47"/>
        <pc:sldMkLst>
          <pc:docMk/>
          <pc:sldMk cId="3231735434" sldId="293"/>
        </pc:sldMkLst>
      </pc:sldChg>
      <pc:sldChg chg="del">
        <pc:chgData name="Toby Donaldson" userId="2e6e5431-bb17-4c41-9985-d39c50d83c73" providerId="ADAL" clId="{CBA97E97-ECF2-4F39-A891-C39F5B7B2557}" dt="2024-09-19T20:29:08.815" v="139" actId="47"/>
        <pc:sldMkLst>
          <pc:docMk/>
          <pc:sldMk cId="2312098604" sldId="294"/>
        </pc:sldMkLst>
      </pc:sldChg>
      <pc:sldChg chg="del">
        <pc:chgData name="Toby Donaldson" userId="2e6e5431-bb17-4c41-9985-d39c50d83c73" providerId="ADAL" clId="{CBA97E97-ECF2-4F39-A891-C39F5B7B2557}" dt="2024-09-19T20:29:09.008" v="140" actId="47"/>
        <pc:sldMkLst>
          <pc:docMk/>
          <pc:sldMk cId="1198357223" sldId="295"/>
        </pc:sldMkLst>
      </pc:sldChg>
      <pc:sldChg chg="del">
        <pc:chgData name="Toby Donaldson" userId="2e6e5431-bb17-4c41-9985-d39c50d83c73" providerId="ADAL" clId="{CBA97E97-ECF2-4F39-A891-C39F5B7B2557}" dt="2024-09-19T20:29:14.859" v="143" actId="47"/>
        <pc:sldMkLst>
          <pc:docMk/>
          <pc:sldMk cId="1989001679" sldId="296"/>
        </pc:sldMkLst>
      </pc:sldChg>
      <pc:sldChg chg="addSp delSp modSp mod ord">
        <pc:chgData name="Toby Donaldson" userId="2e6e5431-bb17-4c41-9985-d39c50d83c73" providerId="ADAL" clId="{CBA97E97-ECF2-4F39-A891-C39F5B7B2557}" dt="2024-09-19T20:43:36.258" v="690" actId="21"/>
        <pc:sldMkLst>
          <pc:docMk/>
          <pc:sldMk cId="3108921986" sldId="297"/>
        </pc:sldMkLst>
      </pc:sldChg>
      <pc:sldChg chg="delSp add mod">
        <pc:chgData name="Toby Donaldson" userId="2e6e5431-bb17-4c41-9985-d39c50d83c73" providerId="ADAL" clId="{CBA97E97-ECF2-4F39-A891-C39F5B7B2557}" dt="2024-09-19T20:43:47.642" v="692" actId="21"/>
        <pc:sldMkLst>
          <pc:docMk/>
          <pc:sldMk cId="2811805653" sldId="298"/>
        </pc:sldMkLst>
      </pc:sldChg>
      <pc:sldChg chg="del">
        <pc:chgData name="Toby Donaldson" userId="2e6e5431-bb17-4c41-9985-d39c50d83c73" providerId="ADAL" clId="{CBA97E97-ECF2-4F39-A891-C39F5B7B2557}" dt="2024-09-19T20:29:15.442" v="144" actId="47"/>
        <pc:sldMkLst>
          <pc:docMk/>
          <pc:sldMk cId="3629807992" sldId="298"/>
        </pc:sldMkLst>
      </pc:sldChg>
      <pc:sldChg chg="del">
        <pc:chgData name="Toby Donaldson" userId="2e6e5431-bb17-4c41-9985-d39c50d83c73" providerId="ADAL" clId="{CBA97E97-ECF2-4F39-A891-C39F5B7B2557}" dt="2024-09-19T20:29:15.722" v="145" actId="47"/>
        <pc:sldMkLst>
          <pc:docMk/>
          <pc:sldMk cId="302167807" sldId="299"/>
        </pc:sldMkLst>
      </pc:sldChg>
      <pc:sldChg chg="add">
        <pc:chgData name="Toby Donaldson" userId="2e6e5431-bb17-4c41-9985-d39c50d83c73" providerId="ADAL" clId="{CBA97E97-ECF2-4F39-A891-C39F5B7B2557}" dt="2024-09-19T20:43:42.409" v="691" actId="2890"/>
        <pc:sldMkLst>
          <pc:docMk/>
          <pc:sldMk cId="3119060891" sldId="299"/>
        </pc:sldMkLst>
      </pc:sldChg>
      <pc:sldChg chg="addSp delSp modSp add mod ord">
        <pc:chgData name="Toby Donaldson" userId="2e6e5431-bb17-4c41-9985-d39c50d83c73" providerId="ADAL" clId="{CBA97E97-ECF2-4F39-A891-C39F5B7B2557}" dt="2024-09-19T21:00:39.256" v="1170" actId="20577"/>
        <pc:sldMkLst>
          <pc:docMk/>
          <pc:sldMk cId="1760604349" sldId="300"/>
        </pc:sldMkLst>
      </pc:sldChg>
      <pc:sldChg chg="del">
        <pc:chgData name="Toby Donaldson" userId="2e6e5431-bb17-4c41-9985-d39c50d83c73" providerId="ADAL" clId="{CBA97E97-ECF2-4F39-A891-C39F5B7B2557}" dt="2024-09-19T20:29:15.957" v="146" actId="47"/>
        <pc:sldMkLst>
          <pc:docMk/>
          <pc:sldMk cId="2498533820" sldId="300"/>
        </pc:sldMkLst>
      </pc:sldChg>
      <pc:sldChg chg="modSp add mod">
        <pc:chgData name="Toby Donaldson" userId="2e6e5431-bb17-4c41-9985-d39c50d83c73" providerId="ADAL" clId="{CBA97E97-ECF2-4F39-A891-C39F5B7B2557}" dt="2024-09-19T21:01:25.679" v="1172" actId="20577"/>
        <pc:sldMkLst>
          <pc:docMk/>
          <pc:sldMk cId="3412806536" sldId="301"/>
        </pc:sldMkLst>
      </pc:sldChg>
      <pc:sldChg chg="del">
        <pc:chgData name="Toby Donaldson" userId="2e6e5431-bb17-4c41-9985-d39c50d83c73" providerId="ADAL" clId="{CBA97E97-ECF2-4F39-A891-C39F5B7B2557}" dt="2024-09-19T20:29:16.153" v="147" actId="47"/>
        <pc:sldMkLst>
          <pc:docMk/>
          <pc:sldMk cId="3751592408" sldId="301"/>
        </pc:sldMkLst>
      </pc:sldChg>
      <pc:sldChg chg="del">
        <pc:chgData name="Toby Donaldson" userId="2e6e5431-bb17-4c41-9985-d39c50d83c73" providerId="ADAL" clId="{CBA97E97-ECF2-4F39-A891-C39F5B7B2557}" dt="2024-09-19T20:29:16.395" v="148" actId="47"/>
        <pc:sldMkLst>
          <pc:docMk/>
          <pc:sldMk cId="1018217066" sldId="302"/>
        </pc:sldMkLst>
      </pc:sldChg>
      <pc:sldChg chg="addSp delSp modSp add mod ord">
        <pc:chgData name="Toby Donaldson" userId="2e6e5431-bb17-4c41-9985-d39c50d83c73" providerId="ADAL" clId="{CBA97E97-ECF2-4F39-A891-C39F5B7B2557}" dt="2024-09-19T21:05:48.932" v="1432" actId="14100"/>
        <pc:sldMkLst>
          <pc:docMk/>
          <pc:sldMk cId="1732205588" sldId="302"/>
        </pc:sldMkLst>
      </pc:sldChg>
      <pc:sldChg chg="addSp delSp modSp add mod">
        <pc:chgData name="Toby Donaldson" userId="2e6e5431-bb17-4c41-9985-d39c50d83c73" providerId="ADAL" clId="{CBA97E97-ECF2-4F39-A891-C39F5B7B2557}" dt="2024-09-19T21:15:22.764" v="1531" actId="208"/>
        <pc:sldMkLst>
          <pc:docMk/>
          <pc:sldMk cId="4097905578" sldId="303"/>
        </pc:sldMkLst>
      </pc:sldChg>
      <pc:sldChg chg="del">
        <pc:chgData name="Toby Donaldson" userId="2e6e5431-bb17-4c41-9985-d39c50d83c73" providerId="ADAL" clId="{CBA97E97-ECF2-4F39-A891-C39F5B7B2557}" dt="2024-09-19T20:29:16.632" v="149" actId="47"/>
        <pc:sldMkLst>
          <pc:docMk/>
          <pc:sldMk cId="3762144442" sldId="304"/>
        </pc:sldMkLst>
      </pc:sldChg>
      <pc:sldChg chg="del">
        <pc:chgData name="Toby Donaldson" userId="2e6e5431-bb17-4c41-9985-d39c50d83c73" providerId="ADAL" clId="{CBA97E97-ECF2-4F39-A891-C39F5B7B2557}" dt="2024-09-19T20:29:17.481" v="150" actId="47"/>
        <pc:sldMkLst>
          <pc:docMk/>
          <pc:sldMk cId="3098928990" sldId="305"/>
        </pc:sldMkLst>
      </pc:sldChg>
      <pc:sldChg chg="del">
        <pc:chgData name="Toby Donaldson" userId="2e6e5431-bb17-4c41-9985-d39c50d83c73" providerId="ADAL" clId="{CBA97E97-ECF2-4F39-A891-C39F5B7B2557}" dt="2024-09-19T20:29:17.666" v="151" actId="47"/>
        <pc:sldMkLst>
          <pc:docMk/>
          <pc:sldMk cId="2186739661" sldId="306"/>
        </pc:sldMkLst>
      </pc:sldChg>
      <pc:sldChg chg="del">
        <pc:chgData name="Toby Donaldson" userId="2e6e5431-bb17-4c41-9985-d39c50d83c73" providerId="ADAL" clId="{CBA97E97-ECF2-4F39-A891-C39F5B7B2557}" dt="2024-09-19T20:29:17.839" v="152" actId="47"/>
        <pc:sldMkLst>
          <pc:docMk/>
          <pc:sldMk cId="711128939" sldId="307"/>
        </pc:sldMkLst>
      </pc:sldChg>
      <pc:sldChg chg="delSp modSp mod">
        <pc:chgData name="Toby Donaldson" userId="2e6e5431-bb17-4c41-9985-d39c50d83c73" providerId="ADAL" clId="{CBA97E97-ECF2-4F39-A891-C39F5B7B2557}" dt="2024-09-23T17:48:51.671" v="2506" actId="207"/>
        <pc:sldMkLst>
          <pc:docMk/>
          <pc:sldMk cId="2872453283" sldId="307"/>
        </pc:sldMkLst>
      </pc:sldChg>
      <pc:sldChg chg="del">
        <pc:chgData name="Toby Donaldson" userId="2e6e5431-bb17-4c41-9985-d39c50d83c73" providerId="ADAL" clId="{CBA97E97-ECF2-4F39-A891-C39F5B7B2557}" dt="2024-09-19T20:29:18.025" v="153" actId="47"/>
        <pc:sldMkLst>
          <pc:docMk/>
          <pc:sldMk cId="3381048815" sldId="308"/>
        </pc:sldMkLst>
      </pc:sldChg>
      <pc:sldChg chg="del">
        <pc:chgData name="Toby Donaldson" userId="2e6e5431-bb17-4c41-9985-d39c50d83c73" providerId="ADAL" clId="{CBA97E97-ECF2-4F39-A891-C39F5B7B2557}" dt="2024-09-23T17:50:21.834" v="2525" actId="2696"/>
        <pc:sldMkLst>
          <pc:docMk/>
          <pc:sldMk cId="892689126" sldId="309"/>
        </pc:sldMkLst>
      </pc:sldChg>
      <pc:sldChg chg="addSp delSp modSp mod">
        <pc:chgData name="Toby Donaldson" userId="2e6e5431-bb17-4c41-9985-d39c50d83c73" providerId="ADAL" clId="{CBA97E97-ECF2-4F39-A891-C39F5B7B2557}" dt="2024-09-23T17:50:01.034" v="2524" actId="1076"/>
        <pc:sldMkLst>
          <pc:docMk/>
          <pc:sldMk cId="1882997732" sldId="310"/>
        </pc:sldMkLst>
      </pc:sldChg>
      <pc:sldChg chg="del">
        <pc:chgData name="Toby Donaldson" userId="2e6e5431-bb17-4c41-9985-d39c50d83c73" providerId="ADAL" clId="{CBA97E97-ECF2-4F39-A891-C39F5B7B2557}" dt="2024-09-19T20:29:18.174" v="154" actId="47"/>
        <pc:sldMkLst>
          <pc:docMk/>
          <pc:sldMk cId="2722314743" sldId="310"/>
        </pc:sldMkLst>
      </pc:sldChg>
      <pc:sldChg chg="delSp modSp mod">
        <pc:chgData name="Toby Donaldson" userId="2e6e5431-bb17-4c41-9985-d39c50d83c73" providerId="ADAL" clId="{CBA97E97-ECF2-4F39-A891-C39F5B7B2557}" dt="2024-09-23T17:51:18.238" v="2531" actId="113"/>
        <pc:sldMkLst>
          <pc:docMk/>
          <pc:sldMk cId="3944662364" sldId="311"/>
        </pc:sldMkLst>
      </pc:sldChg>
      <pc:sldChg chg="addSp modSp mod">
        <pc:chgData name="Toby Donaldson" userId="2e6e5431-bb17-4c41-9985-d39c50d83c73" providerId="ADAL" clId="{CBA97E97-ECF2-4F39-A891-C39F5B7B2557}" dt="2024-09-23T17:56:45.472" v="2557" actId="1076"/>
        <pc:sldMkLst>
          <pc:docMk/>
          <pc:sldMk cId="2209025065" sldId="312"/>
        </pc:sldMkLst>
      </pc:sldChg>
      <pc:sldChg chg="modSp mod">
        <pc:chgData name="Toby Donaldson" userId="2e6e5431-bb17-4c41-9985-d39c50d83c73" providerId="ADAL" clId="{CBA97E97-ECF2-4F39-A891-C39F5B7B2557}" dt="2024-09-23T17:56:31.742" v="2556" actId="313"/>
        <pc:sldMkLst>
          <pc:docMk/>
          <pc:sldMk cId="2701333559" sldId="313"/>
        </pc:sldMkLst>
      </pc:sldChg>
      <pc:sldChg chg="delSp modSp mod">
        <pc:chgData name="Toby Donaldson" userId="2e6e5431-bb17-4c41-9985-d39c50d83c73" providerId="ADAL" clId="{CBA97E97-ECF2-4F39-A891-C39F5B7B2557}" dt="2024-09-23T17:57:28.423" v="2560" actId="20577"/>
        <pc:sldMkLst>
          <pc:docMk/>
          <pc:sldMk cId="3461131009" sldId="314"/>
        </pc:sldMkLst>
      </pc:sldChg>
      <pc:sldChg chg="delSp modSp mod">
        <pc:chgData name="Toby Donaldson" userId="2e6e5431-bb17-4c41-9985-d39c50d83c73" providerId="ADAL" clId="{CBA97E97-ECF2-4F39-A891-C39F5B7B2557}" dt="2024-09-23T17:58:06.617" v="2563" actId="21"/>
        <pc:sldMkLst>
          <pc:docMk/>
          <pc:sldMk cId="2266552019" sldId="315"/>
        </pc:sldMkLst>
      </pc:sldChg>
      <pc:sldChg chg="addSp delSp modSp mod">
        <pc:chgData name="Toby Donaldson" userId="2e6e5431-bb17-4c41-9985-d39c50d83c73" providerId="ADAL" clId="{CBA97E97-ECF2-4F39-A891-C39F5B7B2557}" dt="2024-09-23T17:59:40.050" v="2571" actId="207"/>
        <pc:sldMkLst>
          <pc:docMk/>
          <pc:sldMk cId="3858326061" sldId="316"/>
        </pc:sldMkLst>
      </pc:sldChg>
      <pc:sldChg chg="del">
        <pc:chgData name="Toby Donaldson" userId="2e6e5431-bb17-4c41-9985-d39c50d83c73" providerId="ADAL" clId="{CBA97E97-ECF2-4F39-A891-C39F5B7B2557}" dt="2024-09-19T20:29:18.357" v="155" actId="47"/>
        <pc:sldMkLst>
          <pc:docMk/>
          <pc:sldMk cId="1963568937" sldId="317"/>
        </pc:sldMkLst>
      </pc:sldChg>
      <pc:sldChg chg="addSp delSp modSp new mod ord">
        <pc:chgData name="Toby Donaldson" userId="2e6e5431-bb17-4c41-9985-d39c50d83c73" providerId="ADAL" clId="{CBA97E97-ECF2-4F39-A891-C39F5B7B2557}" dt="2024-09-21T00:33:01.012" v="2278"/>
        <pc:sldMkLst>
          <pc:docMk/>
          <pc:sldMk cId="3248521206" sldId="317"/>
        </pc:sldMkLst>
      </pc:sldChg>
      <pc:sldChg chg="add">
        <pc:chgData name="Toby Donaldson" userId="2e6e5431-bb17-4c41-9985-d39c50d83c73" providerId="ADAL" clId="{CBA97E97-ECF2-4F39-A891-C39F5B7B2557}" dt="2024-09-21T00:31:46.443" v="2169" actId="2890"/>
        <pc:sldMkLst>
          <pc:docMk/>
          <pc:sldMk cId="249145512" sldId="318"/>
        </pc:sldMkLst>
      </pc:sldChg>
      <pc:sldChg chg="del">
        <pc:chgData name="Toby Donaldson" userId="2e6e5431-bb17-4c41-9985-d39c50d83c73" providerId="ADAL" clId="{CBA97E97-ECF2-4F39-A891-C39F5B7B2557}" dt="2024-09-19T20:29:19.194" v="157" actId="47"/>
        <pc:sldMkLst>
          <pc:docMk/>
          <pc:sldMk cId="3184009082" sldId="318"/>
        </pc:sldMkLst>
      </pc:sldChg>
      <pc:sldChg chg="del">
        <pc:chgData name="Toby Donaldson" userId="2e6e5431-bb17-4c41-9985-d39c50d83c73" providerId="ADAL" clId="{CBA97E97-ECF2-4F39-A891-C39F5B7B2557}" dt="2024-09-19T20:29:18.564" v="156" actId="47"/>
        <pc:sldMkLst>
          <pc:docMk/>
          <pc:sldMk cId="155828000" sldId="319"/>
        </pc:sldMkLst>
      </pc:sldChg>
      <pc:sldChg chg="addSp modSp add mod">
        <pc:chgData name="Toby Donaldson" userId="2e6e5431-bb17-4c41-9985-d39c50d83c73" providerId="ADAL" clId="{CBA97E97-ECF2-4F39-A891-C39F5B7B2557}" dt="2024-09-21T00:35:19.906" v="2331" actId="1076"/>
        <pc:sldMkLst>
          <pc:docMk/>
          <pc:sldMk cId="4252038421" sldId="319"/>
        </pc:sldMkLst>
      </pc:sldChg>
      <pc:sldChg chg="del">
        <pc:chgData name="Toby Donaldson" userId="2e6e5431-bb17-4c41-9985-d39c50d83c73" providerId="ADAL" clId="{CBA97E97-ECF2-4F39-A891-C39F5B7B2557}" dt="2024-09-19T20:29:19.717" v="158" actId="47"/>
        <pc:sldMkLst>
          <pc:docMk/>
          <pc:sldMk cId="3885649669" sldId="320"/>
        </pc:sldMkLst>
      </pc:sldChg>
      <pc:sldChg chg="del">
        <pc:chgData name="Toby Donaldson" userId="2e6e5431-bb17-4c41-9985-d39c50d83c73" providerId="ADAL" clId="{CBA97E97-ECF2-4F39-A891-C39F5B7B2557}" dt="2024-09-19T20:29:09.185" v="141" actId="47"/>
        <pc:sldMkLst>
          <pc:docMk/>
          <pc:sldMk cId="2722267496" sldId="321"/>
        </pc:sldMkLst>
      </pc:sldChg>
      <pc:sldChg chg="delSp modSp add mod">
        <pc:chgData name="Toby Donaldson" userId="2e6e5431-bb17-4c41-9985-d39c50d83c73" providerId="ADAL" clId="{CBA97E97-ECF2-4F39-A891-C39F5B7B2557}" dt="2024-09-23T17:51:54.876" v="2534" actId="21"/>
        <pc:sldMkLst>
          <pc:docMk/>
          <pc:sldMk cId="2849956798" sldId="332"/>
        </pc:sldMkLst>
      </pc:sldChg>
      <pc:sldChg chg="delSp modSp add mod">
        <pc:chgData name="Toby Donaldson" userId="2e6e5431-bb17-4c41-9985-d39c50d83c73" providerId="ADAL" clId="{CBA97E97-ECF2-4F39-A891-C39F5B7B2557}" dt="2024-09-23T17:52:13.385" v="2536" actId="21"/>
        <pc:sldMkLst>
          <pc:docMk/>
          <pc:sldMk cId="3967795402" sldId="333"/>
        </pc:sldMkLst>
      </pc:sldChg>
      <pc:sldChg chg="add">
        <pc:chgData name="Toby Donaldson" userId="2e6e5431-bb17-4c41-9985-d39c50d83c73" providerId="ADAL" clId="{CBA97E97-ECF2-4F39-A891-C39F5B7B2557}" dt="2024-09-23T17:52:03.064" v="2535" actId="2890"/>
        <pc:sldMkLst>
          <pc:docMk/>
          <pc:sldMk cId="2618373808" sldId="334"/>
        </pc:sldMkLst>
      </pc:sldChg>
      <pc:sldChg chg="delSp modSp add mod">
        <pc:chgData name="Toby Donaldson" userId="2e6e5431-bb17-4c41-9985-d39c50d83c73" providerId="ADAL" clId="{CBA97E97-ECF2-4F39-A891-C39F5B7B2557}" dt="2024-09-23T17:58:29.916" v="2565" actId="21"/>
        <pc:sldMkLst>
          <pc:docMk/>
          <pc:sldMk cId="2716633986" sldId="335"/>
        </pc:sldMkLst>
      </pc:sldChg>
      <pc:sldChg chg="add">
        <pc:chgData name="Toby Donaldson" userId="2e6e5431-bb17-4c41-9985-d39c50d83c73" providerId="ADAL" clId="{CBA97E97-ECF2-4F39-A891-C39F5B7B2557}" dt="2024-09-23T17:58:22.695" v="2564" actId="2890"/>
        <pc:sldMkLst>
          <pc:docMk/>
          <pc:sldMk cId="1424474129" sldId="336"/>
        </pc:sldMkLst>
      </pc:sldChg>
      <pc:sldChg chg="delSp modSp add mod">
        <pc:chgData name="Toby Donaldson" userId="2e6e5431-bb17-4c41-9985-d39c50d83c73" providerId="ADAL" clId="{CBA97E97-ECF2-4F39-A891-C39F5B7B2557}" dt="2024-09-23T18:00:38.228" v="2577" actId="21"/>
        <pc:sldMkLst>
          <pc:docMk/>
          <pc:sldMk cId="3046212211" sldId="337"/>
        </pc:sldMkLst>
      </pc:sldChg>
      <pc:sldChg chg="add">
        <pc:chgData name="Toby Donaldson" userId="2e6e5431-bb17-4c41-9985-d39c50d83c73" providerId="ADAL" clId="{CBA97E97-ECF2-4F39-A891-C39F5B7B2557}" dt="2024-09-23T18:00:31.341" v="2576" actId="2890"/>
        <pc:sldMkLst>
          <pc:docMk/>
          <pc:sldMk cId="2280668604" sldId="338"/>
        </pc:sldMkLst>
      </pc:sldChg>
    </pc:docChg>
  </pc:docChgLst>
  <pc:docChgLst>
    <pc:chgData name="Toby Donaldson" userId="2e6e5431-bb17-4c41-9985-d39c50d83c73" providerId="ADAL" clId="{A86C17CE-7CFF-443E-96E5-E2C3E6CEFC2B}"/>
    <pc:docChg chg="undo redo custSel addSld delSld modSld sldOrd addSection delSection modSection">
      <pc:chgData name="Toby Donaldson" userId="2e6e5431-bb17-4c41-9985-d39c50d83c73" providerId="ADAL" clId="{A86C17CE-7CFF-443E-96E5-E2C3E6CEFC2B}" dt="2024-10-22T23:37:28.283" v="12821" actId="1076"/>
      <pc:docMkLst>
        <pc:docMk/>
      </pc:docMkLst>
      <pc:sldChg chg="addSp delSp modSp mod ord">
        <pc:chgData name="Toby Donaldson" userId="2e6e5431-bb17-4c41-9985-d39c50d83c73" providerId="ADAL" clId="{A86C17CE-7CFF-443E-96E5-E2C3E6CEFC2B}" dt="2024-10-17T04:35:57.816" v="6310" actId="313"/>
        <pc:sldMkLst>
          <pc:docMk/>
          <pc:sldMk cId="3108921986" sldId="297"/>
        </pc:sldMkLst>
      </pc:sldChg>
      <pc:sldChg chg="modSp mod">
        <pc:chgData name="Toby Donaldson" userId="2e6e5431-bb17-4c41-9985-d39c50d83c73" providerId="ADAL" clId="{A86C17CE-7CFF-443E-96E5-E2C3E6CEFC2B}" dt="2024-10-16T23:14:45.454" v="44" actId="20577"/>
        <pc:sldMkLst>
          <pc:docMk/>
          <pc:sldMk cId="2532483914" sldId="298"/>
        </pc:sldMkLst>
        <pc:spChg chg="mod">
          <ac:chgData name="Toby Donaldson" userId="2e6e5431-bb17-4c41-9985-d39c50d83c73" providerId="ADAL" clId="{A86C17CE-7CFF-443E-96E5-E2C3E6CEFC2B}" dt="2024-10-16T23:14:45.454" v="44" actId="20577"/>
          <ac:spMkLst>
            <pc:docMk/>
            <pc:sldMk cId="2532483914" sldId="298"/>
            <ac:spMk id="5" creationId="{3A570F83-8E57-E26A-C99C-D5EF564134DD}"/>
          </ac:spMkLst>
        </pc:spChg>
      </pc:sldChg>
      <pc:sldChg chg="addSp delSp modSp add mod">
        <pc:chgData name="Toby Donaldson" userId="2e6e5431-bb17-4c41-9985-d39c50d83c73" providerId="ADAL" clId="{A86C17CE-7CFF-443E-96E5-E2C3E6CEFC2B}" dt="2024-10-16T23:26:47.411" v="475"/>
        <pc:sldMkLst>
          <pc:docMk/>
          <pc:sldMk cId="533314460" sldId="29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317284084" sldId="29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760274171" sldId="300"/>
        </pc:sldMkLst>
      </pc:sldChg>
      <pc:sldChg chg="addSp delSp modSp add mod">
        <pc:chgData name="Toby Donaldson" userId="2e6e5431-bb17-4c41-9985-d39c50d83c73" providerId="ADAL" clId="{A86C17CE-7CFF-443E-96E5-E2C3E6CEFC2B}" dt="2024-10-16T23:18:49.329" v="242"/>
        <pc:sldMkLst>
          <pc:docMk/>
          <pc:sldMk cId="3585977241" sldId="300"/>
        </pc:sldMkLst>
      </pc:sldChg>
      <pc:sldChg chg="add ord">
        <pc:chgData name="Toby Donaldson" userId="2e6e5431-bb17-4c41-9985-d39c50d83c73" providerId="ADAL" clId="{A86C17CE-7CFF-443E-96E5-E2C3E6CEFC2B}" dt="2024-10-17T04:41:10.005" v="6643"/>
        <pc:sldMkLst>
          <pc:docMk/>
          <pc:sldMk cId="1495128168" sldId="30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434322379" sldId="301"/>
        </pc:sldMkLst>
      </pc:sldChg>
      <pc:sldChg chg="addSp delSp modSp add mod ord">
        <pc:chgData name="Toby Donaldson" userId="2e6e5431-bb17-4c41-9985-d39c50d83c73" providerId="ADAL" clId="{A86C17CE-7CFF-443E-96E5-E2C3E6CEFC2B}" dt="2024-10-21T02:58:28.776" v="12009" actId="207"/>
        <pc:sldMkLst>
          <pc:docMk/>
          <pc:sldMk cId="751930175" sldId="302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658978882" sldId="302"/>
        </pc:sldMkLst>
      </pc:sldChg>
      <pc:sldChg chg="modSp add mod">
        <pc:chgData name="Toby Donaldson" userId="2e6e5431-bb17-4c41-9985-d39c50d83c73" providerId="ADAL" clId="{A86C17CE-7CFF-443E-96E5-E2C3E6CEFC2B}" dt="2024-10-21T02:58:44.151" v="12012" actId="207"/>
        <pc:sldMkLst>
          <pc:docMk/>
          <pc:sldMk cId="3543262634" sldId="30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332135005" sldId="304"/>
        </pc:sldMkLst>
      </pc:sldChg>
      <pc:sldChg chg="addSp delSp modSp add mod">
        <pc:chgData name="Toby Donaldson" userId="2e6e5431-bb17-4c41-9985-d39c50d83c73" providerId="ADAL" clId="{A86C17CE-7CFF-443E-96E5-E2C3E6CEFC2B}" dt="2024-10-16T23:30:09.588" v="677" actId="20577"/>
        <pc:sldMkLst>
          <pc:docMk/>
          <pc:sldMk cId="3861186469" sldId="304"/>
        </pc:sldMkLst>
      </pc:sldChg>
      <pc:sldChg chg="addSp delSp modSp add mod">
        <pc:chgData name="Toby Donaldson" userId="2e6e5431-bb17-4c41-9985-d39c50d83c73" providerId="ADAL" clId="{A86C17CE-7CFF-443E-96E5-E2C3E6CEFC2B}" dt="2024-10-16T23:30:22.972" v="679"/>
        <pc:sldMkLst>
          <pc:docMk/>
          <pc:sldMk cId="2097316468" sldId="30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241349800" sldId="305"/>
        </pc:sldMkLst>
      </pc:sldChg>
      <pc:sldChg chg="addSp delSp modSp add mod">
        <pc:chgData name="Toby Donaldson" userId="2e6e5431-bb17-4c41-9985-d39c50d83c73" providerId="ADAL" clId="{A86C17CE-7CFF-443E-96E5-E2C3E6CEFC2B}" dt="2024-10-17T18:01:35.169" v="8916" actId="11529"/>
        <pc:sldMkLst>
          <pc:docMk/>
          <pc:sldMk cId="1365592690" sldId="306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030859673" sldId="306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072285377" sldId="307"/>
        </pc:sldMkLst>
      </pc:sldChg>
      <pc:sldChg chg="addSp modSp add mod">
        <pc:chgData name="Toby Donaldson" userId="2e6e5431-bb17-4c41-9985-d39c50d83c73" providerId="ADAL" clId="{A86C17CE-7CFF-443E-96E5-E2C3E6CEFC2B}" dt="2024-10-21T02:59:25.678" v="12015" actId="1076"/>
        <pc:sldMkLst>
          <pc:docMk/>
          <pc:sldMk cId="1753625361" sldId="307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515663142" sldId="308"/>
        </pc:sldMkLst>
      </pc:sldChg>
      <pc:sldChg chg="addSp delSp modSp add mod">
        <pc:chgData name="Toby Donaldson" userId="2e6e5431-bb17-4c41-9985-d39c50d83c73" providerId="ADAL" clId="{A86C17CE-7CFF-443E-96E5-E2C3E6CEFC2B}" dt="2024-10-21T02:59:44.199" v="12017" actId="1076"/>
        <pc:sldMkLst>
          <pc:docMk/>
          <pc:sldMk cId="2152713045" sldId="308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023544048" sldId="309"/>
        </pc:sldMkLst>
      </pc:sldChg>
      <pc:sldChg chg="addSp delSp modSp add mod">
        <pc:chgData name="Toby Donaldson" userId="2e6e5431-bb17-4c41-9985-d39c50d83c73" providerId="ADAL" clId="{A86C17CE-7CFF-443E-96E5-E2C3E6CEFC2B}" dt="2024-10-16T23:38:05.387" v="1195"/>
        <pc:sldMkLst>
          <pc:docMk/>
          <pc:sldMk cId="1280064537" sldId="309"/>
        </pc:sldMkLst>
      </pc:sldChg>
      <pc:sldChg chg="addSp delSp modSp add mod">
        <pc:chgData name="Toby Donaldson" userId="2e6e5431-bb17-4c41-9985-d39c50d83c73" providerId="ADAL" clId="{A86C17CE-7CFF-443E-96E5-E2C3E6CEFC2B}" dt="2024-10-16T23:38:26.218" v="1196" actId="207"/>
        <pc:sldMkLst>
          <pc:docMk/>
          <pc:sldMk cId="2808343893" sldId="31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246999849" sldId="310"/>
        </pc:sldMkLst>
      </pc:sldChg>
      <pc:sldChg chg="addSp delSp modSp add mod">
        <pc:chgData name="Toby Donaldson" userId="2e6e5431-bb17-4c41-9985-d39c50d83c73" providerId="ADAL" clId="{A86C17CE-7CFF-443E-96E5-E2C3E6CEFC2B}" dt="2024-10-21T03:03:02.298" v="12045" actId="2711"/>
        <pc:sldMkLst>
          <pc:docMk/>
          <pc:sldMk cId="1178667518" sldId="31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695134196" sldId="31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22164051" sldId="312"/>
        </pc:sldMkLst>
      </pc:sldChg>
      <pc:sldChg chg="addSp modSp add del mod ord">
        <pc:chgData name="Toby Donaldson" userId="2e6e5431-bb17-4c41-9985-d39c50d83c73" providerId="ADAL" clId="{A86C17CE-7CFF-443E-96E5-E2C3E6CEFC2B}" dt="2024-10-17T18:06:49.795" v="8952" actId="2696"/>
        <pc:sldMkLst>
          <pc:docMk/>
          <pc:sldMk cId="3040261936" sldId="312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195443414" sldId="313"/>
        </pc:sldMkLst>
      </pc:sldChg>
      <pc:sldChg chg="addSp delSp modSp add mod">
        <pc:chgData name="Toby Donaldson" userId="2e6e5431-bb17-4c41-9985-d39c50d83c73" providerId="ADAL" clId="{A86C17CE-7CFF-443E-96E5-E2C3E6CEFC2B}" dt="2024-10-21T03:04:04.659" v="12052" actId="113"/>
        <pc:sldMkLst>
          <pc:docMk/>
          <pc:sldMk cId="3679495432" sldId="313"/>
        </pc:sldMkLst>
      </pc:sldChg>
      <pc:sldChg chg="modSp add mod">
        <pc:chgData name="Toby Donaldson" userId="2e6e5431-bb17-4c41-9985-d39c50d83c73" providerId="ADAL" clId="{A86C17CE-7CFF-443E-96E5-E2C3E6CEFC2B}" dt="2024-10-17T18:07:54.492" v="8954" actId="113"/>
        <pc:sldMkLst>
          <pc:docMk/>
          <pc:sldMk cId="3919650652" sldId="314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023133742" sldId="314"/>
        </pc:sldMkLst>
      </pc:sldChg>
      <pc:sldChg chg="addSp delSp modSp add mod ord">
        <pc:chgData name="Toby Donaldson" userId="2e6e5431-bb17-4c41-9985-d39c50d83c73" providerId="ADAL" clId="{A86C17CE-7CFF-443E-96E5-E2C3E6CEFC2B}" dt="2024-10-17T18:07:49.160" v="8953" actId="113"/>
        <pc:sldMkLst>
          <pc:docMk/>
          <pc:sldMk cId="1760039024" sldId="31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433693695" sldId="31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709062917" sldId="316"/>
        </pc:sldMkLst>
      </pc:sldChg>
      <pc:sldChg chg="modSp add mod">
        <pc:chgData name="Toby Donaldson" userId="2e6e5431-bb17-4c41-9985-d39c50d83c73" providerId="ADAL" clId="{A86C17CE-7CFF-443E-96E5-E2C3E6CEFC2B}" dt="2024-10-17T18:08:02.016" v="8955" actId="113"/>
        <pc:sldMkLst>
          <pc:docMk/>
          <pc:sldMk cId="3344777113" sldId="316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575522744" sldId="317"/>
        </pc:sldMkLst>
      </pc:sldChg>
      <pc:sldChg chg="addSp modSp add mod">
        <pc:chgData name="Toby Donaldson" userId="2e6e5431-bb17-4c41-9985-d39c50d83c73" providerId="ADAL" clId="{A86C17CE-7CFF-443E-96E5-E2C3E6CEFC2B}" dt="2024-10-21T03:03:46.679" v="12051" actId="20577"/>
        <pc:sldMkLst>
          <pc:docMk/>
          <pc:sldMk cId="2217005126" sldId="317"/>
        </pc:sldMkLst>
      </pc:sldChg>
      <pc:sldChg chg="addSp delSp modSp add mod">
        <pc:chgData name="Toby Donaldson" userId="2e6e5431-bb17-4c41-9985-d39c50d83c73" providerId="ADAL" clId="{A86C17CE-7CFF-443E-96E5-E2C3E6CEFC2B}" dt="2024-10-21T03:04:46.692" v="12061" actId="20577"/>
        <pc:sldMkLst>
          <pc:docMk/>
          <pc:sldMk cId="307709859" sldId="318"/>
        </pc:sldMkLst>
      </pc:sldChg>
      <pc:sldChg chg="new del">
        <pc:chgData name="Toby Donaldson" userId="2e6e5431-bb17-4c41-9985-d39c50d83c73" providerId="ADAL" clId="{A86C17CE-7CFF-443E-96E5-E2C3E6CEFC2B}" dt="2024-10-17T00:03:28.388" v="2685" actId="2696"/>
        <pc:sldMkLst>
          <pc:docMk/>
          <pc:sldMk cId="1591535756" sldId="318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764276353" sldId="318"/>
        </pc:sldMkLst>
      </pc:sldChg>
      <pc:sldChg chg="modSp add del mod">
        <pc:chgData name="Toby Donaldson" userId="2e6e5431-bb17-4c41-9985-d39c50d83c73" providerId="ADAL" clId="{A86C17CE-7CFF-443E-96E5-E2C3E6CEFC2B}" dt="2024-10-17T01:06:46.632" v="3457" actId="2696"/>
        <pc:sldMkLst>
          <pc:docMk/>
          <pc:sldMk cId="340711916" sldId="31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371654267" sldId="31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895108163" sldId="320"/>
        </pc:sldMkLst>
      </pc:sldChg>
      <pc:sldChg chg="addSp delSp modSp add mod">
        <pc:chgData name="Toby Donaldson" userId="2e6e5431-bb17-4c41-9985-d39c50d83c73" providerId="ADAL" clId="{A86C17CE-7CFF-443E-96E5-E2C3E6CEFC2B}" dt="2024-10-21T03:05:01.312" v="12063"/>
        <pc:sldMkLst>
          <pc:docMk/>
          <pc:sldMk cId="2223747460" sldId="32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563832036" sldId="321"/>
        </pc:sldMkLst>
      </pc:sldChg>
      <pc:sldChg chg="addSp modSp add mod">
        <pc:chgData name="Toby Donaldson" userId="2e6e5431-bb17-4c41-9985-d39c50d83c73" providerId="ADAL" clId="{A86C17CE-7CFF-443E-96E5-E2C3E6CEFC2B}" dt="2024-10-21T03:06:09.013" v="12136" actId="11529"/>
        <pc:sldMkLst>
          <pc:docMk/>
          <pc:sldMk cId="3909857899" sldId="321"/>
        </pc:sldMkLst>
      </pc:sldChg>
      <pc:sldChg chg="addSp modSp add mod">
        <pc:chgData name="Toby Donaldson" userId="2e6e5431-bb17-4c41-9985-d39c50d83c73" providerId="ADAL" clId="{A86C17CE-7CFF-443E-96E5-E2C3E6CEFC2B}" dt="2024-10-21T03:07:07.181" v="12142" actId="20577"/>
        <pc:sldMkLst>
          <pc:docMk/>
          <pc:sldMk cId="2509614308" sldId="322"/>
        </pc:sldMkLst>
      </pc:sldChg>
      <pc:sldChg chg="addSp delSp modSp add mod">
        <pc:chgData name="Toby Donaldson" userId="2e6e5431-bb17-4c41-9985-d39c50d83c73" providerId="ADAL" clId="{A86C17CE-7CFF-443E-96E5-E2C3E6CEFC2B}" dt="2024-10-17T01:16:04.478" v="3869" actId="1076"/>
        <pc:sldMkLst>
          <pc:docMk/>
          <pc:sldMk cId="1337895630" sldId="32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974777796" sldId="32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013562658" sldId="324"/>
        </pc:sldMkLst>
      </pc:sldChg>
      <pc:sldChg chg="modSp add mod">
        <pc:chgData name="Toby Donaldson" userId="2e6e5431-bb17-4c41-9985-d39c50d83c73" providerId="ADAL" clId="{A86C17CE-7CFF-443E-96E5-E2C3E6CEFC2B}" dt="2024-10-17T01:18:00.090" v="3955" actId="1076"/>
        <pc:sldMkLst>
          <pc:docMk/>
          <pc:sldMk cId="4190628659" sldId="324"/>
        </pc:sldMkLst>
      </pc:sldChg>
      <pc:sldChg chg="addSp delSp modSp add mod">
        <pc:chgData name="Toby Donaldson" userId="2e6e5431-bb17-4c41-9985-d39c50d83c73" providerId="ADAL" clId="{A86C17CE-7CFF-443E-96E5-E2C3E6CEFC2B}" dt="2024-10-17T01:19:26.952" v="4106" actId="2711"/>
        <pc:sldMkLst>
          <pc:docMk/>
          <pc:sldMk cId="1098311652" sldId="32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067165854" sldId="32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242930591" sldId="326"/>
        </pc:sldMkLst>
      </pc:sldChg>
      <pc:sldChg chg="addSp delSp modSp add mod">
        <pc:chgData name="Toby Donaldson" userId="2e6e5431-bb17-4c41-9985-d39c50d83c73" providerId="ADAL" clId="{A86C17CE-7CFF-443E-96E5-E2C3E6CEFC2B}" dt="2024-10-17T01:20:35.213" v="4206" actId="14100"/>
        <pc:sldMkLst>
          <pc:docMk/>
          <pc:sldMk cId="3354571621" sldId="326"/>
        </pc:sldMkLst>
      </pc:sldChg>
      <pc:sldChg chg="addSp delSp modSp add mod">
        <pc:chgData name="Toby Donaldson" userId="2e6e5431-bb17-4c41-9985-d39c50d83c73" providerId="ADAL" clId="{A86C17CE-7CFF-443E-96E5-E2C3E6CEFC2B}" dt="2024-10-21T03:08:02.176" v="12144" actId="207"/>
        <pc:sldMkLst>
          <pc:docMk/>
          <pc:sldMk cId="2782017614" sldId="327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331386130" sldId="327"/>
        </pc:sldMkLst>
      </pc:sldChg>
      <pc:sldChg chg="addSp delSp modSp add mod">
        <pc:chgData name="Toby Donaldson" userId="2e6e5431-bb17-4c41-9985-d39c50d83c73" providerId="ADAL" clId="{A86C17CE-7CFF-443E-96E5-E2C3E6CEFC2B}" dt="2024-10-21T03:09:52.395" v="12168" actId="1076"/>
        <pc:sldMkLst>
          <pc:docMk/>
          <pc:sldMk cId="291094791" sldId="328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474395922" sldId="328"/>
        </pc:sldMkLst>
      </pc:sldChg>
      <pc:sldChg chg="addSp modSp add mod">
        <pc:chgData name="Toby Donaldson" userId="2e6e5431-bb17-4c41-9985-d39c50d83c73" providerId="ADAL" clId="{A86C17CE-7CFF-443E-96E5-E2C3E6CEFC2B}" dt="2024-10-17T01:28:28.098" v="4858"/>
        <pc:sldMkLst>
          <pc:docMk/>
          <pc:sldMk cId="727847569" sldId="32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329072067" sldId="329"/>
        </pc:sldMkLst>
      </pc:sldChg>
      <pc:sldChg chg="addSp delSp modSp mod">
        <pc:chgData name="Toby Donaldson" userId="2e6e5431-bb17-4c41-9985-d39c50d83c73" providerId="ADAL" clId="{A86C17CE-7CFF-443E-96E5-E2C3E6CEFC2B}" dt="2024-10-17T18:12:12.787" v="8960" actId="113"/>
        <pc:sldMkLst>
          <pc:docMk/>
          <pc:sldMk cId="943254403" sldId="33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093665967" sldId="33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830828984" sldId="331"/>
        </pc:sldMkLst>
      </pc:sldChg>
      <pc:sldChg chg="addSp delSp modSp add mod">
        <pc:chgData name="Toby Donaldson" userId="2e6e5431-bb17-4c41-9985-d39c50d83c73" providerId="ADAL" clId="{A86C17CE-7CFF-443E-96E5-E2C3E6CEFC2B}" dt="2024-10-21T03:10:34.681" v="12170" actId="11529"/>
        <pc:sldMkLst>
          <pc:docMk/>
          <pc:sldMk cId="1743895988" sldId="331"/>
        </pc:sldMkLst>
      </pc:sldChg>
      <pc:sldChg chg="addSp delSp modSp add del mod">
        <pc:chgData name="Toby Donaldson" userId="2e6e5431-bb17-4c41-9985-d39c50d83c73" providerId="ADAL" clId="{A86C17CE-7CFF-443E-96E5-E2C3E6CEFC2B}" dt="2024-10-22T23:27:15.648" v="12462" actId="2696"/>
        <pc:sldMkLst>
          <pc:docMk/>
          <pc:sldMk cId="1316409034" sldId="332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099979245" sldId="332"/>
        </pc:sldMkLst>
      </pc:sldChg>
      <pc:sldChg chg="addSp modSp add del mod">
        <pc:chgData name="Toby Donaldson" userId="2e6e5431-bb17-4c41-9985-d39c50d83c73" providerId="ADAL" clId="{A86C17CE-7CFF-443E-96E5-E2C3E6CEFC2B}" dt="2024-10-22T23:27:20.604" v="12463" actId="2696"/>
        <pc:sldMkLst>
          <pc:docMk/>
          <pc:sldMk cId="135699873" sldId="33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908506782" sldId="33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726431452" sldId="334"/>
        </pc:sldMkLst>
      </pc:sldChg>
      <pc:sldChg chg="addSp delSp modSp add mod">
        <pc:chgData name="Toby Donaldson" userId="2e6e5431-bb17-4c41-9985-d39c50d83c73" providerId="ADAL" clId="{A86C17CE-7CFF-443E-96E5-E2C3E6CEFC2B}" dt="2024-10-22T23:37:28.283" v="12821" actId="1076"/>
        <pc:sldMkLst>
          <pc:docMk/>
          <pc:sldMk cId="4232506138" sldId="334"/>
        </pc:sldMkLst>
      </pc:sldChg>
      <pc:sldChg chg="addSp delSp modSp add mod ord">
        <pc:chgData name="Toby Donaldson" userId="2e6e5431-bb17-4c41-9985-d39c50d83c73" providerId="ADAL" clId="{A86C17CE-7CFF-443E-96E5-E2C3E6CEFC2B}" dt="2024-10-21T03:12:07.284" v="12173" actId="1076"/>
        <pc:sldMkLst>
          <pc:docMk/>
          <pc:sldMk cId="1940314753" sldId="33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372350121" sldId="33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174394563" sldId="336"/>
        </pc:sldMkLst>
      </pc:sldChg>
      <pc:sldChg chg="addSp modSp add mod">
        <pc:chgData name="Toby Donaldson" userId="2e6e5431-bb17-4c41-9985-d39c50d83c73" providerId="ADAL" clId="{A86C17CE-7CFF-443E-96E5-E2C3E6CEFC2B}" dt="2024-10-21T03:12:45.306" v="12177"/>
        <pc:sldMkLst>
          <pc:docMk/>
          <pc:sldMk cId="3542897958" sldId="336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371794041" sldId="337"/>
        </pc:sldMkLst>
      </pc:sldChg>
      <pc:sldChg chg="addSp delSp modSp add mod ord">
        <pc:chgData name="Toby Donaldson" userId="2e6e5431-bb17-4c41-9985-d39c50d83c73" providerId="ADAL" clId="{A86C17CE-7CFF-443E-96E5-E2C3E6CEFC2B}" dt="2024-10-17T01:56:38.098" v="5994" actId="21"/>
        <pc:sldMkLst>
          <pc:docMk/>
          <pc:sldMk cId="3082123790" sldId="337"/>
        </pc:sldMkLst>
      </pc:sldChg>
      <pc:sldChg chg="addSp modSp add mod">
        <pc:chgData name="Toby Donaldson" userId="2e6e5431-bb17-4c41-9985-d39c50d83c73" providerId="ADAL" clId="{A86C17CE-7CFF-443E-96E5-E2C3E6CEFC2B}" dt="2024-10-21T03:13:16.455" v="12185"/>
        <pc:sldMkLst>
          <pc:docMk/>
          <pc:sldMk cId="489289677" sldId="338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642937533" sldId="338"/>
        </pc:sldMkLst>
      </pc:sldChg>
      <pc:sldChg chg="add">
        <pc:chgData name="Toby Donaldson" userId="2e6e5431-bb17-4c41-9985-d39c50d83c73" providerId="ADAL" clId="{A86C17CE-7CFF-443E-96E5-E2C3E6CEFC2B}" dt="2024-10-17T01:56:35.246" v="5993" actId="2890"/>
        <pc:sldMkLst>
          <pc:docMk/>
          <pc:sldMk cId="69219913" sldId="33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546697709" sldId="339"/>
        </pc:sldMkLst>
      </pc:sldChg>
      <pc:sldChg chg="modSp new del mod">
        <pc:chgData name="Toby Donaldson" userId="2e6e5431-bb17-4c41-9985-d39c50d83c73" providerId="ADAL" clId="{A86C17CE-7CFF-443E-96E5-E2C3E6CEFC2B}" dt="2024-10-17T01:57:53.957" v="6030" actId="2696"/>
        <pc:sldMkLst>
          <pc:docMk/>
          <pc:sldMk cId="2571044576" sldId="340"/>
        </pc:sldMkLst>
      </pc:sldChg>
      <pc:sldChg chg="add">
        <pc:chgData name="Toby Donaldson" userId="2e6e5431-bb17-4c41-9985-d39c50d83c73" providerId="ADAL" clId="{A86C17CE-7CFF-443E-96E5-E2C3E6CEFC2B}" dt="2024-10-17T04:31:18.332" v="6034" actId="2890"/>
        <pc:sldMkLst>
          <pc:docMk/>
          <pc:sldMk cId="2760845824" sldId="34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155798031" sldId="34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339854315" sldId="341"/>
        </pc:sldMkLst>
      </pc:sldChg>
      <pc:sldChg chg="addSp delSp modSp add mod">
        <pc:chgData name="Toby Donaldson" userId="2e6e5431-bb17-4c41-9985-d39c50d83c73" providerId="ADAL" clId="{A86C17CE-7CFF-443E-96E5-E2C3E6CEFC2B}" dt="2024-10-21T02:52:48.588" v="11848"/>
        <pc:sldMkLst>
          <pc:docMk/>
          <pc:sldMk cId="3900862578" sldId="34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36085550" sldId="342"/>
        </pc:sldMkLst>
      </pc:sldChg>
      <pc:sldChg chg="addSp delSp modSp add mod">
        <pc:chgData name="Toby Donaldson" userId="2e6e5431-bb17-4c41-9985-d39c50d83c73" providerId="ADAL" clId="{A86C17CE-7CFF-443E-96E5-E2C3E6CEFC2B}" dt="2024-10-21T02:53:23.700" v="11872" actId="20577"/>
        <pc:sldMkLst>
          <pc:docMk/>
          <pc:sldMk cId="2817996570" sldId="342"/>
        </pc:sldMkLst>
      </pc:sldChg>
      <pc:sldChg chg="addSp delSp modSp add mod ord">
        <pc:chgData name="Toby Donaldson" userId="2e6e5431-bb17-4c41-9985-d39c50d83c73" providerId="ADAL" clId="{A86C17CE-7CFF-443E-96E5-E2C3E6CEFC2B}" dt="2024-10-21T02:52:42.769" v="11847" actId="2711"/>
        <pc:sldMkLst>
          <pc:docMk/>
          <pc:sldMk cId="3610070950" sldId="34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517917573" sldId="344"/>
        </pc:sldMkLst>
      </pc:sldChg>
      <pc:sldChg chg="addSp delSp modSp add mod ord">
        <pc:chgData name="Toby Donaldson" userId="2e6e5431-bb17-4c41-9985-d39c50d83c73" providerId="ADAL" clId="{A86C17CE-7CFF-443E-96E5-E2C3E6CEFC2B}" dt="2024-10-17T17:53:41.211" v="8869" actId="14100"/>
        <pc:sldMkLst>
          <pc:docMk/>
          <pc:sldMk cId="1556383594" sldId="344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151939366" sldId="345"/>
        </pc:sldMkLst>
      </pc:sldChg>
      <pc:sldChg chg="addSp delSp modSp add mod ord">
        <pc:chgData name="Toby Donaldson" userId="2e6e5431-bb17-4c41-9985-d39c50d83c73" providerId="ADAL" clId="{A86C17CE-7CFF-443E-96E5-E2C3E6CEFC2B}" dt="2024-10-21T02:54:45.032" v="11987" actId="2711"/>
        <pc:sldMkLst>
          <pc:docMk/>
          <pc:sldMk cId="3264327507" sldId="34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3885766" sldId="346"/>
        </pc:sldMkLst>
      </pc:sldChg>
      <pc:sldChg chg="modSp add mod">
        <pc:chgData name="Toby Donaldson" userId="2e6e5431-bb17-4c41-9985-d39c50d83c73" providerId="ADAL" clId="{A86C17CE-7CFF-443E-96E5-E2C3E6CEFC2B}" dt="2024-10-17T17:54:21.654" v="8891" actId="14100"/>
        <pc:sldMkLst>
          <pc:docMk/>
          <pc:sldMk cId="2255662188" sldId="346"/>
        </pc:sldMkLst>
      </pc:sldChg>
      <pc:sldChg chg="modSp add mod">
        <pc:chgData name="Toby Donaldson" userId="2e6e5431-bb17-4c41-9985-d39c50d83c73" providerId="ADAL" clId="{A86C17CE-7CFF-443E-96E5-E2C3E6CEFC2B}" dt="2024-10-17T04:47:31.347" v="6989" actId="1076"/>
        <pc:sldMkLst>
          <pc:docMk/>
          <pc:sldMk cId="518592599" sldId="347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910768386" sldId="347"/>
        </pc:sldMkLst>
      </pc:sldChg>
      <pc:sldChg chg="addSp delSp modSp add mod">
        <pc:chgData name="Toby Donaldson" userId="2e6e5431-bb17-4c41-9985-d39c50d83c73" providerId="ADAL" clId="{A86C17CE-7CFF-443E-96E5-E2C3E6CEFC2B}" dt="2024-10-21T02:55:45.940" v="11994" actId="1076"/>
        <pc:sldMkLst>
          <pc:docMk/>
          <pc:sldMk cId="3938777344" sldId="348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255971920" sldId="348"/>
        </pc:sldMkLst>
      </pc:sldChg>
      <pc:sldChg chg="addSp delSp modSp add mod">
        <pc:chgData name="Toby Donaldson" userId="2e6e5431-bb17-4c41-9985-d39c50d83c73" providerId="ADAL" clId="{A86C17CE-7CFF-443E-96E5-E2C3E6CEFC2B}" dt="2024-10-21T02:55:19.134" v="11990" actId="114"/>
        <pc:sldMkLst>
          <pc:docMk/>
          <pc:sldMk cId="1074488400" sldId="34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144644832" sldId="349"/>
        </pc:sldMkLst>
      </pc:sldChg>
      <pc:sldChg chg="addSp modSp add mod">
        <pc:chgData name="Toby Donaldson" userId="2e6e5431-bb17-4c41-9985-d39c50d83c73" providerId="ADAL" clId="{A86C17CE-7CFF-443E-96E5-E2C3E6CEFC2B}" dt="2024-10-17T05:02:42.425" v="7608" actId="1076"/>
        <pc:sldMkLst>
          <pc:docMk/>
          <pc:sldMk cId="2693912225" sldId="35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600028437" sldId="35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768896395" sldId="351"/>
        </pc:sldMkLst>
      </pc:sldChg>
      <pc:sldChg chg="addSp delSp modSp add mod">
        <pc:chgData name="Toby Donaldson" userId="2e6e5431-bb17-4c41-9985-d39c50d83c73" providerId="ADAL" clId="{A86C17CE-7CFF-443E-96E5-E2C3E6CEFC2B}" dt="2024-10-21T02:56:08.463" v="12000" actId="14100"/>
        <pc:sldMkLst>
          <pc:docMk/>
          <pc:sldMk cId="2698669342" sldId="351"/>
        </pc:sldMkLst>
      </pc:sldChg>
      <pc:sldChg chg="addSp delSp modSp add mod ord">
        <pc:chgData name="Toby Donaldson" userId="2e6e5431-bb17-4c41-9985-d39c50d83c73" providerId="ADAL" clId="{A86C17CE-7CFF-443E-96E5-E2C3E6CEFC2B}" dt="2024-10-17T17:57:59.599" v="8913" actId="1076"/>
        <pc:sldMkLst>
          <pc:docMk/>
          <pc:sldMk cId="1615613375" sldId="352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578372094" sldId="352"/>
        </pc:sldMkLst>
      </pc:sldChg>
      <pc:sldChg chg="addSp modSp add mod">
        <pc:chgData name="Toby Donaldson" userId="2e6e5431-bb17-4c41-9985-d39c50d83c73" providerId="ADAL" clId="{A86C17CE-7CFF-443E-96E5-E2C3E6CEFC2B}" dt="2024-10-17T17:58:19.183" v="8915" actId="14100"/>
        <pc:sldMkLst>
          <pc:docMk/>
          <pc:sldMk cId="1063097408" sldId="35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040492478" sldId="353"/>
        </pc:sldMkLst>
      </pc:sldChg>
      <pc:sldChg chg="modSp add mod">
        <pc:chgData name="Toby Donaldson" userId="2e6e5431-bb17-4c41-9985-d39c50d83c73" providerId="ADAL" clId="{A86C17CE-7CFF-443E-96E5-E2C3E6CEFC2B}" dt="2024-10-17T05:10:27.534" v="8217" actId="5793"/>
        <pc:sldMkLst>
          <pc:docMk/>
          <pc:sldMk cId="437704892" sldId="354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488601082" sldId="355"/>
        </pc:sldMkLst>
      </pc:sldChg>
      <pc:sldChg chg="addSp delSp modSp add mod">
        <pc:chgData name="Toby Donaldson" userId="2e6e5431-bb17-4c41-9985-d39c50d83c73" providerId="ADAL" clId="{A86C17CE-7CFF-443E-96E5-E2C3E6CEFC2B}" dt="2024-10-21T02:57:12.151" v="12002" actId="20577"/>
        <pc:sldMkLst>
          <pc:docMk/>
          <pc:sldMk cId="2809845948" sldId="355"/>
        </pc:sldMkLst>
      </pc:sldChg>
      <pc:sldChg chg="addSp modSp add mod">
        <pc:chgData name="Toby Donaldson" userId="2e6e5431-bb17-4c41-9985-d39c50d83c73" providerId="ADAL" clId="{A86C17CE-7CFF-443E-96E5-E2C3E6CEFC2B}" dt="2024-10-17T05:14:47.051" v="8850" actId="14100"/>
        <pc:sldMkLst>
          <pc:docMk/>
          <pc:sldMk cId="2745005155" sldId="356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505743955" sldId="356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16104049" sldId="357"/>
        </pc:sldMkLst>
      </pc:sldChg>
      <pc:sldChg chg="add">
        <pc:chgData name="Toby Donaldson" userId="2e6e5431-bb17-4c41-9985-d39c50d83c73" providerId="ADAL" clId="{A86C17CE-7CFF-443E-96E5-E2C3E6CEFC2B}" dt="2024-10-17T17:57:42.511" v="8910" actId="2890"/>
        <pc:sldMkLst>
          <pc:docMk/>
          <pc:sldMk cId="3119766122" sldId="357"/>
        </pc:sldMkLst>
      </pc:sldChg>
      <pc:sldChg chg="addSp delSp modSp new mod">
        <pc:chgData name="Toby Donaldson" userId="2e6e5431-bb17-4c41-9985-d39c50d83c73" providerId="ADAL" clId="{A86C17CE-7CFF-443E-96E5-E2C3E6CEFC2B}" dt="2024-10-17T18:59:39.699" v="10501" actId="1076"/>
        <pc:sldMkLst>
          <pc:docMk/>
          <pc:sldMk cId="554056988" sldId="358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516446095" sldId="358"/>
        </pc:sldMkLst>
      </pc:sldChg>
      <pc:sldChg chg="add del">
        <pc:chgData name="Toby Donaldson" userId="2e6e5431-bb17-4c41-9985-d39c50d83c73" providerId="ADAL" clId="{A86C17CE-7CFF-443E-96E5-E2C3E6CEFC2B}" dt="2024-10-17T19:01:15.309" v="10504" actId="2696"/>
        <pc:sldMkLst>
          <pc:docMk/>
          <pc:sldMk cId="2198964978" sldId="35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919385683" sldId="359"/>
        </pc:sldMkLst>
      </pc:sldChg>
      <pc:sldChg chg="addSp delSp modSp add mod">
        <pc:chgData name="Toby Donaldson" userId="2e6e5431-bb17-4c41-9985-d39c50d83c73" providerId="ADAL" clId="{A86C17CE-7CFF-443E-96E5-E2C3E6CEFC2B}" dt="2024-10-17T19:30:42.433" v="11200" actId="20577"/>
        <pc:sldMkLst>
          <pc:docMk/>
          <pc:sldMk cId="4070484776" sldId="359"/>
        </pc:sldMkLst>
      </pc:sldChg>
      <pc:sldChg chg="addSp delSp modSp add mod">
        <pc:chgData name="Toby Donaldson" userId="2e6e5431-bb17-4c41-9985-d39c50d83c73" providerId="ADAL" clId="{A86C17CE-7CFF-443E-96E5-E2C3E6CEFC2B}" dt="2024-10-17T19:31:46.542" v="11204"/>
        <pc:sldMkLst>
          <pc:docMk/>
          <pc:sldMk cId="917755974" sldId="36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609197238" sldId="360"/>
        </pc:sldMkLst>
      </pc:sldChg>
      <pc:sldChg chg="add del">
        <pc:chgData name="Toby Donaldson" userId="2e6e5431-bb17-4c41-9985-d39c50d83c73" providerId="ADAL" clId="{A86C17CE-7CFF-443E-96E5-E2C3E6CEFC2B}" dt="2024-10-17T19:01:12.594" v="10503" actId="2696"/>
        <pc:sldMkLst>
          <pc:docMk/>
          <pc:sldMk cId="3515328179" sldId="360"/>
        </pc:sldMkLst>
      </pc:sldChg>
      <pc:sldChg chg="addSp delSp modSp add mod">
        <pc:chgData name="Toby Donaldson" userId="2e6e5431-bb17-4c41-9985-d39c50d83c73" providerId="ADAL" clId="{A86C17CE-7CFF-443E-96E5-E2C3E6CEFC2B}" dt="2024-10-17T19:31:51.115" v="11205"/>
        <pc:sldMkLst>
          <pc:docMk/>
          <pc:sldMk cId="1138805861" sldId="36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516092794" sldId="36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90601291" sldId="362"/>
        </pc:sldMkLst>
      </pc:sldChg>
      <pc:sldChg chg="modSp add mod">
        <pc:chgData name="Toby Donaldson" userId="2e6e5431-bb17-4c41-9985-d39c50d83c73" providerId="ADAL" clId="{A86C17CE-7CFF-443E-96E5-E2C3E6CEFC2B}" dt="2024-10-17T19:31:55.216" v="11206"/>
        <pc:sldMkLst>
          <pc:docMk/>
          <pc:sldMk cId="1284719906" sldId="362"/>
        </pc:sldMkLst>
      </pc:sldChg>
      <pc:sldChg chg="modSp add del mod">
        <pc:chgData name="Toby Donaldson" userId="2e6e5431-bb17-4c41-9985-d39c50d83c73" providerId="ADAL" clId="{A86C17CE-7CFF-443E-96E5-E2C3E6CEFC2B}" dt="2024-10-17T19:20:34.517" v="10912" actId="2696"/>
        <pc:sldMkLst>
          <pc:docMk/>
          <pc:sldMk cId="2350590832" sldId="362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958484672" sldId="363"/>
        </pc:sldMkLst>
      </pc:sldChg>
      <pc:sldChg chg="addSp delSp modSp add mod">
        <pc:chgData name="Toby Donaldson" userId="2e6e5431-bb17-4c41-9985-d39c50d83c73" providerId="ADAL" clId="{A86C17CE-7CFF-443E-96E5-E2C3E6CEFC2B}" dt="2024-10-21T03:16:35.879" v="12233" actId="1076"/>
        <pc:sldMkLst>
          <pc:docMk/>
          <pc:sldMk cId="2449079006" sldId="36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958756334" sldId="364"/>
        </pc:sldMkLst>
      </pc:sldChg>
      <pc:sldChg chg="addSp delSp modSp add mod">
        <pc:chgData name="Toby Donaldson" userId="2e6e5431-bb17-4c41-9985-d39c50d83c73" providerId="ADAL" clId="{A86C17CE-7CFF-443E-96E5-E2C3E6CEFC2B}" dt="2024-10-17T19:31:31.548" v="11203"/>
        <pc:sldMkLst>
          <pc:docMk/>
          <pc:sldMk cId="4126514322" sldId="364"/>
        </pc:sldMkLst>
      </pc:sldChg>
      <pc:sldChg chg="addSp delSp modSp add mod">
        <pc:chgData name="Toby Donaldson" userId="2e6e5431-bb17-4c41-9985-d39c50d83c73" providerId="ADAL" clId="{A86C17CE-7CFF-443E-96E5-E2C3E6CEFC2B}" dt="2024-10-17T22:52:20.681" v="11309" actId="2711"/>
        <pc:sldMkLst>
          <pc:docMk/>
          <pc:sldMk cId="1293448474" sldId="36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786851511" sldId="365"/>
        </pc:sldMkLst>
      </pc:sldChg>
      <pc:sldChg chg="addSp delSp modSp add mod">
        <pc:chgData name="Toby Donaldson" userId="2e6e5431-bb17-4c41-9985-d39c50d83c73" providerId="ADAL" clId="{A86C17CE-7CFF-443E-96E5-E2C3E6CEFC2B}" dt="2024-10-21T03:17:41.237" v="12234" actId="113"/>
        <pc:sldMkLst>
          <pc:docMk/>
          <pc:sldMk cId="421622308" sldId="366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284118100" sldId="366"/>
        </pc:sldMkLst>
      </pc:sldChg>
      <pc:sldChg chg="modSp add mod">
        <pc:chgData name="Toby Donaldson" userId="2e6e5431-bb17-4c41-9985-d39c50d83c73" providerId="ADAL" clId="{A86C17CE-7CFF-443E-96E5-E2C3E6CEFC2B}" dt="2024-10-17T23:07:08.755" v="11752" actId="14100"/>
        <pc:sldMkLst>
          <pc:docMk/>
          <pc:sldMk cId="1753056197" sldId="367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113328223" sldId="367"/>
        </pc:sldMkLst>
      </pc:sldChg>
      <pc:sldChg chg="addSp modSp add mod">
        <pc:chgData name="Toby Donaldson" userId="2e6e5431-bb17-4c41-9985-d39c50d83c73" providerId="ADAL" clId="{A86C17CE-7CFF-443E-96E5-E2C3E6CEFC2B}" dt="2024-10-17T23:11:14.478" v="11843" actId="1076"/>
        <pc:sldMkLst>
          <pc:docMk/>
          <pc:sldMk cId="231730313" sldId="368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57840613" sldId="368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388488476" sldId="369"/>
        </pc:sldMkLst>
      </pc:sldChg>
      <pc:sldChg chg="add">
        <pc:chgData name="Toby Donaldson" userId="2e6e5431-bb17-4c41-9985-d39c50d83c73" providerId="ADAL" clId="{A86C17CE-7CFF-443E-96E5-E2C3E6CEFC2B}" dt="2024-10-21T02:53:39.060" v="11873" actId="2890"/>
        <pc:sldMkLst>
          <pc:docMk/>
          <pc:sldMk cId="3115980825" sldId="369"/>
        </pc:sldMkLst>
      </pc:sldChg>
      <pc:sldChg chg="addSp delSp modSp add mod">
        <pc:chgData name="Toby Donaldson" userId="2e6e5431-bb17-4c41-9985-d39c50d83c73" providerId="ADAL" clId="{A86C17CE-7CFF-443E-96E5-E2C3E6CEFC2B}" dt="2024-10-21T03:09:18.588" v="12165" actId="1076"/>
        <pc:sldMkLst>
          <pc:docMk/>
          <pc:sldMk cId="2110725605" sldId="37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613898507" sldId="370"/>
        </pc:sldMkLst>
      </pc:sldChg>
      <pc:sldChg chg="addSp modSp add mod">
        <pc:chgData name="Toby Donaldson" userId="2e6e5431-bb17-4c41-9985-d39c50d83c73" providerId="ADAL" clId="{A86C17CE-7CFF-443E-96E5-E2C3E6CEFC2B}" dt="2024-10-21T03:19:09.755" v="12461" actId="1076"/>
        <pc:sldMkLst>
          <pc:docMk/>
          <pc:sldMk cId="1183669396" sldId="37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445780534" sldId="37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863441422" sldId="372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269997775" sldId="37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760953719" sldId="374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423492479" sldId="37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155341117" sldId="376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387091156" sldId="377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529617682" sldId="378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536171663" sldId="37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593311143" sldId="38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250130683" sldId="382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963131715" sldId="38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808253120" sldId="384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686952131" sldId="38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274651573" sldId="386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388711429" sldId="387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236620219" sldId="388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577716139" sldId="38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530378055" sldId="39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783137732" sldId="39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749001916" sldId="392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867936421" sldId="39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377394535" sldId="394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282964049" sldId="39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935541044" sldId="396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036512137" sldId="397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455208171" sldId="398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741981752" sldId="39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450531365" sldId="40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957416096" sldId="40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00819765" sldId="402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357367200" sldId="40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514169941" sldId="404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369581558" sldId="405"/>
        </pc:sldMkLst>
      </pc:sldChg>
    </pc:docChg>
  </pc:docChgLst>
  <pc:docChgLst>
    <pc:chgData name="Toby Donaldson" userId="2e6e5431-bb17-4c41-9985-d39c50d83c73" providerId="ADAL" clId="{0825D956-6B86-4A33-AE7B-8E9A1880C1EA}"/>
    <pc:docChg chg="undo redo custSel addSld delSld modSld sldOrd addSection delSection modSection">
      <pc:chgData name="Toby Donaldson" userId="2e6e5431-bb17-4c41-9985-d39c50d83c73" providerId="ADAL" clId="{0825D956-6B86-4A33-AE7B-8E9A1880C1EA}" dt="2024-11-05T00:00:04.349" v="2140"/>
      <pc:docMkLst>
        <pc:docMk/>
      </pc:docMkLst>
      <pc:sldChg chg="delSp mod ord">
        <pc:chgData name="Toby Donaldson" userId="2e6e5431-bb17-4c41-9985-d39c50d83c73" providerId="ADAL" clId="{0825D956-6B86-4A33-AE7B-8E9A1880C1EA}" dt="2024-11-04T21:11:05.685" v="1733" actId="21"/>
        <pc:sldMkLst>
          <pc:docMk/>
          <pc:sldMk cId="233389791" sldId="299"/>
        </pc:sldMkLst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2310511591" sldId="301"/>
        </pc:sldMkLst>
      </pc:sldChg>
      <pc:sldChg chg="addSp delSp mod">
        <pc:chgData name="Toby Donaldson" userId="2e6e5431-bb17-4c41-9985-d39c50d83c73" providerId="ADAL" clId="{0825D956-6B86-4A33-AE7B-8E9A1880C1EA}" dt="2024-11-04T23:30:41.540" v="2138"/>
        <pc:sldMkLst>
          <pc:docMk/>
          <pc:sldMk cId="1682139714" sldId="303"/>
        </pc:sldMkLst>
      </pc:sldChg>
      <pc:sldChg chg="addSp delSp mod">
        <pc:chgData name="Toby Donaldson" userId="2e6e5431-bb17-4c41-9985-d39c50d83c73" providerId="ADAL" clId="{0825D956-6B86-4A33-AE7B-8E9A1880C1EA}" dt="2024-11-04T23:30:41.540" v="2138"/>
        <pc:sldMkLst>
          <pc:docMk/>
          <pc:sldMk cId="1756750088" sldId="304"/>
        </pc:sldMkLst>
      </pc:sldChg>
      <pc:sldChg chg="addSp delSp mod">
        <pc:chgData name="Toby Donaldson" userId="2e6e5431-bb17-4c41-9985-d39c50d83c73" providerId="ADAL" clId="{0825D956-6B86-4A33-AE7B-8E9A1880C1EA}" dt="2024-11-04T23:30:41.540" v="2138"/>
        <pc:sldMkLst>
          <pc:docMk/>
          <pc:sldMk cId="747596697" sldId="305"/>
        </pc:sldMkLst>
      </pc:sldChg>
      <pc:sldChg chg="delSp mod">
        <pc:chgData name="Toby Donaldson" userId="2e6e5431-bb17-4c41-9985-d39c50d83c73" providerId="ADAL" clId="{0825D956-6B86-4A33-AE7B-8E9A1880C1EA}" dt="2024-11-04T21:07:17.739" v="1725" actId="21"/>
        <pc:sldMkLst>
          <pc:docMk/>
          <pc:sldMk cId="1743394338" sldId="307"/>
        </pc:sldMkLst>
      </pc:sldChg>
      <pc:sldChg chg="delSp mod">
        <pc:chgData name="Toby Donaldson" userId="2e6e5431-bb17-4c41-9985-d39c50d83c73" providerId="ADAL" clId="{0825D956-6B86-4A33-AE7B-8E9A1880C1EA}" dt="2024-11-04T21:07:27.209" v="1726" actId="21"/>
        <pc:sldMkLst>
          <pc:docMk/>
          <pc:sldMk cId="1219074393" sldId="308"/>
        </pc:sldMkLst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2365037268" sldId="310"/>
        </pc:sldMkLst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1709796186" sldId="311"/>
        </pc:sldMkLst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3178009219" sldId="312"/>
        </pc:sldMkLst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1744715140" sldId="315"/>
        </pc:sldMkLst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2326560552" sldId="316"/>
        </pc:sldMkLst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330077512" sldId="317"/>
        </pc:sldMkLst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3716439672" sldId="318"/>
        </pc:sldMkLst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1826297932" sldId="320"/>
        </pc:sldMkLst>
      </pc:sldChg>
      <pc:sldChg chg="del">
        <pc:chgData name="Toby Donaldson" userId="2e6e5431-bb17-4c41-9985-d39c50d83c73" providerId="ADAL" clId="{0825D956-6B86-4A33-AE7B-8E9A1880C1EA}" dt="2024-11-04T21:10:34.209" v="1727" actId="2696"/>
        <pc:sldMkLst>
          <pc:docMk/>
          <pc:sldMk cId="243781180" sldId="325"/>
        </pc:sldMkLst>
      </pc:sldChg>
      <pc:sldChg chg="del">
        <pc:chgData name="Toby Donaldson" userId="2e6e5431-bb17-4c41-9985-d39c50d83c73" providerId="ADAL" clId="{0825D956-6B86-4A33-AE7B-8E9A1880C1EA}" dt="2024-11-04T23:31:00.931" v="2139" actId="2696"/>
        <pc:sldMkLst>
          <pc:docMk/>
          <pc:sldMk cId="3639081737" sldId="329"/>
        </pc:sldMkLst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956606302" sldId="330"/>
        </pc:sldMkLst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1004727309" sldId="331"/>
        </pc:sldMkLst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1971578157" sldId="332"/>
        </pc:sldMkLst>
      </pc:sldChg>
      <pc:sldChg chg="addSp modSp mod">
        <pc:chgData name="Toby Donaldson" userId="2e6e5431-bb17-4c41-9985-d39c50d83c73" providerId="ADAL" clId="{0825D956-6B86-4A33-AE7B-8E9A1880C1EA}" dt="2024-11-05T00:00:04.349" v="2140"/>
        <pc:sldMkLst>
          <pc:docMk/>
          <pc:sldMk cId="2470756863" sldId="333"/>
        </pc:sldMkLst>
      </pc:sldChg>
      <pc:sldChg chg="addSp">
        <pc:chgData name="Toby Donaldson" userId="2e6e5431-bb17-4c41-9985-d39c50d83c73" providerId="ADAL" clId="{0825D956-6B86-4A33-AE7B-8E9A1880C1EA}" dt="2024-11-05T00:00:04.349" v="2140"/>
        <pc:sldMkLst>
          <pc:docMk/>
          <pc:sldMk cId="2869353474" sldId="336"/>
        </pc:sldMkLst>
      </pc:sldChg>
      <pc:sldChg chg="addSp">
        <pc:chgData name="Toby Donaldson" userId="2e6e5431-bb17-4c41-9985-d39c50d83c73" providerId="ADAL" clId="{0825D956-6B86-4A33-AE7B-8E9A1880C1EA}" dt="2024-11-05T00:00:04.349" v="2140"/>
        <pc:sldMkLst>
          <pc:docMk/>
          <pc:sldMk cId="1379946002" sldId="337"/>
        </pc:sldMkLst>
      </pc:sldChg>
      <pc:sldChg chg="addSp delSp modSp mod ord">
        <pc:chgData name="Toby Donaldson" userId="2e6e5431-bb17-4c41-9985-d39c50d83c73" providerId="ADAL" clId="{0825D956-6B86-4A33-AE7B-8E9A1880C1EA}" dt="2024-11-04T21:42:06.537" v="2122" actId="21"/>
        <pc:sldMkLst>
          <pc:docMk/>
          <pc:sldMk cId="3675363778" sldId="338"/>
        </pc:sldMkLst>
      </pc:sldChg>
      <pc:sldChg chg="addSp modSp mod">
        <pc:chgData name="Toby Donaldson" userId="2e6e5431-bb17-4c41-9985-d39c50d83c73" providerId="ADAL" clId="{0825D956-6B86-4A33-AE7B-8E9A1880C1EA}" dt="2024-11-05T00:00:04.349" v="2140"/>
        <pc:sldMkLst>
          <pc:docMk/>
          <pc:sldMk cId="508083452" sldId="340"/>
        </pc:sldMkLst>
      </pc:sldChg>
      <pc:sldChg chg="addSp modSp mod">
        <pc:chgData name="Toby Donaldson" userId="2e6e5431-bb17-4c41-9985-d39c50d83c73" providerId="ADAL" clId="{0825D956-6B86-4A33-AE7B-8E9A1880C1EA}" dt="2024-11-05T00:00:04.349" v="2140"/>
        <pc:sldMkLst>
          <pc:docMk/>
          <pc:sldMk cId="1757061586" sldId="341"/>
        </pc:sldMkLst>
      </pc:sldChg>
      <pc:sldChg chg="modSp mod">
        <pc:chgData name="Toby Donaldson" userId="2e6e5431-bb17-4c41-9985-d39c50d83c73" providerId="ADAL" clId="{0825D956-6B86-4A33-AE7B-8E9A1880C1EA}" dt="2024-11-04T18:50:29.198" v="0" actId="33524"/>
        <pc:sldMkLst>
          <pc:docMk/>
          <pc:sldMk cId="1165086782" sldId="342"/>
        </pc:sldMkLst>
      </pc:sldChg>
      <pc:sldChg chg="addSp modSp add mod">
        <pc:chgData name="Toby Donaldson" userId="2e6e5431-bb17-4c41-9985-d39c50d83c73" providerId="ADAL" clId="{0825D956-6B86-4A33-AE7B-8E9A1880C1EA}" dt="2024-11-05T00:00:04.349" v="2140"/>
        <pc:sldMkLst>
          <pc:docMk/>
          <pc:sldMk cId="3029673995" sldId="343"/>
        </pc:sldMkLst>
      </pc:sldChg>
      <pc:sldChg chg="delSp add mod">
        <pc:chgData name="Toby Donaldson" userId="2e6e5431-bb17-4c41-9985-d39c50d83c73" providerId="ADAL" clId="{0825D956-6B86-4A33-AE7B-8E9A1880C1EA}" dt="2024-11-04T19:25:10.427" v="266" actId="21"/>
        <pc:sldMkLst>
          <pc:docMk/>
          <pc:sldMk cId="2247830890" sldId="344"/>
        </pc:sldMkLst>
      </pc:sldChg>
      <pc:sldChg chg="addSp delSp add mod">
        <pc:chgData name="Toby Donaldson" userId="2e6e5431-bb17-4c41-9985-d39c50d83c73" providerId="ADAL" clId="{0825D956-6B86-4A33-AE7B-8E9A1880C1EA}" dt="2024-11-05T00:00:04.349" v="2140"/>
        <pc:sldMkLst>
          <pc:docMk/>
          <pc:sldMk cId="3225904827" sldId="345"/>
        </pc:sldMkLst>
      </pc:sldChg>
      <pc:sldChg chg="delSp add mod">
        <pc:chgData name="Toby Donaldson" userId="2e6e5431-bb17-4c41-9985-d39c50d83c73" providerId="ADAL" clId="{0825D956-6B86-4A33-AE7B-8E9A1880C1EA}" dt="2024-11-04T19:26:11.710" v="271" actId="21"/>
        <pc:sldMkLst>
          <pc:docMk/>
          <pc:sldMk cId="3127852689" sldId="346"/>
        </pc:sldMkLst>
      </pc:sldChg>
      <pc:sldChg chg="addSp delSp add mod">
        <pc:chgData name="Toby Donaldson" userId="2e6e5431-bb17-4c41-9985-d39c50d83c73" providerId="ADAL" clId="{0825D956-6B86-4A33-AE7B-8E9A1880C1EA}" dt="2024-11-05T00:00:04.349" v="2140"/>
        <pc:sldMkLst>
          <pc:docMk/>
          <pc:sldMk cId="2985627581" sldId="347"/>
        </pc:sldMkLst>
      </pc:sldChg>
      <pc:sldChg chg="addSp add">
        <pc:chgData name="Toby Donaldson" userId="2e6e5431-bb17-4c41-9985-d39c50d83c73" providerId="ADAL" clId="{0825D956-6B86-4A33-AE7B-8E9A1880C1EA}" dt="2024-11-05T00:00:04.349" v="2140"/>
        <pc:sldMkLst>
          <pc:docMk/>
          <pc:sldMk cId="580786466" sldId="348"/>
        </pc:sldMkLst>
      </pc:sldChg>
      <pc:sldChg chg="new del">
        <pc:chgData name="Toby Donaldson" userId="2e6e5431-bb17-4c41-9985-d39c50d83c73" providerId="ADAL" clId="{0825D956-6B86-4A33-AE7B-8E9A1880C1EA}" dt="2024-11-04T19:26:44.281" v="275" actId="2696"/>
        <pc:sldMkLst>
          <pc:docMk/>
          <pc:sldMk cId="1647366222" sldId="349"/>
        </pc:sldMkLst>
      </pc:sldChg>
      <pc:sldChg chg="add del ord">
        <pc:chgData name="Toby Donaldson" userId="2e6e5431-bb17-4c41-9985-d39c50d83c73" providerId="ADAL" clId="{0825D956-6B86-4A33-AE7B-8E9A1880C1EA}" dt="2024-11-04T20:10:23.978" v="1313" actId="2696"/>
        <pc:sldMkLst>
          <pc:docMk/>
          <pc:sldMk cId="3918260192" sldId="349"/>
        </pc:sldMkLst>
      </pc:sldChg>
      <pc:sldChg chg="modSp add mod">
        <pc:chgData name="Toby Donaldson" userId="2e6e5431-bb17-4c41-9985-d39c50d83c73" providerId="ADAL" clId="{0825D956-6B86-4A33-AE7B-8E9A1880C1EA}" dt="2024-11-04T19:59:37.131" v="1064" actId="20577"/>
        <pc:sldMkLst>
          <pc:docMk/>
          <pc:sldMk cId="2425616480" sldId="350"/>
        </pc:sldMkLst>
      </pc:sldChg>
      <pc:sldChg chg="modSp add mod">
        <pc:chgData name="Toby Donaldson" userId="2e6e5431-bb17-4c41-9985-d39c50d83c73" providerId="ADAL" clId="{0825D956-6B86-4A33-AE7B-8E9A1880C1EA}" dt="2024-11-04T20:03:30.007" v="1311" actId="1076"/>
        <pc:sldMkLst>
          <pc:docMk/>
          <pc:sldMk cId="3014335125" sldId="351"/>
        </pc:sldMkLst>
      </pc:sldChg>
      <pc:sldChg chg="addSp delSp modSp new mod">
        <pc:chgData name="Toby Donaldson" userId="2e6e5431-bb17-4c41-9985-d39c50d83c73" providerId="ADAL" clId="{0825D956-6B86-4A33-AE7B-8E9A1880C1EA}" dt="2024-11-04T20:48:29.958" v="1721" actId="1076"/>
        <pc:sldMkLst>
          <pc:docMk/>
          <pc:sldMk cId="95739150" sldId="352"/>
        </pc:sldMkLst>
      </pc:sldChg>
      <pc:sldChg chg="delSp add mod">
        <pc:chgData name="Toby Donaldson" userId="2e6e5431-bb17-4c41-9985-d39c50d83c73" providerId="ADAL" clId="{0825D956-6B86-4A33-AE7B-8E9A1880C1EA}" dt="2024-11-04T21:11:19.451" v="1735" actId="21"/>
        <pc:sldMkLst>
          <pc:docMk/>
          <pc:sldMk cId="3690368091" sldId="353"/>
        </pc:sldMkLst>
      </pc:sldChg>
      <pc:sldChg chg="delSp add mod">
        <pc:chgData name="Toby Donaldson" userId="2e6e5431-bb17-4c41-9985-d39c50d83c73" providerId="ADAL" clId="{0825D956-6B86-4A33-AE7B-8E9A1880C1EA}" dt="2024-11-04T21:11:36.801" v="1737" actId="21"/>
        <pc:sldMkLst>
          <pc:docMk/>
          <pc:sldMk cId="1251879132" sldId="354"/>
        </pc:sldMkLst>
      </pc:sldChg>
      <pc:sldChg chg="addSp add">
        <pc:chgData name="Toby Donaldson" userId="2e6e5431-bb17-4c41-9985-d39c50d83c73" providerId="ADAL" clId="{0825D956-6B86-4A33-AE7B-8E9A1880C1EA}" dt="2024-11-05T00:00:04.349" v="2140"/>
        <pc:sldMkLst>
          <pc:docMk/>
          <pc:sldMk cId="2537946873" sldId="355"/>
        </pc:sldMkLst>
      </pc:sldChg>
      <pc:sldChg chg="modSp add mod">
        <pc:chgData name="Toby Donaldson" userId="2e6e5431-bb17-4c41-9985-d39c50d83c73" providerId="ADAL" clId="{0825D956-6B86-4A33-AE7B-8E9A1880C1EA}" dt="2024-11-04T21:21:07.446" v="1748" actId="20577"/>
        <pc:sldMkLst>
          <pc:docMk/>
          <pc:sldMk cId="2802425358" sldId="356"/>
        </pc:sldMkLst>
      </pc:sldChg>
      <pc:sldChg chg="add del">
        <pc:chgData name="Toby Donaldson" userId="2e6e5431-bb17-4c41-9985-d39c50d83c73" providerId="ADAL" clId="{0825D956-6B86-4A33-AE7B-8E9A1880C1EA}" dt="2024-11-04T21:21:47.844" v="1749" actId="2696"/>
        <pc:sldMkLst>
          <pc:docMk/>
          <pc:sldMk cId="1613820491" sldId="357"/>
        </pc:sldMkLst>
      </pc:sldChg>
      <pc:sldChg chg="addSp add">
        <pc:chgData name="Toby Donaldson" userId="2e6e5431-bb17-4c41-9985-d39c50d83c73" providerId="ADAL" clId="{0825D956-6B86-4A33-AE7B-8E9A1880C1EA}" dt="2024-11-05T00:00:04.349" v="2140"/>
        <pc:sldMkLst>
          <pc:docMk/>
          <pc:sldMk cId="2266901553" sldId="357"/>
        </pc:sldMkLst>
      </pc:sldChg>
      <pc:sldChg chg="addSp modSp add mod">
        <pc:chgData name="Toby Donaldson" userId="2e6e5431-bb17-4c41-9985-d39c50d83c73" providerId="ADAL" clId="{0825D956-6B86-4A33-AE7B-8E9A1880C1EA}" dt="2024-11-05T00:00:04.349" v="2140"/>
        <pc:sldMkLst>
          <pc:docMk/>
          <pc:sldMk cId="2589050326" sldId="358"/>
        </pc:sldMkLst>
      </pc:sldChg>
      <pc:sldChg chg="add del">
        <pc:chgData name="Toby Donaldson" userId="2e6e5431-bb17-4c41-9985-d39c50d83c73" providerId="ADAL" clId="{0825D956-6B86-4A33-AE7B-8E9A1880C1EA}" dt="2024-11-04T21:36:07.470" v="2088" actId="2696"/>
        <pc:sldMkLst>
          <pc:docMk/>
          <pc:sldMk cId="4008553429" sldId="358"/>
        </pc:sldMkLst>
      </pc:sldChg>
      <pc:sldChg chg="delSp add mod ord">
        <pc:chgData name="Toby Donaldson" userId="2e6e5431-bb17-4c41-9985-d39c50d83c73" providerId="ADAL" clId="{0825D956-6B86-4A33-AE7B-8E9A1880C1EA}" dt="2024-11-04T21:44:03.924" v="2128"/>
        <pc:sldMkLst>
          <pc:docMk/>
          <pc:sldMk cId="748725112" sldId="359"/>
        </pc:sldMkLst>
      </pc:sldChg>
      <pc:sldChg chg="addSp delSp add mod ord">
        <pc:chgData name="Toby Donaldson" userId="2e6e5431-bb17-4c41-9985-d39c50d83c73" providerId="ADAL" clId="{0825D956-6B86-4A33-AE7B-8E9A1880C1EA}" dt="2024-11-05T00:00:04.349" v="2140"/>
        <pc:sldMkLst>
          <pc:docMk/>
          <pc:sldMk cId="2962435463" sldId="360"/>
        </pc:sldMkLst>
      </pc:sldChg>
    </pc:docChg>
  </pc:docChgLst>
  <pc:docChgLst>
    <pc:chgData name="Toby Donaldson" userId="2e6e5431-bb17-4c41-9985-d39c50d83c73" providerId="ADAL" clId="{B9F33DEE-EC52-4B89-A8C8-427ED27EC638}"/>
    <pc:docChg chg="undo redo custSel addSld delSld modSld sldOrd addSection modSection">
      <pc:chgData name="Toby Donaldson" userId="2e6e5431-bb17-4c41-9985-d39c50d83c73" providerId="ADAL" clId="{B9F33DEE-EC52-4B89-A8C8-427ED27EC638}" dt="2024-09-19T01:04:45.862" v="9058" actId="21"/>
      <pc:docMkLst>
        <pc:docMk/>
      </pc:docMkLst>
      <pc:sldChg chg="modSp new mod">
        <pc:chgData name="Toby Donaldson" userId="2e6e5431-bb17-4c41-9985-d39c50d83c73" providerId="ADAL" clId="{B9F33DEE-EC52-4B89-A8C8-427ED27EC638}" dt="2024-09-15T21:38:26.405" v="70" actId="20577"/>
        <pc:sldMkLst>
          <pc:docMk/>
          <pc:sldMk cId="3113156551" sldId="256"/>
        </pc:sldMkLst>
      </pc:sldChg>
      <pc:sldChg chg="addSp delSp modSp new mod">
        <pc:chgData name="Toby Donaldson" userId="2e6e5431-bb17-4c41-9985-d39c50d83c73" providerId="ADAL" clId="{B9F33DEE-EC52-4B89-A8C8-427ED27EC638}" dt="2024-09-15T21:57:18.601" v="387" actId="21"/>
        <pc:sldMkLst>
          <pc:docMk/>
          <pc:sldMk cId="1564174174" sldId="257"/>
        </pc:sldMkLst>
      </pc:sldChg>
      <pc:sldChg chg="add">
        <pc:chgData name="Toby Donaldson" userId="2e6e5431-bb17-4c41-9985-d39c50d83c73" providerId="ADAL" clId="{B9F33DEE-EC52-4B89-A8C8-427ED27EC638}" dt="2024-09-15T21:57:06.496" v="384" actId="2890"/>
        <pc:sldMkLst>
          <pc:docMk/>
          <pc:sldMk cId="2049895442" sldId="258"/>
        </pc:sldMkLst>
      </pc:sldChg>
      <pc:sldChg chg="addSp modSp add mod">
        <pc:chgData name="Toby Donaldson" userId="2e6e5431-bb17-4c41-9985-d39c50d83c73" providerId="ADAL" clId="{B9F33DEE-EC52-4B89-A8C8-427ED27EC638}" dt="2024-09-15T22:00:32.602" v="713" actId="14100"/>
        <pc:sldMkLst>
          <pc:docMk/>
          <pc:sldMk cId="3476620889" sldId="259"/>
        </pc:sldMkLst>
      </pc:sldChg>
      <pc:sldChg chg="addSp modSp add mod">
        <pc:chgData name="Toby Donaldson" userId="2e6e5431-bb17-4c41-9985-d39c50d83c73" providerId="ADAL" clId="{B9F33DEE-EC52-4B89-A8C8-427ED27EC638}" dt="2024-09-15T22:02:32.581" v="925" actId="14100"/>
        <pc:sldMkLst>
          <pc:docMk/>
          <pc:sldMk cId="1125239521" sldId="260"/>
        </pc:sldMkLst>
      </pc:sldChg>
      <pc:sldChg chg="addSp modSp add mod">
        <pc:chgData name="Toby Donaldson" userId="2e6e5431-bb17-4c41-9985-d39c50d83c73" providerId="ADAL" clId="{B9F33DEE-EC52-4B89-A8C8-427ED27EC638}" dt="2024-09-15T22:07:48.844" v="1338" actId="1076"/>
        <pc:sldMkLst>
          <pc:docMk/>
          <pc:sldMk cId="296669545" sldId="261"/>
        </pc:sldMkLst>
      </pc:sldChg>
      <pc:sldChg chg="addSp delSp modSp add mod ord">
        <pc:chgData name="Toby Donaldson" userId="2e6e5431-bb17-4c41-9985-d39c50d83c73" providerId="ADAL" clId="{B9F33DEE-EC52-4B89-A8C8-427ED27EC638}" dt="2024-09-15T22:41:28.803" v="3431" actId="11529"/>
        <pc:sldMkLst>
          <pc:docMk/>
          <pc:sldMk cId="1426591584" sldId="262"/>
        </pc:sldMkLst>
      </pc:sldChg>
      <pc:sldChg chg="new del">
        <pc:chgData name="Toby Donaldson" userId="2e6e5431-bb17-4c41-9985-d39c50d83c73" providerId="ADAL" clId="{B9F33DEE-EC52-4B89-A8C8-427ED27EC638}" dt="2024-09-15T22:17:03.135" v="1646" actId="2696"/>
        <pc:sldMkLst>
          <pc:docMk/>
          <pc:sldMk cId="1833114857" sldId="263"/>
        </pc:sldMkLst>
      </pc:sldChg>
      <pc:sldChg chg="addSp delSp modSp add mod">
        <pc:chgData name="Toby Donaldson" userId="2e6e5431-bb17-4c41-9985-d39c50d83c73" providerId="ADAL" clId="{B9F33DEE-EC52-4B89-A8C8-427ED27EC638}" dt="2024-09-16T01:09:14.647" v="4604" actId="1076"/>
        <pc:sldMkLst>
          <pc:docMk/>
          <pc:sldMk cId="3978292670" sldId="263"/>
        </pc:sldMkLst>
      </pc:sldChg>
      <pc:sldChg chg="addSp delSp modSp add mod">
        <pc:chgData name="Toby Donaldson" userId="2e6e5431-bb17-4c41-9985-d39c50d83c73" providerId="ADAL" clId="{B9F33DEE-EC52-4B89-A8C8-427ED27EC638}" dt="2024-09-15T22:41:51.323" v="3433" actId="14100"/>
        <pc:sldMkLst>
          <pc:docMk/>
          <pc:sldMk cId="2698651436" sldId="264"/>
        </pc:sldMkLst>
      </pc:sldChg>
      <pc:sldChg chg="addSp modSp add mod">
        <pc:chgData name="Toby Donaldson" userId="2e6e5431-bb17-4c41-9985-d39c50d83c73" providerId="ADAL" clId="{B9F33DEE-EC52-4B89-A8C8-427ED27EC638}" dt="2024-09-15T22:40:59.350" v="3430" actId="14100"/>
        <pc:sldMkLst>
          <pc:docMk/>
          <pc:sldMk cId="2133653738" sldId="265"/>
        </pc:sldMkLst>
      </pc:sldChg>
      <pc:sldChg chg="addSp delSp modSp add mod">
        <pc:chgData name="Toby Donaldson" userId="2e6e5431-bb17-4c41-9985-d39c50d83c73" providerId="ADAL" clId="{B9F33DEE-EC52-4B89-A8C8-427ED27EC638}" dt="2024-09-15T22:51:37.091" v="4288" actId="14100"/>
        <pc:sldMkLst>
          <pc:docMk/>
          <pc:sldMk cId="1883967527" sldId="266"/>
        </pc:sldMkLst>
      </pc:sldChg>
      <pc:sldChg chg="addSp delSp modSp add del mod">
        <pc:chgData name="Toby Donaldson" userId="2e6e5431-bb17-4c41-9985-d39c50d83c73" providerId="ADAL" clId="{B9F33DEE-EC52-4B89-A8C8-427ED27EC638}" dt="2024-09-15T22:51:55.978" v="4289" actId="2696"/>
        <pc:sldMkLst>
          <pc:docMk/>
          <pc:sldMk cId="3347679138" sldId="267"/>
        </pc:sldMkLst>
      </pc:sldChg>
      <pc:sldChg chg="addSp delSp modSp add del mod ord">
        <pc:chgData name="Toby Donaldson" userId="2e6e5431-bb17-4c41-9985-d39c50d83c73" providerId="ADAL" clId="{B9F33DEE-EC52-4B89-A8C8-427ED27EC638}" dt="2024-09-17T02:16:06.818" v="5809" actId="2696"/>
        <pc:sldMkLst>
          <pc:docMk/>
          <pc:sldMk cId="841092949" sldId="268"/>
        </pc:sldMkLst>
      </pc:sldChg>
      <pc:sldChg chg="addSp delSp modSp add mod">
        <pc:chgData name="Toby Donaldson" userId="2e6e5431-bb17-4c41-9985-d39c50d83c73" providerId="ADAL" clId="{B9F33DEE-EC52-4B89-A8C8-427ED27EC638}" dt="2024-09-17T02:16:47.222" v="5814" actId="20577"/>
        <pc:sldMkLst>
          <pc:docMk/>
          <pc:sldMk cId="2020498111" sldId="269"/>
        </pc:sldMkLst>
      </pc:sldChg>
      <pc:sldChg chg="add del">
        <pc:chgData name="Toby Donaldson" userId="2e6e5431-bb17-4c41-9985-d39c50d83c73" providerId="ADAL" clId="{B9F33DEE-EC52-4B89-A8C8-427ED27EC638}" dt="2024-09-15T22:47:55.688" v="3932" actId="2696"/>
        <pc:sldMkLst>
          <pc:docMk/>
          <pc:sldMk cId="2480493556" sldId="269"/>
        </pc:sldMkLst>
      </pc:sldChg>
      <pc:sldChg chg="delSp modSp add mod">
        <pc:chgData name="Toby Donaldson" userId="2e6e5431-bb17-4c41-9985-d39c50d83c73" providerId="ADAL" clId="{B9F33DEE-EC52-4B89-A8C8-427ED27EC638}" dt="2024-09-17T02:16:24.682" v="5813" actId="20577"/>
        <pc:sldMkLst>
          <pc:docMk/>
          <pc:sldMk cId="3856894038" sldId="270"/>
        </pc:sldMkLst>
      </pc:sldChg>
      <pc:sldChg chg="add del">
        <pc:chgData name="Toby Donaldson" userId="2e6e5431-bb17-4c41-9985-d39c50d83c73" providerId="ADAL" clId="{B9F33DEE-EC52-4B89-A8C8-427ED27EC638}" dt="2024-09-15T22:47:53.471" v="3931" actId="2696"/>
        <pc:sldMkLst>
          <pc:docMk/>
          <pc:sldMk cId="4106445714" sldId="270"/>
        </pc:sldMkLst>
      </pc:sldChg>
      <pc:sldChg chg="addSp modSp mod">
        <pc:chgData name="Toby Donaldson" userId="2e6e5431-bb17-4c41-9985-d39c50d83c73" providerId="ADAL" clId="{B9F33DEE-EC52-4B89-A8C8-427ED27EC638}" dt="2024-09-17T21:17:50.006" v="6539" actId="1076"/>
        <pc:sldMkLst>
          <pc:docMk/>
          <pc:sldMk cId="624584149" sldId="271"/>
        </pc:sldMkLst>
      </pc:sldChg>
      <pc:sldChg chg="addSp delSp modSp new mod">
        <pc:chgData name="Toby Donaldson" userId="2e6e5431-bb17-4c41-9985-d39c50d83c73" providerId="ADAL" clId="{B9F33DEE-EC52-4B89-A8C8-427ED27EC638}" dt="2024-09-17T01:50:42.690" v="4631" actId="1076"/>
        <pc:sldMkLst>
          <pc:docMk/>
          <pc:sldMk cId="972997824" sldId="278"/>
        </pc:sldMkLst>
      </pc:sldChg>
      <pc:sldChg chg="addSp delSp modSp new mod">
        <pc:chgData name="Toby Donaldson" userId="2e6e5431-bb17-4c41-9985-d39c50d83c73" providerId="ADAL" clId="{B9F33DEE-EC52-4B89-A8C8-427ED27EC638}" dt="2024-09-17T02:03:24.349" v="5484" actId="21"/>
        <pc:sldMkLst>
          <pc:docMk/>
          <pc:sldMk cId="3144938788" sldId="279"/>
        </pc:sldMkLst>
      </pc:sldChg>
      <pc:sldChg chg="delSp modSp add mod ord">
        <pc:chgData name="Toby Donaldson" userId="2e6e5431-bb17-4c41-9985-d39c50d83c73" providerId="ADAL" clId="{B9F33DEE-EC52-4B89-A8C8-427ED27EC638}" dt="2024-09-17T02:02:43.379" v="5477"/>
        <pc:sldMkLst>
          <pc:docMk/>
          <pc:sldMk cId="1423446375" sldId="280"/>
        </pc:sldMkLst>
      </pc:sldChg>
      <pc:sldChg chg="delSp modSp add mod ord">
        <pc:chgData name="Toby Donaldson" userId="2e6e5431-bb17-4c41-9985-d39c50d83c73" providerId="ADAL" clId="{B9F33DEE-EC52-4B89-A8C8-427ED27EC638}" dt="2024-09-17T02:03:02.981" v="5482" actId="21"/>
        <pc:sldMkLst>
          <pc:docMk/>
          <pc:sldMk cId="4150615350" sldId="281"/>
        </pc:sldMkLst>
      </pc:sldChg>
      <pc:sldChg chg="delSp modSp add mod">
        <pc:chgData name="Toby Donaldson" userId="2e6e5431-bb17-4c41-9985-d39c50d83c73" providerId="ADAL" clId="{B9F33DEE-EC52-4B89-A8C8-427ED27EC638}" dt="2024-09-17T02:06:25.327" v="5509" actId="20577"/>
        <pc:sldMkLst>
          <pc:docMk/>
          <pc:sldMk cId="3864837313" sldId="282"/>
        </pc:sldMkLst>
      </pc:sldChg>
      <pc:sldChg chg="addSp delSp modSp add mod ord">
        <pc:chgData name="Toby Donaldson" userId="2e6e5431-bb17-4c41-9985-d39c50d83c73" providerId="ADAL" clId="{B9F33DEE-EC52-4B89-A8C8-427ED27EC638}" dt="2024-09-17T02:20:02.705" v="5918"/>
        <pc:sldMkLst>
          <pc:docMk/>
          <pc:sldMk cId="976387272" sldId="283"/>
        </pc:sldMkLst>
      </pc:sldChg>
      <pc:sldChg chg="add">
        <pc:chgData name="Toby Donaldson" userId="2e6e5431-bb17-4c41-9985-d39c50d83c73" providerId="ADAL" clId="{B9F33DEE-EC52-4B89-A8C8-427ED27EC638}" dt="2024-09-17T02:05:55.468" v="5502" actId="2890"/>
        <pc:sldMkLst>
          <pc:docMk/>
          <pc:sldMk cId="899495814" sldId="284"/>
        </pc:sldMkLst>
      </pc:sldChg>
      <pc:sldChg chg="delSp add mod">
        <pc:chgData name="Toby Donaldson" userId="2e6e5431-bb17-4c41-9985-d39c50d83c73" providerId="ADAL" clId="{B9F33DEE-EC52-4B89-A8C8-427ED27EC638}" dt="2024-09-17T02:17:36.195" v="5818" actId="21"/>
        <pc:sldMkLst>
          <pc:docMk/>
          <pc:sldMk cId="3461707693" sldId="285"/>
        </pc:sldMkLst>
      </pc:sldChg>
      <pc:sldChg chg="add">
        <pc:chgData name="Toby Donaldson" userId="2e6e5431-bb17-4c41-9985-d39c50d83c73" providerId="ADAL" clId="{B9F33DEE-EC52-4B89-A8C8-427ED27EC638}" dt="2024-09-17T02:17:41.975" v="5821" actId="2890"/>
        <pc:sldMkLst>
          <pc:docMk/>
          <pc:sldMk cId="3414341889" sldId="286"/>
        </pc:sldMkLst>
      </pc:sldChg>
      <pc:sldChg chg="addSp delSp modSp add mod">
        <pc:chgData name="Toby Donaldson" userId="2e6e5431-bb17-4c41-9985-d39c50d83c73" providerId="ADAL" clId="{B9F33DEE-EC52-4B89-A8C8-427ED27EC638}" dt="2024-09-17T02:25:01.830" v="6145" actId="20577"/>
        <pc:sldMkLst>
          <pc:docMk/>
          <pc:sldMk cId="2835686456" sldId="287"/>
        </pc:sldMkLst>
      </pc:sldChg>
      <pc:sldChg chg="addSp modSp add mod">
        <pc:chgData name="Toby Donaldson" userId="2e6e5431-bb17-4c41-9985-d39c50d83c73" providerId="ADAL" clId="{B9F33DEE-EC52-4B89-A8C8-427ED27EC638}" dt="2024-09-17T02:24:56.915" v="6144" actId="20577"/>
        <pc:sldMkLst>
          <pc:docMk/>
          <pc:sldMk cId="3265458198" sldId="288"/>
        </pc:sldMkLst>
      </pc:sldChg>
      <pc:sldChg chg="addSp delSp modSp add mod">
        <pc:chgData name="Toby Donaldson" userId="2e6e5431-bb17-4c41-9985-d39c50d83c73" providerId="ADAL" clId="{B9F33DEE-EC52-4B89-A8C8-427ED27EC638}" dt="2024-09-17T02:26:42.147" v="6226" actId="21"/>
        <pc:sldMkLst>
          <pc:docMk/>
          <pc:sldMk cId="4208034066" sldId="289"/>
        </pc:sldMkLst>
      </pc:sldChg>
      <pc:sldChg chg="modSp add mod">
        <pc:chgData name="Toby Donaldson" userId="2e6e5431-bb17-4c41-9985-d39c50d83c73" providerId="ADAL" clId="{B9F33DEE-EC52-4B89-A8C8-427ED27EC638}" dt="2024-09-17T02:30:41.654" v="6407" actId="20577"/>
        <pc:sldMkLst>
          <pc:docMk/>
          <pc:sldMk cId="3579788506" sldId="290"/>
        </pc:sldMkLst>
      </pc:sldChg>
      <pc:sldChg chg="addSp delSp modSp add del mod">
        <pc:chgData name="Toby Donaldson" userId="2e6e5431-bb17-4c41-9985-d39c50d83c73" providerId="ADAL" clId="{B9F33DEE-EC52-4B89-A8C8-427ED27EC638}" dt="2024-09-17T21:23:28.850" v="6687" actId="2696"/>
        <pc:sldMkLst>
          <pc:docMk/>
          <pc:sldMk cId="4169099289" sldId="291"/>
        </pc:sldMkLst>
      </pc:sldChg>
      <pc:sldChg chg="addSp modSp add mod ord">
        <pc:chgData name="Toby Donaldson" userId="2e6e5431-bb17-4c41-9985-d39c50d83c73" providerId="ADAL" clId="{B9F33DEE-EC52-4B89-A8C8-427ED27EC638}" dt="2024-09-17T21:23:22.208" v="6686"/>
        <pc:sldMkLst>
          <pc:docMk/>
          <pc:sldMk cId="3287135454" sldId="292"/>
        </pc:sldMkLst>
      </pc:sldChg>
      <pc:sldChg chg="addSp modSp add mod">
        <pc:chgData name="Toby Donaldson" userId="2e6e5431-bb17-4c41-9985-d39c50d83c73" providerId="ADAL" clId="{B9F33DEE-EC52-4B89-A8C8-427ED27EC638}" dt="2024-09-17T21:29:04.763" v="6781" actId="20577"/>
        <pc:sldMkLst>
          <pc:docMk/>
          <pc:sldMk cId="3231735434" sldId="293"/>
        </pc:sldMkLst>
      </pc:sldChg>
      <pc:sldChg chg="add del">
        <pc:chgData name="Toby Donaldson" userId="2e6e5431-bb17-4c41-9985-d39c50d83c73" providerId="ADAL" clId="{B9F33DEE-EC52-4B89-A8C8-427ED27EC638}" dt="2024-09-17T21:29:28.581" v="6782" actId="2696"/>
        <pc:sldMkLst>
          <pc:docMk/>
          <pc:sldMk cId="54012789" sldId="294"/>
        </pc:sldMkLst>
      </pc:sldChg>
      <pc:sldChg chg="delSp modSp add mod">
        <pc:chgData name="Toby Donaldson" userId="2e6e5431-bb17-4c41-9985-d39c50d83c73" providerId="ADAL" clId="{B9F33DEE-EC52-4B89-A8C8-427ED27EC638}" dt="2024-09-17T21:29:57.819" v="6787" actId="1076"/>
        <pc:sldMkLst>
          <pc:docMk/>
          <pc:sldMk cId="2312098604" sldId="294"/>
        </pc:sldMkLst>
      </pc:sldChg>
      <pc:sldChg chg="addSp delSp modSp add mod">
        <pc:chgData name="Toby Donaldson" userId="2e6e5431-bb17-4c41-9985-d39c50d83c73" providerId="ADAL" clId="{B9F33DEE-EC52-4B89-A8C8-427ED27EC638}" dt="2024-09-17T21:31:51.081" v="6879" actId="5793"/>
        <pc:sldMkLst>
          <pc:docMk/>
          <pc:sldMk cId="1198357223" sldId="295"/>
        </pc:sldMkLst>
      </pc:sldChg>
      <pc:sldChg chg="addSp modSp add mod ord">
        <pc:chgData name="Toby Donaldson" userId="2e6e5431-bb17-4c41-9985-d39c50d83c73" providerId="ADAL" clId="{B9F33DEE-EC52-4B89-A8C8-427ED27EC638}" dt="2024-09-17T21:35:46.430" v="7084" actId="113"/>
        <pc:sldMkLst>
          <pc:docMk/>
          <pc:sldMk cId="1989001679" sldId="296"/>
        </pc:sldMkLst>
      </pc:sldChg>
      <pc:sldChg chg="add del">
        <pc:chgData name="Toby Donaldson" userId="2e6e5431-bb17-4c41-9985-d39c50d83c73" providerId="ADAL" clId="{B9F33DEE-EC52-4B89-A8C8-427ED27EC638}" dt="2024-09-17T21:35:36.121" v="7083" actId="2696"/>
        <pc:sldMkLst>
          <pc:docMk/>
          <pc:sldMk cId="3354484187" sldId="298"/>
        </pc:sldMkLst>
      </pc:sldChg>
      <pc:sldChg chg="delSp modSp add mod">
        <pc:chgData name="Toby Donaldson" userId="2e6e5431-bb17-4c41-9985-d39c50d83c73" providerId="ADAL" clId="{B9F33DEE-EC52-4B89-A8C8-427ED27EC638}" dt="2024-09-17T21:36:47.188" v="7109" actId="21"/>
        <pc:sldMkLst>
          <pc:docMk/>
          <pc:sldMk cId="3629807992" sldId="298"/>
        </pc:sldMkLst>
      </pc:sldChg>
      <pc:sldChg chg="addSp delSp modSp add mod">
        <pc:chgData name="Toby Donaldson" userId="2e6e5431-bb17-4c41-9985-d39c50d83c73" providerId="ADAL" clId="{B9F33DEE-EC52-4B89-A8C8-427ED27EC638}" dt="2024-09-19T01:04:45.862" v="9058" actId="21"/>
        <pc:sldMkLst>
          <pc:docMk/>
          <pc:sldMk cId="302167807" sldId="299"/>
        </pc:sldMkLst>
      </pc:sldChg>
      <pc:sldChg chg="addSp delSp modSp add mod">
        <pc:chgData name="Toby Donaldson" userId="2e6e5431-bb17-4c41-9985-d39c50d83c73" providerId="ADAL" clId="{B9F33DEE-EC52-4B89-A8C8-427ED27EC638}" dt="2024-09-17T21:44:42.309" v="7359" actId="14100"/>
        <pc:sldMkLst>
          <pc:docMk/>
          <pc:sldMk cId="2498533820" sldId="300"/>
        </pc:sldMkLst>
      </pc:sldChg>
      <pc:sldChg chg="addSp delSp modSp add mod">
        <pc:chgData name="Toby Donaldson" userId="2e6e5431-bb17-4c41-9985-d39c50d83c73" providerId="ADAL" clId="{B9F33DEE-EC52-4B89-A8C8-427ED27EC638}" dt="2024-09-17T21:46:32.917" v="7462" actId="1076"/>
        <pc:sldMkLst>
          <pc:docMk/>
          <pc:sldMk cId="3751592408" sldId="301"/>
        </pc:sldMkLst>
      </pc:sldChg>
      <pc:sldChg chg="addSp delSp modSp add mod">
        <pc:chgData name="Toby Donaldson" userId="2e6e5431-bb17-4c41-9985-d39c50d83c73" providerId="ADAL" clId="{B9F33DEE-EC52-4B89-A8C8-427ED27EC638}" dt="2024-09-17T21:47:23.930" v="7515" actId="20577"/>
        <pc:sldMkLst>
          <pc:docMk/>
          <pc:sldMk cId="1018217066" sldId="302"/>
        </pc:sldMkLst>
      </pc:sldChg>
      <pc:sldChg chg="new del">
        <pc:chgData name="Toby Donaldson" userId="2e6e5431-bb17-4c41-9985-d39c50d83c73" providerId="ADAL" clId="{B9F33DEE-EC52-4B89-A8C8-427ED27EC638}" dt="2024-09-17T21:47:37.997" v="7518" actId="2696"/>
        <pc:sldMkLst>
          <pc:docMk/>
          <pc:sldMk cId="540502936" sldId="303"/>
        </pc:sldMkLst>
      </pc:sldChg>
      <pc:sldChg chg="addSp delSp modSp add mod">
        <pc:chgData name="Toby Donaldson" userId="2e6e5431-bb17-4c41-9985-d39c50d83c73" providerId="ADAL" clId="{B9F33DEE-EC52-4B89-A8C8-427ED27EC638}" dt="2024-09-17T21:54:02.901" v="7822" actId="14100"/>
        <pc:sldMkLst>
          <pc:docMk/>
          <pc:sldMk cId="3762144442" sldId="304"/>
        </pc:sldMkLst>
      </pc:sldChg>
      <pc:sldChg chg="addSp modSp add mod">
        <pc:chgData name="Toby Donaldson" userId="2e6e5431-bb17-4c41-9985-d39c50d83c73" providerId="ADAL" clId="{B9F33DEE-EC52-4B89-A8C8-427ED27EC638}" dt="2024-09-17T21:57:10.525" v="7910" actId="14100"/>
        <pc:sldMkLst>
          <pc:docMk/>
          <pc:sldMk cId="3098928990" sldId="305"/>
        </pc:sldMkLst>
      </pc:sldChg>
      <pc:sldChg chg="addSp modSp add mod">
        <pc:chgData name="Toby Donaldson" userId="2e6e5431-bb17-4c41-9985-d39c50d83c73" providerId="ADAL" clId="{B9F33DEE-EC52-4B89-A8C8-427ED27EC638}" dt="2024-09-17T21:59:41.810" v="7990" actId="14100"/>
        <pc:sldMkLst>
          <pc:docMk/>
          <pc:sldMk cId="2186739661" sldId="306"/>
        </pc:sldMkLst>
      </pc:sldChg>
      <pc:sldChg chg="addSp delSp modSp add mod">
        <pc:chgData name="Toby Donaldson" userId="2e6e5431-bb17-4c41-9985-d39c50d83c73" providerId="ADAL" clId="{B9F33DEE-EC52-4B89-A8C8-427ED27EC638}" dt="2024-09-19T00:45:51.630" v="8908" actId="21"/>
        <pc:sldMkLst>
          <pc:docMk/>
          <pc:sldMk cId="711128939" sldId="307"/>
        </pc:sldMkLst>
      </pc:sldChg>
      <pc:sldChg chg="delSp modSp add del mod">
        <pc:chgData name="Toby Donaldson" userId="2e6e5431-bb17-4c41-9985-d39c50d83c73" providerId="ADAL" clId="{B9F33DEE-EC52-4B89-A8C8-427ED27EC638}" dt="2024-09-17T22:00:08.913" v="7991" actId="2696"/>
        <pc:sldMkLst>
          <pc:docMk/>
          <pc:sldMk cId="3769582309" sldId="307"/>
        </pc:sldMkLst>
      </pc:sldChg>
      <pc:sldChg chg="delSp modSp add mod">
        <pc:chgData name="Toby Donaldson" userId="2e6e5431-bb17-4c41-9985-d39c50d83c73" providerId="ADAL" clId="{B9F33DEE-EC52-4B89-A8C8-427ED27EC638}" dt="2024-09-17T22:05:14.112" v="8310" actId="21"/>
        <pc:sldMkLst>
          <pc:docMk/>
          <pc:sldMk cId="3381048815" sldId="308"/>
        </pc:sldMkLst>
      </pc:sldChg>
      <pc:sldChg chg="addSp delSp modSp add del mod">
        <pc:chgData name="Toby Donaldson" userId="2e6e5431-bb17-4c41-9985-d39c50d83c73" providerId="ADAL" clId="{B9F33DEE-EC52-4B89-A8C8-427ED27EC638}" dt="2024-09-17T22:12:09.864" v="8435" actId="2696"/>
        <pc:sldMkLst>
          <pc:docMk/>
          <pc:sldMk cId="2690710224" sldId="309"/>
        </pc:sldMkLst>
      </pc:sldChg>
      <pc:sldChg chg="addSp delSp modSp add mod">
        <pc:chgData name="Toby Donaldson" userId="2e6e5431-bb17-4c41-9985-d39c50d83c73" providerId="ADAL" clId="{B9F33DEE-EC52-4B89-A8C8-427ED27EC638}" dt="2024-09-19T00:45:39.093" v="8907" actId="21"/>
        <pc:sldMkLst>
          <pc:docMk/>
          <pc:sldMk cId="2722314743" sldId="310"/>
        </pc:sldMkLst>
      </pc:sldChg>
      <pc:sldChg chg="addSp delSp modSp add mod ord">
        <pc:chgData name="Toby Donaldson" userId="2e6e5431-bb17-4c41-9985-d39c50d83c73" providerId="ADAL" clId="{B9F33DEE-EC52-4B89-A8C8-427ED27EC638}" dt="2024-09-17T22:17:01.881" v="8681" actId="20577"/>
        <pc:sldMkLst>
          <pc:docMk/>
          <pc:sldMk cId="1234247253" sldId="311"/>
        </pc:sldMkLst>
      </pc:sldChg>
      <pc:sldChg chg="addSp modSp add mod">
        <pc:chgData name="Toby Donaldson" userId="2e6e5431-bb17-4c41-9985-d39c50d83c73" providerId="ADAL" clId="{B9F33DEE-EC52-4B89-A8C8-427ED27EC638}" dt="2024-09-17T22:16:56.570" v="8678" actId="20577"/>
        <pc:sldMkLst>
          <pc:docMk/>
          <pc:sldMk cId="2540764007" sldId="312"/>
        </pc:sldMkLst>
      </pc:sldChg>
      <pc:sldChg chg="addSp delSp modSp add del mod">
        <pc:chgData name="Toby Donaldson" userId="2e6e5431-bb17-4c41-9985-d39c50d83c73" providerId="ADAL" clId="{B9F33DEE-EC52-4B89-A8C8-427ED27EC638}" dt="2024-09-17T22:25:21.774" v="8894" actId="2696"/>
        <pc:sldMkLst>
          <pc:docMk/>
          <pc:sldMk cId="2281268154" sldId="313"/>
        </pc:sldMkLst>
      </pc:sldChg>
      <pc:sldChg chg="add">
        <pc:chgData name="Toby Donaldson" userId="2e6e5431-bb17-4c41-9985-d39c50d83c73" providerId="ADAL" clId="{B9F33DEE-EC52-4B89-A8C8-427ED27EC638}" dt="2024-09-17T22:19:28.230" v="8853" actId="2890"/>
        <pc:sldMkLst>
          <pc:docMk/>
          <pc:sldMk cId="280561526" sldId="314"/>
        </pc:sldMkLst>
      </pc:sldChg>
      <pc:sldChg chg="addSp delSp modSp add mod">
        <pc:chgData name="Toby Donaldson" userId="2e6e5431-bb17-4c41-9985-d39c50d83c73" providerId="ADAL" clId="{B9F33DEE-EC52-4B89-A8C8-427ED27EC638}" dt="2024-09-17T22:23:14.150" v="8893" actId="1076"/>
        <pc:sldMkLst>
          <pc:docMk/>
          <pc:sldMk cId="988044877" sldId="315"/>
        </pc:sldMkLst>
      </pc:sldChg>
      <pc:sldChg chg="addSp delSp modSp add mod">
        <pc:chgData name="Toby Donaldson" userId="2e6e5431-bb17-4c41-9985-d39c50d83c73" providerId="ADAL" clId="{B9F33DEE-EC52-4B89-A8C8-427ED27EC638}" dt="2024-09-19T00:59:35.686" v="9057" actId="11529"/>
        <pc:sldMkLst>
          <pc:docMk/>
          <pc:sldMk cId="2722267496" sldId="321"/>
        </pc:sldMkLst>
      </pc:sldChg>
    </pc:docChg>
  </pc:docChgLst>
  <pc:docChgLst>
    <pc:chgData name="Toby Donaldson" userId="2e6e5431-bb17-4c41-9985-d39c50d83c73" providerId="ADAL" clId="{65DA46F3-C033-4AB1-A623-5FD9368B4889}"/>
    <pc:docChg chg="custSel modSld">
      <pc:chgData name="Toby Donaldson" userId="2e6e5431-bb17-4c41-9985-d39c50d83c73" providerId="ADAL" clId="{65DA46F3-C033-4AB1-A623-5FD9368B4889}" dt="2024-10-21T23:11:01.707" v="198"/>
      <pc:docMkLst>
        <pc:docMk/>
      </pc:docMkLst>
      <pc:sldChg chg="addSp modSp mod">
        <pc:chgData name="Toby Donaldson" userId="2e6e5431-bb17-4c41-9985-d39c50d83c73" providerId="ADAL" clId="{65DA46F3-C033-4AB1-A623-5FD9368B4889}" dt="2024-10-21T21:21:09.533" v="196" actId="14100"/>
        <pc:sldMkLst>
          <pc:docMk/>
          <pc:sldMk cId="3108921986" sldId="297"/>
        </pc:sldMkLst>
      </pc:sldChg>
      <pc:sldChg chg="addSp delSp modSp mod">
        <pc:chgData name="Toby Donaldson" userId="2e6e5431-bb17-4c41-9985-d39c50d83c73" providerId="ADAL" clId="{65DA46F3-C033-4AB1-A623-5FD9368B4889}" dt="2024-10-21T21:21:18.769" v="197" actId="21"/>
        <pc:sldMkLst>
          <pc:docMk/>
          <pc:sldMk cId="2532483914" sldId="298"/>
        </pc:sldMkLst>
        <pc:spChg chg="mod">
          <ac:chgData name="Toby Donaldson" userId="2e6e5431-bb17-4c41-9985-d39c50d83c73" providerId="ADAL" clId="{65DA46F3-C033-4AB1-A623-5FD9368B4889}" dt="2024-10-21T17:49:32.941" v="1" actId="20577"/>
          <ac:spMkLst>
            <pc:docMk/>
            <pc:sldMk cId="2532483914" sldId="298"/>
            <ac:spMk id="6" creationId="{6F4D5479-D96B-1A4F-E8BD-BBBB7CC21567}"/>
          </ac:spMkLst>
        </pc:sp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533314460" sldId="299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585977241" sldId="300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495128168" sldId="301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751930175" sldId="302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097316468" sldId="305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365592690" sldId="306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753625361" sldId="307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152713045" sldId="308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808343893" sldId="310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178667518" sldId="311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679495432" sldId="313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344777113" sldId="316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217005126" sldId="317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07709859" sldId="318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223747460" sldId="320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509614308" sldId="322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337895630" sldId="323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4190628659" sldId="324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91094791" sldId="328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743895988" sldId="331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316409034" sldId="332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35699873" sldId="333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4232506138" sldId="334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940314753" sldId="335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082123790" sldId="337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264327507" sldId="345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518592599" sldId="347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938777344" sldId="348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074488400" sldId="349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693912225" sldId="350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698669342" sldId="351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615613375" sldId="352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063097408" sldId="353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437704892" sldId="354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745005155" sldId="356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554056988" sldId="358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4070484776" sldId="359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449079006" sldId="363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293448474" sldId="365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421622308" sldId="366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753056197" sldId="367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115980825" sldId="369"/>
        </pc:sldMkLst>
      </pc:sldChg>
    </pc:docChg>
  </pc:docChgLst>
  <pc:docChgLst>
    <pc:chgData name="Toby Donaldson" userId="2e6e5431-bb17-4c41-9985-d39c50d83c73" providerId="ADAL" clId="{4180A1E8-8934-374C-B4C5-13283C50A140}"/>
    <pc:docChg chg="undo custSel addSld delSld modSld sldOrd addSection modSection">
      <pc:chgData name="Toby Donaldson" userId="2e6e5431-bb17-4c41-9985-d39c50d83c73" providerId="ADAL" clId="{4180A1E8-8934-374C-B4C5-13283C50A140}" dt="2024-11-21T01:28:35.352" v="6322" actId="1076"/>
      <pc:docMkLst>
        <pc:docMk/>
      </pc:docMkLst>
      <pc:sldChg chg="modSp mod">
        <pc:chgData name="Toby Donaldson" userId="2e6e5431-bb17-4c41-9985-d39c50d83c73" providerId="ADAL" clId="{4180A1E8-8934-374C-B4C5-13283C50A140}" dt="2024-11-20T03:14:36.925" v="22" actId="20577"/>
        <pc:sldMkLst>
          <pc:docMk/>
          <pc:sldMk cId="2532483914" sldId="298"/>
        </pc:sldMkLst>
        <pc:spChg chg="mod">
          <ac:chgData name="Toby Donaldson" userId="2e6e5431-bb17-4c41-9985-d39c50d83c73" providerId="ADAL" clId="{4180A1E8-8934-374C-B4C5-13283C50A140}" dt="2024-11-20T03:14:36.925" v="22" actId="20577"/>
          <ac:spMkLst>
            <pc:docMk/>
            <pc:sldMk cId="2532483914" sldId="298"/>
            <ac:spMk id="5" creationId="{3A570F83-8E57-E26A-C99C-D5EF564134DD}"/>
          </ac:spMkLst>
        </pc:spChg>
      </pc:sldChg>
      <pc:sldChg chg="addSp delSp modSp mod">
        <pc:chgData name="Toby Donaldson" userId="2e6e5431-bb17-4c41-9985-d39c50d83c73" providerId="ADAL" clId="{4180A1E8-8934-374C-B4C5-13283C50A140}" dt="2024-11-20T03:34:10.586" v="1072" actId="21"/>
        <pc:sldMkLst>
          <pc:docMk/>
          <pc:sldMk cId="704332154" sldId="299"/>
        </pc:sldMkLst>
        <pc:spChg chg="mod">
          <ac:chgData name="Toby Donaldson" userId="2e6e5431-bb17-4c41-9985-d39c50d83c73" providerId="ADAL" clId="{4180A1E8-8934-374C-B4C5-13283C50A140}" dt="2024-11-20T03:14:58.212" v="33" actId="20577"/>
          <ac:spMkLst>
            <pc:docMk/>
            <pc:sldMk cId="704332154" sldId="299"/>
            <ac:spMk id="15" creationId="{80A66A1F-3A39-38FD-BF08-FB6B79100C42}"/>
          </ac:spMkLst>
        </pc:spChg>
        <pc:spChg chg="mod">
          <ac:chgData name="Toby Donaldson" userId="2e6e5431-bb17-4c41-9985-d39c50d83c73" providerId="ADAL" clId="{4180A1E8-8934-374C-B4C5-13283C50A140}" dt="2024-11-20T03:15:59.869" v="47" actId="113"/>
          <ac:spMkLst>
            <pc:docMk/>
            <pc:sldMk cId="704332154" sldId="299"/>
            <ac:spMk id="16" creationId="{835045DE-6CF8-EBFA-7D5E-B9063A3ADB70}"/>
          </ac:spMkLst>
        </pc:spChg>
      </pc:sldChg>
      <pc:sldChg chg="addSp delSp modSp add mod">
        <pc:chgData name="Toby Donaldson" userId="2e6e5431-bb17-4c41-9985-d39c50d83c73" providerId="ADAL" clId="{4180A1E8-8934-374C-B4C5-13283C50A140}" dt="2024-11-20T03:28:56.396" v="912" actId="14100"/>
        <pc:sldMkLst>
          <pc:docMk/>
          <pc:sldMk cId="501040267" sldId="300"/>
        </pc:sldMkLst>
      </pc:sldChg>
      <pc:sldChg chg="addSp delSp modSp add mod ord">
        <pc:chgData name="Toby Donaldson" userId="2e6e5431-bb17-4c41-9985-d39c50d83c73" providerId="ADAL" clId="{4180A1E8-8934-374C-B4C5-13283C50A140}" dt="2024-11-20T03:35:36.380" v="1078" actId="20578"/>
        <pc:sldMkLst>
          <pc:docMk/>
          <pc:sldMk cId="510819724" sldId="301"/>
        </pc:sldMkLst>
      </pc:sldChg>
      <pc:sldChg chg="del">
        <pc:chgData name="Toby Donaldson" userId="2e6e5431-bb17-4c41-9985-d39c50d83c73" providerId="ADAL" clId="{4180A1E8-8934-374C-B4C5-13283C50A140}" dt="2024-11-20T03:14:50.691" v="23" actId="2696"/>
        <pc:sldMkLst>
          <pc:docMk/>
          <pc:sldMk cId="4155162727" sldId="301"/>
        </pc:sldMkLst>
      </pc:sldChg>
      <pc:sldChg chg="del">
        <pc:chgData name="Toby Donaldson" userId="2e6e5431-bb17-4c41-9985-d39c50d83c73" providerId="ADAL" clId="{4180A1E8-8934-374C-B4C5-13283C50A140}" dt="2024-11-20T03:14:50.691" v="23" actId="2696"/>
        <pc:sldMkLst>
          <pc:docMk/>
          <pc:sldMk cId="3537362281" sldId="302"/>
        </pc:sldMkLst>
      </pc:sldChg>
      <pc:sldChg chg="add">
        <pc:chgData name="Toby Donaldson" userId="2e6e5431-bb17-4c41-9985-d39c50d83c73" providerId="ADAL" clId="{4180A1E8-8934-374C-B4C5-13283C50A140}" dt="2024-11-20T03:33:59.661" v="1070" actId="2890"/>
        <pc:sldMkLst>
          <pc:docMk/>
          <pc:sldMk cId="4232833029" sldId="302"/>
        </pc:sldMkLst>
      </pc:sldChg>
      <pc:sldChg chg="delSp add mod ord">
        <pc:chgData name="Toby Donaldson" userId="2e6e5431-bb17-4c41-9985-d39c50d83c73" providerId="ADAL" clId="{4180A1E8-8934-374C-B4C5-13283C50A140}" dt="2024-11-20T03:34:36.953" v="1075" actId="20578"/>
        <pc:sldMkLst>
          <pc:docMk/>
          <pc:sldMk cId="1042135653" sldId="303"/>
        </pc:sldMkLst>
      </pc:sldChg>
      <pc:sldChg chg="del">
        <pc:chgData name="Toby Donaldson" userId="2e6e5431-bb17-4c41-9985-d39c50d83c73" providerId="ADAL" clId="{4180A1E8-8934-374C-B4C5-13283C50A140}" dt="2024-11-20T03:14:50.691" v="23" actId="2696"/>
        <pc:sldMkLst>
          <pc:docMk/>
          <pc:sldMk cId="1603675038" sldId="303"/>
        </pc:sldMkLst>
      </pc:sldChg>
      <pc:sldChg chg="del">
        <pc:chgData name="Toby Donaldson" userId="2e6e5431-bb17-4c41-9985-d39c50d83c73" providerId="ADAL" clId="{4180A1E8-8934-374C-B4C5-13283C50A140}" dt="2024-11-20T03:14:50.691" v="23" actId="2696"/>
        <pc:sldMkLst>
          <pc:docMk/>
          <pc:sldMk cId="670618474" sldId="304"/>
        </pc:sldMkLst>
      </pc:sldChg>
      <pc:sldChg chg="addSp delSp modSp add mod ord">
        <pc:chgData name="Toby Donaldson" userId="2e6e5431-bb17-4c41-9985-d39c50d83c73" providerId="ADAL" clId="{4180A1E8-8934-374C-B4C5-13283C50A140}" dt="2024-11-21T01:18:06.608" v="5740" actId="14100"/>
        <pc:sldMkLst>
          <pc:docMk/>
          <pc:sldMk cId="1743495196" sldId="304"/>
        </pc:sldMkLst>
      </pc:sldChg>
      <pc:sldChg chg="addSp delSp modSp add mod">
        <pc:chgData name="Toby Donaldson" userId="2e6e5431-bb17-4c41-9985-d39c50d83c73" providerId="ADAL" clId="{4180A1E8-8934-374C-B4C5-13283C50A140}" dt="2024-11-21T01:18:20.687" v="5744"/>
        <pc:sldMkLst>
          <pc:docMk/>
          <pc:sldMk cId="41044590" sldId="305"/>
        </pc:sldMkLst>
      </pc:sldChg>
      <pc:sldChg chg="del">
        <pc:chgData name="Toby Donaldson" userId="2e6e5431-bb17-4c41-9985-d39c50d83c73" providerId="ADAL" clId="{4180A1E8-8934-374C-B4C5-13283C50A140}" dt="2024-11-20T03:14:50.691" v="23" actId="2696"/>
        <pc:sldMkLst>
          <pc:docMk/>
          <pc:sldMk cId="3070792585" sldId="305"/>
        </pc:sldMkLst>
      </pc:sldChg>
      <pc:sldChg chg="del">
        <pc:chgData name="Toby Donaldson" userId="2e6e5431-bb17-4c41-9985-d39c50d83c73" providerId="ADAL" clId="{4180A1E8-8934-374C-B4C5-13283C50A140}" dt="2024-11-20T03:14:50.691" v="23" actId="2696"/>
        <pc:sldMkLst>
          <pc:docMk/>
          <pc:sldMk cId="741336921" sldId="306"/>
        </pc:sldMkLst>
      </pc:sldChg>
      <pc:sldChg chg="addSp delSp modSp add mod">
        <pc:chgData name="Toby Donaldson" userId="2e6e5431-bb17-4c41-9985-d39c50d83c73" providerId="ADAL" clId="{4180A1E8-8934-374C-B4C5-13283C50A140}" dt="2024-11-21T01:18:34.850" v="5747" actId="478"/>
        <pc:sldMkLst>
          <pc:docMk/>
          <pc:sldMk cId="4167362768" sldId="306"/>
        </pc:sldMkLst>
      </pc:sldChg>
      <pc:sldChg chg="del">
        <pc:chgData name="Toby Donaldson" userId="2e6e5431-bb17-4c41-9985-d39c50d83c73" providerId="ADAL" clId="{4180A1E8-8934-374C-B4C5-13283C50A140}" dt="2024-11-20T03:14:50.691" v="23" actId="2696"/>
        <pc:sldMkLst>
          <pc:docMk/>
          <pc:sldMk cId="1477628512" sldId="307"/>
        </pc:sldMkLst>
      </pc:sldChg>
      <pc:sldChg chg="addSp delSp modSp add mod">
        <pc:chgData name="Toby Donaldson" userId="2e6e5431-bb17-4c41-9985-d39c50d83c73" providerId="ADAL" clId="{4180A1E8-8934-374C-B4C5-13283C50A140}" dt="2024-11-21T01:18:40.870" v="5749"/>
        <pc:sldMkLst>
          <pc:docMk/>
          <pc:sldMk cId="3726390942" sldId="307"/>
        </pc:sldMkLst>
      </pc:sldChg>
      <pc:sldChg chg="addSp delSp modSp add mod">
        <pc:chgData name="Toby Donaldson" userId="2e6e5431-bb17-4c41-9985-d39c50d83c73" providerId="ADAL" clId="{4180A1E8-8934-374C-B4C5-13283C50A140}" dt="2024-11-21T01:18:55.129" v="5753"/>
        <pc:sldMkLst>
          <pc:docMk/>
          <pc:sldMk cId="620294648" sldId="308"/>
        </pc:sldMkLst>
      </pc:sldChg>
      <pc:sldChg chg="del">
        <pc:chgData name="Toby Donaldson" userId="2e6e5431-bb17-4c41-9985-d39c50d83c73" providerId="ADAL" clId="{4180A1E8-8934-374C-B4C5-13283C50A140}" dt="2024-11-20T03:14:50.691" v="23" actId="2696"/>
        <pc:sldMkLst>
          <pc:docMk/>
          <pc:sldMk cId="1211536643" sldId="308"/>
        </pc:sldMkLst>
      </pc:sldChg>
      <pc:sldChg chg="del">
        <pc:chgData name="Toby Donaldson" userId="2e6e5431-bb17-4c41-9985-d39c50d83c73" providerId="ADAL" clId="{4180A1E8-8934-374C-B4C5-13283C50A140}" dt="2024-11-20T03:14:50.691" v="23" actId="2696"/>
        <pc:sldMkLst>
          <pc:docMk/>
          <pc:sldMk cId="2565013502" sldId="309"/>
        </pc:sldMkLst>
      </pc:sldChg>
      <pc:sldChg chg="addSp delSp modSp add mod">
        <pc:chgData name="Toby Donaldson" userId="2e6e5431-bb17-4c41-9985-d39c50d83c73" providerId="ADAL" clId="{4180A1E8-8934-374C-B4C5-13283C50A140}" dt="2024-11-21T01:19:29.904" v="5765"/>
        <pc:sldMkLst>
          <pc:docMk/>
          <pc:sldMk cId="4254598628" sldId="309"/>
        </pc:sldMkLst>
      </pc:sldChg>
      <pc:sldChg chg="addSp delSp modSp add mod ord">
        <pc:chgData name="Toby Donaldson" userId="2e6e5431-bb17-4c41-9985-d39c50d83c73" providerId="ADAL" clId="{4180A1E8-8934-374C-B4C5-13283C50A140}" dt="2024-11-21T01:19:00.336" v="5755"/>
        <pc:sldMkLst>
          <pc:docMk/>
          <pc:sldMk cId="232605240" sldId="310"/>
        </pc:sldMkLst>
      </pc:sldChg>
      <pc:sldChg chg="del">
        <pc:chgData name="Toby Donaldson" userId="2e6e5431-bb17-4c41-9985-d39c50d83c73" providerId="ADAL" clId="{4180A1E8-8934-374C-B4C5-13283C50A140}" dt="2024-11-20T03:14:50.691" v="23" actId="2696"/>
        <pc:sldMkLst>
          <pc:docMk/>
          <pc:sldMk cId="2990804474" sldId="310"/>
        </pc:sldMkLst>
      </pc:sldChg>
      <pc:sldChg chg="addSp delSp modSp add mod">
        <pc:chgData name="Toby Donaldson" userId="2e6e5431-bb17-4c41-9985-d39c50d83c73" providerId="ADAL" clId="{4180A1E8-8934-374C-B4C5-13283C50A140}" dt="2024-11-21T01:19:07.124" v="5757"/>
        <pc:sldMkLst>
          <pc:docMk/>
          <pc:sldMk cId="1101459675" sldId="311"/>
        </pc:sldMkLst>
      </pc:sldChg>
      <pc:sldChg chg="del">
        <pc:chgData name="Toby Donaldson" userId="2e6e5431-bb17-4c41-9985-d39c50d83c73" providerId="ADAL" clId="{4180A1E8-8934-374C-B4C5-13283C50A140}" dt="2024-11-20T03:14:50.691" v="23" actId="2696"/>
        <pc:sldMkLst>
          <pc:docMk/>
          <pc:sldMk cId="2160413496" sldId="311"/>
        </pc:sldMkLst>
      </pc:sldChg>
      <pc:sldChg chg="del">
        <pc:chgData name="Toby Donaldson" userId="2e6e5431-bb17-4c41-9985-d39c50d83c73" providerId="ADAL" clId="{4180A1E8-8934-374C-B4C5-13283C50A140}" dt="2024-11-20T03:14:50.691" v="23" actId="2696"/>
        <pc:sldMkLst>
          <pc:docMk/>
          <pc:sldMk cId="1179084613" sldId="312"/>
        </pc:sldMkLst>
      </pc:sldChg>
      <pc:sldChg chg="addSp delSp modSp add mod">
        <pc:chgData name="Toby Donaldson" userId="2e6e5431-bb17-4c41-9985-d39c50d83c73" providerId="ADAL" clId="{4180A1E8-8934-374C-B4C5-13283C50A140}" dt="2024-11-21T01:19:16.067" v="5759"/>
        <pc:sldMkLst>
          <pc:docMk/>
          <pc:sldMk cId="2567046053" sldId="312"/>
        </pc:sldMkLst>
      </pc:sldChg>
      <pc:sldChg chg="addSp delSp modSp add mod">
        <pc:chgData name="Toby Donaldson" userId="2e6e5431-bb17-4c41-9985-d39c50d83c73" providerId="ADAL" clId="{4180A1E8-8934-374C-B4C5-13283C50A140}" dt="2024-11-21T01:19:20.788" v="5761"/>
        <pc:sldMkLst>
          <pc:docMk/>
          <pc:sldMk cId="2083170262" sldId="313"/>
        </pc:sldMkLst>
      </pc:sldChg>
      <pc:sldChg chg="del">
        <pc:chgData name="Toby Donaldson" userId="2e6e5431-bb17-4c41-9985-d39c50d83c73" providerId="ADAL" clId="{4180A1E8-8934-374C-B4C5-13283C50A140}" dt="2024-11-20T03:14:50.691" v="23" actId="2696"/>
        <pc:sldMkLst>
          <pc:docMk/>
          <pc:sldMk cId="3569791285" sldId="313"/>
        </pc:sldMkLst>
      </pc:sldChg>
      <pc:sldChg chg="addSp delSp modSp add mod">
        <pc:chgData name="Toby Donaldson" userId="2e6e5431-bb17-4c41-9985-d39c50d83c73" providerId="ADAL" clId="{4180A1E8-8934-374C-B4C5-13283C50A140}" dt="2024-11-21T01:19:25.375" v="5763"/>
        <pc:sldMkLst>
          <pc:docMk/>
          <pc:sldMk cId="1256063422" sldId="314"/>
        </pc:sldMkLst>
      </pc:sldChg>
      <pc:sldChg chg="del">
        <pc:chgData name="Toby Donaldson" userId="2e6e5431-bb17-4c41-9985-d39c50d83c73" providerId="ADAL" clId="{4180A1E8-8934-374C-B4C5-13283C50A140}" dt="2024-11-20T03:14:50.691" v="23" actId="2696"/>
        <pc:sldMkLst>
          <pc:docMk/>
          <pc:sldMk cId="2445330101" sldId="314"/>
        </pc:sldMkLst>
      </pc:sldChg>
      <pc:sldChg chg="del">
        <pc:chgData name="Toby Donaldson" userId="2e6e5431-bb17-4c41-9985-d39c50d83c73" providerId="ADAL" clId="{4180A1E8-8934-374C-B4C5-13283C50A140}" dt="2024-11-20T03:14:50.691" v="23" actId="2696"/>
        <pc:sldMkLst>
          <pc:docMk/>
          <pc:sldMk cId="1377238358" sldId="315"/>
        </pc:sldMkLst>
      </pc:sldChg>
      <pc:sldChg chg="addSp delSp modSp add mod">
        <pc:chgData name="Toby Donaldson" userId="2e6e5431-bb17-4c41-9985-d39c50d83c73" providerId="ADAL" clId="{4180A1E8-8934-374C-B4C5-13283C50A140}" dt="2024-11-21T01:19:34.455" v="5767"/>
        <pc:sldMkLst>
          <pc:docMk/>
          <pc:sldMk cId="3157634246" sldId="315"/>
        </pc:sldMkLst>
      </pc:sldChg>
      <pc:sldChg chg="addSp delSp modSp add mod">
        <pc:chgData name="Toby Donaldson" userId="2e6e5431-bb17-4c41-9985-d39c50d83c73" providerId="ADAL" clId="{4180A1E8-8934-374C-B4C5-13283C50A140}" dt="2024-11-21T01:19:38.641" v="5769"/>
        <pc:sldMkLst>
          <pc:docMk/>
          <pc:sldMk cId="181054468" sldId="316"/>
        </pc:sldMkLst>
      </pc:sldChg>
      <pc:sldChg chg="del">
        <pc:chgData name="Toby Donaldson" userId="2e6e5431-bb17-4c41-9985-d39c50d83c73" providerId="ADAL" clId="{4180A1E8-8934-374C-B4C5-13283C50A140}" dt="2024-11-20T03:14:50.691" v="23" actId="2696"/>
        <pc:sldMkLst>
          <pc:docMk/>
          <pc:sldMk cId="3039758997" sldId="316"/>
        </pc:sldMkLst>
      </pc:sldChg>
      <pc:sldChg chg="addSp delSp modSp add mod">
        <pc:chgData name="Toby Donaldson" userId="2e6e5431-bb17-4c41-9985-d39c50d83c73" providerId="ADAL" clId="{4180A1E8-8934-374C-B4C5-13283C50A140}" dt="2024-11-21T01:20:16.736" v="5787"/>
        <pc:sldMkLst>
          <pc:docMk/>
          <pc:sldMk cId="2240499269" sldId="317"/>
        </pc:sldMkLst>
      </pc:sldChg>
      <pc:sldChg chg="del">
        <pc:chgData name="Toby Donaldson" userId="2e6e5431-bb17-4c41-9985-d39c50d83c73" providerId="ADAL" clId="{4180A1E8-8934-374C-B4C5-13283C50A140}" dt="2024-11-20T03:14:50.691" v="23" actId="2696"/>
        <pc:sldMkLst>
          <pc:docMk/>
          <pc:sldMk cId="4100857923" sldId="317"/>
        </pc:sldMkLst>
      </pc:sldChg>
      <pc:sldChg chg="del">
        <pc:chgData name="Toby Donaldson" userId="2e6e5431-bb17-4c41-9985-d39c50d83c73" providerId="ADAL" clId="{4180A1E8-8934-374C-B4C5-13283C50A140}" dt="2024-11-20T03:14:50.691" v="23" actId="2696"/>
        <pc:sldMkLst>
          <pc:docMk/>
          <pc:sldMk cId="321858369" sldId="318"/>
        </pc:sldMkLst>
      </pc:sldChg>
      <pc:sldChg chg="addSp delSp modSp add mod">
        <pc:chgData name="Toby Donaldson" userId="2e6e5431-bb17-4c41-9985-d39c50d83c73" providerId="ADAL" clId="{4180A1E8-8934-374C-B4C5-13283C50A140}" dt="2024-11-21T01:19:46.708" v="5773"/>
        <pc:sldMkLst>
          <pc:docMk/>
          <pc:sldMk cId="1949460120" sldId="318"/>
        </pc:sldMkLst>
      </pc:sldChg>
      <pc:sldChg chg="del">
        <pc:chgData name="Toby Donaldson" userId="2e6e5431-bb17-4c41-9985-d39c50d83c73" providerId="ADAL" clId="{4180A1E8-8934-374C-B4C5-13283C50A140}" dt="2024-11-20T03:14:50.691" v="23" actId="2696"/>
        <pc:sldMkLst>
          <pc:docMk/>
          <pc:sldMk cId="514764050" sldId="319"/>
        </pc:sldMkLst>
      </pc:sldChg>
      <pc:sldChg chg="addSp delSp modSp add mod">
        <pc:chgData name="Toby Donaldson" userId="2e6e5431-bb17-4c41-9985-d39c50d83c73" providerId="ADAL" clId="{4180A1E8-8934-374C-B4C5-13283C50A140}" dt="2024-11-21T01:19:50.953" v="5775"/>
        <pc:sldMkLst>
          <pc:docMk/>
          <pc:sldMk cId="4106708011" sldId="319"/>
        </pc:sldMkLst>
      </pc:sldChg>
      <pc:sldChg chg="addSp delSp modSp add mod">
        <pc:chgData name="Toby Donaldson" userId="2e6e5431-bb17-4c41-9985-d39c50d83c73" providerId="ADAL" clId="{4180A1E8-8934-374C-B4C5-13283C50A140}" dt="2024-11-21T01:19:59.398" v="5779"/>
        <pc:sldMkLst>
          <pc:docMk/>
          <pc:sldMk cId="1180506894" sldId="320"/>
        </pc:sldMkLst>
      </pc:sldChg>
      <pc:sldChg chg="del">
        <pc:chgData name="Toby Donaldson" userId="2e6e5431-bb17-4c41-9985-d39c50d83c73" providerId="ADAL" clId="{4180A1E8-8934-374C-B4C5-13283C50A140}" dt="2024-11-20T03:14:50.691" v="23" actId="2696"/>
        <pc:sldMkLst>
          <pc:docMk/>
          <pc:sldMk cId="2138203009" sldId="320"/>
        </pc:sldMkLst>
      </pc:sldChg>
      <pc:sldChg chg="addSp delSp modSp add mod">
        <pc:chgData name="Toby Donaldson" userId="2e6e5431-bb17-4c41-9985-d39c50d83c73" providerId="ADAL" clId="{4180A1E8-8934-374C-B4C5-13283C50A140}" dt="2024-11-21T01:20:04.716" v="5781"/>
        <pc:sldMkLst>
          <pc:docMk/>
          <pc:sldMk cId="948346448" sldId="321"/>
        </pc:sldMkLst>
      </pc:sldChg>
      <pc:sldChg chg="addSp delSp modSp add mod">
        <pc:chgData name="Toby Donaldson" userId="2e6e5431-bb17-4c41-9985-d39c50d83c73" providerId="ADAL" clId="{4180A1E8-8934-374C-B4C5-13283C50A140}" dt="2024-11-21T01:20:12.807" v="5785"/>
        <pc:sldMkLst>
          <pc:docMk/>
          <pc:sldMk cId="1252264213" sldId="322"/>
        </pc:sldMkLst>
      </pc:sldChg>
      <pc:sldChg chg="addSp delSp modSp add mod">
        <pc:chgData name="Toby Donaldson" userId="2e6e5431-bb17-4c41-9985-d39c50d83c73" providerId="ADAL" clId="{4180A1E8-8934-374C-B4C5-13283C50A140}" dt="2024-11-21T01:20:21.260" v="5789"/>
        <pc:sldMkLst>
          <pc:docMk/>
          <pc:sldMk cId="3737289013" sldId="323"/>
        </pc:sldMkLst>
      </pc:sldChg>
      <pc:sldChg chg="addSp delSp modSp add mod">
        <pc:chgData name="Toby Donaldson" userId="2e6e5431-bb17-4c41-9985-d39c50d83c73" providerId="ADAL" clId="{4180A1E8-8934-374C-B4C5-13283C50A140}" dt="2024-11-20T06:26:10.036" v="3588" actId="20577"/>
        <pc:sldMkLst>
          <pc:docMk/>
          <pc:sldMk cId="2648292738" sldId="324"/>
        </pc:sldMkLst>
      </pc:sldChg>
      <pc:sldChg chg="modSp add mod">
        <pc:chgData name="Toby Donaldson" userId="2e6e5431-bb17-4c41-9985-d39c50d83c73" providerId="ADAL" clId="{4180A1E8-8934-374C-B4C5-13283C50A140}" dt="2024-11-20T06:25:35.925" v="3564" actId="20577"/>
        <pc:sldMkLst>
          <pc:docMk/>
          <pc:sldMk cId="2221690860" sldId="325"/>
        </pc:sldMkLst>
      </pc:sldChg>
      <pc:sldChg chg="addSp delSp modSp add mod">
        <pc:chgData name="Toby Donaldson" userId="2e6e5431-bb17-4c41-9985-d39c50d83c73" providerId="ADAL" clId="{4180A1E8-8934-374C-B4C5-13283C50A140}" dt="2024-11-20T06:26:55.393" v="3626" actId="20577"/>
        <pc:sldMkLst>
          <pc:docMk/>
          <pc:sldMk cId="3442896842" sldId="326"/>
        </pc:sldMkLst>
      </pc:sldChg>
      <pc:sldChg chg="addSp delSp modSp add mod">
        <pc:chgData name="Toby Donaldson" userId="2e6e5431-bb17-4c41-9985-d39c50d83c73" providerId="ADAL" clId="{4180A1E8-8934-374C-B4C5-13283C50A140}" dt="2024-11-21T01:17:26.415" v="5736" actId="21"/>
        <pc:sldMkLst>
          <pc:docMk/>
          <pc:sldMk cId="1689969795" sldId="327"/>
        </pc:sldMkLst>
      </pc:sldChg>
      <pc:sldChg chg="addSp modSp add mod">
        <pc:chgData name="Toby Donaldson" userId="2e6e5431-bb17-4c41-9985-d39c50d83c73" providerId="ADAL" clId="{4180A1E8-8934-374C-B4C5-13283C50A140}" dt="2024-11-20T06:51:32.347" v="4307" actId="20577"/>
        <pc:sldMkLst>
          <pc:docMk/>
          <pc:sldMk cId="1243416911" sldId="328"/>
        </pc:sldMkLst>
      </pc:sldChg>
      <pc:sldChg chg="addSp modSp add mod">
        <pc:chgData name="Toby Donaldson" userId="2e6e5431-bb17-4c41-9985-d39c50d83c73" providerId="ADAL" clId="{4180A1E8-8934-374C-B4C5-13283C50A140}" dt="2024-11-21T01:21:04.857" v="5828" actId="113"/>
        <pc:sldMkLst>
          <pc:docMk/>
          <pc:sldMk cId="2652533487" sldId="329"/>
        </pc:sldMkLst>
      </pc:sldChg>
      <pc:sldChg chg="addSp modSp add mod">
        <pc:chgData name="Toby Donaldson" userId="2e6e5431-bb17-4c41-9985-d39c50d83c73" providerId="ADAL" clId="{4180A1E8-8934-374C-B4C5-13283C50A140}" dt="2024-11-20T07:00:04.440" v="5174" actId="1076"/>
        <pc:sldMkLst>
          <pc:docMk/>
          <pc:sldMk cId="958810622" sldId="330"/>
        </pc:sldMkLst>
      </pc:sldChg>
      <pc:sldChg chg="addSp delSp modSp add mod">
        <pc:chgData name="Toby Donaldson" userId="2e6e5431-bb17-4c41-9985-d39c50d83c73" providerId="ADAL" clId="{4180A1E8-8934-374C-B4C5-13283C50A140}" dt="2024-11-20T07:07:06.525" v="5734" actId="1076"/>
        <pc:sldMkLst>
          <pc:docMk/>
          <pc:sldMk cId="3975405519" sldId="331"/>
        </pc:sldMkLst>
      </pc:sldChg>
      <pc:sldChg chg="addSp delSp modSp mod">
        <pc:chgData name="Toby Donaldson" userId="2e6e5431-bb17-4c41-9985-d39c50d83c73" providerId="ADAL" clId="{4180A1E8-8934-374C-B4C5-13283C50A140}" dt="2024-11-21T01:18:16.030" v="5742"/>
        <pc:sldMkLst>
          <pc:docMk/>
          <pc:sldMk cId="265986242" sldId="333"/>
        </pc:sldMkLst>
      </pc:sldChg>
      <pc:sldChg chg="addSp delSp modSp mod">
        <pc:chgData name="Toby Donaldson" userId="2e6e5431-bb17-4c41-9985-d39c50d83c73" providerId="ADAL" clId="{4180A1E8-8934-374C-B4C5-13283C50A140}" dt="2024-11-21T01:19:42.300" v="5771"/>
        <pc:sldMkLst>
          <pc:docMk/>
          <pc:sldMk cId="2311564467" sldId="334"/>
        </pc:sldMkLst>
      </pc:sldChg>
      <pc:sldChg chg="addSp delSp modSp mod">
        <pc:chgData name="Toby Donaldson" userId="2e6e5431-bb17-4c41-9985-d39c50d83c73" providerId="ADAL" clId="{4180A1E8-8934-374C-B4C5-13283C50A140}" dt="2024-11-21T01:19:54.475" v="5777"/>
        <pc:sldMkLst>
          <pc:docMk/>
          <pc:sldMk cId="3081407938" sldId="335"/>
        </pc:sldMkLst>
      </pc:sldChg>
      <pc:sldChg chg="addSp delSp modSp mod">
        <pc:chgData name="Toby Donaldson" userId="2e6e5431-bb17-4c41-9985-d39c50d83c73" providerId="ADAL" clId="{4180A1E8-8934-374C-B4C5-13283C50A140}" dt="2024-11-21T01:20:08.652" v="5783"/>
        <pc:sldMkLst>
          <pc:docMk/>
          <pc:sldMk cId="2163838651" sldId="336"/>
        </pc:sldMkLst>
      </pc:sldChg>
      <pc:sldChg chg="add">
        <pc:chgData name="Toby Donaldson" userId="2e6e5431-bb17-4c41-9985-d39c50d83c73" providerId="ADAL" clId="{4180A1E8-8934-374C-B4C5-13283C50A140}" dt="2024-11-21T01:17:20.398" v="5735" actId="2890"/>
        <pc:sldMkLst>
          <pc:docMk/>
          <pc:sldMk cId="3335722576" sldId="337"/>
        </pc:sldMkLst>
      </pc:sldChg>
      <pc:sldChg chg="addSp delSp modSp add mod">
        <pc:chgData name="Toby Donaldson" userId="2e6e5431-bb17-4c41-9985-d39c50d83c73" providerId="ADAL" clId="{4180A1E8-8934-374C-B4C5-13283C50A140}" dt="2024-11-21T01:24:43.380" v="6020" actId="11529"/>
        <pc:sldMkLst>
          <pc:docMk/>
          <pc:sldMk cId="1796464016" sldId="338"/>
        </pc:sldMkLst>
      </pc:sldChg>
      <pc:sldChg chg="modSp add mod">
        <pc:chgData name="Toby Donaldson" userId="2e6e5431-bb17-4c41-9985-d39c50d83c73" providerId="ADAL" clId="{4180A1E8-8934-374C-B4C5-13283C50A140}" dt="2024-11-21T01:26:29.958" v="6160" actId="20577"/>
        <pc:sldMkLst>
          <pc:docMk/>
          <pc:sldMk cId="2334068134" sldId="339"/>
        </pc:sldMkLst>
      </pc:sldChg>
      <pc:sldChg chg="addSp delSp modSp add mod">
        <pc:chgData name="Toby Donaldson" userId="2e6e5431-bb17-4c41-9985-d39c50d83c73" providerId="ADAL" clId="{4180A1E8-8934-374C-B4C5-13283C50A140}" dt="2024-11-21T01:28:35.352" v="6322" actId="1076"/>
        <pc:sldMkLst>
          <pc:docMk/>
          <pc:sldMk cId="304985727" sldId="340"/>
        </pc:sldMkLst>
      </pc:sldChg>
    </pc:docChg>
  </pc:docChgLst>
  <pc:docChgLst>
    <pc:chgData name="Toby Donaldson" userId="2e6e5431-bb17-4c41-9985-d39c50d83c73" providerId="ADAL" clId="{A515520A-0FCD-486C-A2CC-7D014497B132}"/>
    <pc:docChg chg="undo custSel addSld delSld modSld sldOrd">
      <pc:chgData name="Toby Donaldson" userId="2e6e5431-bb17-4c41-9985-d39c50d83c73" providerId="ADAL" clId="{A515520A-0FCD-486C-A2CC-7D014497B132}" dt="2024-09-18T21:55:31.410" v="953"/>
      <pc:docMkLst>
        <pc:docMk/>
      </pc:docMkLst>
      <pc:sldChg chg="addSp modSp mod setBg">
        <pc:chgData name="Toby Donaldson" userId="2e6e5431-bb17-4c41-9985-d39c50d83c73" providerId="ADAL" clId="{A515520A-0FCD-486C-A2CC-7D014497B132}" dt="2024-09-16T17:36:13.393" v="3" actId="14100"/>
        <pc:sldMkLst>
          <pc:docMk/>
          <pc:sldMk cId="3113156551" sldId="256"/>
        </pc:sldMkLst>
      </pc:sldChg>
      <pc:sldChg chg="addSp delSp modSp mod">
        <pc:chgData name="Toby Donaldson" userId="2e6e5431-bb17-4c41-9985-d39c50d83c73" providerId="ADAL" clId="{A515520A-0FCD-486C-A2CC-7D014497B132}" dt="2024-09-16T17:44:41.567" v="26" actId="1076"/>
        <pc:sldMkLst>
          <pc:docMk/>
          <pc:sldMk cId="1564174174" sldId="257"/>
        </pc:sldMkLst>
      </pc:sldChg>
      <pc:sldChg chg="del">
        <pc:chgData name="Toby Donaldson" userId="2e6e5431-bb17-4c41-9985-d39c50d83c73" providerId="ADAL" clId="{A515520A-0FCD-486C-A2CC-7D014497B132}" dt="2024-09-16T19:18:01.117" v="944" actId="2696"/>
        <pc:sldMkLst>
          <pc:docMk/>
          <pc:sldMk cId="2049895442" sldId="258"/>
        </pc:sldMkLst>
      </pc:sldChg>
      <pc:sldChg chg="addSp delSp modSp mod">
        <pc:chgData name="Toby Donaldson" userId="2e6e5431-bb17-4c41-9985-d39c50d83c73" providerId="ADAL" clId="{A515520A-0FCD-486C-A2CC-7D014497B132}" dt="2024-09-18T21:55:31.410" v="953"/>
        <pc:sldMkLst>
          <pc:docMk/>
          <pc:sldMk cId="2020498111" sldId="269"/>
        </pc:sldMkLst>
      </pc:sldChg>
      <pc:sldChg chg="add">
        <pc:chgData name="Toby Donaldson" userId="2e6e5431-bb17-4c41-9985-d39c50d83c73" providerId="ADAL" clId="{A515520A-0FCD-486C-A2CC-7D014497B132}" dt="2024-09-16T17:36:30.465" v="4" actId="2890"/>
        <pc:sldMkLst>
          <pc:docMk/>
          <pc:sldMk cId="624584149" sldId="271"/>
        </pc:sldMkLst>
      </pc:sldChg>
      <pc:sldChg chg="addSp delSp modSp add mod ord">
        <pc:chgData name="Toby Donaldson" userId="2e6e5431-bb17-4c41-9985-d39c50d83c73" providerId="ADAL" clId="{A515520A-0FCD-486C-A2CC-7D014497B132}" dt="2024-09-16T19:04:42.992" v="941"/>
        <pc:sldMkLst>
          <pc:docMk/>
          <pc:sldMk cId="2541733131" sldId="272"/>
        </pc:sldMkLst>
      </pc:sldChg>
      <pc:sldChg chg="addSp delSp modSp add mod ord">
        <pc:chgData name="Toby Donaldson" userId="2e6e5431-bb17-4c41-9985-d39c50d83c73" providerId="ADAL" clId="{A515520A-0FCD-486C-A2CC-7D014497B132}" dt="2024-09-16T19:04:53.403" v="943"/>
        <pc:sldMkLst>
          <pc:docMk/>
          <pc:sldMk cId="354076809" sldId="273"/>
        </pc:sldMkLst>
      </pc:sldChg>
      <pc:sldChg chg="addSp delSp modSp add mod ord">
        <pc:chgData name="Toby Donaldson" userId="2e6e5431-bb17-4c41-9985-d39c50d83c73" providerId="ADAL" clId="{A515520A-0FCD-486C-A2CC-7D014497B132}" dt="2024-09-16T19:04:18.839" v="935"/>
        <pc:sldMkLst>
          <pc:docMk/>
          <pc:sldMk cId="2168191691" sldId="274"/>
        </pc:sldMkLst>
      </pc:sldChg>
      <pc:sldChg chg="addSp delSp modSp add mod ord">
        <pc:chgData name="Toby Donaldson" userId="2e6e5431-bb17-4c41-9985-d39c50d83c73" providerId="ADAL" clId="{A515520A-0FCD-486C-A2CC-7D014497B132}" dt="2024-09-16T20:34:50.813" v="945" actId="1076"/>
        <pc:sldMkLst>
          <pc:docMk/>
          <pc:sldMk cId="3624217243" sldId="275"/>
        </pc:sldMkLst>
      </pc:sldChg>
      <pc:sldChg chg="addSp delSp modSp add mod">
        <pc:chgData name="Toby Donaldson" userId="2e6e5431-bb17-4c41-9985-d39c50d83c73" providerId="ADAL" clId="{A515520A-0FCD-486C-A2CC-7D014497B132}" dt="2024-09-16T18:58:58.852" v="826" actId="33524"/>
        <pc:sldMkLst>
          <pc:docMk/>
          <pc:sldMk cId="2165635234" sldId="276"/>
        </pc:sldMkLst>
      </pc:sldChg>
      <pc:sldChg chg="addSp delSp modSp add mod ord">
        <pc:chgData name="Toby Donaldson" userId="2e6e5431-bb17-4c41-9985-d39c50d83c73" providerId="ADAL" clId="{A515520A-0FCD-486C-A2CC-7D014497B132}" dt="2024-09-16T19:04:29.743" v="939"/>
        <pc:sldMkLst>
          <pc:docMk/>
          <pc:sldMk cId="798263514" sldId="277"/>
        </pc:sldMkLst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899495814" sldId="284"/>
        </pc:sldMkLst>
      </pc:sldChg>
      <pc:sldChg chg="del">
        <pc:chgData name="Toby Donaldson" userId="2e6e5431-bb17-4c41-9985-d39c50d83c73" providerId="ADAL" clId="{A515520A-0FCD-486C-A2CC-7D014497B132}" dt="2024-09-17T03:08:03.412" v="946" actId="2696"/>
        <pc:sldMkLst>
          <pc:docMk/>
          <pc:sldMk cId="3414341889" sldId="286"/>
        </pc:sldMkLst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302167807" sldId="299"/>
        </pc:sldMkLst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711128939" sldId="307"/>
        </pc:sldMkLst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2722314743" sldId="310"/>
        </pc:sldMkLst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1963568937" sldId="317"/>
        </pc:sldMkLst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3885649669" sldId="320"/>
        </pc:sldMkLst>
      </pc:sldChg>
    </pc:docChg>
  </pc:docChgLst>
  <pc:docChgLst>
    <pc:chgData name="Toby Donaldson" userId="2e6e5431-bb17-4c41-9985-d39c50d83c73" providerId="ADAL" clId="{71B42E49-0CFF-5046-8A8C-71F3C67F1AEA}"/>
    <pc:docChg chg="undo custSel addSld delSld modSld sldOrd delSection modSection">
      <pc:chgData name="Toby Donaldson" userId="2e6e5431-bb17-4c41-9985-d39c50d83c73" providerId="ADAL" clId="{71B42E49-0CFF-5046-8A8C-71F3C67F1AEA}" dt="2024-11-18T03:37:15.134" v="3781" actId="20577"/>
      <pc:docMkLst>
        <pc:docMk/>
      </pc:docMkLst>
      <pc:sldChg chg="del">
        <pc:chgData name="Toby Donaldson" userId="2e6e5431-bb17-4c41-9985-d39c50d83c73" providerId="ADAL" clId="{71B42E49-0CFF-5046-8A8C-71F3C67F1AEA}" dt="2024-11-15T04:25:44.363" v="589" actId="2696"/>
        <pc:sldMkLst>
          <pc:docMk/>
          <pc:sldMk cId="3108921986" sldId="297"/>
        </pc:sldMkLst>
      </pc:sldChg>
      <pc:sldChg chg="modSp mod">
        <pc:chgData name="Toby Donaldson" userId="2e6e5431-bb17-4c41-9985-d39c50d83c73" providerId="ADAL" clId="{71B42E49-0CFF-5046-8A8C-71F3C67F1AEA}" dt="2024-11-15T04:17:46.703" v="15" actId="20577"/>
        <pc:sldMkLst>
          <pc:docMk/>
          <pc:sldMk cId="2532483914" sldId="298"/>
        </pc:sldMkLst>
        <pc:spChg chg="mod">
          <ac:chgData name="Toby Donaldson" userId="2e6e5431-bb17-4c41-9985-d39c50d83c73" providerId="ADAL" clId="{71B42E49-0CFF-5046-8A8C-71F3C67F1AEA}" dt="2024-11-15T04:17:46.703" v="15" actId="20577"/>
          <ac:spMkLst>
            <pc:docMk/>
            <pc:sldMk cId="2532483914" sldId="298"/>
            <ac:spMk id="5" creationId="{3A570F83-8E57-E26A-C99C-D5EF564134DD}"/>
          </ac:spMkLst>
        </pc:spChg>
      </pc:sldChg>
      <pc:sldChg chg="addSp delSp modSp add mod ord">
        <pc:chgData name="Toby Donaldson" userId="2e6e5431-bb17-4c41-9985-d39c50d83c73" providerId="ADAL" clId="{71B42E49-0CFF-5046-8A8C-71F3C67F1AEA}" dt="2024-11-18T03:12:47.199" v="3277" actId="21"/>
        <pc:sldMkLst>
          <pc:docMk/>
          <pc:sldMk cId="704332154" sldId="299"/>
        </pc:sldMkLst>
        <pc:spChg chg="mod">
          <ac:chgData name="Toby Donaldson" userId="2e6e5431-bb17-4c41-9985-d39c50d83c73" providerId="ADAL" clId="{71B42E49-0CFF-5046-8A8C-71F3C67F1AEA}" dt="2024-11-15T04:23:18.006" v="408" actId="1076"/>
          <ac:spMkLst>
            <pc:docMk/>
            <pc:sldMk cId="704332154" sldId="299"/>
            <ac:spMk id="15" creationId="{80A66A1F-3A39-38FD-BF08-FB6B79100C42}"/>
          </ac:spMkLst>
        </pc:spChg>
        <pc:spChg chg="mod">
          <ac:chgData name="Toby Donaldson" userId="2e6e5431-bb17-4c41-9985-d39c50d83c73" providerId="ADAL" clId="{71B42E49-0CFF-5046-8A8C-71F3C67F1AEA}" dt="2024-11-15T04:23:18.006" v="408" actId="1076"/>
          <ac:spMkLst>
            <pc:docMk/>
            <pc:sldMk cId="704332154" sldId="299"/>
            <ac:spMk id="16" creationId="{835045DE-6CF8-EBFA-7D5E-B9063A3ADB70}"/>
          </ac:spMkLst>
        </pc:spChg>
      </pc:sldChg>
      <pc:sldChg chg="add del">
        <pc:chgData name="Toby Donaldson" userId="2e6e5431-bb17-4c41-9985-d39c50d83c73" providerId="ADAL" clId="{71B42E49-0CFF-5046-8A8C-71F3C67F1AEA}" dt="2024-11-15T04:26:50.536" v="592" actId="2696"/>
        <pc:sldMkLst>
          <pc:docMk/>
          <pc:sldMk cId="240578336" sldId="300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2310511591" sldId="301"/>
        </pc:sldMkLst>
      </pc:sldChg>
      <pc:sldChg chg="addSp delSp modSp add mod">
        <pc:chgData name="Toby Donaldson" userId="2e6e5431-bb17-4c41-9985-d39c50d83c73" providerId="ADAL" clId="{71B42E49-0CFF-5046-8A8C-71F3C67F1AEA}" dt="2024-11-18T03:13:29.919" v="3283" actId="21"/>
        <pc:sldMkLst>
          <pc:docMk/>
          <pc:sldMk cId="4155162727" sldId="301"/>
        </pc:sldMkLst>
      </pc:sldChg>
      <pc:sldChg chg="addSp delSp modSp add mod ord">
        <pc:chgData name="Toby Donaldson" userId="2e6e5431-bb17-4c41-9985-d39c50d83c73" providerId="ADAL" clId="{71B42E49-0CFF-5046-8A8C-71F3C67F1AEA}" dt="2024-11-18T03:29:06.600" v="3749" actId="20578"/>
        <pc:sldMkLst>
          <pc:docMk/>
          <pc:sldMk cId="3537362281" sldId="302"/>
        </pc:sldMkLst>
      </pc:sldChg>
      <pc:sldChg chg="addSp modSp add mod">
        <pc:chgData name="Toby Donaldson" userId="2e6e5431-bb17-4c41-9985-d39c50d83c73" providerId="ADAL" clId="{71B42E49-0CFF-5046-8A8C-71F3C67F1AEA}" dt="2024-11-18T03:31:01.641" v="3771" actId="1076"/>
        <pc:sldMkLst>
          <pc:docMk/>
          <pc:sldMk cId="1603675038" sldId="303"/>
        </pc:sldMkLst>
      </pc:sldChg>
      <pc:sldChg chg="addSp modSp add mod ord">
        <pc:chgData name="Toby Donaldson" userId="2e6e5431-bb17-4c41-9985-d39c50d83c73" providerId="ADAL" clId="{71B42E49-0CFF-5046-8A8C-71F3C67F1AEA}" dt="2024-11-18T03:31:46.851" v="3772" actId="2711"/>
        <pc:sldMkLst>
          <pc:docMk/>
          <pc:sldMk cId="670618474" sldId="304"/>
        </pc:sldMkLst>
      </pc:sldChg>
      <pc:sldChg chg="addSp modSp add mod">
        <pc:chgData name="Toby Donaldson" userId="2e6e5431-bb17-4c41-9985-d39c50d83c73" providerId="ADAL" clId="{71B42E49-0CFF-5046-8A8C-71F3C67F1AEA}" dt="2024-11-18T03:02:21.405" v="3106" actId="20577"/>
        <pc:sldMkLst>
          <pc:docMk/>
          <pc:sldMk cId="3070792585" sldId="305"/>
        </pc:sldMkLst>
      </pc:sldChg>
      <pc:sldChg chg="addSp delSp modSp add mod">
        <pc:chgData name="Toby Donaldson" userId="2e6e5431-bb17-4c41-9985-d39c50d83c73" providerId="ADAL" clId="{71B42E49-0CFF-5046-8A8C-71F3C67F1AEA}" dt="2024-11-18T03:23:32.955" v="3731" actId="21"/>
        <pc:sldMkLst>
          <pc:docMk/>
          <pc:sldMk cId="741336921" sldId="306"/>
        </pc:sldMkLst>
      </pc:sldChg>
      <pc:sldChg chg="delSp modSp add mod">
        <pc:chgData name="Toby Donaldson" userId="2e6e5431-bb17-4c41-9985-d39c50d83c73" providerId="ADAL" clId="{71B42E49-0CFF-5046-8A8C-71F3C67F1AEA}" dt="2024-11-18T03:37:15.134" v="3781" actId="20577"/>
        <pc:sldMkLst>
          <pc:docMk/>
          <pc:sldMk cId="1477628512" sldId="307"/>
        </pc:sldMkLst>
      </pc:sldChg>
      <pc:sldChg chg="modSp add mod">
        <pc:chgData name="Toby Donaldson" userId="2e6e5431-bb17-4c41-9985-d39c50d83c73" providerId="ADAL" clId="{71B42E49-0CFF-5046-8A8C-71F3C67F1AEA}" dt="2024-11-18T03:35:57.003" v="3774" actId="2711"/>
        <pc:sldMkLst>
          <pc:docMk/>
          <pc:sldMk cId="1211536643" sldId="308"/>
        </pc:sldMkLst>
      </pc:sldChg>
      <pc:sldChg chg="modSp add mod">
        <pc:chgData name="Toby Donaldson" userId="2e6e5431-bb17-4c41-9985-d39c50d83c73" providerId="ADAL" clId="{71B42E49-0CFF-5046-8A8C-71F3C67F1AEA}" dt="2024-11-18T03:36:22.590" v="3777" actId="2711"/>
        <pc:sldMkLst>
          <pc:docMk/>
          <pc:sldMk cId="2565013502" sldId="309"/>
        </pc:sldMkLst>
      </pc:sldChg>
      <pc:sldChg chg="delSp add mod">
        <pc:chgData name="Toby Donaldson" userId="2e6e5431-bb17-4c41-9985-d39c50d83c73" providerId="ADAL" clId="{71B42E49-0CFF-5046-8A8C-71F3C67F1AEA}" dt="2024-11-18T03:12:53.869" v="3279" actId="21"/>
        <pc:sldMkLst>
          <pc:docMk/>
          <pc:sldMk cId="2990804474" sldId="310"/>
        </pc:sldMkLst>
      </pc:sldChg>
      <pc:sldChg chg="delSp add mod">
        <pc:chgData name="Toby Donaldson" userId="2e6e5431-bb17-4c41-9985-d39c50d83c73" providerId="ADAL" clId="{71B42E49-0CFF-5046-8A8C-71F3C67F1AEA}" dt="2024-11-18T03:13:02.161" v="3281" actId="21"/>
        <pc:sldMkLst>
          <pc:docMk/>
          <pc:sldMk cId="2160413496" sldId="311"/>
        </pc:sldMkLst>
      </pc:sldChg>
      <pc:sldChg chg="add">
        <pc:chgData name="Toby Donaldson" userId="2e6e5431-bb17-4c41-9985-d39c50d83c73" providerId="ADAL" clId="{71B42E49-0CFF-5046-8A8C-71F3C67F1AEA}" dt="2024-11-18T03:12:57.269" v="3280" actId="2890"/>
        <pc:sldMkLst>
          <pc:docMk/>
          <pc:sldMk cId="1179084613" sldId="312"/>
        </pc:sldMkLst>
      </pc:sldChg>
      <pc:sldChg chg="add">
        <pc:chgData name="Toby Donaldson" userId="2e6e5431-bb17-4c41-9985-d39c50d83c73" providerId="ADAL" clId="{71B42E49-0CFF-5046-8A8C-71F3C67F1AEA}" dt="2024-11-18T03:13:25.660" v="3282" actId="2890"/>
        <pc:sldMkLst>
          <pc:docMk/>
          <pc:sldMk cId="3569791285" sldId="313"/>
        </pc:sldMkLst>
      </pc:sldChg>
      <pc:sldChg chg="modSp add mod">
        <pc:chgData name="Toby Donaldson" userId="2e6e5431-bb17-4c41-9985-d39c50d83c73" providerId="ADAL" clId="{71B42E49-0CFF-5046-8A8C-71F3C67F1AEA}" dt="2024-11-18T03:24:27.616" v="3732" actId="1076"/>
        <pc:sldMkLst>
          <pc:docMk/>
          <pc:sldMk cId="2445330101" sldId="314"/>
        </pc:sldMkLst>
      </pc:sldChg>
      <pc:sldChg chg="addSp modSp add mod">
        <pc:chgData name="Toby Donaldson" userId="2e6e5431-bb17-4c41-9985-d39c50d83c73" providerId="ADAL" clId="{71B42E49-0CFF-5046-8A8C-71F3C67F1AEA}" dt="2024-11-18T03:29:51.443" v="3755" actId="1076"/>
        <pc:sldMkLst>
          <pc:docMk/>
          <pc:sldMk cId="1377238358" sldId="315"/>
        </pc:sldMkLst>
      </pc:sldChg>
      <pc:sldChg chg="addSp modSp add mod ord">
        <pc:chgData name="Toby Donaldson" userId="2e6e5431-bb17-4c41-9985-d39c50d83c73" providerId="ADAL" clId="{71B42E49-0CFF-5046-8A8C-71F3C67F1AEA}" dt="2024-11-18T03:29:23.031" v="3751" actId="1076"/>
        <pc:sldMkLst>
          <pc:docMk/>
          <pc:sldMk cId="3039758997" sldId="316"/>
        </pc:sldMkLst>
      </pc:sldChg>
      <pc:sldChg chg="add">
        <pc:chgData name="Toby Donaldson" userId="2e6e5431-bb17-4c41-9985-d39c50d83c73" providerId="ADAL" clId="{71B42E49-0CFF-5046-8A8C-71F3C67F1AEA}" dt="2024-11-18T03:29:30.355" v="3752" actId="2890"/>
        <pc:sldMkLst>
          <pc:docMk/>
          <pc:sldMk cId="4100857923" sldId="317"/>
        </pc:sldMkLst>
      </pc:sldChg>
      <pc:sldChg chg="addSp modSp add mod ord">
        <pc:chgData name="Toby Donaldson" userId="2e6e5431-bb17-4c41-9985-d39c50d83c73" providerId="ADAL" clId="{71B42E49-0CFF-5046-8A8C-71F3C67F1AEA}" dt="2024-11-18T03:30:30.775" v="3767" actId="20578"/>
        <pc:sldMkLst>
          <pc:docMk/>
          <pc:sldMk cId="321858369" sldId="318"/>
        </pc:sldMkLst>
      </pc:sldChg>
      <pc:sldChg chg="add">
        <pc:chgData name="Toby Donaldson" userId="2e6e5431-bb17-4c41-9985-d39c50d83c73" providerId="ADAL" clId="{71B42E49-0CFF-5046-8A8C-71F3C67F1AEA}" dt="2024-11-18T03:30:44.804" v="3768" actId="2890"/>
        <pc:sldMkLst>
          <pc:docMk/>
          <pc:sldMk cId="514764050" sldId="319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2579216949" sldId="339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2266901553" sldId="357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3785498372" sldId="362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3819978950" sldId="363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2225316138" sldId="364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858480520" sldId="365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2877039528" sldId="366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2395036816" sldId="367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618014523" sldId="368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4266276714" sldId="369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1248740256" sldId="370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4039314859" sldId="371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3828095324" sldId="372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807447019" sldId="373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1162034591" sldId="374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3872114948" sldId="375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2307807174" sldId="376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329957749" sldId="377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2668762976" sldId="378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2192649226" sldId="379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916349276" sldId="380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1889743009" sldId="381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1617323450" sldId="382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2176652831" sldId="383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1703714514" sldId="384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586481752" sldId="385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2807038965" sldId="386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392166506" sldId="387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2192686135" sldId="388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1266760611" sldId="389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145693054" sldId="390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1521158521" sldId="391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1483271642" sldId="392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3446351697" sldId="393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2889113382" sldId="394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750629644" sldId="395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67320005" sldId="396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3753928923" sldId="397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2435781492" sldId="398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2870848995" sldId="399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511488615" sldId="400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142309767" sldId="401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4262481010" sldId="402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1759866411" sldId="403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3713464181" sldId="404"/>
        </pc:sldMkLst>
      </pc:sldChg>
    </pc:docChg>
  </pc:docChgLst>
  <pc:docChgLst>
    <pc:chgData name="Toby Donaldson" userId="2e6e5431-bb17-4c41-9985-d39c50d83c73" providerId="ADAL" clId="{3E73F375-118E-4313-B197-86FE59234AEF}"/>
    <pc:docChg chg="undo custSel addSld modSld modSection">
      <pc:chgData name="Toby Donaldson" userId="2e6e5431-bb17-4c41-9985-d39c50d83c73" providerId="ADAL" clId="{3E73F375-118E-4313-B197-86FE59234AEF}" dt="2024-10-16T22:08:40.700" v="115"/>
      <pc:docMkLst>
        <pc:docMk/>
      </pc:docMkLst>
      <pc:sldChg chg="addSp delSp modSp mod">
        <pc:chgData name="Toby Donaldson" userId="2e6e5431-bb17-4c41-9985-d39c50d83c73" providerId="ADAL" clId="{3E73F375-118E-4313-B197-86FE59234AEF}" dt="2024-10-15T20:43:29.095" v="1"/>
        <pc:sldMkLst>
          <pc:docMk/>
          <pc:sldMk cId="3434322379" sldId="301"/>
        </pc:sldMkLst>
      </pc:sldChg>
      <pc:sldChg chg="addSp">
        <pc:chgData name="Toby Donaldson" userId="2e6e5431-bb17-4c41-9985-d39c50d83c73" providerId="ADAL" clId="{3E73F375-118E-4313-B197-86FE59234AEF}" dt="2024-10-15T21:49:51.840" v="104"/>
        <pc:sldMkLst>
          <pc:docMk/>
          <pc:sldMk cId="2658978882" sldId="302"/>
        </pc:sldMkLst>
      </pc:sldChg>
      <pc:sldChg chg="addSp">
        <pc:chgData name="Toby Donaldson" userId="2e6e5431-bb17-4c41-9985-d39c50d83c73" providerId="ADAL" clId="{3E73F375-118E-4313-B197-86FE59234AEF}" dt="2024-10-15T21:49:51.840" v="104"/>
        <pc:sldMkLst>
          <pc:docMk/>
          <pc:sldMk cId="3332135005" sldId="304"/>
        </pc:sldMkLst>
      </pc:sldChg>
      <pc:sldChg chg="modSp mod">
        <pc:chgData name="Toby Donaldson" userId="2e6e5431-bb17-4c41-9985-d39c50d83c73" providerId="ADAL" clId="{3E73F375-118E-4313-B197-86FE59234AEF}" dt="2024-10-15T20:47:59.716" v="14" actId="2711"/>
        <pc:sldMkLst>
          <pc:docMk/>
          <pc:sldMk cId="4030859673" sldId="306"/>
        </pc:sldMkLst>
      </pc:sldChg>
      <pc:sldChg chg="addSp delSp modSp mod">
        <pc:chgData name="Toby Donaldson" userId="2e6e5431-bb17-4c41-9985-d39c50d83c73" providerId="ADAL" clId="{3E73F375-118E-4313-B197-86FE59234AEF}" dt="2024-10-15T20:50:36.304" v="100" actId="207"/>
        <pc:sldMkLst>
          <pc:docMk/>
          <pc:sldMk cId="515663142" sldId="308"/>
        </pc:sldMkLst>
      </pc:sldChg>
      <pc:sldChg chg="delSp mod">
        <pc:chgData name="Toby Donaldson" userId="2e6e5431-bb17-4c41-9985-d39c50d83c73" providerId="ADAL" clId="{3E73F375-118E-4313-B197-86FE59234AEF}" dt="2024-10-15T20:51:43.382" v="103" actId="21"/>
        <pc:sldMkLst>
          <pc:docMk/>
          <pc:sldMk cId="1023544048" sldId="309"/>
        </pc:sldMkLst>
      </pc:sldChg>
      <pc:sldChg chg="addSp">
        <pc:chgData name="Toby Donaldson" userId="2e6e5431-bb17-4c41-9985-d39c50d83c73" providerId="ADAL" clId="{3E73F375-118E-4313-B197-86FE59234AEF}" dt="2024-10-15T22:14:48.722" v="105"/>
        <pc:sldMkLst>
          <pc:docMk/>
          <pc:sldMk cId="4246999849" sldId="310"/>
        </pc:sldMkLst>
      </pc:sldChg>
      <pc:sldChg chg="addSp">
        <pc:chgData name="Toby Donaldson" userId="2e6e5431-bb17-4c41-9985-d39c50d83c73" providerId="ADAL" clId="{3E73F375-118E-4313-B197-86FE59234AEF}" dt="2024-10-15T22:14:48.722" v="105"/>
        <pc:sldMkLst>
          <pc:docMk/>
          <pc:sldMk cId="2195443414" sldId="313"/>
        </pc:sldMkLst>
      </pc:sldChg>
      <pc:sldChg chg="addSp">
        <pc:chgData name="Toby Donaldson" userId="2e6e5431-bb17-4c41-9985-d39c50d83c73" providerId="ADAL" clId="{3E73F375-118E-4313-B197-86FE59234AEF}" dt="2024-10-15T21:49:51.840" v="104"/>
        <pc:sldMkLst>
          <pc:docMk/>
          <pc:sldMk cId="4023133742" sldId="314"/>
        </pc:sldMkLst>
      </pc:sldChg>
      <pc:sldChg chg="addSp">
        <pc:chgData name="Toby Donaldson" userId="2e6e5431-bb17-4c41-9985-d39c50d83c73" providerId="ADAL" clId="{3E73F375-118E-4313-B197-86FE59234AEF}" dt="2024-10-15T22:14:48.722" v="105"/>
        <pc:sldMkLst>
          <pc:docMk/>
          <pc:sldMk cId="3433693695" sldId="315"/>
        </pc:sldMkLst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1371794041" sldId="337"/>
        </pc:sldMkLst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3339854315" sldId="341"/>
        </pc:sldMkLst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3600028437" sldId="350"/>
        </pc:sldMkLst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2040492478" sldId="353"/>
        </pc:sldMkLst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416104049" sldId="357"/>
        </pc:sldMkLst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1958484672" sldId="363"/>
        </pc:sldMkLst>
      </pc:sldChg>
      <pc:sldChg chg="modSp mod">
        <pc:chgData name="Toby Donaldson" userId="2e6e5431-bb17-4c41-9985-d39c50d83c73" providerId="ADAL" clId="{3E73F375-118E-4313-B197-86FE59234AEF}" dt="2024-10-16T20:49:37.862" v="108" actId="20577"/>
        <pc:sldMkLst>
          <pc:docMk/>
          <pc:sldMk cId="2445780534" sldId="371"/>
        </pc:sldMkLst>
      </pc:sldChg>
      <pc:sldChg chg="addSp delSp modSp new mod modClrScheme chgLayout">
        <pc:chgData name="Toby Donaldson" userId="2e6e5431-bb17-4c41-9985-d39c50d83c73" providerId="ADAL" clId="{3E73F375-118E-4313-B197-86FE59234AEF}" dt="2024-10-15T20:46:46.791" v="12" actId="20577"/>
        <pc:sldMkLst>
          <pc:docMk/>
          <pc:sldMk cId="863441422" sldId="372"/>
        </pc:sldMkLst>
      </pc:sldChg>
      <pc:sldChg chg="addSp modSp add mod">
        <pc:chgData name="Toby Donaldson" userId="2e6e5431-bb17-4c41-9985-d39c50d83c73" providerId="ADAL" clId="{3E73F375-118E-4313-B197-86FE59234AEF}" dt="2024-10-15T22:14:48.722" v="105"/>
        <pc:sldMkLst>
          <pc:docMk/>
          <pc:sldMk cId="3269997775" sldId="373"/>
        </pc:sldMkLst>
      </pc:sldChg>
      <pc:sldChg chg="addSp add">
        <pc:chgData name="Toby Donaldson" userId="2e6e5431-bb17-4c41-9985-d39c50d83c73" providerId="ADAL" clId="{3E73F375-118E-4313-B197-86FE59234AEF}" dt="2024-10-15T22:14:48.722" v="105"/>
        <pc:sldMkLst>
          <pc:docMk/>
          <pc:sldMk cId="2760953719" sldId="374"/>
        </pc:sldMkLst>
      </pc:sldChg>
      <pc:sldChg chg="addSp delSp modSp mod">
        <pc:chgData name="Toby Donaldson" userId="2e6e5431-bb17-4c41-9985-d39c50d83c73" providerId="ADAL" clId="{3E73F375-118E-4313-B197-86FE59234AEF}" dt="2024-10-16T20:59:26.672" v="110" actId="21"/>
        <pc:sldMkLst>
          <pc:docMk/>
          <pc:sldMk cId="1423492479" sldId="375"/>
        </pc:sldMkLst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1387091156" sldId="377"/>
        </pc:sldMkLst>
      </pc:sldChg>
      <pc:sldChg chg="addSp modSp mod">
        <pc:chgData name="Toby Donaldson" userId="2e6e5431-bb17-4c41-9985-d39c50d83c73" providerId="ADAL" clId="{3E73F375-118E-4313-B197-86FE59234AEF}" dt="2024-10-16T21:49:35.137" v="114"/>
        <pc:sldMkLst>
          <pc:docMk/>
          <pc:sldMk cId="3529617682" sldId="378"/>
        </pc:sldMkLst>
      </pc:sldChg>
      <pc:sldChg chg="addSp">
        <pc:chgData name="Toby Donaldson" userId="2e6e5431-bb17-4c41-9985-d39c50d83c73" providerId="ADAL" clId="{3E73F375-118E-4313-B197-86FE59234AEF}" dt="2024-10-16T22:08:40.700" v="115"/>
        <pc:sldMkLst>
          <pc:docMk/>
          <pc:sldMk cId="2783137732" sldId="391"/>
        </pc:sldMkLst>
      </pc:sldChg>
      <pc:sldChg chg="addSp">
        <pc:chgData name="Toby Donaldson" userId="2e6e5431-bb17-4c41-9985-d39c50d83c73" providerId="ADAL" clId="{3E73F375-118E-4313-B197-86FE59234AEF}" dt="2024-10-16T22:08:40.700" v="115"/>
        <pc:sldMkLst>
          <pc:docMk/>
          <pc:sldMk cId="2867936421" sldId="393"/>
        </pc:sldMkLst>
      </pc:sldChg>
      <pc:sldChg chg="addSp">
        <pc:chgData name="Toby Donaldson" userId="2e6e5431-bb17-4c41-9985-d39c50d83c73" providerId="ADAL" clId="{3E73F375-118E-4313-B197-86FE59234AEF}" dt="2024-10-16T22:08:40.700" v="115"/>
        <pc:sldMkLst>
          <pc:docMk/>
          <pc:sldMk cId="1377394535" sldId="394"/>
        </pc:sldMkLst>
      </pc:sldChg>
      <pc:sldChg chg="addSp">
        <pc:chgData name="Toby Donaldson" userId="2e6e5431-bb17-4c41-9985-d39c50d83c73" providerId="ADAL" clId="{3E73F375-118E-4313-B197-86FE59234AEF}" dt="2024-10-16T22:08:40.700" v="115"/>
        <pc:sldMkLst>
          <pc:docMk/>
          <pc:sldMk cId="2357367200" sldId="403"/>
        </pc:sldMkLst>
      </pc:sldChg>
      <pc:sldChg chg="addSp">
        <pc:chgData name="Toby Donaldson" userId="2e6e5431-bb17-4c41-9985-d39c50d83c73" providerId="ADAL" clId="{3E73F375-118E-4313-B197-86FE59234AEF}" dt="2024-10-16T22:08:40.700" v="115"/>
        <pc:sldMkLst>
          <pc:docMk/>
          <pc:sldMk cId="3369581558" sldId="405"/>
        </pc:sldMkLst>
      </pc:sldChg>
    </pc:docChg>
  </pc:docChgLst>
  <pc:docChgLst>
    <pc:chgData name="Toby Donaldson" userId="2e6e5431-bb17-4c41-9985-d39c50d83c73" providerId="ADAL" clId="{B9416858-7774-4F66-8108-C7D616444F13}"/>
    <pc:docChg chg="undo custSel addSld modSld">
      <pc:chgData name="Toby Donaldson" userId="2e6e5431-bb17-4c41-9985-d39c50d83c73" providerId="ADAL" clId="{B9416858-7774-4F66-8108-C7D616444F13}" dt="2024-11-18T23:12:18.765" v="18"/>
      <pc:docMkLst>
        <pc:docMk/>
      </pc:docMkLst>
      <pc:sldChg chg="addSp">
        <pc:chgData name="Toby Donaldson" userId="2e6e5431-bb17-4c41-9985-d39c50d83c73" providerId="ADAL" clId="{B9416858-7774-4F66-8108-C7D616444F13}" dt="2024-11-18T23:12:18.765" v="18"/>
        <pc:sldMkLst>
          <pc:docMk/>
          <pc:sldMk cId="4155162727" sldId="301"/>
        </pc:sldMkLst>
      </pc:sldChg>
      <pc:sldChg chg="addSp">
        <pc:chgData name="Toby Donaldson" userId="2e6e5431-bb17-4c41-9985-d39c50d83c73" providerId="ADAL" clId="{B9416858-7774-4F66-8108-C7D616444F13}" dt="2024-11-18T23:12:18.765" v="18"/>
        <pc:sldMkLst>
          <pc:docMk/>
          <pc:sldMk cId="670618474" sldId="304"/>
        </pc:sldMkLst>
      </pc:sldChg>
      <pc:sldChg chg="addSp">
        <pc:chgData name="Toby Donaldson" userId="2e6e5431-bb17-4c41-9985-d39c50d83c73" providerId="ADAL" clId="{B9416858-7774-4F66-8108-C7D616444F13}" dt="2024-11-18T23:12:18.765" v="18"/>
        <pc:sldMkLst>
          <pc:docMk/>
          <pc:sldMk cId="3070792585" sldId="305"/>
        </pc:sldMkLst>
      </pc:sldChg>
      <pc:sldChg chg="addSp delSp mod">
        <pc:chgData name="Toby Donaldson" userId="2e6e5431-bb17-4c41-9985-d39c50d83c73" providerId="ADAL" clId="{B9416858-7774-4F66-8108-C7D616444F13}" dt="2024-11-18T23:12:18.765" v="18"/>
        <pc:sldMkLst>
          <pc:docMk/>
          <pc:sldMk cId="741336921" sldId="306"/>
        </pc:sldMkLst>
      </pc:sldChg>
      <pc:sldChg chg="modSp mod">
        <pc:chgData name="Toby Donaldson" userId="2e6e5431-bb17-4c41-9985-d39c50d83c73" providerId="ADAL" clId="{B9416858-7774-4F66-8108-C7D616444F13}" dt="2024-11-18T19:30:50.473" v="7" actId="122"/>
        <pc:sldMkLst>
          <pc:docMk/>
          <pc:sldMk cId="1477628512" sldId="307"/>
        </pc:sldMkLst>
      </pc:sldChg>
      <pc:sldChg chg="modSp mod">
        <pc:chgData name="Toby Donaldson" userId="2e6e5431-bb17-4c41-9985-d39c50d83c73" providerId="ADAL" clId="{B9416858-7774-4F66-8108-C7D616444F13}" dt="2024-11-18T19:31:01.325" v="11" actId="122"/>
        <pc:sldMkLst>
          <pc:docMk/>
          <pc:sldMk cId="1211536643" sldId="308"/>
        </pc:sldMkLst>
      </pc:sldChg>
      <pc:sldChg chg="modSp mod">
        <pc:chgData name="Toby Donaldson" userId="2e6e5431-bb17-4c41-9985-d39c50d83c73" providerId="ADAL" clId="{B9416858-7774-4F66-8108-C7D616444F13}" dt="2024-11-18T19:41:09.297" v="17" actId="1076"/>
        <pc:sldMkLst>
          <pc:docMk/>
          <pc:sldMk cId="2565013502" sldId="309"/>
        </pc:sldMkLst>
      </pc:sldChg>
      <pc:sldChg chg="addSp">
        <pc:chgData name="Toby Donaldson" userId="2e6e5431-bb17-4c41-9985-d39c50d83c73" providerId="ADAL" clId="{B9416858-7774-4F66-8108-C7D616444F13}" dt="2024-11-18T23:12:18.765" v="18"/>
        <pc:sldMkLst>
          <pc:docMk/>
          <pc:sldMk cId="2160413496" sldId="311"/>
        </pc:sldMkLst>
      </pc:sldChg>
      <pc:sldChg chg="addSp">
        <pc:chgData name="Toby Donaldson" userId="2e6e5431-bb17-4c41-9985-d39c50d83c73" providerId="ADAL" clId="{B9416858-7774-4F66-8108-C7D616444F13}" dt="2024-11-18T23:12:18.765" v="18"/>
        <pc:sldMkLst>
          <pc:docMk/>
          <pc:sldMk cId="2445330101" sldId="314"/>
        </pc:sldMkLst>
      </pc:sldChg>
      <pc:sldChg chg="addSp">
        <pc:chgData name="Toby Donaldson" userId="2e6e5431-bb17-4c41-9985-d39c50d83c73" providerId="ADAL" clId="{B9416858-7774-4F66-8108-C7D616444F13}" dt="2024-11-18T23:12:18.765" v="18"/>
        <pc:sldMkLst>
          <pc:docMk/>
          <pc:sldMk cId="1377238358" sldId="315"/>
        </pc:sldMkLst>
      </pc:sldChg>
      <pc:sldChg chg="addSp add">
        <pc:chgData name="Toby Donaldson" userId="2e6e5431-bb17-4c41-9985-d39c50d83c73" providerId="ADAL" clId="{B9416858-7774-4F66-8108-C7D616444F13}" dt="2024-11-18T23:12:18.765" v="18"/>
        <pc:sldMkLst>
          <pc:docMk/>
          <pc:sldMk cId="2138203009" sldId="320"/>
        </pc:sldMkLst>
      </pc:sldChg>
    </pc:docChg>
  </pc:docChgLst>
  <pc:docChgLst>
    <pc:chgData name="Toby Donaldson" userId="2e6e5431-bb17-4c41-9985-d39c50d83c73" providerId="ADAL" clId="{54A2844F-3816-4608-952A-56382E2A12FB}"/>
    <pc:docChg chg="modSld">
      <pc:chgData name="Toby Donaldson" userId="2e6e5431-bb17-4c41-9985-d39c50d83c73" providerId="ADAL" clId="{54A2844F-3816-4608-952A-56382E2A12FB}" dt="2024-11-20T23:08:34.320" v="0"/>
      <pc:docMkLst>
        <pc:docMk/>
      </pc:docMkLst>
      <pc:sldChg chg="addSp">
        <pc:chgData name="Toby Donaldson" userId="2e6e5431-bb17-4c41-9985-d39c50d83c73" providerId="ADAL" clId="{54A2844F-3816-4608-952A-56382E2A12FB}" dt="2024-11-20T23:08:34.320" v="0"/>
        <pc:sldMkLst>
          <pc:docMk/>
          <pc:sldMk cId="501040267" sldId="300"/>
        </pc:sldMkLst>
      </pc:sldChg>
      <pc:sldChg chg="addSp">
        <pc:chgData name="Toby Donaldson" userId="2e6e5431-bb17-4c41-9985-d39c50d83c73" providerId="ADAL" clId="{54A2844F-3816-4608-952A-56382E2A12FB}" dt="2024-11-20T23:08:34.320" v="0"/>
        <pc:sldMkLst>
          <pc:docMk/>
          <pc:sldMk cId="510819724" sldId="301"/>
        </pc:sldMkLst>
      </pc:sldChg>
      <pc:sldChg chg="addSp">
        <pc:chgData name="Toby Donaldson" userId="2e6e5431-bb17-4c41-9985-d39c50d83c73" providerId="ADAL" clId="{54A2844F-3816-4608-952A-56382E2A12FB}" dt="2024-11-20T23:08:34.320" v="0"/>
        <pc:sldMkLst>
          <pc:docMk/>
          <pc:sldMk cId="1743495196" sldId="304"/>
        </pc:sldMkLst>
      </pc:sldChg>
      <pc:sldChg chg="addSp">
        <pc:chgData name="Toby Donaldson" userId="2e6e5431-bb17-4c41-9985-d39c50d83c73" providerId="ADAL" clId="{54A2844F-3816-4608-952A-56382E2A12FB}" dt="2024-11-20T23:08:34.320" v="0"/>
        <pc:sldMkLst>
          <pc:docMk/>
          <pc:sldMk cId="41044590" sldId="305"/>
        </pc:sldMkLst>
      </pc:sldChg>
      <pc:sldChg chg="addSp">
        <pc:chgData name="Toby Donaldson" userId="2e6e5431-bb17-4c41-9985-d39c50d83c73" providerId="ADAL" clId="{54A2844F-3816-4608-952A-56382E2A12FB}" dt="2024-11-20T23:08:34.320" v="0"/>
        <pc:sldMkLst>
          <pc:docMk/>
          <pc:sldMk cId="4167362768" sldId="306"/>
        </pc:sldMkLst>
      </pc:sldChg>
      <pc:sldChg chg="addSp">
        <pc:chgData name="Toby Donaldson" userId="2e6e5431-bb17-4c41-9985-d39c50d83c73" providerId="ADAL" clId="{54A2844F-3816-4608-952A-56382E2A12FB}" dt="2024-11-20T23:08:34.320" v="0"/>
        <pc:sldMkLst>
          <pc:docMk/>
          <pc:sldMk cId="3726390942" sldId="307"/>
        </pc:sldMkLst>
      </pc:sldChg>
      <pc:sldChg chg="addSp">
        <pc:chgData name="Toby Donaldson" userId="2e6e5431-bb17-4c41-9985-d39c50d83c73" providerId="ADAL" clId="{54A2844F-3816-4608-952A-56382E2A12FB}" dt="2024-11-20T23:08:34.320" v="0"/>
        <pc:sldMkLst>
          <pc:docMk/>
          <pc:sldMk cId="181054468" sldId="316"/>
        </pc:sldMkLst>
      </pc:sldChg>
      <pc:sldChg chg="addSp">
        <pc:chgData name="Toby Donaldson" userId="2e6e5431-bb17-4c41-9985-d39c50d83c73" providerId="ADAL" clId="{54A2844F-3816-4608-952A-56382E2A12FB}" dt="2024-11-20T23:08:34.320" v="0"/>
        <pc:sldMkLst>
          <pc:docMk/>
          <pc:sldMk cId="4106708011" sldId="319"/>
        </pc:sldMkLst>
      </pc:sldChg>
      <pc:sldChg chg="addSp">
        <pc:chgData name="Toby Donaldson" userId="2e6e5431-bb17-4c41-9985-d39c50d83c73" providerId="ADAL" clId="{54A2844F-3816-4608-952A-56382E2A12FB}" dt="2024-11-20T23:08:34.320" v="0"/>
        <pc:sldMkLst>
          <pc:docMk/>
          <pc:sldMk cId="948346448" sldId="321"/>
        </pc:sldMkLst>
      </pc:sldChg>
      <pc:sldChg chg="addSp">
        <pc:chgData name="Toby Donaldson" userId="2e6e5431-bb17-4c41-9985-d39c50d83c73" providerId="ADAL" clId="{54A2844F-3816-4608-952A-56382E2A12FB}" dt="2024-11-20T23:08:34.320" v="0"/>
        <pc:sldMkLst>
          <pc:docMk/>
          <pc:sldMk cId="2648292738" sldId="324"/>
        </pc:sldMkLst>
      </pc:sldChg>
      <pc:sldChg chg="addSp">
        <pc:chgData name="Toby Donaldson" userId="2e6e5431-bb17-4c41-9985-d39c50d83c73" providerId="ADAL" clId="{54A2844F-3816-4608-952A-56382E2A12FB}" dt="2024-11-20T23:08:34.320" v="0"/>
        <pc:sldMkLst>
          <pc:docMk/>
          <pc:sldMk cId="2221690860" sldId="325"/>
        </pc:sldMkLst>
      </pc:sldChg>
      <pc:sldChg chg="addSp">
        <pc:chgData name="Toby Donaldson" userId="2e6e5431-bb17-4c41-9985-d39c50d83c73" providerId="ADAL" clId="{54A2844F-3816-4608-952A-56382E2A12FB}" dt="2024-11-20T23:08:34.320" v="0"/>
        <pc:sldMkLst>
          <pc:docMk/>
          <pc:sldMk cId="265986242" sldId="33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8162804-B246-4973-81E8-228E8D571902}" type="datetimeFigureOut">
              <a:rPr lang="en-AU" smtClean="0"/>
              <a:t>24/11/2024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F9F5347-3E6A-4C40-928A-729612897D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4204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ACD8A-2400-2C00-6F2C-9190B21E0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EF36F3-3952-0133-0278-20C6F53FE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02343-E86A-8C0B-3B90-836BF68C5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F993-8C17-4AA1-A568-B2EE0046F6BB}" type="datetime1">
              <a:rPr lang="en-AU" smtClean="0"/>
              <a:t>24/11/2024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854B-C511-D8BC-0994-D98601142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B54A2-AE0B-1668-59E8-E383EDFCD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0945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D111D-F52E-C6AB-6AB5-75792C5B5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3B63AC-66B2-C3D9-5F9B-0FE74B937A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E133F-4A43-D603-1902-8699F1E96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88EE-5698-4527-9DB2-ACD518686AB3}" type="datetime1">
              <a:rPr lang="en-AU" smtClean="0"/>
              <a:t>24/11/2024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4ABFF-7114-0E6E-F699-476DEDB48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33E27-1DD4-4A74-4AE5-CEC262C6F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1627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99EDDC-35F9-651B-C758-222A4C63E8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AB0BCE-B8B5-E416-22A0-76CFC8EBA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114BC-A925-2C44-153F-7F6446146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AEAFD-673C-49C9-9E87-345916F4966D}" type="datetime1">
              <a:rPr lang="en-AU" smtClean="0"/>
              <a:t>24/11/2024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52B30-89B8-7495-FB74-F99674BBD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7DB80-C397-B407-8682-2264DDA92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5094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781CB-AB4A-925E-7597-0EABFE98E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59CD2-5433-7357-4B3B-143197775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05232-1743-FEF0-6814-58C4BB843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3F544-1CF7-4940-8A71-C151BB078596}" type="datetime1">
              <a:rPr lang="en-AU" smtClean="0"/>
              <a:t>24/11/2024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15800-5861-AFF9-E5AF-DE6806CA8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3E062-97C8-5008-312A-C67B6C7C1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4450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76FF2-3DA3-89BE-1658-5AE3BA066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10EF4-6A5F-800A-87E3-F2832E2AB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43256-7716-AE2D-06F1-F4AD4D13A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A0B8-47BE-4EBE-895C-4C62B36C50AF}" type="datetime1">
              <a:rPr lang="en-AU" smtClean="0"/>
              <a:t>24/11/2024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E324F-A5F7-4E25-5FC6-AB38053C2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6BDA5-F861-569B-F4BC-9F9206E77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2014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C4ED9-516B-04BC-DD47-08E42CB00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0AB43-7127-38D8-EBC3-A5FDA6868E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1D0094-E82C-80BC-B5E5-B5F423343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93F4A-D2C6-6C74-52CA-7E2860EC1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7689D-5032-4671-91C5-541D88033229}" type="datetime1">
              <a:rPr lang="en-AU" smtClean="0"/>
              <a:t>24/11/2024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25A6-C4CE-3CFD-B4DF-B60FC6A8E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695D8-7E92-05EC-E0AA-B17C8963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8049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35F26-DB6A-E18B-72E4-58A300DF4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40866-3E32-3CE1-7436-F834AA167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DB4D0E-C11C-C427-604D-4278845B0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4F3FDC-6D83-F9F9-CB63-1FE6ADD159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E5395-6A27-69D5-410F-96074F0722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B417F-E1AB-973C-D654-E47D70A8B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A03C3-44F2-41B6-ADB8-009D9A974BEC}" type="datetime1">
              <a:rPr lang="en-AU" smtClean="0"/>
              <a:t>24/11/2024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E0E4D8-8355-AAC5-6E67-C4DA0E413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AAED98-6E2A-2155-0BD1-0D8287C40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5343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F7E38-69D8-C4EE-DE3C-5696CFC96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4E5530-6714-3CAA-A237-6FA35E6C9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8176C-6D36-44C4-8474-01BB2AF97904}" type="datetime1">
              <a:rPr lang="en-AU" smtClean="0"/>
              <a:t>24/11/2024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C7EE88-A0F0-7D7B-4320-5B4CCBF3A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B7C3F-6305-9FC7-AA11-F6BFE8E35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8746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5D3BAB-E3C9-4760-326D-4F49396B2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F4B4C-1DF1-4DDF-8F39-0671CF1075AF}" type="datetime1">
              <a:rPr lang="en-AU" smtClean="0"/>
              <a:t>24/11/2024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EE3234-1395-F931-ED26-551D35D35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51403-1008-EF7A-234F-E31AA9D50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954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F9620-5DFA-6923-FF3B-9E16804DA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D3061-0349-6DA2-FC5E-2E9ADCE7A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8E0021-E475-AC83-B5E1-EFD885A8F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8A428-22B5-DF09-F753-147361477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63CD-B029-4C34-BC29-C1A363BBC9B9}" type="datetime1">
              <a:rPr lang="en-AU" smtClean="0"/>
              <a:t>24/11/2024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D4997-A974-A215-E061-68CF34200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EDF231-3C4D-0EB8-B350-CAC3072E6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924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AE0A9-027D-D539-DB2D-883C0A266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A47153-C891-A893-A30B-A82039C911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3AA4B1-546F-6BE1-B72D-3DED5567C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BCB47-C75C-5ECA-9313-341F4889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F883F-65A2-4D24-B482-47EA72C1614F}" type="datetime1">
              <a:rPr lang="en-AU" smtClean="0"/>
              <a:t>24/11/2024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FCDEA-1AEB-2B86-8766-4759BFC0A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920C5-5DD4-FCC5-B147-3E1321326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489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446106-232E-9C9F-A17C-1A1F64DCB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ECC97-54D5-9DBE-2C28-6D223DA21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E8168-8EB8-BBC6-8D20-3F5436EDF0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6482F6-BAC0-4446-873D-C3498BDB5CA0}" type="datetime1">
              <a:rPr lang="en-AU" smtClean="0"/>
              <a:t>24/11/2024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E1A4E-FDE6-0348-810F-99E3E87CFE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29D13-3CF7-1E3C-5E2F-D830C41475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2593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A570F83-8E57-E26A-C99C-D5EF564134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Algorithms: Binary Search</a:t>
            </a:r>
            <a:endParaRPr lang="en-AU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F4D5479-D96B-1A4F-E8BD-BBBB7CC215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/>
              <a:t>CMPT 120, Fall 2024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E1978C-967C-20E4-35D0-B3C716027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2483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149D41-D9ED-2CE9-D72F-FBFA6DA942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81F333-0EA7-7D3C-47E3-AB0538429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5571520"/>
            <a:ext cx="2743200" cy="365125"/>
          </a:xfrm>
        </p:spPr>
        <p:txBody>
          <a:bodyPr/>
          <a:lstStyle/>
          <a:p>
            <a:fld id="{CBA0A0CD-12E5-4065-8C87-26D031211F61}" type="slidenum">
              <a:rPr lang="en-AU" smtClean="0"/>
              <a:t>10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2FCF611-570E-7679-6F24-5700F821F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Binary Search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CAFD37-A0DF-0B01-C940-E55CC9F91C53}"/>
              </a:ext>
            </a:extLst>
          </p:cNvPr>
          <p:cNvSpPr txBox="1"/>
          <p:nvPr/>
        </p:nvSpPr>
        <p:spPr>
          <a:xfrm>
            <a:off x="141531" y="968506"/>
            <a:ext cx="2743199" cy="20313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Idea #2</a:t>
            </a:r>
            <a:r>
              <a:rPr lang="en-CA" dirty="0"/>
              <a:t>: instead of starting the search from the beginning, start in the middle. Then we can cross-off half the numbers with a single comparison.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1BA973-14E2-68C6-A777-147B8C46867C}"/>
              </a:ext>
            </a:extLst>
          </p:cNvPr>
          <p:cNvSpPr txBox="1"/>
          <p:nvPr/>
        </p:nvSpPr>
        <p:spPr>
          <a:xfrm>
            <a:off x="3372845" y="1433731"/>
            <a:ext cx="8514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1, 3, 4, 6, 8, 9, 10, 15, 16, 17, 22, 30, 35, 36, 40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147EC9-6992-C754-5A38-FAC36F913EB3}"/>
              </a:ext>
            </a:extLst>
          </p:cNvPr>
          <p:cNvSpPr txBox="1"/>
          <p:nvPr/>
        </p:nvSpPr>
        <p:spPr>
          <a:xfrm>
            <a:off x="3809860" y="347466"/>
            <a:ext cx="4051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N=15, Is 18 in the list?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182947-2109-617A-D531-99D322BFF48B}"/>
              </a:ext>
            </a:extLst>
          </p:cNvPr>
          <p:cNvSpPr txBox="1"/>
          <p:nvPr/>
        </p:nvSpPr>
        <p:spPr>
          <a:xfrm>
            <a:off x="3362443" y="3288807"/>
            <a:ext cx="8514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1, 3, 4, 6, 8, 9, 10, </a:t>
            </a:r>
            <a:r>
              <a:rPr lang="en-US" sz="3200" dirty="0">
                <a:solidFill>
                  <a:srgbClr val="FF0000"/>
                </a:solidFill>
              </a:rPr>
              <a:t>15</a:t>
            </a:r>
            <a:r>
              <a:rPr lang="en-US" sz="3200" dirty="0"/>
              <a:t>, 16, </a:t>
            </a:r>
            <a:r>
              <a:rPr lang="en-US" sz="3200" dirty="0">
                <a:solidFill>
                  <a:srgbClr val="FF0000"/>
                </a:solidFill>
              </a:rPr>
              <a:t>17</a:t>
            </a:r>
            <a:r>
              <a:rPr lang="en-US" sz="3200" dirty="0"/>
              <a:t>, 22, </a:t>
            </a:r>
            <a:r>
              <a:rPr lang="en-US" sz="3200" dirty="0">
                <a:solidFill>
                  <a:srgbClr val="FF0000"/>
                </a:solidFill>
              </a:rPr>
              <a:t>30</a:t>
            </a:r>
            <a:r>
              <a:rPr lang="en-US" sz="3200" dirty="0"/>
              <a:t>, 35, 36, 40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47B63B-2FD2-1A0D-3AD8-DF50686DFAB2}"/>
              </a:ext>
            </a:extLst>
          </p:cNvPr>
          <p:cNvSpPr txBox="1"/>
          <p:nvPr/>
        </p:nvSpPr>
        <p:spPr>
          <a:xfrm>
            <a:off x="9764000" y="456892"/>
            <a:ext cx="211279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List is in ascending sorted order.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A5A4DA-59E5-2C08-7403-101E76E43684}"/>
              </a:ext>
            </a:extLst>
          </p:cNvPr>
          <p:cNvSpPr/>
          <p:nvPr/>
        </p:nvSpPr>
        <p:spPr>
          <a:xfrm>
            <a:off x="7388393" y="3296183"/>
            <a:ext cx="479871" cy="5255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12BC236-D9D4-2A96-2D04-63FF53DF88B8}"/>
              </a:ext>
            </a:extLst>
          </p:cNvPr>
          <p:cNvCxnSpPr>
            <a:cxnSpLocks/>
            <a:stCxn id="13" idx="1"/>
          </p:cNvCxnSpPr>
          <p:nvPr/>
        </p:nvCxnSpPr>
        <p:spPr>
          <a:xfrm>
            <a:off x="3362443" y="3581195"/>
            <a:ext cx="393173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FF1FC0E-F915-5526-9125-781FB5374E18}"/>
              </a:ext>
            </a:extLst>
          </p:cNvPr>
          <p:cNvCxnSpPr>
            <a:cxnSpLocks/>
            <a:endCxn id="13" idx="3"/>
          </p:cNvCxnSpPr>
          <p:nvPr/>
        </p:nvCxnSpPr>
        <p:spPr>
          <a:xfrm>
            <a:off x="9214540" y="3581195"/>
            <a:ext cx="266225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AC7C6F3-6E30-0E47-D2C7-6051517A5984}"/>
              </a:ext>
            </a:extLst>
          </p:cNvPr>
          <p:cNvSpPr txBox="1"/>
          <p:nvPr/>
        </p:nvSpPr>
        <p:spPr>
          <a:xfrm>
            <a:off x="7533336" y="2655282"/>
            <a:ext cx="1465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middle-most</a:t>
            </a:r>
            <a:br>
              <a:rPr lang="en-US" dirty="0"/>
            </a:br>
            <a:r>
              <a:rPr lang="en-US" dirty="0"/>
              <a:t>value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F02C76-78E1-860B-4E5C-169E9A89E9A1}"/>
              </a:ext>
            </a:extLst>
          </p:cNvPr>
          <p:cNvSpPr/>
          <p:nvPr/>
        </p:nvSpPr>
        <p:spPr>
          <a:xfrm>
            <a:off x="7991467" y="3296183"/>
            <a:ext cx="479871" cy="5255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8B653D-6618-457A-12E3-50B7319771FD}"/>
              </a:ext>
            </a:extLst>
          </p:cNvPr>
          <p:cNvSpPr/>
          <p:nvPr/>
        </p:nvSpPr>
        <p:spPr>
          <a:xfrm>
            <a:off x="8611466" y="3298676"/>
            <a:ext cx="510795" cy="5255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547DC7-B430-D324-D192-22D607E4177A}"/>
              </a:ext>
            </a:extLst>
          </p:cNvPr>
          <p:cNvSpPr txBox="1"/>
          <p:nvPr/>
        </p:nvSpPr>
        <p:spPr>
          <a:xfrm>
            <a:off x="7073463" y="4494302"/>
            <a:ext cx="36691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If 18 is in the list, it must be in this half.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F687107-61BA-ADD7-55F6-06789ED76B61}"/>
              </a:ext>
            </a:extLst>
          </p:cNvPr>
          <p:cNvCxnSpPr>
            <a:stCxn id="9" idx="0"/>
          </p:cNvCxnSpPr>
          <p:nvPr/>
        </p:nvCxnSpPr>
        <p:spPr>
          <a:xfrm flipV="1">
            <a:off x="8908026" y="3873582"/>
            <a:ext cx="0" cy="6207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298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AD8940-3BF2-2547-28FB-6674D933D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C9F02-42A8-4675-B2CB-CA573E506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5571520"/>
            <a:ext cx="2743200" cy="365125"/>
          </a:xfrm>
        </p:spPr>
        <p:txBody>
          <a:bodyPr/>
          <a:lstStyle/>
          <a:p>
            <a:fld id="{CBA0A0CD-12E5-4065-8C87-26D031211F61}" type="slidenum">
              <a:rPr lang="en-AU" smtClean="0"/>
              <a:t>11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42A12A7-86A4-B547-104D-74FAE32F7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Binary Search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1D7ADE-2A87-3DD6-8B04-9BDA62402DC3}"/>
              </a:ext>
            </a:extLst>
          </p:cNvPr>
          <p:cNvSpPr txBox="1"/>
          <p:nvPr/>
        </p:nvSpPr>
        <p:spPr>
          <a:xfrm>
            <a:off x="141531" y="968506"/>
            <a:ext cx="2743199" cy="20313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Idea #2</a:t>
            </a:r>
            <a:r>
              <a:rPr lang="en-CA" dirty="0"/>
              <a:t>: instead of starting the search from the beginning, start in the middle. Then we can cross-off half the numbers with a single comparison.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9679E5-9FD8-47E8-514B-EDDB0F947EF4}"/>
              </a:ext>
            </a:extLst>
          </p:cNvPr>
          <p:cNvSpPr txBox="1"/>
          <p:nvPr/>
        </p:nvSpPr>
        <p:spPr>
          <a:xfrm>
            <a:off x="3372845" y="1433731"/>
            <a:ext cx="8514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1, 3, 4, 6, 8, 9, 10, 15, 16, 17, 22, 30, 35, 36, 40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5678F8-4CB5-5CB3-AFA7-FE962A336F66}"/>
              </a:ext>
            </a:extLst>
          </p:cNvPr>
          <p:cNvSpPr txBox="1"/>
          <p:nvPr/>
        </p:nvSpPr>
        <p:spPr>
          <a:xfrm>
            <a:off x="3809860" y="347466"/>
            <a:ext cx="4051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N=15, Is 18 in the list?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595169-8121-6274-18CD-C7B171A827A3}"/>
              </a:ext>
            </a:extLst>
          </p:cNvPr>
          <p:cNvSpPr txBox="1"/>
          <p:nvPr/>
        </p:nvSpPr>
        <p:spPr>
          <a:xfrm>
            <a:off x="3362443" y="3288807"/>
            <a:ext cx="8514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1, 3, 4, 6, 8, 9, 10, </a:t>
            </a:r>
            <a:r>
              <a:rPr lang="en-US" sz="3200" dirty="0">
                <a:solidFill>
                  <a:srgbClr val="FF0000"/>
                </a:solidFill>
              </a:rPr>
              <a:t>15</a:t>
            </a:r>
            <a:r>
              <a:rPr lang="en-US" sz="3200" dirty="0"/>
              <a:t>, 16, </a:t>
            </a:r>
            <a:r>
              <a:rPr lang="en-US" sz="3200" dirty="0">
                <a:solidFill>
                  <a:srgbClr val="FF0000"/>
                </a:solidFill>
              </a:rPr>
              <a:t>17</a:t>
            </a:r>
            <a:r>
              <a:rPr lang="en-US" sz="3200" dirty="0"/>
              <a:t>, 22, </a:t>
            </a:r>
            <a:r>
              <a:rPr lang="en-US" sz="3200" dirty="0">
                <a:solidFill>
                  <a:srgbClr val="FF0000"/>
                </a:solidFill>
              </a:rPr>
              <a:t>30</a:t>
            </a:r>
            <a:r>
              <a:rPr lang="en-US" sz="3200" dirty="0"/>
              <a:t>, 35, 36, 40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551519-F887-6774-5B4A-F1A5CBAD673B}"/>
              </a:ext>
            </a:extLst>
          </p:cNvPr>
          <p:cNvSpPr txBox="1"/>
          <p:nvPr/>
        </p:nvSpPr>
        <p:spPr>
          <a:xfrm>
            <a:off x="9764000" y="456892"/>
            <a:ext cx="211279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List is in ascending sorted order.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98AA95-0B66-9320-B0CC-17D494DC00EC}"/>
              </a:ext>
            </a:extLst>
          </p:cNvPr>
          <p:cNvSpPr/>
          <p:nvPr/>
        </p:nvSpPr>
        <p:spPr>
          <a:xfrm>
            <a:off x="7388393" y="3296183"/>
            <a:ext cx="479871" cy="5255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9CA9B80-F966-3B69-D66F-7DABBC8258DE}"/>
              </a:ext>
            </a:extLst>
          </p:cNvPr>
          <p:cNvCxnSpPr>
            <a:cxnSpLocks/>
            <a:stCxn id="13" idx="1"/>
          </p:cNvCxnSpPr>
          <p:nvPr/>
        </p:nvCxnSpPr>
        <p:spPr>
          <a:xfrm>
            <a:off x="3362443" y="3581195"/>
            <a:ext cx="510889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3EC203A-BBF4-CE9C-936F-EB8479F0FF7F}"/>
              </a:ext>
            </a:extLst>
          </p:cNvPr>
          <p:cNvCxnSpPr>
            <a:cxnSpLocks/>
            <a:endCxn id="13" idx="3"/>
          </p:cNvCxnSpPr>
          <p:nvPr/>
        </p:nvCxnSpPr>
        <p:spPr>
          <a:xfrm>
            <a:off x="9214540" y="3581195"/>
            <a:ext cx="266225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443DC77-3783-91F3-E544-31BDF8CFA26E}"/>
              </a:ext>
            </a:extLst>
          </p:cNvPr>
          <p:cNvSpPr txBox="1"/>
          <p:nvPr/>
        </p:nvSpPr>
        <p:spPr>
          <a:xfrm>
            <a:off x="7533336" y="2655282"/>
            <a:ext cx="1465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middle-most</a:t>
            </a:r>
            <a:br>
              <a:rPr lang="en-US" dirty="0"/>
            </a:br>
            <a:r>
              <a:rPr lang="en-US" dirty="0"/>
              <a:t>value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96E682-BE45-6BC0-A22E-7C799147ED87}"/>
              </a:ext>
            </a:extLst>
          </p:cNvPr>
          <p:cNvSpPr/>
          <p:nvPr/>
        </p:nvSpPr>
        <p:spPr>
          <a:xfrm>
            <a:off x="7991467" y="3296183"/>
            <a:ext cx="479871" cy="5255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10AA2C-DF4A-284A-F7C6-17AB79467D1A}"/>
              </a:ext>
            </a:extLst>
          </p:cNvPr>
          <p:cNvSpPr/>
          <p:nvPr/>
        </p:nvSpPr>
        <p:spPr>
          <a:xfrm>
            <a:off x="8611466" y="3298676"/>
            <a:ext cx="510795" cy="5255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CD8BCE-DE64-D50E-401B-28E3C2197189}"/>
              </a:ext>
            </a:extLst>
          </p:cNvPr>
          <p:cNvSpPr txBox="1"/>
          <p:nvPr/>
        </p:nvSpPr>
        <p:spPr>
          <a:xfrm>
            <a:off x="7073463" y="4494302"/>
            <a:ext cx="36691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If 18 is in the list, it must be in this half.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D0AD556-7E34-0133-11FE-0A5DD8080273}"/>
              </a:ext>
            </a:extLst>
          </p:cNvPr>
          <p:cNvCxnSpPr>
            <a:stCxn id="9" idx="0"/>
          </p:cNvCxnSpPr>
          <p:nvPr/>
        </p:nvCxnSpPr>
        <p:spPr>
          <a:xfrm flipV="1">
            <a:off x="8908026" y="3873582"/>
            <a:ext cx="0" cy="6207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EC53240-D19D-3EDC-B8DF-43A83FAF56A6}"/>
              </a:ext>
            </a:extLst>
          </p:cNvPr>
          <p:cNvSpPr txBox="1"/>
          <p:nvPr/>
        </p:nvSpPr>
        <p:spPr>
          <a:xfrm>
            <a:off x="5369003" y="3880958"/>
            <a:ext cx="211279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 comparison discarded 2 values</a:t>
            </a:r>
          </a:p>
        </p:txBody>
      </p:sp>
    </p:spTree>
    <p:extLst>
      <p:ext uri="{BB962C8B-B14F-4D97-AF65-F5344CB8AC3E}">
        <p14:creationId xmlns:p14="http://schemas.microsoft.com/office/powerpoint/2010/main" val="2870897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2A5974-5B95-05CB-9267-A9018AB443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37F609-FF19-D839-E983-A4F7162D5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5571520"/>
            <a:ext cx="2743200" cy="365125"/>
          </a:xfrm>
        </p:spPr>
        <p:txBody>
          <a:bodyPr/>
          <a:lstStyle/>
          <a:p>
            <a:fld id="{CBA0A0CD-12E5-4065-8C87-26D031211F61}" type="slidenum">
              <a:rPr lang="en-AU" smtClean="0"/>
              <a:t>12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DF17095-D091-5531-080C-4AE0005CE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Binary Search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D19C8C-B305-2FB3-7998-299D27416B98}"/>
              </a:ext>
            </a:extLst>
          </p:cNvPr>
          <p:cNvSpPr txBox="1"/>
          <p:nvPr/>
        </p:nvSpPr>
        <p:spPr>
          <a:xfrm>
            <a:off x="141531" y="968506"/>
            <a:ext cx="2743199" cy="20313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Idea #2</a:t>
            </a:r>
            <a:r>
              <a:rPr lang="en-CA" dirty="0"/>
              <a:t>: instead of starting the search from the beginning, start in the middle. Then we can cross-off half the numbers with a single comparison.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438D06-BE79-976D-4981-D7129426AA72}"/>
              </a:ext>
            </a:extLst>
          </p:cNvPr>
          <p:cNvSpPr txBox="1"/>
          <p:nvPr/>
        </p:nvSpPr>
        <p:spPr>
          <a:xfrm>
            <a:off x="3372845" y="1433731"/>
            <a:ext cx="8514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1, 3, 4, 6, 8, 9, 10, 15, 16, 17, 22, 30, 35, 36, 40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0B8AA5-D20E-1CC2-3404-589972233FBD}"/>
              </a:ext>
            </a:extLst>
          </p:cNvPr>
          <p:cNvSpPr txBox="1"/>
          <p:nvPr/>
        </p:nvSpPr>
        <p:spPr>
          <a:xfrm>
            <a:off x="3809860" y="347466"/>
            <a:ext cx="4051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N=15, Is 18 in the list?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65DE76-060C-4583-925A-1E064709BE63}"/>
              </a:ext>
            </a:extLst>
          </p:cNvPr>
          <p:cNvSpPr txBox="1"/>
          <p:nvPr/>
        </p:nvSpPr>
        <p:spPr>
          <a:xfrm>
            <a:off x="3362443" y="3288807"/>
            <a:ext cx="8514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1, 3, 4, 6, 8, 9, 10, </a:t>
            </a:r>
            <a:r>
              <a:rPr lang="en-US" sz="3200" dirty="0">
                <a:solidFill>
                  <a:srgbClr val="FF0000"/>
                </a:solidFill>
              </a:rPr>
              <a:t>15</a:t>
            </a:r>
            <a:r>
              <a:rPr lang="en-US" sz="3200" dirty="0"/>
              <a:t>, 16, </a:t>
            </a:r>
            <a:r>
              <a:rPr lang="en-US" sz="3200" dirty="0">
                <a:solidFill>
                  <a:srgbClr val="FF0000"/>
                </a:solidFill>
              </a:rPr>
              <a:t>17</a:t>
            </a:r>
            <a:r>
              <a:rPr lang="en-US" sz="3200" dirty="0"/>
              <a:t>, </a:t>
            </a:r>
            <a:r>
              <a:rPr lang="en-US" sz="3200" dirty="0">
                <a:solidFill>
                  <a:srgbClr val="FF0000"/>
                </a:solidFill>
              </a:rPr>
              <a:t>22</a:t>
            </a:r>
            <a:r>
              <a:rPr lang="en-US" sz="3200" dirty="0"/>
              <a:t>, </a:t>
            </a:r>
            <a:r>
              <a:rPr lang="en-US" sz="3200" dirty="0">
                <a:solidFill>
                  <a:srgbClr val="FF0000"/>
                </a:solidFill>
              </a:rPr>
              <a:t>30</a:t>
            </a:r>
            <a:r>
              <a:rPr lang="en-US" sz="3200" dirty="0"/>
              <a:t>, 35, 36, 40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F97851-FA78-4F14-C104-3D13C61D0058}"/>
              </a:ext>
            </a:extLst>
          </p:cNvPr>
          <p:cNvSpPr txBox="1"/>
          <p:nvPr/>
        </p:nvSpPr>
        <p:spPr>
          <a:xfrm>
            <a:off x="9764000" y="456892"/>
            <a:ext cx="211279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List is in ascending sorted order.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09E6882-E1F0-8B89-CF8B-A623F3507F01}"/>
              </a:ext>
            </a:extLst>
          </p:cNvPr>
          <p:cNvCxnSpPr>
            <a:cxnSpLocks/>
            <a:stCxn id="13" idx="1"/>
          </p:cNvCxnSpPr>
          <p:nvPr/>
        </p:nvCxnSpPr>
        <p:spPr>
          <a:xfrm>
            <a:off x="3362443" y="3581195"/>
            <a:ext cx="510889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8C37BEC-C038-17E9-6527-49E50D7F7EEB}"/>
              </a:ext>
            </a:extLst>
          </p:cNvPr>
          <p:cNvCxnSpPr>
            <a:cxnSpLocks/>
            <a:endCxn id="13" idx="3"/>
          </p:cNvCxnSpPr>
          <p:nvPr/>
        </p:nvCxnSpPr>
        <p:spPr>
          <a:xfrm>
            <a:off x="9214540" y="3581195"/>
            <a:ext cx="266225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17C4B2A-76F2-9181-2EB9-43C49E769D50}"/>
              </a:ext>
            </a:extLst>
          </p:cNvPr>
          <p:cNvSpPr/>
          <p:nvPr/>
        </p:nvSpPr>
        <p:spPr>
          <a:xfrm>
            <a:off x="8611466" y="3298676"/>
            <a:ext cx="510795" cy="5255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0AC85A-D6B4-04AE-AFCB-6500E8C4943B}"/>
              </a:ext>
            </a:extLst>
          </p:cNvPr>
          <p:cNvSpPr txBox="1"/>
          <p:nvPr/>
        </p:nvSpPr>
        <p:spPr>
          <a:xfrm>
            <a:off x="5728138" y="4507107"/>
            <a:ext cx="63062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There’s only one element in this list, and it’s not 18. So we’re done: </a:t>
            </a:r>
            <a:br>
              <a:rPr lang="en-US" sz="3200" dirty="0"/>
            </a:br>
            <a:r>
              <a:rPr lang="en-US" sz="3200" dirty="0"/>
              <a:t>we proven 18 is not in the list.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DF73EAC-7044-5619-305E-87F6218BA3E3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8881242" y="3935138"/>
            <a:ext cx="0" cy="5719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C655630-A441-5F24-E47B-DB91C5EA2FE4}"/>
              </a:ext>
            </a:extLst>
          </p:cNvPr>
          <p:cNvSpPr txBox="1"/>
          <p:nvPr/>
        </p:nvSpPr>
        <p:spPr>
          <a:xfrm>
            <a:off x="872000" y="4507107"/>
            <a:ext cx="2743199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The red numbers are the ones we compared: only 4 comparisons were needed to show 18 is not in the list.</a:t>
            </a:r>
          </a:p>
        </p:txBody>
      </p:sp>
    </p:spTree>
    <p:extLst>
      <p:ext uri="{BB962C8B-B14F-4D97-AF65-F5344CB8AC3E}">
        <p14:creationId xmlns:p14="http://schemas.microsoft.com/office/powerpoint/2010/main" val="327834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74F64C-E717-246E-4428-2381F025CC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61ED86-311A-A781-76A0-60718DD94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5571520"/>
            <a:ext cx="2743200" cy="365125"/>
          </a:xfrm>
        </p:spPr>
        <p:txBody>
          <a:bodyPr/>
          <a:lstStyle/>
          <a:p>
            <a:fld id="{CBA0A0CD-12E5-4065-8C87-26D031211F61}" type="slidenum">
              <a:rPr lang="en-AU" smtClean="0"/>
              <a:t>13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69BF142-8BF4-B70B-3822-AB27B72A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Binary Search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92A298-FAF3-43EB-161A-E7D80469A8AC}"/>
              </a:ext>
            </a:extLst>
          </p:cNvPr>
          <p:cNvSpPr txBox="1"/>
          <p:nvPr/>
        </p:nvSpPr>
        <p:spPr>
          <a:xfrm>
            <a:off x="141531" y="968506"/>
            <a:ext cx="2743199" cy="20313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Idea #2</a:t>
            </a:r>
            <a:r>
              <a:rPr lang="en-CA" dirty="0"/>
              <a:t>: instead of starting the search from the beginning, start in the middle. Then we can cross-off half the numbers with a single comparison.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988FC2-CB3C-CF0C-5672-ACADFA19ACEA}"/>
              </a:ext>
            </a:extLst>
          </p:cNvPr>
          <p:cNvSpPr txBox="1"/>
          <p:nvPr/>
        </p:nvSpPr>
        <p:spPr>
          <a:xfrm>
            <a:off x="3372845" y="1433731"/>
            <a:ext cx="8514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1, 3, 4, 6, 8, 9, 10, 15, 16, 17, 22, 30, 35, 36, 40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F4F7FC-62FB-3238-0997-581D7B799FAC}"/>
              </a:ext>
            </a:extLst>
          </p:cNvPr>
          <p:cNvSpPr txBox="1"/>
          <p:nvPr/>
        </p:nvSpPr>
        <p:spPr>
          <a:xfrm>
            <a:off x="3809860" y="347466"/>
            <a:ext cx="4051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N=15, Is 18 in the list?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5E884D-7E13-9135-0809-01FB1E52F4B9}"/>
              </a:ext>
            </a:extLst>
          </p:cNvPr>
          <p:cNvSpPr txBox="1"/>
          <p:nvPr/>
        </p:nvSpPr>
        <p:spPr>
          <a:xfrm>
            <a:off x="3362443" y="3288807"/>
            <a:ext cx="8514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1, 3, 4, 6, 8, 9, 10, </a:t>
            </a:r>
            <a:r>
              <a:rPr lang="en-US" sz="3200" dirty="0">
                <a:solidFill>
                  <a:srgbClr val="FF0000"/>
                </a:solidFill>
              </a:rPr>
              <a:t>15</a:t>
            </a:r>
            <a:r>
              <a:rPr lang="en-US" sz="3200" dirty="0"/>
              <a:t>, 16, </a:t>
            </a:r>
            <a:r>
              <a:rPr lang="en-US" sz="3200" dirty="0">
                <a:solidFill>
                  <a:srgbClr val="FF0000"/>
                </a:solidFill>
              </a:rPr>
              <a:t>17</a:t>
            </a:r>
            <a:r>
              <a:rPr lang="en-US" sz="3200" dirty="0"/>
              <a:t>, </a:t>
            </a:r>
            <a:r>
              <a:rPr lang="en-US" sz="3200" dirty="0">
                <a:solidFill>
                  <a:srgbClr val="FF0000"/>
                </a:solidFill>
              </a:rPr>
              <a:t>22</a:t>
            </a:r>
            <a:r>
              <a:rPr lang="en-US" sz="3200" dirty="0"/>
              <a:t>, </a:t>
            </a:r>
            <a:r>
              <a:rPr lang="en-US" sz="3200" dirty="0">
                <a:solidFill>
                  <a:srgbClr val="FF0000"/>
                </a:solidFill>
              </a:rPr>
              <a:t>30</a:t>
            </a:r>
            <a:r>
              <a:rPr lang="en-US" sz="3200" dirty="0"/>
              <a:t>, 35, 36, 40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D6660A-ABCD-D3A6-96FA-AA73E9B09C13}"/>
              </a:ext>
            </a:extLst>
          </p:cNvPr>
          <p:cNvSpPr txBox="1"/>
          <p:nvPr/>
        </p:nvSpPr>
        <p:spPr>
          <a:xfrm>
            <a:off x="9764000" y="456892"/>
            <a:ext cx="211279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List is in ascending sorted order.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72E0EF8-DFE1-82EE-2A1C-F940FF1C896F}"/>
              </a:ext>
            </a:extLst>
          </p:cNvPr>
          <p:cNvCxnSpPr>
            <a:cxnSpLocks/>
            <a:stCxn id="13" idx="1"/>
          </p:cNvCxnSpPr>
          <p:nvPr/>
        </p:nvCxnSpPr>
        <p:spPr>
          <a:xfrm>
            <a:off x="3362443" y="3581195"/>
            <a:ext cx="510889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7868FCD-D5AF-9208-45BF-566275215248}"/>
              </a:ext>
            </a:extLst>
          </p:cNvPr>
          <p:cNvCxnSpPr>
            <a:cxnSpLocks/>
            <a:endCxn id="13" idx="3"/>
          </p:cNvCxnSpPr>
          <p:nvPr/>
        </p:nvCxnSpPr>
        <p:spPr>
          <a:xfrm>
            <a:off x="8471338" y="3581195"/>
            <a:ext cx="340546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BEDDBD9-0748-40E7-93FD-54B30899D035}"/>
              </a:ext>
            </a:extLst>
          </p:cNvPr>
          <p:cNvSpPr txBox="1"/>
          <p:nvPr/>
        </p:nvSpPr>
        <p:spPr>
          <a:xfrm>
            <a:off x="7239866" y="4571914"/>
            <a:ext cx="2743199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The red numbers are the ones we compared: </a:t>
            </a:r>
            <a:br>
              <a:rPr lang="en-US" sz="1800" dirty="0"/>
            </a:br>
            <a:r>
              <a:rPr lang="en-US" sz="1800" dirty="0"/>
              <a:t>only </a:t>
            </a:r>
            <a:r>
              <a:rPr lang="en-US" sz="1800" b="1" dirty="0"/>
              <a:t>4 comparisons </a:t>
            </a:r>
            <a:r>
              <a:rPr lang="en-US" sz="1800" dirty="0"/>
              <a:t>were needed to show 18 is not in the list.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ADF15A-2149-4BFD-BCF6-FBC5D1C4C946}"/>
              </a:ext>
            </a:extLst>
          </p:cNvPr>
          <p:cNvCxnSpPr/>
          <p:nvPr/>
        </p:nvCxnSpPr>
        <p:spPr>
          <a:xfrm flipH="1" flipV="1">
            <a:off x="7104993" y="3824193"/>
            <a:ext cx="872359" cy="7477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2565940-11A4-ACE4-8B4C-D877C26C9E80}"/>
              </a:ext>
            </a:extLst>
          </p:cNvPr>
          <p:cNvCxnSpPr>
            <a:cxnSpLocks/>
          </p:cNvCxnSpPr>
          <p:nvPr/>
        </p:nvCxnSpPr>
        <p:spPr>
          <a:xfrm flipH="1" flipV="1">
            <a:off x="8175285" y="3785400"/>
            <a:ext cx="90912" cy="7865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46E433E-B380-8513-4874-2DDA69FB0755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8611466" y="3848888"/>
            <a:ext cx="235695" cy="7230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19D87B8-C863-7C00-E461-B9E4D011E0AC}"/>
              </a:ext>
            </a:extLst>
          </p:cNvPr>
          <p:cNvCxnSpPr>
            <a:cxnSpLocks/>
          </p:cNvCxnSpPr>
          <p:nvPr/>
        </p:nvCxnSpPr>
        <p:spPr>
          <a:xfrm flipV="1">
            <a:off x="8996855" y="3804306"/>
            <a:ext cx="451945" cy="7764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3EB8E45-4643-A241-85E0-75BCBA3BDA81}"/>
              </a:ext>
            </a:extLst>
          </p:cNvPr>
          <p:cNvSpPr txBox="1"/>
          <p:nvPr/>
        </p:nvSpPr>
        <p:spPr>
          <a:xfrm>
            <a:off x="6824368" y="30714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1️⃣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8D4159-3161-03B0-BE82-E47E990058F0}"/>
              </a:ext>
            </a:extLst>
          </p:cNvPr>
          <p:cNvSpPr txBox="1"/>
          <p:nvPr/>
        </p:nvSpPr>
        <p:spPr>
          <a:xfrm>
            <a:off x="9294189" y="30714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2️⃣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DB5CA9-2F58-B85F-3098-4AC663C72994}"/>
              </a:ext>
            </a:extLst>
          </p:cNvPr>
          <p:cNvSpPr txBox="1"/>
          <p:nvPr/>
        </p:nvSpPr>
        <p:spPr>
          <a:xfrm>
            <a:off x="8036496" y="30714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3️⃣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B24FC2-45E9-2D41-4DF3-E5B873B05F73}"/>
              </a:ext>
            </a:extLst>
          </p:cNvPr>
          <p:cNvSpPr txBox="1"/>
          <p:nvPr/>
        </p:nvSpPr>
        <p:spPr>
          <a:xfrm>
            <a:off x="8665342" y="30714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4️⃣</a:t>
            </a: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9B3DE5C5-91F4-20ED-BA70-AAC56F37FF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526365"/>
              </p:ext>
            </p:extLst>
          </p:nvPr>
        </p:nvGraphicFramePr>
        <p:xfrm>
          <a:off x="1095576" y="4754318"/>
          <a:ext cx="4740223" cy="1112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459478">
                  <a:extLst>
                    <a:ext uri="{9D8B030D-6E8A-4147-A177-3AD203B41FA5}">
                      <a16:colId xmlns:a16="http://schemas.microsoft.com/office/drawing/2014/main" val="736197451"/>
                    </a:ext>
                  </a:extLst>
                </a:gridCol>
                <a:gridCol w="2280745">
                  <a:extLst>
                    <a:ext uri="{9D8B030D-6E8A-4147-A177-3AD203B41FA5}">
                      <a16:colId xmlns:a16="http://schemas.microsoft.com/office/drawing/2014/main" val="398849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Basic linear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15</a:t>
                      </a:r>
                      <a:r>
                        <a:rPr lang="en-US" b="0" dirty="0"/>
                        <a:t> comparisons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815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Smarter linear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11</a:t>
                      </a:r>
                      <a:r>
                        <a:rPr lang="en-US" dirty="0"/>
                        <a:t> comparisons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768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Binary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</a:t>
                      </a:r>
                      <a:r>
                        <a:rPr lang="en-US" dirty="0"/>
                        <a:t> comparisons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546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0425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17ABF2-CA2C-419C-B663-525E5B0787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3DB421-1161-CE2E-4518-E50CBD356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5571520"/>
            <a:ext cx="2743200" cy="365125"/>
          </a:xfrm>
        </p:spPr>
        <p:txBody>
          <a:bodyPr/>
          <a:lstStyle/>
          <a:p>
            <a:fld id="{CBA0A0CD-12E5-4065-8C87-26D031211F61}" type="slidenum">
              <a:rPr lang="en-AU" smtClean="0"/>
              <a:t>14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E88A4AF-16A8-6C80-ED97-A0C55CEFE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Binary Search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DC1CF6-11C6-CCE4-EAFE-CC9FF27BF1B4}"/>
              </a:ext>
            </a:extLst>
          </p:cNvPr>
          <p:cNvSpPr txBox="1"/>
          <p:nvPr/>
        </p:nvSpPr>
        <p:spPr>
          <a:xfrm>
            <a:off x="141531" y="968506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Binary search </a:t>
            </a:r>
            <a:r>
              <a:rPr lang="en-CA" dirty="0"/>
              <a:t>removes about </a:t>
            </a:r>
            <a:r>
              <a:rPr lang="en-CA" b="1" dirty="0"/>
              <a:t>half</a:t>
            </a:r>
            <a:r>
              <a:rPr lang="en-CA" dirty="0"/>
              <a:t> the remaining candidate values for each comparison.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C957CB-92F1-7166-B974-B0C5F7756D9E}"/>
              </a:ext>
            </a:extLst>
          </p:cNvPr>
          <p:cNvSpPr txBox="1"/>
          <p:nvPr/>
        </p:nvSpPr>
        <p:spPr>
          <a:xfrm>
            <a:off x="9764000" y="456892"/>
            <a:ext cx="211279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List is in ascending sorted order.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F1961F-5CC2-A6FD-7E2D-B8FA5A71E548}"/>
              </a:ext>
            </a:extLst>
          </p:cNvPr>
          <p:cNvSpPr txBox="1"/>
          <p:nvPr/>
        </p:nvSpPr>
        <p:spPr>
          <a:xfrm>
            <a:off x="141531" y="2471281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Linear search </a:t>
            </a:r>
            <a:r>
              <a:rPr lang="en-CA" dirty="0"/>
              <a:t>removes </a:t>
            </a:r>
            <a:r>
              <a:rPr lang="en-CA" b="1" dirty="0"/>
              <a:t>1</a:t>
            </a:r>
            <a:r>
              <a:rPr lang="en-CA" dirty="0"/>
              <a:t> of the remaining candidate values for each comparison.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8363B6B-C76E-299A-D259-71E2514A69EE}"/>
              </a:ext>
            </a:extLst>
          </p:cNvPr>
          <p:cNvGrpSpPr/>
          <p:nvPr/>
        </p:nvGrpSpPr>
        <p:grpSpPr>
          <a:xfrm>
            <a:off x="4056993" y="1576580"/>
            <a:ext cx="6579476" cy="369332"/>
            <a:chOff x="4056993" y="1576580"/>
            <a:chExt cx="6579476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7C9DEA2-B790-3DF6-C2C7-5916FB0A8917}"/>
                </a:ext>
              </a:extLst>
            </p:cNvPr>
            <p:cNvSpPr txBox="1"/>
            <p:nvPr/>
          </p:nvSpPr>
          <p:spPr>
            <a:xfrm>
              <a:off x="4572001" y="1576580"/>
              <a:ext cx="6064468" cy="369332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F7194D8-9433-D039-FB84-334170A50889}"/>
                </a:ext>
              </a:extLst>
            </p:cNvPr>
            <p:cNvSpPr txBox="1"/>
            <p:nvPr/>
          </p:nvSpPr>
          <p:spPr>
            <a:xfrm>
              <a:off x="4056993" y="157658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EE7406-33EF-CFDF-65E1-0709D1C0EBCC}"/>
                </a:ext>
              </a:extLst>
            </p:cNvPr>
            <p:cNvCxnSpPr>
              <a:stCxn id="9" idx="0"/>
              <a:endCxn id="9" idx="2"/>
            </p:cNvCxnSpPr>
            <p:nvPr/>
          </p:nvCxnSpPr>
          <p:spPr>
            <a:xfrm>
              <a:off x="7604235" y="1576580"/>
              <a:ext cx="0" cy="36933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012B79E-7D56-F2E4-6E4C-C2CFF408A376}"/>
              </a:ext>
            </a:extLst>
          </p:cNvPr>
          <p:cNvGrpSpPr/>
          <p:nvPr/>
        </p:nvGrpSpPr>
        <p:grpSpPr>
          <a:xfrm>
            <a:off x="3901341" y="2538161"/>
            <a:ext cx="3694884" cy="369332"/>
            <a:chOff x="3901341" y="2541395"/>
            <a:chExt cx="3799316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F4D5A4D-7228-446C-E654-7320BA1C7158}"/>
                </a:ext>
              </a:extLst>
            </p:cNvPr>
            <p:cNvSpPr txBox="1"/>
            <p:nvPr/>
          </p:nvSpPr>
          <p:spPr>
            <a:xfrm>
              <a:off x="4572001" y="2541395"/>
              <a:ext cx="3128656" cy="369332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9EA1953-6061-8ACB-DA1A-41FA52F8D442}"/>
                </a:ext>
              </a:extLst>
            </p:cNvPr>
            <p:cNvSpPr txBox="1"/>
            <p:nvPr/>
          </p:nvSpPr>
          <p:spPr>
            <a:xfrm>
              <a:off x="3901341" y="2541395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n/2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8CCE7A0-CA42-E685-C3F8-8D59D30735B6}"/>
                </a:ext>
              </a:extLst>
            </p:cNvPr>
            <p:cNvCxnSpPr>
              <a:cxnSpLocks/>
              <a:stCxn id="10" idx="0"/>
              <a:endCxn id="10" idx="2"/>
            </p:cNvCxnSpPr>
            <p:nvPr/>
          </p:nvCxnSpPr>
          <p:spPr>
            <a:xfrm>
              <a:off x="6136329" y="2541395"/>
              <a:ext cx="0" cy="36933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71E8F15-547F-4731-B252-0CCE65AD458D}"/>
              </a:ext>
            </a:extLst>
          </p:cNvPr>
          <p:cNvGrpSpPr/>
          <p:nvPr/>
        </p:nvGrpSpPr>
        <p:grpSpPr>
          <a:xfrm>
            <a:off x="5489677" y="3628409"/>
            <a:ext cx="2114558" cy="382267"/>
            <a:chOff x="5530167" y="3506210"/>
            <a:chExt cx="2114558" cy="38226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C790FAE-503F-4D85-7AB4-9A03AA2F6E63}"/>
                </a:ext>
              </a:extLst>
            </p:cNvPr>
            <p:cNvSpPr txBox="1"/>
            <p:nvPr/>
          </p:nvSpPr>
          <p:spPr>
            <a:xfrm>
              <a:off x="6148553" y="3506210"/>
              <a:ext cx="1496172" cy="369332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615A8FC-0324-B3C0-6D7B-8DBAD75B81F5}"/>
                </a:ext>
              </a:extLst>
            </p:cNvPr>
            <p:cNvSpPr txBox="1"/>
            <p:nvPr/>
          </p:nvSpPr>
          <p:spPr>
            <a:xfrm>
              <a:off x="5530167" y="3519145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n/4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47B617F-C1E4-8EA2-76DA-92E87A50035A}"/>
                </a:ext>
              </a:extLst>
            </p:cNvPr>
            <p:cNvCxnSpPr>
              <a:cxnSpLocks/>
              <a:stCxn id="17" idx="0"/>
              <a:endCxn id="17" idx="2"/>
            </p:cNvCxnSpPr>
            <p:nvPr/>
          </p:nvCxnSpPr>
          <p:spPr>
            <a:xfrm>
              <a:off x="6896639" y="3506210"/>
              <a:ext cx="0" cy="36933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5C0A406-4FE5-70D9-7D8F-F1095F9DDC2C}"/>
              </a:ext>
            </a:extLst>
          </p:cNvPr>
          <p:cNvGrpSpPr/>
          <p:nvPr/>
        </p:nvGrpSpPr>
        <p:grpSpPr>
          <a:xfrm>
            <a:off x="6262399" y="4729600"/>
            <a:ext cx="1333825" cy="369332"/>
            <a:chOff x="6481352" y="4471025"/>
            <a:chExt cx="1333825" cy="36933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BDF868B-F027-5799-C104-D889A84DF70C}"/>
                </a:ext>
              </a:extLst>
            </p:cNvPr>
            <p:cNvSpPr txBox="1"/>
            <p:nvPr/>
          </p:nvSpPr>
          <p:spPr>
            <a:xfrm>
              <a:off x="7073464" y="4471025"/>
              <a:ext cx="741713" cy="369332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CF8BA25-464A-BAC9-EB2B-FAFBC7D0BD9D}"/>
                </a:ext>
              </a:extLst>
            </p:cNvPr>
            <p:cNvSpPr txBox="1"/>
            <p:nvPr/>
          </p:nvSpPr>
          <p:spPr>
            <a:xfrm>
              <a:off x="6481352" y="4471025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n/8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BDF942E-BD6D-D92E-256D-A505DBC58CFC}"/>
                </a:ext>
              </a:extLst>
            </p:cNvPr>
            <p:cNvCxnSpPr>
              <a:cxnSpLocks/>
              <a:stCxn id="20" idx="0"/>
              <a:endCxn id="20" idx="2"/>
            </p:cNvCxnSpPr>
            <p:nvPr/>
          </p:nvCxnSpPr>
          <p:spPr>
            <a:xfrm>
              <a:off x="7444321" y="4471025"/>
              <a:ext cx="0" cy="36933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5783CB1-7D19-FC20-1A99-AE605DBA63DC}"/>
              </a:ext>
            </a:extLst>
          </p:cNvPr>
          <p:cNvGrpSpPr/>
          <p:nvPr/>
        </p:nvGrpSpPr>
        <p:grpSpPr>
          <a:xfrm>
            <a:off x="5997014" y="5830791"/>
            <a:ext cx="1228354" cy="371324"/>
            <a:chOff x="5697040" y="5435840"/>
            <a:chExt cx="1228354" cy="371324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E9AB72D-2592-88DB-D2E5-182049CAC22E}"/>
                </a:ext>
              </a:extLst>
            </p:cNvPr>
            <p:cNvSpPr txBox="1"/>
            <p:nvPr/>
          </p:nvSpPr>
          <p:spPr>
            <a:xfrm>
              <a:off x="6558456" y="5435840"/>
              <a:ext cx="366938" cy="369332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05A49FB-DD05-1CE4-2468-0881193A87F9}"/>
                </a:ext>
              </a:extLst>
            </p:cNvPr>
            <p:cNvSpPr txBox="1"/>
            <p:nvPr/>
          </p:nvSpPr>
          <p:spPr>
            <a:xfrm>
              <a:off x="5697040" y="5437832"/>
              <a:ext cx="692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n/16</a:t>
              </a:r>
            </a:p>
          </p:txBody>
        </p: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4DA13DE-9471-13BA-A89E-CF03F76248F2}"/>
              </a:ext>
            </a:extLst>
          </p:cNvPr>
          <p:cNvCxnSpPr/>
          <p:nvPr/>
        </p:nvCxnSpPr>
        <p:spPr>
          <a:xfrm>
            <a:off x="4572001" y="1945912"/>
            <a:ext cx="0" cy="59224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C487A50-D69B-7313-0008-2D329086947F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601565" y="1945912"/>
            <a:ext cx="2670" cy="59224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6DB6DC8-F6EE-E56B-4D1E-A7BAEEAD44B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6074896" y="2907493"/>
            <a:ext cx="0" cy="70624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8624C5A-C20D-0CC4-1612-8BB9054D93A9}"/>
              </a:ext>
            </a:extLst>
          </p:cNvPr>
          <p:cNvCxnSpPr>
            <a:cxnSpLocks/>
          </p:cNvCxnSpPr>
          <p:nvPr/>
        </p:nvCxnSpPr>
        <p:spPr>
          <a:xfrm>
            <a:off x="7604235" y="2922169"/>
            <a:ext cx="0" cy="70624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42D32A7A-0CFE-EB86-D267-6CE0FE62F75C}"/>
              </a:ext>
            </a:extLst>
          </p:cNvPr>
          <p:cNvSpPr txBox="1"/>
          <p:nvPr/>
        </p:nvSpPr>
        <p:spPr>
          <a:xfrm>
            <a:off x="7601821" y="1584789"/>
            <a:ext cx="3039988" cy="369332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1F13AA5-FB31-5380-1CDF-32836BA82CDD}"/>
              </a:ext>
            </a:extLst>
          </p:cNvPr>
          <p:cNvSpPr txBox="1"/>
          <p:nvPr/>
        </p:nvSpPr>
        <p:spPr>
          <a:xfrm>
            <a:off x="4548227" y="2538161"/>
            <a:ext cx="1521329" cy="369332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0AEB341-2C8A-75DE-DD81-E11945963CEB}"/>
              </a:ext>
            </a:extLst>
          </p:cNvPr>
          <p:cNvSpPr txBox="1"/>
          <p:nvPr/>
        </p:nvSpPr>
        <p:spPr>
          <a:xfrm>
            <a:off x="6082906" y="3628409"/>
            <a:ext cx="773234" cy="369332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D7673A9-159D-43E8-34F5-ED4A32A4B238}"/>
              </a:ext>
            </a:extLst>
          </p:cNvPr>
          <p:cNvCxnSpPr>
            <a:cxnSpLocks/>
          </p:cNvCxnSpPr>
          <p:nvPr/>
        </p:nvCxnSpPr>
        <p:spPr>
          <a:xfrm>
            <a:off x="6854511" y="3997741"/>
            <a:ext cx="0" cy="70624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229DC20-236D-FD8D-2E9C-918602866238}"/>
              </a:ext>
            </a:extLst>
          </p:cNvPr>
          <p:cNvCxnSpPr>
            <a:cxnSpLocks/>
          </p:cNvCxnSpPr>
          <p:nvPr/>
        </p:nvCxnSpPr>
        <p:spPr>
          <a:xfrm>
            <a:off x="7596225" y="4023360"/>
            <a:ext cx="0" cy="70624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10E050F0-3D26-E6BF-4567-26D7ACEE37FB}"/>
              </a:ext>
            </a:extLst>
          </p:cNvPr>
          <p:cNvSpPr txBox="1"/>
          <p:nvPr/>
        </p:nvSpPr>
        <p:spPr>
          <a:xfrm>
            <a:off x="7225367" y="4729600"/>
            <a:ext cx="370854" cy="369332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4731F05-6EC4-B5E8-7A68-CDB6743943F8}"/>
              </a:ext>
            </a:extLst>
          </p:cNvPr>
          <p:cNvCxnSpPr>
            <a:cxnSpLocks/>
          </p:cNvCxnSpPr>
          <p:nvPr/>
        </p:nvCxnSpPr>
        <p:spPr>
          <a:xfrm>
            <a:off x="6855141" y="5098932"/>
            <a:ext cx="0" cy="70624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ED09B6D-8D0D-7F6A-3C7E-46A94EB38D47}"/>
              </a:ext>
            </a:extLst>
          </p:cNvPr>
          <p:cNvSpPr txBox="1"/>
          <p:nvPr/>
        </p:nvSpPr>
        <p:spPr>
          <a:xfrm>
            <a:off x="8342674" y="2538161"/>
            <a:ext cx="3534126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</a:t>
            </a:r>
            <a:r>
              <a:rPr lang="en-CA" b="1" dirty="0"/>
              <a:t>binary search</a:t>
            </a:r>
            <a:r>
              <a:rPr lang="en-CA" dirty="0"/>
              <a:t>, the size of the list being searched is cut in half after each comparison:</a:t>
            </a:r>
            <a:br>
              <a:rPr lang="en-CA" dirty="0"/>
            </a:br>
            <a:r>
              <a:rPr lang="en-CA" dirty="0"/>
              <a:t>n, n/2, n/4, n/8, n/16, n/32, …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402C6A1-6CB7-359E-D1C8-88899F531538}"/>
              </a:ext>
            </a:extLst>
          </p:cNvPr>
          <p:cNvSpPr txBox="1"/>
          <p:nvPr/>
        </p:nvSpPr>
        <p:spPr>
          <a:xfrm>
            <a:off x="8342674" y="4232765"/>
            <a:ext cx="353412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</a:t>
            </a:r>
            <a:r>
              <a:rPr lang="en-CA" b="1" dirty="0"/>
              <a:t>binary search</a:t>
            </a:r>
            <a:r>
              <a:rPr lang="en-CA" dirty="0"/>
              <a:t>, the size of the list being searched </a:t>
            </a:r>
            <a:r>
              <a:rPr lang="en-CA" b="1" dirty="0"/>
              <a:t>decreases</a:t>
            </a:r>
            <a:r>
              <a:rPr lang="en-CA" dirty="0"/>
              <a:t> exponentially!</a:t>
            </a:r>
          </a:p>
        </p:txBody>
      </p:sp>
    </p:spTree>
    <p:extLst>
      <p:ext uri="{BB962C8B-B14F-4D97-AF65-F5344CB8AC3E}">
        <p14:creationId xmlns:p14="http://schemas.microsoft.com/office/powerpoint/2010/main" val="562574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C2F155-D366-7942-52BE-98C171941B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CE0F83-893D-41E0-385E-886DA2271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5571520"/>
            <a:ext cx="2743200" cy="365125"/>
          </a:xfrm>
        </p:spPr>
        <p:txBody>
          <a:bodyPr/>
          <a:lstStyle/>
          <a:p>
            <a:fld id="{CBA0A0CD-12E5-4065-8C87-26D031211F61}" type="slidenum">
              <a:rPr lang="en-AU" smtClean="0"/>
              <a:t>15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3E90EB0-531F-F9B1-D97C-94A2A7DBC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Binary Search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40EC2D-67AB-DD4C-3623-1FB9804144C1}"/>
              </a:ext>
            </a:extLst>
          </p:cNvPr>
          <p:cNvSpPr txBox="1"/>
          <p:nvPr/>
        </p:nvSpPr>
        <p:spPr>
          <a:xfrm>
            <a:off x="141531" y="968506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Binary search </a:t>
            </a:r>
            <a:r>
              <a:rPr lang="en-CA" dirty="0"/>
              <a:t>removes about </a:t>
            </a:r>
            <a:r>
              <a:rPr lang="en-CA" b="1" dirty="0"/>
              <a:t>half</a:t>
            </a:r>
            <a:r>
              <a:rPr lang="en-CA" dirty="0"/>
              <a:t> the remaining candidate values for each comparison.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31091A-913B-AAE8-2591-64FCEDBB1306}"/>
              </a:ext>
            </a:extLst>
          </p:cNvPr>
          <p:cNvSpPr txBox="1"/>
          <p:nvPr/>
        </p:nvSpPr>
        <p:spPr>
          <a:xfrm>
            <a:off x="5640114" y="322175"/>
            <a:ext cx="274319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binary search, the list sizes decrease like this 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27B9971-8F04-3771-4CE6-0111DFF57A86}"/>
                  </a:ext>
                </a:extLst>
              </p:cNvPr>
              <p:cNvSpPr txBox="1"/>
              <p:nvPr/>
            </p:nvSpPr>
            <p:spPr>
              <a:xfrm>
                <a:off x="5210502" y="1194337"/>
                <a:ext cx="3334408" cy="7486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3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3200" b="0" i="1" smtClean="0">
                        <a:latin typeface="Cambria Math" panose="02040503050406030204" pitchFamily="18" charset="0"/>
                      </a:rPr>
                      <m:t>,  </m:t>
                    </m:r>
                    <m:f>
                      <m:fPr>
                        <m:ctrlPr>
                          <a:rPr lang="en-CA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CA" sz="3200" b="0" i="1" smtClean="0">
                        <a:latin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lang="en-CA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3200" dirty="0"/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m:rPr>
                        <m:nor/>
                      </m:rPr>
                      <a:rPr lang="en-US" sz="3200" dirty="0"/>
                      <m:t> </m:t>
                    </m:r>
                    <m:f>
                      <m:fPr>
                        <m:ctrlPr>
                          <a:rPr lang="en-CA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CA" sz="32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27B9971-8F04-3771-4CE6-0111DFF57A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0502" y="1194337"/>
                <a:ext cx="3334408" cy="748666"/>
              </a:xfrm>
              <a:prstGeom prst="rect">
                <a:avLst/>
              </a:prstGeom>
              <a:blipFill>
                <a:blip r:embed="rId2"/>
                <a:stretch>
                  <a:fillRect l="-38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5BA138B-8FFA-21F1-608C-89B49BC7BB0B}"/>
                  </a:ext>
                </a:extLst>
              </p:cNvPr>
              <p:cNvSpPr txBox="1"/>
              <p:nvPr/>
            </p:nvSpPr>
            <p:spPr>
              <a:xfrm>
                <a:off x="5210502" y="2229770"/>
                <a:ext cx="5741278" cy="7486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3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3200" b="0" i="1" smtClean="0">
                        <a:latin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lang="en-CA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CA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CA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den>
                    </m:f>
                    <m:r>
                      <a:rPr lang="en-CA" sz="3200" b="0" i="1" smtClean="0">
                        <a:latin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lang="en-CA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CA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CA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3200" dirty="0"/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CA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CA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m:rPr>
                        <m:nor/>
                      </m:rPr>
                      <a:rPr lang="en-US" sz="3200" dirty="0"/>
                      <m:t> </m:t>
                    </m:r>
                    <m:f>
                      <m:fPr>
                        <m:ctrlPr>
                          <a:rPr lang="en-CA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CA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CA" sz="3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  <m:r>
                      <a:rPr lang="en-CA" sz="3200" b="0" i="1" smtClean="0">
                        <a:latin typeface="Cambria Math" panose="02040503050406030204" pitchFamily="18" charset="0"/>
                      </a:rPr>
                      <m:t> …  </m:t>
                    </m:r>
                    <m:f>
                      <m:fPr>
                        <m:ctrlPr>
                          <a:rPr lang="en-CA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CA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CA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r>
                      <a:rPr lang="en-CA" sz="3200" b="0" i="1" smtClean="0">
                        <a:latin typeface="Cambria Math" panose="02040503050406030204" pitchFamily="18" charset="0"/>
                      </a:rPr>
                      <m:t>  …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5BA138B-8FFA-21F1-608C-89B49BC7BB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0502" y="2229770"/>
                <a:ext cx="5741278" cy="748666"/>
              </a:xfrm>
              <a:prstGeom prst="rect">
                <a:avLst/>
              </a:prstGeom>
              <a:blipFill>
                <a:blip r:embed="rId3"/>
                <a:stretch>
                  <a:fillRect l="-221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91A1ABB-A42C-9A55-5395-949235A5656F}"/>
                  </a:ext>
                </a:extLst>
              </p:cNvPr>
              <p:cNvSpPr txBox="1"/>
              <p:nvPr/>
            </p:nvSpPr>
            <p:spPr>
              <a:xfrm>
                <a:off x="2126006" y="2640384"/>
                <a:ext cx="2743199" cy="123335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In the worst case, when the target is not in the list, binary search stops when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CA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dirty="0"/>
                  <a:t>is less than 1.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91A1ABB-A42C-9A55-5395-949235A56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6006" y="2640384"/>
                <a:ext cx="2743199" cy="1233351"/>
              </a:xfrm>
              <a:prstGeom prst="rect">
                <a:avLst/>
              </a:prstGeom>
              <a:blipFill>
                <a:blip r:embed="rId4"/>
                <a:stretch>
                  <a:fillRect l="-1382" t="-2041" r="-2765" b="-51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8A98301-CD80-A34D-A05E-41CF645324AC}"/>
                  </a:ext>
                </a:extLst>
              </p:cNvPr>
              <p:cNvSpPr txBox="1"/>
              <p:nvPr/>
            </p:nvSpPr>
            <p:spPr>
              <a:xfrm>
                <a:off x="7951496" y="3982685"/>
                <a:ext cx="863634" cy="567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8A98301-CD80-A34D-A05E-41CF64532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1496" y="3982685"/>
                <a:ext cx="863634" cy="567015"/>
              </a:xfrm>
              <a:prstGeom prst="rect">
                <a:avLst/>
              </a:prstGeom>
              <a:blipFill>
                <a:blip r:embed="rId5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49B9A4E-25CF-8F2F-FCBE-392D5306E25B}"/>
                  </a:ext>
                </a:extLst>
              </p:cNvPr>
              <p:cNvSpPr txBox="1"/>
              <p:nvPr/>
            </p:nvSpPr>
            <p:spPr>
              <a:xfrm>
                <a:off x="7951496" y="4836468"/>
                <a:ext cx="872418" cy="378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49B9A4E-25CF-8F2F-FCBE-392D5306E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1496" y="4836468"/>
                <a:ext cx="872418" cy="37824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5AC10EA-C4EB-A301-A8F7-CE6FA7482019}"/>
                  </a:ext>
                </a:extLst>
              </p:cNvPr>
              <p:cNvSpPr txBox="1"/>
              <p:nvPr/>
            </p:nvSpPr>
            <p:spPr>
              <a:xfrm>
                <a:off x="7951496" y="5501481"/>
                <a:ext cx="1836144" cy="378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&lt;</m:t>
                      </m:r>
                      <m:func>
                        <m:func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5AC10EA-C4EB-A301-A8F7-CE6FA74820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1496" y="5501481"/>
                <a:ext cx="1836144" cy="378245"/>
              </a:xfrm>
              <a:prstGeom prst="rect">
                <a:avLst/>
              </a:prstGeom>
              <a:blipFill>
                <a:blip r:embed="rId7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9D6D8C8-D7EA-3C96-768F-7A662522D8C2}"/>
                  </a:ext>
                </a:extLst>
              </p:cNvPr>
              <p:cNvSpPr txBox="1"/>
              <p:nvPr/>
            </p:nvSpPr>
            <p:spPr>
              <a:xfrm>
                <a:off x="7951496" y="6166493"/>
                <a:ext cx="12035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9D6D8C8-D7EA-3C96-768F-7A662522D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1496" y="6166493"/>
                <a:ext cx="1203599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BF2B3B6-4599-1D38-5E01-4336C3D69FC3}"/>
                  </a:ext>
                </a:extLst>
              </p:cNvPr>
              <p:cNvSpPr txBox="1"/>
              <p:nvPr/>
            </p:nvSpPr>
            <p:spPr>
              <a:xfrm>
                <a:off x="4361792" y="4371191"/>
                <a:ext cx="2935013" cy="120032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With some algebra, we can show that the worst-case number of comparison is about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C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CA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en-CA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BF2B3B6-4599-1D38-5E01-4336C3D69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1792" y="4371191"/>
                <a:ext cx="2935013" cy="1200329"/>
              </a:xfrm>
              <a:prstGeom prst="rect">
                <a:avLst/>
              </a:prstGeom>
              <a:blipFill>
                <a:blip r:embed="rId9"/>
                <a:stretch>
                  <a:fillRect t="-2105" r="-1293" b="-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3667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DDA187-DAD6-7C38-D8B3-D87A70CCC4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30D319-F6C8-FFBE-2EE7-2110D3464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5571520"/>
            <a:ext cx="2743200" cy="365125"/>
          </a:xfrm>
        </p:spPr>
        <p:txBody>
          <a:bodyPr/>
          <a:lstStyle/>
          <a:p>
            <a:fld id="{CBA0A0CD-12E5-4065-8C87-26D031211F61}" type="slidenum">
              <a:rPr lang="en-AU" smtClean="0"/>
              <a:t>16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BB04A35-C469-29CE-9BD6-78AE321C2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Binary Search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BAFABD-F8A6-78DB-9CF2-B1C2646F321F}"/>
              </a:ext>
            </a:extLst>
          </p:cNvPr>
          <p:cNvSpPr txBox="1"/>
          <p:nvPr/>
        </p:nvSpPr>
        <p:spPr>
          <a:xfrm>
            <a:off x="141531" y="968506"/>
            <a:ext cx="311667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Implementing </a:t>
            </a:r>
            <a:r>
              <a:rPr lang="en-CA" b="1" dirty="0"/>
              <a:t>binary search </a:t>
            </a:r>
            <a:r>
              <a:rPr lang="en-CA" dirty="0"/>
              <a:t>is surprisingly tricky: you need to get every detail right!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93A0175-C70C-D5D5-AB0E-AC2BB1E8364F}"/>
                  </a:ext>
                </a:extLst>
              </p:cNvPr>
              <p:cNvSpPr txBox="1"/>
              <p:nvPr/>
            </p:nvSpPr>
            <p:spPr>
              <a:xfrm>
                <a:off x="4662649" y="889843"/>
                <a:ext cx="7697516" cy="50783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CA" b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def </a:t>
                </a:r>
                <a:r>
                  <a:rPr lang="en-CA" b="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binary_search_</a:t>
                </a:r>
                <a:r>
                  <a:rPr lang="en-CA" b="0" dirty="0" err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loop</a:t>
                </a:r>
                <a:r>
                  <a:rPr lang="en-CA" b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(x, </a:t>
                </a:r>
                <a:r>
                  <a:rPr lang="en-CA" b="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lst</a:t>
                </a:r>
                <a:r>
                  <a:rPr lang="en-CA" b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):</a:t>
                </a:r>
              </a:p>
              <a:p>
                <a:r>
                  <a:rPr lang="en-CA" b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"""Returns an index </a:t>
                </a:r>
                <a:r>
                  <a:rPr lang="en-CA" b="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lang="en-CA" b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such that list[</a:t>
                </a:r>
                <a:r>
                  <a:rPr lang="en-CA" b="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lang="en-CA" b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] == x.</a:t>
                </a:r>
              </a:p>
              <a:p>
                <a:r>
                  <a:rPr lang="en-CA" b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If x is not in </a:t>
                </a:r>
                <a:r>
                  <a:rPr lang="en-CA" b="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lst</a:t>
                </a:r>
                <a:r>
                  <a:rPr lang="en-CA" b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, returns -1.</a:t>
                </a:r>
              </a:p>
              <a:p>
                <a:r>
                  <a:rPr lang="en-CA" b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</a:t>
                </a:r>
                <a:r>
                  <a:rPr lang="en-CA" b="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lst</a:t>
                </a:r>
                <a:r>
                  <a:rPr lang="en-CA" b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must be in sorted order, from smallest to biggest.</a:t>
                </a:r>
              </a:p>
              <a:p>
                <a:r>
                  <a:rPr lang="en-CA" b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"""</a:t>
                </a:r>
              </a:p>
              <a:p>
                <a:r>
                  <a:rPr lang="en-CA" b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lo = 0</a:t>
                </a:r>
              </a:p>
              <a:p>
                <a:r>
                  <a:rPr lang="en-CA" b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hi = </a:t>
                </a:r>
                <a:r>
                  <a:rPr lang="en-CA" b="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len</a:t>
                </a:r>
                <a:r>
                  <a:rPr lang="en-CA" b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b="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lst</a:t>
                </a:r>
                <a:r>
                  <a:rPr lang="en-CA" b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 - 1</a:t>
                </a:r>
              </a:p>
              <a:p>
                <a:r>
                  <a:rPr lang="en-CA" b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while lo &lt;= hi:</a:t>
                </a:r>
              </a:p>
              <a:p>
                <a:r>
                  <a:rPr lang="en-CA" b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  mid = (lo + hi) // 2   # // is integer division</a:t>
                </a:r>
              </a:p>
              <a:p>
                <a:r>
                  <a:rPr lang="en-CA" b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  if </a:t>
                </a:r>
                <a:r>
                  <a:rPr lang="en-CA" b="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lst</a:t>
                </a:r>
                <a:r>
                  <a:rPr lang="en-CA" b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[mid] == x:</a:t>
                </a:r>
              </a:p>
              <a:p>
                <a:r>
                  <a:rPr lang="en-CA" b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      return mid         # x found at location mid</a:t>
                </a:r>
              </a:p>
              <a:p>
                <a:r>
                  <a:rPr lang="en-CA" b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  </a:t>
                </a:r>
                <a:r>
                  <a:rPr lang="en-CA" b="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elif</a:t>
                </a:r>
                <a:r>
                  <a:rPr lang="en-CA" b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x &lt; </a:t>
                </a:r>
                <a:r>
                  <a:rPr lang="en-CA" b="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lst</a:t>
                </a:r>
                <a:r>
                  <a:rPr lang="en-CA" b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[mid]:</a:t>
                </a:r>
              </a:p>
              <a:p>
                <a:r>
                  <a:rPr lang="en-CA" b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      hi = mid - 1</a:t>
                </a:r>
              </a:p>
              <a:p>
                <a:r>
                  <a:rPr lang="en-CA" b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  else:                  # </a:t>
                </a:r>
                <a:r>
                  <a:rPr lang="en-CA" b="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lst</a:t>
                </a:r>
                <a:r>
                  <a:rPr lang="en-CA" b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[mid] &lt; x</a:t>
                </a:r>
              </a:p>
              <a:p>
                <a:r>
                  <a:rPr lang="en-CA" b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      lo = mid + 1</a:t>
                </a:r>
              </a:p>
              <a:p>
                <a:r>
                  <a:rPr lang="en-CA" b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</a:t>
                </a:r>
              </a:p>
              <a:p>
                <a:r>
                  <a:rPr lang="en-CA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</a:t>
                </a:r>
                <a:r>
                  <a:rPr lang="en-CA" b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return -1                  # x not in </a:t>
                </a:r>
                <a:r>
                  <a:rPr lang="en-CA" b="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lst</a:t>
                </a:r>
                <a:endParaRPr lang="en-CA" b="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14:m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93A0175-C70C-D5D5-AB0E-AC2BB1E83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2649" y="889843"/>
                <a:ext cx="7697516" cy="5078313"/>
              </a:xfrm>
              <a:prstGeom prst="rect">
                <a:avLst/>
              </a:prstGeom>
              <a:blipFill>
                <a:blip r:embed="rId2"/>
                <a:stretch>
                  <a:fillRect l="-824" t="-500" b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FCBFA66D-8396-9529-D82A-B1C742E177A5}"/>
              </a:ext>
            </a:extLst>
          </p:cNvPr>
          <p:cNvSpPr/>
          <p:nvPr/>
        </p:nvSpPr>
        <p:spPr>
          <a:xfrm>
            <a:off x="399393" y="3972910"/>
            <a:ext cx="3937435" cy="51500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1617C3-F851-FF0C-1899-EB3186918CDF}"/>
              </a:ext>
            </a:extLst>
          </p:cNvPr>
          <p:cNvSpPr/>
          <p:nvPr/>
        </p:nvSpPr>
        <p:spPr>
          <a:xfrm>
            <a:off x="1305731" y="3972909"/>
            <a:ext cx="394138" cy="51500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A5620-5F5D-41A1-79AB-F5CFBB2D0EC5}"/>
              </a:ext>
            </a:extLst>
          </p:cNvPr>
          <p:cNvSpPr/>
          <p:nvPr/>
        </p:nvSpPr>
        <p:spPr>
          <a:xfrm>
            <a:off x="3300537" y="3972909"/>
            <a:ext cx="394138" cy="51500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284E23-E5A8-6BEE-C6E9-B6FAFAD0B3B6}"/>
              </a:ext>
            </a:extLst>
          </p:cNvPr>
          <p:cNvSpPr txBox="1"/>
          <p:nvPr/>
        </p:nvSpPr>
        <p:spPr>
          <a:xfrm>
            <a:off x="1317493" y="3603578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DCC84A-AD3B-3D18-1BB7-E31F3D5487B5}"/>
              </a:ext>
            </a:extLst>
          </p:cNvPr>
          <p:cNvSpPr txBox="1"/>
          <p:nvPr/>
        </p:nvSpPr>
        <p:spPr>
          <a:xfrm>
            <a:off x="3324061" y="3618607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22FA7708-85ED-C5DE-F623-5F49045B1442}"/>
              </a:ext>
            </a:extLst>
          </p:cNvPr>
          <p:cNvSpPr/>
          <p:nvPr/>
        </p:nvSpPr>
        <p:spPr>
          <a:xfrm rot="16200000">
            <a:off x="2371051" y="3523400"/>
            <a:ext cx="265262" cy="237237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F0766C-26BB-3EA2-F5F3-C247C5544E7F}"/>
              </a:ext>
            </a:extLst>
          </p:cNvPr>
          <p:cNvSpPr txBox="1"/>
          <p:nvPr/>
        </p:nvSpPr>
        <p:spPr>
          <a:xfrm>
            <a:off x="1576857" y="4842219"/>
            <a:ext cx="18536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Only this sub-list</a:t>
            </a:r>
            <a:br>
              <a:rPr lang="en-US" dirty="0"/>
            </a:br>
            <a:r>
              <a:rPr lang="en-US" dirty="0"/>
              <a:t>is searched.</a:t>
            </a:r>
          </a:p>
        </p:txBody>
      </p:sp>
    </p:spTree>
    <p:extLst>
      <p:ext uri="{BB962C8B-B14F-4D97-AF65-F5344CB8AC3E}">
        <p14:creationId xmlns:p14="http://schemas.microsoft.com/office/powerpoint/2010/main" val="1050754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F89795-8223-4B65-2D02-D0C7EC6BA1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8726DA-B1AD-3D6E-8B4E-08FA35246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5571520"/>
            <a:ext cx="2743200" cy="365125"/>
          </a:xfrm>
        </p:spPr>
        <p:txBody>
          <a:bodyPr/>
          <a:lstStyle/>
          <a:p>
            <a:fld id="{CBA0A0CD-12E5-4065-8C87-26D031211F61}" type="slidenum">
              <a:rPr lang="en-AU" smtClean="0"/>
              <a:t>17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E874C19-DBB1-8DF7-C863-26D67F1EC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Binary Search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F2544E-8FD0-CB95-ED1B-3F7B6AE2483C}"/>
              </a:ext>
            </a:extLst>
          </p:cNvPr>
          <p:cNvSpPr txBox="1"/>
          <p:nvPr/>
        </p:nvSpPr>
        <p:spPr>
          <a:xfrm>
            <a:off x="141531" y="968506"/>
            <a:ext cx="311667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Implementing </a:t>
            </a:r>
            <a:r>
              <a:rPr lang="en-CA" b="1" dirty="0"/>
              <a:t>binary search </a:t>
            </a:r>
            <a:r>
              <a:rPr lang="en-CA" dirty="0"/>
              <a:t>is surprisingly tricky: you need to get every detail right!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25826D-2B8F-B2F3-ADC1-C5544D306CC3}"/>
              </a:ext>
            </a:extLst>
          </p:cNvPr>
          <p:cNvSpPr txBox="1"/>
          <p:nvPr/>
        </p:nvSpPr>
        <p:spPr>
          <a:xfrm>
            <a:off x="4415706" y="197346"/>
            <a:ext cx="7697516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0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CA" b="0" dirty="0" err="1">
                <a:latin typeface="Consolas" panose="020B0609020204030204" pitchFamily="49" charset="0"/>
                <a:cs typeface="Consolas" panose="020B0609020204030204" pitchFamily="49" charset="0"/>
              </a:rPr>
              <a:t>binary_search_helper</a:t>
            </a:r>
            <a:r>
              <a:rPr lang="en-CA" b="0" dirty="0">
                <a:latin typeface="Consolas" panose="020B0609020204030204" pitchFamily="49" charset="0"/>
                <a:cs typeface="Consolas" panose="020B0609020204030204" pitchFamily="49" charset="0"/>
              </a:rPr>
              <a:t>(x, </a:t>
            </a:r>
            <a:r>
              <a:rPr lang="en-CA" b="0" dirty="0" err="1"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CA" b="0" dirty="0">
                <a:latin typeface="Consolas" panose="020B0609020204030204" pitchFamily="49" charset="0"/>
                <a:cs typeface="Consolas" panose="020B0609020204030204" pitchFamily="49" charset="0"/>
              </a:rPr>
              <a:t>, lo, hi):</a:t>
            </a:r>
          </a:p>
          <a:p>
            <a:r>
              <a:rPr lang="en-CA" b="0" dirty="0">
                <a:latin typeface="Consolas" panose="020B0609020204030204" pitchFamily="49" charset="0"/>
                <a:cs typeface="Consolas" panose="020B0609020204030204" pitchFamily="49" charset="0"/>
              </a:rPr>
              <a:t>    """Returns an index </a:t>
            </a:r>
            <a:r>
              <a:rPr lang="en-CA" b="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b="0" dirty="0">
                <a:latin typeface="Consolas" panose="020B0609020204030204" pitchFamily="49" charset="0"/>
                <a:cs typeface="Consolas" panose="020B0609020204030204" pitchFamily="49" charset="0"/>
              </a:rPr>
              <a:t> such that lo &lt;= </a:t>
            </a:r>
            <a:r>
              <a:rPr lang="en-CA" b="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b="0" dirty="0">
                <a:latin typeface="Consolas" panose="020B0609020204030204" pitchFamily="49" charset="0"/>
                <a:cs typeface="Consolas" panose="020B0609020204030204" pitchFamily="49" charset="0"/>
              </a:rPr>
              <a:t> &lt;= hi </a:t>
            </a:r>
            <a:br>
              <a:rPr lang="en-CA" b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CA" b="0" dirty="0">
                <a:latin typeface="Consolas" panose="020B0609020204030204" pitchFamily="49" charset="0"/>
                <a:cs typeface="Consolas" panose="020B0609020204030204" pitchFamily="49" charset="0"/>
              </a:rPr>
              <a:t>    and list[</a:t>
            </a:r>
            <a:r>
              <a:rPr lang="en-CA" b="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b="0" dirty="0">
                <a:latin typeface="Consolas" panose="020B0609020204030204" pitchFamily="49" charset="0"/>
                <a:cs typeface="Consolas" panose="020B0609020204030204" pitchFamily="49" charset="0"/>
              </a:rPr>
              <a:t>] == x.</a:t>
            </a:r>
          </a:p>
          <a:p>
            <a:r>
              <a:rPr lang="en-CA" b="0" dirty="0">
                <a:latin typeface="Consolas" panose="020B0609020204030204" pitchFamily="49" charset="0"/>
                <a:cs typeface="Consolas" panose="020B0609020204030204" pitchFamily="49" charset="0"/>
              </a:rPr>
              <a:t>    If x is not found in the range lo to hi, returns -1.</a:t>
            </a:r>
          </a:p>
          <a:p>
            <a:r>
              <a:rPr lang="en-CA" b="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CA" b="0" dirty="0" err="1"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CA" b="0" dirty="0">
                <a:latin typeface="Consolas" panose="020B0609020204030204" pitchFamily="49" charset="0"/>
                <a:cs typeface="Consolas" panose="020B0609020204030204" pitchFamily="49" charset="0"/>
              </a:rPr>
              <a:t> must be in sorted order, from smallest to biggest.</a:t>
            </a:r>
          </a:p>
          <a:p>
            <a:r>
              <a:rPr lang="en-CA" b="0" dirty="0">
                <a:latin typeface="Consolas" panose="020B0609020204030204" pitchFamily="49" charset="0"/>
                <a:cs typeface="Consolas" panose="020B0609020204030204" pitchFamily="49" charset="0"/>
              </a:rPr>
              <a:t>    """</a:t>
            </a:r>
          </a:p>
          <a:p>
            <a:r>
              <a:rPr lang="en-CA" b="0" dirty="0">
                <a:latin typeface="Consolas" panose="020B0609020204030204" pitchFamily="49" charset="0"/>
                <a:cs typeface="Consolas" panose="020B0609020204030204" pitchFamily="49" charset="0"/>
              </a:rPr>
              <a:t>    if lo &gt; hi:</a:t>
            </a:r>
          </a:p>
          <a:p>
            <a:r>
              <a:rPr lang="en-CA" b="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-1</a:t>
            </a:r>
          </a:p>
          <a:p>
            <a:r>
              <a:rPr lang="en-CA" b="0" dirty="0">
                <a:latin typeface="Consolas" panose="020B0609020204030204" pitchFamily="49" charset="0"/>
                <a:cs typeface="Consolas" panose="020B0609020204030204" pitchFamily="49" charset="0"/>
              </a:rPr>
              <a:t>    else:</a:t>
            </a:r>
          </a:p>
          <a:p>
            <a:r>
              <a:rPr lang="en-CA" b="0" dirty="0">
                <a:latin typeface="Consolas" panose="020B0609020204030204" pitchFamily="49" charset="0"/>
                <a:cs typeface="Consolas" panose="020B0609020204030204" pitchFamily="49" charset="0"/>
              </a:rPr>
              <a:t>        mid = (lo + hi) // 2</a:t>
            </a:r>
          </a:p>
          <a:p>
            <a:r>
              <a:rPr lang="en-CA" b="0" dirty="0">
                <a:latin typeface="Consolas" panose="020B0609020204030204" pitchFamily="49" charset="0"/>
                <a:cs typeface="Consolas" panose="020B0609020204030204" pitchFamily="49" charset="0"/>
              </a:rPr>
              <a:t>        if </a:t>
            </a:r>
            <a:r>
              <a:rPr lang="en-CA" b="0" dirty="0" err="1"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CA" b="0" dirty="0">
                <a:latin typeface="Consolas" panose="020B0609020204030204" pitchFamily="49" charset="0"/>
                <a:cs typeface="Consolas" panose="020B0609020204030204" pitchFamily="49" charset="0"/>
              </a:rPr>
              <a:t>[mid] == x:</a:t>
            </a:r>
          </a:p>
          <a:p>
            <a:r>
              <a:rPr lang="en-CA" b="0" dirty="0">
                <a:latin typeface="Consolas" panose="020B0609020204030204" pitchFamily="49" charset="0"/>
                <a:cs typeface="Consolas" panose="020B0609020204030204" pitchFamily="49" charset="0"/>
              </a:rPr>
              <a:t>            return mid</a:t>
            </a:r>
          </a:p>
          <a:p>
            <a:r>
              <a:rPr lang="en-CA" b="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CA" b="0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CA" b="0" dirty="0">
                <a:latin typeface="Consolas" panose="020B0609020204030204" pitchFamily="49" charset="0"/>
                <a:cs typeface="Consolas" panose="020B0609020204030204" pitchFamily="49" charset="0"/>
              </a:rPr>
              <a:t> x &lt; </a:t>
            </a:r>
            <a:r>
              <a:rPr lang="en-CA" b="0" dirty="0" err="1"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CA" b="0" dirty="0">
                <a:latin typeface="Consolas" panose="020B0609020204030204" pitchFamily="49" charset="0"/>
                <a:cs typeface="Consolas" panose="020B0609020204030204" pitchFamily="49" charset="0"/>
              </a:rPr>
              <a:t>[mid]:</a:t>
            </a:r>
          </a:p>
          <a:p>
            <a:r>
              <a:rPr lang="en-CA" b="0" dirty="0">
                <a:latin typeface="Consolas" panose="020B0609020204030204" pitchFamily="49" charset="0"/>
                <a:cs typeface="Consolas" panose="020B0609020204030204" pitchFamily="49" charset="0"/>
              </a:rPr>
              <a:t>            return </a:t>
            </a:r>
            <a:r>
              <a:rPr lang="en-CA" b="0" dirty="0" err="1">
                <a:latin typeface="Consolas" panose="020B0609020204030204" pitchFamily="49" charset="0"/>
                <a:cs typeface="Consolas" panose="020B0609020204030204" pitchFamily="49" charset="0"/>
              </a:rPr>
              <a:t>binary_search_helper</a:t>
            </a:r>
            <a:r>
              <a:rPr lang="en-CA" b="0" dirty="0">
                <a:latin typeface="Consolas" panose="020B0609020204030204" pitchFamily="49" charset="0"/>
                <a:cs typeface="Consolas" panose="020B0609020204030204" pitchFamily="49" charset="0"/>
              </a:rPr>
              <a:t>(x, </a:t>
            </a:r>
            <a:r>
              <a:rPr lang="en-CA" b="0" dirty="0" err="1"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CA" b="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br>
              <a:rPr lang="en-CA" b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CA" b="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lo, mid - 1)</a:t>
            </a:r>
          </a:p>
          <a:p>
            <a:r>
              <a:rPr lang="en-CA" b="0" dirty="0">
                <a:latin typeface="Consolas" panose="020B0609020204030204" pitchFamily="49" charset="0"/>
                <a:cs typeface="Consolas" panose="020B0609020204030204" pitchFamily="49" charset="0"/>
              </a:rPr>
              <a:t>        else:</a:t>
            </a:r>
          </a:p>
          <a:p>
            <a:r>
              <a:rPr lang="en-CA" b="0" dirty="0">
                <a:latin typeface="Consolas" panose="020B0609020204030204" pitchFamily="49" charset="0"/>
                <a:cs typeface="Consolas" panose="020B0609020204030204" pitchFamily="49" charset="0"/>
              </a:rPr>
              <a:t>            return </a:t>
            </a:r>
            <a:r>
              <a:rPr lang="en-CA" b="0" dirty="0" err="1">
                <a:latin typeface="Consolas" panose="020B0609020204030204" pitchFamily="49" charset="0"/>
                <a:cs typeface="Consolas" panose="020B0609020204030204" pitchFamily="49" charset="0"/>
              </a:rPr>
              <a:t>binary_search_helper</a:t>
            </a:r>
            <a:r>
              <a:rPr lang="en-CA" b="0" dirty="0">
                <a:latin typeface="Consolas" panose="020B0609020204030204" pitchFamily="49" charset="0"/>
                <a:cs typeface="Consolas" panose="020B0609020204030204" pitchFamily="49" charset="0"/>
              </a:rPr>
              <a:t>(x, </a:t>
            </a:r>
            <a:r>
              <a:rPr lang="en-CA" b="0" dirty="0" err="1"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CA" b="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br>
              <a:rPr lang="en-CA" b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CA" b="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mid + 1, hi)</a:t>
            </a:r>
          </a:p>
          <a:p>
            <a:br>
              <a:rPr lang="en-CA" b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CA" b="0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CA" b="0" dirty="0" err="1">
                <a:latin typeface="Consolas" panose="020B0609020204030204" pitchFamily="49" charset="0"/>
                <a:cs typeface="Consolas" panose="020B0609020204030204" pitchFamily="49" charset="0"/>
              </a:rPr>
              <a:t>binary_search_recursive</a:t>
            </a:r>
            <a:r>
              <a:rPr lang="en-CA" b="0" dirty="0">
                <a:latin typeface="Consolas" panose="020B0609020204030204" pitchFamily="49" charset="0"/>
                <a:cs typeface="Consolas" panose="020B0609020204030204" pitchFamily="49" charset="0"/>
              </a:rPr>
              <a:t>(x, </a:t>
            </a:r>
            <a:r>
              <a:rPr lang="en-CA" b="0" dirty="0" err="1"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CA" b="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CA" b="0" dirty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CA" b="0" dirty="0" err="1">
                <a:latin typeface="Consolas" panose="020B0609020204030204" pitchFamily="49" charset="0"/>
                <a:cs typeface="Consolas" panose="020B0609020204030204" pitchFamily="49" charset="0"/>
              </a:rPr>
              <a:t>binary_search_helper</a:t>
            </a:r>
            <a:r>
              <a:rPr lang="en-CA" b="0" dirty="0">
                <a:latin typeface="Consolas" panose="020B0609020204030204" pitchFamily="49" charset="0"/>
                <a:cs typeface="Consolas" panose="020B0609020204030204" pitchFamily="49" charset="0"/>
              </a:rPr>
              <a:t>(x, </a:t>
            </a:r>
            <a:r>
              <a:rPr lang="en-CA" b="0" dirty="0" err="1"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CA" b="0" dirty="0">
                <a:latin typeface="Consolas" panose="020B0609020204030204" pitchFamily="49" charset="0"/>
                <a:cs typeface="Consolas" panose="020B0609020204030204" pitchFamily="49" charset="0"/>
              </a:rPr>
              <a:t>, 0,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b="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CA" b="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b="0" dirty="0" err="1"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CA" b="0" dirty="0">
                <a:latin typeface="Consolas" panose="020B0609020204030204" pitchFamily="49" charset="0"/>
                <a:cs typeface="Consolas" panose="020B0609020204030204" pitchFamily="49" charset="0"/>
              </a:rPr>
              <a:t>) - 1)</a:t>
            </a:r>
          </a:p>
          <a:p>
            <a:endParaRPr lang="en-CA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0550290-ECDA-596B-D24B-5E91FCC25653}"/>
              </a:ext>
            </a:extLst>
          </p:cNvPr>
          <p:cNvSpPr/>
          <p:nvPr/>
        </p:nvSpPr>
        <p:spPr>
          <a:xfrm>
            <a:off x="557048" y="2529404"/>
            <a:ext cx="3937435" cy="51500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6816E2-3AF0-EF71-E09D-A45181A78ACB}"/>
              </a:ext>
            </a:extLst>
          </p:cNvPr>
          <p:cNvSpPr/>
          <p:nvPr/>
        </p:nvSpPr>
        <p:spPr>
          <a:xfrm>
            <a:off x="1463386" y="2529403"/>
            <a:ext cx="394138" cy="51500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67E7A9-C03A-F7B4-1172-2C94AC36CD60}"/>
              </a:ext>
            </a:extLst>
          </p:cNvPr>
          <p:cNvSpPr/>
          <p:nvPr/>
        </p:nvSpPr>
        <p:spPr>
          <a:xfrm>
            <a:off x="3458192" y="2529403"/>
            <a:ext cx="394138" cy="51500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156A4-E760-6A22-DFB7-0A988A9DB01D}"/>
              </a:ext>
            </a:extLst>
          </p:cNvPr>
          <p:cNvSpPr txBox="1"/>
          <p:nvPr/>
        </p:nvSpPr>
        <p:spPr>
          <a:xfrm>
            <a:off x="1475148" y="2160072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F871CE-BE73-3378-F6DC-750ECA4DBBFB}"/>
              </a:ext>
            </a:extLst>
          </p:cNvPr>
          <p:cNvSpPr txBox="1"/>
          <p:nvPr/>
        </p:nvSpPr>
        <p:spPr>
          <a:xfrm>
            <a:off x="3481716" y="2175101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C7AD4945-E971-3A56-0ADB-7FE0DBAA7374}"/>
              </a:ext>
            </a:extLst>
          </p:cNvPr>
          <p:cNvSpPr/>
          <p:nvPr/>
        </p:nvSpPr>
        <p:spPr>
          <a:xfrm rot="16200000">
            <a:off x="2528706" y="2079894"/>
            <a:ext cx="265262" cy="237237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A970BA-7762-3AF5-9D53-24A302596C9E}"/>
              </a:ext>
            </a:extLst>
          </p:cNvPr>
          <p:cNvSpPr txBox="1"/>
          <p:nvPr/>
        </p:nvSpPr>
        <p:spPr>
          <a:xfrm>
            <a:off x="1734512" y="3398713"/>
            <a:ext cx="18536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Only this sub-list</a:t>
            </a:r>
            <a:br>
              <a:rPr lang="en-US" dirty="0"/>
            </a:br>
            <a:r>
              <a:rPr lang="en-US" dirty="0"/>
              <a:t>is searched.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309FB8-2028-F3B0-024C-4BF971A45F19}"/>
              </a:ext>
            </a:extLst>
          </p:cNvPr>
          <p:cNvSpPr txBox="1"/>
          <p:nvPr/>
        </p:nvSpPr>
        <p:spPr>
          <a:xfrm>
            <a:off x="387299" y="5015418"/>
            <a:ext cx="3744315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Binary search is naturally implemented as a recursive algorithm. As is often the case with recursive functions, we use a helper function with extra parameters.</a:t>
            </a:r>
          </a:p>
        </p:txBody>
      </p:sp>
    </p:spTree>
    <p:extLst>
      <p:ext uri="{BB962C8B-B14F-4D97-AF65-F5344CB8AC3E}">
        <p14:creationId xmlns:p14="http://schemas.microsoft.com/office/powerpoint/2010/main" val="2347842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D46FCB-7F37-EAB4-0DEC-4E103CB3EC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CA0574-814A-CD35-52F9-5C29B40A9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5571520"/>
            <a:ext cx="2743200" cy="365125"/>
          </a:xfrm>
        </p:spPr>
        <p:txBody>
          <a:bodyPr/>
          <a:lstStyle/>
          <a:p>
            <a:fld id="{CBA0A0CD-12E5-4065-8C87-26D031211F61}" type="slidenum">
              <a:rPr lang="en-AU" smtClean="0"/>
              <a:t>18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72B5834-2A71-17D2-7D75-71AB7840D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Binary Search</a:t>
            </a:r>
            <a:endParaRPr lang="en-AU" dirty="0"/>
          </a:p>
        </p:txBody>
      </p:sp>
      <p:pic>
        <p:nvPicPr>
          <p:cNvPr id="11" name="Picture 10" descr="A graph of a line graph&#10;&#10;Description automatically generated with medium confidence">
            <a:extLst>
              <a:ext uri="{FF2B5EF4-FFF2-40B4-BE49-F238E27FC236}">
                <a16:creationId xmlns:a16="http://schemas.microsoft.com/office/drawing/2014/main" id="{DF2AAC65-F0CC-35D7-FE3F-152B0F2283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12" y="1049283"/>
            <a:ext cx="8369839" cy="51833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A7809AC-1201-E0D5-DE39-273F2A847438}"/>
              </a:ext>
            </a:extLst>
          </p:cNvPr>
          <p:cNvSpPr txBox="1"/>
          <p:nvPr/>
        </p:nvSpPr>
        <p:spPr>
          <a:xfrm>
            <a:off x="9197488" y="2717629"/>
            <a:ext cx="291042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As predicted in theory, binary search is much faster than linear search.</a:t>
            </a:r>
          </a:p>
        </p:txBody>
      </p:sp>
    </p:spTree>
    <p:extLst>
      <p:ext uri="{BB962C8B-B14F-4D97-AF65-F5344CB8AC3E}">
        <p14:creationId xmlns:p14="http://schemas.microsoft.com/office/powerpoint/2010/main" val="1338184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33A363-135D-683D-2015-685A957FDC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006660-C058-8342-34AB-1BE41B762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5571520"/>
            <a:ext cx="2743200" cy="365125"/>
          </a:xfrm>
        </p:spPr>
        <p:txBody>
          <a:bodyPr/>
          <a:lstStyle/>
          <a:p>
            <a:fld id="{CBA0A0CD-12E5-4065-8C87-26D031211F61}" type="slidenum">
              <a:rPr lang="en-AU" smtClean="0"/>
              <a:t>19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9EF140A-C892-A70E-DD9C-6BE775B0A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Binary Search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0D879C0A-89D8-66B0-27E6-906D392726A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3365930"/>
                  </p:ext>
                </p:extLst>
              </p:nvPr>
            </p:nvGraphicFramePr>
            <p:xfrm>
              <a:off x="1699287" y="1280039"/>
              <a:ext cx="8793425" cy="2865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23942">
                      <a:extLst>
                        <a:ext uri="{9D8B030D-6E8A-4147-A177-3AD203B41FA5}">
                          <a16:colId xmlns:a16="http://schemas.microsoft.com/office/drawing/2014/main" val="1267356096"/>
                        </a:ext>
                      </a:extLst>
                    </a:gridCol>
                    <a:gridCol w="3061855">
                      <a:extLst>
                        <a:ext uri="{9D8B030D-6E8A-4147-A177-3AD203B41FA5}">
                          <a16:colId xmlns:a16="http://schemas.microsoft.com/office/drawing/2014/main" val="242558495"/>
                        </a:ext>
                      </a:extLst>
                    </a:gridCol>
                    <a:gridCol w="3107628">
                      <a:extLst>
                        <a:ext uri="{9D8B030D-6E8A-4147-A177-3AD203B41FA5}">
                          <a16:colId xmlns:a16="http://schemas.microsoft.com/office/drawing/2014/main" val="1149684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# items begin searched</a:t>
                          </a:r>
                          <a:br>
                            <a:rPr lang="en-US" dirty="0"/>
                          </a:br>
                          <a:r>
                            <a:rPr lang="en-US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Linear Search Comparisons</a:t>
                          </a:r>
                          <a:br>
                            <a:rPr lang="en-US" dirty="0"/>
                          </a:br>
                          <a:r>
                            <a:rPr lang="en-US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Binary Search Comparisons</a:t>
                          </a:r>
                          <a:br>
                            <a:rPr lang="en-US" dirty="0"/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CA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CA" b="1" i="1" smtClean="0"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38984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3.32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43000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6.64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46267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9.97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6121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13.29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44742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16.61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714226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1,000,000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1,000,000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19.93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1975289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0D879C0A-89D8-66B0-27E6-906D392726A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3365930"/>
                  </p:ext>
                </p:extLst>
              </p:nvPr>
            </p:nvGraphicFramePr>
            <p:xfrm>
              <a:off x="1699287" y="1280039"/>
              <a:ext cx="8793425" cy="2865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23942">
                      <a:extLst>
                        <a:ext uri="{9D8B030D-6E8A-4147-A177-3AD203B41FA5}">
                          <a16:colId xmlns:a16="http://schemas.microsoft.com/office/drawing/2014/main" val="1267356096"/>
                        </a:ext>
                      </a:extLst>
                    </a:gridCol>
                    <a:gridCol w="3061855">
                      <a:extLst>
                        <a:ext uri="{9D8B030D-6E8A-4147-A177-3AD203B41FA5}">
                          <a16:colId xmlns:a16="http://schemas.microsoft.com/office/drawing/2014/main" val="242558495"/>
                        </a:ext>
                      </a:extLst>
                    </a:gridCol>
                    <a:gridCol w="3107628">
                      <a:extLst>
                        <a:ext uri="{9D8B030D-6E8A-4147-A177-3AD203B41FA5}">
                          <a16:colId xmlns:a16="http://schemas.microsoft.com/office/drawing/2014/main" val="114968481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# items begin searched</a:t>
                          </a:r>
                          <a:br>
                            <a:rPr lang="en-US" dirty="0"/>
                          </a:br>
                          <a:r>
                            <a:rPr lang="en-US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Linear Search Comparisons</a:t>
                          </a:r>
                          <a:br>
                            <a:rPr lang="en-US" dirty="0"/>
                          </a:br>
                          <a:r>
                            <a:rPr lang="en-US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3673" t="-3922" r="-816" b="-3607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38984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3.32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43000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6.64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46267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9.97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6121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13.29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44742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16.61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714226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1,000,000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1,000,000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19.93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1975289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26851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A90354-299D-4DD6-0F12-195E19F051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7FF045-B3D8-01E2-4C98-2F8308CE4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5571520"/>
            <a:ext cx="2743200" cy="365125"/>
          </a:xfrm>
        </p:spPr>
        <p:txBody>
          <a:bodyPr/>
          <a:lstStyle/>
          <a:p>
            <a:fld id="{CBA0A0CD-12E5-4065-8C87-26D031211F61}" type="slidenum">
              <a:rPr lang="en-AU" smtClean="0"/>
              <a:t>2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0A66A1F-3A39-38FD-BF08-FB6B791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Algorithms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5045DE-6CF8-EBFA-7D5E-B9063A3ADB70}"/>
              </a:ext>
            </a:extLst>
          </p:cNvPr>
          <p:cNvSpPr txBox="1"/>
          <p:nvPr/>
        </p:nvSpPr>
        <p:spPr>
          <a:xfrm>
            <a:off x="83094" y="873237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An </a:t>
            </a:r>
            <a:r>
              <a:rPr lang="en-CA" b="1" dirty="0"/>
              <a:t>algorithm</a:t>
            </a:r>
            <a:r>
              <a:rPr lang="en-CA" dirty="0"/>
              <a:t> is a finite sequence of precise instructions that solves a</a:t>
            </a:r>
          </a:p>
          <a:p>
            <a:pPr algn="ctr"/>
            <a:r>
              <a:rPr lang="en-CA" dirty="0"/>
              <a:t>computational problem.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2CFD7D-569F-A990-FFB4-B99075E696E5}"/>
              </a:ext>
            </a:extLst>
          </p:cNvPr>
          <p:cNvSpPr txBox="1"/>
          <p:nvPr/>
        </p:nvSpPr>
        <p:spPr>
          <a:xfrm>
            <a:off x="4180489" y="88407"/>
            <a:ext cx="74580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Previously we saw </a:t>
            </a:r>
            <a:r>
              <a:rPr lang="en-US" sz="3200" b="1" dirty="0"/>
              <a:t>linear search</a:t>
            </a:r>
            <a:r>
              <a:rPr lang="en-US" sz="3200" dirty="0"/>
              <a:t>, an algorithm that finds a target value by checking each item in order …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2067AA-42E4-5310-ECA4-C139BCB9CB45}"/>
              </a:ext>
            </a:extLst>
          </p:cNvPr>
          <p:cNvGrpSpPr/>
          <p:nvPr/>
        </p:nvGrpSpPr>
        <p:grpSpPr>
          <a:xfrm>
            <a:off x="3685514" y="2168835"/>
            <a:ext cx="8250620" cy="777765"/>
            <a:chOff x="2826293" y="3500203"/>
            <a:chExt cx="8250620" cy="77776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4126C00-D5EA-7EDF-DC71-BE0F96E38E84}"/>
                </a:ext>
              </a:extLst>
            </p:cNvPr>
            <p:cNvSpPr/>
            <p:nvPr/>
          </p:nvSpPr>
          <p:spPr>
            <a:xfrm>
              <a:off x="2826293" y="3500203"/>
              <a:ext cx="8250620" cy="7777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C968CCF-4038-069E-E8B6-302763C0AEB4}"/>
                </a:ext>
              </a:extLst>
            </p:cNvPr>
            <p:cNvSpPr/>
            <p:nvPr/>
          </p:nvSpPr>
          <p:spPr>
            <a:xfrm>
              <a:off x="2826293" y="3500203"/>
              <a:ext cx="363596" cy="7777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AF37263-5596-C26A-C79E-CECDF891AE76}"/>
                </a:ext>
              </a:extLst>
            </p:cNvPr>
            <p:cNvSpPr/>
            <p:nvPr/>
          </p:nvSpPr>
          <p:spPr>
            <a:xfrm>
              <a:off x="10713317" y="3500203"/>
              <a:ext cx="363596" cy="7777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15A9D93-AA58-7B9D-2D89-083B7AF6BF97}"/>
              </a:ext>
            </a:extLst>
          </p:cNvPr>
          <p:cNvSpPr txBox="1"/>
          <p:nvPr/>
        </p:nvSpPr>
        <p:spPr>
          <a:xfrm>
            <a:off x="3685514" y="179950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85A9E2-BBFC-ECF8-8971-B41EAB44F732}"/>
              </a:ext>
            </a:extLst>
          </p:cNvPr>
          <p:cNvSpPr txBox="1"/>
          <p:nvPr/>
        </p:nvSpPr>
        <p:spPr>
          <a:xfrm>
            <a:off x="11506383" y="1799504"/>
            <a:ext cx="495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n-1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B8C4EB-0368-0CFC-18A4-7AB9A9C87C08}"/>
              </a:ext>
            </a:extLst>
          </p:cNvPr>
          <p:cNvSpPr txBox="1"/>
          <p:nvPr/>
        </p:nvSpPr>
        <p:spPr>
          <a:xfrm>
            <a:off x="4296269" y="3329622"/>
            <a:ext cx="74580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In the </a:t>
            </a:r>
            <a:r>
              <a:rPr lang="en-US" sz="3200" b="1" dirty="0"/>
              <a:t>worst case</a:t>
            </a:r>
            <a:r>
              <a:rPr lang="en-US" sz="3200" dirty="0"/>
              <a:t>, you may need to check all </a:t>
            </a:r>
            <a:r>
              <a:rPr lang="en-US" sz="3200" b="1" dirty="0"/>
              <a:t>n</a:t>
            </a:r>
            <a:r>
              <a:rPr lang="en-US" sz="3200" dirty="0"/>
              <a:t> items in the list. If </a:t>
            </a:r>
            <a:r>
              <a:rPr lang="en-US" sz="3200" b="1" dirty="0"/>
              <a:t>n</a:t>
            </a:r>
            <a:r>
              <a:rPr lang="en-US" sz="3200" dirty="0"/>
              <a:t> is big, or the checking is slow, this is inefficient!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16A040-FCF7-05E7-05FD-B418CE594F68}"/>
              </a:ext>
            </a:extLst>
          </p:cNvPr>
          <p:cNvSpPr txBox="1"/>
          <p:nvPr/>
        </p:nvSpPr>
        <p:spPr>
          <a:xfrm>
            <a:off x="6439224" y="5244147"/>
            <a:ext cx="2743199" cy="13849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800" dirty="0"/>
              <a:t>How might we search faster in the worst case? </a:t>
            </a:r>
          </a:p>
        </p:txBody>
      </p:sp>
    </p:spTree>
    <p:extLst>
      <p:ext uri="{BB962C8B-B14F-4D97-AF65-F5344CB8AC3E}">
        <p14:creationId xmlns:p14="http://schemas.microsoft.com/office/powerpoint/2010/main" val="704332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ACDC04-0D15-6585-D35B-FAE7ECF8C4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B613DB-B3A2-CB6F-CEC0-3F1E90284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5571520"/>
            <a:ext cx="2743200" cy="365125"/>
          </a:xfrm>
        </p:spPr>
        <p:txBody>
          <a:bodyPr/>
          <a:lstStyle/>
          <a:p>
            <a:fld id="{CBA0A0CD-12E5-4065-8C87-26D031211F61}" type="slidenum">
              <a:rPr lang="en-AU" smtClean="0"/>
              <a:t>3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4A4799D-50C4-7A2F-F43F-64CD1D450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Binary Search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16541F-1ABB-7807-9652-5C18DFDA2473}"/>
              </a:ext>
            </a:extLst>
          </p:cNvPr>
          <p:cNvSpPr txBox="1"/>
          <p:nvPr/>
        </p:nvSpPr>
        <p:spPr>
          <a:xfrm>
            <a:off x="141531" y="968506"/>
            <a:ext cx="2743199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Idea #1</a:t>
            </a:r>
            <a:r>
              <a:rPr lang="en-CA" dirty="0"/>
              <a:t>: if the items of the list are in </a:t>
            </a:r>
            <a:r>
              <a:rPr lang="en-CA" b="1" dirty="0"/>
              <a:t>sorted order</a:t>
            </a:r>
            <a:r>
              <a:rPr lang="en-CA" dirty="0"/>
              <a:t>, then we can sometimes prove an item is not in the list without comparing all the items.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62C98C-56EE-D674-E386-CFB806AFA985}"/>
              </a:ext>
            </a:extLst>
          </p:cNvPr>
          <p:cNvSpPr txBox="1"/>
          <p:nvPr/>
        </p:nvSpPr>
        <p:spPr>
          <a:xfrm>
            <a:off x="3372845" y="1433731"/>
            <a:ext cx="8514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1, 3, 4, 6, 8, 9, 10, 15, 16, 17, 22, 30, 35, 36, 40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FE8265-5D3A-1D08-8E61-FCD94B654D24}"/>
              </a:ext>
            </a:extLst>
          </p:cNvPr>
          <p:cNvSpPr txBox="1"/>
          <p:nvPr/>
        </p:nvSpPr>
        <p:spPr>
          <a:xfrm>
            <a:off x="3809860" y="347466"/>
            <a:ext cx="4051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N=15, Is 18 in the list?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573E46-377D-6823-89B9-8964FB9A6597}"/>
              </a:ext>
            </a:extLst>
          </p:cNvPr>
          <p:cNvSpPr txBox="1"/>
          <p:nvPr/>
        </p:nvSpPr>
        <p:spPr>
          <a:xfrm>
            <a:off x="3335919" y="3772283"/>
            <a:ext cx="8514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1, 3, 4, 6, 8, 9, 10, 15, 16, 17, 22, 30, 35, 36, 40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DF9C150-D645-E864-5D53-DB352AD204F9}"/>
              </a:ext>
            </a:extLst>
          </p:cNvPr>
          <p:cNvSpPr/>
          <p:nvPr/>
        </p:nvSpPr>
        <p:spPr>
          <a:xfrm>
            <a:off x="3497605" y="3670532"/>
            <a:ext cx="5596967" cy="7882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B4E8AC-ABA5-B142-9E5B-52446AD40086}"/>
              </a:ext>
            </a:extLst>
          </p:cNvPr>
          <p:cNvSpPr txBox="1"/>
          <p:nvPr/>
        </p:nvSpPr>
        <p:spPr>
          <a:xfrm>
            <a:off x="2744594" y="4971355"/>
            <a:ext cx="5304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Linear search only needs to 11 comparisons to prove 18 is not in the list</a:t>
            </a:r>
            <a:r>
              <a:rPr lang="en-US" dirty="0"/>
              <a:t>. Since we know the numbers are in sorted order, once we get to 22 then we know 18 cannot be in the rest of the list.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CF124A-5A24-1CA2-21DB-8F3141695527}"/>
              </a:ext>
            </a:extLst>
          </p:cNvPr>
          <p:cNvSpPr txBox="1"/>
          <p:nvPr/>
        </p:nvSpPr>
        <p:spPr>
          <a:xfrm>
            <a:off x="8744248" y="4910505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some cases you still need to </a:t>
            </a:r>
            <a:r>
              <a:rPr lang="en-CA" b="1" dirty="0"/>
              <a:t>n comparisons</a:t>
            </a:r>
            <a:r>
              <a:rPr lang="en-CA" dirty="0"/>
              <a:t>. So the worst case is n comparisons.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D6F81E-0E0B-10A5-D886-4EFA908E452F}"/>
              </a:ext>
            </a:extLst>
          </p:cNvPr>
          <p:cNvSpPr txBox="1"/>
          <p:nvPr/>
        </p:nvSpPr>
        <p:spPr>
          <a:xfrm>
            <a:off x="9764000" y="456892"/>
            <a:ext cx="211279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List is in ascending sorted order.</a:t>
            </a:r>
          </a:p>
        </p:txBody>
      </p:sp>
    </p:spTree>
    <p:extLst>
      <p:ext uri="{BB962C8B-B14F-4D97-AF65-F5344CB8AC3E}">
        <p14:creationId xmlns:p14="http://schemas.microsoft.com/office/powerpoint/2010/main" val="3891737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F53FF9-7429-A41C-F871-FFC2618406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9A8C95-E4B7-6032-82CB-E0FB35DD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5571520"/>
            <a:ext cx="2743200" cy="365125"/>
          </a:xfrm>
        </p:spPr>
        <p:txBody>
          <a:bodyPr/>
          <a:lstStyle/>
          <a:p>
            <a:fld id="{CBA0A0CD-12E5-4065-8C87-26D031211F61}" type="slidenum">
              <a:rPr lang="en-AU" smtClean="0"/>
              <a:t>4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39AEDF78-6AA8-22C7-ABCB-F5F8181AF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Binary Search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760220-5FAC-8AE1-A655-748B5FFA3410}"/>
              </a:ext>
            </a:extLst>
          </p:cNvPr>
          <p:cNvSpPr txBox="1"/>
          <p:nvPr/>
        </p:nvSpPr>
        <p:spPr>
          <a:xfrm>
            <a:off x="141531" y="968506"/>
            <a:ext cx="2743199" cy="20313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Idea #2</a:t>
            </a:r>
            <a:r>
              <a:rPr lang="en-CA" dirty="0"/>
              <a:t>: instead of starting the search from the beginning, start in the middle. Then we can cross-off half the numbers with a single comparison.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AB2F08-052C-C315-1E05-FC5BC7122CA9}"/>
              </a:ext>
            </a:extLst>
          </p:cNvPr>
          <p:cNvSpPr txBox="1"/>
          <p:nvPr/>
        </p:nvSpPr>
        <p:spPr>
          <a:xfrm>
            <a:off x="3372845" y="1433731"/>
            <a:ext cx="8514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1, 3, 4, 6, 8, 9, 10, 15, 16, 17, 22, 30, 35, 36, 40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E842A6-11E4-6CC9-5A8D-4CAF16366990}"/>
              </a:ext>
            </a:extLst>
          </p:cNvPr>
          <p:cNvSpPr txBox="1"/>
          <p:nvPr/>
        </p:nvSpPr>
        <p:spPr>
          <a:xfrm>
            <a:off x="3809860" y="347466"/>
            <a:ext cx="4051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N=15, Is 18 in the list?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1BECB3-FD4F-F900-38CF-9F4D275A7B72}"/>
              </a:ext>
            </a:extLst>
          </p:cNvPr>
          <p:cNvSpPr txBox="1"/>
          <p:nvPr/>
        </p:nvSpPr>
        <p:spPr>
          <a:xfrm>
            <a:off x="3362443" y="3288807"/>
            <a:ext cx="8514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1, 3, 4, 6, 8, 9, 10, </a:t>
            </a:r>
            <a:r>
              <a:rPr lang="en-US" sz="3200" dirty="0">
                <a:solidFill>
                  <a:srgbClr val="FF0000"/>
                </a:solidFill>
              </a:rPr>
              <a:t>15</a:t>
            </a:r>
            <a:r>
              <a:rPr lang="en-US" sz="3200" dirty="0"/>
              <a:t>, 16, 17, 22, 30, 35, 36, 40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1D7580-5B01-43CF-91D9-C4C297A71F6C}"/>
              </a:ext>
            </a:extLst>
          </p:cNvPr>
          <p:cNvSpPr txBox="1"/>
          <p:nvPr/>
        </p:nvSpPr>
        <p:spPr>
          <a:xfrm>
            <a:off x="9764000" y="456892"/>
            <a:ext cx="211279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List is in ascending sorted order.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9D1364-20BD-4F4C-621A-FE97C87A5D4B}"/>
              </a:ext>
            </a:extLst>
          </p:cNvPr>
          <p:cNvSpPr/>
          <p:nvPr/>
        </p:nvSpPr>
        <p:spPr>
          <a:xfrm>
            <a:off x="6747641" y="3318435"/>
            <a:ext cx="462455" cy="5255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74C224-AB93-70A5-9C5E-DCB3E4B640D9}"/>
              </a:ext>
            </a:extLst>
          </p:cNvPr>
          <p:cNvSpPr txBox="1"/>
          <p:nvPr/>
        </p:nvSpPr>
        <p:spPr>
          <a:xfrm>
            <a:off x="6246007" y="2569307"/>
            <a:ext cx="1465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middle-most</a:t>
            </a:r>
            <a:br>
              <a:rPr lang="en-US" dirty="0"/>
            </a:br>
            <a:r>
              <a:rPr lang="en-US" dirty="0"/>
              <a:t>value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F4337A-4E84-BB67-606A-AC707C65BA59}"/>
              </a:ext>
            </a:extLst>
          </p:cNvPr>
          <p:cNvSpPr/>
          <p:nvPr/>
        </p:nvSpPr>
        <p:spPr>
          <a:xfrm>
            <a:off x="3523089" y="3326111"/>
            <a:ext cx="3063906" cy="5255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B39352-3F34-F786-1B60-3EAC24B842D0}"/>
              </a:ext>
            </a:extLst>
          </p:cNvPr>
          <p:cNvSpPr/>
          <p:nvPr/>
        </p:nvSpPr>
        <p:spPr>
          <a:xfrm>
            <a:off x="7388392" y="3296183"/>
            <a:ext cx="4264029" cy="5255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E454B8-E9DC-031E-7235-D8747A0091BC}"/>
              </a:ext>
            </a:extLst>
          </p:cNvPr>
          <p:cNvSpPr txBox="1"/>
          <p:nvPr/>
        </p:nvSpPr>
        <p:spPr>
          <a:xfrm>
            <a:off x="7861738" y="4485255"/>
            <a:ext cx="36691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If 18 is in the list, it must be in this half.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3AFB8DB-46DC-F3FE-7A7D-700CBAECCCE2}"/>
              </a:ext>
            </a:extLst>
          </p:cNvPr>
          <p:cNvCxnSpPr>
            <a:stCxn id="8" idx="0"/>
          </p:cNvCxnSpPr>
          <p:nvPr/>
        </p:nvCxnSpPr>
        <p:spPr>
          <a:xfrm flipV="1">
            <a:off x="9696301" y="3910886"/>
            <a:ext cx="0" cy="5743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721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AEF300-D648-0DB2-6EDB-EEA5526A34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AEC6D8-94B4-0455-A36B-E7C7983B1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5571520"/>
            <a:ext cx="2743200" cy="365125"/>
          </a:xfrm>
        </p:spPr>
        <p:txBody>
          <a:bodyPr/>
          <a:lstStyle/>
          <a:p>
            <a:fld id="{CBA0A0CD-12E5-4065-8C87-26D031211F61}" type="slidenum">
              <a:rPr lang="en-AU" smtClean="0"/>
              <a:t>5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3DEB240-FF72-3AFF-D202-443863399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Binary Search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726023-2084-ED5B-48A8-417E54C6DBFC}"/>
              </a:ext>
            </a:extLst>
          </p:cNvPr>
          <p:cNvSpPr txBox="1"/>
          <p:nvPr/>
        </p:nvSpPr>
        <p:spPr>
          <a:xfrm>
            <a:off x="141531" y="968506"/>
            <a:ext cx="2743199" cy="20313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Idea #2</a:t>
            </a:r>
            <a:r>
              <a:rPr lang="en-CA" dirty="0"/>
              <a:t>: instead of starting the search from the beginning, start in the middle. Then we can cross-off half the numbers with a single comparison.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F73803-3FE0-C7F6-51CD-C710342304D2}"/>
              </a:ext>
            </a:extLst>
          </p:cNvPr>
          <p:cNvSpPr txBox="1"/>
          <p:nvPr/>
        </p:nvSpPr>
        <p:spPr>
          <a:xfrm>
            <a:off x="3372845" y="1433731"/>
            <a:ext cx="8514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1, 3, 4, 6, 8, 9, 10, 15, 16, 17, 22, 30, 35, 36, 40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4B2204-760D-DFDB-87A6-8046A774A59A}"/>
              </a:ext>
            </a:extLst>
          </p:cNvPr>
          <p:cNvSpPr txBox="1"/>
          <p:nvPr/>
        </p:nvSpPr>
        <p:spPr>
          <a:xfrm>
            <a:off x="3809860" y="347466"/>
            <a:ext cx="4051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N=15, Is 18 in the list?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E124B5-7D25-4362-C28E-C41D81741875}"/>
              </a:ext>
            </a:extLst>
          </p:cNvPr>
          <p:cNvSpPr txBox="1"/>
          <p:nvPr/>
        </p:nvSpPr>
        <p:spPr>
          <a:xfrm>
            <a:off x="3362443" y="3288807"/>
            <a:ext cx="8514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1, 3, 4, 6, 8, 9, 10, </a:t>
            </a:r>
            <a:r>
              <a:rPr lang="en-US" sz="3200" dirty="0">
                <a:solidFill>
                  <a:srgbClr val="FF0000"/>
                </a:solidFill>
              </a:rPr>
              <a:t>15</a:t>
            </a:r>
            <a:r>
              <a:rPr lang="en-US" sz="3200" dirty="0"/>
              <a:t>, 16, 17, 22, 30, 35, 36, 40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2CEA6B-B995-A307-2786-7520BF9BBC8A}"/>
              </a:ext>
            </a:extLst>
          </p:cNvPr>
          <p:cNvSpPr txBox="1"/>
          <p:nvPr/>
        </p:nvSpPr>
        <p:spPr>
          <a:xfrm>
            <a:off x="9764000" y="456892"/>
            <a:ext cx="211279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List is in ascending sorted order.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D1BB8F-7C41-EE73-EBE2-B2F0CB824233}"/>
              </a:ext>
            </a:extLst>
          </p:cNvPr>
          <p:cNvSpPr/>
          <p:nvPr/>
        </p:nvSpPr>
        <p:spPr>
          <a:xfrm>
            <a:off x="6747641" y="3318435"/>
            <a:ext cx="462455" cy="5255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F5E23F-FD06-F250-E424-059BD0363DE7}"/>
              </a:ext>
            </a:extLst>
          </p:cNvPr>
          <p:cNvSpPr txBox="1"/>
          <p:nvPr/>
        </p:nvSpPr>
        <p:spPr>
          <a:xfrm>
            <a:off x="6246007" y="2569307"/>
            <a:ext cx="1465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middle-most</a:t>
            </a:r>
            <a:br>
              <a:rPr lang="en-US" dirty="0"/>
            </a:br>
            <a:r>
              <a:rPr lang="en-US" dirty="0"/>
              <a:t>value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47809F-E588-1C4E-4CD5-F71C541B347E}"/>
              </a:ext>
            </a:extLst>
          </p:cNvPr>
          <p:cNvSpPr/>
          <p:nvPr/>
        </p:nvSpPr>
        <p:spPr>
          <a:xfrm>
            <a:off x="3523089" y="3326111"/>
            <a:ext cx="3063906" cy="5255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002029-E6A3-76E5-7AF3-37100AA2C8B3}"/>
              </a:ext>
            </a:extLst>
          </p:cNvPr>
          <p:cNvSpPr/>
          <p:nvPr/>
        </p:nvSpPr>
        <p:spPr>
          <a:xfrm>
            <a:off x="7388392" y="3296183"/>
            <a:ext cx="4264029" cy="5255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6C7C30-FE2D-2317-601D-E31956FC13DE}"/>
              </a:ext>
            </a:extLst>
          </p:cNvPr>
          <p:cNvSpPr txBox="1"/>
          <p:nvPr/>
        </p:nvSpPr>
        <p:spPr>
          <a:xfrm>
            <a:off x="3625053" y="4359053"/>
            <a:ext cx="36691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After 1 comparison, we’ve discarded 8 values!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EB11777-3386-E534-2380-D5C31FDB9AF9}"/>
              </a:ext>
            </a:extLst>
          </p:cNvPr>
          <p:cNvCxnSpPr>
            <a:cxnSpLocks/>
            <a:stCxn id="13" idx="1"/>
          </p:cNvCxnSpPr>
          <p:nvPr/>
        </p:nvCxnSpPr>
        <p:spPr>
          <a:xfrm>
            <a:off x="3362443" y="3581195"/>
            <a:ext cx="393173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Left Brace 20">
            <a:extLst>
              <a:ext uri="{FF2B5EF4-FFF2-40B4-BE49-F238E27FC236}">
                <a16:creationId xmlns:a16="http://schemas.microsoft.com/office/drawing/2014/main" id="{B5861D3A-221B-4729-48C4-792FDFFAAEE0}"/>
              </a:ext>
            </a:extLst>
          </p:cNvPr>
          <p:cNvSpPr/>
          <p:nvPr/>
        </p:nvSpPr>
        <p:spPr>
          <a:xfrm rot="16200000">
            <a:off x="5327876" y="2363843"/>
            <a:ext cx="179396" cy="358504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88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7851EF-E038-1D35-B024-2267932432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5C2D7E-F06F-B0DC-0146-79DA9BE9B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5571520"/>
            <a:ext cx="2743200" cy="365125"/>
          </a:xfrm>
        </p:spPr>
        <p:txBody>
          <a:bodyPr/>
          <a:lstStyle/>
          <a:p>
            <a:fld id="{CBA0A0CD-12E5-4065-8C87-26D031211F61}" type="slidenum">
              <a:rPr lang="en-AU" smtClean="0"/>
              <a:t>6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77B76A5-C043-D858-1B64-2946418F9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Binary Search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EA0969-A7A4-ED79-5821-7E4D66441052}"/>
              </a:ext>
            </a:extLst>
          </p:cNvPr>
          <p:cNvSpPr txBox="1"/>
          <p:nvPr/>
        </p:nvSpPr>
        <p:spPr>
          <a:xfrm>
            <a:off x="141531" y="968506"/>
            <a:ext cx="2743199" cy="20313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Idea #2</a:t>
            </a:r>
            <a:r>
              <a:rPr lang="en-CA" dirty="0"/>
              <a:t>: instead of starting the search from the beginning, start in the middle. Then we can cross-off half the numbers with a single comparison.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56FDA2-E81B-E018-19C2-B5BBDDC13786}"/>
              </a:ext>
            </a:extLst>
          </p:cNvPr>
          <p:cNvSpPr txBox="1"/>
          <p:nvPr/>
        </p:nvSpPr>
        <p:spPr>
          <a:xfrm>
            <a:off x="3372845" y="1433731"/>
            <a:ext cx="8514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1, 3, 4, 6, 8, 9, 10, 15, 16, 17, 22, 30, 35, 36, 40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05A6CB-D0D8-BF83-17C1-274F44D199FA}"/>
              </a:ext>
            </a:extLst>
          </p:cNvPr>
          <p:cNvSpPr txBox="1"/>
          <p:nvPr/>
        </p:nvSpPr>
        <p:spPr>
          <a:xfrm>
            <a:off x="3809860" y="347466"/>
            <a:ext cx="4051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N=15, Is 18 in the list?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36826D-1B7E-DB65-367D-4AD0D94A29F7}"/>
              </a:ext>
            </a:extLst>
          </p:cNvPr>
          <p:cNvSpPr txBox="1"/>
          <p:nvPr/>
        </p:nvSpPr>
        <p:spPr>
          <a:xfrm>
            <a:off x="3362443" y="3288807"/>
            <a:ext cx="8514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1, 3, 4, 6, 8, 9, 10, </a:t>
            </a:r>
            <a:r>
              <a:rPr lang="en-US" sz="3200" dirty="0">
                <a:solidFill>
                  <a:srgbClr val="FF0000"/>
                </a:solidFill>
              </a:rPr>
              <a:t>15</a:t>
            </a:r>
            <a:r>
              <a:rPr lang="en-US" sz="3200" dirty="0"/>
              <a:t>, 16, 17, 22, 30, 35, 36, 40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5ABB0F-FB37-97C7-691F-3B404F54DA9D}"/>
              </a:ext>
            </a:extLst>
          </p:cNvPr>
          <p:cNvSpPr txBox="1"/>
          <p:nvPr/>
        </p:nvSpPr>
        <p:spPr>
          <a:xfrm>
            <a:off x="9764000" y="456892"/>
            <a:ext cx="211279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List is in ascending sorted order.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2618F6-3BDB-C777-76FA-47C7F94FA278}"/>
              </a:ext>
            </a:extLst>
          </p:cNvPr>
          <p:cNvSpPr/>
          <p:nvPr/>
        </p:nvSpPr>
        <p:spPr>
          <a:xfrm>
            <a:off x="6747641" y="3318435"/>
            <a:ext cx="462455" cy="5255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BDE228-DE03-31DC-575A-B9881FF9E88E}"/>
              </a:ext>
            </a:extLst>
          </p:cNvPr>
          <p:cNvSpPr txBox="1"/>
          <p:nvPr/>
        </p:nvSpPr>
        <p:spPr>
          <a:xfrm>
            <a:off x="6246007" y="2569307"/>
            <a:ext cx="1465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middle-most</a:t>
            </a:r>
            <a:br>
              <a:rPr lang="en-US" dirty="0"/>
            </a:br>
            <a:r>
              <a:rPr lang="en-US" dirty="0"/>
              <a:t>value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EFEE3A-511C-9453-EAA4-FB97AAA2AF41}"/>
              </a:ext>
            </a:extLst>
          </p:cNvPr>
          <p:cNvSpPr/>
          <p:nvPr/>
        </p:nvSpPr>
        <p:spPr>
          <a:xfrm>
            <a:off x="3523089" y="3326111"/>
            <a:ext cx="3063906" cy="5255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7ACCF8-D9EE-E95E-0EAA-3368526F4617}"/>
              </a:ext>
            </a:extLst>
          </p:cNvPr>
          <p:cNvSpPr/>
          <p:nvPr/>
        </p:nvSpPr>
        <p:spPr>
          <a:xfrm>
            <a:off x="7388392" y="3296183"/>
            <a:ext cx="4264029" cy="5255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D60C52-020B-A92A-4213-9BD64A93A388}"/>
              </a:ext>
            </a:extLst>
          </p:cNvPr>
          <p:cNvSpPr txBox="1"/>
          <p:nvPr/>
        </p:nvSpPr>
        <p:spPr>
          <a:xfrm>
            <a:off x="7711729" y="4290621"/>
            <a:ext cx="36691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Now we do the same trick on this small list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39FF20-0BE5-BB14-8BE8-CE402F866374}"/>
              </a:ext>
            </a:extLst>
          </p:cNvPr>
          <p:cNvCxnSpPr>
            <a:cxnSpLocks/>
            <a:stCxn id="13" idx="1"/>
          </p:cNvCxnSpPr>
          <p:nvPr/>
        </p:nvCxnSpPr>
        <p:spPr>
          <a:xfrm>
            <a:off x="3362443" y="3581195"/>
            <a:ext cx="393173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Left Brace 20">
            <a:extLst>
              <a:ext uri="{FF2B5EF4-FFF2-40B4-BE49-F238E27FC236}">
                <a16:creationId xmlns:a16="http://schemas.microsoft.com/office/drawing/2014/main" id="{2F3EB7C6-421C-9CB0-8D2B-1710BCFAE3CD}"/>
              </a:ext>
            </a:extLst>
          </p:cNvPr>
          <p:cNvSpPr/>
          <p:nvPr/>
        </p:nvSpPr>
        <p:spPr>
          <a:xfrm rot="16200000">
            <a:off x="9479658" y="1993053"/>
            <a:ext cx="165454" cy="418007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69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B7BC90-6606-FC52-F006-146F9598C6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25F72D-EABC-687D-DCAD-10F6524F2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5571520"/>
            <a:ext cx="2743200" cy="365125"/>
          </a:xfrm>
        </p:spPr>
        <p:txBody>
          <a:bodyPr/>
          <a:lstStyle/>
          <a:p>
            <a:fld id="{CBA0A0CD-12E5-4065-8C87-26D031211F61}" type="slidenum">
              <a:rPr lang="en-AU" smtClean="0"/>
              <a:t>7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767D445-645F-029E-4691-9BB51DBAB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Binary Search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6242E0-887A-AF27-D848-76297B683432}"/>
              </a:ext>
            </a:extLst>
          </p:cNvPr>
          <p:cNvSpPr txBox="1"/>
          <p:nvPr/>
        </p:nvSpPr>
        <p:spPr>
          <a:xfrm>
            <a:off x="141531" y="968506"/>
            <a:ext cx="2743199" cy="20313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Idea #2</a:t>
            </a:r>
            <a:r>
              <a:rPr lang="en-CA" dirty="0"/>
              <a:t>: instead of starting the search from the beginning, start in the middle. Then we can cross-off half the numbers with a single comparison.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675B62-61EC-FD06-C8DA-9C646C312ADB}"/>
              </a:ext>
            </a:extLst>
          </p:cNvPr>
          <p:cNvSpPr txBox="1"/>
          <p:nvPr/>
        </p:nvSpPr>
        <p:spPr>
          <a:xfrm>
            <a:off x="3372845" y="1433731"/>
            <a:ext cx="8514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1, 3, 4, 6, 8, 9, 10, 15, 16, 17, 22, 30, 35, 36, 40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527611-0A4E-D558-6910-2628139BC9DA}"/>
              </a:ext>
            </a:extLst>
          </p:cNvPr>
          <p:cNvSpPr txBox="1"/>
          <p:nvPr/>
        </p:nvSpPr>
        <p:spPr>
          <a:xfrm>
            <a:off x="3809860" y="347466"/>
            <a:ext cx="4051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N=15, Is 18 in the list?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D916D9-956E-29C5-5A1F-378378B88859}"/>
              </a:ext>
            </a:extLst>
          </p:cNvPr>
          <p:cNvSpPr txBox="1"/>
          <p:nvPr/>
        </p:nvSpPr>
        <p:spPr>
          <a:xfrm>
            <a:off x="3362443" y="3288807"/>
            <a:ext cx="8514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1, 3, 4, 6, 8, 9, 10, </a:t>
            </a:r>
            <a:r>
              <a:rPr lang="en-US" sz="3200" dirty="0">
                <a:solidFill>
                  <a:srgbClr val="FF0000"/>
                </a:solidFill>
              </a:rPr>
              <a:t>15</a:t>
            </a:r>
            <a:r>
              <a:rPr lang="en-US" sz="3200" dirty="0"/>
              <a:t>, 16, 17, 22, </a:t>
            </a:r>
            <a:r>
              <a:rPr lang="en-US" sz="3200" dirty="0">
                <a:solidFill>
                  <a:srgbClr val="FF0000"/>
                </a:solidFill>
              </a:rPr>
              <a:t>30</a:t>
            </a:r>
            <a:r>
              <a:rPr lang="en-US" sz="3200" dirty="0"/>
              <a:t>, 35, 36, 40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E22B9-C770-1935-74B6-9A5CFEC8A781}"/>
              </a:ext>
            </a:extLst>
          </p:cNvPr>
          <p:cNvSpPr txBox="1"/>
          <p:nvPr/>
        </p:nvSpPr>
        <p:spPr>
          <a:xfrm>
            <a:off x="9764000" y="456892"/>
            <a:ext cx="211279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List is in ascending sorted order.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E7F941-EA63-EF04-0609-5642588FAF66}"/>
              </a:ext>
            </a:extLst>
          </p:cNvPr>
          <p:cNvSpPr txBox="1"/>
          <p:nvPr/>
        </p:nvSpPr>
        <p:spPr>
          <a:xfrm>
            <a:off x="8800021" y="2590594"/>
            <a:ext cx="1465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middle-most</a:t>
            </a:r>
            <a:br>
              <a:rPr lang="en-US" dirty="0"/>
            </a:br>
            <a:r>
              <a:rPr lang="en-US" dirty="0"/>
              <a:t>value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BE6CC8-56DC-D144-77E7-F379DF0DF136}"/>
              </a:ext>
            </a:extLst>
          </p:cNvPr>
          <p:cNvSpPr/>
          <p:nvPr/>
        </p:nvSpPr>
        <p:spPr>
          <a:xfrm>
            <a:off x="7388393" y="3296183"/>
            <a:ext cx="1755608" cy="5255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59330B6-2715-5968-EAC9-62380D9BDA65}"/>
              </a:ext>
            </a:extLst>
          </p:cNvPr>
          <p:cNvCxnSpPr>
            <a:cxnSpLocks/>
            <a:stCxn id="13" idx="1"/>
          </p:cNvCxnSpPr>
          <p:nvPr/>
        </p:nvCxnSpPr>
        <p:spPr>
          <a:xfrm>
            <a:off x="3362443" y="3581195"/>
            <a:ext cx="393173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3EEAC010-0596-73ED-8619-550B04575958}"/>
              </a:ext>
            </a:extLst>
          </p:cNvPr>
          <p:cNvSpPr/>
          <p:nvPr/>
        </p:nvSpPr>
        <p:spPr>
          <a:xfrm>
            <a:off x="9863578" y="3297373"/>
            <a:ext cx="1834435" cy="5255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399EE8-F0EB-337C-3D43-576D9C136F72}"/>
              </a:ext>
            </a:extLst>
          </p:cNvPr>
          <p:cNvSpPr/>
          <p:nvPr/>
        </p:nvSpPr>
        <p:spPr>
          <a:xfrm>
            <a:off x="9214540" y="3296183"/>
            <a:ext cx="549460" cy="5255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3FCD55-5E57-3AE2-0AED-5C73A9919650}"/>
              </a:ext>
            </a:extLst>
          </p:cNvPr>
          <p:cNvSpPr txBox="1"/>
          <p:nvPr/>
        </p:nvSpPr>
        <p:spPr>
          <a:xfrm>
            <a:off x="6716111" y="4494302"/>
            <a:ext cx="36691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If 18 is in the list, it must be in this half.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DFCB8B2-1F8C-0F10-58D1-F132A44099C1}"/>
              </a:ext>
            </a:extLst>
          </p:cNvPr>
          <p:cNvCxnSpPr>
            <a:stCxn id="14" idx="0"/>
          </p:cNvCxnSpPr>
          <p:nvPr/>
        </p:nvCxnSpPr>
        <p:spPr>
          <a:xfrm flipV="1">
            <a:off x="8550674" y="3873582"/>
            <a:ext cx="0" cy="6207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445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4A5F16-0F50-D3D6-C2E1-BC2BF3C80B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03B0DC-C7DB-AA6B-3E8C-D401E38BE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5571520"/>
            <a:ext cx="2743200" cy="365125"/>
          </a:xfrm>
        </p:spPr>
        <p:txBody>
          <a:bodyPr/>
          <a:lstStyle/>
          <a:p>
            <a:fld id="{CBA0A0CD-12E5-4065-8C87-26D031211F61}" type="slidenum">
              <a:rPr lang="en-AU" smtClean="0"/>
              <a:t>8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34E8E911-F329-8444-69E2-A188ECCFB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Binary Search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C56189-16E6-D1E4-ED33-A94E50470455}"/>
              </a:ext>
            </a:extLst>
          </p:cNvPr>
          <p:cNvSpPr txBox="1"/>
          <p:nvPr/>
        </p:nvSpPr>
        <p:spPr>
          <a:xfrm>
            <a:off x="141531" y="968506"/>
            <a:ext cx="2743199" cy="20313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Idea #2</a:t>
            </a:r>
            <a:r>
              <a:rPr lang="en-CA" dirty="0"/>
              <a:t>: instead of starting the search from the beginning, start in the middle. Then we can cross-off half the numbers with a single comparison.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459813-CAB3-65F8-590F-7A4BC3AB21A2}"/>
              </a:ext>
            </a:extLst>
          </p:cNvPr>
          <p:cNvSpPr txBox="1"/>
          <p:nvPr/>
        </p:nvSpPr>
        <p:spPr>
          <a:xfrm>
            <a:off x="3372845" y="1433731"/>
            <a:ext cx="8514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1, 3, 4, 6, 8, 9, 10, 15, 16, 17, 22, 30, 35, 36, 40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6E9021-F0A0-A11E-8472-D5CA0C728F36}"/>
              </a:ext>
            </a:extLst>
          </p:cNvPr>
          <p:cNvSpPr txBox="1"/>
          <p:nvPr/>
        </p:nvSpPr>
        <p:spPr>
          <a:xfrm>
            <a:off x="3809860" y="347466"/>
            <a:ext cx="4051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N=15, Is 18 in the list?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250D09-C1F4-7BD2-87C8-562EEBEEFA1D}"/>
              </a:ext>
            </a:extLst>
          </p:cNvPr>
          <p:cNvSpPr txBox="1"/>
          <p:nvPr/>
        </p:nvSpPr>
        <p:spPr>
          <a:xfrm>
            <a:off x="3362443" y="3288807"/>
            <a:ext cx="8514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1, 3, 4, 6, 8, 9, 10, </a:t>
            </a:r>
            <a:r>
              <a:rPr lang="en-US" sz="3200" dirty="0">
                <a:solidFill>
                  <a:srgbClr val="FF0000"/>
                </a:solidFill>
              </a:rPr>
              <a:t>15</a:t>
            </a:r>
            <a:r>
              <a:rPr lang="en-US" sz="3200" dirty="0"/>
              <a:t>, 16, 17, 22, </a:t>
            </a:r>
            <a:r>
              <a:rPr lang="en-US" sz="3200" dirty="0">
                <a:solidFill>
                  <a:srgbClr val="FF0000"/>
                </a:solidFill>
              </a:rPr>
              <a:t>30</a:t>
            </a:r>
            <a:r>
              <a:rPr lang="en-US" sz="3200" dirty="0"/>
              <a:t>, 35, 36, 40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A04CE0-7A30-1EF8-403C-FFB7015EAD30}"/>
              </a:ext>
            </a:extLst>
          </p:cNvPr>
          <p:cNvSpPr txBox="1"/>
          <p:nvPr/>
        </p:nvSpPr>
        <p:spPr>
          <a:xfrm>
            <a:off x="9764000" y="456892"/>
            <a:ext cx="211279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List is in ascending sorted order.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3C06EC-973C-E505-E4FB-796C67C45E41}"/>
              </a:ext>
            </a:extLst>
          </p:cNvPr>
          <p:cNvSpPr txBox="1"/>
          <p:nvPr/>
        </p:nvSpPr>
        <p:spPr>
          <a:xfrm>
            <a:off x="8800021" y="2590594"/>
            <a:ext cx="1465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middle-most</a:t>
            </a:r>
            <a:br>
              <a:rPr lang="en-US" dirty="0"/>
            </a:br>
            <a:r>
              <a:rPr lang="en-US" dirty="0"/>
              <a:t>value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981CAF-F368-B715-7A3D-62406606F739}"/>
              </a:ext>
            </a:extLst>
          </p:cNvPr>
          <p:cNvSpPr/>
          <p:nvPr/>
        </p:nvSpPr>
        <p:spPr>
          <a:xfrm>
            <a:off x="7388393" y="3296183"/>
            <a:ext cx="1755608" cy="5255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368F455-2E6C-5E11-F887-AEDB890B3F40}"/>
              </a:ext>
            </a:extLst>
          </p:cNvPr>
          <p:cNvCxnSpPr>
            <a:cxnSpLocks/>
            <a:stCxn id="13" idx="1"/>
          </p:cNvCxnSpPr>
          <p:nvPr/>
        </p:nvCxnSpPr>
        <p:spPr>
          <a:xfrm>
            <a:off x="3362443" y="3581195"/>
            <a:ext cx="393173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8E6DF15-8B62-6AED-CBC5-D020577542B3}"/>
              </a:ext>
            </a:extLst>
          </p:cNvPr>
          <p:cNvSpPr/>
          <p:nvPr/>
        </p:nvSpPr>
        <p:spPr>
          <a:xfrm>
            <a:off x="9863578" y="3297373"/>
            <a:ext cx="1834435" cy="5255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87C987-F81E-E966-AB21-0A037D88BE82}"/>
              </a:ext>
            </a:extLst>
          </p:cNvPr>
          <p:cNvSpPr/>
          <p:nvPr/>
        </p:nvSpPr>
        <p:spPr>
          <a:xfrm>
            <a:off x="9214540" y="3296183"/>
            <a:ext cx="549460" cy="5255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F22A07-D18E-B93C-8842-FD0A652271A0}"/>
              </a:ext>
            </a:extLst>
          </p:cNvPr>
          <p:cNvSpPr txBox="1"/>
          <p:nvPr/>
        </p:nvSpPr>
        <p:spPr>
          <a:xfrm>
            <a:off x="6716111" y="4494302"/>
            <a:ext cx="36691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If 18 is in the list, it must be in this half.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CD290ED-63E3-5180-0C1F-EE84B846ECC0}"/>
              </a:ext>
            </a:extLst>
          </p:cNvPr>
          <p:cNvCxnSpPr>
            <a:stCxn id="14" idx="0"/>
          </p:cNvCxnSpPr>
          <p:nvPr/>
        </p:nvCxnSpPr>
        <p:spPr>
          <a:xfrm flipV="1">
            <a:off x="8550674" y="3873582"/>
            <a:ext cx="0" cy="6207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CC55AEF-2388-2815-FFD5-EE21B1D2A8D6}"/>
              </a:ext>
            </a:extLst>
          </p:cNvPr>
          <p:cNvCxnSpPr>
            <a:cxnSpLocks/>
            <a:endCxn id="13" idx="3"/>
          </p:cNvCxnSpPr>
          <p:nvPr/>
        </p:nvCxnSpPr>
        <p:spPr>
          <a:xfrm>
            <a:off x="9214540" y="3581195"/>
            <a:ext cx="266225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FD08846-220E-44B4-93F7-E392C973BAB7}"/>
              </a:ext>
            </a:extLst>
          </p:cNvPr>
          <p:cNvSpPr txBox="1"/>
          <p:nvPr/>
        </p:nvSpPr>
        <p:spPr>
          <a:xfrm>
            <a:off x="9935499" y="3930027"/>
            <a:ext cx="211279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 comparison discarded 4 values</a:t>
            </a:r>
          </a:p>
        </p:txBody>
      </p:sp>
    </p:spTree>
    <p:extLst>
      <p:ext uri="{BB962C8B-B14F-4D97-AF65-F5344CB8AC3E}">
        <p14:creationId xmlns:p14="http://schemas.microsoft.com/office/powerpoint/2010/main" val="2117133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A9316F-0618-9E7C-42D8-522C50936A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F6F11-EC44-3A19-38CF-B9FA131C8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5571520"/>
            <a:ext cx="2743200" cy="365125"/>
          </a:xfrm>
        </p:spPr>
        <p:txBody>
          <a:bodyPr/>
          <a:lstStyle/>
          <a:p>
            <a:fld id="{CBA0A0CD-12E5-4065-8C87-26D031211F61}" type="slidenum">
              <a:rPr lang="en-AU" smtClean="0"/>
              <a:t>9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3B318B46-E087-2886-DBB4-FB7412603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Binary Search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51C203-3EF0-578E-F449-5AE471ED1A70}"/>
              </a:ext>
            </a:extLst>
          </p:cNvPr>
          <p:cNvSpPr txBox="1"/>
          <p:nvPr/>
        </p:nvSpPr>
        <p:spPr>
          <a:xfrm>
            <a:off x="141531" y="968506"/>
            <a:ext cx="2743199" cy="20313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Idea #2</a:t>
            </a:r>
            <a:r>
              <a:rPr lang="en-CA" dirty="0"/>
              <a:t>: instead of starting the search from the beginning, start in the middle. Then we can cross-off half the numbers with a single comparison.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0E8374-40B8-B2BD-5D25-BA8B703EB890}"/>
              </a:ext>
            </a:extLst>
          </p:cNvPr>
          <p:cNvSpPr txBox="1"/>
          <p:nvPr/>
        </p:nvSpPr>
        <p:spPr>
          <a:xfrm>
            <a:off x="3372845" y="1433731"/>
            <a:ext cx="8514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1, 3, 4, 6, 8, 9, 10, 15, 16, 17, 22, 30, 35, 36, 40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995DEF-9C7F-7309-E04B-288067B517B2}"/>
              </a:ext>
            </a:extLst>
          </p:cNvPr>
          <p:cNvSpPr txBox="1"/>
          <p:nvPr/>
        </p:nvSpPr>
        <p:spPr>
          <a:xfrm>
            <a:off x="3809860" y="347466"/>
            <a:ext cx="4051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N=15, Is 18 in the list?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46A58D-4AF0-5B02-D7E1-F7C29293274D}"/>
              </a:ext>
            </a:extLst>
          </p:cNvPr>
          <p:cNvSpPr txBox="1"/>
          <p:nvPr/>
        </p:nvSpPr>
        <p:spPr>
          <a:xfrm>
            <a:off x="3362443" y="3288807"/>
            <a:ext cx="8514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1, 3, 4, 6, 8, 9, 10, </a:t>
            </a:r>
            <a:r>
              <a:rPr lang="en-US" sz="3200" dirty="0">
                <a:solidFill>
                  <a:srgbClr val="FF0000"/>
                </a:solidFill>
              </a:rPr>
              <a:t>15</a:t>
            </a:r>
            <a:r>
              <a:rPr lang="en-US" sz="3200" dirty="0"/>
              <a:t>, 16, 17, 22, </a:t>
            </a:r>
            <a:r>
              <a:rPr lang="en-US" sz="3200" dirty="0">
                <a:solidFill>
                  <a:srgbClr val="FF0000"/>
                </a:solidFill>
              </a:rPr>
              <a:t>30</a:t>
            </a:r>
            <a:r>
              <a:rPr lang="en-US" sz="3200" dirty="0"/>
              <a:t>, 35, 36, 40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DAB110-37DC-D0C2-8279-E02765DE4D05}"/>
              </a:ext>
            </a:extLst>
          </p:cNvPr>
          <p:cNvSpPr txBox="1"/>
          <p:nvPr/>
        </p:nvSpPr>
        <p:spPr>
          <a:xfrm>
            <a:off x="9764000" y="456892"/>
            <a:ext cx="211279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List is in ascending sorted order.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F8941E-25D7-2460-EF9E-9AB053AD2413}"/>
              </a:ext>
            </a:extLst>
          </p:cNvPr>
          <p:cNvSpPr/>
          <p:nvPr/>
        </p:nvSpPr>
        <p:spPr>
          <a:xfrm>
            <a:off x="7388393" y="3296183"/>
            <a:ext cx="1755608" cy="5255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ACB93FD-07B9-12DB-F8E0-01C00DC9084C}"/>
              </a:ext>
            </a:extLst>
          </p:cNvPr>
          <p:cNvCxnSpPr>
            <a:cxnSpLocks/>
            <a:stCxn id="13" idx="1"/>
          </p:cNvCxnSpPr>
          <p:nvPr/>
        </p:nvCxnSpPr>
        <p:spPr>
          <a:xfrm>
            <a:off x="3362443" y="3581195"/>
            <a:ext cx="393173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9E382A7-0F23-30BA-7663-097CF63D9D04}"/>
              </a:ext>
            </a:extLst>
          </p:cNvPr>
          <p:cNvSpPr txBox="1"/>
          <p:nvPr/>
        </p:nvSpPr>
        <p:spPr>
          <a:xfrm>
            <a:off x="6716111" y="4494302"/>
            <a:ext cx="36691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We do the same trick on this small list.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EDBBE21-E920-C8CA-68C9-65C4414645E0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8550674" y="3873582"/>
            <a:ext cx="0" cy="6207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ED63BED-581C-4FF8-3F21-76B93565FC13}"/>
              </a:ext>
            </a:extLst>
          </p:cNvPr>
          <p:cNvCxnSpPr>
            <a:cxnSpLocks/>
            <a:endCxn id="13" idx="3"/>
          </p:cNvCxnSpPr>
          <p:nvPr/>
        </p:nvCxnSpPr>
        <p:spPr>
          <a:xfrm>
            <a:off x="9214540" y="3581195"/>
            <a:ext cx="266225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0177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2236</Words>
  <Application>Microsoft Macintosh PowerPoint</Application>
  <PresentationFormat>Widescreen</PresentationFormat>
  <Paragraphs>218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Aptos</vt:lpstr>
      <vt:lpstr>Aptos Display</vt:lpstr>
      <vt:lpstr>Arial</vt:lpstr>
      <vt:lpstr>Cambria Math</vt:lpstr>
      <vt:lpstr>Consolas</vt:lpstr>
      <vt:lpstr>Office Theme</vt:lpstr>
      <vt:lpstr>Algorithms: Binary Search</vt:lpstr>
      <vt:lpstr>Algorithms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Toby Donaldson</dc:creator>
  <cp:lastModifiedBy>Toby Donaldson</cp:lastModifiedBy>
  <cp:revision>1</cp:revision>
  <cp:lastPrinted>2024-11-04T20:12:23Z</cp:lastPrinted>
  <dcterms:created xsi:type="dcterms:W3CDTF">2024-09-15T21:36:40Z</dcterms:created>
  <dcterms:modified xsi:type="dcterms:W3CDTF">2024-11-25T02:49:38Z</dcterms:modified>
</cp:coreProperties>
</file>