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98" r:id="rId2"/>
    <p:sldId id="299" r:id="rId3"/>
    <p:sldId id="301" r:id="rId4"/>
    <p:sldId id="306" r:id="rId5"/>
    <p:sldId id="302" r:id="rId6"/>
    <p:sldId id="303" r:id="rId7"/>
    <p:sldId id="304" r:id="rId8"/>
    <p:sldId id="305" r:id="rId9"/>
    <p:sldId id="307" r:id="rId10"/>
    <p:sldId id="308" r:id="rId11"/>
    <p:sldId id="309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42E49-0CFF-5046-8A8C-71F3C67F1AEA}" v="15" dt="2024-11-15T04:50:43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4" d="100"/>
          <a:sy n="114" d="100"/>
        </p:scale>
        <p:origin x="10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DFCC407E-6A28-49CB-9DB6-0FE97A71B51F}"/>
    <pc:docChg chg="undo custSel addSld delSld modSld sldOrd delSection modSection">
      <pc:chgData name="Toby Donaldson" userId="2e6e5431-bb17-4c41-9985-d39c50d83c73" providerId="ADAL" clId="{DFCC407E-6A28-49CB-9DB6-0FE97A71B51F}" dt="2024-11-13T23:15:00.382" v="2255"/>
      <pc:docMkLst>
        <pc:docMk/>
      </pc:docMkLst>
      <pc:sldChg chg="addSp delSp modSp mod">
        <pc:chgData name="Toby Donaldson" userId="2e6e5431-bb17-4c41-9985-d39c50d83c73" providerId="ADAL" clId="{DFCC407E-6A28-49CB-9DB6-0FE97A71B51F}" dt="2024-11-06T19:13:40.928" v="964"/>
        <pc:sldMkLst>
          <pc:docMk/>
          <pc:sldMk cId="3108921986" sldId="297"/>
        </pc:sldMkLst>
        <pc:spChg chg="add mod">
          <ac:chgData name="Toby Donaldson" userId="2e6e5431-bb17-4c41-9985-d39c50d83c73" providerId="ADAL" clId="{DFCC407E-6A28-49CB-9DB6-0FE97A71B51F}" dt="2024-11-06T19:09:53.267" v="767"/>
          <ac:spMkLst>
            <pc:docMk/>
            <pc:sldMk cId="3108921986" sldId="297"/>
            <ac:spMk id="2" creationId="{2920CB0B-054D-8EE0-6FE5-91021E150C43}"/>
          </ac:spMkLst>
        </pc:spChg>
        <pc:spChg chg="add del mod">
          <ac:chgData name="Toby Donaldson" userId="2e6e5431-bb17-4c41-9985-d39c50d83c73" providerId="ADAL" clId="{DFCC407E-6A28-49CB-9DB6-0FE97A71B51F}" dt="2024-11-06T18:49:45.210" v="278" actId="21"/>
          <ac:spMkLst>
            <pc:docMk/>
            <pc:sldMk cId="3108921986" sldId="297"/>
            <ac:spMk id="2" creationId="{A36EA69C-94AD-A0F9-02DB-0535E6043CD1}"/>
          </ac:spMkLst>
        </pc:spChg>
        <pc:spChg chg="add mod">
          <ac:chgData name="Toby Donaldson" userId="2e6e5431-bb17-4c41-9985-d39c50d83c73" providerId="ADAL" clId="{DFCC407E-6A28-49CB-9DB6-0FE97A71B51F}" dt="2024-11-06T19:12:42.940" v="963" actId="465"/>
          <ac:spMkLst>
            <pc:docMk/>
            <pc:sldMk cId="3108921986" sldId="297"/>
            <ac:spMk id="3" creationId="{5195C85F-4867-44D8-F82F-C687C968B64D}"/>
          </ac:spMkLst>
        </pc:spChg>
        <pc:spChg chg="add del mod">
          <ac:chgData name="Toby Donaldson" userId="2e6e5431-bb17-4c41-9985-d39c50d83c73" providerId="ADAL" clId="{DFCC407E-6A28-49CB-9DB6-0FE97A71B51F}" dt="2024-11-06T19:09:56.142" v="768" actId="21"/>
          <ac:spMkLst>
            <pc:docMk/>
            <pc:sldMk cId="3108921986" sldId="297"/>
            <ac:spMk id="5" creationId="{94E43FA4-0DDD-9B26-E639-74115D5E7213}"/>
          </ac:spMkLst>
        </pc:spChg>
        <pc:spChg chg="add mod">
          <ac:chgData name="Toby Donaldson" userId="2e6e5431-bb17-4c41-9985-d39c50d83c73" providerId="ADAL" clId="{DFCC407E-6A28-49CB-9DB6-0FE97A71B51F}" dt="2024-11-06T19:09:53.267" v="767"/>
          <ac:spMkLst>
            <pc:docMk/>
            <pc:sldMk cId="3108921986" sldId="297"/>
            <ac:spMk id="6" creationId="{5550C728-CE90-ED07-A1E0-CC11F63B049D}"/>
          </ac:spMkLst>
        </pc:spChg>
        <pc:spChg chg="add mod">
          <ac:chgData name="Toby Donaldson" userId="2e6e5431-bb17-4c41-9985-d39c50d83c73" providerId="ADAL" clId="{DFCC407E-6A28-49CB-9DB6-0FE97A71B51F}" dt="2024-11-06T19:12:42.940" v="963" actId="465"/>
          <ac:spMkLst>
            <pc:docMk/>
            <pc:sldMk cId="3108921986" sldId="297"/>
            <ac:spMk id="7" creationId="{439FCDCB-9430-72E2-16D1-9794DFB696FB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DFCC407E-6A28-49CB-9DB6-0FE97A71B51F}" dt="2024-11-06T19:12:19.734" v="962" actId="113"/>
          <ac:spMkLst>
            <pc:docMk/>
            <pc:sldMk cId="3108921986" sldId="297"/>
            <ac:spMk id="8" creationId="{6FA9EC1A-99FB-8125-9766-B5F1D143922C}"/>
          </ac:spMkLst>
        </pc:spChg>
        <pc:spChg chg="add mod">
          <ac:chgData name="Toby Donaldson" userId="2e6e5431-bb17-4c41-9985-d39c50d83c73" providerId="ADAL" clId="{DFCC407E-6A28-49CB-9DB6-0FE97A71B51F}" dt="2024-11-06T19:13:40.928" v="964"/>
          <ac:spMkLst>
            <pc:docMk/>
            <pc:sldMk cId="3108921986" sldId="297"/>
            <ac:spMk id="9" creationId="{030E937C-432A-2C97-0F51-7ECD2827F9FC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10" creationId="{08005E07-6728-1669-553A-1D05E4709E6B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11" creationId="{6FE9185B-1DD9-E60F-60D4-326ACE64B77E}"/>
          </ac:spMkLst>
        </pc:spChg>
        <pc:spChg chg="mod">
          <ac:chgData name="Toby Donaldson" userId="2e6e5431-bb17-4c41-9985-d39c50d83c73" providerId="ADAL" clId="{DFCC407E-6A28-49CB-9DB6-0FE97A71B51F}" dt="2024-11-06T18:54:04.501" v="478" actId="20577"/>
          <ac:spMkLst>
            <pc:docMk/>
            <pc:sldMk cId="3108921986" sldId="297"/>
            <ac:spMk id="15" creationId="{0BF736B8-C93F-7669-F7AD-A834CC36A3B0}"/>
          </ac:spMkLst>
        </pc:spChg>
        <pc:spChg chg="mod">
          <ac:chgData name="Toby Donaldson" userId="2e6e5431-bb17-4c41-9985-d39c50d83c73" providerId="ADAL" clId="{DFCC407E-6A28-49CB-9DB6-0FE97A71B51F}" dt="2024-11-06T18:46:52.476" v="28" actId="20577"/>
          <ac:spMkLst>
            <pc:docMk/>
            <pc:sldMk cId="3108921986" sldId="297"/>
            <ac:spMk id="16" creationId="{0D472E8E-1529-AD09-DACE-002A79E6E2F3}"/>
          </ac:spMkLst>
        </pc:sp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9" creationId="{5B6864FD-F799-F82E-2670-19A5785BC87F}"/>
          </ac:picMkLst>
        </pc:pic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1026" creationId="{9CE3234A-2E95-CBCC-2762-27882E629C29}"/>
          </ac:picMkLst>
        </pc:pic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DFCC407E-6A28-49CB-9DB6-0FE97A71B51F}" dt="2024-11-06T18:46:33.494" v="6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DFCC407E-6A28-49CB-9DB6-0FE97A71B51F}" dt="2024-11-06T18:46:33.494" v="6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modSp del mod">
        <pc:chgData name="Toby Donaldson" userId="2e6e5431-bb17-4c41-9985-d39c50d83c73" providerId="ADAL" clId="{DFCC407E-6A28-49CB-9DB6-0FE97A71B51F}" dt="2024-11-06T19:32:36.435" v="1308" actId="47"/>
        <pc:sldMkLst>
          <pc:docMk/>
          <pc:sldMk cId="233389791" sldId="299"/>
        </pc:sldMkLst>
        <pc:spChg chg="mod">
          <ac:chgData name="Toby Donaldson" userId="2e6e5431-bb17-4c41-9985-d39c50d83c73" providerId="ADAL" clId="{DFCC407E-6A28-49CB-9DB6-0FE97A71B51F}" dt="2024-11-06T19:27:02.650" v="1200" actId="20577"/>
          <ac:spMkLst>
            <pc:docMk/>
            <pc:sldMk cId="233389791" sldId="299"/>
            <ac:spMk id="5" creationId="{3A79C901-96C6-9F74-6544-5CC5C594147A}"/>
          </ac:spMkLst>
        </pc:spChg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2394251928" sldId="300"/>
        </pc:sldMkLst>
      </pc:sldChg>
      <pc:sldChg chg="addSp delSp modSp mod">
        <pc:chgData name="Toby Donaldson" userId="2e6e5431-bb17-4c41-9985-d39c50d83c73" providerId="ADAL" clId="{DFCC407E-6A28-49CB-9DB6-0FE97A71B51F}" dt="2024-11-06T18:58:00.459" v="565" actId="1076"/>
        <pc:sldMkLst>
          <pc:docMk/>
          <pc:sldMk cId="2310511591" sldId="301"/>
        </pc:sldMkLst>
        <pc:spChg chg="add del mod">
          <ac:chgData name="Toby Donaldson" userId="2e6e5431-bb17-4c41-9985-d39c50d83c73" providerId="ADAL" clId="{DFCC407E-6A28-49CB-9DB6-0FE97A71B51F}" dt="2024-11-06T18:54:26.818" v="482" actId="21"/>
          <ac:spMkLst>
            <pc:docMk/>
            <pc:sldMk cId="2310511591" sldId="301"/>
            <ac:spMk id="5" creationId="{674AD5E2-516F-11CC-1799-8F09A01F8B5C}"/>
          </ac:spMkLst>
        </pc:spChg>
        <pc:spChg chg="add mod">
          <ac:chgData name="Toby Donaldson" userId="2e6e5431-bb17-4c41-9985-d39c50d83c73" providerId="ADAL" clId="{DFCC407E-6A28-49CB-9DB6-0FE97A71B51F}" dt="2024-11-06T18:54:34.090" v="483"/>
          <ac:spMkLst>
            <pc:docMk/>
            <pc:sldMk cId="2310511591" sldId="301"/>
            <ac:spMk id="6" creationId="{7B4B64E9-920C-991C-C81F-8CBD1B84DCEC}"/>
          </ac:spMkLst>
        </pc:spChg>
        <pc:spChg chg="add mod">
          <ac:chgData name="Toby Donaldson" userId="2e6e5431-bb17-4c41-9985-d39c50d83c73" providerId="ADAL" clId="{DFCC407E-6A28-49CB-9DB6-0FE97A71B51F}" dt="2024-11-06T18:54:34.090" v="483"/>
          <ac:spMkLst>
            <pc:docMk/>
            <pc:sldMk cId="2310511591" sldId="301"/>
            <ac:spMk id="7" creationId="{DEDFFDFE-782C-39FF-D6A6-15EA76604528}"/>
          </ac:spMkLst>
        </pc:spChg>
        <pc:spChg chg="add del mod">
          <ac:chgData name="Toby Donaldson" userId="2e6e5431-bb17-4c41-9985-d39c50d83c73" providerId="ADAL" clId="{DFCC407E-6A28-49CB-9DB6-0FE97A71B51F}" dt="2024-11-06T18:57:30.163" v="559" actId="21"/>
          <ac:spMkLst>
            <pc:docMk/>
            <pc:sldMk cId="2310511591" sldId="301"/>
            <ac:spMk id="8" creationId="{C8A88270-707E-7E80-15D6-0B9953BF93C3}"/>
          </ac:spMkLst>
        </pc:spChg>
        <pc:spChg chg="del">
          <ac:chgData name="Toby Donaldson" userId="2e6e5431-bb17-4c41-9985-d39c50d83c73" providerId="ADAL" clId="{DFCC407E-6A28-49CB-9DB6-0FE97A71B51F}" dt="2024-11-06T18:54:24.571" v="481" actId="21"/>
          <ac:spMkLst>
            <pc:docMk/>
            <pc:sldMk cId="2310511591" sldId="301"/>
            <ac:spMk id="9" creationId="{82D1EB41-CC4A-A9BE-3204-58C7D3BE81FF}"/>
          </ac:spMkLst>
        </pc:spChg>
        <pc:spChg chg="del">
          <ac:chgData name="Toby Donaldson" userId="2e6e5431-bb17-4c41-9985-d39c50d83c73" providerId="ADAL" clId="{DFCC407E-6A28-49CB-9DB6-0FE97A71B51F}" dt="2024-11-06T18:54:24.571" v="481" actId="21"/>
          <ac:spMkLst>
            <pc:docMk/>
            <pc:sldMk cId="2310511591" sldId="301"/>
            <ac:spMk id="10" creationId="{E7A7A0FC-0B3D-9135-947D-8709D84E764B}"/>
          </ac:spMkLst>
        </pc:spChg>
        <pc:spChg chg="mod">
          <ac:chgData name="Toby Donaldson" userId="2e6e5431-bb17-4c41-9985-d39c50d83c73" providerId="ADAL" clId="{DFCC407E-6A28-49CB-9DB6-0FE97A71B51F}" dt="2024-11-06T18:54:41.297" v="487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DFCC407E-6A28-49CB-9DB6-0FE97A71B51F}" dt="2024-11-06T18:54:51.563" v="489" actId="20577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DFCC407E-6A28-49CB-9DB6-0FE97A71B51F}" dt="2024-11-06T18:54:55.119" v="491" actId="20577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DFCC407E-6A28-49CB-9DB6-0FE97A71B51F}" dt="2024-11-06T18:54:58.075" v="493" actId="20577"/>
          <ac:spMkLst>
            <pc:docMk/>
            <pc:sldMk cId="2310511591" sldId="301"/>
            <ac:spMk id="25" creationId="{DAF19539-3BA5-1C14-5162-A1DD65FF0B91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7" creationId="{B34E6817-130E-DD88-5602-6A1FDC8ED825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8" creationId="{B1305333-D600-6B86-D5EA-C23562E821F8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9" creationId="{0A2E72A4-D3B8-14C3-46C0-1604E37D443A}"/>
          </ac:spMkLst>
        </pc:spChg>
        <pc:spChg chg="add mod">
          <ac:chgData name="Toby Donaldson" userId="2e6e5431-bb17-4c41-9985-d39c50d83c73" providerId="ADAL" clId="{DFCC407E-6A28-49CB-9DB6-0FE97A71B51F}" dt="2024-11-06T18:57:24.712" v="558" actId="1076"/>
          <ac:spMkLst>
            <pc:docMk/>
            <pc:sldMk cId="2310511591" sldId="301"/>
            <ac:spMk id="30" creationId="{8D787908-2410-8B98-EE11-A2C509B68567}"/>
          </ac:spMkLst>
        </pc:spChg>
        <pc:spChg chg="add del">
          <ac:chgData name="Toby Donaldson" userId="2e6e5431-bb17-4c41-9985-d39c50d83c73" providerId="ADAL" clId="{DFCC407E-6A28-49CB-9DB6-0FE97A71B51F}" dt="2024-11-06T18:57:42.136" v="561" actId="21"/>
          <ac:spMkLst>
            <pc:docMk/>
            <pc:sldMk cId="2310511591" sldId="301"/>
            <ac:spMk id="32" creationId="{58130295-DAA0-D3DE-9FE7-8053B8E9DE01}"/>
          </ac:spMkLst>
        </pc:spChg>
        <pc:spChg chg="add mod">
          <ac:chgData name="Toby Donaldson" userId="2e6e5431-bb17-4c41-9985-d39c50d83c73" providerId="ADAL" clId="{DFCC407E-6A28-49CB-9DB6-0FE97A71B51F}" dt="2024-11-06T18:58:00.459" v="565" actId="1076"/>
          <ac:spMkLst>
            <pc:docMk/>
            <pc:sldMk cId="2310511591" sldId="301"/>
            <ac:spMk id="33" creationId="{EB4A0913-97A1-9109-1E5B-8BF657085C8D}"/>
          </ac:spMkLst>
        </pc:spChg>
        <pc:spChg chg="mod">
          <ac:chgData name="Toby Donaldson" userId="2e6e5431-bb17-4c41-9985-d39c50d83c73" providerId="ADAL" clId="{DFCC407E-6A28-49CB-9DB6-0FE97A71B51F}" dt="2024-11-06T18:55:00.413" v="495" actId="20577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DFCC407E-6A28-49CB-9DB6-0FE97A71B51F}" dt="2024-11-06T18:55:04.239" v="497" actId="20577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DFCC407E-6A28-49CB-9DB6-0FE97A71B51F}" dt="2024-11-06T18:55:07.441" v="499" actId="20577"/>
          <ac:spMkLst>
            <pc:docMk/>
            <pc:sldMk cId="2310511591" sldId="301"/>
            <ac:spMk id="68" creationId="{0FCAA4F7-6340-E7FC-5BE7-1E0353903B03}"/>
          </ac:spMkLst>
        </pc:spChg>
        <pc:inkChg chg="del">
          <ac:chgData name="Toby Donaldson" userId="2e6e5431-bb17-4c41-9985-d39c50d83c73" providerId="ADAL" clId="{DFCC407E-6A28-49CB-9DB6-0FE97A71B51F}" dt="2024-11-06T18:54:16.153" v="480" actId="21"/>
          <ac:inkMkLst>
            <pc:docMk/>
            <pc:sldMk cId="2310511591" sldId="301"/>
            <ac:inkMk id="2" creationId="{BAA68101-B5B9-D77F-F57E-5246392426A6}"/>
          </ac:inkMkLst>
        </pc:inkChg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3742433670" sldId="302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DFCC407E-6A28-49CB-9DB6-0FE97A71B51F}" dt="2024-11-06T18:56:18.894" v="526" actId="2696"/>
        <pc:sldMkLst>
          <pc:docMk/>
          <pc:sldMk cId="4136958964" sldId="309"/>
        </pc:sldMkLst>
      </pc:sldChg>
      <pc:sldChg chg="del">
        <pc:chgData name="Toby Donaldson" userId="2e6e5431-bb17-4c41-9985-d39c50d83c73" providerId="ADAL" clId="{DFCC407E-6A28-49CB-9DB6-0FE97A71B51F}" dt="2024-11-06T18:56:14.124" v="525" actId="2696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DFCC407E-6A28-49CB-9DB6-0FE97A71B51F}" dt="2024-11-06T19:00:23.233" v="591" actId="47"/>
        <pc:sldMkLst>
          <pc:docMk/>
          <pc:sldMk cId="1709796186" sldId="311"/>
        </pc:sldMkLst>
      </pc:sldChg>
      <pc:sldChg chg="del">
        <pc:chgData name="Toby Donaldson" userId="2e6e5431-bb17-4c41-9985-d39c50d83c73" providerId="ADAL" clId="{DFCC407E-6A28-49CB-9DB6-0FE97A71B51F}" dt="2024-11-06T19:00:27" v="592" actId="47"/>
        <pc:sldMkLst>
          <pc:docMk/>
          <pc:sldMk cId="3178009219" sldId="312"/>
        </pc:sldMkLst>
      </pc:sldChg>
      <pc:sldChg chg="del">
        <pc:chgData name="Toby Donaldson" userId="2e6e5431-bb17-4c41-9985-d39c50d83c73" providerId="ADAL" clId="{DFCC407E-6A28-49CB-9DB6-0FE97A71B51F}" dt="2024-11-06T19:02:43.026" v="632" actId="2696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DFCC407E-6A28-49CB-9DB6-0FE97A71B51F}" dt="2024-11-06T19:08:15.828" v="760" actId="47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DFCC407E-6A28-49CB-9DB6-0FE97A71B51F}" dt="2024-11-06T19:08:10.511" v="759" actId="47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DFCC407E-6A28-49CB-9DB6-0FE97A71B51F}" dt="2024-11-06T19:08:21.373" v="761" actId="47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DFCC407E-6A28-49CB-9DB6-0FE97A71B51F}" dt="2024-11-06T19:08:26.203" v="762" actId="47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DFCC407E-6A28-49CB-9DB6-0FE97A71B51F}" dt="2024-11-06T19:20:47.781" v="1132" actId="47"/>
        <pc:sldMkLst>
          <pc:docMk/>
          <pc:sldMk cId="3716439672" sldId="318"/>
        </pc:sldMkLst>
      </pc:sldChg>
      <pc:sldChg chg="del">
        <pc:chgData name="Toby Donaldson" userId="2e6e5431-bb17-4c41-9985-d39c50d83c73" providerId="ADAL" clId="{DFCC407E-6A28-49CB-9DB6-0FE97A71B51F}" dt="2024-11-06T19:20:50.150" v="1133" actId="47"/>
        <pc:sldMkLst>
          <pc:docMk/>
          <pc:sldMk cId="3670977749" sldId="319"/>
        </pc:sldMkLst>
      </pc:sldChg>
      <pc:sldChg chg="del">
        <pc:chgData name="Toby Donaldson" userId="2e6e5431-bb17-4c41-9985-d39c50d83c73" providerId="ADAL" clId="{DFCC407E-6A28-49CB-9DB6-0FE97A71B51F}" dt="2024-11-06T19:20:51.893" v="1134" actId="47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DFCC407E-6A28-49CB-9DB6-0FE97A71B51F}" dt="2024-11-06T19:20:52.931" v="1135" actId="47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DFCC407E-6A28-49CB-9DB6-0FE97A71B51F}" dt="2024-11-06T19:20:54.282" v="1136" actId="47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DFCC407E-6A28-49CB-9DB6-0FE97A71B51F}" dt="2024-11-06T19:26:05.882" v="1192" actId="47"/>
        <pc:sldMkLst>
          <pc:docMk/>
          <pc:sldMk cId="956606302" sldId="330"/>
        </pc:sldMkLst>
      </pc:sldChg>
      <pc:sldChg chg="del">
        <pc:chgData name="Toby Donaldson" userId="2e6e5431-bb17-4c41-9985-d39c50d83c73" providerId="ADAL" clId="{DFCC407E-6A28-49CB-9DB6-0FE97A71B51F}" dt="2024-11-06T19:26:14.437" v="1193" actId="47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DFCC407E-6A28-49CB-9DB6-0FE97A71B51F}" dt="2024-11-06T19:26:17.819" v="1194" actId="47"/>
        <pc:sldMkLst>
          <pc:docMk/>
          <pc:sldMk cId="1971578157" sldId="332"/>
        </pc:sldMkLst>
      </pc:sldChg>
      <pc:sldChg chg="delSp del mod">
        <pc:chgData name="Toby Donaldson" userId="2e6e5431-bb17-4c41-9985-d39c50d83c73" providerId="ADAL" clId="{DFCC407E-6A28-49CB-9DB6-0FE97A71B51F}" dt="2024-11-06T19:40:40.943" v="1471" actId="47"/>
        <pc:sldMkLst>
          <pc:docMk/>
          <pc:sldMk cId="2470756863" sldId="333"/>
        </pc:sldMkLst>
        <pc:inkChg chg="del">
          <ac:chgData name="Toby Donaldson" userId="2e6e5431-bb17-4c41-9985-d39c50d83c73" providerId="ADAL" clId="{DFCC407E-6A28-49CB-9DB6-0FE97A71B51F}" dt="2024-11-06T19:40:28.314" v="1470" actId="21"/>
          <ac:inkMkLst>
            <pc:docMk/>
            <pc:sldMk cId="2470756863" sldId="333"/>
            <ac:inkMk id="6" creationId="{E0F29388-8E4B-5539-E2F5-103BE15CFE88}"/>
          </ac:inkMkLst>
        </pc:inkChg>
      </pc:sldChg>
      <pc:sldChg chg="del">
        <pc:chgData name="Toby Donaldson" userId="2e6e5431-bb17-4c41-9985-d39c50d83c73" providerId="ADAL" clId="{DFCC407E-6A28-49CB-9DB6-0FE97A71B51F}" dt="2024-11-06T19:37:38.668" v="1390" actId="2696"/>
        <pc:sldMkLst>
          <pc:docMk/>
          <pc:sldMk cId="2555486784" sldId="335"/>
        </pc:sldMkLst>
      </pc:sldChg>
      <pc:sldChg chg="del">
        <pc:chgData name="Toby Donaldson" userId="2e6e5431-bb17-4c41-9985-d39c50d83c73" providerId="ADAL" clId="{DFCC407E-6A28-49CB-9DB6-0FE97A71B51F}" dt="2024-11-06T19:40:12.715" v="1469" actId="47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DFCC407E-6A28-49CB-9DB6-0FE97A71B51F}" dt="2024-11-06T19:40:11.703" v="1468" actId="47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3675363778" sldId="338"/>
        </pc:sldMkLst>
      </pc:sldChg>
      <pc:sldChg chg="addSp modSp mod ord">
        <pc:chgData name="Toby Donaldson" userId="2e6e5431-bb17-4c41-9985-d39c50d83c73" providerId="ADAL" clId="{DFCC407E-6A28-49CB-9DB6-0FE97A71B51F}" dt="2024-11-06T23:08:48.776" v="2246"/>
        <pc:sldMkLst>
          <pc:docMk/>
          <pc:sldMk cId="2579216949" sldId="339"/>
        </pc:sldMkLst>
        <pc:spChg chg="mod">
          <ac:chgData name="Toby Donaldson" userId="2e6e5431-bb17-4c41-9985-d39c50d83c73" providerId="ADAL" clId="{DFCC407E-6A28-49CB-9DB6-0FE97A71B51F}" dt="2024-11-06T19:48:41.793" v="1827" actId="20577"/>
          <ac:spMkLst>
            <pc:docMk/>
            <pc:sldMk cId="2579216949" sldId="339"/>
            <ac:spMk id="2" creationId="{4296AD42-A1C5-FDE0-A14D-D4B3CDC53AF8}"/>
          </ac:spMkLst>
        </pc:spChg>
        <pc:spChg chg="mod">
          <ac:chgData name="Toby Donaldson" userId="2e6e5431-bb17-4c41-9985-d39c50d83c73" providerId="ADAL" clId="{DFCC407E-6A28-49CB-9DB6-0FE97A71B51F}" dt="2024-11-06T19:44:50.961" v="1600" actId="207"/>
          <ac:spMkLst>
            <pc:docMk/>
            <pc:sldMk cId="2579216949" sldId="339"/>
            <ac:spMk id="3" creationId="{BBE5F24A-F278-04FB-E808-A1929775A6C4}"/>
          </ac:spMkLst>
        </pc:spChg>
        <pc:spChg chg="mod">
          <ac:chgData name="Toby Donaldson" userId="2e6e5431-bb17-4c41-9985-d39c50d83c73" providerId="ADAL" clId="{DFCC407E-6A28-49CB-9DB6-0FE97A71B51F}" dt="2024-11-06T19:45:26.789" v="1601" actId="20577"/>
          <ac:spMkLst>
            <pc:docMk/>
            <pc:sldMk cId="2579216949" sldId="339"/>
            <ac:spMk id="5" creationId="{6EC98C60-FF64-56FA-EC63-54C4F40E9253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579216949" sldId="339"/>
            <ac:inkMk id="6" creationId="{F6D3CAF4-74DF-B4D4-4BCF-9AEC818F197E}"/>
          </ac:inkMkLst>
        </pc:inkChg>
      </pc:sldChg>
      <pc:sldChg chg="del">
        <pc:chgData name="Toby Donaldson" userId="2e6e5431-bb17-4c41-9985-d39c50d83c73" providerId="ADAL" clId="{DFCC407E-6A28-49CB-9DB6-0FE97A71B51F}" dt="2024-11-06T19:45:40.025" v="1603" actId="47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DFCC407E-6A28-49CB-9DB6-0FE97A71B51F}" dt="2024-11-06T19:45:38.586" v="1602" actId="47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DFCC407E-6A28-49CB-9DB6-0FE97A71B51F}" dt="2024-11-06T19:45:41.505" v="1604" actId="47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29673995" sldId="343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247830890" sldId="344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225904827" sldId="345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127852689" sldId="346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985627581" sldId="347"/>
        </pc:sldMkLst>
      </pc:sldChg>
      <pc:sldChg chg="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580786466" sldId="348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2425616480" sldId="350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14335125" sldId="351"/>
        </pc:sldMkLst>
      </pc:sldChg>
      <pc:sldChg chg="del">
        <pc:chgData name="Toby Donaldson" userId="2e6e5431-bb17-4c41-9985-d39c50d83c73" providerId="ADAL" clId="{DFCC407E-6A28-49CB-9DB6-0FE97A71B51F}" dt="2024-11-06T18:48:44.135" v="195" actId="2696"/>
        <pc:sldMkLst>
          <pc:docMk/>
          <pc:sldMk cId="95739150" sldId="352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3690368091" sldId="353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1251879132" sldId="354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2537946873" sldId="355"/>
        </pc:sldMkLst>
      </pc:sldChg>
      <pc:sldChg chg="del">
        <pc:chgData name="Toby Donaldson" userId="2e6e5431-bb17-4c41-9985-d39c50d83c73" providerId="ADAL" clId="{DFCC407E-6A28-49CB-9DB6-0FE97A71B51F}" dt="2024-11-06T19:40:42.487" v="1472" actId="47"/>
        <pc:sldMkLst>
          <pc:docMk/>
          <pc:sldMk cId="2802425358" sldId="356"/>
        </pc:sldMkLst>
      </pc:sldChg>
      <pc:sldChg chg="addSp delSp modSp mod">
        <pc:chgData name="Toby Donaldson" userId="2e6e5431-bb17-4c41-9985-d39c50d83c73" providerId="ADAL" clId="{DFCC407E-6A28-49CB-9DB6-0FE97A71B51F}" dt="2024-11-06T23:09:41.319" v="2254" actId="313"/>
        <pc:sldMkLst>
          <pc:docMk/>
          <pc:sldMk cId="2266901553" sldId="357"/>
        </pc:sldMkLst>
        <pc:spChg chg="mod">
          <ac:chgData name="Toby Donaldson" userId="2e6e5431-bb17-4c41-9985-d39c50d83c73" providerId="ADAL" clId="{DFCC407E-6A28-49CB-9DB6-0FE97A71B51F}" dt="2024-11-06T19:59:40.071" v="2233" actId="20577"/>
          <ac:spMkLst>
            <pc:docMk/>
            <pc:sldMk cId="2266901553" sldId="357"/>
            <ac:spMk id="2" creationId="{8F9C20B3-6E90-419A-9CE5-052DE768C8A9}"/>
          </ac:spMkLst>
        </pc:spChg>
        <pc:spChg chg="mod">
          <ac:chgData name="Toby Donaldson" userId="2e6e5431-bb17-4c41-9985-d39c50d83c73" providerId="ADAL" clId="{DFCC407E-6A28-49CB-9DB6-0FE97A71B51F}" dt="2024-11-06T20:00:53.115" v="2242" actId="20577"/>
          <ac:spMkLst>
            <pc:docMk/>
            <pc:sldMk cId="2266901553" sldId="357"/>
            <ac:spMk id="3" creationId="{32DDD140-F951-2121-677B-F1B1B722F586}"/>
          </ac:spMkLst>
        </pc:spChg>
        <pc:spChg chg="mod">
          <ac:chgData name="Toby Donaldson" userId="2e6e5431-bb17-4c41-9985-d39c50d83c73" providerId="ADAL" clId="{DFCC407E-6A28-49CB-9DB6-0FE97A71B51F}" dt="2024-11-06T19:53:54.704" v="2057" actId="20577"/>
          <ac:spMkLst>
            <pc:docMk/>
            <pc:sldMk cId="2266901553" sldId="357"/>
            <ac:spMk id="5" creationId="{4D6393A4-550F-89B0-B4F9-5BE06D589287}"/>
          </ac:spMkLst>
        </pc:spChg>
        <pc:spChg chg="add mod">
          <ac:chgData name="Toby Donaldson" userId="2e6e5431-bb17-4c41-9985-d39c50d83c73" providerId="ADAL" clId="{DFCC407E-6A28-49CB-9DB6-0FE97A71B51F}" dt="2024-11-06T20:00:42.523" v="2239" actId="20577"/>
          <ac:spMkLst>
            <pc:docMk/>
            <pc:sldMk cId="2266901553" sldId="357"/>
            <ac:spMk id="7" creationId="{A040E5D0-DF89-01F5-7A3A-BB5553FE05AF}"/>
          </ac:spMkLst>
        </pc:spChg>
        <pc:spChg chg="del">
          <ac:chgData name="Toby Donaldson" userId="2e6e5431-bb17-4c41-9985-d39c50d83c73" providerId="ADAL" clId="{DFCC407E-6A28-49CB-9DB6-0FE97A71B51F}" dt="2024-11-06T19:52:03.689" v="1926" actId="21"/>
          <ac:spMkLst>
            <pc:docMk/>
            <pc:sldMk cId="2266901553" sldId="357"/>
            <ac:spMk id="8" creationId="{4EAA2A49-99D5-457A-21B6-984C160AB560}"/>
          </ac:spMkLst>
        </pc:spChg>
        <pc:spChg chg="add mod">
          <ac:chgData name="Toby Donaldson" userId="2e6e5431-bb17-4c41-9985-d39c50d83c73" providerId="ADAL" clId="{DFCC407E-6A28-49CB-9DB6-0FE97A71B51F}" dt="2024-11-06T23:09:41.319" v="2254" actId="313"/>
          <ac:spMkLst>
            <pc:docMk/>
            <pc:sldMk cId="2266901553" sldId="357"/>
            <ac:spMk id="9" creationId="{D1C493E9-3574-F702-C14C-173F964A9801}"/>
          </ac:spMkLst>
        </pc:spChg>
        <pc:inkChg chg="del">
          <ac:chgData name="Toby Donaldson" userId="2e6e5431-bb17-4c41-9985-d39c50d83c73" providerId="ADAL" clId="{DFCC407E-6A28-49CB-9DB6-0FE97A71B51F}" dt="2024-11-06T19:51:58.562" v="1925" actId="21"/>
          <ac:inkMkLst>
            <pc:docMk/>
            <pc:sldMk cId="2266901553" sldId="357"/>
            <ac:inkMk id="6" creationId="{33DC7B99-B374-0149-8130-29CBBF559C90}"/>
          </ac:inkMkLst>
        </pc:ink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266901553" sldId="357"/>
            <ac:inkMk id="6" creationId="{EF72C79C-FC4E-C166-F907-FA772E376A80}"/>
          </ac:inkMkLst>
        </pc:inkChg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589050326" sldId="358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748725112" sldId="359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962435463" sldId="360"/>
        </pc:sldMkLst>
      </pc:sldChg>
      <pc:sldChg chg="add del">
        <pc:chgData name="Toby Donaldson" userId="2e6e5431-bb17-4c41-9985-d39c50d83c73" providerId="ADAL" clId="{DFCC407E-6A28-49CB-9DB6-0FE97A71B51F}" dt="2024-11-06T18:54:11.721" v="479" actId="2696"/>
        <pc:sldMkLst>
          <pc:docMk/>
          <pc:sldMk cId="1043226718" sldId="361"/>
        </pc:sldMkLst>
      </pc:sldChg>
      <pc:sldChg chg="add del">
        <pc:chgData name="Toby Donaldson" userId="2e6e5431-bb17-4c41-9985-d39c50d83c73" providerId="ADAL" clId="{DFCC407E-6A28-49CB-9DB6-0FE97A71B51F}" dt="2024-11-06T19:00:15.307" v="590" actId="47"/>
        <pc:sldMkLst>
          <pc:docMk/>
          <pc:sldMk cId="1838570046" sldId="361"/>
        </pc:sldMkLst>
      </pc:sldChg>
      <pc:sldChg chg="addSp modSp add mod">
        <pc:chgData name="Toby Donaldson" userId="2e6e5431-bb17-4c41-9985-d39c50d83c73" providerId="ADAL" clId="{DFCC407E-6A28-49CB-9DB6-0FE97A71B51F}" dt="2024-11-06T19:00:02.143" v="589" actId="20577"/>
        <pc:sldMkLst>
          <pc:docMk/>
          <pc:sldMk cId="3785498372" sldId="362"/>
        </pc:sldMkLst>
        <pc:spChg chg="add mod">
          <ac:chgData name="Toby Donaldson" userId="2e6e5431-bb17-4c41-9985-d39c50d83c73" providerId="ADAL" clId="{DFCC407E-6A28-49CB-9DB6-0FE97A71B51F}" dt="2024-11-06T18:59:31.082" v="582" actId="554"/>
          <ac:spMkLst>
            <pc:docMk/>
            <pc:sldMk cId="3785498372" sldId="362"/>
            <ac:spMk id="2" creationId="{FCBE0D2D-861B-3658-B8C1-65B344B9601A}"/>
          </ac:spMkLst>
        </pc:spChg>
        <pc:spChg chg="add mod">
          <ac:chgData name="Toby Donaldson" userId="2e6e5431-bb17-4c41-9985-d39c50d83c73" providerId="ADAL" clId="{DFCC407E-6A28-49CB-9DB6-0FE97A71B51F}" dt="2024-11-06T18:59:50.024" v="585" actId="20577"/>
          <ac:spMkLst>
            <pc:docMk/>
            <pc:sldMk cId="3785498372" sldId="362"/>
            <ac:spMk id="3" creationId="{A8A3505F-BAC0-02FB-1CC5-9A0BA390B250}"/>
          </ac:spMkLst>
        </pc:spChg>
        <pc:spChg chg="add mod">
          <ac:chgData name="Toby Donaldson" userId="2e6e5431-bb17-4c41-9985-d39c50d83c73" providerId="ADAL" clId="{DFCC407E-6A28-49CB-9DB6-0FE97A71B51F}" dt="2024-11-06T18:59:52.406" v="586" actId="20577"/>
          <ac:spMkLst>
            <pc:docMk/>
            <pc:sldMk cId="3785498372" sldId="362"/>
            <ac:spMk id="5" creationId="{4A10BAE8-ED8A-F607-5A0F-9CB87EBE9AAD}"/>
          </ac:spMkLst>
        </pc:spChg>
        <pc:spChg chg="add mod">
          <ac:chgData name="Toby Donaldson" userId="2e6e5431-bb17-4c41-9985-d39c50d83c73" providerId="ADAL" clId="{DFCC407E-6A28-49CB-9DB6-0FE97A71B51F}" dt="2024-11-06T18:59:56.472" v="587" actId="20577"/>
          <ac:spMkLst>
            <pc:docMk/>
            <pc:sldMk cId="3785498372" sldId="362"/>
            <ac:spMk id="8" creationId="{15D370C0-E2AF-A623-B574-EAD66C46C1EE}"/>
          </ac:spMkLst>
        </pc:spChg>
        <pc:spChg chg="add mod">
          <ac:chgData name="Toby Donaldson" userId="2e6e5431-bb17-4c41-9985-d39c50d83c73" providerId="ADAL" clId="{DFCC407E-6A28-49CB-9DB6-0FE97A71B51F}" dt="2024-11-06T18:59:59.512" v="588" actId="20577"/>
          <ac:spMkLst>
            <pc:docMk/>
            <pc:sldMk cId="3785498372" sldId="362"/>
            <ac:spMk id="9" creationId="{CAAEDFB5-60E0-662F-DCDD-355CE738F177}"/>
          </ac:spMkLst>
        </pc:spChg>
        <pc:spChg chg="add mod">
          <ac:chgData name="Toby Donaldson" userId="2e6e5431-bb17-4c41-9985-d39c50d83c73" providerId="ADAL" clId="{DFCC407E-6A28-49CB-9DB6-0FE97A71B51F}" dt="2024-11-06T19:00:02.143" v="589" actId="20577"/>
          <ac:spMkLst>
            <pc:docMk/>
            <pc:sldMk cId="3785498372" sldId="362"/>
            <ac:spMk id="10" creationId="{09A4C46D-85D3-5373-DCFB-713B2FF9A7C3}"/>
          </ac:spMkLst>
        </pc:spChg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3819978950" sldId="363"/>
        </pc:sldMkLst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2" creationId="{FFD048C8-22CB-1A9D-16E7-79C4462CE920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" creationId="{80EAEEB1-D3BB-AA2D-DD73-20D2883F32A6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5" creationId="{391A4139-C500-B545-64CD-311B105D50F2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8" creationId="{237B4F67-E8C5-CC36-BDBB-C0739D709C42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9" creationId="{74CC81CB-8E23-C568-DB93-44C12B71114C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10" creationId="{BAA47179-7AD8-8946-9E79-118E865BDCA0}"/>
          </ac:spMkLst>
        </pc:spChg>
        <pc:spChg chg="add mod">
          <ac:chgData name="Toby Donaldson" userId="2e6e5431-bb17-4c41-9985-d39c50d83c73" providerId="ADAL" clId="{DFCC407E-6A28-49CB-9DB6-0FE97A71B51F}" dt="2024-11-06T19:02:27.550" v="630" actId="207"/>
          <ac:spMkLst>
            <pc:docMk/>
            <pc:sldMk cId="3819978950" sldId="363"/>
            <ac:spMk id="27" creationId="{847C7588-7DA2-AE14-1866-4237C209C63C}"/>
          </ac:spMkLst>
        </pc:spChg>
        <pc:spChg chg="add mod">
          <ac:chgData name="Toby Donaldson" userId="2e6e5431-bb17-4c41-9985-d39c50d83c73" providerId="ADAL" clId="{DFCC407E-6A28-49CB-9DB6-0FE97A71B51F}" dt="2024-11-06T19:02:35.567" v="631" actId="207"/>
          <ac:spMkLst>
            <pc:docMk/>
            <pc:sldMk cId="3819978950" sldId="363"/>
            <ac:spMk id="28" creationId="{17E64220-0383-61C8-9295-20DC03373E96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0" creationId="{9439B609-3F92-C667-FF84-3C1EC70EB304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3" creationId="{99FBAF5A-413E-7687-AB09-DC4B7EAC6677}"/>
          </ac:spMkLst>
        </pc:s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12" creationId="{CC04A20D-1DBD-1EEF-F930-685190738557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17" creationId="{91B7E520-F9EE-949D-5E55-6CE08A896F2A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22" creationId="{8B279790-2BC5-4B91-1BB2-C7D709A1AD70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55" creationId="{48AB3585-F51D-CF4B-AE18-E55F3AC0B6D3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60" creationId="{864C41C3-D4D2-ADCC-F9E2-62D091AC3137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65" creationId="{555B9DCB-9368-471B-2D48-BE4E372E3E03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3819978950" sldId="363"/>
            <ac:inkMk id="29" creationId="{8216270B-A4FA-B084-5F14-1F68EB44ED3B}"/>
          </ac:inkMkLst>
        </pc:inkChg>
      </pc:sldChg>
      <pc:sldChg chg="addSp del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2225316138" sldId="364"/>
        </pc:sldMkLst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2" creationId="{ECA35B05-F5BA-86C9-7685-D6ACBB218403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3" creationId="{96771550-FA4D-88C9-DB19-7EC7B594D7E8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5" creationId="{664B91C4-81AF-9FB0-D998-8BEB75E7D765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8" creationId="{F4AAD378-9CB7-81D0-DB11-09854555B0A9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9" creationId="{33DF11EF-8FF3-7835-A18B-B6D45D02CEE2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10" creationId="{3C03232C-D1BE-4787-4A5A-167A73505E72}"/>
          </ac:spMkLst>
        </pc:spChg>
        <pc:spChg chg="del">
          <ac:chgData name="Toby Donaldson" userId="2e6e5431-bb17-4c41-9985-d39c50d83c73" providerId="ADAL" clId="{DFCC407E-6A28-49CB-9DB6-0FE97A71B51F}" dt="2024-11-06T19:03:11.166" v="635" actId="21"/>
          <ac:spMkLst>
            <pc:docMk/>
            <pc:sldMk cId="2225316138" sldId="364"/>
            <ac:spMk id="27" creationId="{001BE453-7F0C-20CC-D277-37FB9534BA90}"/>
          </ac:spMkLst>
        </pc:spChg>
        <pc:spChg chg="del">
          <ac:chgData name="Toby Donaldson" userId="2e6e5431-bb17-4c41-9985-d39c50d83c73" providerId="ADAL" clId="{DFCC407E-6A28-49CB-9DB6-0FE97A71B51F}" dt="2024-11-06T19:03:14.756" v="636" actId="21"/>
          <ac:spMkLst>
            <pc:docMk/>
            <pc:sldMk cId="2225316138" sldId="364"/>
            <ac:spMk id="28" creationId="{69DC903F-C896-B6FE-DE35-B2EC54DB74E2}"/>
          </ac:spMkLst>
        </pc:spChg>
        <pc:spChg chg="add mod">
          <ac:chgData name="Toby Donaldson" userId="2e6e5431-bb17-4c41-9985-d39c50d83c73" providerId="ADAL" clId="{DFCC407E-6A28-49CB-9DB6-0FE97A71B51F}" dt="2024-11-06T19:05:54.944" v="734" actId="1076"/>
          <ac:spMkLst>
            <pc:docMk/>
            <pc:sldMk cId="2225316138" sldId="364"/>
            <ac:spMk id="29" creationId="{9AB72773-0A47-D9DF-49FC-245DD8D3A1B4}"/>
          </ac:spMkLst>
        </pc:spChg>
        <pc:spChg chg="add mod">
          <ac:chgData name="Toby Donaldson" userId="2e6e5431-bb17-4c41-9985-d39c50d83c73" providerId="ADAL" clId="{DFCC407E-6A28-49CB-9DB6-0FE97A71B51F}" dt="2024-11-06T19:06:48.792" v="750" actId="164"/>
          <ac:spMkLst>
            <pc:docMk/>
            <pc:sldMk cId="2225316138" sldId="364"/>
            <ac:spMk id="31" creationId="{2B6DD1FE-6CE8-0D10-1736-01A55CC20ED7}"/>
          </ac:spMkLst>
        </pc:spChg>
        <pc:spChg chg="add del mod">
          <ac:chgData name="Toby Donaldson" userId="2e6e5431-bb17-4c41-9985-d39c50d83c73" providerId="ADAL" clId="{DFCC407E-6A28-49CB-9DB6-0FE97A71B51F}" dt="2024-11-06T19:07:29.607" v="757" actId="21"/>
          <ac:spMkLst>
            <pc:docMk/>
            <pc:sldMk cId="2225316138" sldId="364"/>
            <ac:spMk id="32" creationId="{2920CB0B-054D-8EE0-6FE5-91021E150C43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33" creationId="{E6A3528E-BD0B-5A08-DFA2-054031B9470A}"/>
          </ac:spMkLst>
        </pc:spChg>
        <pc:spChg chg="add mod">
          <ac:chgData name="Toby Donaldson" userId="2e6e5431-bb17-4c41-9985-d39c50d83c73" providerId="ADAL" clId="{DFCC407E-6A28-49CB-9DB6-0FE97A71B51F}" dt="2024-11-06T19:06:48.792" v="750" actId="164"/>
          <ac:spMkLst>
            <pc:docMk/>
            <pc:sldMk cId="2225316138" sldId="364"/>
            <ac:spMk id="34" creationId="{0B1EA9D4-6030-B0BD-063D-6BA3E7AF76CC}"/>
          </ac:spMkLst>
        </pc:spChg>
        <pc:spChg chg="add">
          <ac:chgData name="Toby Donaldson" userId="2e6e5431-bb17-4c41-9985-d39c50d83c73" providerId="ADAL" clId="{DFCC407E-6A28-49CB-9DB6-0FE97A71B51F}" dt="2024-11-06T19:07:00.308" v="751" actId="11529"/>
          <ac:spMkLst>
            <pc:docMk/>
            <pc:sldMk cId="2225316138" sldId="364"/>
            <ac:spMk id="36" creationId="{EF574554-67D7-EA29-74DA-38C27D704C27}"/>
          </ac:spMkLst>
        </pc:spChg>
        <pc:spChg chg="add del mod">
          <ac:chgData name="Toby Donaldson" userId="2e6e5431-bb17-4c41-9985-d39c50d83c73" providerId="ADAL" clId="{DFCC407E-6A28-49CB-9DB6-0FE97A71B51F}" dt="2024-11-06T19:07:29.607" v="757" actId="21"/>
          <ac:spMkLst>
            <pc:docMk/>
            <pc:sldMk cId="2225316138" sldId="364"/>
            <ac:spMk id="37" creationId="{5550C728-CE90-ED07-A1E0-CC11F63B049D}"/>
          </ac:spMkLst>
        </pc:s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12" creationId="{8F82909B-9EAB-8042-8593-CD9915DC0C9E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17" creationId="{356397DC-A3BE-D136-1D1B-4369EF454073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22" creationId="{460886C1-6C7B-39EF-BD31-529338ED8AC4}"/>
          </ac:grpSpMkLst>
        </pc:grpChg>
        <pc:grpChg chg="add mod">
          <ac:chgData name="Toby Donaldson" userId="2e6e5431-bb17-4c41-9985-d39c50d83c73" providerId="ADAL" clId="{DFCC407E-6A28-49CB-9DB6-0FE97A71B51F}" dt="2024-11-06T19:06:48.792" v="750" actId="164"/>
          <ac:grpSpMkLst>
            <pc:docMk/>
            <pc:sldMk cId="2225316138" sldId="364"/>
            <ac:grpSpMk id="35" creationId="{0933BC91-CB9C-3472-B86C-9B0A0E081CD0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55" creationId="{025580C4-4FB3-A903-A02B-A34885472655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60" creationId="{BECC4A6A-E016-F48D-BB41-CF8977D76114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65" creationId="{732FB269-D561-83F9-BCBA-50B9D4E2CA09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225316138" sldId="364"/>
            <ac:inkMk id="27" creationId="{41C0DD45-A228-CDD8-D63F-3432F4F85C80}"/>
          </ac:inkMkLst>
        </pc:inkChg>
      </pc:sldChg>
      <pc:sldChg chg="addSp add">
        <pc:chgData name="Toby Donaldson" userId="2e6e5431-bb17-4c41-9985-d39c50d83c73" providerId="ADAL" clId="{DFCC407E-6A28-49CB-9DB6-0FE97A71B51F}" dt="2024-11-06T23:08:48.776" v="2246"/>
        <pc:sldMkLst>
          <pc:docMk/>
          <pc:sldMk cId="858480520" sldId="365"/>
        </pc:sldMkLst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858480520" sldId="365"/>
            <ac:inkMk id="27" creationId="{C0C2A945-5538-98C7-2B70-6480E56BD6B0}"/>
          </ac:inkMkLst>
        </pc:inkChg>
      </pc:sldChg>
      <pc:sldChg chg="add del">
        <pc:chgData name="Toby Donaldson" userId="2e6e5431-bb17-4c41-9985-d39c50d83c73" providerId="ADAL" clId="{DFCC407E-6A28-49CB-9DB6-0FE97A71B51F}" dt="2024-11-06T19:13:47.760" v="965" actId="2696"/>
        <pc:sldMkLst>
          <pc:docMk/>
          <pc:sldMk cId="224991245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877039528" sldId="366"/>
        </pc:sldMkLst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2" creationId="{D5B4966C-C85F-2A5F-2747-2AEF33DF76C6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3" creationId="{4AE3F830-AAB5-245E-56D1-035F3627F9A0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5" creationId="{ECB547C3-8F4C-1A1A-545B-76AA2F28E368}"/>
          </ac:spMkLst>
        </pc:spChg>
        <pc:spChg chg="del">
          <ac:chgData name="Toby Donaldson" userId="2e6e5431-bb17-4c41-9985-d39c50d83c73" providerId="ADAL" clId="{DFCC407E-6A28-49CB-9DB6-0FE97A71B51F}" dt="2024-11-06T19:15:57.373" v="1089" actId="21"/>
          <ac:spMkLst>
            <pc:docMk/>
            <pc:sldMk cId="2877039528" sldId="366"/>
            <ac:spMk id="7" creationId="{82F99AB5-5665-3CEF-AF7C-DE58F635E388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8" creationId="{A91344F1-07FD-A93E-5B7A-CFE4A9BAC543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9" creationId="{D20CCB73-F8D7-3AD8-B7C4-8A6236BFB0FD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10" creationId="{48554F9F-6AFC-31D8-13BB-4C10846366A8}"/>
          </ac:spMkLst>
        </pc:spChg>
        <pc:spChg chg="del">
          <ac:chgData name="Toby Donaldson" userId="2e6e5431-bb17-4c41-9985-d39c50d83c73" providerId="ADAL" clId="{DFCC407E-6A28-49CB-9DB6-0FE97A71B51F}" dt="2024-11-06T19:14:55.690" v="970" actId="21"/>
          <ac:spMkLst>
            <pc:docMk/>
            <pc:sldMk cId="2877039528" sldId="366"/>
            <ac:spMk id="11" creationId="{CA2E5CB7-2FA0-1730-B28A-3EC025E51676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27" creationId="{541F6795-3605-13FA-E206-D9500234EDF7}"/>
          </ac:spMkLst>
        </pc:spChg>
        <pc:spChg chg="add mod">
          <ac:chgData name="Toby Donaldson" userId="2e6e5431-bb17-4c41-9985-d39c50d83c73" providerId="ADAL" clId="{DFCC407E-6A28-49CB-9DB6-0FE97A71B51F}" dt="2024-11-06T19:26:36.664" v="1195" actId="113"/>
          <ac:spMkLst>
            <pc:docMk/>
            <pc:sldMk cId="2877039528" sldId="366"/>
            <ac:spMk id="28" creationId="{9426C969-357C-10CF-6157-08484F89C7FC}"/>
          </ac:spMkLst>
        </pc:spChg>
        <pc:spChg chg="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33" creationId="{B7A4F8EB-2694-98B6-C24B-34B0E0C8C15E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4" creationId="{98898078-6F6E-C853-28D7-DA11603DBB66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5" creationId="{5E6C9A32-F8FA-BECC-3023-BB162822EE8F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6" creationId="{127A9E31-5DA4-2B34-229D-CBAF08107C16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7" creationId="{05642317-DC3D-1144-3674-E9741CA96543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8" creationId="{1E8030E5-F176-63E5-5697-EB38FEAFC19A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9" creationId="{7DC93F5B-149E-2693-75FC-F0CF32C8E0FB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2" creationId="{E7ABB738-2FBF-4310-D6FF-28122E354694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3" creationId="{DD9639DF-FA8C-C966-EB03-E966710CA4AD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4" creationId="{B5573E67-18ED-F645-D374-6DA8ABF2BD15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5" creationId="{DDBC3B29-531C-CA3A-B4FC-9FB316836CEA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6" creationId="{5772444F-37B7-3CFB-AD83-8DD07F284975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7" creationId="{0B7F140F-EF30-881D-2D9E-898190B684F9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8" creationId="{F608A688-4F3D-9D5A-49A7-F4926680079A}"/>
          </ac:spMkLst>
        </pc:s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12" creationId="{1535EC1E-F84F-E19F-1B35-340B3604741D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17" creationId="{EBD3660A-6917-3E29-C768-9C8A8F8C5F80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22" creationId="{9761160D-A3E7-4DCB-55F1-F4746F349502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55" creationId="{5FCA07EA-890B-6219-747D-980BA261519F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60" creationId="{EF27592D-1B46-206A-AD7B-00BFE0563A83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65" creationId="{7AB4B930-98B9-4F82-D590-655ECB3611D6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877039528" sldId="366"/>
            <ac:inkMk id="7" creationId="{E55B6908-C3EA-B442-06A6-9E9765F1B15C}"/>
          </ac:inkMkLst>
        </pc:inkChg>
        <pc:cxnChg chg="add mod">
          <ac:chgData name="Toby Donaldson" userId="2e6e5431-bb17-4c41-9985-d39c50d83c73" providerId="ADAL" clId="{DFCC407E-6A28-49CB-9DB6-0FE97A71B51F}" dt="2024-11-06T19:16:46.387" v="1093" actId="1076"/>
          <ac:cxnSpMkLst>
            <pc:docMk/>
            <pc:sldMk cId="2877039528" sldId="366"/>
            <ac:cxnSpMk id="31" creationId="{A7A5CE9B-9A6D-1F28-C0CB-B53B5116F992}"/>
          </ac:cxnSpMkLst>
        </pc:cxnChg>
        <pc:cxnChg chg="add mod">
          <ac:chgData name="Toby Donaldson" userId="2e6e5431-bb17-4c41-9985-d39c50d83c73" providerId="ADAL" clId="{DFCC407E-6A28-49CB-9DB6-0FE97A71B51F}" dt="2024-11-06T19:22:48.123" v="1149" actId="1076"/>
          <ac:cxnSpMkLst>
            <pc:docMk/>
            <pc:sldMk cId="2877039528" sldId="366"/>
            <ac:cxnSpMk id="49" creationId="{84146DFD-CA2B-426B-5817-C3EAD9B40796}"/>
          </ac:cxnSpMkLst>
        </pc:cxn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395036816" sldId="367"/>
        </pc:sldMkLst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2" creationId="{D2B7EA24-5B8F-FB93-FC22-A3486EDC381E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" creationId="{A09F5464-EA86-2826-13E2-34BF40CF6D1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5" creationId="{E7C8812D-EA74-EEB6-9E84-68BFFEDE13CD}"/>
          </ac:spMkLst>
        </pc:spChg>
        <pc:spChg chg="add mod">
          <ac:chgData name="Toby Donaldson" userId="2e6e5431-bb17-4c41-9985-d39c50d83c73" providerId="ADAL" clId="{DFCC407E-6A28-49CB-9DB6-0FE97A71B51F}" dt="2024-11-06T19:25:08.326" v="1177" actId="1076"/>
          <ac:spMkLst>
            <pc:docMk/>
            <pc:sldMk cId="2395036816" sldId="367"/>
            <ac:spMk id="7" creationId="{992861EA-2ADD-D655-57AA-A76EF6394A8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8" creationId="{66FDF682-BEC1-27E2-42CE-4D5F65732784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9" creationId="{710D6BBC-8872-0B8C-B260-77B2C6A5E1CB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10" creationId="{1E49A0AC-B8AE-FA4E-5719-7287EB1F4BC2}"/>
          </ac:spMkLst>
        </pc:spChg>
        <pc:spChg chg="add mod">
          <ac:chgData name="Toby Donaldson" userId="2e6e5431-bb17-4c41-9985-d39c50d83c73" providerId="ADAL" clId="{DFCC407E-6A28-49CB-9DB6-0FE97A71B51F}" dt="2024-11-06T19:25:54.167" v="1191" actId="20577"/>
          <ac:spMkLst>
            <pc:docMk/>
            <pc:sldMk cId="2395036816" sldId="367"/>
            <ac:spMk id="11" creationId="{435990B2-9B3A-BD59-3EF2-568905A56F02}"/>
          </ac:spMkLst>
        </pc:spChg>
        <pc:spChg chg="del mod">
          <ac:chgData name="Toby Donaldson" userId="2e6e5431-bb17-4c41-9985-d39c50d83c73" providerId="ADAL" clId="{DFCC407E-6A28-49CB-9DB6-0FE97A71B51F}" dt="2024-11-06T19:24:25.133" v="1169" actId="21"/>
          <ac:spMkLst>
            <pc:docMk/>
            <pc:sldMk cId="2395036816" sldId="367"/>
            <ac:spMk id="27" creationId="{B706F258-4614-AA84-440C-1D3A4BD01617}"/>
          </ac:spMkLst>
        </pc:spChg>
        <pc:spChg chg="del">
          <ac:chgData name="Toby Donaldson" userId="2e6e5431-bb17-4c41-9985-d39c50d83c73" providerId="ADAL" clId="{DFCC407E-6A28-49CB-9DB6-0FE97A71B51F}" dt="2024-11-06T19:23:27.787" v="1152" actId="21"/>
          <ac:spMkLst>
            <pc:docMk/>
            <pc:sldMk cId="2395036816" sldId="367"/>
            <ac:spMk id="28" creationId="{E59DC7E7-CB30-6C80-8ABA-1E565F6A6D03}"/>
          </ac:spMkLst>
        </pc:spChg>
        <pc:spChg chg="mod">
          <ac:chgData name="Toby Donaldson" userId="2e6e5431-bb17-4c41-9985-d39c50d83c73" providerId="ADAL" clId="{DFCC407E-6A28-49CB-9DB6-0FE97A71B51F}" dt="2024-11-06T19:23:37.428" v="1153" actId="1076"/>
          <ac:spMkLst>
            <pc:docMk/>
            <pc:sldMk cId="2395036816" sldId="367"/>
            <ac:spMk id="30" creationId="{549CAEE7-A00B-3400-B431-5C17E3344462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3" creationId="{F594F646-1CAC-4D75-CF9B-4B4F7F66353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4" creationId="{4F244767-BAD8-EC5E-7344-1277DA49D743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5" creationId="{412544D2-2416-5157-CF0B-AC2BD6509A38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6" creationId="{EAB19F56-A225-83E1-D48E-3691B96957F7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7" creationId="{43CB86DF-8E6D-557B-9FDE-B3CA2766B323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8" creationId="{72805704-675F-3E4F-C058-A347FDBE5A0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9" creationId="{A004CE32-3A2D-649A-746D-D992A879749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2" creationId="{FCFE287F-152F-38B6-215B-9AD8F9D49AD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3" creationId="{120536C9-3693-0F44-CB6D-024CD568F774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4" creationId="{C1A76C6B-3EC8-A6E8-8EE1-62A79B23126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5" creationId="{F4C02CA0-9BB3-FDBA-FA78-509787D447EA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6" creationId="{84AD0719-B448-340A-2B0B-FC728C8CFDFE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7" creationId="{B3F6A08A-30D6-706D-C7B2-94905AD11E47}"/>
          </ac:spMkLst>
        </pc:spChg>
        <pc:spChg chg="del mod">
          <ac:chgData name="Toby Donaldson" userId="2e6e5431-bb17-4c41-9985-d39c50d83c73" providerId="ADAL" clId="{DFCC407E-6A28-49CB-9DB6-0FE97A71B51F}" dt="2024-11-06T19:24:21" v="1168" actId="21"/>
          <ac:spMkLst>
            <pc:docMk/>
            <pc:sldMk cId="2395036816" sldId="367"/>
            <ac:spMk id="48" creationId="{73F3C693-5C19-1E53-413D-57AAB95A5FAB}"/>
          </ac:spMkLst>
        </pc:s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12" creationId="{79880B69-0A93-4E81-72EF-2C5EEB81B97A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17" creationId="{ABB2BF8B-A250-798E-0624-B5BE521BE857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22" creationId="{EA7F1082-5DB5-62DE-670A-03C7C1978B96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55" creationId="{08548F76-E252-D379-D0B6-A1B435830CC3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60" creationId="{1A9D0792-7285-729B-6BEE-A8C819B6880B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65" creationId="{AAD0D3B7-8D2D-C0FC-7FD3-F0C993DAE2F8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395036816" sldId="367"/>
            <ac:inkMk id="27" creationId="{08D8AB2D-99F1-0F85-840F-F1634A00A86B}"/>
          </ac:inkMkLst>
        </pc:inkChg>
        <pc:cxnChg chg="del mod">
          <ac:chgData name="Toby Donaldson" userId="2e6e5431-bb17-4c41-9985-d39c50d83c73" providerId="ADAL" clId="{DFCC407E-6A28-49CB-9DB6-0FE97A71B51F}" dt="2024-11-06T19:23:27.787" v="1152" actId="21"/>
          <ac:cxnSpMkLst>
            <pc:docMk/>
            <pc:sldMk cId="2395036816" sldId="367"/>
            <ac:cxnSpMk id="31" creationId="{D1086C17-6B84-2F75-B1CA-D747D8D2D47E}"/>
          </ac:cxnSpMkLst>
        </pc:cxnChg>
        <pc:cxnChg chg="del mod">
          <ac:chgData name="Toby Donaldson" userId="2e6e5431-bb17-4c41-9985-d39c50d83c73" providerId="ADAL" clId="{DFCC407E-6A28-49CB-9DB6-0FE97A71B51F}" dt="2024-11-06T19:23:27.787" v="1152" actId="21"/>
          <ac:cxnSpMkLst>
            <pc:docMk/>
            <pc:sldMk cId="2395036816" sldId="367"/>
            <ac:cxnSpMk id="49" creationId="{7F3B0264-E81D-87DA-3C9A-A556E4A9584C}"/>
          </ac:cxnSpMkLst>
        </pc:cxnChg>
      </pc:sldChg>
      <pc:sldChg chg="delSp modSp add del mod">
        <pc:chgData name="Toby Donaldson" userId="2e6e5431-bb17-4c41-9985-d39c50d83c73" providerId="ADAL" clId="{DFCC407E-6A28-49CB-9DB6-0FE97A71B51F}" dt="2024-11-06T19:23:00.182" v="1150" actId="2696"/>
        <pc:sldMkLst>
          <pc:docMk/>
          <pc:sldMk cId="3214354650" sldId="367"/>
        </pc:sldMkLst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2" creationId="{BC922F53-6BC4-DA9C-4FFD-67342D9C12C6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" creationId="{255112CE-8A24-B219-2663-197AFBD14561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5" creationId="{3ED3738E-D064-2455-670F-4E7D776C0928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8" creationId="{15F12C4A-E153-7384-B91C-891EE40B83E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9" creationId="{D349D388-3F89-5902-3158-AEE57BED51F1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10" creationId="{6DB96B3B-EDFC-43ED-C7CF-4F4BB32B901F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27" creationId="{D580A004-6B9B-0758-FCBF-EDFD202F739C}"/>
          </ac:spMkLst>
        </pc:spChg>
        <pc:spChg chg="del">
          <ac:chgData name="Toby Donaldson" userId="2e6e5431-bb17-4c41-9985-d39c50d83c73" providerId="ADAL" clId="{DFCC407E-6A28-49CB-9DB6-0FE97A71B51F}" dt="2024-11-06T19:21:12.788" v="1138" actId="21"/>
          <ac:spMkLst>
            <pc:docMk/>
            <pc:sldMk cId="3214354650" sldId="367"/>
            <ac:spMk id="28" creationId="{C8483C4C-EDCF-25CE-9455-257FE637B8FC}"/>
          </ac:spMkLst>
        </pc:spChg>
        <pc:spChg chg="mod">
          <ac:chgData name="Toby Donaldson" userId="2e6e5431-bb17-4c41-9985-d39c50d83c73" providerId="ADAL" clId="{DFCC407E-6A28-49CB-9DB6-0FE97A71B51F}" dt="2024-11-06T19:21:22.090" v="1139" actId="1076"/>
          <ac:spMkLst>
            <pc:docMk/>
            <pc:sldMk cId="3214354650" sldId="367"/>
            <ac:spMk id="30" creationId="{1E37C423-563F-6C06-FEBB-8BD21FE576D8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3" creationId="{F05B4CD8-5BEA-9BC2-4882-54DFCBA15E3C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4" creationId="{7F3E9CA4-1698-5F57-E1D3-992776B8FF36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5" creationId="{0E332DB4-087B-7AD8-FAC3-37921F59E949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6" creationId="{CCEC51BF-36A1-ED9C-BE6A-66C65B779287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7" creationId="{251D1E85-F624-A61E-D47C-94E1013C35C5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8" creationId="{691592BB-8E25-681E-A399-41635D1B15B4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9" creationId="{0C29CAF3-0E37-550C-576B-AC1327DEBE69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2" creationId="{9E80263C-C899-26F4-E1FB-4CFB02560E37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3" creationId="{EB45B345-6AAA-666C-AF1E-D227807278A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4" creationId="{0C663AAD-699C-9541-22E0-593F616537CF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5" creationId="{930EC085-7F9D-963A-C0BF-7619487EB095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6" creationId="{8C47BDC5-C7B6-E647-573E-88AF3DB1FFF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7" creationId="{6773E44F-9E15-535C-EF9E-C6EA5A043EBA}"/>
          </ac:spMkLst>
        </pc:s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12" creationId="{1CCEBF8B-90D0-1FA8-E1C4-4613DAB4FFBD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17" creationId="{10C65890-7F53-CFA7-E822-2C9AA739C590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22" creationId="{34205681-3455-1738-F21B-97BA3FE69DF2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55" creationId="{B9265420-10F2-2318-FFA1-E470256B18FE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60" creationId="{96CDE17B-258D-D6D3-AA40-601FF16561A0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65" creationId="{FB7680F9-5FA9-5C5B-AFE0-EF7A25D535E6}"/>
          </ac:grpSpMkLst>
        </pc:grpChg>
        <pc:cxnChg chg="del mod">
          <ac:chgData name="Toby Donaldson" userId="2e6e5431-bb17-4c41-9985-d39c50d83c73" providerId="ADAL" clId="{DFCC407E-6A28-49CB-9DB6-0FE97A71B51F}" dt="2024-11-06T19:21:12.788" v="1138" actId="21"/>
          <ac:cxnSpMkLst>
            <pc:docMk/>
            <pc:sldMk cId="3214354650" sldId="367"/>
            <ac:cxnSpMk id="31" creationId="{F4BCB4EA-2EFB-1F4B-0A0C-D9BC878B12B4}"/>
          </ac:cxnSpMkLst>
        </pc:cxn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618014523" sldId="368"/>
        </pc:sldMkLst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2" creationId="{440F26BA-D1ED-5052-77A5-C88DEC487C9E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3" creationId="{048C64EB-9AB4-E3D7-F2F0-E6991BD17E79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5" creationId="{50133F69-A8AA-5CC8-C8A3-9DA47F434725}"/>
          </ac:spMkLst>
        </pc:spChg>
        <pc:spChg chg="del">
          <ac:chgData name="Toby Donaldson" userId="2e6e5431-bb17-4c41-9985-d39c50d83c73" providerId="ADAL" clId="{DFCC407E-6A28-49CB-9DB6-0FE97A71B51F}" dt="2024-11-06T19:28:16.477" v="1203" actId="21"/>
          <ac:spMkLst>
            <pc:docMk/>
            <pc:sldMk cId="618014523" sldId="368"/>
            <ac:spMk id="7" creationId="{297213F1-03C5-7A27-23E6-AD618F48BDAD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8" creationId="{9CD3C261-8D76-1EC4-8339-1DB65D0B371E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9" creationId="{3323592A-DBF6-4AD5-C3FD-DE5FCD0504E2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10" creationId="{F152884B-351C-4EE7-AA2E-F469AD2B5F91}"/>
          </ac:spMkLst>
        </pc:spChg>
        <pc:spChg chg="del">
          <ac:chgData name="Toby Donaldson" userId="2e6e5431-bb17-4c41-9985-d39c50d83c73" providerId="ADAL" clId="{DFCC407E-6A28-49CB-9DB6-0FE97A71B51F}" dt="2024-11-06T19:28:16.477" v="1203" actId="21"/>
          <ac:spMkLst>
            <pc:docMk/>
            <pc:sldMk cId="618014523" sldId="368"/>
            <ac:spMk id="11" creationId="{EC2D1051-5001-331B-9CD2-DBC72962ADAE}"/>
          </ac:spMkLst>
        </pc:spChg>
        <pc:spChg chg="add del mod">
          <ac:chgData name="Toby Donaldson" userId="2e6e5431-bb17-4c41-9985-d39c50d83c73" providerId="ADAL" clId="{DFCC407E-6A28-49CB-9DB6-0FE97A71B51F}" dt="2024-11-06T19:36:57.014" v="1387" actId="21"/>
          <ac:spMkLst>
            <pc:docMk/>
            <pc:sldMk cId="618014523" sldId="368"/>
            <ac:spMk id="27" creationId="{07BFC5C3-B8A6-3DDE-CBA7-F327D4FBA7E3}"/>
          </ac:spMkLst>
        </pc:spChg>
        <pc:spChg chg="add del mod">
          <ac:chgData name="Toby Donaldson" userId="2e6e5431-bb17-4c41-9985-d39c50d83c73" providerId="ADAL" clId="{DFCC407E-6A28-49CB-9DB6-0FE97A71B51F}" dt="2024-11-06T19:34:04.738" v="1342" actId="21"/>
          <ac:spMkLst>
            <pc:docMk/>
            <pc:sldMk cId="618014523" sldId="368"/>
            <ac:spMk id="28" creationId="{8D08E4E8-BF4B-FC08-4EA5-0476BB74EC48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29" creationId="{BC9115BB-8C9A-D14C-2C88-A7F3F87B1D4A}"/>
          </ac:spMkLst>
        </pc:spChg>
        <pc:spChg chg="del">
          <ac:chgData name="Toby Donaldson" userId="2e6e5431-bb17-4c41-9985-d39c50d83c73" providerId="ADAL" clId="{DFCC407E-6A28-49CB-9DB6-0FE97A71B51F}" dt="2024-11-06T19:33:21.433" v="1313" actId="21"/>
          <ac:spMkLst>
            <pc:docMk/>
            <pc:sldMk cId="618014523" sldId="368"/>
            <ac:spMk id="30" creationId="{CD8BB27D-C27A-7A0D-1023-FABFBD7BA5F7}"/>
          </ac:spMkLst>
        </pc:spChg>
        <pc:spChg chg="del mod">
          <ac:chgData name="Toby Donaldson" userId="2e6e5431-bb17-4c41-9985-d39c50d83c73" providerId="ADAL" clId="{DFCC407E-6A28-49CB-9DB6-0FE97A71B51F}" dt="2024-11-06T19:28:58.307" v="1215" actId="21"/>
          <ac:spMkLst>
            <pc:docMk/>
            <pc:sldMk cId="618014523" sldId="368"/>
            <ac:spMk id="32" creationId="{09048CFB-3B3D-AD04-B989-60F648D0A7A2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33" creationId="{AF5AA5E3-6930-3AA6-3256-8A9CC8509F89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36" creationId="{A380625B-FF73-99D0-54A3-DA4D13754FF4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37" creationId="{4948BF77-E109-38AF-164A-4ACCF3E60906}"/>
          </ac:spMkLst>
        </pc:spChg>
        <pc:spChg chg="add del mod">
          <ac:chgData name="Toby Donaldson" userId="2e6e5431-bb17-4c41-9985-d39c50d83c73" providerId="ADAL" clId="{DFCC407E-6A28-49CB-9DB6-0FE97A71B51F}" dt="2024-11-06T19:31:29.265" v="1286" actId="21"/>
          <ac:spMkLst>
            <pc:docMk/>
            <pc:sldMk cId="618014523" sldId="368"/>
            <ac:spMk id="38" creationId="{F44775F3-3B91-D799-8B24-E6735C6596D4}"/>
          </ac:spMkLst>
        </pc:spChg>
        <pc:spChg chg="add mod">
          <ac:chgData name="Toby Donaldson" userId="2e6e5431-bb17-4c41-9985-d39c50d83c73" providerId="ADAL" clId="{DFCC407E-6A28-49CB-9DB6-0FE97A71B51F}" dt="2024-11-06T19:35:03.474" v="1345" actId="1076"/>
          <ac:spMkLst>
            <pc:docMk/>
            <pc:sldMk cId="618014523" sldId="368"/>
            <ac:spMk id="39" creationId="{52CBEB54-0C06-D85C-DEF5-6F7F182A379B}"/>
          </ac:spMkLst>
        </pc:spChg>
        <pc:spChg chg="add mod">
          <ac:chgData name="Toby Donaldson" userId="2e6e5431-bb17-4c41-9985-d39c50d83c73" providerId="ADAL" clId="{DFCC407E-6A28-49CB-9DB6-0FE97A71B51F}" dt="2024-11-06T19:36:08.929" v="1366" actId="1076"/>
          <ac:spMkLst>
            <pc:docMk/>
            <pc:sldMk cId="618014523" sldId="368"/>
            <ac:spMk id="40" creationId="{7494FE8F-C7A7-4D05-0A79-CD60A727D1C4}"/>
          </ac:spMkLst>
        </pc:spChg>
        <pc:spChg chg="add mod">
          <ac:chgData name="Toby Donaldson" userId="2e6e5431-bb17-4c41-9985-d39c50d83c73" providerId="ADAL" clId="{DFCC407E-6A28-49CB-9DB6-0FE97A71B51F}" dt="2024-11-06T19:36:17.111" v="1368" actId="14100"/>
          <ac:spMkLst>
            <pc:docMk/>
            <pc:sldMk cId="618014523" sldId="368"/>
            <ac:spMk id="41" creationId="{6232A438-A27B-F1E0-F9C3-9D187686E246}"/>
          </ac:spMkLst>
        </pc:spChg>
        <pc:spChg chg="add mod">
          <ac:chgData name="Toby Donaldson" userId="2e6e5431-bb17-4c41-9985-d39c50d83c73" providerId="ADAL" clId="{DFCC407E-6A28-49CB-9DB6-0FE97A71B51F}" dt="2024-11-06T19:37:03.608" v="1388"/>
          <ac:spMkLst>
            <pc:docMk/>
            <pc:sldMk cId="618014523" sldId="368"/>
            <ac:spMk id="42" creationId="{C75FBEB7-E08B-D444-8933-0CFE7B68130F}"/>
          </ac:spMkLst>
        </pc:s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12" creationId="{8C76950B-94BC-B489-3462-85D00272E83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17" creationId="{CF54943D-7DDC-652B-3C10-BD7B2A1FC048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22" creationId="{389D7EC7-8F42-9322-DEB8-8F0882BF6541}"/>
          </ac:grpSpMkLst>
        </pc:grpChg>
        <pc:grpChg chg="del">
          <ac:chgData name="Toby Donaldson" userId="2e6e5431-bb17-4c41-9985-d39c50d83c73" providerId="ADAL" clId="{DFCC407E-6A28-49CB-9DB6-0FE97A71B51F}" dt="2024-11-06T19:28:31.902" v="1212" actId="21"/>
          <ac:grpSpMkLst>
            <pc:docMk/>
            <pc:sldMk cId="618014523" sldId="368"/>
            <ac:grpSpMk id="35" creationId="{25F1D10C-56C5-3A1A-DB8E-19F38630768D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55" creationId="{874BF1ED-E980-BA05-9D20-6A38DF86DB3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60" creationId="{C32AF47B-DE42-FAE2-0524-94193712821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65" creationId="{F3AF73BE-78C1-B7EC-D38E-2BCCF3DDA8C6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618014523" sldId="368"/>
            <ac:inkMk id="2" creationId="{AE960697-21E1-E196-7FD8-235FD5A94625}"/>
          </ac:inkMkLst>
        </pc:inkChg>
      </pc:sldChg>
      <pc:sldChg chg="addSp delSp modSp add mod">
        <pc:chgData name="Toby Donaldson" userId="2e6e5431-bb17-4c41-9985-d39c50d83c73" providerId="ADAL" clId="{DFCC407E-6A28-49CB-9DB6-0FE97A71B51F}" dt="2024-11-06T19:39:48.076" v="1466"/>
        <pc:sldMkLst>
          <pc:docMk/>
          <pc:sldMk cId="4266276714" sldId="369"/>
        </pc:sldMkLst>
        <pc:spChg chg="add mod">
          <ac:chgData name="Toby Donaldson" userId="2e6e5431-bb17-4c41-9985-d39c50d83c73" providerId="ADAL" clId="{DFCC407E-6A28-49CB-9DB6-0FE97A71B51F}" dt="2024-11-06T19:39:48.076" v="1466"/>
          <ac:spMkLst>
            <pc:docMk/>
            <pc:sldMk cId="4266276714" sldId="369"/>
            <ac:spMk id="7" creationId="{00A1E84B-974A-4961-F661-BCA1D6CC4033}"/>
          </ac:spMkLst>
        </pc:spChg>
        <pc:spChg chg="del">
          <ac:chgData name="Toby Donaldson" userId="2e6e5431-bb17-4c41-9985-d39c50d83c73" providerId="ADAL" clId="{DFCC407E-6A28-49CB-9DB6-0FE97A71B51F}" dt="2024-11-06T19:39:39.338" v="1465" actId="21"/>
          <ac:spMkLst>
            <pc:docMk/>
            <pc:sldMk cId="4266276714" sldId="369"/>
            <ac:spMk id="27" creationId="{CD78ADBE-416B-D59D-6E67-CA29511FBF0B}"/>
          </ac:spMkLst>
        </pc:spChg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1248740256" sldId="370"/>
        </pc:sldMkLst>
        <pc:spChg chg="mod">
          <ac:chgData name="Toby Donaldson" userId="2e6e5431-bb17-4c41-9985-d39c50d83c73" providerId="ADAL" clId="{DFCC407E-6A28-49CB-9DB6-0FE97A71B51F}" dt="2024-11-06T19:36:49.188" v="1386" actId="14100"/>
          <ac:spMkLst>
            <pc:docMk/>
            <pc:sldMk cId="1248740256" sldId="370"/>
            <ac:spMk id="27" creationId="{64984ADE-74CF-6B31-CDFB-A14D8E8240CB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1248740256" sldId="370"/>
            <ac:inkMk id="7" creationId="{3CDA072C-1CB4-313E-D9CD-83E77548BBEB}"/>
          </ac:inkMkLst>
        </pc:ink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4039314859" sldId="371"/>
        </pc:sldMkLst>
        <pc:spChg chg="add mod">
          <ac:chgData name="Toby Donaldson" userId="2e6e5431-bb17-4c41-9985-d39c50d83c73" providerId="ADAL" clId="{DFCC407E-6A28-49CB-9DB6-0FE97A71B51F}" dt="2024-11-06T19:39:50.477" v="1467"/>
          <ac:spMkLst>
            <pc:docMk/>
            <pc:sldMk cId="4039314859" sldId="371"/>
            <ac:spMk id="7" creationId="{6D6ADEF7-E49E-1155-42C5-670A652F2002}"/>
          </ac:spMkLst>
        </pc:spChg>
        <pc:spChg chg="del">
          <ac:chgData name="Toby Donaldson" userId="2e6e5431-bb17-4c41-9985-d39c50d83c73" providerId="ADAL" clId="{DFCC407E-6A28-49CB-9DB6-0FE97A71B51F}" dt="2024-11-06T19:39:33.871" v="1464" actId="21"/>
          <ac:spMkLst>
            <pc:docMk/>
            <pc:sldMk cId="4039314859" sldId="371"/>
            <ac:spMk id="27" creationId="{187B9903-9252-721A-015F-C28ED2E6BDCA}"/>
          </ac:spMkLst>
        </pc:spChg>
        <pc:spChg chg="mod">
          <ac:chgData name="Toby Donaldson" userId="2e6e5431-bb17-4c41-9985-d39c50d83c73" providerId="ADAL" clId="{DFCC407E-6A28-49CB-9DB6-0FE97A71B51F}" dt="2024-11-06T19:38:58.519" v="1463" actId="207"/>
          <ac:spMkLst>
            <pc:docMk/>
            <pc:sldMk cId="4039314859" sldId="371"/>
            <ac:spMk id="28" creationId="{2CEB85BC-3AD7-4655-9FF6-AA500F526D1F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4039314859" sldId="371"/>
            <ac:inkMk id="11" creationId="{AB6189AE-C7F5-DD2B-1D20-5C1BDB9303A0}"/>
          </ac:inkMkLst>
        </pc:inkChg>
      </pc:sldChg>
      <pc:sldChg chg="add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3828095324" sldId="372"/>
        </pc:sldMkLst>
        <pc:spChg chg="mod">
          <ac:chgData name="Toby Donaldson" userId="2e6e5431-bb17-4c41-9985-d39c50d83c73" providerId="ADAL" clId="{DFCC407E-6A28-49CB-9DB6-0FE97A71B51F}" dt="2024-11-06T19:48:32.405" v="1819" actId="20577"/>
          <ac:spMkLst>
            <pc:docMk/>
            <pc:sldMk cId="3828095324" sldId="372"/>
            <ac:spMk id="2" creationId="{1F6E7B37-5FE2-D6E9-5B82-81DDE35FB46F}"/>
          </ac:spMkLst>
        </pc:spChg>
        <pc:spChg chg="mod">
          <ac:chgData name="Toby Donaldson" userId="2e6e5431-bb17-4c41-9985-d39c50d83c73" providerId="ADAL" clId="{DFCC407E-6A28-49CB-9DB6-0FE97A71B51F}" dt="2024-11-06T19:50:36.876" v="1906" actId="313"/>
          <ac:spMkLst>
            <pc:docMk/>
            <pc:sldMk cId="3828095324" sldId="372"/>
            <ac:spMk id="3" creationId="{9220D8EB-024F-E874-C612-CA17C65E12FF}"/>
          </ac:spMkLst>
        </pc:spChg>
        <pc:spChg chg="mod">
          <ac:chgData name="Toby Donaldson" userId="2e6e5431-bb17-4c41-9985-d39c50d83c73" providerId="ADAL" clId="{DFCC407E-6A28-49CB-9DB6-0FE97A71B51F}" dt="2024-11-06T19:48:28.071" v="1815" actId="113"/>
          <ac:spMkLst>
            <pc:docMk/>
            <pc:sldMk cId="3828095324" sldId="372"/>
            <ac:spMk id="5" creationId="{06BD6234-109B-B8B5-F949-9FDCE2FA1461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3828095324" sldId="372"/>
            <ac:inkMk id="6" creationId="{AC8C0255-FCDF-D90C-45DE-ABC307FF738D}"/>
          </ac:inkMkLst>
        </pc:inkChg>
      </pc:sldChg>
      <pc:sldChg chg="modSp add mod">
        <pc:chgData name="Toby Donaldson" userId="2e6e5431-bb17-4c41-9985-d39c50d83c73" providerId="ADAL" clId="{DFCC407E-6A28-49CB-9DB6-0FE97A71B51F}" dt="2024-11-06T23:09:26.252" v="2250" actId="313"/>
        <pc:sldMkLst>
          <pc:docMk/>
          <pc:sldMk cId="807447019" sldId="373"/>
        </pc:sldMkLst>
        <pc:spChg chg="mod">
          <ac:chgData name="Toby Donaldson" userId="2e6e5431-bb17-4c41-9985-d39c50d83c73" providerId="ADAL" clId="{DFCC407E-6A28-49CB-9DB6-0FE97A71B51F}" dt="2024-11-06T23:09:26.252" v="2250" actId="313"/>
          <ac:spMkLst>
            <pc:docMk/>
            <pc:sldMk cId="807447019" sldId="373"/>
            <ac:spMk id="9" creationId="{EB5C2940-0771-955B-B4E1-91B2707454F7}"/>
          </ac:spMkLst>
        </pc:spChg>
      </pc:sldChg>
      <pc:sldChg chg="add 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1612706861" sldId="37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162034591" sldId="37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162034591" sldId="374"/>
            <ac:inkMk id="6" creationId="{5A5611C9-B840-709E-B3A1-E48F3045E7C4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307807174" sldId="376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307807174" sldId="376"/>
            <ac:inkMk id="8" creationId="{16CDB0CF-E1D3-72E4-87E1-1A8FE719843C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29957749" sldId="377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29957749" sldId="377"/>
            <ac:inkMk id="6" creationId="{9926AF05-070B-DBB4-C832-A70D99F89303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668762976" sldId="378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668762976" sldId="378"/>
            <ac:inkMk id="7" creationId="{F3B3A196-0779-EE8B-EAC7-B0D9CCDCDE36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49226" sldId="379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192649226" sldId="379"/>
            <ac:inkMk id="6" creationId="{58611B21-8A3E-C4CB-B69C-4E1D6A9A72ED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916349276" sldId="380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916349276" sldId="380"/>
            <ac:inkMk id="6" creationId="{D5C8C4E9-C65E-7DD4-175E-A57D51F49B5B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889743009" sldId="381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889743009" sldId="381"/>
            <ac:inkMk id="6" creationId="{E0E0E602-6605-E108-2595-86498FE7B968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617323450" sldId="382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617323450" sldId="382"/>
            <ac:inkMk id="6" creationId="{8B48F706-9F1F-2391-4A7A-FA8235F4DDE7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76652831" sldId="383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176652831" sldId="383"/>
            <ac:inkMk id="6" creationId="{B84051FA-2EC0-79F8-55EC-05AC9F85BA2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03714514" sldId="38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703714514" sldId="384"/>
            <ac:inkMk id="9" creationId="{8AADCC3E-03DD-DCCC-5F81-1A5607EF732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86481752" sldId="385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586481752" sldId="385"/>
            <ac:inkMk id="6" creationId="{A5988622-0B52-4F5F-AA3E-462A71777487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07038965" sldId="386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807038965" sldId="386"/>
            <ac:inkMk id="6" creationId="{269BFD27-82DC-34D3-C4FF-DF4EAB4A5C0C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92166506" sldId="387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92166506" sldId="387"/>
            <ac:inkMk id="8" creationId="{4622E977-C0D8-4970-C7E2-A6AB1CFAF07B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86135" sldId="388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192686135" sldId="388"/>
            <ac:inkMk id="8" creationId="{D3411907-BEF4-4028-D91B-1FAE5E6778C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266760611" sldId="389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266760611" sldId="389"/>
            <ac:inkMk id="6" creationId="{0A333F34-FB98-44DA-8C59-DA96EFB0E55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5693054" sldId="390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45693054" sldId="390"/>
            <ac:inkMk id="8" creationId="{316C3E9B-4CE4-CEE2-BD15-3BBE0D67ED3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521158521" sldId="391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521158521" sldId="391"/>
            <ac:inkMk id="7" creationId="{3C9DEC19-7DC2-0723-34A6-FC92B20283B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83271642" sldId="392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483271642" sldId="392"/>
            <ac:inkMk id="6" creationId="{8D93D867-0BE7-7615-45B2-38C7FF858408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446351697" sldId="393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446351697" sldId="393"/>
            <ac:inkMk id="7" creationId="{BC5FA861-DEE1-DA45-9A70-AA73E5470F65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89113382" sldId="39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889113382" sldId="394"/>
            <ac:inkMk id="3" creationId="{713D3C3C-5AFB-8288-DDDC-5F0C81CBB957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750629644" sldId="395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750629644" sldId="395"/>
            <ac:inkMk id="6" creationId="{0316E10D-8D4C-5854-8140-8F845646B11B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67320005" sldId="396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67320005" sldId="396"/>
            <ac:inkMk id="3" creationId="{3F3B4A81-8B58-1186-0592-279E31D47D7A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53928923" sldId="397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753928923" sldId="397"/>
            <ac:inkMk id="3" creationId="{D0ADE542-35B5-163E-3F29-A02DA78B39E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435781492" sldId="398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435781492" sldId="398"/>
            <ac:inkMk id="6" creationId="{0B07C122-E21C-B727-B0DE-26D9DD125E3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11488615" sldId="400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511488615" sldId="400"/>
            <ac:inkMk id="6" creationId="{4CFA5BBE-B2AB-8D05-D215-2AE86252C2BC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4262481010" sldId="402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4262481010" sldId="402"/>
            <ac:inkMk id="6" creationId="{B3593320-E658-6CF3-69B4-55BF478B64F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59866411" sldId="403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759866411" sldId="403"/>
            <ac:inkMk id="2" creationId="{161307FA-99E3-64F8-C6E2-911EE1BDC768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13464181" sldId="40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713464181" sldId="404"/>
            <ac:inkMk id="6" creationId="{21021C1E-CEF1-11CA-15F9-0D32E3D95365}"/>
          </ac:inkMkLst>
        </pc:inkChg>
      </pc:sldChg>
    </pc:docChg>
  </pc:docChgLst>
  <pc:docChgLst>
    <pc:chgData name="Toby Donaldson" userId="2e6e5431-bb17-4c41-9985-d39c50d83c73" providerId="ADAL" clId="{104E910F-6058-B84E-85A6-5EABE2992E76}"/>
    <pc:docChg chg="undo redo custSel addSld modSld sldOrd addSection delSection modSection">
      <pc:chgData name="Toby Donaldson" userId="2e6e5431-bb17-4c41-9985-d39c50d83c73" providerId="ADAL" clId="{104E910F-6058-B84E-85A6-5EABE2992E76}" dt="2024-11-13T00:00:45.231" v="7052" actId="20577"/>
      <pc:docMkLst>
        <pc:docMk/>
      </pc:docMkLst>
      <pc:sldChg chg="modSp mod">
        <pc:chgData name="Toby Donaldson" userId="2e6e5431-bb17-4c41-9985-d39c50d83c73" providerId="ADAL" clId="{104E910F-6058-B84E-85A6-5EABE2992E76}" dt="2024-11-12T23:58:33.925" v="7047" actId="313"/>
        <pc:sldMkLst>
          <pc:docMk/>
          <pc:sldMk cId="3108921986" sldId="297"/>
        </pc:sldMkLst>
        <pc:spChg chg="mod">
          <ac:chgData name="Toby Donaldson" userId="2e6e5431-bb17-4c41-9985-d39c50d83c73" providerId="ADAL" clId="{104E910F-6058-B84E-85A6-5EABE2992E76}" dt="2024-11-12T23:58:33.925" v="7047" actId="313"/>
          <ac:spMkLst>
            <pc:docMk/>
            <pc:sldMk cId="3108921986" sldId="297"/>
            <ac:spMk id="9" creationId="{030E937C-432A-2C97-0F51-7ECD2827F9FC}"/>
          </ac:spMkLst>
        </pc:spChg>
      </pc:sldChg>
      <pc:sldChg chg="delSp modSp add mod">
        <pc:chgData name="Toby Donaldson" userId="2e6e5431-bb17-4c41-9985-d39c50d83c73" providerId="ADAL" clId="{104E910F-6058-B84E-85A6-5EABE2992E76}" dt="2024-11-12T02:52:48.019" v="101" actId="207"/>
        <pc:sldMkLst>
          <pc:docMk/>
          <pc:sldMk cId="1162034591" sldId="374"/>
        </pc:sldMkLst>
        <pc:spChg chg="mod">
          <ac:chgData name="Toby Donaldson" userId="2e6e5431-bb17-4c41-9985-d39c50d83c73" providerId="ADAL" clId="{104E910F-6058-B84E-85A6-5EABE2992E76}" dt="2024-11-12T02:48:04.836" v="25" actId="20577"/>
          <ac:spMkLst>
            <pc:docMk/>
            <pc:sldMk cId="1162034591" sldId="374"/>
            <ac:spMk id="2" creationId="{15369EAF-A976-D3D8-2E10-70EA6E7DF36A}"/>
          </ac:spMkLst>
        </pc:spChg>
        <pc:spChg chg="mod">
          <ac:chgData name="Toby Donaldson" userId="2e6e5431-bb17-4c41-9985-d39c50d83c73" providerId="ADAL" clId="{104E910F-6058-B84E-85A6-5EABE2992E76}" dt="2024-11-12T02:52:48.019" v="101" actId="207"/>
          <ac:spMkLst>
            <pc:docMk/>
            <pc:sldMk cId="1162034591" sldId="374"/>
            <ac:spMk id="3" creationId="{D8FE6D91-DE5A-EAB1-5624-B5DEF550AE1C}"/>
          </ac:spMkLst>
        </pc:spChg>
        <pc:spChg chg="mod">
          <ac:chgData name="Toby Donaldson" userId="2e6e5431-bb17-4c41-9985-d39c50d83c73" providerId="ADAL" clId="{104E910F-6058-B84E-85A6-5EABE2992E76}" dt="2024-11-12T02:49:14.744" v="85" actId="14100"/>
          <ac:spMkLst>
            <pc:docMk/>
            <pc:sldMk cId="1162034591" sldId="374"/>
            <ac:spMk id="5" creationId="{26AC8D05-FA55-1EC6-B03E-EB9212D214D1}"/>
          </ac:spMkLst>
        </pc:spChg>
        <pc:inkChg chg="del">
          <ac:chgData name="Toby Donaldson" userId="2e6e5431-bb17-4c41-9985-d39c50d83c73" providerId="ADAL" clId="{104E910F-6058-B84E-85A6-5EABE2992E76}" dt="2024-11-12T02:49:36.057" v="89" actId="21"/>
          <ac:inkMkLst>
            <pc:docMk/>
            <pc:sldMk cId="1162034591" sldId="374"/>
            <ac:inkMk id="6" creationId="{F6A22316-183E-AD46-F8BD-7A43E6D4550F}"/>
          </ac:inkMkLst>
        </pc:inkChg>
      </pc:sldChg>
      <pc:sldChg chg="modSp add mod">
        <pc:chgData name="Toby Donaldson" userId="2e6e5431-bb17-4c41-9985-d39c50d83c73" providerId="ADAL" clId="{104E910F-6058-B84E-85A6-5EABE2992E76}" dt="2024-11-12T02:54:39.110" v="131" actId="20577"/>
        <pc:sldMkLst>
          <pc:docMk/>
          <pc:sldMk cId="3872114948" sldId="375"/>
        </pc:sldMkLst>
        <pc:spChg chg="mod">
          <ac:chgData name="Toby Donaldson" userId="2e6e5431-bb17-4c41-9985-d39c50d83c73" providerId="ADAL" clId="{104E910F-6058-B84E-85A6-5EABE2992E76}" dt="2024-11-12T02:54:39.110" v="131" actId="20577"/>
          <ac:spMkLst>
            <pc:docMk/>
            <pc:sldMk cId="3872114948" sldId="375"/>
            <ac:spMk id="3" creationId="{1E84C829-FCA2-34D8-F051-14BDDA42EF8F}"/>
          </ac:spMkLst>
        </pc:spChg>
      </pc:sldChg>
      <pc:sldChg chg="addSp modSp add mod">
        <pc:chgData name="Toby Donaldson" userId="2e6e5431-bb17-4c41-9985-d39c50d83c73" providerId="ADAL" clId="{104E910F-6058-B84E-85A6-5EABE2992E76}" dt="2024-11-13T00:00:19.438" v="7049" actId="1076"/>
        <pc:sldMkLst>
          <pc:docMk/>
          <pc:sldMk cId="2307807174" sldId="376"/>
        </pc:sldMkLst>
        <pc:spChg chg="mod">
          <ac:chgData name="Toby Donaldson" userId="2e6e5431-bb17-4c41-9985-d39c50d83c73" providerId="ADAL" clId="{104E910F-6058-B84E-85A6-5EABE2992E76}" dt="2024-11-12T03:05:35.104" v="384" actId="20577"/>
          <ac:spMkLst>
            <pc:docMk/>
            <pc:sldMk cId="2307807174" sldId="376"/>
            <ac:spMk id="2" creationId="{2CAE9604-581A-FF8D-AC57-A2107D983AF0}"/>
          </ac:spMkLst>
        </pc:spChg>
        <pc:spChg chg="mod">
          <ac:chgData name="Toby Donaldson" userId="2e6e5431-bb17-4c41-9985-d39c50d83c73" providerId="ADAL" clId="{104E910F-6058-B84E-85A6-5EABE2992E76}" dt="2024-11-12T03:07:18.520" v="397" actId="20577"/>
          <ac:spMkLst>
            <pc:docMk/>
            <pc:sldMk cId="2307807174" sldId="376"/>
            <ac:spMk id="3" creationId="{64D8070A-7D97-8200-D346-021373FDCBBC}"/>
          </ac:spMkLst>
        </pc:spChg>
        <pc:spChg chg="mod">
          <ac:chgData name="Toby Donaldson" userId="2e6e5431-bb17-4c41-9985-d39c50d83c73" providerId="ADAL" clId="{104E910F-6058-B84E-85A6-5EABE2992E76}" dt="2024-11-12T03:05:27.330" v="367" actId="2711"/>
          <ac:spMkLst>
            <pc:docMk/>
            <pc:sldMk cId="2307807174" sldId="376"/>
            <ac:spMk id="5" creationId="{F034FB53-3253-832C-2D74-199A38DA7F23}"/>
          </ac:spMkLst>
        </pc:spChg>
        <pc:spChg chg="add mod">
          <ac:chgData name="Toby Donaldson" userId="2e6e5431-bb17-4c41-9985-d39c50d83c73" providerId="ADAL" clId="{104E910F-6058-B84E-85A6-5EABE2992E76}" dt="2024-11-13T00:00:19.438" v="7049" actId="1076"/>
          <ac:spMkLst>
            <pc:docMk/>
            <pc:sldMk cId="2307807174" sldId="376"/>
            <ac:spMk id="6" creationId="{2AF5EEAD-92F6-8B0F-01CE-1065B8013187}"/>
          </ac:spMkLst>
        </pc:spChg>
        <pc:spChg chg="add mod">
          <ac:chgData name="Toby Donaldson" userId="2e6e5431-bb17-4c41-9985-d39c50d83c73" providerId="ADAL" clId="{104E910F-6058-B84E-85A6-5EABE2992E76}" dt="2024-11-13T00:00:16.828" v="7048" actId="1076"/>
          <ac:spMkLst>
            <pc:docMk/>
            <pc:sldMk cId="2307807174" sldId="376"/>
            <ac:spMk id="7" creationId="{2B8EB335-A770-C866-4309-EAD67B7BCAEB}"/>
          </ac:spMkLst>
        </pc:spChg>
      </pc:sldChg>
      <pc:sldChg chg="delSp modSp add mod">
        <pc:chgData name="Toby Donaldson" userId="2e6e5431-bb17-4c41-9985-d39c50d83c73" providerId="ADAL" clId="{104E910F-6058-B84E-85A6-5EABE2992E76}" dt="2024-11-12T03:15:57.589" v="647" actId="20577"/>
        <pc:sldMkLst>
          <pc:docMk/>
          <pc:sldMk cId="329957749" sldId="377"/>
        </pc:sldMkLst>
        <pc:spChg chg="mod">
          <ac:chgData name="Toby Donaldson" userId="2e6e5431-bb17-4c41-9985-d39c50d83c73" providerId="ADAL" clId="{104E910F-6058-B84E-85A6-5EABE2992E76}" dt="2024-11-12T03:15:40.954" v="645" actId="20577"/>
          <ac:spMkLst>
            <pc:docMk/>
            <pc:sldMk cId="329957749" sldId="377"/>
            <ac:spMk id="2" creationId="{DB956FAF-DAF0-31FA-C6F5-8C2D73A141DB}"/>
          </ac:spMkLst>
        </pc:spChg>
        <pc:spChg chg="mod">
          <ac:chgData name="Toby Donaldson" userId="2e6e5431-bb17-4c41-9985-d39c50d83c73" providerId="ADAL" clId="{104E910F-6058-B84E-85A6-5EABE2992E76}" dt="2024-11-12T03:15:57.589" v="647" actId="20577"/>
          <ac:spMkLst>
            <pc:docMk/>
            <pc:sldMk cId="329957749" sldId="377"/>
            <ac:spMk id="3" creationId="{80B19C31-EC19-09A6-6A49-816BD338EC5B}"/>
          </ac:spMkLst>
        </pc:spChg>
        <pc:spChg chg="mod">
          <ac:chgData name="Toby Donaldson" userId="2e6e5431-bb17-4c41-9985-d39c50d83c73" providerId="ADAL" clId="{104E910F-6058-B84E-85A6-5EABE2992E76}" dt="2024-11-12T03:15:14.691" v="633" actId="14100"/>
          <ac:spMkLst>
            <pc:docMk/>
            <pc:sldMk cId="329957749" sldId="377"/>
            <ac:spMk id="5" creationId="{B4E72420-940E-E291-0EB1-7459083941B4}"/>
          </ac:spMkLst>
        </pc:spChg>
        <pc:spChg chg="del">
          <ac:chgData name="Toby Donaldson" userId="2e6e5431-bb17-4c41-9985-d39c50d83c73" providerId="ADAL" clId="{104E910F-6058-B84E-85A6-5EABE2992E76}" dt="2024-11-12T03:13:30.783" v="497" actId="21"/>
          <ac:spMkLst>
            <pc:docMk/>
            <pc:sldMk cId="329957749" sldId="377"/>
            <ac:spMk id="6" creationId="{4680FC37-728D-B279-CB8F-D5B599188D46}"/>
          </ac:spMkLst>
        </pc:spChg>
        <pc:spChg chg="del">
          <ac:chgData name="Toby Donaldson" userId="2e6e5431-bb17-4c41-9985-d39c50d83c73" providerId="ADAL" clId="{104E910F-6058-B84E-85A6-5EABE2992E76}" dt="2024-11-12T03:13:28.877" v="496" actId="21"/>
          <ac:spMkLst>
            <pc:docMk/>
            <pc:sldMk cId="329957749" sldId="377"/>
            <ac:spMk id="7" creationId="{DE53A1F6-ED5E-38A8-20BB-A42828784393}"/>
          </ac:spMkLst>
        </pc:spChg>
      </pc:sldChg>
      <pc:sldChg chg="addSp modSp add mod">
        <pc:chgData name="Toby Donaldson" userId="2e6e5431-bb17-4c41-9985-d39c50d83c73" providerId="ADAL" clId="{104E910F-6058-B84E-85A6-5EABE2992E76}" dt="2024-11-12T03:31:07.601" v="1151" actId="313"/>
        <pc:sldMkLst>
          <pc:docMk/>
          <pc:sldMk cId="2668762976" sldId="378"/>
        </pc:sldMkLst>
        <pc:spChg chg="mod">
          <ac:chgData name="Toby Donaldson" userId="2e6e5431-bb17-4c41-9985-d39c50d83c73" providerId="ADAL" clId="{104E910F-6058-B84E-85A6-5EABE2992E76}" dt="2024-11-12T03:16:57.142" v="664" actId="20577"/>
          <ac:spMkLst>
            <pc:docMk/>
            <pc:sldMk cId="2668762976" sldId="378"/>
            <ac:spMk id="2" creationId="{9A79B9C6-9FA9-F250-59B4-A644C41740A2}"/>
          </ac:spMkLst>
        </pc:spChg>
        <pc:spChg chg="mod">
          <ac:chgData name="Toby Donaldson" userId="2e6e5431-bb17-4c41-9985-d39c50d83c73" providerId="ADAL" clId="{104E910F-6058-B84E-85A6-5EABE2992E76}" dt="2024-11-12T03:31:07.601" v="1151" actId="313"/>
          <ac:spMkLst>
            <pc:docMk/>
            <pc:sldMk cId="2668762976" sldId="378"/>
            <ac:spMk id="3" creationId="{E0C88BCA-3D8B-42D1-88F5-7FD35EB888B2}"/>
          </ac:spMkLst>
        </pc:spChg>
        <pc:spChg chg="mod">
          <ac:chgData name="Toby Donaldson" userId="2e6e5431-bb17-4c41-9985-d39c50d83c73" providerId="ADAL" clId="{104E910F-6058-B84E-85A6-5EABE2992E76}" dt="2024-11-12T03:17:52.292" v="839" actId="5793"/>
          <ac:spMkLst>
            <pc:docMk/>
            <pc:sldMk cId="2668762976" sldId="378"/>
            <ac:spMk id="5" creationId="{EB4673B2-2809-6B1B-F8F7-FDBB72804884}"/>
          </ac:spMkLst>
        </pc:spChg>
        <pc:spChg chg="add mod">
          <ac:chgData name="Toby Donaldson" userId="2e6e5431-bb17-4c41-9985-d39c50d83c73" providerId="ADAL" clId="{104E910F-6058-B84E-85A6-5EABE2992E76}" dt="2024-11-12T03:21:17.970" v="996" actId="1076"/>
          <ac:spMkLst>
            <pc:docMk/>
            <pc:sldMk cId="2668762976" sldId="378"/>
            <ac:spMk id="6" creationId="{E18AD90F-D571-CEC4-427D-958977B809F4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3:34:35.980" v="1382" actId="1076"/>
        <pc:sldMkLst>
          <pc:docMk/>
          <pc:sldMk cId="2192649226" sldId="379"/>
        </pc:sldMkLst>
        <pc:spChg chg="mod">
          <ac:chgData name="Toby Donaldson" userId="2e6e5431-bb17-4c41-9985-d39c50d83c73" providerId="ADAL" clId="{104E910F-6058-B84E-85A6-5EABE2992E76}" dt="2024-11-12T03:34:25.526" v="1380" actId="207"/>
          <ac:spMkLst>
            <pc:docMk/>
            <pc:sldMk cId="2192649226" sldId="379"/>
            <ac:spMk id="3" creationId="{B2B216EE-DE76-25DD-EB78-738CA24D5BD0}"/>
          </ac:spMkLst>
        </pc:spChg>
        <pc:spChg chg="del">
          <ac:chgData name="Toby Donaldson" userId="2e6e5431-bb17-4c41-9985-d39c50d83c73" providerId="ADAL" clId="{104E910F-6058-B84E-85A6-5EABE2992E76}" dt="2024-11-12T03:28:41.370" v="1000" actId="21"/>
          <ac:spMkLst>
            <pc:docMk/>
            <pc:sldMk cId="2192649226" sldId="379"/>
            <ac:spMk id="6" creationId="{96ADC30D-A0D9-8757-74DF-99F8D25900FA}"/>
          </ac:spMkLst>
        </pc:spChg>
        <pc:spChg chg="add mod">
          <ac:chgData name="Toby Donaldson" userId="2e6e5431-bb17-4c41-9985-d39c50d83c73" providerId="ADAL" clId="{104E910F-6058-B84E-85A6-5EABE2992E76}" dt="2024-11-12T03:34:35.980" v="1382" actId="1076"/>
          <ac:spMkLst>
            <pc:docMk/>
            <pc:sldMk cId="2192649226" sldId="379"/>
            <ac:spMk id="7" creationId="{548C85A4-7F2B-7F81-9C42-99DD5CE4A96F}"/>
          </ac:spMkLst>
        </pc:spChg>
      </pc:sldChg>
      <pc:sldChg chg="modSp add mod">
        <pc:chgData name="Toby Donaldson" userId="2e6e5431-bb17-4c41-9985-d39c50d83c73" providerId="ADAL" clId="{104E910F-6058-B84E-85A6-5EABE2992E76}" dt="2024-11-12T03:58:44.479" v="2198" actId="207"/>
        <pc:sldMkLst>
          <pc:docMk/>
          <pc:sldMk cId="916349276" sldId="380"/>
        </pc:sldMkLst>
        <pc:spChg chg="mod">
          <ac:chgData name="Toby Donaldson" userId="2e6e5431-bb17-4c41-9985-d39c50d83c73" providerId="ADAL" clId="{104E910F-6058-B84E-85A6-5EABE2992E76}" dt="2024-11-12T03:58:44.479" v="2198" actId="207"/>
          <ac:spMkLst>
            <pc:docMk/>
            <pc:sldMk cId="916349276" sldId="380"/>
            <ac:spMk id="3" creationId="{AC85E6D6-028B-B37C-A08D-ED4DBCC0AAD2}"/>
          </ac:spMkLst>
        </pc:spChg>
        <pc:spChg chg="mod">
          <ac:chgData name="Toby Donaldson" userId="2e6e5431-bb17-4c41-9985-d39c50d83c73" providerId="ADAL" clId="{104E910F-6058-B84E-85A6-5EABE2992E76}" dt="2024-11-12T03:34:46.470" v="1386" actId="20577"/>
          <ac:spMkLst>
            <pc:docMk/>
            <pc:sldMk cId="916349276" sldId="380"/>
            <ac:spMk id="7" creationId="{1324B247-8BAD-C4F1-4633-ACB47143A1DA}"/>
          </ac:spMkLst>
        </pc:spChg>
      </pc:sldChg>
      <pc:sldChg chg="modSp add mod">
        <pc:chgData name="Toby Donaldson" userId="2e6e5431-bb17-4c41-9985-d39c50d83c73" providerId="ADAL" clId="{104E910F-6058-B84E-85A6-5EABE2992E76}" dt="2024-11-12T03:57:19.171" v="2192" actId="207"/>
        <pc:sldMkLst>
          <pc:docMk/>
          <pc:sldMk cId="1889743009" sldId="381"/>
        </pc:sldMkLst>
        <pc:spChg chg="mod">
          <ac:chgData name="Toby Donaldson" userId="2e6e5431-bb17-4c41-9985-d39c50d83c73" providerId="ADAL" clId="{104E910F-6058-B84E-85A6-5EABE2992E76}" dt="2024-11-12T03:57:19.171" v="2192" actId="207"/>
          <ac:spMkLst>
            <pc:docMk/>
            <pc:sldMk cId="1889743009" sldId="381"/>
            <ac:spMk id="3" creationId="{B54C4522-506E-5776-2373-FD9A7EF4ACDF}"/>
          </ac:spMkLst>
        </pc:spChg>
        <pc:spChg chg="mod">
          <ac:chgData name="Toby Donaldson" userId="2e6e5431-bb17-4c41-9985-d39c50d83c73" providerId="ADAL" clId="{104E910F-6058-B84E-85A6-5EABE2992E76}" dt="2024-11-12T03:38:54.372" v="1490" actId="1076"/>
          <ac:spMkLst>
            <pc:docMk/>
            <pc:sldMk cId="1889743009" sldId="381"/>
            <ac:spMk id="7" creationId="{29E3FDD7-26C9-5764-B70B-9C5D72F66297}"/>
          </ac:spMkLst>
        </pc:spChg>
      </pc:sldChg>
      <pc:sldChg chg="modSp add mod">
        <pc:chgData name="Toby Donaldson" userId="2e6e5431-bb17-4c41-9985-d39c50d83c73" providerId="ADAL" clId="{104E910F-6058-B84E-85A6-5EABE2992E76}" dt="2024-11-12T03:47:03.098" v="1818" actId="313"/>
        <pc:sldMkLst>
          <pc:docMk/>
          <pc:sldMk cId="1617323450" sldId="382"/>
        </pc:sldMkLst>
        <pc:spChg chg="mod">
          <ac:chgData name="Toby Donaldson" userId="2e6e5431-bb17-4c41-9985-d39c50d83c73" providerId="ADAL" clId="{104E910F-6058-B84E-85A6-5EABE2992E76}" dt="2024-11-12T03:47:03.098" v="1818" actId="313"/>
          <ac:spMkLst>
            <pc:docMk/>
            <pc:sldMk cId="1617323450" sldId="382"/>
            <ac:spMk id="3" creationId="{F74AD7A6-2114-0C02-BC8B-1B22611D5CBA}"/>
          </ac:spMkLst>
        </pc:spChg>
        <pc:spChg chg="mod">
          <ac:chgData name="Toby Donaldson" userId="2e6e5431-bb17-4c41-9985-d39c50d83c73" providerId="ADAL" clId="{104E910F-6058-B84E-85A6-5EABE2992E76}" dt="2024-11-12T03:44:23.357" v="1652" actId="1076"/>
          <ac:spMkLst>
            <pc:docMk/>
            <pc:sldMk cId="1617323450" sldId="382"/>
            <ac:spMk id="7" creationId="{B76D7889-4D6E-2598-6D7A-F70D78015768}"/>
          </ac:spMkLst>
        </pc:spChg>
      </pc:sldChg>
      <pc:sldChg chg="modSp add mod ord">
        <pc:chgData name="Toby Donaldson" userId="2e6e5431-bb17-4c41-9985-d39c50d83c73" providerId="ADAL" clId="{104E910F-6058-B84E-85A6-5EABE2992E76}" dt="2024-11-12T03:58:16.221" v="2196" actId="20578"/>
        <pc:sldMkLst>
          <pc:docMk/>
          <pc:sldMk cId="2176652831" sldId="383"/>
        </pc:sldMkLst>
        <pc:spChg chg="mod">
          <ac:chgData name="Toby Donaldson" userId="2e6e5431-bb17-4c41-9985-d39c50d83c73" providerId="ADAL" clId="{104E910F-6058-B84E-85A6-5EABE2992E76}" dt="2024-11-12T03:51:12.370" v="1969" actId="313"/>
          <ac:spMkLst>
            <pc:docMk/>
            <pc:sldMk cId="2176652831" sldId="383"/>
            <ac:spMk id="3" creationId="{5764E5A6-A778-480D-172D-90DBD0A2AA5A}"/>
          </ac:spMkLst>
        </pc:spChg>
        <pc:spChg chg="mod">
          <ac:chgData name="Toby Donaldson" userId="2e6e5431-bb17-4c41-9985-d39c50d83c73" providerId="ADAL" clId="{104E910F-6058-B84E-85A6-5EABE2992E76}" dt="2024-11-12T03:50:29.984" v="1946" actId="2711"/>
          <ac:spMkLst>
            <pc:docMk/>
            <pc:sldMk cId="2176652831" sldId="383"/>
            <ac:spMk id="7" creationId="{94151E83-BD6A-393A-6B2E-A3E0FF5696CC}"/>
          </ac:spMkLst>
        </pc:spChg>
      </pc:sldChg>
      <pc:sldChg chg="addSp modSp add mod ord">
        <pc:chgData name="Toby Donaldson" userId="2e6e5431-bb17-4c41-9985-d39c50d83c73" providerId="ADAL" clId="{104E910F-6058-B84E-85A6-5EABE2992E76}" dt="2024-11-13T00:00:45.231" v="7052" actId="20577"/>
        <pc:sldMkLst>
          <pc:docMk/>
          <pc:sldMk cId="1703714514" sldId="384"/>
        </pc:sldMkLst>
        <pc:spChg chg="mod">
          <ac:chgData name="Toby Donaldson" userId="2e6e5431-bb17-4c41-9985-d39c50d83c73" providerId="ADAL" clId="{104E910F-6058-B84E-85A6-5EABE2992E76}" dt="2024-11-12T03:54:55.257" v="2152" actId="313"/>
          <ac:spMkLst>
            <pc:docMk/>
            <pc:sldMk cId="1703714514" sldId="384"/>
            <ac:spMk id="3" creationId="{AEF59E82-576F-3522-1D1A-C65D506A54B1}"/>
          </ac:spMkLst>
        </pc:spChg>
        <pc:spChg chg="add mod">
          <ac:chgData name="Toby Donaldson" userId="2e6e5431-bb17-4c41-9985-d39c50d83c73" providerId="ADAL" clId="{104E910F-6058-B84E-85A6-5EABE2992E76}" dt="2024-11-13T00:00:45.231" v="7052" actId="20577"/>
          <ac:spMkLst>
            <pc:docMk/>
            <pc:sldMk cId="1703714514" sldId="384"/>
            <ac:spMk id="6" creationId="{380D7B20-8DF8-2F04-A3EC-52425D2628C6}"/>
          </ac:spMkLst>
        </pc:spChg>
        <pc:spChg chg="mod">
          <ac:chgData name="Toby Donaldson" userId="2e6e5431-bb17-4c41-9985-d39c50d83c73" providerId="ADAL" clId="{104E910F-6058-B84E-85A6-5EABE2992E76}" dt="2024-11-12T03:55:57.558" v="2184" actId="12788"/>
          <ac:spMkLst>
            <pc:docMk/>
            <pc:sldMk cId="1703714514" sldId="384"/>
            <ac:spMk id="7" creationId="{C5E7D748-E7EA-13EA-C903-572F165A29C4}"/>
          </ac:spMkLst>
        </pc:spChg>
        <pc:spChg chg="add mod">
          <ac:chgData name="Toby Donaldson" userId="2e6e5431-bb17-4c41-9985-d39c50d83c73" providerId="ADAL" clId="{104E910F-6058-B84E-85A6-5EABE2992E76}" dt="2024-11-12T03:56:14.417" v="2186" actId="1076"/>
          <ac:spMkLst>
            <pc:docMk/>
            <pc:sldMk cId="1703714514" sldId="384"/>
            <ac:spMk id="8" creationId="{73119B46-ABD0-DA29-2911-DE7D21A42BE4}"/>
          </ac:spMkLst>
        </pc:spChg>
      </pc:sldChg>
      <pc:sldChg chg="modSp add mod">
        <pc:chgData name="Toby Donaldson" userId="2e6e5431-bb17-4c41-9985-d39c50d83c73" providerId="ADAL" clId="{104E910F-6058-B84E-85A6-5EABE2992E76}" dt="2024-11-12T04:02:54.439" v="2315" actId="1076"/>
        <pc:sldMkLst>
          <pc:docMk/>
          <pc:sldMk cId="586481752" sldId="385"/>
        </pc:sldMkLst>
        <pc:spChg chg="mod">
          <ac:chgData name="Toby Donaldson" userId="2e6e5431-bb17-4c41-9985-d39c50d83c73" providerId="ADAL" clId="{104E910F-6058-B84E-85A6-5EABE2992E76}" dt="2024-11-12T04:01:34.337" v="2241" actId="207"/>
          <ac:spMkLst>
            <pc:docMk/>
            <pc:sldMk cId="586481752" sldId="385"/>
            <ac:spMk id="3" creationId="{D0CE577B-CEAA-7AB0-8D58-9282E4F2A56F}"/>
          </ac:spMkLst>
        </pc:spChg>
        <pc:spChg chg="mod">
          <ac:chgData name="Toby Donaldson" userId="2e6e5431-bb17-4c41-9985-d39c50d83c73" providerId="ADAL" clId="{104E910F-6058-B84E-85A6-5EABE2992E76}" dt="2024-11-12T04:02:54.439" v="2315" actId="1076"/>
          <ac:spMkLst>
            <pc:docMk/>
            <pc:sldMk cId="586481752" sldId="385"/>
            <ac:spMk id="7" creationId="{97F9CE4B-C9B5-6ABA-0C5E-55AB375DEA3E}"/>
          </ac:spMkLst>
        </pc:spChg>
      </pc:sldChg>
      <pc:sldChg chg="modSp add mod">
        <pc:chgData name="Toby Donaldson" userId="2e6e5431-bb17-4c41-9985-d39c50d83c73" providerId="ADAL" clId="{104E910F-6058-B84E-85A6-5EABE2992E76}" dt="2024-11-12T04:07:37.721" v="2472" actId="1076"/>
        <pc:sldMkLst>
          <pc:docMk/>
          <pc:sldMk cId="2807038965" sldId="386"/>
        </pc:sldMkLst>
        <pc:spChg chg="mod">
          <ac:chgData name="Toby Donaldson" userId="2e6e5431-bb17-4c41-9985-d39c50d83c73" providerId="ADAL" clId="{104E910F-6058-B84E-85A6-5EABE2992E76}" dt="2024-11-12T04:04:27.250" v="2333" actId="20577"/>
          <ac:spMkLst>
            <pc:docMk/>
            <pc:sldMk cId="2807038965" sldId="386"/>
            <ac:spMk id="2" creationId="{6655C45F-C445-1B7C-BA61-E5DFE0EB0C96}"/>
          </ac:spMkLst>
        </pc:spChg>
        <pc:spChg chg="mod">
          <ac:chgData name="Toby Donaldson" userId="2e6e5431-bb17-4c41-9985-d39c50d83c73" providerId="ADAL" clId="{104E910F-6058-B84E-85A6-5EABE2992E76}" dt="2024-11-12T04:07:32.467" v="2471" actId="313"/>
          <ac:spMkLst>
            <pc:docMk/>
            <pc:sldMk cId="2807038965" sldId="386"/>
            <ac:spMk id="3" creationId="{B235F1DE-DC40-8B80-5205-0E5670D625DB}"/>
          </ac:spMkLst>
        </pc:spChg>
        <pc:spChg chg="mod">
          <ac:chgData name="Toby Donaldson" userId="2e6e5431-bb17-4c41-9985-d39c50d83c73" providerId="ADAL" clId="{104E910F-6058-B84E-85A6-5EABE2992E76}" dt="2024-11-12T04:07:37.721" v="2472" actId="1076"/>
          <ac:spMkLst>
            <pc:docMk/>
            <pc:sldMk cId="2807038965" sldId="386"/>
            <ac:spMk id="7" creationId="{F7EFBA4F-5770-9A73-274B-939EA14B20F7}"/>
          </ac:spMkLst>
        </pc:spChg>
      </pc:sldChg>
      <pc:sldChg chg="addSp modSp add mod">
        <pc:chgData name="Toby Donaldson" userId="2e6e5431-bb17-4c41-9985-d39c50d83c73" providerId="ADAL" clId="{104E910F-6058-B84E-85A6-5EABE2992E76}" dt="2024-11-12T04:17:59.201" v="3046" actId="1076"/>
        <pc:sldMkLst>
          <pc:docMk/>
          <pc:sldMk cId="392166506" sldId="387"/>
        </pc:sldMkLst>
        <pc:spChg chg="mod">
          <ac:chgData name="Toby Donaldson" userId="2e6e5431-bb17-4c41-9985-d39c50d83c73" providerId="ADAL" clId="{104E910F-6058-B84E-85A6-5EABE2992E76}" dt="2024-11-12T04:11:28.664" v="2664" actId="20577"/>
          <ac:spMkLst>
            <pc:docMk/>
            <pc:sldMk cId="392166506" sldId="387"/>
            <ac:spMk id="3" creationId="{35413D8A-9FBA-3DC8-57BE-8D58B8DAB8E2}"/>
          </ac:spMkLst>
        </pc:spChg>
        <pc:spChg chg="add mod">
          <ac:chgData name="Toby Donaldson" userId="2e6e5431-bb17-4c41-9985-d39c50d83c73" providerId="ADAL" clId="{104E910F-6058-B84E-85A6-5EABE2992E76}" dt="2024-11-12T04:17:59.201" v="3046" actId="1076"/>
          <ac:spMkLst>
            <pc:docMk/>
            <pc:sldMk cId="392166506" sldId="387"/>
            <ac:spMk id="6" creationId="{6AEE5047-A680-C41F-00FC-0A8817807394}"/>
          </ac:spMkLst>
        </pc:spChg>
        <pc:spChg chg="mod">
          <ac:chgData name="Toby Donaldson" userId="2e6e5431-bb17-4c41-9985-d39c50d83c73" providerId="ADAL" clId="{104E910F-6058-B84E-85A6-5EABE2992E76}" dt="2024-11-12T04:12:24.309" v="2757" actId="1076"/>
          <ac:spMkLst>
            <pc:docMk/>
            <pc:sldMk cId="392166506" sldId="387"/>
            <ac:spMk id="7" creationId="{3F2A241C-5F41-D254-A737-4253951F9ABB}"/>
          </ac:spMkLst>
        </pc:spChg>
      </pc:sldChg>
      <pc:sldChg chg="addSp modSp add mod">
        <pc:chgData name="Toby Donaldson" userId="2e6e5431-bb17-4c41-9985-d39c50d83c73" providerId="ADAL" clId="{104E910F-6058-B84E-85A6-5EABE2992E76}" dt="2024-11-12T23:49:58.962" v="7033" actId="20577"/>
        <pc:sldMkLst>
          <pc:docMk/>
          <pc:sldMk cId="2192686135" sldId="388"/>
        </pc:sldMkLst>
        <pc:spChg chg="mod">
          <ac:chgData name="Toby Donaldson" userId="2e6e5431-bb17-4c41-9985-d39c50d83c73" providerId="ADAL" clId="{104E910F-6058-B84E-85A6-5EABE2992E76}" dt="2024-11-12T23:49:58.962" v="7033" actId="20577"/>
          <ac:spMkLst>
            <pc:docMk/>
            <pc:sldMk cId="2192686135" sldId="388"/>
            <ac:spMk id="3" creationId="{170DF69E-7077-2399-5033-225FF13C80DD}"/>
          </ac:spMkLst>
        </pc:spChg>
        <pc:spChg chg="add mod">
          <ac:chgData name="Toby Donaldson" userId="2e6e5431-bb17-4c41-9985-d39c50d83c73" providerId="ADAL" clId="{104E910F-6058-B84E-85A6-5EABE2992E76}" dt="2024-11-12T23:49:35.103" v="7032" actId="313"/>
          <ac:spMkLst>
            <pc:docMk/>
            <pc:sldMk cId="2192686135" sldId="388"/>
            <ac:spMk id="6" creationId="{3C5B8619-E158-EBEA-5223-F7E95562C213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4:38:07.082" v="4022" actId="21"/>
        <pc:sldMkLst>
          <pc:docMk/>
          <pc:sldMk cId="1266760611" sldId="389"/>
        </pc:sldMkLst>
        <pc:spChg chg="mod">
          <ac:chgData name="Toby Donaldson" userId="2e6e5431-bb17-4c41-9985-d39c50d83c73" providerId="ADAL" clId="{104E910F-6058-B84E-85A6-5EABE2992E76}" dt="2024-11-12T04:24:13.376" v="3267" actId="1076"/>
          <ac:spMkLst>
            <pc:docMk/>
            <pc:sldMk cId="1266760611" sldId="389"/>
            <ac:spMk id="3" creationId="{65B0C942-F3A8-63AD-67BC-5E89F6CB2E59}"/>
          </ac:spMkLst>
        </pc:spChg>
        <pc:spChg chg="del">
          <ac:chgData name="Toby Donaldson" userId="2e6e5431-bb17-4c41-9985-d39c50d83c73" providerId="ADAL" clId="{104E910F-6058-B84E-85A6-5EABE2992E76}" dt="2024-11-12T04:19:19.866" v="3067" actId="21"/>
          <ac:spMkLst>
            <pc:docMk/>
            <pc:sldMk cId="1266760611" sldId="389"/>
            <ac:spMk id="6" creationId="{F874594E-FEDB-F5D4-7C49-695F87BB446E}"/>
          </ac:spMkLst>
        </pc:spChg>
        <pc:spChg chg="del">
          <ac:chgData name="Toby Donaldson" userId="2e6e5431-bb17-4c41-9985-d39c50d83c73" providerId="ADAL" clId="{104E910F-6058-B84E-85A6-5EABE2992E76}" dt="2024-11-12T04:19:19.866" v="3067" actId="21"/>
          <ac:spMkLst>
            <pc:docMk/>
            <pc:sldMk cId="1266760611" sldId="389"/>
            <ac:spMk id="7" creationId="{70C2FB0F-F751-3DCA-A9D0-2AA2508E4B5D}"/>
          </ac:spMkLst>
        </pc:spChg>
        <pc:spChg chg="add del mod">
          <ac:chgData name="Toby Donaldson" userId="2e6e5431-bb17-4c41-9985-d39c50d83c73" providerId="ADAL" clId="{104E910F-6058-B84E-85A6-5EABE2992E76}" dt="2024-11-12T04:38:07.082" v="4022" actId="21"/>
          <ac:spMkLst>
            <pc:docMk/>
            <pc:sldMk cId="1266760611" sldId="389"/>
            <ac:spMk id="8" creationId="{4A05A437-0832-FDFF-D37B-1B0CE293EB72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4:37:59.840" v="4020" actId="21"/>
        <pc:sldMkLst>
          <pc:docMk/>
          <pc:sldMk cId="145693054" sldId="390"/>
        </pc:sldMkLst>
        <pc:spChg chg="mod">
          <ac:chgData name="Toby Donaldson" userId="2e6e5431-bb17-4c41-9985-d39c50d83c73" providerId="ADAL" clId="{104E910F-6058-B84E-85A6-5EABE2992E76}" dt="2024-11-12T04:25:46.720" v="3277" actId="207"/>
          <ac:spMkLst>
            <pc:docMk/>
            <pc:sldMk cId="145693054" sldId="390"/>
            <ac:spMk id="3" creationId="{B588FB47-0276-DCC2-8870-C1189D113540}"/>
          </ac:spMkLst>
        </pc:spChg>
        <pc:spChg chg="add mod">
          <ac:chgData name="Toby Donaldson" userId="2e6e5431-bb17-4c41-9985-d39c50d83c73" providerId="ADAL" clId="{104E910F-6058-B84E-85A6-5EABE2992E76}" dt="2024-11-12T04:28:47.139" v="3465" actId="1076"/>
          <ac:spMkLst>
            <pc:docMk/>
            <pc:sldMk cId="145693054" sldId="390"/>
            <ac:spMk id="6" creationId="{164AED99-4F97-4DEF-B76B-991DE3601CEB}"/>
          </ac:spMkLst>
        </pc:spChg>
        <pc:spChg chg="add mod">
          <ac:chgData name="Toby Donaldson" userId="2e6e5431-bb17-4c41-9985-d39c50d83c73" providerId="ADAL" clId="{104E910F-6058-B84E-85A6-5EABE2992E76}" dt="2024-11-12T04:26:37.986" v="3289" actId="1076"/>
          <ac:spMkLst>
            <pc:docMk/>
            <pc:sldMk cId="145693054" sldId="390"/>
            <ac:spMk id="7" creationId="{84809AB8-8808-C8BB-1B9E-CE4EC02B09F4}"/>
          </ac:spMkLst>
        </pc:spChg>
        <pc:spChg chg="del">
          <ac:chgData name="Toby Donaldson" userId="2e6e5431-bb17-4c41-9985-d39c50d83c73" providerId="ADAL" clId="{104E910F-6058-B84E-85A6-5EABE2992E76}" dt="2024-11-12T04:37:59.840" v="4020" actId="21"/>
          <ac:spMkLst>
            <pc:docMk/>
            <pc:sldMk cId="145693054" sldId="390"/>
            <ac:spMk id="8" creationId="{BD52F724-2EE4-2DD1-5620-B05C676971C0}"/>
          </ac:spMkLst>
        </pc:spChg>
        <pc:spChg chg="add mod">
          <ac:chgData name="Toby Donaldson" userId="2e6e5431-bb17-4c41-9985-d39c50d83c73" providerId="ADAL" clId="{104E910F-6058-B84E-85A6-5EABE2992E76}" dt="2024-11-12T04:28:06.744" v="3459" actId="1076"/>
          <ac:spMkLst>
            <pc:docMk/>
            <pc:sldMk cId="145693054" sldId="390"/>
            <ac:spMk id="9" creationId="{82BA368E-2300-8006-7AFF-5E4DAE22B38F}"/>
          </ac:spMkLst>
        </pc:spChg>
        <pc:cxnChg chg="add">
          <ac:chgData name="Toby Donaldson" userId="2e6e5431-bb17-4c41-9985-d39c50d83c73" providerId="ADAL" clId="{104E910F-6058-B84E-85A6-5EABE2992E76}" dt="2024-11-12T04:28:15.332" v="3460" actId="11529"/>
          <ac:cxnSpMkLst>
            <pc:docMk/>
            <pc:sldMk cId="145693054" sldId="390"/>
            <ac:cxnSpMk id="11" creationId="{C8AF113E-DA3D-8EFF-2415-F9625EF157E6}"/>
          </ac:cxnSpMkLst>
        </pc:cxnChg>
        <pc:cxnChg chg="add mod">
          <ac:chgData name="Toby Donaldson" userId="2e6e5431-bb17-4c41-9985-d39c50d83c73" providerId="ADAL" clId="{104E910F-6058-B84E-85A6-5EABE2992E76}" dt="2024-11-12T04:28:36.024" v="3464" actId="14100"/>
          <ac:cxnSpMkLst>
            <pc:docMk/>
            <pc:sldMk cId="145693054" sldId="390"/>
            <ac:cxnSpMk id="12" creationId="{EDBC4602-1C3A-0914-BD7F-F7AE33E15BFA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37:55.942" v="4019" actId="21"/>
        <pc:sldMkLst>
          <pc:docMk/>
          <pc:sldMk cId="1521158521" sldId="391"/>
        </pc:sldMkLst>
        <pc:spChg chg="mod">
          <ac:chgData name="Toby Donaldson" userId="2e6e5431-bb17-4c41-9985-d39c50d83c73" providerId="ADAL" clId="{104E910F-6058-B84E-85A6-5EABE2992E76}" dt="2024-11-12T04:30:30.196" v="3550" actId="207"/>
          <ac:spMkLst>
            <pc:docMk/>
            <pc:sldMk cId="1521158521" sldId="391"/>
            <ac:spMk id="3" creationId="{45758FD4-781E-DC4D-C018-11BB5295A37C}"/>
          </ac:spMkLst>
        </pc:spChg>
        <pc:spChg chg="mod">
          <ac:chgData name="Toby Donaldson" userId="2e6e5431-bb17-4c41-9985-d39c50d83c73" providerId="ADAL" clId="{104E910F-6058-B84E-85A6-5EABE2992E76}" dt="2024-11-12T04:29:15.880" v="3470" actId="1076"/>
          <ac:spMkLst>
            <pc:docMk/>
            <pc:sldMk cId="1521158521" sldId="391"/>
            <ac:spMk id="6" creationId="{EF5D5948-1EF1-32AD-2453-DD3152A09AF8}"/>
          </ac:spMkLst>
        </pc:spChg>
        <pc:spChg chg="del">
          <ac:chgData name="Toby Donaldson" userId="2e6e5431-bb17-4c41-9985-d39c50d83c73" providerId="ADAL" clId="{104E910F-6058-B84E-85A6-5EABE2992E76}" dt="2024-11-12T04:30:03.004" v="3545" actId="21"/>
          <ac:spMkLst>
            <pc:docMk/>
            <pc:sldMk cId="1521158521" sldId="391"/>
            <ac:spMk id="7" creationId="{D3A06022-9C8E-564C-9BF7-1C3F4B917CCC}"/>
          </ac:spMkLst>
        </pc:spChg>
        <pc:spChg chg="del">
          <ac:chgData name="Toby Donaldson" userId="2e6e5431-bb17-4c41-9985-d39c50d83c73" providerId="ADAL" clId="{104E910F-6058-B84E-85A6-5EABE2992E76}" dt="2024-11-12T04:37:55.942" v="4019" actId="21"/>
          <ac:spMkLst>
            <pc:docMk/>
            <pc:sldMk cId="1521158521" sldId="391"/>
            <ac:spMk id="8" creationId="{028232C0-CFA1-23AF-3CC1-E27FDAAF9F12}"/>
          </ac:spMkLst>
        </pc:spChg>
        <pc:spChg chg="mod">
          <ac:chgData name="Toby Donaldson" userId="2e6e5431-bb17-4c41-9985-d39c50d83c73" providerId="ADAL" clId="{104E910F-6058-B84E-85A6-5EABE2992E76}" dt="2024-11-12T04:31:15.760" v="3561" actId="113"/>
          <ac:spMkLst>
            <pc:docMk/>
            <pc:sldMk cId="1521158521" sldId="391"/>
            <ac:spMk id="9" creationId="{EC5BE5E0-26A3-FD52-B774-0FE83D574501}"/>
          </ac:spMkLst>
        </pc:spChg>
        <pc:cxnChg chg="del">
          <ac:chgData name="Toby Donaldson" userId="2e6e5431-bb17-4c41-9985-d39c50d83c73" providerId="ADAL" clId="{104E910F-6058-B84E-85A6-5EABE2992E76}" dt="2024-11-12T04:30:04.188" v="3546" actId="21"/>
          <ac:cxnSpMkLst>
            <pc:docMk/>
            <pc:sldMk cId="1521158521" sldId="391"/>
            <ac:cxnSpMk id="11" creationId="{F8E1021A-B263-8A5C-C36E-8F0C6C5A3244}"/>
          </ac:cxnSpMkLst>
        </pc:cxnChg>
        <pc:cxnChg chg="del mod">
          <ac:chgData name="Toby Donaldson" userId="2e6e5431-bb17-4c41-9985-d39c50d83c73" providerId="ADAL" clId="{104E910F-6058-B84E-85A6-5EABE2992E76}" dt="2024-11-12T04:29:23.211" v="3472" actId="21"/>
          <ac:cxnSpMkLst>
            <pc:docMk/>
            <pc:sldMk cId="1521158521" sldId="391"/>
            <ac:cxnSpMk id="12" creationId="{F5CF8D10-A2DC-1530-7596-7E3D9EC3BE1B}"/>
          </ac:cxnSpMkLst>
        </pc:cxnChg>
        <pc:cxnChg chg="add">
          <ac:chgData name="Toby Donaldson" userId="2e6e5431-bb17-4c41-9985-d39c50d83c73" providerId="ADAL" clId="{104E910F-6058-B84E-85A6-5EABE2992E76}" dt="2024-11-12T04:30:46.937" v="3552" actId="11529"/>
          <ac:cxnSpMkLst>
            <pc:docMk/>
            <pc:sldMk cId="1521158521" sldId="391"/>
            <ac:cxnSpMk id="13" creationId="{D00D8BCB-E453-0F87-6BEF-4EFF0439E960}"/>
          </ac:cxnSpMkLst>
        </pc:cxnChg>
        <pc:cxnChg chg="add mod">
          <ac:chgData name="Toby Donaldson" userId="2e6e5431-bb17-4c41-9985-d39c50d83c73" providerId="ADAL" clId="{104E910F-6058-B84E-85A6-5EABE2992E76}" dt="2024-11-12T04:30:55.636" v="3555" actId="14100"/>
          <ac:cxnSpMkLst>
            <pc:docMk/>
            <pc:sldMk cId="1521158521" sldId="391"/>
            <ac:cxnSpMk id="14" creationId="{4A25850E-C60F-3269-8B6C-D17E6C69F81F}"/>
          </ac:cxnSpMkLst>
        </pc:cxnChg>
        <pc:cxnChg chg="add mod">
          <ac:chgData name="Toby Donaldson" userId="2e6e5431-bb17-4c41-9985-d39c50d83c73" providerId="ADAL" clId="{104E910F-6058-B84E-85A6-5EABE2992E76}" dt="2024-11-12T04:31:02.973" v="3558" actId="14100"/>
          <ac:cxnSpMkLst>
            <pc:docMk/>
            <pc:sldMk cId="1521158521" sldId="391"/>
            <ac:cxnSpMk id="17" creationId="{24E7595A-D7BE-55D6-40F9-D746CAE408E7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3:50:33.103" v="7035" actId="14100"/>
        <pc:sldMkLst>
          <pc:docMk/>
          <pc:sldMk cId="1483271642" sldId="392"/>
        </pc:sldMkLst>
        <pc:spChg chg="mod">
          <ac:chgData name="Toby Donaldson" userId="2e6e5431-bb17-4c41-9985-d39c50d83c73" providerId="ADAL" clId="{104E910F-6058-B84E-85A6-5EABE2992E76}" dt="2024-11-12T04:32:41.268" v="3579" actId="313"/>
          <ac:spMkLst>
            <pc:docMk/>
            <pc:sldMk cId="1483271642" sldId="392"/>
            <ac:spMk id="3" creationId="{C03C4A2A-2DD5-FE15-CA35-B5011479FF5B}"/>
          </ac:spMkLst>
        </pc:spChg>
        <pc:spChg chg="del">
          <ac:chgData name="Toby Donaldson" userId="2e6e5431-bb17-4c41-9985-d39c50d83c73" providerId="ADAL" clId="{104E910F-6058-B84E-85A6-5EABE2992E76}" dt="2024-11-12T04:31:40.688" v="3569" actId="21"/>
          <ac:spMkLst>
            <pc:docMk/>
            <pc:sldMk cId="1483271642" sldId="392"/>
            <ac:spMk id="6" creationId="{949F0C9C-2B82-95BB-88F6-0ECB351EE8C5}"/>
          </ac:spMkLst>
        </pc:spChg>
        <pc:spChg chg="add mod">
          <ac:chgData name="Toby Donaldson" userId="2e6e5431-bb17-4c41-9985-d39c50d83c73" providerId="ADAL" clId="{104E910F-6058-B84E-85A6-5EABE2992E76}" dt="2024-11-12T23:50:33.103" v="7035" actId="14100"/>
          <ac:spMkLst>
            <pc:docMk/>
            <pc:sldMk cId="1483271642" sldId="392"/>
            <ac:spMk id="7" creationId="{50B33D44-33E1-001D-A41E-44240EBB5201}"/>
          </ac:spMkLst>
        </pc:spChg>
        <pc:spChg chg="del">
          <ac:chgData name="Toby Donaldson" userId="2e6e5431-bb17-4c41-9985-d39c50d83c73" providerId="ADAL" clId="{104E910F-6058-B84E-85A6-5EABE2992E76}" dt="2024-11-12T04:37:49.508" v="4018" actId="21"/>
          <ac:spMkLst>
            <pc:docMk/>
            <pc:sldMk cId="1483271642" sldId="392"/>
            <ac:spMk id="8" creationId="{8184FA27-19F9-9C83-60B7-34BE96E83914}"/>
          </ac:spMkLst>
        </pc:spChg>
        <pc:spChg chg="del">
          <ac:chgData name="Toby Donaldson" userId="2e6e5431-bb17-4c41-9985-d39c50d83c73" providerId="ADAL" clId="{104E910F-6058-B84E-85A6-5EABE2992E76}" dt="2024-11-12T04:31:43.914" v="3570" actId="21"/>
          <ac:spMkLst>
            <pc:docMk/>
            <pc:sldMk cId="1483271642" sldId="392"/>
            <ac:spMk id="9" creationId="{6174794F-FE01-B327-D252-2EA0D508B488}"/>
          </ac:spMkLst>
        </pc:spChg>
        <pc:spChg chg="add mod">
          <ac:chgData name="Toby Donaldson" userId="2e6e5431-bb17-4c41-9985-d39c50d83c73" providerId="ADAL" clId="{104E910F-6058-B84E-85A6-5EABE2992E76}" dt="2024-11-12T04:35:31.255" v="3824" actId="5793"/>
          <ac:spMkLst>
            <pc:docMk/>
            <pc:sldMk cId="1483271642" sldId="392"/>
            <ac:spMk id="10" creationId="{39F3FDFF-C6E7-7F73-C8BC-D5952F0A1543}"/>
          </ac:spMkLst>
        </pc:spChg>
        <pc:spChg chg="add mod">
          <ac:chgData name="Toby Donaldson" userId="2e6e5431-bb17-4c41-9985-d39c50d83c73" providerId="ADAL" clId="{104E910F-6058-B84E-85A6-5EABE2992E76}" dt="2024-11-12T04:35:06.585" v="3815" actId="1076"/>
          <ac:spMkLst>
            <pc:docMk/>
            <pc:sldMk cId="1483271642" sldId="392"/>
            <ac:spMk id="11" creationId="{913870D3-B6C8-9C77-A37B-CE68196961F3}"/>
          </ac:spMkLst>
        </pc:sp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3" creationId="{D5DA3B16-C3E4-A6A4-33D9-68BCFF3C398B}"/>
          </ac:cxnSpMkLst>
        </pc:cxn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4" creationId="{1D9716F2-3D25-98A3-4346-E411C82556CF}"/>
          </ac:cxnSpMkLst>
        </pc:cxn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7" creationId="{913A2B1F-E0A1-8FE7-0985-3EFE5FEFF7FB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39:28.775" v="4161" actId="20577"/>
        <pc:sldMkLst>
          <pc:docMk/>
          <pc:sldMk cId="3446351697" sldId="393"/>
        </pc:sldMkLst>
        <pc:spChg chg="mod">
          <ac:chgData name="Toby Donaldson" userId="2e6e5431-bb17-4c41-9985-d39c50d83c73" providerId="ADAL" clId="{104E910F-6058-B84E-85A6-5EABE2992E76}" dt="2024-11-12T04:37:28.174" v="4016" actId="207"/>
          <ac:spMkLst>
            <pc:docMk/>
            <pc:sldMk cId="3446351697" sldId="393"/>
            <ac:spMk id="3" creationId="{1A6992D6-934D-CD42-D83F-A36707246805}"/>
          </ac:spMkLst>
        </pc:spChg>
        <pc:spChg chg="add mod">
          <ac:chgData name="Toby Donaldson" userId="2e6e5431-bb17-4c41-9985-d39c50d83c73" providerId="ADAL" clId="{104E910F-6058-B84E-85A6-5EABE2992E76}" dt="2024-11-12T04:39:28.775" v="4161" actId="20577"/>
          <ac:spMkLst>
            <pc:docMk/>
            <pc:sldMk cId="3446351697" sldId="393"/>
            <ac:spMk id="6" creationId="{4D1BCC85-8E43-EEDA-AA3E-E08D88E7E89F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7" creationId="{D37A94F0-9E48-DF2D-FE1D-0DBC4C4BE428}"/>
          </ac:spMkLst>
        </pc:spChg>
        <pc:spChg chg="del">
          <ac:chgData name="Toby Donaldson" userId="2e6e5431-bb17-4c41-9985-d39c50d83c73" providerId="ADAL" clId="{104E910F-6058-B84E-85A6-5EABE2992E76}" dt="2024-11-12T04:37:45.954" v="4017" actId="21"/>
          <ac:spMkLst>
            <pc:docMk/>
            <pc:sldMk cId="3446351697" sldId="393"/>
            <ac:spMk id="8" creationId="{B6F542FC-2B55-3405-4BAD-6FECCB6A736A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10" creationId="{9DC267BF-F056-E058-C335-776A4C245430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11" creationId="{AA1333CD-1075-3101-44AF-1283A55567C4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3:53:04.393" v="7043" actId="207"/>
        <pc:sldMkLst>
          <pc:docMk/>
          <pc:sldMk cId="2889113382" sldId="394"/>
        </pc:sldMkLst>
        <pc:spChg chg="del mod">
          <ac:chgData name="Toby Donaldson" userId="2e6e5431-bb17-4c41-9985-d39c50d83c73" providerId="ADAL" clId="{104E910F-6058-B84E-85A6-5EABE2992E76}" dt="2024-11-12T04:41:26.917" v="4165"/>
          <ac:spMkLst>
            <pc:docMk/>
            <pc:sldMk cId="2889113382" sldId="394"/>
            <ac:spMk id="3" creationId="{1E3003B5-0095-83EE-5772-D99E71D30FD5}"/>
          </ac:spMkLst>
        </pc:spChg>
        <pc:spChg chg="del">
          <ac:chgData name="Toby Donaldson" userId="2e6e5431-bb17-4c41-9985-d39c50d83c73" providerId="ADAL" clId="{104E910F-6058-B84E-85A6-5EABE2992E76}" dt="2024-11-12T04:45:28.289" v="4358" actId="21"/>
          <ac:spMkLst>
            <pc:docMk/>
            <pc:sldMk cId="2889113382" sldId="394"/>
            <ac:spMk id="5" creationId="{5119B81F-00F3-E1ED-B7EE-9D1C4BA07FDE}"/>
          </ac:spMkLst>
        </pc:spChg>
        <pc:spChg chg="mod">
          <ac:chgData name="Toby Donaldson" userId="2e6e5431-bb17-4c41-9985-d39c50d83c73" providerId="ADAL" clId="{104E910F-6058-B84E-85A6-5EABE2992E76}" dt="2024-11-12T22:16:57.839" v="6831" actId="20577"/>
          <ac:spMkLst>
            <pc:docMk/>
            <pc:sldMk cId="2889113382" sldId="394"/>
            <ac:spMk id="6" creationId="{FEA9B65D-0F1A-BDD5-F9D2-56E75A5C8D13}"/>
          </ac:spMkLst>
        </pc:spChg>
        <pc:spChg chg="add mod">
          <ac:chgData name="Toby Donaldson" userId="2e6e5431-bb17-4c41-9985-d39c50d83c73" providerId="ADAL" clId="{104E910F-6058-B84E-85A6-5EABE2992E76}" dt="2024-11-12T04:43:59.497" v="4204" actId="692"/>
          <ac:spMkLst>
            <pc:docMk/>
            <pc:sldMk cId="2889113382" sldId="394"/>
            <ac:spMk id="7" creationId="{53AE6B67-D56C-4FC3-9533-649DB701F12F}"/>
          </ac:spMkLst>
        </pc:spChg>
        <pc:spChg chg="add mod">
          <ac:chgData name="Toby Donaldson" userId="2e6e5431-bb17-4c41-9985-d39c50d83c73" providerId="ADAL" clId="{104E910F-6058-B84E-85A6-5EABE2992E76}" dt="2024-11-12T04:45:15.135" v="4356" actId="1076"/>
          <ac:spMkLst>
            <pc:docMk/>
            <pc:sldMk cId="2889113382" sldId="394"/>
            <ac:spMk id="8" creationId="{6328284B-1BD0-2D06-F42D-F691E5EB9B9C}"/>
          </ac:spMkLst>
        </pc:spChg>
        <pc:spChg chg="add mod">
          <ac:chgData name="Toby Donaldson" userId="2e6e5431-bb17-4c41-9985-d39c50d83c73" providerId="ADAL" clId="{104E910F-6058-B84E-85A6-5EABE2992E76}" dt="2024-11-12T04:47:30.795" v="4477" actId="207"/>
          <ac:spMkLst>
            <pc:docMk/>
            <pc:sldMk cId="2889113382" sldId="394"/>
            <ac:spMk id="10" creationId="{99A9B57C-4DB6-7738-8434-5834F260FABE}"/>
          </ac:spMkLst>
        </pc:spChg>
        <pc:spChg chg="add mod">
          <ac:chgData name="Toby Donaldson" userId="2e6e5431-bb17-4c41-9985-d39c50d83c73" providerId="ADAL" clId="{104E910F-6058-B84E-85A6-5EABE2992E76}" dt="2024-11-12T04:47:07.631" v="4474" actId="1076"/>
          <ac:spMkLst>
            <pc:docMk/>
            <pc:sldMk cId="2889113382" sldId="394"/>
            <ac:spMk id="11" creationId="{49E66197-ABD5-52C4-DDA1-542A8FDA57BF}"/>
          </ac:spMkLst>
        </pc:spChg>
        <pc:spChg chg="add del mod">
          <ac:chgData name="Toby Donaldson" userId="2e6e5431-bb17-4c41-9985-d39c50d83c73" providerId="ADAL" clId="{104E910F-6058-B84E-85A6-5EABE2992E76}" dt="2024-11-12T04:48:00.347" v="4482" actId="22"/>
          <ac:spMkLst>
            <pc:docMk/>
            <pc:sldMk cId="2889113382" sldId="394"/>
            <ac:spMk id="15" creationId="{5EE5116F-F83A-B815-1DFA-6519C2263334}"/>
          </ac:spMkLst>
        </pc:spChg>
        <pc:spChg chg="add mod">
          <ac:chgData name="Toby Donaldson" userId="2e6e5431-bb17-4c41-9985-d39c50d83c73" providerId="ADAL" clId="{104E910F-6058-B84E-85A6-5EABE2992E76}" dt="2024-11-12T23:53:04.393" v="7043" actId="207"/>
          <ac:spMkLst>
            <pc:docMk/>
            <pc:sldMk cId="2889113382" sldId="394"/>
            <ac:spMk id="17" creationId="{27EED0FF-6AFB-CE99-57EA-5BDE76684A32}"/>
          </ac:spMkLst>
        </pc:spChg>
        <pc:cxnChg chg="add">
          <ac:chgData name="Toby Donaldson" userId="2e6e5431-bb17-4c41-9985-d39c50d83c73" providerId="ADAL" clId="{104E910F-6058-B84E-85A6-5EABE2992E76}" dt="2024-11-12T04:47:17.776" v="4475" actId="11529"/>
          <ac:cxnSpMkLst>
            <pc:docMk/>
            <pc:sldMk cId="2889113382" sldId="394"/>
            <ac:cxnSpMk id="13" creationId="{ED06AFD1-CE14-2A01-0FC7-560E3E4C7D9A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56:19.071" v="4929" actId="5793"/>
        <pc:sldMkLst>
          <pc:docMk/>
          <pc:sldMk cId="750629644" sldId="395"/>
        </pc:sldMkLst>
        <pc:spChg chg="add mod">
          <ac:chgData name="Toby Donaldson" userId="2e6e5431-bb17-4c41-9985-d39c50d83c73" providerId="ADAL" clId="{104E910F-6058-B84E-85A6-5EABE2992E76}" dt="2024-11-12T04:55:04.095" v="4835" actId="313"/>
          <ac:spMkLst>
            <pc:docMk/>
            <pc:sldMk cId="750629644" sldId="395"/>
            <ac:spMk id="3" creationId="{4C73CF33-B3C8-2D71-0B33-260CCB78D146}"/>
          </ac:spMkLst>
        </pc:spChg>
        <pc:spChg chg="add mod">
          <ac:chgData name="Toby Donaldson" userId="2e6e5431-bb17-4c41-9985-d39c50d83c73" providerId="ADAL" clId="{104E910F-6058-B84E-85A6-5EABE2992E76}" dt="2024-11-12T04:56:19.071" v="4929" actId="5793"/>
          <ac:spMkLst>
            <pc:docMk/>
            <pc:sldMk cId="750629644" sldId="395"/>
            <ac:spMk id="5" creationId="{6CC0A7A2-DE8A-F989-0599-6BAD07FA3E3A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6" creationId="{38ADFF68-AD89-D0E2-E036-4A276E6224B9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7" creationId="{89573062-A14C-CCCA-E351-9EB589EB5E0C}"/>
          </ac:spMkLst>
        </pc:spChg>
        <pc:spChg chg="del">
          <ac:chgData name="Toby Donaldson" userId="2e6e5431-bb17-4c41-9985-d39c50d83c73" providerId="ADAL" clId="{104E910F-6058-B84E-85A6-5EABE2992E76}" dt="2024-11-12T04:52:05.385" v="4555" actId="21"/>
          <ac:spMkLst>
            <pc:docMk/>
            <pc:sldMk cId="750629644" sldId="395"/>
            <ac:spMk id="8" creationId="{64C33F2F-6E03-DB42-76CC-F7AE1EE73AD3}"/>
          </ac:spMkLst>
        </pc:spChg>
        <pc:spChg chg="mod">
          <ac:chgData name="Toby Donaldson" userId="2e6e5431-bb17-4c41-9985-d39c50d83c73" providerId="ADAL" clId="{104E910F-6058-B84E-85A6-5EABE2992E76}" dt="2024-11-12T04:55:54.977" v="4908" actId="313"/>
          <ac:spMkLst>
            <pc:docMk/>
            <pc:sldMk cId="750629644" sldId="395"/>
            <ac:spMk id="10" creationId="{10A50A9A-D672-E508-A3B5-7152D544D452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11" creationId="{6D825C52-DF98-2B4D-6B5D-F2501F064C06}"/>
          </ac:spMkLst>
        </pc:spChg>
        <pc:spChg chg="del">
          <ac:chgData name="Toby Donaldson" userId="2e6e5431-bb17-4c41-9985-d39c50d83c73" providerId="ADAL" clId="{104E910F-6058-B84E-85A6-5EABE2992E76}" dt="2024-11-12T04:51:38.110" v="4535" actId="21"/>
          <ac:spMkLst>
            <pc:docMk/>
            <pc:sldMk cId="750629644" sldId="395"/>
            <ac:spMk id="17" creationId="{BE585C79-4F92-AEEA-B7EF-40AA4DB255A8}"/>
          </ac:spMkLst>
        </pc:spChg>
        <pc:cxnChg chg="del mod">
          <ac:chgData name="Toby Donaldson" userId="2e6e5431-bb17-4c41-9985-d39c50d83c73" providerId="ADAL" clId="{104E910F-6058-B84E-85A6-5EABE2992E76}" dt="2024-11-12T04:52:02.732" v="4554" actId="21"/>
          <ac:cxnSpMkLst>
            <pc:docMk/>
            <pc:sldMk cId="750629644" sldId="395"/>
            <ac:cxnSpMk id="13" creationId="{0E651882-0EEA-88D5-E4D5-187AB7A2DC15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1:33:26.986" v="5060" actId="1076"/>
        <pc:sldMkLst>
          <pc:docMk/>
          <pc:sldMk cId="67320005" sldId="396"/>
        </pc:sldMkLst>
        <pc:spChg chg="del mod">
          <ac:chgData name="Toby Donaldson" userId="2e6e5431-bb17-4c41-9985-d39c50d83c73" providerId="ADAL" clId="{104E910F-6058-B84E-85A6-5EABE2992E76}" dt="2024-11-12T04:57:49.660" v="4979" actId="21"/>
          <ac:spMkLst>
            <pc:docMk/>
            <pc:sldMk cId="67320005" sldId="396"/>
            <ac:spMk id="3" creationId="{A330691F-F25B-F3E4-6625-D1B4377D76A8}"/>
          </ac:spMkLst>
        </pc:spChg>
        <pc:spChg chg="mod">
          <ac:chgData name="Toby Donaldson" userId="2e6e5431-bb17-4c41-9985-d39c50d83c73" providerId="ADAL" clId="{104E910F-6058-B84E-85A6-5EABE2992E76}" dt="2024-11-12T21:33:26.986" v="5060" actId="1076"/>
          <ac:spMkLst>
            <pc:docMk/>
            <pc:sldMk cId="67320005" sldId="396"/>
            <ac:spMk id="5" creationId="{4D8F85F0-626D-F628-66AC-D00574CE15C9}"/>
          </ac:spMkLst>
        </pc:spChg>
        <pc:spChg chg="add mod">
          <ac:chgData name="Toby Donaldson" userId="2e6e5431-bb17-4c41-9985-d39c50d83c73" providerId="ADAL" clId="{104E910F-6058-B84E-85A6-5EABE2992E76}" dt="2024-11-12T21:33:23.240" v="5059" actId="14100"/>
          <ac:spMkLst>
            <pc:docMk/>
            <pc:sldMk cId="67320005" sldId="396"/>
            <ac:spMk id="6" creationId="{85859521-1F5F-50ED-353A-271E33FC9C6E}"/>
          </ac:spMkLst>
        </pc:spChg>
        <pc:spChg chg="mod">
          <ac:chgData name="Toby Donaldson" userId="2e6e5431-bb17-4c41-9985-d39c50d83c73" providerId="ADAL" clId="{104E910F-6058-B84E-85A6-5EABE2992E76}" dt="2024-11-12T04:58:36.282" v="5052" actId="1076"/>
          <ac:spMkLst>
            <pc:docMk/>
            <pc:sldMk cId="67320005" sldId="396"/>
            <ac:spMk id="10" creationId="{C8D70E68-134D-24C4-A54C-029F1D8ECBB3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3:25.180" v="5897" actId="21"/>
        <pc:sldMkLst>
          <pc:docMk/>
          <pc:sldMk cId="3753928923" sldId="397"/>
        </pc:sldMkLst>
        <pc:spChg chg="mod">
          <ac:chgData name="Toby Donaldson" userId="2e6e5431-bb17-4c41-9985-d39c50d83c73" providerId="ADAL" clId="{104E910F-6058-B84E-85A6-5EABE2992E76}" dt="2024-11-12T21:34:39.936" v="5077" actId="20577"/>
          <ac:spMkLst>
            <pc:docMk/>
            <pc:sldMk cId="3753928923" sldId="397"/>
            <ac:spMk id="2" creationId="{83867DAC-D4C3-1930-F775-3C98FDEA9E6B}"/>
          </ac:spMkLst>
        </pc:spChg>
        <pc:spChg chg="mod">
          <ac:chgData name="Toby Donaldson" userId="2e6e5431-bb17-4c41-9985-d39c50d83c73" providerId="ADAL" clId="{104E910F-6058-B84E-85A6-5EABE2992E76}" dt="2024-11-12T21:42:30.486" v="5323" actId="1076"/>
          <ac:spMkLst>
            <pc:docMk/>
            <pc:sldMk cId="3753928923" sldId="397"/>
            <ac:spMk id="5" creationId="{A5688209-F7F3-0BFC-5909-CF2D3FEA54CC}"/>
          </ac:spMkLst>
        </pc:spChg>
        <pc:spChg chg="del">
          <ac:chgData name="Toby Donaldson" userId="2e6e5431-bb17-4c41-9985-d39c50d83c73" providerId="ADAL" clId="{104E910F-6058-B84E-85A6-5EABE2992E76}" dt="2024-11-12T21:35:26.089" v="5213" actId="21"/>
          <ac:spMkLst>
            <pc:docMk/>
            <pc:sldMk cId="3753928923" sldId="397"/>
            <ac:spMk id="6" creationId="{892427E3-EBE1-796C-43F7-2E74F28632D2}"/>
          </ac:spMkLst>
        </pc:spChg>
        <pc:spChg chg="add del">
          <ac:chgData name="Toby Donaldson" userId="2e6e5431-bb17-4c41-9985-d39c50d83c73" providerId="ADAL" clId="{104E910F-6058-B84E-85A6-5EABE2992E76}" dt="2024-11-12T21:35:38.645" v="5216" actId="21"/>
          <ac:spMkLst>
            <pc:docMk/>
            <pc:sldMk cId="3753928923" sldId="397"/>
            <ac:spMk id="7" creationId="{7727CF5B-A5A7-5AE4-8F3D-CA4AB8EBCFAB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8" creationId="{D8B58BD3-BD49-68E8-6330-6DD6FB865ECC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9" creationId="{874A6009-1EDC-2445-78A4-96D661C1AD5D}"/>
          </ac:spMkLst>
        </pc:spChg>
        <pc:spChg chg="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10" creationId="{011DB869-D3B7-B17F-15B6-A07758BBC60F}"/>
          </ac:spMkLst>
        </pc:spChg>
        <pc:spChg chg="add mod">
          <ac:chgData name="Toby Donaldson" userId="2e6e5431-bb17-4c41-9985-d39c50d83c73" providerId="ADAL" clId="{104E910F-6058-B84E-85A6-5EABE2992E76}" dt="2024-11-12T21:41:57.395" v="5321" actId="1076"/>
          <ac:spMkLst>
            <pc:docMk/>
            <pc:sldMk cId="3753928923" sldId="397"/>
            <ac:spMk id="11" creationId="{408F4DDE-2125-0672-13B7-0422AB9423CF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12" creationId="{421181D2-F2F9-918F-15D8-99CF50FAB699}"/>
          </ac:spMkLst>
        </pc:spChg>
        <pc:spChg chg="add del mod">
          <ac:chgData name="Toby Donaldson" userId="2e6e5431-bb17-4c41-9985-d39c50d83c73" providerId="ADAL" clId="{104E910F-6058-B84E-85A6-5EABE2992E76}" dt="2024-11-12T21:46:52.858" v="5665" actId="21"/>
          <ac:spMkLst>
            <pc:docMk/>
            <pc:sldMk cId="3753928923" sldId="397"/>
            <ac:spMk id="13" creationId="{699BE5C1-41A8-3891-BFAB-14FCD89F43D6}"/>
          </ac:spMkLst>
        </pc:spChg>
        <pc:spChg chg="add del mod">
          <ac:chgData name="Toby Donaldson" userId="2e6e5431-bb17-4c41-9985-d39c50d83c73" providerId="ADAL" clId="{104E910F-6058-B84E-85A6-5EABE2992E76}" dt="2024-11-12T21:46:52.858" v="5665" actId="21"/>
          <ac:spMkLst>
            <pc:docMk/>
            <pc:sldMk cId="3753928923" sldId="397"/>
            <ac:spMk id="14" creationId="{1B4485EB-9CAE-2C2D-D8D9-5F5317F1E9B8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5" creationId="{3527D7D3-AFA0-D6C4-0F9F-D5A8A32ADD40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6" creationId="{9FBDF4CE-FF0C-0461-0742-819985198343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7" creationId="{82D0FEA5-C8FC-16AF-4539-D0EDEA10286B}"/>
          </ac:spMkLst>
        </pc:spChg>
        <pc:spChg chg="add del mod">
          <ac:chgData name="Toby Donaldson" userId="2e6e5431-bb17-4c41-9985-d39c50d83c73" providerId="ADAL" clId="{104E910F-6058-B84E-85A6-5EABE2992E76}" dt="2024-11-12T21:53:25.180" v="5897" actId="21"/>
          <ac:spMkLst>
            <pc:docMk/>
            <pc:sldMk cId="3753928923" sldId="397"/>
            <ac:spMk id="18" creationId="{53C2B869-C08C-5E3A-01BD-FA7DE5EE5E56}"/>
          </ac:spMkLst>
        </pc:spChg>
        <pc:spChg chg="add mod">
          <ac:chgData name="Toby Donaldson" userId="2e6e5431-bb17-4c41-9985-d39c50d83c73" providerId="ADAL" clId="{104E910F-6058-B84E-85A6-5EABE2992E76}" dt="2024-11-12T21:46:59.878" v="5666"/>
          <ac:spMkLst>
            <pc:docMk/>
            <pc:sldMk cId="3753928923" sldId="397"/>
            <ac:spMk id="19" creationId="{93CC6B64-58AC-D72A-C450-9C9AF90C8C8F}"/>
          </ac:spMkLst>
        </pc:spChg>
        <pc:spChg chg="add mod">
          <ac:chgData name="Toby Donaldson" userId="2e6e5431-bb17-4c41-9985-d39c50d83c73" providerId="ADAL" clId="{104E910F-6058-B84E-85A6-5EABE2992E76}" dt="2024-11-12T21:46:59.878" v="5666"/>
          <ac:spMkLst>
            <pc:docMk/>
            <pc:sldMk cId="3753928923" sldId="397"/>
            <ac:spMk id="20" creationId="{86AABBAA-080A-1863-6273-523D7529AD51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4:37.959" v="5961" actId="20577"/>
        <pc:sldMkLst>
          <pc:docMk/>
          <pc:sldMk cId="2435781492" sldId="398"/>
        </pc:sldMkLst>
        <pc:spChg chg="add mod">
          <ac:chgData name="Toby Donaldson" userId="2e6e5431-bb17-4c41-9985-d39c50d83c73" providerId="ADAL" clId="{104E910F-6058-B84E-85A6-5EABE2992E76}" dt="2024-11-12T21:54:37.959" v="5961" actId="20577"/>
          <ac:spMkLst>
            <pc:docMk/>
            <pc:sldMk cId="2435781492" sldId="398"/>
            <ac:spMk id="3" creationId="{60886D1B-81FC-A7CF-0C95-8F18C65A72D0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8" creationId="{2E7D1E58-65AC-D0AE-8597-7E3C3045A8E6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9" creationId="{905D506A-D166-D3A7-8688-943E2E26472F}"/>
          </ac:spMkLst>
        </pc:spChg>
        <pc:spChg chg="mod">
          <ac:chgData name="Toby Donaldson" userId="2e6e5431-bb17-4c41-9985-d39c50d83c73" providerId="ADAL" clId="{104E910F-6058-B84E-85A6-5EABE2992E76}" dt="2024-11-12T21:48:25.761" v="5676" actId="1076"/>
          <ac:spMkLst>
            <pc:docMk/>
            <pc:sldMk cId="2435781492" sldId="398"/>
            <ac:spMk id="10" creationId="{3FBC7BBA-EDDF-AF45-D21E-DC011091C572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11" creationId="{3B13F392-C8AA-3DD2-9C4C-B338BB137B87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12" creationId="{3E2F5C58-2F2D-4A94-3919-01AE606C3FFB}"/>
          </ac:spMkLst>
        </pc:spChg>
        <pc:spChg chg="mod">
          <ac:chgData name="Toby Donaldson" userId="2e6e5431-bb17-4c41-9985-d39c50d83c73" providerId="ADAL" clId="{104E910F-6058-B84E-85A6-5EABE2992E76}" dt="2024-11-12T21:50:52.578" v="5713" actId="20577"/>
          <ac:spMkLst>
            <pc:docMk/>
            <pc:sldMk cId="2435781492" sldId="398"/>
            <ac:spMk id="13" creationId="{63F5C386-041D-F8E5-0FA0-BEFED91C219F}"/>
          </ac:spMkLst>
        </pc:spChg>
        <pc:spChg chg="del mod">
          <ac:chgData name="Toby Donaldson" userId="2e6e5431-bb17-4c41-9985-d39c50d83c73" providerId="ADAL" clId="{104E910F-6058-B84E-85A6-5EABE2992E76}" dt="2024-11-12T21:48:13.598" v="5673" actId="21"/>
          <ac:spMkLst>
            <pc:docMk/>
            <pc:sldMk cId="2435781492" sldId="398"/>
            <ac:spMk id="14" creationId="{61EE980E-CE32-1927-7E26-3747D4E278B4}"/>
          </ac:spMkLst>
        </pc:spChg>
        <pc:spChg chg="del">
          <ac:chgData name="Toby Donaldson" userId="2e6e5431-bb17-4c41-9985-d39c50d83c73" providerId="ADAL" clId="{104E910F-6058-B84E-85A6-5EABE2992E76}" dt="2024-11-12T21:48:04.607" v="5670" actId="21"/>
          <ac:spMkLst>
            <pc:docMk/>
            <pc:sldMk cId="2435781492" sldId="398"/>
            <ac:spMk id="15" creationId="{0F5D8325-66CB-B192-BD9E-C687C34B4E65}"/>
          </ac:spMkLst>
        </pc:spChg>
        <pc:spChg chg="del">
          <ac:chgData name="Toby Donaldson" userId="2e6e5431-bb17-4c41-9985-d39c50d83c73" providerId="ADAL" clId="{104E910F-6058-B84E-85A6-5EABE2992E76}" dt="2024-11-12T21:48:07.544" v="5671" actId="21"/>
          <ac:spMkLst>
            <pc:docMk/>
            <pc:sldMk cId="2435781492" sldId="398"/>
            <ac:spMk id="16" creationId="{63DF5D35-DC3B-ED93-68B1-C9BB628B48F4}"/>
          </ac:spMkLst>
        </pc:spChg>
        <pc:spChg chg="del">
          <ac:chgData name="Toby Donaldson" userId="2e6e5431-bb17-4c41-9985-d39c50d83c73" providerId="ADAL" clId="{104E910F-6058-B84E-85A6-5EABE2992E76}" dt="2024-11-12T21:48:07.544" v="5671" actId="21"/>
          <ac:spMkLst>
            <pc:docMk/>
            <pc:sldMk cId="2435781492" sldId="398"/>
            <ac:spMk id="17" creationId="{FF09FD04-5B4D-5D18-E3D2-96B8FBDFC9F0}"/>
          </ac:spMkLst>
        </pc:spChg>
        <pc:spChg chg="del mod">
          <ac:chgData name="Toby Donaldson" userId="2e6e5431-bb17-4c41-9985-d39c50d83c73" providerId="ADAL" clId="{104E910F-6058-B84E-85A6-5EABE2992E76}" dt="2024-11-12T21:53:07.812" v="5894" actId="21"/>
          <ac:spMkLst>
            <pc:docMk/>
            <pc:sldMk cId="2435781492" sldId="398"/>
            <ac:spMk id="18" creationId="{0635B1A3-3E08-AB5B-5B83-FA71EBCF9D7E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4:56.428" v="5965" actId="1076"/>
        <pc:sldMkLst>
          <pc:docMk/>
          <pc:sldMk cId="2870848995" sldId="399"/>
        </pc:sldMkLst>
        <pc:spChg chg="add mod">
          <ac:chgData name="Toby Donaldson" userId="2e6e5431-bb17-4c41-9985-d39c50d83c73" providerId="ADAL" clId="{104E910F-6058-B84E-85A6-5EABE2992E76}" dt="2024-11-12T21:54:56.428" v="5965" actId="1076"/>
          <ac:spMkLst>
            <pc:docMk/>
            <pc:sldMk cId="2870848995" sldId="399"/>
            <ac:spMk id="3" creationId="{01A1E8DB-D9B5-AE8A-C3A1-94DE176C3CEB}"/>
          </ac:spMkLst>
        </pc:spChg>
        <pc:spChg chg="add mod">
          <ac:chgData name="Toby Donaldson" userId="2e6e5431-bb17-4c41-9985-d39c50d83c73" providerId="ADAL" clId="{104E910F-6058-B84E-85A6-5EABE2992E76}" dt="2024-11-12T21:54:49.297" v="5963"/>
          <ac:spMkLst>
            <pc:docMk/>
            <pc:sldMk cId="2870848995" sldId="399"/>
            <ac:spMk id="6" creationId="{09B00291-54B1-B481-81D6-3144BC14CAB0}"/>
          </ac:spMkLst>
        </pc:spChg>
        <pc:spChg chg="mod">
          <ac:chgData name="Toby Donaldson" userId="2e6e5431-bb17-4c41-9985-d39c50d83c73" providerId="ADAL" clId="{104E910F-6058-B84E-85A6-5EABE2992E76}" dt="2024-11-12T21:52:52.157" v="5890" actId="20577"/>
          <ac:spMkLst>
            <pc:docMk/>
            <pc:sldMk cId="2870848995" sldId="399"/>
            <ac:spMk id="10" creationId="{6FA233B5-F51D-7FA4-5CA3-AA13D94A4CE0}"/>
          </ac:spMkLst>
        </pc:spChg>
        <pc:spChg chg="mod">
          <ac:chgData name="Toby Donaldson" userId="2e6e5431-bb17-4c41-9985-d39c50d83c73" providerId="ADAL" clId="{104E910F-6058-B84E-85A6-5EABE2992E76}" dt="2024-11-12T21:52:41.186" v="5874" actId="313"/>
          <ac:spMkLst>
            <pc:docMk/>
            <pc:sldMk cId="2870848995" sldId="399"/>
            <ac:spMk id="13" creationId="{DA34247F-F48C-149B-61A2-E20DB315069E}"/>
          </ac:spMkLst>
        </pc:spChg>
        <pc:spChg chg="del mod">
          <ac:chgData name="Toby Donaldson" userId="2e6e5431-bb17-4c41-9985-d39c50d83c73" providerId="ADAL" clId="{104E910F-6058-B84E-85A6-5EABE2992E76}" dt="2024-11-12T21:54:44.863" v="5962" actId="21"/>
          <ac:spMkLst>
            <pc:docMk/>
            <pc:sldMk cId="2870848995" sldId="399"/>
            <ac:spMk id="18" creationId="{A69BC673-F189-1F53-4A32-71CE155A10EA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3:51:38.089" v="7038" actId="207"/>
        <pc:sldMkLst>
          <pc:docMk/>
          <pc:sldMk cId="511488615" sldId="400"/>
        </pc:sldMkLst>
        <pc:spChg chg="mod">
          <ac:chgData name="Toby Donaldson" userId="2e6e5431-bb17-4c41-9985-d39c50d83c73" providerId="ADAL" clId="{104E910F-6058-B84E-85A6-5EABE2992E76}" dt="2024-11-12T23:51:38.089" v="7038" actId="207"/>
          <ac:spMkLst>
            <pc:docMk/>
            <pc:sldMk cId="511488615" sldId="400"/>
            <ac:spMk id="3" creationId="{11CACF3E-E440-AEDD-785F-59076283A533}"/>
          </ac:spMkLst>
        </pc:spChg>
        <pc:spChg chg="mod">
          <ac:chgData name="Toby Donaldson" userId="2e6e5431-bb17-4c41-9985-d39c50d83c73" providerId="ADAL" clId="{104E910F-6058-B84E-85A6-5EABE2992E76}" dt="2024-11-12T22:01:13.070" v="6409" actId="1076"/>
          <ac:spMkLst>
            <pc:docMk/>
            <pc:sldMk cId="511488615" sldId="400"/>
            <ac:spMk id="5" creationId="{C3489FA6-E41E-C46B-25FF-D3573F74E053}"/>
          </ac:spMkLst>
        </pc:spChg>
        <pc:spChg chg="del">
          <ac:chgData name="Toby Donaldson" userId="2e6e5431-bb17-4c41-9985-d39c50d83c73" providerId="ADAL" clId="{104E910F-6058-B84E-85A6-5EABE2992E76}" dt="2024-11-12T21:56:00.590" v="5967" actId="21"/>
          <ac:spMkLst>
            <pc:docMk/>
            <pc:sldMk cId="511488615" sldId="400"/>
            <ac:spMk id="6" creationId="{FF3B9CC2-7C85-6228-183F-AE5EA9910F7C}"/>
          </ac:spMkLst>
        </pc:spChg>
        <pc:spChg chg="add del mod">
          <ac:chgData name="Toby Donaldson" userId="2e6e5431-bb17-4c41-9985-d39c50d83c73" providerId="ADAL" clId="{104E910F-6058-B84E-85A6-5EABE2992E76}" dt="2024-11-12T21:59:38.246" v="6157" actId="21"/>
          <ac:spMkLst>
            <pc:docMk/>
            <pc:sldMk cId="511488615" sldId="400"/>
            <ac:spMk id="7" creationId="{F5479FA2-DA97-B7BC-01E3-73B1088E4FD2}"/>
          </ac:spMkLst>
        </pc:spChg>
        <pc:spChg chg="add del mod">
          <ac:chgData name="Toby Donaldson" userId="2e6e5431-bb17-4c41-9985-d39c50d83c73" providerId="ADAL" clId="{104E910F-6058-B84E-85A6-5EABE2992E76}" dt="2024-11-12T22:02:55.927" v="6536" actId="21"/>
          <ac:spMkLst>
            <pc:docMk/>
            <pc:sldMk cId="511488615" sldId="400"/>
            <ac:spMk id="8" creationId="{28CDAB2A-2BC9-481E-7DE7-1D68072D8D44}"/>
          </ac:spMkLst>
        </pc:spChg>
        <pc:spChg chg="add del mod">
          <ac:chgData name="Toby Donaldson" userId="2e6e5431-bb17-4c41-9985-d39c50d83c73" providerId="ADAL" clId="{104E910F-6058-B84E-85A6-5EABE2992E76}" dt="2024-11-12T22:02:55.927" v="6536" actId="21"/>
          <ac:spMkLst>
            <pc:docMk/>
            <pc:sldMk cId="511488615" sldId="400"/>
            <ac:spMk id="9" creationId="{5C08B170-637C-9348-4724-B86DD0F1D2D3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0" creationId="{D2105AD1-E15B-8B7C-AFF7-ED436DA7D809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1" creationId="{3A195AFE-8D38-CDE2-B3A6-1B36F4D500BA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2" creationId="{D51AF48B-89FE-65B6-B2C8-3090C29B90DF}"/>
          </ac:spMkLst>
        </pc:spChg>
        <pc:spChg chg="add del mod">
          <ac:chgData name="Toby Donaldson" userId="2e6e5431-bb17-4c41-9985-d39c50d83c73" providerId="ADAL" clId="{104E910F-6058-B84E-85A6-5EABE2992E76}" dt="2024-11-12T23:51:31.848" v="7037" actId="21"/>
          <ac:spMkLst>
            <pc:docMk/>
            <pc:sldMk cId="511488615" sldId="400"/>
            <ac:spMk id="13" creationId="{8343083C-4BD3-EA0F-C721-2B42572AE791}"/>
          </ac:spMkLst>
        </pc:spChg>
        <pc:spChg chg="add del mod">
          <ac:chgData name="Toby Donaldson" userId="2e6e5431-bb17-4c41-9985-d39c50d83c73" providerId="ADAL" clId="{104E910F-6058-B84E-85A6-5EABE2992E76}" dt="2024-11-12T22:04:53.108" v="6644" actId="21"/>
          <ac:spMkLst>
            <pc:docMk/>
            <pc:sldMk cId="511488615" sldId="400"/>
            <ac:spMk id="17" creationId="{0225B02F-2D04-7591-02E9-7CC7A1BB5A6C}"/>
          </ac:spMkLst>
        </pc:spChg>
        <pc:cxnChg chg="add del mod">
          <ac:chgData name="Toby Donaldson" userId="2e6e5431-bb17-4c41-9985-d39c50d83c73" providerId="ADAL" clId="{104E910F-6058-B84E-85A6-5EABE2992E76}" dt="2024-11-12T23:51:31.848" v="7037" actId="21"/>
          <ac:cxnSpMkLst>
            <pc:docMk/>
            <pc:sldMk cId="511488615" sldId="400"/>
            <ac:cxnSpMk id="15" creationId="{68908A57-93E0-38DE-B27E-24D29DCBDFAA}"/>
          </ac:cxnSpMkLst>
        </pc:cxnChg>
      </pc:sldChg>
      <pc:sldChg chg="addSp delSp modSp add mod ord">
        <pc:chgData name="Toby Donaldson" userId="2e6e5431-bb17-4c41-9985-d39c50d83c73" providerId="ADAL" clId="{104E910F-6058-B84E-85A6-5EABE2992E76}" dt="2024-11-12T22:18:05.739" v="6832" actId="21"/>
        <pc:sldMkLst>
          <pc:docMk/>
          <pc:sldMk cId="142309767" sldId="401"/>
        </pc:sldMkLst>
        <pc:spChg chg="add del mod">
          <ac:chgData name="Toby Donaldson" userId="2e6e5431-bb17-4c41-9985-d39c50d83c73" providerId="ADAL" clId="{104E910F-6058-B84E-85A6-5EABE2992E76}" dt="2024-11-12T22:18:05.739" v="6832" actId="21"/>
          <ac:spMkLst>
            <pc:docMk/>
            <pc:sldMk cId="142309767" sldId="401"/>
            <ac:spMk id="7" creationId="{53B41D52-949D-5B24-5511-B7435C9F6553}"/>
          </ac:spMkLst>
        </pc:spChg>
        <pc:spChg chg="mod">
          <ac:chgData name="Toby Donaldson" userId="2e6e5431-bb17-4c41-9985-d39c50d83c73" providerId="ADAL" clId="{104E910F-6058-B84E-85A6-5EABE2992E76}" dt="2024-11-12T22:14:41.417" v="6805" actId="20577"/>
          <ac:spMkLst>
            <pc:docMk/>
            <pc:sldMk cId="142309767" sldId="401"/>
            <ac:spMk id="9" creationId="{FC93E586-BD05-89C2-0A18-22743BE087C2}"/>
          </ac:spMkLst>
        </pc:spChg>
        <pc:spChg chg="del">
          <ac:chgData name="Toby Donaldson" userId="2e6e5431-bb17-4c41-9985-d39c50d83c73" providerId="ADAL" clId="{104E910F-6058-B84E-85A6-5EABE2992E76}" dt="2024-11-12T22:13:52.519" v="6803" actId="21"/>
          <ac:spMkLst>
            <pc:docMk/>
            <pc:sldMk cId="142309767" sldId="401"/>
            <ac:spMk id="13" creationId="{51C919D9-75A3-0A42-F226-C17BB9F44909}"/>
          </ac:spMkLst>
        </pc:spChg>
        <pc:cxnChg chg="add del mod">
          <ac:chgData name="Toby Donaldson" userId="2e6e5431-bb17-4c41-9985-d39c50d83c73" providerId="ADAL" clId="{104E910F-6058-B84E-85A6-5EABE2992E76}" dt="2024-11-12T22:18:05.739" v="6832" actId="21"/>
          <ac:cxnSpMkLst>
            <pc:docMk/>
            <pc:sldMk cId="142309767" sldId="401"/>
            <ac:cxnSpMk id="6" creationId="{8BF8E407-04AC-6F71-1422-FE61593A0245}"/>
          </ac:cxnSpMkLst>
        </pc:cxnChg>
        <pc:cxnChg chg="del mod">
          <ac:chgData name="Toby Donaldson" userId="2e6e5431-bb17-4c41-9985-d39c50d83c73" providerId="ADAL" clId="{104E910F-6058-B84E-85A6-5EABE2992E76}" dt="2024-11-12T22:05:00.280" v="6645" actId="21"/>
          <ac:cxnSpMkLst>
            <pc:docMk/>
            <pc:sldMk cId="142309767" sldId="401"/>
            <ac:cxnSpMk id="15" creationId="{A1EA7A87-7FEB-9A24-CA79-258789F47AA7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3:52:25.365" v="7039" actId="21"/>
        <pc:sldMkLst>
          <pc:docMk/>
          <pc:sldMk cId="4262481010" sldId="402"/>
        </pc:sldMkLst>
        <pc:spChg chg="mod">
          <ac:chgData name="Toby Donaldson" userId="2e6e5431-bb17-4c41-9985-d39c50d83c73" providerId="ADAL" clId="{104E910F-6058-B84E-85A6-5EABE2992E76}" dt="2024-11-12T22:16:06.738" v="6814" actId="1076"/>
          <ac:spMkLst>
            <pc:docMk/>
            <pc:sldMk cId="4262481010" sldId="402"/>
            <ac:spMk id="3" creationId="{5C0E9B5E-ACCC-E260-E39B-8E57D85493C1}"/>
          </ac:spMkLst>
        </pc:spChg>
        <pc:spChg chg="add del mod">
          <ac:chgData name="Toby Donaldson" userId="2e6e5431-bb17-4c41-9985-d39c50d83c73" providerId="ADAL" clId="{104E910F-6058-B84E-85A6-5EABE2992E76}" dt="2024-11-12T22:07:13.006" v="6683" actId="21"/>
          <ac:spMkLst>
            <pc:docMk/>
            <pc:sldMk cId="4262481010" sldId="402"/>
            <ac:spMk id="6" creationId="{D5AD5988-3E99-EB27-FE95-CEC219B26B6F}"/>
          </ac:spMkLst>
        </pc:spChg>
        <pc:spChg chg="add mod">
          <ac:chgData name="Toby Donaldson" userId="2e6e5431-bb17-4c41-9985-d39c50d83c73" providerId="ADAL" clId="{104E910F-6058-B84E-85A6-5EABE2992E76}" dt="2024-11-12T22:19:26.145" v="6846" actId="1076"/>
          <ac:spMkLst>
            <pc:docMk/>
            <pc:sldMk cId="4262481010" sldId="402"/>
            <ac:spMk id="7" creationId="{6233ECDD-5B20-DC26-C943-2C424B81EF39}"/>
          </ac:spMkLst>
        </pc:spChg>
        <pc:spChg chg="add del mod">
          <ac:chgData name="Toby Donaldson" userId="2e6e5431-bb17-4c41-9985-d39c50d83c73" providerId="ADAL" clId="{104E910F-6058-B84E-85A6-5EABE2992E76}" dt="2024-11-12T23:52:25.365" v="7039" actId="21"/>
          <ac:spMkLst>
            <pc:docMk/>
            <pc:sldMk cId="4262481010" sldId="402"/>
            <ac:spMk id="8" creationId="{A35C9703-10EF-4174-B109-D4F1FBDB022C}"/>
          </ac:spMkLst>
        </pc:spChg>
        <pc:spChg chg="del">
          <ac:chgData name="Toby Donaldson" userId="2e6e5431-bb17-4c41-9985-d39c50d83c73" providerId="ADAL" clId="{104E910F-6058-B84E-85A6-5EABE2992E76}" dt="2024-11-12T22:06:22.848" v="6663" actId="21"/>
          <ac:spMkLst>
            <pc:docMk/>
            <pc:sldMk cId="4262481010" sldId="402"/>
            <ac:spMk id="13" creationId="{149BDD93-5A6B-259B-3501-BB1B6D267488}"/>
          </ac:spMkLst>
        </pc:spChg>
        <pc:cxnChg chg="del mod">
          <ac:chgData name="Toby Donaldson" userId="2e6e5431-bb17-4c41-9985-d39c50d83c73" providerId="ADAL" clId="{104E910F-6058-B84E-85A6-5EABE2992E76}" dt="2024-11-12T22:06:22.848" v="6663" actId="21"/>
          <ac:cxnSpMkLst>
            <pc:docMk/>
            <pc:sldMk cId="4262481010" sldId="402"/>
            <ac:cxnSpMk id="15" creationId="{B4E1CECC-2917-6960-E3DE-AC516F8BCBB8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2:23:52.240" v="7028" actId="2711"/>
        <pc:sldMkLst>
          <pc:docMk/>
          <pc:sldMk cId="1759866411" sldId="403"/>
        </pc:sldMkLst>
        <pc:spChg chg="del">
          <ac:chgData name="Toby Donaldson" userId="2e6e5431-bb17-4c41-9985-d39c50d83c73" providerId="ADAL" clId="{104E910F-6058-B84E-85A6-5EABE2992E76}" dt="2024-11-12T22:19:41.580" v="6848" actId="21"/>
          <ac:spMkLst>
            <pc:docMk/>
            <pc:sldMk cId="1759866411" sldId="403"/>
            <ac:spMk id="2" creationId="{34E6A103-7F11-7E2B-69AE-ADB78612AD96}"/>
          </ac:spMkLst>
        </pc:spChg>
        <pc:spChg chg="mod">
          <ac:chgData name="Toby Donaldson" userId="2e6e5431-bb17-4c41-9985-d39c50d83c73" providerId="ADAL" clId="{104E910F-6058-B84E-85A6-5EABE2992E76}" dt="2024-11-12T22:19:51.295" v="6851" actId="1076"/>
          <ac:spMkLst>
            <pc:docMk/>
            <pc:sldMk cId="1759866411" sldId="403"/>
            <ac:spMk id="3" creationId="{736A6638-3CC1-0109-0202-2A17E876D147}"/>
          </ac:spMkLst>
        </pc:spChg>
        <pc:spChg chg="del">
          <ac:chgData name="Toby Donaldson" userId="2e6e5431-bb17-4c41-9985-d39c50d83c73" providerId="ADAL" clId="{104E910F-6058-B84E-85A6-5EABE2992E76}" dt="2024-11-12T22:19:41.580" v="6848" actId="21"/>
          <ac:spMkLst>
            <pc:docMk/>
            <pc:sldMk cId="1759866411" sldId="403"/>
            <ac:spMk id="5" creationId="{85B9C29F-A728-536E-492E-0A8875366AE9}"/>
          </ac:spMkLst>
        </pc:spChg>
        <pc:spChg chg="mod">
          <ac:chgData name="Toby Donaldson" userId="2e6e5431-bb17-4c41-9985-d39c50d83c73" providerId="ADAL" clId="{104E910F-6058-B84E-85A6-5EABE2992E76}" dt="2024-11-12T22:20:06.677" v="6854" actId="207"/>
          <ac:spMkLst>
            <pc:docMk/>
            <pc:sldMk cId="1759866411" sldId="403"/>
            <ac:spMk id="7" creationId="{F3FCB742-99C1-3FB9-65E6-8C29D0B8ECAA}"/>
          </ac:spMkLst>
        </pc:spChg>
        <pc:spChg chg="mod">
          <ac:chgData name="Toby Donaldson" userId="2e6e5431-bb17-4c41-9985-d39c50d83c73" providerId="ADAL" clId="{104E910F-6058-B84E-85A6-5EABE2992E76}" dt="2024-11-12T22:21:29.775" v="6875" actId="1076"/>
          <ac:spMkLst>
            <pc:docMk/>
            <pc:sldMk cId="1759866411" sldId="403"/>
            <ac:spMk id="8" creationId="{DB2C5F41-92F8-6ED6-B924-0BB8C14F6C9C}"/>
          </ac:spMkLst>
        </pc:spChg>
        <pc:spChg chg="add del mod">
          <ac:chgData name="Toby Donaldson" userId="2e6e5431-bb17-4c41-9985-d39c50d83c73" providerId="ADAL" clId="{104E910F-6058-B84E-85A6-5EABE2992E76}" dt="2024-11-12T22:19:44.146" v="6849" actId="21"/>
          <ac:spMkLst>
            <pc:docMk/>
            <pc:sldMk cId="1759866411" sldId="403"/>
            <ac:spMk id="9" creationId="{A423D2DE-9886-471C-BC8B-9E7A28A78B5B}"/>
          </ac:spMkLst>
        </pc:spChg>
        <pc:spChg chg="add mod">
          <ac:chgData name="Toby Donaldson" userId="2e6e5431-bb17-4c41-9985-d39c50d83c73" providerId="ADAL" clId="{104E910F-6058-B84E-85A6-5EABE2992E76}" dt="2024-11-12T22:23:38.836" v="7027" actId="1076"/>
          <ac:spMkLst>
            <pc:docMk/>
            <pc:sldMk cId="1759866411" sldId="403"/>
            <ac:spMk id="10" creationId="{FC80F4CB-F097-CC20-5E86-2616FE8CDD3F}"/>
          </ac:spMkLst>
        </pc:spChg>
        <pc:spChg chg="add mod">
          <ac:chgData name="Toby Donaldson" userId="2e6e5431-bb17-4c41-9985-d39c50d83c73" providerId="ADAL" clId="{104E910F-6058-B84E-85A6-5EABE2992E76}" dt="2024-11-12T22:23:25.125" v="7025" actId="14100"/>
          <ac:spMkLst>
            <pc:docMk/>
            <pc:sldMk cId="1759866411" sldId="403"/>
            <ac:spMk id="11" creationId="{2A3455AA-5256-FE57-0B67-63EBA3654258}"/>
          </ac:spMkLst>
        </pc:spChg>
        <pc:spChg chg="add mod">
          <ac:chgData name="Toby Donaldson" userId="2e6e5431-bb17-4c41-9985-d39c50d83c73" providerId="ADAL" clId="{104E910F-6058-B84E-85A6-5EABE2992E76}" dt="2024-11-12T22:23:52.240" v="7028" actId="2711"/>
          <ac:spMkLst>
            <pc:docMk/>
            <pc:sldMk cId="1759866411" sldId="403"/>
            <ac:spMk id="22" creationId="{E56C2B6A-026C-52A8-2C47-D54D5575D03A}"/>
          </ac:spMkLst>
        </pc:spChg>
        <pc:cxnChg chg="add mod">
          <ac:chgData name="Toby Donaldson" userId="2e6e5431-bb17-4c41-9985-d39c50d83c73" providerId="ADAL" clId="{104E910F-6058-B84E-85A6-5EABE2992E76}" dt="2024-11-12T22:23:38.836" v="7027" actId="1076"/>
          <ac:cxnSpMkLst>
            <pc:docMk/>
            <pc:sldMk cId="1759866411" sldId="403"/>
            <ac:cxnSpMk id="13" creationId="{0DAF53E4-B893-CF9C-0828-7790FFB3FF31}"/>
          </ac:cxnSpMkLst>
        </pc:cxnChg>
        <pc:cxnChg chg="add mod">
          <ac:chgData name="Toby Donaldson" userId="2e6e5431-bb17-4c41-9985-d39c50d83c73" providerId="ADAL" clId="{104E910F-6058-B84E-85A6-5EABE2992E76}" dt="2024-11-12T22:23:25.125" v="7025" actId="14100"/>
          <ac:cxnSpMkLst>
            <pc:docMk/>
            <pc:sldMk cId="1759866411" sldId="403"/>
            <ac:cxnSpMk id="15" creationId="{BD308866-101F-83E5-8081-3E72A5DF0A3F}"/>
          </ac:cxnSpMkLst>
        </pc:cxnChg>
      </pc:sldChg>
      <pc:sldChg chg="add">
        <pc:chgData name="Toby Donaldson" userId="2e6e5431-bb17-4c41-9985-d39c50d83c73" providerId="ADAL" clId="{104E910F-6058-B84E-85A6-5EABE2992E76}" dt="2024-11-12T23:51:25.164" v="7036" actId="2890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  <pc:spChg chg="add mod">
          <ac:chgData name="Toby Donaldson" userId="2e6e5431-bb17-4c41-9985-d39c50d83c73" providerId="ADAL" clId="{65DA46F3-C033-4AB1-A623-5FD9368B4889}" dt="2024-10-21T21:21:09.533" v="196" actId="14100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65DA46F3-C033-4AB1-A623-5FD9368B4889}" dt="2024-10-21T21:19:16.180" v="174"/>
          <ac:spMkLst>
            <pc:docMk/>
            <pc:sldMk cId="3108921986" sldId="297"/>
            <ac:spMk id="7" creationId="{B4C28E95-3D15-623C-2100-DC8567CF8637}"/>
          </ac:spMkLst>
        </pc:spChg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  <pc:spChg chg="add del mod">
          <ac:chgData name="Toby Donaldson" userId="2e6e5431-bb17-4c41-9985-d39c50d83c73" providerId="ADAL" clId="{65DA46F3-C033-4AB1-A623-5FD9368B4889}" dt="2024-10-21T21:21:18.769" v="197" actId="21"/>
          <ac:spMkLst>
            <pc:docMk/>
            <pc:sldMk cId="2532483914" sldId="298"/>
            <ac:spMk id="2" creationId="{736063F9-BE4D-14F7-8DFB-78EE66E0DCA2}"/>
          </ac:spMkLst>
        </pc:spChg>
        <pc:spChg chg="mod">
          <ac:chgData name="Toby Donaldson" userId="2e6e5431-bb17-4c41-9985-d39c50d83c73" providerId="ADAL" clId="{65DA46F3-C033-4AB1-A623-5FD9368B4889}" dt="2024-10-21T17:49:32.941" v="1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33314460" sldId="299"/>
            <ac:inkMk id="5" creationId="{DBAE6A1C-4241-0FAA-98A0-E02791288C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585977241" sldId="300"/>
            <ac:inkMk id="5" creationId="{BD1D9B83-7FD1-4C5D-735F-0B606748E55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495128168" sldId="301"/>
            <ac:inkMk id="5" creationId="{B9E5F4C1-3738-00A7-621E-D878557CC5C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751930175" sldId="302"/>
            <ac:inkMk id="5" creationId="{8269446F-0DBC-F18B-FB6B-71E6E5881AD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097316468" sldId="305"/>
            <ac:inkMk id="6" creationId="{309F9678-C5FB-B3ED-1138-63033B476E8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65592690" sldId="306"/>
            <ac:inkMk id="5" creationId="{BAAB2E85-DBC9-ECCD-58A9-BD14BAC4001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625361" sldId="307"/>
            <ac:inkMk id="8" creationId="{C4B74F50-BD2B-D008-28F3-9B08AF538A9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152713045" sldId="308"/>
            <ac:inkMk id="8" creationId="{2342F41E-BE79-6E61-5FB8-8A520E5C638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808343893" sldId="310"/>
            <ac:inkMk id="8" creationId="{444E1562-24A6-A184-5F99-E8B6BD2AA19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178667518" sldId="311"/>
            <ac:inkMk id="19" creationId="{ED9DE99B-FF66-6C91-BAF1-015B984795A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679495432" sldId="313"/>
            <ac:inkMk id="3" creationId="{9E509132-2C0F-818E-CB92-DD787936FB7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344777113" sldId="316"/>
            <ac:inkMk id="6" creationId="{6A6BBBDD-3E66-9C6C-A127-DAEFB7E1054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17005126" sldId="317"/>
            <ac:inkMk id="14" creationId="{BCB7814C-A2D1-732E-7B19-32C1B799C29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7709859" sldId="318"/>
            <ac:inkMk id="3" creationId="{88FE6EA7-A1F5-C21F-945E-8D3B60B76D2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23747460" sldId="320"/>
            <ac:inkMk id="3" creationId="{D6E4EF62-7137-EAC5-4C6E-DEC7201DD0A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509614308" sldId="322"/>
            <ac:inkMk id="3" creationId="{B81A9710-AC7E-31CB-EBE0-0D4FED4ADEE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37895630" sldId="323"/>
            <ac:inkMk id="13" creationId="{4F5C8127-DE2E-F6DC-8C5F-EE253ED5A72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190628659" sldId="324"/>
            <ac:inkMk id="13" creationId="{733D6BC8-C6DF-339F-374E-D76355410E3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91094791" sldId="328"/>
            <ac:inkMk id="12" creationId="{13B4E2E3-7D6B-C8B1-89AB-A23FA3AF345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43895988" sldId="331"/>
            <ac:inkMk id="7" creationId="{7E41C816-062E-FD3C-3532-11D3651FF43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16409034" sldId="332"/>
            <ac:inkMk id="9" creationId="{B30885F5-32EB-C673-BDD0-BED9E521A0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5699873" sldId="333"/>
            <ac:inkMk id="9" creationId="{E47A7B2F-E4AD-4329-CB02-AF30165DECC5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32506138" sldId="334"/>
            <ac:inkMk id="6" creationId="{BD07C4E5-A4D7-1096-4D94-44A962A8EA1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940314753" sldId="335"/>
            <ac:inkMk id="9" creationId="{FB56C3EF-253B-EF66-3576-5301A35309D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82123790" sldId="337"/>
            <ac:inkMk id="7" creationId="{C78C12E9-4B18-1011-90AF-5F28C22CB8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264327507" sldId="345"/>
            <ac:inkMk id="6" creationId="{EF39A3E5-6804-ACDF-83A5-FD68E824CFBE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18592599" sldId="347"/>
            <ac:inkMk id="7" creationId="{9826B1FA-BFC3-2EB3-B728-03B293A25E4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938777344" sldId="348"/>
            <ac:inkMk id="5" creationId="{F33E6CCC-63E4-8B50-FB24-88665C0B0E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74488400" sldId="349"/>
            <ac:inkMk id="6" creationId="{4F6A5C32-8AD9-76F5-0332-972CB6D582C0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3912225" sldId="350"/>
            <ac:inkMk id="6" creationId="{200D74FF-7609-0483-F782-B383B364A42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8669342" sldId="351"/>
            <ac:inkMk id="5" creationId="{56F27692-0822-1E58-DF92-E2E26455178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615613375" sldId="352"/>
            <ac:inkMk id="6" creationId="{BED559A3-226E-5689-BB9D-05DA17DC1DF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63097408" sldId="353"/>
            <ac:inkMk id="9" creationId="{7AA10AE8-BD0D-5A5F-DF73-F87AD3DAE50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37704892" sldId="354"/>
            <ac:inkMk id="9" creationId="{F7C3F91F-CBBC-1775-7BA6-39E1490156A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745005155" sldId="356"/>
            <ac:inkMk id="7" creationId="{81EA1475-86A4-51F3-F57C-E56FE657898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54056988" sldId="358"/>
            <ac:inkMk id="2" creationId="{CA023343-7A23-BDF2-5A04-4A11DAB39BC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070484776" sldId="359"/>
            <ac:inkMk id="2" creationId="{1767E23B-22AC-851F-5264-4776C21D1A16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449079006" sldId="363"/>
            <ac:inkMk id="7" creationId="{027E67EF-B394-4816-3ADB-6CA831947AA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293448474" sldId="365"/>
            <ac:inkMk id="3" creationId="{131FEA76-6D51-91A2-EE2C-5FFC400981F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1622308" sldId="366"/>
            <ac:inkMk id="3" creationId="{9D4AB466-1D8D-C065-7C89-6DE1E1BBBE5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056197" sldId="367"/>
            <ac:inkMk id="3" creationId="{74FB4A2E-3629-00B7-551E-F4AC11D7E5F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115980825" sldId="369"/>
            <ac:inkMk id="10" creationId="{E9A62968-1E7F-A949-E9C7-47F3DCFE3EC0}"/>
          </ac:inkMkLst>
        </pc:inkChg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5T00:00:04.349" v="2140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7" creationId="{175743B0-BFA5-E91E-9DB9-84963DC79407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6" creationId="{ABC67CC9-382F-0F88-F967-1FEFD5395F45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7" creationId="{8D029C6C-CD53-F0DB-9F68-E363C036DCC0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9" creationId="{A26DFAB4-147F-221F-460A-81D186103F30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10511591" sldId="301"/>
            <ac:inkMk id="2" creationId="{BAA68101-B5B9-D77F-F57E-5246392426A6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  <pc:spChg chg="del">
          <ac:chgData name="Toby Donaldson" userId="2e6e5431-bb17-4c41-9985-d39c50d83c73" providerId="ADAL" clId="{0825D956-6B86-4A33-AE7B-8E9A1880C1EA}" dt="2024-11-04T21:06:36.580" v="1722" actId="21"/>
          <ac:spMkLst>
            <pc:docMk/>
            <pc:sldMk cId="1682139714" sldId="303"/>
            <ac:spMk id="59" creationId="{A105F003-CA66-18BF-C731-5F05E9D7F949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682139714" sldId="303"/>
            <ac:inkMk id="9" creationId="{0A5701F1-CF56-7BC4-EBBB-FB8A7F3E22DE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  <pc:spChg chg="del">
          <ac:chgData name="Toby Donaldson" userId="2e6e5431-bb17-4c41-9985-d39c50d83c73" providerId="ADAL" clId="{0825D956-6B86-4A33-AE7B-8E9A1880C1EA}" dt="2024-11-04T21:06:44.003" v="1723" actId="21"/>
          <ac:spMkLst>
            <pc:docMk/>
            <pc:sldMk cId="1756750088" sldId="304"/>
            <ac:spMk id="59" creationId="{8FF38A6D-CDED-617C-F2B0-3A3AF8FBA8FC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56750088" sldId="304"/>
            <ac:inkMk id="9" creationId="{72967051-F348-7E06-964F-5179338DCBC8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  <pc:spChg chg="del">
          <ac:chgData name="Toby Donaldson" userId="2e6e5431-bb17-4c41-9985-d39c50d83c73" providerId="ADAL" clId="{0825D956-6B86-4A33-AE7B-8E9A1880C1EA}" dt="2024-11-04T21:06:59.800" v="1724" actId="21"/>
          <ac:spMkLst>
            <pc:docMk/>
            <pc:sldMk cId="747596697" sldId="305"/>
            <ac:spMk id="59" creationId="{6A50E057-7C9D-9F83-F198-4AD0F092F398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747596697" sldId="305"/>
            <ac:inkMk id="5" creationId="{9A3F2E75-DC17-DDC7-68CA-6AFB8D68226A}"/>
          </ac:inkMkLst>
        </pc:inkChg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  <pc:spChg chg="del">
          <ac:chgData name="Toby Donaldson" userId="2e6e5431-bb17-4c41-9985-d39c50d83c73" providerId="ADAL" clId="{0825D956-6B86-4A33-AE7B-8E9A1880C1EA}" dt="2024-11-04T21:07:17.739" v="1725" actId="21"/>
          <ac:spMkLst>
            <pc:docMk/>
            <pc:sldMk cId="1743394338" sldId="307"/>
            <ac:spMk id="59" creationId="{D5A09822-601D-F492-38AA-AA183E0E9DF8}"/>
          </ac:spMkLst>
        </pc:spChg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  <pc:spChg chg="del">
          <ac:chgData name="Toby Donaldson" userId="2e6e5431-bb17-4c41-9985-d39c50d83c73" providerId="ADAL" clId="{0825D956-6B86-4A33-AE7B-8E9A1880C1EA}" dt="2024-11-04T21:07:27.209" v="1726" actId="21"/>
          <ac:spMkLst>
            <pc:docMk/>
            <pc:sldMk cId="1219074393" sldId="308"/>
            <ac:spMk id="59" creationId="{29B2C8C3-9828-6B1A-0E09-3F7989C6DEFB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65037268" sldId="310"/>
            <ac:inkMk id="7" creationId="{EBF80385-ED14-447C-AA5F-27D2688A323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09796186" sldId="311"/>
            <ac:inkMk id="2" creationId="{D12E8DF0-B22E-B386-118A-22B039B134E4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178009219" sldId="312"/>
            <ac:inkMk id="2" creationId="{7957E8AF-DF9F-2994-F7CB-E34D6190703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44715140" sldId="315"/>
            <ac:inkMk id="2" creationId="{4C3E0328-AE3C-8A6F-333E-E3CD62432530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26560552" sldId="316"/>
            <ac:inkMk id="2" creationId="{FDC0340B-81DE-463E-CDDE-1A3FD6FE660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30077512" sldId="317"/>
            <ac:inkMk id="7" creationId="{D685A6D8-7333-BCFE-89F7-F509B2F7A86C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716439672" sldId="318"/>
            <ac:inkMk id="2" creationId="{46F76D85-5A45-3C6C-B48D-805C890347B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826297932" sldId="320"/>
            <ac:inkMk id="8" creationId="{8A7D227D-EF83-B7F3-6ADD-582470E23E26}"/>
          </ac:inkMkLst>
        </pc:inkChg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956606302" sldId="330"/>
            <ac:inkMk id="5" creationId="{F8850C7D-C90C-19CD-5E64-D7304C4B5F43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004727309" sldId="331"/>
            <ac:inkMk id="24" creationId="{BCCECDB3-ECDE-FE09-0750-CF0F679F88C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971578157" sldId="332"/>
            <ac:inkMk id="2" creationId="{8BC53AB1-3E35-559B-E0FF-A83D3DAA005D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  <pc:spChg chg="mod">
          <ac:chgData name="Toby Donaldson" userId="2e6e5431-bb17-4c41-9985-d39c50d83c73" providerId="ADAL" clId="{0825D956-6B86-4A33-AE7B-8E9A1880C1EA}" dt="2024-11-04T21:20:55.667" v="1745" actId="20577"/>
          <ac:spMkLst>
            <pc:docMk/>
            <pc:sldMk cId="2470756863" sldId="333"/>
            <ac:spMk id="3" creationId="{47A0A65E-F475-D6E2-B997-749E85216437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470756863" sldId="333"/>
            <ac:inkMk id="6" creationId="{E0F29388-8E4B-5539-E2F5-103BE15CFE88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869353474" sldId="336"/>
            <ac:inkMk id="6" creationId="{B17E9F14-C6ED-6CA7-B54D-E1AC37657495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379946002" sldId="337"/>
            <ac:inkMk id="3" creationId="{6D9EACDC-FB34-C3DF-D41F-0BAA8242B8D9}"/>
          </ac:inkMkLst>
        </pc:inkChg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  <pc:spChg chg="mod">
          <ac:chgData name="Toby Donaldson" userId="2e6e5431-bb17-4c41-9985-d39c50d83c73" providerId="ADAL" clId="{0825D956-6B86-4A33-AE7B-8E9A1880C1EA}" dt="2024-11-04T18:51:54.885" v="17" actId="20577"/>
          <ac:spMkLst>
            <pc:docMk/>
            <pc:sldMk cId="3675363778" sldId="338"/>
            <ac:spMk id="2" creationId="{FBE9F7BB-2F63-B285-874C-A824204A1826}"/>
          </ac:spMkLst>
        </pc:spChg>
        <pc:spChg chg="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3" creationId="{54843A64-F6F9-88B1-0306-5D887C55AFDB}"/>
          </ac:spMkLst>
        </pc:spChg>
        <pc:spChg chg="mod">
          <ac:chgData name="Toby Donaldson" userId="2e6e5431-bb17-4c41-9985-d39c50d83c73" providerId="ADAL" clId="{0825D956-6B86-4A33-AE7B-8E9A1880C1EA}" dt="2024-11-04T21:33:31.661" v="2032" actId="20577"/>
          <ac:spMkLst>
            <pc:docMk/>
            <pc:sldMk cId="3675363778" sldId="338"/>
            <ac:spMk id="5" creationId="{C2F3C338-1B78-AF40-785D-E0C4C35F3A30}"/>
          </ac:spMkLst>
        </pc:spChg>
        <pc:spChg chg="add del mod">
          <ac:chgData name="Toby Donaldson" userId="2e6e5431-bb17-4c41-9985-d39c50d83c73" providerId="ADAL" clId="{0825D956-6B86-4A33-AE7B-8E9A1880C1EA}" dt="2024-11-04T19:24:51.506" v="264" actId="21"/>
          <ac:spMkLst>
            <pc:docMk/>
            <pc:sldMk cId="3675363778" sldId="338"/>
            <ac:spMk id="6" creationId="{8238E571-35F8-6A3D-E87B-635BB71979E7}"/>
          </ac:spMkLst>
        </pc:spChg>
        <pc:spChg chg="del">
          <ac:chgData name="Toby Donaldson" userId="2e6e5431-bb17-4c41-9985-d39c50d83c73" providerId="ADAL" clId="{0825D956-6B86-4A33-AE7B-8E9A1880C1EA}" dt="2024-11-04T18:52:02.768" v="18" actId="21"/>
          <ac:spMkLst>
            <pc:docMk/>
            <pc:sldMk cId="3675363778" sldId="338"/>
            <ac:spMk id="7" creationId="{B8C5BCDC-A0C2-A5A2-4522-000B4A275997}"/>
          </ac:spMkLst>
        </pc:spChg>
        <pc:spChg chg="add 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8" creationId="{E4A4E67E-01BF-2042-82C2-7E19E0F38B87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9" creationId="{8DE1C9B3-F76C-4971-03BA-08757B3482C4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0" creationId="{21419133-F860-E0BB-DFD3-1A15431E22B3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1" creationId="{912ABED5-2B00-3993-8763-866A10DE0228}"/>
          </ac:spMkLst>
        </pc:spChg>
        <pc:spChg chg="del">
          <ac:chgData name="Toby Donaldson" userId="2e6e5431-bb17-4c41-9985-d39c50d83c73" providerId="ADAL" clId="{0825D956-6B86-4A33-AE7B-8E9A1880C1EA}" dt="2024-11-04T19:24:10.788" v="258" actId="21"/>
          <ac:spMkLst>
            <pc:docMk/>
            <pc:sldMk cId="3675363778" sldId="338"/>
            <ac:spMk id="12" creationId="{C20CAA2C-3C73-8C43-85B9-433BC786E86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3" creationId="{ADDCBCB9-AC39-EFA2-937D-AF463FD5A69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4" creationId="{0E834622-864C-B397-7DC8-B13B784D1C4D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5" creationId="{676FE4B5-B03F-F208-CEC9-204E8CCC5EE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6" creationId="{B68C1CBB-2524-6F67-0FA6-2F63F6A415F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7" creationId="{0B83E320-DA43-A2AA-5D19-2B7E9228B4B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8" creationId="{FC2EC49E-67A4-3F9B-B2CF-3ACF1B56501B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19" creationId="{4BFEF411-D195-C26D-D060-1B650879EF5E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0" creationId="{B57124A8-1C51-5F87-15CA-1E58FCEA6D0D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1" creationId="{49227AA5-2BA7-FDE9-83CF-CCF868AD446C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2" creationId="{DD368FA2-D94C-4319-9028-81B762C0D442}"/>
          </ac:spMkLst>
        </pc:spChg>
        <pc:spChg chg="add mod">
          <ac:chgData name="Toby Donaldson" userId="2e6e5431-bb17-4c41-9985-d39c50d83c73" providerId="ADAL" clId="{0825D956-6B86-4A33-AE7B-8E9A1880C1EA}" dt="2024-11-04T21:35:16.924" v="2086" actId="1076"/>
          <ac:spMkLst>
            <pc:docMk/>
            <pc:sldMk cId="3675363778" sldId="338"/>
            <ac:spMk id="23" creationId="{044FC04C-33AB-96FF-812C-B3E337ADC5E7}"/>
          </ac:spMkLst>
        </pc:spChg>
        <pc:spChg chg="add del mod">
          <ac:chgData name="Toby Donaldson" userId="2e6e5431-bb17-4c41-9985-d39c50d83c73" providerId="ADAL" clId="{0825D956-6B86-4A33-AE7B-8E9A1880C1EA}" dt="2024-11-04T21:33:08.005" v="2026" actId="21"/>
          <ac:spMkLst>
            <pc:docMk/>
            <pc:sldMk cId="3675363778" sldId="338"/>
            <ac:spMk id="24" creationId="{4C60745D-F644-34A7-C69E-FFC7FBBC10AE}"/>
          </ac:spMkLst>
        </pc:spChg>
        <pc:spChg chg="add del mod">
          <ac:chgData name="Toby Donaldson" userId="2e6e5431-bb17-4c41-9985-d39c50d83c73" providerId="ADAL" clId="{0825D956-6B86-4A33-AE7B-8E9A1880C1EA}" dt="2024-11-04T21:41:55.769" v="2120" actId="21"/>
          <ac:spMkLst>
            <pc:docMk/>
            <pc:sldMk cId="3675363778" sldId="338"/>
            <ac:spMk id="25" creationId="{FF592275-D3D8-5E27-9ABB-2C55A0E737B5}"/>
          </ac:spMkLst>
        </pc:spChg>
        <pc:spChg chg="add del mod">
          <ac:chgData name="Toby Donaldson" userId="2e6e5431-bb17-4c41-9985-d39c50d83c73" providerId="ADAL" clId="{0825D956-6B86-4A33-AE7B-8E9A1880C1EA}" dt="2024-11-04T21:41:58.716" v="2121" actId="21"/>
          <ac:spMkLst>
            <pc:docMk/>
            <pc:sldMk cId="3675363778" sldId="338"/>
            <ac:spMk id="26" creationId="{DBAD1D51-5FD5-9BDA-D705-51CDC253991F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7" creationId="{7F280BA8-E580-C78C-B218-577B9EE17628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8" creationId="{562359D0-85AC-9748-B4A5-3500F451221A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0" creationId="{9D8A8C75-D0AF-5610-A5B8-67967B75EBF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1" creationId="{304D9D60-A0AA-778F-9B91-BE6B69CF2B3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2" creationId="{2F80EB03-D315-F29A-DA86-05DE3CEFD51B}"/>
          </ac:spMkLst>
        </pc:sp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  <pc:spChg chg="mod">
          <ac:chgData name="Toby Donaldson" userId="2e6e5431-bb17-4c41-9985-d39c50d83c73" providerId="ADAL" clId="{0825D956-6B86-4A33-AE7B-8E9A1880C1EA}" dt="2024-11-04T21:23:05.214" v="1751" actId="207"/>
          <ac:spMkLst>
            <pc:docMk/>
            <pc:sldMk cId="508083452" sldId="340"/>
            <ac:spMk id="7" creationId="{DB9C8790-5005-C5E0-2C56-2819130399DF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08083452" sldId="340"/>
            <ac:inkMk id="11" creationId="{E70BDDFA-6D2B-D886-A386-7AEED5F4104E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  <pc:spChg chg="mod">
          <ac:chgData name="Toby Donaldson" userId="2e6e5431-bb17-4c41-9985-d39c50d83c73" providerId="ADAL" clId="{0825D956-6B86-4A33-AE7B-8E9A1880C1EA}" dt="2024-11-04T21:22:57.986" v="1750" actId="207"/>
          <ac:spMkLst>
            <pc:docMk/>
            <pc:sldMk cId="1757061586" sldId="341"/>
            <ac:spMk id="7" creationId="{DAAE3941-D22E-CAA1-04EA-E4F86C459D44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757061586" sldId="341"/>
            <ac:inkMk id="11" creationId="{6912B049-D178-046C-A93A-EFEA1561847D}"/>
          </ac:inkMkLst>
        </pc:inkChg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  <pc:spChg chg="mod">
          <ac:chgData name="Toby Donaldson" userId="2e6e5431-bb17-4c41-9985-d39c50d83c73" providerId="ADAL" clId="{0825D956-6B86-4A33-AE7B-8E9A1880C1EA}" dt="2024-11-04T18:50:29.198" v="0" actId="33524"/>
          <ac:spMkLst>
            <pc:docMk/>
            <pc:sldMk cId="1165086782" sldId="342"/>
            <ac:spMk id="6" creationId="{EEBAED55-32F1-B350-899F-5ACB74E9F152}"/>
          </ac:spMkLst>
        </pc:sp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  <pc:spChg chg="mod">
          <ac:chgData name="Toby Donaldson" userId="2e6e5431-bb17-4c41-9985-d39c50d83c73" providerId="ADAL" clId="{0825D956-6B86-4A33-AE7B-8E9A1880C1EA}" dt="2024-11-04T19:54:27.989" v="667" actId="1076"/>
          <ac:spMkLst>
            <pc:docMk/>
            <pc:sldMk cId="3029673995" sldId="343"/>
            <ac:spMk id="3" creationId="{0B62FD6E-9FED-884C-D53C-0B94D10532CA}"/>
          </ac:spMkLst>
        </pc:spChg>
        <pc:spChg chg="mod">
          <ac:chgData name="Toby Donaldson" userId="2e6e5431-bb17-4c41-9985-d39c50d83c73" providerId="ADAL" clId="{0825D956-6B86-4A33-AE7B-8E9A1880C1EA}" dt="2024-11-04T19:53:33.752" v="656" actId="20577"/>
          <ac:spMkLst>
            <pc:docMk/>
            <pc:sldMk cId="3029673995" sldId="343"/>
            <ac:spMk id="5" creationId="{5EDAA3BF-EA68-3475-28FE-97AE4BB69E54}"/>
          </ac:spMkLst>
        </pc:spChg>
        <pc:spChg chg="add mod">
          <ac:chgData name="Toby Donaldson" userId="2e6e5431-bb17-4c41-9985-d39c50d83c73" providerId="ADAL" clId="{0825D956-6B86-4A33-AE7B-8E9A1880C1EA}" dt="2024-11-04T19:55:31.340" v="737" actId="20577"/>
          <ac:spMkLst>
            <pc:docMk/>
            <pc:sldMk cId="3029673995" sldId="343"/>
            <ac:spMk id="6" creationId="{45099D69-FD29-7F2E-A089-8935DB177822}"/>
          </ac:spMkLst>
        </pc:spChg>
        <pc:spChg chg="add mod">
          <ac:chgData name="Toby Donaldson" userId="2e6e5431-bb17-4c41-9985-d39c50d83c73" providerId="ADAL" clId="{0825D956-6B86-4A33-AE7B-8E9A1880C1EA}" dt="2024-11-04T19:55:16.040" v="729" actId="1076"/>
          <ac:spMkLst>
            <pc:docMk/>
            <pc:sldMk cId="3029673995" sldId="343"/>
            <ac:spMk id="7" creationId="{BFC3EDD6-29F7-9700-E782-F25CF0825BEE}"/>
          </ac:spMkLst>
        </pc:spChg>
        <pc:spChg chg="mod">
          <ac:chgData name="Toby Donaldson" userId="2e6e5431-bb17-4c41-9985-d39c50d83c73" providerId="ADAL" clId="{0825D956-6B86-4A33-AE7B-8E9A1880C1EA}" dt="2024-11-04T19:54:34.086" v="668" actId="1076"/>
          <ac:spMkLst>
            <pc:docMk/>
            <pc:sldMk cId="3029673995" sldId="343"/>
            <ac:spMk id="12" creationId="{3C38F1AE-91DC-CDF9-1AA4-E9DCEDDDD380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029673995" sldId="343"/>
            <ac:inkMk id="8" creationId="{293A2905-FE6D-E551-52C4-BF5930E21BF5}"/>
          </ac:inkMkLst>
        </pc:inkChg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0" creationId="{99E0116C-C542-57E1-6A2C-238413F00206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1" creationId="{D9A01B31-EEF3-FE01-4291-E385DEDB6B44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3" creationId="{22E4C666-7B06-4A14-1311-802DB61275C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4" creationId="{31D4F74B-DD7D-91F9-9E67-55629D15489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5" creationId="{36F3E3FD-D93C-0324-E8EE-D04258F09C0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6" creationId="{6772AC25-68AF-4028-CB97-6ABB4A87E9BE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7" creationId="{5650D652-9685-8632-4C3D-AA7DD2B9E72D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8" creationId="{D9BBB071-3E08-0D67-80B4-407D139CFF91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9" creationId="{C0BA00C9-B5F2-F2CA-EDA6-DE8787F9292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0" creationId="{52E6778B-757D-320A-C8F9-6DB1DB1E22CC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1" creationId="{6B1D3128-7AD5-3C09-23B9-6918CDDF9509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2" creationId="{16C0D5AE-3491-B668-6483-A1C2B48E32A8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1" creationId="{0EAAA8ED-1442-05C7-8FA6-7F488A922994}"/>
          </ac:spMkLst>
        </pc:spChg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4" creationId="{D5FBA851-AD9D-0831-CB49-AE146B6BB4B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5" creationId="{151DA3D7-9C1A-FB63-AB91-BF3BA3211ADD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6" creationId="{E02B2C8E-6E68-7C79-3C42-F24DDB3D1216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7" creationId="{08BA70ED-5FC8-8B9C-D320-30F56F6FB59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8" creationId="{AE4276DB-9D0C-BB8D-C70D-8CFDCBC71790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1" creationId="{043CB67F-B123-AC8A-3734-D07DEEF53E33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2" creationId="{3152AAB6-C4DD-2906-EF54-FA3C7AEB56F3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225904827" sldId="345"/>
            <ac:inkMk id="7" creationId="{CF294C2B-A5E7-CABD-7C33-ED030CA7E7AC}"/>
          </ac:inkMkLst>
        </pc:inkChg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5" creationId="{81EFE182-7DC0-8F1C-5981-F97010A7C628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6" creationId="{A262E43C-5596-3FA5-88DB-7331774CC2ED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7" creationId="{3957DBC6-F951-27F0-18B7-76B2DAE21A95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8" creationId="{96439FEE-ECD1-DFBE-7719-FC6B2DF4BBA9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1" creationId="{6F01657F-FF39-FA5D-D71F-3E627DB890D2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2" creationId="{B5C4544F-25F0-0431-F60C-EFB2E84733DA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6" creationId="{C5CFDDA1-8A7D-6FC2-06D3-77134F9786A7}"/>
          </ac:spMkLst>
        </pc:spChg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8" creationId="{00064B24-7DFB-E497-1C56-E762CC3DCAEA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85627581" sldId="347"/>
            <ac:inkMk id="7" creationId="{680C9725-C851-4603-2B70-9400F7846115}"/>
          </ac:inkMkLst>
        </pc:ink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80786466" sldId="348"/>
            <ac:inkMk id="7" creationId="{1AE65247-4F27-149C-D286-D6B2BAF8B582}"/>
          </ac:inkMkLst>
        </pc:inkChg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  <pc:spChg chg="mod">
          <ac:chgData name="Toby Donaldson" userId="2e6e5431-bb17-4c41-9985-d39c50d83c73" providerId="ADAL" clId="{0825D956-6B86-4A33-AE7B-8E9A1880C1EA}" dt="2024-11-04T19:56:20.263" v="750" actId="20577"/>
          <ac:spMkLst>
            <pc:docMk/>
            <pc:sldMk cId="2425616480" sldId="350"/>
            <ac:spMk id="2" creationId="{8135937F-35F8-A14C-40A1-098506BFBAA0}"/>
          </ac:spMkLst>
        </pc:spChg>
        <pc:spChg chg="mod">
          <ac:chgData name="Toby Donaldson" userId="2e6e5431-bb17-4c41-9985-d39c50d83c73" providerId="ADAL" clId="{0825D956-6B86-4A33-AE7B-8E9A1880C1EA}" dt="2024-11-04T19:58:19.973" v="1032" actId="313"/>
          <ac:spMkLst>
            <pc:docMk/>
            <pc:sldMk cId="2425616480" sldId="350"/>
            <ac:spMk id="3" creationId="{6DE5CF22-D11E-55E8-BBB2-1F6E919F2566}"/>
          </ac:spMkLst>
        </pc:spChg>
        <pc:spChg chg="mod">
          <ac:chgData name="Toby Donaldson" userId="2e6e5431-bb17-4c41-9985-d39c50d83c73" providerId="ADAL" clId="{0825D956-6B86-4A33-AE7B-8E9A1880C1EA}" dt="2024-11-04T19:59:37.131" v="1064" actId="20577"/>
          <ac:spMkLst>
            <pc:docMk/>
            <pc:sldMk cId="2425616480" sldId="350"/>
            <ac:spMk id="5" creationId="{A40125B9-6D30-C7FE-5084-33116636D937}"/>
          </ac:spMkLst>
        </pc:spChg>
        <pc:spChg chg="mod">
          <ac:chgData name="Toby Donaldson" userId="2e6e5431-bb17-4c41-9985-d39c50d83c73" providerId="ADAL" clId="{0825D956-6B86-4A33-AE7B-8E9A1880C1EA}" dt="2024-11-04T19:59:24.146" v="1063" actId="20577"/>
          <ac:spMkLst>
            <pc:docMk/>
            <pc:sldMk cId="2425616480" sldId="350"/>
            <ac:spMk id="6" creationId="{97D509AA-0E9B-953B-D488-65B6A7F52CB0}"/>
          </ac:spMkLst>
        </pc:spChg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  <pc:spChg chg="mod">
          <ac:chgData name="Toby Donaldson" userId="2e6e5431-bb17-4c41-9985-d39c50d83c73" providerId="ADAL" clId="{0825D956-6B86-4A33-AE7B-8E9A1880C1EA}" dt="2024-11-04T20:01:47.063" v="1232" actId="20577"/>
          <ac:spMkLst>
            <pc:docMk/>
            <pc:sldMk cId="3014335125" sldId="351"/>
            <ac:spMk id="2" creationId="{B69CF4A0-EED9-FCFF-3033-E7DA527B99D5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3" creationId="{2945B8C8-F4EA-F634-B5FB-BD1306A22E3B}"/>
          </ac:spMkLst>
        </pc:spChg>
        <pc:spChg chg="mod">
          <ac:chgData name="Toby Donaldson" userId="2e6e5431-bb17-4c41-9985-d39c50d83c73" providerId="ADAL" clId="{0825D956-6B86-4A33-AE7B-8E9A1880C1EA}" dt="2024-11-04T20:03:25.852" v="1310" actId="1076"/>
          <ac:spMkLst>
            <pc:docMk/>
            <pc:sldMk cId="3014335125" sldId="351"/>
            <ac:spMk id="5" creationId="{BC52D1A3-2F76-3133-F59F-C279E0A46F33}"/>
          </ac:spMkLst>
        </pc:spChg>
        <pc:spChg chg="mod">
          <ac:chgData name="Toby Donaldson" userId="2e6e5431-bb17-4c41-9985-d39c50d83c73" providerId="ADAL" clId="{0825D956-6B86-4A33-AE7B-8E9A1880C1EA}" dt="2024-11-04T20:03:05.844" v="1308" actId="20577"/>
          <ac:spMkLst>
            <pc:docMk/>
            <pc:sldMk cId="3014335125" sldId="351"/>
            <ac:spMk id="6" creationId="{9E5556E1-000F-E28A-3031-7E2B7315964C}"/>
          </ac:spMkLst>
        </pc:spChg>
        <pc:spChg chg="mod">
          <ac:chgData name="Toby Donaldson" userId="2e6e5431-bb17-4c41-9985-d39c50d83c73" providerId="ADAL" clId="{0825D956-6B86-4A33-AE7B-8E9A1880C1EA}" dt="2024-11-04T20:03:30.007" v="1311" actId="1076"/>
          <ac:spMkLst>
            <pc:docMk/>
            <pc:sldMk cId="3014335125" sldId="351"/>
            <ac:spMk id="7" creationId="{9551DF91-82B6-68A1-12B7-FACDA4FE08DE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12" creationId="{D94043B5-B065-F61A-1871-3C75916C15ED}"/>
          </ac:spMkLst>
        </pc:spChg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  <pc:spChg chg="del">
          <ac:chgData name="Toby Donaldson" userId="2e6e5431-bb17-4c41-9985-d39c50d83c73" providerId="ADAL" clId="{0825D956-6B86-4A33-AE7B-8E9A1880C1EA}" dt="2024-11-04T20:45:49.379" v="1321" actId="21"/>
          <ac:spMkLst>
            <pc:docMk/>
            <pc:sldMk cId="95739150" sldId="352"/>
            <ac:spMk id="2" creationId="{66BBD20B-2637-4177-80C3-7AF65ED5200F}"/>
          </ac:spMkLst>
        </pc:spChg>
        <pc:spChg chg="del">
          <ac:chgData name="Toby Donaldson" userId="2e6e5431-bb17-4c41-9985-d39c50d83c73" providerId="ADAL" clId="{0825D956-6B86-4A33-AE7B-8E9A1880C1EA}" dt="2024-11-04T20:45:51.564" v="1322" actId="21"/>
          <ac:spMkLst>
            <pc:docMk/>
            <pc:sldMk cId="95739150" sldId="352"/>
            <ac:spMk id="3" creationId="{931B1FC6-DFED-15AB-F112-0DA324A1384F}"/>
          </ac:spMkLst>
        </pc:spChg>
        <pc:spChg chg="add del mod">
          <ac:chgData name="Toby Donaldson" userId="2e6e5431-bb17-4c41-9985-d39c50d83c73" providerId="ADAL" clId="{0825D956-6B86-4A33-AE7B-8E9A1880C1EA}" dt="2024-11-04T20:46:29.941" v="1343"/>
          <ac:spMkLst>
            <pc:docMk/>
            <pc:sldMk cId="95739150" sldId="352"/>
            <ac:spMk id="7" creationId="{DFD0C902-BBE8-293C-D6A8-B04F81F17DBC}"/>
          </ac:spMkLst>
        </pc:spChg>
        <pc:spChg chg="add del">
          <ac:chgData name="Toby Donaldson" userId="2e6e5431-bb17-4c41-9985-d39c50d83c73" providerId="ADAL" clId="{0825D956-6B86-4A33-AE7B-8E9A1880C1EA}" dt="2024-11-04T20:46:35.113" v="1345" actId="21"/>
          <ac:spMkLst>
            <pc:docMk/>
            <pc:sldMk cId="95739150" sldId="352"/>
            <ac:spMk id="9" creationId="{161D6C70-E9FF-7C1A-0E30-DE330D408403}"/>
          </ac:spMkLst>
        </pc:spChg>
        <pc:spChg chg="add mod">
          <ac:chgData name="Toby Donaldson" userId="2e6e5431-bb17-4c41-9985-d39c50d83c73" providerId="ADAL" clId="{0825D956-6B86-4A33-AE7B-8E9A1880C1EA}" dt="2024-11-04T20:48:19.075" v="1719" actId="113"/>
          <ac:spMkLst>
            <pc:docMk/>
            <pc:sldMk cId="95739150" sldId="352"/>
            <ac:spMk id="10" creationId="{E3593831-C98F-5125-3FDE-D4BDB2DA75C5}"/>
          </ac:spMkLst>
        </pc:spChg>
        <pc:spChg chg="add mod">
          <ac:chgData name="Toby Donaldson" userId="2e6e5431-bb17-4c41-9985-d39c50d83c73" providerId="ADAL" clId="{0825D956-6B86-4A33-AE7B-8E9A1880C1EA}" dt="2024-11-04T20:48:29.958" v="1721" actId="1076"/>
          <ac:spMkLst>
            <pc:docMk/>
            <pc:sldMk cId="95739150" sldId="352"/>
            <ac:spMk id="11" creationId="{1625BB7B-2AC8-368A-CD57-578DB35D721D}"/>
          </ac:spMkLst>
        </pc:spChg>
        <pc:picChg chg="add mod">
          <ac:chgData name="Toby Donaldson" userId="2e6e5431-bb17-4c41-9985-d39c50d83c73" providerId="ADAL" clId="{0825D956-6B86-4A33-AE7B-8E9A1880C1EA}" dt="2024-11-04T20:45:59.944" v="1323" actId="1076"/>
          <ac:picMkLst>
            <pc:docMk/>
            <pc:sldMk cId="95739150" sldId="352"/>
            <ac:picMk id="6" creationId="{1ECC9580-B149-98C4-893C-C9F6284F9399}"/>
          </ac:picMkLst>
        </pc:picChg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6" creationId="{8314DDD7-D7B0-8F3F-F7EF-7BE2A846991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7" creationId="{5EC94AE4-6171-9417-390D-D70EB271E94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9" creationId="{B0064C83-F3D3-D741-18E7-D8E28B154798}"/>
          </ac:spMkLst>
        </pc:spChg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6" creationId="{53E4987A-C777-53A6-8F24-9D0E6C57E2A4}"/>
          </ac:spMkLst>
        </pc:spChg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7" creationId="{9685A164-5CAD-239A-2985-1AF80D986BAA}"/>
          </ac:spMkLst>
        </pc:sp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37946873" sldId="355"/>
            <ac:inkMk id="3" creationId="{752EBB63-E926-01EB-DB30-F487545ECA30}"/>
          </ac:inkMkLst>
        </pc:inkChg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  <pc:spChg chg="mod">
          <ac:chgData name="Toby Donaldson" userId="2e6e5431-bb17-4c41-9985-d39c50d83c73" providerId="ADAL" clId="{0825D956-6B86-4A33-AE7B-8E9A1880C1EA}" dt="2024-11-04T21:21:07.446" v="1748" actId="20577"/>
          <ac:spMkLst>
            <pc:docMk/>
            <pc:sldMk cId="2802425358" sldId="356"/>
            <ac:spMk id="3" creationId="{B3D89F91-A3EC-A7A2-3EA3-7B0C7FB63F0A}"/>
          </ac:spMkLst>
        </pc:spChg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266901553" sldId="357"/>
            <ac:inkMk id="6" creationId="{33DC7B99-B374-0149-8130-29CBBF559C90}"/>
          </ac:inkMkLst>
        </pc:ink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  <pc:spChg chg="mod">
          <ac:chgData name="Toby Donaldson" userId="2e6e5431-bb17-4c41-9985-d39c50d83c73" providerId="ADAL" clId="{0825D956-6B86-4A33-AE7B-8E9A1880C1EA}" dt="2024-11-04T21:45:12.766" v="2137" actId="207"/>
          <ac:spMkLst>
            <pc:docMk/>
            <pc:sldMk cId="2589050326" sldId="358"/>
            <ac:spMk id="26" creationId="{398F7FF8-CEEC-F3C9-64FB-9CE485C30AC8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89050326" sldId="358"/>
            <ac:inkMk id="3" creationId="{84630F24-7531-3F86-C1B0-0769E9F5E18F}"/>
          </ac:inkMkLst>
        </pc:inkChg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  <pc:spChg chg="del">
          <ac:chgData name="Toby Donaldson" userId="2e6e5431-bb17-4c41-9985-d39c50d83c73" providerId="ADAL" clId="{0825D956-6B86-4A33-AE7B-8E9A1880C1EA}" dt="2024-11-04T21:42:34.205" v="2125" actId="21"/>
          <ac:spMkLst>
            <pc:docMk/>
            <pc:sldMk cId="748725112" sldId="359"/>
            <ac:spMk id="25" creationId="{B77A0583-617A-0567-1E72-2965BE4DE7D8}"/>
          </ac:spMkLst>
        </pc:spChg>
        <pc:spChg chg="del">
          <ac:chgData name="Toby Donaldson" userId="2e6e5431-bb17-4c41-9985-d39c50d83c73" providerId="ADAL" clId="{0825D956-6B86-4A33-AE7B-8E9A1880C1EA}" dt="2024-11-04T21:42:31.685" v="2124" actId="21"/>
          <ac:spMkLst>
            <pc:docMk/>
            <pc:sldMk cId="748725112" sldId="359"/>
            <ac:spMk id="26" creationId="{80981DB6-EC62-C261-9F89-69C6E408719D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7" creationId="{F0F3E135-C675-392D-B115-6A0C05D6F1D1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8" creationId="{7FDA2EB9-346E-9ADF-91A6-327EF7A9F473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0" creationId="{E4468E50-D684-078E-B3EC-015DA0F5BC0A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1" creationId="{097BAF1C-6ED8-FB62-9CC7-C02A119674FD}"/>
          </ac:spMkLst>
        </pc:spChg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  <pc:spChg chg="del">
          <ac:chgData name="Toby Donaldson" userId="2e6e5431-bb17-4c41-9985-d39c50d83c73" providerId="ADAL" clId="{0825D956-6B86-4A33-AE7B-8E9A1880C1EA}" dt="2024-11-04T21:44:13.394" v="2130" actId="21"/>
          <ac:spMkLst>
            <pc:docMk/>
            <pc:sldMk cId="2962435463" sldId="360"/>
            <ac:spMk id="26" creationId="{A9E869C3-3C4F-C87F-A1B9-B0A7ABB08499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62435463" sldId="360"/>
            <ac:inkMk id="9" creationId="{0003D742-FAD4-93AB-87F9-A6F78732B637}"/>
          </ac:inkMkLst>
        </pc:inkChg>
        <pc:cxnChg chg="add del">
          <ac:chgData name="Toby Donaldson" userId="2e6e5431-bb17-4c41-9985-d39c50d83c73" providerId="ADAL" clId="{0825D956-6B86-4A33-AE7B-8E9A1880C1EA}" dt="2024-11-04T21:44:50.660" v="2134" actId="21"/>
          <ac:cxnSpMkLst>
            <pc:docMk/>
            <pc:sldMk cId="2962435463" sldId="360"/>
            <ac:cxnSpMk id="6" creationId="{D0B14D83-8F9B-DB46-B3A2-D8E325F88E28}"/>
          </ac:cxnSpMkLst>
        </pc:cxnChg>
        <pc:cxnChg chg="add del">
          <ac:chgData name="Toby Donaldson" userId="2e6e5431-bb17-4c41-9985-d39c50d83c73" providerId="ADAL" clId="{0825D956-6B86-4A33-AE7B-8E9A1880C1EA}" dt="2024-11-04T21:44:45.419" v="2133" actId="21"/>
          <ac:cxnSpMkLst>
            <pc:docMk/>
            <pc:sldMk cId="2962435463" sldId="360"/>
            <ac:cxnSpMk id="8" creationId="{A599F7A2-2C4A-C271-6FC5-A94D5905D9E7}"/>
          </ac:cxnSpMkLst>
        </pc:cxnChg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  <pc:spChg chg="del">
          <ac:chgData name="Toby Donaldson" userId="2e6e5431-bb17-4c41-9985-d39c50d83c73" providerId="ADAL" clId="{3E73F375-118E-4313-B197-86FE59234AEF}" dt="2024-10-15T20:43:21.238" v="0" actId="21"/>
          <ac:spMkLst>
            <pc:docMk/>
            <pc:sldMk cId="3434322379" sldId="301"/>
            <ac:spMk id="7" creationId="{AF1AF448-A6B5-D972-885A-04DA068B6110}"/>
          </ac:spMkLst>
        </pc:spChg>
        <pc:spChg chg="add mod">
          <ac:chgData name="Toby Donaldson" userId="2e6e5431-bb17-4c41-9985-d39c50d83c73" providerId="ADAL" clId="{3E73F375-118E-4313-B197-86FE59234AEF}" dt="2024-10-15T20:43:29.095" v="1"/>
          <ac:spMkLst>
            <pc:docMk/>
            <pc:sldMk cId="3434322379" sldId="301"/>
            <ac:spMk id="8" creationId="{EAB3469F-43D7-C0F0-548E-4D4182B226E5}"/>
          </ac:spMkLst>
        </pc:sp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2658978882" sldId="302"/>
            <ac:inkMk id="3" creationId="{F85B093F-9625-356B-30E1-4E3681EC42A8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3332135005" sldId="304"/>
            <ac:inkMk id="8" creationId="{F97A432A-B26B-2B80-A64B-2B90C82C4112}"/>
          </ac:inkMkLst>
        </pc:inkChg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  <pc:spChg chg="mod">
          <ac:chgData name="Toby Donaldson" userId="2e6e5431-bb17-4c41-9985-d39c50d83c73" providerId="ADAL" clId="{3E73F375-118E-4313-B197-86FE59234AEF}" dt="2024-10-15T20:47:59.716" v="14" actId="2711"/>
          <ac:spMkLst>
            <pc:docMk/>
            <pc:sldMk cId="4030859673" sldId="306"/>
            <ac:spMk id="7" creationId="{0918A78D-1C0B-BB54-111C-216618300AE7}"/>
          </ac:spMkLst>
        </pc:spChg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  <pc:spChg chg="add mod">
          <ac:chgData name="Toby Donaldson" userId="2e6e5431-bb17-4c41-9985-d39c50d83c73" providerId="ADAL" clId="{3E73F375-118E-4313-B197-86FE59234AEF}" dt="2024-10-15T20:50:36.304" v="100" actId="207"/>
          <ac:spMkLst>
            <pc:docMk/>
            <pc:sldMk cId="515663142" sldId="308"/>
            <ac:spMk id="3" creationId="{02467931-52B0-6649-B702-532553885F53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0" creationId="{680E2E02-CCC2-5320-85F8-3F81029F0872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1" creationId="{EC8DA32C-728B-22C5-42A3-EFC5C347E1C3}"/>
          </ac:spMkLst>
        </pc:spChg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  <pc:spChg chg="del">
          <ac:chgData name="Toby Donaldson" userId="2e6e5431-bb17-4c41-9985-d39c50d83c73" providerId="ADAL" clId="{3E73F375-118E-4313-B197-86FE59234AEF}" dt="2024-10-15T20:51:43.382" v="103" actId="21"/>
          <ac:spMkLst>
            <pc:docMk/>
            <pc:sldMk cId="1023544048" sldId="309"/>
            <ac:spMk id="6" creationId="{E11FE972-ECCA-A1C5-B27C-D24B690608E3}"/>
          </ac:spMkLst>
        </pc:sp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4246999849" sldId="310"/>
            <ac:inkMk id="3" creationId="{70B7CF7E-FE71-C246-AB0E-1540B759741C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195443414" sldId="313"/>
            <ac:inkMk id="6" creationId="{5A989CF6-95D7-F83C-69C3-580986CB62D9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4023133742" sldId="314"/>
            <ac:inkMk id="5" creationId="{8A4C7B97-28B1-979D-39F6-DA3115E5B8DE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433693695" sldId="315"/>
            <ac:inkMk id="3" creationId="{614C03DF-5994-DBB6-B406-9D678863150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71794041" sldId="337"/>
            <ac:inkMk id="15" creationId="{7B037A25-F216-3739-C370-5091813C4B0D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339854315" sldId="341"/>
            <ac:inkMk id="3" creationId="{FA118791-C553-E092-6B79-32F33128D85F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600028437" sldId="350"/>
            <ac:inkMk id="10" creationId="{AF49DB37-5B63-91CC-E27B-123B456C3F1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2040492478" sldId="353"/>
            <ac:inkMk id="8" creationId="{F9A2D177-A374-F67B-222A-E3FEC033F031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416104049" sldId="357"/>
            <ac:inkMk id="7" creationId="{7E3B4623-B7E1-7193-2E94-4BADB2AF270E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958484672" sldId="363"/>
            <ac:inkMk id="5" creationId="{A843E03C-AF20-3F8C-9ACC-2218A4491E29}"/>
          </ac:inkMkLst>
        </pc:inkChg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  <pc:spChg chg="mod">
          <ac:chgData name="Toby Donaldson" userId="2e6e5431-bb17-4c41-9985-d39c50d83c73" providerId="ADAL" clId="{3E73F375-118E-4313-B197-86FE59234AEF}" dt="2024-10-16T20:49:37.862" v="108" actId="20577"/>
          <ac:spMkLst>
            <pc:docMk/>
            <pc:sldMk cId="2445780534" sldId="371"/>
            <ac:spMk id="8" creationId="{27A6C7D3-00A6-970B-FDB3-0B0463FE1473}"/>
          </ac:spMkLst>
        </pc:spChg>
        <pc:cxnChg chg="mod">
          <ac:chgData name="Toby Donaldson" userId="2e6e5431-bb17-4c41-9985-d39c50d83c73" providerId="ADAL" clId="{3E73F375-118E-4313-B197-86FE59234AEF}" dt="2024-10-16T20:49:37.862" v="108" actId="20577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2" creationId="{A74A24A5-CD9D-B093-C595-BDCF2138224C}"/>
          </ac:spMkLst>
        </pc:spChg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3" creationId="{4955E023-9FEC-5E6D-A69F-2F74D6F3566C}"/>
          </ac:spMkLst>
        </pc:spChg>
        <pc:spChg chg="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4" creationId="{D6505054-D305-BC27-F655-9BE60E998110}"/>
          </ac:spMkLst>
        </pc:spChg>
        <pc:spChg chg="add mod ord">
          <ac:chgData name="Toby Donaldson" userId="2e6e5431-bb17-4c41-9985-d39c50d83c73" providerId="ADAL" clId="{3E73F375-118E-4313-B197-86FE59234AEF}" dt="2024-10-15T20:46:46.791" v="12" actId="20577"/>
          <ac:spMkLst>
            <pc:docMk/>
            <pc:sldMk cId="863441422" sldId="372"/>
            <ac:spMk id="5" creationId="{12FB2EEB-124D-EA92-9906-CDD38DE12578}"/>
          </ac:spMkLst>
        </pc:spChg>
        <pc:spChg chg="add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6" creationId="{45522551-A2E0-F573-51B4-D979AA11263E}"/>
          </ac:spMkLst>
        </pc:spChg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  <pc:spChg chg="mod">
          <ac:chgData name="Toby Donaldson" userId="2e6e5431-bb17-4c41-9985-d39c50d83c73" providerId="ADAL" clId="{3E73F375-118E-4313-B197-86FE59234AEF}" dt="2024-10-15T20:51:02.670" v="101" actId="113"/>
          <ac:spMkLst>
            <pc:docMk/>
            <pc:sldMk cId="3269997775" sldId="373"/>
            <ac:spMk id="10" creationId="{7AEB9835-3084-4C49-E570-85678137630E}"/>
          </ac:spMkLst>
        </pc:spChg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269997775" sldId="373"/>
            <ac:inkMk id="3" creationId="{75E76DF5-3173-A1EB-C58B-C2C1C6F27D30}"/>
          </ac:inkMkLst>
        </pc:inkChg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760953719" sldId="374"/>
            <ac:inkMk id="7" creationId="{A57E4D67-59C1-5B25-E319-3042C621420B}"/>
          </ac:inkMkLst>
        </pc:inkChg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  <pc:spChg chg="del">
          <ac:chgData name="Toby Donaldson" userId="2e6e5431-bb17-4c41-9985-d39c50d83c73" providerId="ADAL" clId="{3E73F375-118E-4313-B197-86FE59234AEF}" dt="2024-10-16T20:59:23.245" v="109" actId="21"/>
          <ac:spMkLst>
            <pc:docMk/>
            <pc:sldMk cId="1423492479" sldId="375"/>
            <ac:spMk id="2" creationId="{7476F766-47B5-E84C-A6EF-6041697F9D63}"/>
          </ac:spMkLst>
        </pc:spChg>
        <pc:spChg chg="add del mod">
          <ac:chgData name="Toby Donaldson" userId="2e6e5431-bb17-4c41-9985-d39c50d83c73" providerId="ADAL" clId="{3E73F375-118E-4313-B197-86FE59234AEF}" dt="2024-10-16T20:59:26.672" v="110" actId="21"/>
          <ac:spMkLst>
            <pc:docMk/>
            <pc:sldMk cId="1423492479" sldId="375"/>
            <ac:spMk id="6" creationId="{E88FAEAD-9F46-71B8-A0D8-52B1A32E12C2}"/>
          </ac:spMkLst>
        </pc:sp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87091156" sldId="377"/>
            <ac:inkMk id="3" creationId="{46A40805-0C91-E2FB-8C5C-17480C2516BB}"/>
          </ac:inkMkLst>
        </pc:inkChg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  <pc:spChg chg="mod">
          <ac:chgData name="Toby Donaldson" userId="2e6e5431-bb17-4c41-9985-d39c50d83c73" providerId="ADAL" clId="{3E73F375-118E-4313-B197-86FE59234AEF}" dt="2024-10-16T20:59:47.672" v="113" actId="20577"/>
          <ac:spMkLst>
            <pc:docMk/>
            <pc:sldMk cId="3529617682" sldId="378"/>
            <ac:spMk id="3" creationId="{333E7BDB-B526-B7A4-7F8F-F88B168E3569}"/>
          </ac:spMkLst>
        </pc:spChg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529617682" sldId="378"/>
            <ac:inkMk id="7" creationId="{D4BAF935-8E6E-CC4B-0BAF-C76E1F96C54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783137732" sldId="391"/>
            <ac:inkMk id="64" creationId="{0A84DE4C-53F9-FE16-A028-3F74336F9FC1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867936421" sldId="393"/>
            <ac:inkMk id="64" creationId="{B571E3A6-0D8F-E650-82D5-2AB0D51B45E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1377394535" sldId="394"/>
            <ac:inkMk id="64" creationId="{B1E8C17E-D15E-4B22-9042-7960A77824CE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357367200" sldId="403"/>
            <ac:inkMk id="6" creationId="{F8C5E133-6B00-93BF-E0DC-37FD8C1B760A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3369581558" sldId="405"/>
            <ac:inkMk id="2" creationId="{BD194897-02F3-EE34-F85F-919F62E798CB}"/>
          </ac:inkMkLst>
        </pc:inkChg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  <pc:spChg chg="mod">
          <ac:chgData name="Toby Donaldson" userId="2e6e5431-bb17-4c41-9985-d39c50d83c73" providerId="ADAL" clId="{11AE3950-EE88-4FA4-BEA5-7D719EBDFD56}" dt="2024-10-16T03:54:52.684" v="10549" actId="20577"/>
          <ac:spMkLst>
            <pc:docMk/>
            <pc:sldMk cId="1423492479" sldId="375"/>
            <ac:spMk id="2" creationId="{7476F766-47B5-E84C-A6EF-6041697F9D63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3" creationId="{3F47620A-8110-9504-2C6E-C74571A83794}"/>
          </ac:spMkLst>
        </pc:spChg>
        <pc:spChg chg="add mod">
          <ac:chgData name="Toby Donaldson" userId="2e6e5431-bb17-4c41-9985-d39c50d83c73" providerId="ADAL" clId="{11AE3950-EE88-4FA4-BEA5-7D719EBDFD56}" dt="2024-10-16T03:57:17.252" v="10630" actId="207"/>
          <ac:spMkLst>
            <pc:docMk/>
            <pc:sldMk cId="1423492479" sldId="375"/>
            <ac:spMk id="5" creationId="{ED0B2EE7-0857-FA12-C603-63C10C141DE3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8" creationId="{6BDF38C3-B934-2D23-486F-BF08CF3C5F37}"/>
          </ac:spMkLst>
        </pc:spChg>
        <pc:spChg chg="mod">
          <ac:chgData name="Toby Donaldson" userId="2e6e5431-bb17-4c41-9985-d39c50d83c73" providerId="ADAL" clId="{11AE3950-EE88-4FA4-BEA5-7D719EBDFD56}" dt="2024-10-16T03:57:09.056" v="10624" actId="1076"/>
          <ac:spMkLst>
            <pc:docMk/>
            <pc:sldMk cId="1423492479" sldId="375"/>
            <ac:spMk id="9" creationId="{E1F0B983-79CD-9D8C-C541-B5D0999FE99B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1" creationId="{1EBCEF24-B729-F49A-CB68-AD2BADC954FB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6" creationId="{3913D6C6-65FD-3678-7399-D638748ED08F}"/>
          </ac:spMkLst>
        </pc:spChg>
        <pc:cxnChg chg="del mod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3" creationId="{A37F8A6A-0F43-7123-9AA6-0AC6A7B99267}"/>
          </ac:cxnSpMkLst>
        </pc:cxnChg>
        <pc:cxnChg chg="del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4" creationId="{1BEDFC26-2C2A-3876-47ED-5BA6C32ABBE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  <pc:spChg chg="add mod">
          <ac:chgData name="Toby Donaldson" userId="2e6e5431-bb17-4c41-9985-d39c50d83c73" providerId="ADAL" clId="{11AE3950-EE88-4FA4-BEA5-7D719EBDFD56}" dt="2024-10-16T03:58:00.493" v="10645" actId="207"/>
          <ac:spMkLst>
            <pc:docMk/>
            <pc:sldMk cId="1155341117" sldId="376"/>
            <ac:spMk id="3" creationId="{6681B5A1-2FFF-3C8C-9432-753DBC778DD9}"/>
          </ac:spMkLst>
        </pc:spChg>
        <pc:spChg chg="mod">
          <ac:chgData name="Toby Donaldson" userId="2e6e5431-bb17-4c41-9985-d39c50d83c73" providerId="ADAL" clId="{11AE3950-EE88-4FA4-BEA5-7D719EBDFD56}" dt="2024-10-16T03:57:27.541" v="10633" actId="20577"/>
          <ac:spMkLst>
            <pc:docMk/>
            <pc:sldMk cId="1155341117" sldId="376"/>
            <ac:spMk id="5" creationId="{0778DC04-AF6F-8661-644C-74257A4D11AD}"/>
          </ac:spMkLst>
        </pc:spChg>
        <pc:spChg chg="add mod">
          <ac:chgData name="Toby Donaldson" userId="2e6e5431-bb17-4c41-9985-d39c50d83c73" providerId="ADAL" clId="{11AE3950-EE88-4FA4-BEA5-7D719EBDFD56}" dt="2024-10-16T04:01:47.459" v="10936" actId="1076"/>
          <ac:spMkLst>
            <pc:docMk/>
            <pc:sldMk cId="1155341117" sldId="376"/>
            <ac:spMk id="6" creationId="{6A6BD718-314D-1F61-F145-535F6F88A14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  <pc:spChg chg="del">
          <ac:chgData name="Toby Donaldson" userId="2e6e5431-bb17-4c41-9985-d39c50d83c73" providerId="ADAL" clId="{11AE3950-EE88-4FA4-BEA5-7D719EBDFD56}" dt="2024-10-16T03:58:12.142" v="10647" actId="21"/>
          <ac:spMkLst>
            <pc:docMk/>
            <pc:sldMk cId="1387091156" sldId="377"/>
            <ac:spMk id="3" creationId="{74C352A1-8597-D597-2629-6FCABE358871}"/>
          </ac:spMkLst>
        </pc:spChg>
        <pc:spChg chg="mod">
          <ac:chgData name="Toby Donaldson" userId="2e6e5431-bb17-4c41-9985-d39c50d83c73" providerId="ADAL" clId="{11AE3950-EE88-4FA4-BEA5-7D719EBDFD56}" dt="2024-10-16T03:58:15.620" v="10648" actId="207"/>
          <ac:spMkLst>
            <pc:docMk/>
            <pc:sldMk cId="1387091156" sldId="377"/>
            <ac:spMk id="5" creationId="{9A4D4EDB-88D3-E973-8CD3-EC051418C849}"/>
          </ac:spMkLst>
        </pc:spChg>
        <pc:spChg chg="add mod">
          <ac:chgData name="Toby Donaldson" userId="2e6e5431-bb17-4c41-9985-d39c50d83c73" providerId="ADAL" clId="{11AE3950-EE88-4FA4-BEA5-7D719EBDFD56}" dt="2024-10-16T03:59:17.789" v="10733" actId="1076"/>
          <ac:spMkLst>
            <pc:docMk/>
            <pc:sldMk cId="1387091156" sldId="377"/>
            <ac:spMk id="6" creationId="{ECF30896-052E-59D8-3843-FB091FB2FE70}"/>
          </ac:spMkLst>
        </pc:spChg>
        <pc:spChg chg="add mod">
          <ac:chgData name="Toby Donaldson" userId="2e6e5431-bb17-4c41-9985-d39c50d83c73" providerId="ADAL" clId="{11AE3950-EE88-4FA4-BEA5-7D719EBDFD56}" dt="2024-10-16T03:59:15.430" v="10732" actId="14100"/>
          <ac:spMkLst>
            <pc:docMk/>
            <pc:sldMk cId="1387091156" sldId="377"/>
            <ac:spMk id="10" creationId="{907438FF-03D2-7219-EF52-DBB7B95DE5AD}"/>
          </ac:spMkLst>
        </pc:spChg>
        <pc:cxnChg chg="add del">
          <ac:chgData name="Toby Donaldson" userId="2e6e5431-bb17-4c41-9985-d39c50d83c73" providerId="ADAL" clId="{11AE3950-EE88-4FA4-BEA5-7D719EBDFD56}" dt="2024-10-16T03:59:05.091" v="10729" actId="21"/>
          <ac:cxnSpMkLst>
            <pc:docMk/>
            <pc:sldMk cId="1387091156" sldId="377"/>
            <ac:cxnSpMk id="8" creationId="{8EC2B754-326C-1651-F006-0B3BB09751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  <pc:spChg chg="add mod">
          <ac:chgData name="Toby Donaldson" userId="2e6e5431-bb17-4c41-9985-d39c50d83c73" providerId="ADAL" clId="{11AE3950-EE88-4FA4-BEA5-7D719EBDFD56}" dt="2024-10-16T04:00:01.409" v="10826" actId="1076"/>
          <ac:spMkLst>
            <pc:docMk/>
            <pc:sldMk cId="3529617682" sldId="378"/>
            <ac:spMk id="3" creationId="{333E7BDB-B526-B7A4-7F8F-F88B168E3569}"/>
          </ac:spMkLst>
        </pc:spChg>
        <pc:spChg chg="mod">
          <ac:chgData name="Toby Donaldson" userId="2e6e5431-bb17-4c41-9985-d39c50d83c73" providerId="ADAL" clId="{11AE3950-EE88-4FA4-BEA5-7D719EBDFD56}" dt="2024-10-16T03:59:34.089" v="10736" actId="207"/>
          <ac:spMkLst>
            <pc:docMk/>
            <pc:sldMk cId="3529617682" sldId="378"/>
            <ac:spMk id="5" creationId="{5359EBE1-F43F-B303-870E-CAC146C03566}"/>
          </ac:spMkLst>
        </pc:spChg>
        <pc:cxnChg chg="add">
          <ac:chgData name="Toby Donaldson" userId="2e6e5431-bb17-4c41-9985-d39c50d83c73" providerId="ADAL" clId="{11AE3950-EE88-4FA4-BEA5-7D719EBDFD56}" dt="2024-10-16T04:00:05.962" v="10827" actId="11529"/>
          <ac:cxnSpMkLst>
            <pc:docMk/>
            <pc:sldMk cId="3529617682" sldId="378"/>
            <ac:cxnSpMk id="8" creationId="{091FCF74-4A29-EF7D-D501-6BA70352E671}"/>
          </ac:cxnSpMkLst>
        </pc:cxnChg>
        <pc:cxnChg chg="add">
          <ac:chgData name="Toby Donaldson" userId="2e6e5431-bb17-4c41-9985-d39c50d83c73" providerId="ADAL" clId="{11AE3950-EE88-4FA4-BEA5-7D719EBDFD56}" dt="2024-10-16T04:00:11.017" v="10828" actId="11529"/>
          <ac:cxnSpMkLst>
            <pc:docMk/>
            <pc:sldMk cId="3529617682" sldId="378"/>
            <ac:cxnSpMk id="12" creationId="{F4DE735F-291A-5F0D-ADDF-66DCAD425EC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3" creationId="{D12F993B-CFAA-C8CF-FBE0-D3B739ED2CAD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6" creationId="{DDE68970-13C4-F5CB-478D-E54A5E870A00}"/>
          </ac:spMkLst>
        </pc:spChg>
        <pc:spChg chg="add mod">
          <ac:chgData name="Toby Donaldson" userId="2e6e5431-bb17-4c41-9985-d39c50d83c73" providerId="ADAL" clId="{11AE3950-EE88-4FA4-BEA5-7D719EBDFD56}" dt="2024-10-16T04:07:08.327" v="11198" actId="1076"/>
          <ac:spMkLst>
            <pc:docMk/>
            <pc:sldMk cId="1536171663" sldId="379"/>
            <ac:spMk id="7" creationId="{9DB5E024-1D32-CE9D-FFE7-E20540DE6A8E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10" creationId="{2695E583-639A-0983-D358-A5DE6A3D7C99}"/>
          </ac:spMkLst>
        </pc:spChg>
        <pc:spChg chg="add mod">
          <ac:chgData name="Toby Donaldson" userId="2e6e5431-bb17-4c41-9985-d39c50d83c73" providerId="ADAL" clId="{11AE3950-EE88-4FA4-BEA5-7D719EBDFD56}" dt="2024-10-16T04:05:29.481" v="11063" actId="12789"/>
          <ac:spMkLst>
            <pc:docMk/>
            <pc:sldMk cId="1536171663" sldId="379"/>
            <ac:spMk id="11" creationId="{1C159071-9652-40CC-543D-0F1B2CE95F8A}"/>
          </ac:spMkLst>
        </pc:spChg>
        <pc:spChg chg="add mod">
          <ac:chgData name="Toby Donaldson" userId="2e6e5431-bb17-4c41-9985-d39c50d83c73" providerId="ADAL" clId="{11AE3950-EE88-4FA4-BEA5-7D719EBDFD56}" dt="2024-10-16T04:05:53.137" v="11068" actId="20577"/>
          <ac:spMkLst>
            <pc:docMk/>
            <pc:sldMk cId="1536171663" sldId="379"/>
            <ac:spMk id="13" creationId="{090317A1-4294-B0DD-D8EA-E92D7FD1080E}"/>
          </ac:spMkLst>
        </pc:spChg>
        <pc:spChg chg="add mod">
          <ac:chgData name="Toby Donaldson" userId="2e6e5431-bb17-4c41-9985-d39c50d83c73" providerId="ADAL" clId="{11AE3950-EE88-4FA4-BEA5-7D719EBDFD56}" dt="2024-10-16T04:05:54.692" v="11069" actId="20577"/>
          <ac:spMkLst>
            <pc:docMk/>
            <pc:sldMk cId="1536171663" sldId="379"/>
            <ac:spMk id="14" creationId="{6FFFEAEB-BA9E-5B36-226F-2C8B851CC892}"/>
          </ac:spMkLst>
        </pc:spChg>
        <pc:spChg chg="add mod">
          <ac:chgData name="Toby Donaldson" userId="2e6e5431-bb17-4c41-9985-d39c50d83c73" providerId="ADAL" clId="{11AE3950-EE88-4FA4-BEA5-7D719EBDFD56}" dt="2024-10-16T04:05:56.692" v="11070" actId="20577"/>
          <ac:spMkLst>
            <pc:docMk/>
            <pc:sldMk cId="1536171663" sldId="379"/>
            <ac:spMk id="15" creationId="{A68093E6-25D4-0359-8520-F6FA410C44CF}"/>
          </ac:spMkLst>
        </pc:spChg>
        <pc:spChg chg="add mod">
          <ac:chgData name="Toby Donaldson" userId="2e6e5431-bb17-4c41-9985-d39c50d83c73" providerId="ADAL" clId="{11AE3950-EE88-4FA4-BEA5-7D719EBDFD56}" dt="2024-10-16T04:05:59.491" v="11071" actId="20577"/>
          <ac:spMkLst>
            <pc:docMk/>
            <pc:sldMk cId="1536171663" sldId="379"/>
            <ac:spMk id="16" creationId="{1B334594-BE80-51B3-474A-0D98CCC4EFF9}"/>
          </ac:spMkLst>
        </pc:spChg>
        <pc:spChg chg="add mod">
          <ac:chgData name="Toby Donaldson" userId="2e6e5431-bb17-4c41-9985-d39c50d83c73" providerId="ADAL" clId="{11AE3950-EE88-4FA4-BEA5-7D719EBDFD56}" dt="2024-10-16T04:06:04.195" v="11073" actId="20577"/>
          <ac:spMkLst>
            <pc:docMk/>
            <pc:sldMk cId="1536171663" sldId="379"/>
            <ac:spMk id="17" creationId="{4043D5AB-6350-BBE9-E7C9-22CD115885E8}"/>
          </ac:spMkLst>
        </pc:spChg>
        <pc:spChg chg="add mod">
          <ac:chgData name="Toby Donaldson" userId="2e6e5431-bb17-4c41-9985-d39c50d83c73" providerId="ADAL" clId="{11AE3950-EE88-4FA4-BEA5-7D719EBDFD56}" dt="2024-10-16T04:06:07.854" v="11074" actId="20577"/>
          <ac:spMkLst>
            <pc:docMk/>
            <pc:sldMk cId="1536171663" sldId="379"/>
            <ac:spMk id="18" creationId="{E4261A16-A586-DA8B-4983-E3C80FD6B039}"/>
          </ac:spMkLst>
        </pc:spChg>
        <pc:spChg chg="add mod">
          <ac:chgData name="Toby Donaldson" userId="2e6e5431-bb17-4c41-9985-d39c50d83c73" providerId="ADAL" clId="{11AE3950-EE88-4FA4-BEA5-7D719EBDFD56}" dt="2024-10-16T04:06:09.551" v="11075" actId="20577"/>
          <ac:spMkLst>
            <pc:docMk/>
            <pc:sldMk cId="1536171663" sldId="379"/>
            <ac:spMk id="19" creationId="{1B56BD0A-DA68-12A2-F844-1F8D328CD0D9}"/>
          </ac:spMkLst>
        </pc:spChg>
        <pc:spChg chg="add mod">
          <ac:chgData name="Toby Donaldson" userId="2e6e5431-bb17-4c41-9985-d39c50d83c73" providerId="ADAL" clId="{11AE3950-EE88-4FA4-BEA5-7D719EBDFD56}" dt="2024-10-16T04:06:11.845" v="11076" actId="20577"/>
          <ac:spMkLst>
            <pc:docMk/>
            <pc:sldMk cId="1536171663" sldId="379"/>
            <ac:spMk id="20" creationId="{CBCE7FDB-488F-E539-C623-5E1C88B1D9C3}"/>
          </ac:spMkLst>
        </pc:spChg>
        <pc:spChg chg="add mod">
          <ac:chgData name="Toby Donaldson" userId="2e6e5431-bb17-4c41-9985-d39c50d83c73" providerId="ADAL" clId="{11AE3950-EE88-4FA4-BEA5-7D719EBDFD56}" dt="2024-10-16T04:06:14.316" v="11077" actId="20577"/>
          <ac:spMkLst>
            <pc:docMk/>
            <pc:sldMk cId="1536171663" sldId="379"/>
            <ac:spMk id="21" creationId="{63015408-B057-D5A8-9B46-A57BC60DA139}"/>
          </ac:spMkLst>
        </pc:spChg>
        <pc:spChg chg="add mod">
          <ac:chgData name="Toby Donaldson" userId="2e6e5431-bb17-4c41-9985-d39c50d83c73" providerId="ADAL" clId="{11AE3950-EE88-4FA4-BEA5-7D719EBDFD56}" dt="2024-10-16T04:06:15.674" v="11078" actId="20577"/>
          <ac:spMkLst>
            <pc:docMk/>
            <pc:sldMk cId="1536171663" sldId="379"/>
            <ac:spMk id="22" creationId="{D5EA91AF-D04E-8DDA-3AE5-808725F8EE7A}"/>
          </ac:spMkLst>
        </pc:spChg>
        <pc:spChg chg="add mod">
          <ac:chgData name="Toby Donaldson" userId="2e6e5431-bb17-4c41-9985-d39c50d83c73" providerId="ADAL" clId="{11AE3950-EE88-4FA4-BEA5-7D719EBDFD56}" dt="2024-10-16T04:07:12.151" v="11199" actId="1076"/>
          <ac:spMkLst>
            <pc:docMk/>
            <pc:sldMk cId="1536171663" sldId="379"/>
            <ac:spMk id="23" creationId="{958FF27D-7A08-79BF-A346-B381D66C21FE}"/>
          </ac:spMkLst>
        </pc:sp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8" creationId="{77ADB71F-3AFD-8AF5-3261-87C2AA9B6625}"/>
          </ac:cxnSpMkLst>
        </pc:cxn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12" creationId="{94015685-C727-878C-1B59-AD2DC058028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5" creationId="{2507BD72-A648-C7F8-ACED-C15AA4A7EB36}"/>
          </ac:spMkLst>
        </pc:spChg>
        <pc:spChg chg="add mod">
          <ac:chgData name="Toby Donaldson" userId="2e6e5431-bb17-4c41-9985-d39c50d83c73" providerId="ADAL" clId="{11AE3950-EE88-4FA4-BEA5-7D719EBDFD56}" dt="2024-10-16T04:13:49.095" v="11235" actId="1076"/>
          <ac:spMkLst>
            <pc:docMk/>
            <pc:sldMk cId="1593311143" sldId="380"/>
            <ac:spMk id="6" creationId="{063EEFFD-DBD6-6BE9-6DD0-93AE021F8879}"/>
          </ac:spMkLst>
        </pc:spChg>
        <pc:spChg chg="mod">
          <ac:chgData name="Toby Donaldson" userId="2e6e5431-bb17-4c41-9985-d39c50d83c73" providerId="ADAL" clId="{11AE3950-EE88-4FA4-BEA5-7D719EBDFD56}" dt="2024-10-16T04:11:41.874" v="11206" actId="1076"/>
          <ac:spMkLst>
            <pc:docMk/>
            <pc:sldMk cId="1593311143" sldId="380"/>
            <ac:spMk id="7" creationId="{8C2532B5-25A6-2358-11E9-CA8BCDAFFA41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8" creationId="{F8339DED-2E3F-FABD-9AF3-98B1E6042731}"/>
          </ac:spMkLst>
        </pc:spChg>
        <pc:spChg chg="del">
          <ac:chgData name="Toby Donaldson" userId="2e6e5431-bb17-4c41-9985-d39c50d83c73" providerId="ADAL" clId="{11AE3950-EE88-4FA4-BEA5-7D719EBDFD56}" dt="2024-10-16T04:11:19.676" v="11201" actId="21"/>
          <ac:spMkLst>
            <pc:docMk/>
            <pc:sldMk cId="1593311143" sldId="380"/>
            <ac:spMk id="9" creationId="{F81E0308-083C-ECBE-4996-ACA101D3E79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0" creationId="{6679CF50-97F6-0251-F10D-3886C58BB858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1" creationId="{4C5D22CC-F452-9138-6185-DF1D2CC7C08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2" creationId="{1DDB035B-5A0A-79DD-2460-CB40983935E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3" creationId="{5801DD5A-F399-370A-BAF4-A67EF727002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4" creationId="{254A0557-FE58-E97B-45EA-73C137AD219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5" creationId="{23D7E709-2ADD-53D5-8BAE-39A0CC69E756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6" creationId="{BC868FB3-CB01-A6DA-9AE8-40C85E41BF11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7" creationId="{D2629B55-A6C5-92E8-6511-7EBDDC83815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8" creationId="{03E3DE02-5B03-741E-7BA5-6DB6B5307DEA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9" creationId="{4D643E81-CD8F-5B58-13D1-D71BCF01AD1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0" creationId="{6A1BAE83-D340-BBEE-1130-1CC330BCE875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1" creationId="{EF344F40-5A58-461E-171F-F2B963BC4FE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2" creationId="{20323952-7A51-0D16-55FC-A38CFB8100D7}"/>
          </ac:spMkLst>
        </pc:spChg>
        <pc:spChg chg="mod">
          <ac:chgData name="Toby Donaldson" userId="2e6e5431-bb17-4c41-9985-d39c50d83c73" providerId="ADAL" clId="{11AE3950-EE88-4FA4-BEA5-7D719EBDFD56}" dt="2024-10-16T04:19:46.443" v="11384" actId="1076"/>
          <ac:spMkLst>
            <pc:docMk/>
            <pc:sldMk cId="1593311143" sldId="380"/>
            <ac:spMk id="23" creationId="{62214B63-5180-D11F-C7F7-823ED449A44B}"/>
          </ac:spMkLst>
        </pc:spChg>
        <pc:spChg chg="add del mod">
          <ac:chgData name="Toby Donaldson" userId="2e6e5431-bb17-4c41-9985-d39c50d83c73" providerId="ADAL" clId="{11AE3950-EE88-4FA4-BEA5-7D719EBDFD56}" dt="2024-10-16T04:19:09.344" v="11338" actId="21"/>
          <ac:spMkLst>
            <pc:docMk/>
            <pc:sldMk cId="1593311143" sldId="380"/>
            <ac:spMk id="24" creationId="{8F92E4C5-EC0E-71E7-2A23-606FB86C430B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5" creationId="{8515D9E7-109E-BFEF-8028-57D151B274DA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6" creationId="{9E34BD1A-8BC0-5B24-27B9-AF878457F5A8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1" creationId="{00E4567C-59F0-03B7-D6A3-8F6B6282699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2" creationId="{2E490EA7-7A81-F5DC-3394-D16D75CBA3EE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8" creationId="{BB77BA77-B04D-D579-93E3-ED2D865633C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9" creationId="{13DA7EE9-BB12-E8EE-33EB-5407823B518C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0" creationId="{DFA494FC-7FE2-1C9B-5360-F5AF61619856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1" creationId="{ADD887DA-53D3-6F08-7D5A-19118E4F940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2" creationId="{C274A446-99E7-1069-916B-35500ADBFBED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7" creationId="{23C65F9F-5819-B427-B696-1B221FA76052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8" creationId="{41C6BA4B-0E5D-507A-4D29-387D20C1981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3" creationId="{281ED42A-4F7E-37FC-6381-9283D61946C6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4" creationId="{5CB1A1B2-08AF-30CB-251E-DC3EB200FC7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5" creationId="{9054DB72-06BE-8E9C-B845-0EBD7348CD75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8" creationId="{652C07B4-1C9B-521B-7AB1-BCE04330803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69" creationId="{99B3B10C-50E1-163A-2256-A27B7E8F98A4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74" creationId="{87E718AC-4EC6-79C2-0109-485166733E55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78" creationId="{8FC4A443-810E-9394-F07B-0F6E8A6C6907}"/>
          </ac:spMkLst>
        </pc:spChg>
        <pc:grpChg chg="add mod">
          <ac:chgData name="Toby Donaldson" userId="2e6e5431-bb17-4c41-9985-d39c50d83c73" providerId="ADAL" clId="{11AE3950-EE88-4FA4-BEA5-7D719EBDFD56}" dt="2024-10-16T04:11:29.033" v="11203" actId="1076"/>
          <ac:grpSpMkLst>
            <pc:docMk/>
            <pc:sldMk cId="1593311143" sldId="380"/>
            <ac:grpSpMk id="3" creationId="{CBC0EC62-DFAE-C17E-DC06-0F776885EF24}"/>
          </ac:grpSpMkLst>
        </pc:grp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28" creationId="{674707D6-25B5-3310-B79A-04608A17BA49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0" creationId="{5579DBED-E5FD-189E-15A2-D8C648CDEA1F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2" creationId="{379FB000-F872-7B7A-52E6-E01DDDCB5B4C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4" creationId="{41B90848-3A62-463B-F74C-ECED9E75F45B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8" creationId="{51DFD4EA-6D71-A041-5723-A58470F2CD7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0" creationId="{0BA9008F-ACD4-34FE-D023-D6B15187956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4" creationId="{CE330245-BED8-02A4-BE3E-E28DA8214E0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6" creationId="{06B6117E-3E27-9E52-9ECE-87F7123E2CDB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3" creationId="{A61B6CC0-9130-3068-A4ED-0665483057C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4" creationId="{0B6FEEB0-5E22-17C2-79F0-569498741E9F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5" creationId="{7B4D8ACE-EC8C-095D-F3E8-012F71E8823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6" creationId="{74134CA2-F574-60B9-A992-E9D21C9ED5A2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59" creationId="{5A316CB6-8A8A-3503-F271-2C7BDCDBB7B7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60" creationId="{35EAD3DB-22C8-E6BC-430A-348E6B48673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2" creationId="{82077276-3930-D610-8C69-BF100FBB4382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6" creationId="{C36852B7-20FF-6EAD-A23F-94DC71459F57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7" creationId="{D489B061-3014-5432-64F1-6AF8002F51BE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0" creationId="{B1871E0F-3562-3449-52F0-FBC3701B7B90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1" creationId="{CA3E76D5-4070-1910-97FF-BA2807C7877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3" creationId="{2D70EDBE-5422-71A8-CF78-E059A33F1786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6" creationId="{75C50FCC-B40E-116F-6419-4659906C51D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9" creationId="{64172214-D4BB-FF38-B7BD-8A2EA60C1A94}"/>
          </ac:cxnSpMkLst>
        </pc:cxnChg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8" creationId="{0DE94C16-08C8-5534-5AE4-C8C63B1A0014}"/>
          </ac:spMkLst>
        </pc:spChg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9" creationId="{9015F291-2DC6-0C0D-62A5-47D238F082C8}"/>
          </ac:spMkLst>
        </pc:spChg>
        <pc:spChg chg="mod">
          <ac:chgData name="Toby Donaldson" userId="2e6e5431-bb17-4c41-9985-d39c50d83c73" providerId="ADAL" clId="{11AE3950-EE88-4FA4-BEA5-7D719EBDFD56}" dt="2024-10-16T04:21:34.701" v="11525" actId="1076"/>
          <ac:spMkLst>
            <pc:docMk/>
            <pc:sldMk cId="3250130683" sldId="382"/>
            <ac:spMk id="23" creationId="{1F482A62-DCCB-A8C9-08EF-6D3E39EE3F03}"/>
          </ac:spMkLst>
        </pc:sp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0" creationId="{0889ECD6-F444-5B76-1ADA-0A57104BC7D2}"/>
          </ac:cxnSpMkLst>
        </pc:cxn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2" creationId="{24ACE5DF-FC47-3B17-AB9B-1E8C4E00E38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  <pc:spChg chg="del">
          <ac:chgData name="Toby Donaldson" userId="2e6e5431-bb17-4c41-9985-d39c50d83c73" providerId="ADAL" clId="{11AE3950-EE88-4FA4-BEA5-7D719EBDFD56}" dt="2024-10-16T04:21:45.855" v="11527" actId="21"/>
          <ac:spMkLst>
            <pc:docMk/>
            <pc:sldMk cId="2963131715" sldId="383"/>
            <ac:spMk id="23" creationId="{4613E1C2-571A-E96A-9466-98AC3E844A49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4" creationId="{14A5C7FE-AACA-84E6-B212-E8BE14990753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6" creationId="{4A960FFD-A4FE-90F0-82AC-9DD940BACBF4}"/>
          </ac:spMkLst>
        </pc:sp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5" creationId="{664A8383-3F2E-D64F-33A6-79D25E6F94E8}"/>
          </ac:cxnSpMkLst>
        </pc:cxn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7" creationId="{E9AB59FA-A8F5-46D8-95D9-3ECF5AED675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3" creationId="{F90ACA26-6CCB-2ACE-549D-38029AB7CC23}"/>
          </ac:spMkLst>
        </pc:spChg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8" creationId="{56114BDF-030A-46B2-E7FC-2F8DF3E629C4}"/>
          </ac:spMkLst>
        </pc:spChg>
        <pc:spChg chg="add mod">
          <ac:chgData name="Toby Donaldson" userId="2e6e5431-bb17-4c41-9985-d39c50d83c73" providerId="ADAL" clId="{11AE3950-EE88-4FA4-BEA5-7D719EBDFD56}" dt="2024-10-16T04:27:38.290" v="11741" actId="113"/>
          <ac:spMkLst>
            <pc:docMk/>
            <pc:sldMk cId="3808253120" sldId="384"/>
            <ac:spMk id="31" creationId="{E78B4930-EE20-2B26-D8CF-983C56BD300C}"/>
          </ac:spMkLst>
        </pc:sp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29" creationId="{413374AF-D6F8-DBC3-44B4-CA95E1EE14E0}"/>
          </ac:cxnSpMkLst>
        </pc:cxn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30" creationId="{EB0F4B82-7CFE-E99B-760A-39E12C8C5B4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  <pc:spChg chg="del">
          <ac:chgData name="Toby Donaldson" userId="2e6e5431-bb17-4c41-9985-d39c50d83c73" providerId="ADAL" clId="{11AE3950-EE88-4FA4-BEA5-7D719EBDFD56}" dt="2024-10-16T04:23:02.939" v="11588" actId="21"/>
          <ac:spMkLst>
            <pc:docMk/>
            <pc:sldMk cId="3686952131" sldId="385"/>
            <ac:spMk id="31" creationId="{70DA0ADA-076B-A0CC-0298-E829E5363A3C}"/>
          </ac:spMkLst>
        </pc:spChg>
        <pc:spChg chg="add mod">
          <ac:chgData name="Toby Donaldson" userId="2e6e5431-bb17-4c41-9985-d39c50d83c73" providerId="ADAL" clId="{11AE3950-EE88-4FA4-BEA5-7D719EBDFD56}" dt="2024-10-16T04:27:28.588" v="11740" actId="207"/>
          <ac:spMkLst>
            <pc:docMk/>
            <pc:sldMk cId="3686952131" sldId="385"/>
            <ac:spMk id="32" creationId="{4399F6DA-E0E5-0EA1-55EC-B6E990CB0025}"/>
          </ac:spMkLst>
        </pc:spChg>
        <pc:spChg chg="add mod">
          <ac:chgData name="Toby Donaldson" userId="2e6e5431-bb17-4c41-9985-d39c50d83c73" providerId="ADAL" clId="{11AE3950-EE88-4FA4-BEA5-7D719EBDFD56}" dt="2024-10-16T04:24:56.733" v="11726" actId="1076"/>
          <ac:spMkLst>
            <pc:docMk/>
            <pc:sldMk cId="3686952131" sldId="385"/>
            <ac:spMk id="34" creationId="{81E95EB6-5E25-289E-72A6-FEDC24B2C693}"/>
          </ac:spMkLst>
        </pc:spChg>
        <pc:cxnChg chg="add mod">
          <ac:chgData name="Toby Donaldson" userId="2e6e5431-bb17-4c41-9985-d39c50d83c73" providerId="ADAL" clId="{11AE3950-EE88-4FA4-BEA5-7D719EBDFD56}" dt="2024-10-16T04:23:14.535" v="11589"/>
          <ac:cxnSpMkLst>
            <pc:docMk/>
            <pc:sldMk cId="3686952131" sldId="385"/>
            <ac:cxnSpMk id="33" creationId="{3B82E59B-C3EE-8AD1-C7DB-DCF2EEB87DC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1" creationId="{1E17E935-69F6-5BD5-A668-0953F0A31E5C}"/>
          </ac:spMkLst>
        </pc:spChg>
        <pc:spChg chg="mod">
          <ac:chgData name="Toby Donaldson" userId="2e6e5431-bb17-4c41-9985-d39c50d83c73" providerId="ADAL" clId="{11AE3950-EE88-4FA4-BEA5-7D719EBDFD56}" dt="2024-10-16T04:27:20.270" v="11739" actId="207"/>
          <ac:spMkLst>
            <pc:docMk/>
            <pc:sldMk cId="1274651573" sldId="386"/>
            <ac:spMk id="32" creationId="{DDCB38DF-FCB5-1FCC-DF5E-E8E1F60B90BF}"/>
          </ac:spMkLst>
        </pc:spChg>
        <pc:spChg chg="del">
          <ac:chgData name="Toby Donaldson" userId="2e6e5431-bb17-4c41-9985-d39c50d83c73" providerId="ADAL" clId="{11AE3950-EE88-4FA4-BEA5-7D719EBDFD56}" dt="2024-10-16T04:25:09.024" v="11728" actId="21"/>
          <ac:spMkLst>
            <pc:docMk/>
            <pc:sldMk cId="1274651573" sldId="386"/>
            <ac:spMk id="34" creationId="{3A428E41-19D4-0CFD-9FEB-E51E209C54EC}"/>
          </ac:spMkLst>
        </pc:spChg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5" creationId="{DF1FC920-9BB5-F299-9453-141A1AEBEBFD}"/>
          </ac:spMkLst>
        </pc:sp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6" creationId="{9F30B5A6-5BDF-2CF9-05F9-CCC4B94120CA}"/>
          </ac:cxnSpMkLst>
        </pc:cxn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7" creationId="{D4E39427-B136-E817-C045-C453308F2CDF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  <pc:spChg chg="mod">
          <ac:chgData name="Toby Donaldson" userId="2e6e5431-bb17-4c41-9985-d39c50d83c73" providerId="ADAL" clId="{11AE3950-EE88-4FA4-BEA5-7D719EBDFD56}" dt="2024-10-16T04:27:14.978" v="11738" actId="207"/>
          <ac:spMkLst>
            <pc:docMk/>
            <pc:sldMk cId="2388711429" sldId="387"/>
            <ac:spMk id="32" creationId="{60842EA1-74D4-2CAD-730F-2E4B92C5475F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4" creationId="{40055B85-4266-4058-D6B9-5FBDF430DC47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8" creationId="{C17D886F-C770-68E5-8652-B9408ADD2EE3}"/>
          </ac:spMkLst>
        </pc:sp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39" creationId="{1F73AB75-2251-F06A-029F-FCBC47B917D4}"/>
          </ac:cxnSpMkLst>
        </pc:cxn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40" creationId="{2B4081DA-9468-D016-DC38-D443165C8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  <pc:spChg chg="mod">
          <ac:chgData name="Toby Donaldson" userId="2e6e5431-bb17-4c41-9985-d39c50d83c73" providerId="ADAL" clId="{11AE3950-EE88-4FA4-BEA5-7D719EBDFD56}" dt="2024-10-16T04:27:10.290" v="11737" actId="207"/>
          <ac:spMkLst>
            <pc:docMk/>
            <pc:sldMk cId="3236620219" sldId="388"/>
            <ac:spMk id="32" creationId="{9BB185D8-7944-17B2-C53A-B4DE9340C15A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1" creationId="{4B129B84-F99A-DCEC-BC36-B039AE036C13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2" creationId="{9A1149AD-2231-CB6F-8C60-C4D1236007EE}"/>
          </ac:spMkLst>
        </pc:sp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3" creationId="{776D3807-D6C1-61F1-339D-D63B7938515C}"/>
          </ac:cxnSpMkLst>
        </pc:cxn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4" creationId="{D40FBA7E-3017-AFDE-E671-E01725264655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  <pc:spChg chg="mod">
          <ac:chgData name="Toby Donaldson" userId="2e6e5431-bb17-4c41-9985-d39c50d83c73" providerId="ADAL" clId="{11AE3950-EE88-4FA4-BEA5-7D719EBDFD56}" dt="2024-10-16T04:27:04.300" v="11736" actId="207"/>
          <ac:spMkLst>
            <pc:docMk/>
            <pc:sldMk cId="1577716139" sldId="389"/>
            <ac:spMk id="32" creationId="{621F6133-0827-9862-B4F5-B5E6EBE9650D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5" creationId="{F2B26BD1-BCC2-AD9A-AACB-EC4B2C2ED3B3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6" creationId="{E88D5815-CAF4-6E73-6528-B96DDE01C742}"/>
          </ac:spMkLst>
        </pc:sp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7" creationId="{37BEBB44-81AC-0A65-1ECF-3846648EC7BB}"/>
          </ac:cxnSpMkLst>
        </pc:cxn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8" creationId="{875951CA-E699-CCC5-0CB8-5C27C758DD1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  <pc:spChg chg="add mod">
          <ac:chgData name="Toby Donaldson" userId="2e6e5431-bb17-4c41-9985-d39c50d83c73" providerId="ADAL" clId="{11AE3950-EE88-4FA4-BEA5-7D719EBDFD56}" dt="2024-10-16T04:28:42.866" v="11749" actId="207"/>
          <ac:spMkLst>
            <pc:docMk/>
            <pc:sldMk cId="3530378055" sldId="390"/>
            <ac:spMk id="49" creationId="{C94848E7-423B-619C-2849-7A8893FD7D65}"/>
          </ac:spMkLst>
        </pc:spChg>
        <pc:spChg chg="add mod">
          <ac:chgData name="Toby Donaldson" userId="2e6e5431-bb17-4c41-9985-d39c50d83c73" providerId="ADAL" clId="{11AE3950-EE88-4FA4-BEA5-7D719EBDFD56}" dt="2024-10-16T04:28:46.443" v="11750" actId="207"/>
          <ac:spMkLst>
            <pc:docMk/>
            <pc:sldMk cId="3530378055" sldId="390"/>
            <ac:spMk id="50" creationId="{D94A1559-DBBA-60E0-8442-D2CB1DBCFCC2}"/>
          </ac:spMkLst>
        </pc:spChg>
        <pc:spChg chg="add mod">
          <ac:chgData name="Toby Donaldson" userId="2e6e5431-bb17-4c41-9985-d39c50d83c73" providerId="ADAL" clId="{11AE3950-EE88-4FA4-BEA5-7D719EBDFD56}" dt="2024-10-16T04:28:28.197" v="11744" actId="207"/>
          <ac:spMkLst>
            <pc:docMk/>
            <pc:sldMk cId="3530378055" sldId="390"/>
            <ac:spMk id="53" creationId="{2A6615AD-A034-7540-F593-A6D57955CBFC}"/>
          </ac:spMkLst>
        </pc:spChg>
        <pc:spChg chg="add mod">
          <ac:chgData name="Toby Donaldson" userId="2e6e5431-bb17-4c41-9985-d39c50d83c73" providerId="ADAL" clId="{11AE3950-EE88-4FA4-BEA5-7D719EBDFD56}" dt="2024-10-16T04:28:31.490" v="11745" actId="207"/>
          <ac:spMkLst>
            <pc:docMk/>
            <pc:sldMk cId="3530378055" sldId="390"/>
            <ac:spMk id="54" creationId="{EA9D79C9-AE32-C177-9F47-4D77385F8C79}"/>
          </ac:spMkLst>
        </pc:spChg>
        <pc:spChg chg="add mod">
          <ac:chgData name="Toby Donaldson" userId="2e6e5431-bb17-4c41-9985-d39c50d83c73" providerId="ADAL" clId="{11AE3950-EE88-4FA4-BEA5-7D719EBDFD56}" dt="2024-10-16T04:28:37.276" v="11747" actId="207"/>
          <ac:spMkLst>
            <pc:docMk/>
            <pc:sldMk cId="3530378055" sldId="390"/>
            <ac:spMk id="57" creationId="{911DFC46-B7BA-0AAC-1B89-4810DB0C55BC}"/>
          </ac:spMkLst>
        </pc:spChg>
        <pc:spChg chg="add mod">
          <ac:chgData name="Toby Donaldson" userId="2e6e5431-bb17-4c41-9985-d39c50d83c73" providerId="ADAL" clId="{11AE3950-EE88-4FA4-BEA5-7D719EBDFD56}" dt="2024-10-16T04:28:39.927" v="11748" actId="207"/>
          <ac:spMkLst>
            <pc:docMk/>
            <pc:sldMk cId="3530378055" sldId="390"/>
            <ac:spMk id="58" creationId="{5C597B0A-35DA-7353-1563-810075ACB9FA}"/>
          </ac:spMkLst>
        </pc:spChg>
        <pc:spChg chg="add mod">
          <ac:chgData name="Toby Donaldson" userId="2e6e5431-bb17-4c41-9985-d39c50d83c73" providerId="ADAL" clId="{11AE3950-EE88-4FA4-BEA5-7D719EBDFD56}" dt="2024-10-16T04:28:34.676" v="11746" actId="207"/>
          <ac:spMkLst>
            <pc:docMk/>
            <pc:sldMk cId="3530378055" sldId="390"/>
            <ac:spMk id="61" creationId="{45B39462-3067-1AF5-9043-01C1A6D94345}"/>
          </ac:spMkLst>
        </pc:spChg>
        <pc:spChg chg="add mod">
          <ac:chgData name="Toby Donaldson" userId="2e6e5431-bb17-4c41-9985-d39c50d83c73" providerId="ADAL" clId="{11AE3950-EE88-4FA4-BEA5-7D719EBDFD56}" dt="2024-10-16T04:29:43.497" v="11887" actId="5793"/>
          <ac:spMkLst>
            <pc:docMk/>
            <pc:sldMk cId="3530378055" sldId="390"/>
            <ac:spMk id="63" creationId="{ABFBA686-24E0-6E07-0961-5A6C7D23806A}"/>
          </ac:spMkLst>
        </pc:sp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1" creationId="{EAF21B31-8A6F-BE3D-1E9A-825A975CA8E6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2" creationId="{4FBE4679-7091-3147-2D27-53DC7E58BB9C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5" creationId="{9E11CE08-56DA-2B2A-D82A-A6DFD66270D9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6" creationId="{3B0B16B0-E5CB-2C79-76B3-23C9C51CB035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9" creationId="{5CA83D2A-4802-C369-0786-0A338EA7B15B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0" creationId="{481C1676-19DF-6068-4D76-3A18FCF90020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2" creationId="{C9943C57-28C0-744A-5E74-57FD45F22B0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  <pc:spChg chg="mod">
          <ac:chgData name="Toby Donaldson" userId="2e6e5431-bb17-4c41-9985-d39c50d83c73" providerId="ADAL" clId="{11AE3950-EE88-4FA4-BEA5-7D719EBDFD56}" dt="2024-10-16T04:30:53.885" v="11898" actId="207"/>
          <ac:spMkLst>
            <pc:docMk/>
            <pc:sldMk cId="2783137732" sldId="391"/>
            <ac:spMk id="45" creationId="{4A25D807-26F5-6157-01BB-500754100B34}"/>
          </ac:spMkLst>
        </pc:spChg>
        <pc:spChg chg="mod">
          <ac:chgData name="Toby Donaldson" userId="2e6e5431-bb17-4c41-9985-d39c50d83c73" providerId="ADAL" clId="{11AE3950-EE88-4FA4-BEA5-7D719EBDFD56}" dt="2024-10-16T04:30:49.816" v="11897" actId="1076"/>
          <ac:spMkLst>
            <pc:docMk/>
            <pc:sldMk cId="2783137732" sldId="391"/>
            <ac:spMk id="46" creationId="{B4395F8B-A846-AEDA-88EB-4BEA36908523}"/>
          </ac:spMkLst>
        </pc:sp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7" creationId="{0581C888-8F9B-90F4-F1B8-9E35668A3129}"/>
          </ac:cxnSpMkLst>
        </pc:cxn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8" creationId="{B8199B9C-E0EB-1015-1F3C-3C2D03FD022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  <pc:spChg chg="mod">
          <ac:chgData name="Toby Donaldson" userId="2e6e5431-bb17-4c41-9985-d39c50d83c73" providerId="ADAL" clId="{11AE3950-EE88-4FA4-BEA5-7D719EBDFD56}" dt="2024-10-16T04:31:22.969" v="11904" actId="207"/>
          <ac:spMkLst>
            <pc:docMk/>
            <pc:sldMk cId="2749001916" sldId="392"/>
            <ac:spMk id="31" creationId="{564EDF19-E480-4F90-3DCA-D1AA8E905131}"/>
          </ac:spMkLst>
        </pc:spChg>
        <pc:cxnChg chg="mod">
          <ac:chgData name="Toby Donaldson" userId="2e6e5431-bb17-4c41-9985-d39c50d83c73" providerId="ADAL" clId="{11AE3950-EE88-4FA4-BEA5-7D719EBDFD56}" dt="2024-10-16T04:31:16.495" v="11902" actId="14100"/>
          <ac:cxnSpMkLst>
            <pc:docMk/>
            <pc:sldMk cId="2749001916" sldId="392"/>
            <ac:cxnSpMk id="36" creationId="{EB2D85A4-CE97-A943-CC33-EA9C729FFFD6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7" creationId="{97F49A87-0AC5-136A-DD93-8FE81DBA713B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8" creationId="{20DE9341-5537-5D10-D049-385EA2184BF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  <pc:spChg chg="mod">
          <ac:chgData name="Toby Donaldson" userId="2e6e5431-bb17-4c41-9985-d39c50d83c73" providerId="ADAL" clId="{11AE3950-EE88-4FA4-BEA5-7D719EBDFD56}" dt="2024-10-16T04:31:57.886" v="11910" actId="207"/>
          <ac:spMkLst>
            <pc:docMk/>
            <pc:sldMk cId="2867936421" sldId="393"/>
            <ac:spMk id="35" creationId="{78E924E5-F10C-C2BF-280C-54B7A18644D0}"/>
          </ac:spMkLst>
        </pc:spChg>
        <pc:cxnChg chg="mod">
          <ac:chgData name="Toby Donaldson" userId="2e6e5431-bb17-4c41-9985-d39c50d83c73" providerId="ADAL" clId="{11AE3950-EE88-4FA4-BEA5-7D719EBDFD56}" dt="2024-10-16T04:31:51.347" v="11908" actId="14100"/>
          <ac:cxnSpMkLst>
            <pc:docMk/>
            <pc:sldMk cId="2867936421" sldId="393"/>
            <ac:cxnSpMk id="37" creationId="{4B8FD1A3-B627-C24B-FF13-D02568688B3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  <pc:spChg chg="mod">
          <ac:chgData name="Toby Donaldson" userId="2e6e5431-bb17-4c41-9985-d39c50d83c73" providerId="ADAL" clId="{11AE3950-EE88-4FA4-BEA5-7D719EBDFD56}" dt="2024-10-16T04:32:25.772" v="11915" actId="207"/>
          <ac:spMkLst>
            <pc:docMk/>
            <pc:sldMk cId="1377394535" sldId="394"/>
            <ac:spMk id="24" creationId="{DAF7AC32-66EE-13EF-B850-3AB1F82076D6}"/>
          </ac:spMkLst>
        </pc:spChg>
        <pc:cxnChg chg="mod">
          <ac:chgData name="Toby Donaldson" userId="2e6e5431-bb17-4c41-9985-d39c50d83c73" providerId="ADAL" clId="{11AE3950-EE88-4FA4-BEA5-7D719EBDFD56}" dt="2024-10-16T04:32:19.318" v="11914" actId="14100"/>
          <ac:cxnSpMkLst>
            <pc:docMk/>
            <pc:sldMk cId="1377394535" sldId="394"/>
            <ac:cxnSpMk id="25" creationId="{0430F373-B578-308D-847C-2CC7807B8BCB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6" creationId="{8ACF3990-60AC-CDF6-E0CD-906FD38AB174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7" creationId="{F87B4B97-BD10-AED5-407A-F727122E7D3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  <pc:spChg chg="mod">
          <ac:chgData name="Toby Donaldson" userId="2e6e5431-bb17-4c41-9985-d39c50d83c73" providerId="ADAL" clId="{11AE3950-EE88-4FA4-BEA5-7D719EBDFD56}" dt="2024-10-16T04:32:53.341" v="11920" actId="207"/>
          <ac:spMkLst>
            <pc:docMk/>
            <pc:sldMk cId="3282964049" sldId="395"/>
            <ac:spMk id="34" creationId="{5DF1D2F7-69F2-83F2-C3D6-E12556E8B445}"/>
          </ac:spMkLst>
        </pc:spChg>
        <pc:spChg chg="mod">
          <ac:chgData name="Toby Donaldson" userId="2e6e5431-bb17-4c41-9985-d39c50d83c73" providerId="ADAL" clId="{11AE3950-EE88-4FA4-BEA5-7D719EBDFD56}" dt="2024-10-16T04:33:09.290" v="11924" actId="207"/>
          <ac:spMkLst>
            <pc:docMk/>
            <pc:sldMk cId="3282964049" sldId="395"/>
            <ac:spMk id="38" creationId="{66A1891F-8361-87C6-EACB-3F6F8A75209D}"/>
          </ac:spMkLst>
        </pc:spChg>
        <pc:cxnChg chg="mod">
          <ac:chgData name="Toby Donaldson" userId="2e6e5431-bb17-4c41-9985-d39c50d83c73" providerId="ADAL" clId="{11AE3950-EE88-4FA4-BEA5-7D719EBDFD56}" dt="2024-10-16T04:32:50.039" v="11919" actId="14100"/>
          <ac:cxnSpMkLst>
            <pc:docMk/>
            <pc:sldMk cId="3282964049" sldId="395"/>
            <ac:cxnSpMk id="39" creationId="{373ACAD1-A0F5-2249-A7EF-BDF7E2F31AC9}"/>
          </ac:cxnSpMkLst>
        </pc:cxnChg>
        <pc:cxnChg chg="mod">
          <ac:chgData name="Toby Donaldson" userId="2e6e5431-bb17-4c41-9985-d39c50d83c73" providerId="ADAL" clId="{11AE3950-EE88-4FA4-BEA5-7D719EBDFD56}" dt="2024-10-16T04:33:03.162" v="11923" actId="14100"/>
          <ac:cxnSpMkLst>
            <pc:docMk/>
            <pc:sldMk cId="3282964049" sldId="395"/>
            <ac:cxnSpMk id="40" creationId="{2CFD608B-02D2-F4EA-CC03-9EE6ADC6486E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  <pc:spChg chg="mod">
          <ac:chgData name="Toby Donaldson" userId="2e6e5431-bb17-4c41-9985-d39c50d83c73" providerId="ADAL" clId="{11AE3950-EE88-4FA4-BEA5-7D719EBDFD56}" dt="2024-10-16T04:33:54.165" v="11931" actId="207"/>
          <ac:spMkLst>
            <pc:docMk/>
            <pc:sldMk cId="1935541044" sldId="396"/>
            <ac:spMk id="26" creationId="{380DDB8D-D5E2-DA11-4310-A0B8DF08E6A4}"/>
          </ac:spMkLst>
        </pc:spChg>
        <pc:cxnChg chg="mod">
          <ac:chgData name="Toby Donaldson" userId="2e6e5431-bb17-4c41-9985-d39c50d83c73" providerId="ADAL" clId="{11AE3950-EE88-4FA4-BEA5-7D719EBDFD56}" dt="2024-10-16T04:33:50.814" v="11930" actId="14100"/>
          <ac:cxnSpMkLst>
            <pc:docMk/>
            <pc:sldMk cId="1935541044" sldId="396"/>
            <ac:cxnSpMk id="27" creationId="{D280AEE9-D30D-3EA2-3F02-957DA429A064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39" creationId="{937EEA65-60AC-8D57-F9C0-2CBE7922A018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40" creationId="{B48DD563-97A8-2A9A-C935-35CBDD58AE01}"/>
          </ac:cxnSpMkLst>
        </pc:cxnChg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  <pc:spChg chg="mod">
          <ac:chgData name="Toby Donaldson" userId="2e6e5431-bb17-4c41-9985-d39c50d83c73" providerId="ADAL" clId="{11AE3950-EE88-4FA4-BEA5-7D719EBDFD56}" dt="2024-10-16T04:34:24.180" v="11934" actId="207"/>
          <ac:spMkLst>
            <pc:docMk/>
            <pc:sldMk cId="2036512137" sldId="397"/>
            <ac:spMk id="8" creationId="{C0839D96-E4B8-A786-58BB-3C7BAF3B3B6D}"/>
          </ac:spMkLst>
        </pc:sp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10" creationId="{21F22D28-6A06-1C75-2E0F-1015DAA81191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5" creationId="{59AC9740-07CB-59AF-8692-81C5BE555224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7" creationId="{17D12610-BF74-589D-290D-6C132AD2522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  <pc:spChg chg="add mod">
          <ac:chgData name="Toby Donaldson" userId="2e6e5431-bb17-4c41-9985-d39c50d83c73" providerId="ADAL" clId="{11AE3950-EE88-4FA4-BEA5-7D719EBDFD56}" dt="2024-10-16T04:35:18.463" v="12035" actId="1076"/>
          <ac:spMkLst>
            <pc:docMk/>
            <pc:sldMk cId="2455208171" sldId="398"/>
            <ac:spMk id="64" creationId="{33A685AA-78E4-7999-C69B-60CAE51B0EC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  <pc:spChg chg="mod">
          <ac:chgData name="Toby Donaldson" userId="2e6e5431-bb17-4c41-9985-d39c50d83c73" providerId="ADAL" clId="{11AE3950-EE88-4FA4-BEA5-7D719EBDFD56}" dt="2024-10-16T04:36:37.694" v="12055" actId="1076"/>
          <ac:spMkLst>
            <pc:docMk/>
            <pc:sldMk cId="3741981752" sldId="399"/>
            <ac:spMk id="9" creationId="{BF52C7B2-D9D1-41F6-0BDE-B4807D93400C}"/>
          </ac:spMkLst>
        </pc:spChg>
        <pc:spChg chg="mod">
          <ac:chgData name="Toby Donaldson" userId="2e6e5431-bb17-4c41-9985-d39c50d83c73" providerId="ADAL" clId="{11AE3950-EE88-4FA4-BEA5-7D719EBDFD56}" dt="2024-10-16T04:36:12.870" v="12049" actId="1076"/>
          <ac:spMkLst>
            <pc:docMk/>
            <pc:sldMk cId="3741981752" sldId="399"/>
            <ac:spMk id="23" creationId="{5E154C01-1AB6-CE99-048B-9E11C22A86FF}"/>
          </ac:spMkLst>
        </pc:spChg>
        <pc:spChg chg="mod">
          <ac:chgData name="Toby Donaldson" userId="2e6e5431-bb17-4c41-9985-d39c50d83c73" providerId="ADAL" clId="{11AE3950-EE88-4FA4-BEA5-7D719EBDFD56}" dt="2024-10-16T04:36:24.523" v="12052" actId="207"/>
          <ac:spMkLst>
            <pc:docMk/>
            <pc:sldMk cId="3741981752" sldId="399"/>
            <ac:spMk id="28" creationId="{AA8C5259-31B8-9658-5D9D-B1E39E715AF6}"/>
          </ac:spMkLst>
        </pc:spChg>
        <pc:spChg chg="mod">
          <ac:chgData name="Toby Donaldson" userId="2e6e5431-bb17-4c41-9985-d39c50d83c73" providerId="ADAL" clId="{11AE3950-EE88-4FA4-BEA5-7D719EBDFD56}" dt="2024-10-16T04:35:57.633" v="12046" actId="207"/>
          <ac:spMkLst>
            <pc:docMk/>
            <pc:sldMk cId="3741981752" sldId="399"/>
            <ac:spMk id="41" creationId="{2FBF9A71-5AC6-BA7D-51A7-DBF6FA9C530A}"/>
          </ac:spMkLst>
        </pc:spChg>
        <pc:spChg chg="mod">
          <ac:chgData name="Toby Donaldson" userId="2e6e5431-bb17-4c41-9985-d39c50d83c73" providerId="ADAL" clId="{11AE3950-EE88-4FA4-BEA5-7D719EBDFD56}" dt="2024-10-16T04:35:54.444" v="12045" actId="207"/>
          <ac:spMkLst>
            <pc:docMk/>
            <pc:sldMk cId="3741981752" sldId="399"/>
            <ac:spMk id="42" creationId="{27567FA2-F5E6-AB59-1913-7DFC430DAEE6}"/>
          </ac:spMkLst>
        </pc:spChg>
        <pc:spChg chg="add del">
          <ac:chgData name="Toby Donaldson" userId="2e6e5431-bb17-4c41-9985-d39c50d83c73" providerId="ADAL" clId="{11AE3950-EE88-4FA4-BEA5-7D719EBDFD56}" dt="2024-10-16T04:37:59.708" v="12087" actId="21"/>
          <ac:spMkLst>
            <pc:docMk/>
            <pc:sldMk cId="3741981752" sldId="399"/>
            <ac:spMk id="64" creationId="{801F6300-1711-7AD8-9BF5-88E656AAF65F}"/>
          </ac:spMkLst>
        </pc:spChg>
        <pc:spChg chg="add mod">
          <ac:chgData name="Toby Donaldson" userId="2e6e5431-bb17-4c41-9985-d39c50d83c73" providerId="ADAL" clId="{11AE3950-EE88-4FA4-BEA5-7D719EBDFD56}" dt="2024-10-16T04:37:58.594" v="12086" actId="1076"/>
          <ac:spMkLst>
            <pc:docMk/>
            <pc:sldMk cId="3741981752" sldId="399"/>
            <ac:spMk id="72" creationId="{1A05C588-FF1E-A9E0-E503-E65756F8862D}"/>
          </ac:spMkLst>
        </pc:spChg>
        <pc:cxnChg chg="mod">
          <ac:chgData name="Toby Donaldson" userId="2e6e5431-bb17-4c41-9985-d39c50d83c73" providerId="ADAL" clId="{11AE3950-EE88-4FA4-BEA5-7D719EBDFD56}" dt="2024-10-16T04:36:39.926" v="12056" actId="14100"/>
          <ac:cxnSpMkLst>
            <pc:docMk/>
            <pc:sldMk cId="3741981752" sldId="399"/>
            <ac:cxnSpMk id="12" creationId="{EA8F2B84-3BFD-A2E5-45E2-79A40E5FA93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29" creationId="{631BFE45-63A4-5040-F028-7817CB3E9F80}"/>
          </ac:cxnSpMkLst>
        </pc:cxnChg>
        <pc:cxnChg chg="mod">
          <ac:chgData name="Toby Donaldson" userId="2e6e5431-bb17-4c41-9985-d39c50d83c73" providerId="ADAL" clId="{11AE3950-EE88-4FA4-BEA5-7D719EBDFD56}" dt="2024-10-16T04:36:19.359" v="12051" actId="1076"/>
          <ac:cxnSpMkLst>
            <pc:docMk/>
            <pc:sldMk cId="3741981752" sldId="399"/>
            <ac:cxnSpMk id="30" creationId="{94777CE4-F3E0-BD7C-6F24-EEF0E391956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3" creationId="{F6219D79-0A7A-6503-67A7-08E6FEB98201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4" creationId="{3A7266B6-67C6-8196-7A81-F53AAABED0F5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  <pc:spChg chg="mod">
          <ac:chgData name="Toby Donaldson" userId="2e6e5431-bb17-4c41-9985-d39c50d83c73" providerId="ADAL" clId="{11AE3950-EE88-4FA4-BEA5-7D719EBDFD56}" dt="2024-10-16T04:38:50.785" v="12118" actId="113"/>
          <ac:spMkLst>
            <pc:docMk/>
            <pc:sldMk cId="3450531365" sldId="400"/>
            <ac:spMk id="6" creationId="{4AE4BB8A-E154-6B59-200D-11686809B17F}"/>
          </ac:spMkLst>
        </pc:spChg>
        <pc:spChg chg="mod">
          <ac:chgData name="Toby Donaldson" userId="2e6e5431-bb17-4c41-9985-d39c50d83c73" providerId="ADAL" clId="{11AE3950-EE88-4FA4-BEA5-7D719EBDFD56}" dt="2024-10-16T04:38:23.754" v="12111" actId="1076"/>
          <ac:spMkLst>
            <pc:docMk/>
            <pc:sldMk cId="3450531365" sldId="400"/>
            <ac:spMk id="64" creationId="{2FAC1425-22B5-3390-5468-261D4249E52D}"/>
          </ac:spMkLst>
        </pc:spChg>
        <pc:spChg chg="add mod">
          <ac:chgData name="Toby Donaldson" userId="2e6e5431-bb17-4c41-9985-d39c50d83c73" providerId="ADAL" clId="{11AE3950-EE88-4FA4-BEA5-7D719EBDFD56}" dt="2024-10-16T04:39:37.736" v="12126" actId="1076"/>
          <ac:spMkLst>
            <pc:docMk/>
            <pc:sldMk cId="3450531365" sldId="400"/>
            <ac:spMk id="69" creationId="{2554BBA3-5807-6620-BD23-B1ADCADE82F8}"/>
          </ac:spMkLst>
        </pc:sp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0" creationId="{ABCDA239-46C3-4DED-C6A7-196C77210F52}"/>
          </ac:cxnSpMkLst>
        </pc:cxn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2" creationId="{A455C8ED-A66B-DA4A-D567-2C68790E6A8D}"/>
          </ac:cxnSpMkLst>
        </pc:cxnChg>
        <pc:cxnChg chg="add">
          <ac:chgData name="Toby Donaldson" userId="2e6e5431-bb17-4c41-9985-d39c50d83c73" providerId="ADAL" clId="{11AE3950-EE88-4FA4-BEA5-7D719EBDFD56}" dt="2024-10-16T04:39:05.507" v="12119" actId="11529"/>
          <ac:cxnSpMkLst>
            <pc:docMk/>
            <pc:sldMk cId="3450531365" sldId="400"/>
            <ac:cxnSpMk id="68" creationId="{B7BE4C58-77B9-C4D1-DBD6-8EA1B135D5B5}"/>
          </ac:cxnSpMkLst>
        </pc:cxnChg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  <pc:spChg chg="mod">
          <ac:chgData name="Toby Donaldson" userId="2e6e5431-bb17-4c41-9985-d39c50d83c73" providerId="ADAL" clId="{11AE3950-EE88-4FA4-BEA5-7D719EBDFD56}" dt="2024-10-16T04:40:34.001" v="12270" actId="14100"/>
          <ac:spMkLst>
            <pc:docMk/>
            <pc:sldMk cId="1957416096" sldId="401"/>
            <ac:spMk id="63" creationId="{6A5DFAAC-9917-B424-C830-96DEB50CE970}"/>
          </ac:spMkLst>
        </pc:spChg>
        <pc:spChg chg="del">
          <ac:chgData name="Toby Donaldson" userId="2e6e5431-bb17-4c41-9985-d39c50d83c73" providerId="ADAL" clId="{11AE3950-EE88-4FA4-BEA5-7D719EBDFD56}" dt="2024-10-16T04:42:39.766" v="12288" actId="21"/>
          <ac:spMkLst>
            <pc:docMk/>
            <pc:sldMk cId="1957416096" sldId="401"/>
            <ac:spMk id="64" creationId="{2C5A479E-4ACB-530B-8BC0-918B636B62D8}"/>
          </ac:spMkLst>
        </pc:spChg>
        <pc:spChg chg="add del mod">
          <ac:chgData name="Toby Donaldson" userId="2e6e5431-bb17-4c41-9985-d39c50d83c73" providerId="ADAL" clId="{11AE3950-EE88-4FA4-BEA5-7D719EBDFD56}" dt="2024-10-16T04:41:25.817" v="12281" actId="21"/>
          <ac:spMkLst>
            <pc:docMk/>
            <pc:sldMk cId="1957416096" sldId="401"/>
            <ac:spMk id="65" creationId="{E55C9704-15D3-70DA-872C-3DB5C5F669E5}"/>
          </ac:spMkLst>
        </pc:spChg>
        <pc:spChg chg="add mod">
          <ac:chgData name="Toby Donaldson" userId="2e6e5431-bb17-4c41-9985-d39c50d83c73" providerId="ADAL" clId="{11AE3950-EE88-4FA4-BEA5-7D719EBDFD56}" dt="2024-10-16T04:42:11.894" v="12285" actId="693"/>
          <ac:spMkLst>
            <pc:docMk/>
            <pc:sldMk cId="1957416096" sldId="401"/>
            <ac:spMk id="66" creationId="{DEB77D23-E5C3-9A46-8461-4E1342CEFD61}"/>
          </ac:spMkLst>
        </pc:spChg>
        <pc:spChg chg="add mod">
          <ac:chgData name="Toby Donaldson" userId="2e6e5431-bb17-4c41-9985-d39c50d83c73" providerId="ADAL" clId="{11AE3950-EE88-4FA4-BEA5-7D719EBDFD56}" dt="2024-10-16T04:42:28.612" v="12287" actId="1076"/>
          <ac:spMkLst>
            <pc:docMk/>
            <pc:sldMk cId="1957416096" sldId="401"/>
            <ac:spMk id="67" creationId="{96F0E7B6-4B40-4CFF-A82A-F3313BDECF78}"/>
          </ac:spMkLst>
        </pc:spChg>
        <pc:spChg chg="del">
          <ac:chgData name="Toby Donaldson" userId="2e6e5431-bb17-4c41-9985-d39c50d83c73" providerId="ADAL" clId="{11AE3950-EE88-4FA4-BEA5-7D719EBDFD56}" dt="2024-10-16T04:42:44.536" v="12290" actId="21"/>
          <ac:spMkLst>
            <pc:docMk/>
            <pc:sldMk cId="1957416096" sldId="401"/>
            <ac:spMk id="69" creationId="{5A187298-B48F-96D2-FE9D-2819685A24FC}"/>
          </ac:spMkLst>
        </pc:spChg>
        <pc:spChg chg="add mod">
          <ac:chgData name="Toby Donaldson" userId="2e6e5431-bb17-4c41-9985-d39c50d83c73" providerId="ADAL" clId="{11AE3950-EE88-4FA4-BEA5-7D719EBDFD56}" dt="2024-10-16T04:43:09.737" v="12300" actId="1076"/>
          <ac:spMkLst>
            <pc:docMk/>
            <pc:sldMk cId="1957416096" sldId="401"/>
            <ac:spMk id="70" creationId="{12A6CF04-6B05-6FF9-B8FF-252E782D80EB}"/>
          </ac:spMkLst>
        </pc:spChg>
        <pc:cxnChg chg="del mod">
          <ac:chgData name="Toby Donaldson" userId="2e6e5431-bb17-4c41-9985-d39c50d83c73" providerId="ADAL" clId="{11AE3950-EE88-4FA4-BEA5-7D719EBDFD56}" dt="2024-10-16T04:42:41.882" v="12289" actId="21"/>
          <ac:cxnSpMkLst>
            <pc:docMk/>
            <pc:sldMk cId="1957416096" sldId="401"/>
            <ac:cxnSpMk id="68" creationId="{6C4FA244-001B-6907-6E05-1AB1932A88FF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2" creationId="{9C0BB4AB-4271-D686-F402-2345A01FDF5E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4" creationId="{AFF36B76-474A-42EB-77DA-DCD1688242A3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  <pc:spChg chg="add mod">
          <ac:chgData name="Toby Donaldson" userId="2e6e5431-bb17-4c41-9985-d39c50d83c73" providerId="ADAL" clId="{11AE3950-EE88-4FA4-BEA5-7D719EBDFD56}" dt="2024-10-16T04:44:02.856" v="12376" actId="20577"/>
          <ac:spMkLst>
            <pc:docMk/>
            <pc:sldMk cId="100819765" sldId="402"/>
            <ac:spMk id="64" creationId="{99B93A17-7EAE-EFA8-E809-A05851739746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  <pc:spChg chg="del">
          <ac:chgData name="Toby Donaldson" userId="2e6e5431-bb17-4c41-9985-d39c50d83c73" providerId="ADAL" clId="{11AE3950-EE88-4FA4-BEA5-7D719EBDFD56}" dt="2024-10-16T04:44:39.299" v="12379" actId="21"/>
          <ac:spMkLst>
            <pc:docMk/>
            <pc:sldMk cId="2357367200" sldId="403"/>
            <ac:spMk id="6" creationId="{6A5F1C07-24F7-FEEE-2042-4E0FDB4721AF}"/>
          </ac:spMkLst>
        </pc:spChg>
        <pc:spChg chg="add mod">
          <ac:chgData name="Toby Donaldson" userId="2e6e5431-bb17-4c41-9985-d39c50d83c73" providerId="ADAL" clId="{11AE3950-EE88-4FA4-BEA5-7D719EBDFD56}" dt="2024-10-16T04:46:32.227" v="12489" actId="1076"/>
          <ac:spMkLst>
            <pc:docMk/>
            <pc:sldMk cId="2357367200" sldId="403"/>
            <ac:spMk id="8" creationId="{E3C8BC65-346E-1F3C-3669-66B1F6A1C102}"/>
          </ac:spMkLst>
        </pc:spChg>
        <pc:spChg chg="add del mod">
          <ac:chgData name="Toby Donaldson" userId="2e6e5431-bb17-4c41-9985-d39c50d83c73" providerId="ADAL" clId="{11AE3950-EE88-4FA4-BEA5-7D719EBDFD56}" dt="2024-10-16T04:47:09.050" v="12494" actId="21"/>
          <ac:spMkLst>
            <pc:docMk/>
            <pc:sldMk cId="2357367200" sldId="403"/>
            <ac:spMk id="9" creationId="{99FD4BE3-D479-661D-6D2C-42DE36950437}"/>
          </ac:spMkLst>
        </pc:spChg>
        <pc:spChg chg="mod">
          <ac:chgData name="Toby Donaldson" userId="2e6e5431-bb17-4c41-9985-d39c50d83c73" providerId="ADAL" clId="{11AE3950-EE88-4FA4-BEA5-7D719EBDFD56}" dt="2024-10-16T04:46:45.016" v="12490" actId="1076"/>
          <ac:spMkLst>
            <pc:docMk/>
            <pc:sldMk cId="2357367200" sldId="403"/>
            <ac:spMk id="23" creationId="{D7EAD9DE-EDE5-AA41-807B-DFA8D9374305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  <pc:spChg chg="add del mod">
          <ac:chgData name="Toby Donaldson" userId="2e6e5431-bb17-4c41-9985-d39c50d83c73" providerId="ADAL" clId="{11AE3950-EE88-4FA4-BEA5-7D719EBDFD56}" dt="2024-10-16T04:48:15.431" v="12603" actId="21"/>
          <ac:spMkLst>
            <pc:docMk/>
            <pc:sldMk cId="1514169941" sldId="404"/>
            <ac:spMk id="6" creationId="{4C268298-4C65-68E8-6CD5-E188E1370899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9" creationId="{4224278E-F833-1148-80CD-D798778BB4F2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23" creationId="{F07031CB-6512-CE6C-394A-095E00DA2649}"/>
          </ac:spMkLst>
        </pc:spChg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  <pc:spChg chg="del">
          <ac:chgData name="Toby Donaldson" userId="2e6e5431-bb17-4c41-9985-d39c50d83c73" providerId="ADAL" clId="{11AE3950-EE88-4FA4-BEA5-7D719EBDFD56}" dt="2024-10-16T04:54:55.930" v="12853" actId="21"/>
          <ac:spMkLst>
            <pc:docMk/>
            <pc:sldMk cId="3369581558" sldId="405"/>
            <ac:spMk id="2" creationId="{4FE65066-4746-8377-EF67-BFABB728AF42}"/>
          </ac:spMkLst>
        </pc:spChg>
        <pc:spChg chg="add del mod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6" creationId="{FE2F3D97-A329-DA9D-FA0B-AE7FC19C96B0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7" creationId="{32C50D1A-AB32-40CF-AA74-C95FFC8FF9B5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8" creationId="{D5CFCAF7-2010-682E-D642-E89982DF77AD}"/>
          </ac:spMkLst>
        </pc:spChg>
        <pc:spChg chg="del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9" creationId="{0F21182C-06F2-AE7A-2A61-CD4C8E4D7D59}"/>
          </ac:spMkLst>
        </pc:spChg>
        <pc:spChg chg="add mod">
          <ac:chgData name="Toby Donaldson" userId="2e6e5431-bb17-4c41-9985-d39c50d83c73" providerId="ADAL" clId="{11AE3950-EE88-4FA4-BEA5-7D719EBDFD56}" dt="2024-10-16T04:51:29.989" v="12704" actId="1076"/>
          <ac:spMkLst>
            <pc:docMk/>
            <pc:sldMk cId="3369581558" sldId="405"/>
            <ac:spMk id="10" creationId="{30C146EA-C387-09F4-4DED-E3CC865DB02C}"/>
          </ac:spMkLst>
        </pc:spChg>
        <pc:spChg chg="add mod">
          <ac:chgData name="Toby Donaldson" userId="2e6e5431-bb17-4c41-9985-d39c50d83c73" providerId="ADAL" clId="{11AE3950-EE88-4FA4-BEA5-7D719EBDFD56}" dt="2024-10-16T04:55:54.810" v="12875" actId="1076"/>
          <ac:spMkLst>
            <pc:docMk/>
            <pc:sldMk cId="3369581558" sldId="405"/>
            <ac:spMk id="12" creationId="{0766FD62-C830-20B6-6D56-697F242D99E5}"/>
          </ac:spMkLst>
        </pc:spChg>
        <pc:spChg chg="del mod">
          <ac:chgData name="Toby Donaldson" userId="2e6e5431-bb17-4c41-9985-d39c50d83c73" providerId="ADAL" clId="{11AE3950-EE88-4FA4-BEA5-7D719EBDFD56}" dt="2024-10-16T04:51:26.655" v="12703" actId="21"/>
          <ac:spMkLst>
            <pc:docMk/>
            <pc:sldMk cId="3369581558" sldId="405"/>
            <ac:spMk id="23" creationId="{3D6D7ADA-0D60-50AA-A50F-40C0B5972BAE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4" creationId="{16EBB4C4-1320-ADF6-FC0B-EAE22F331F7A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5" creationId="{F1CBCBC7-298B-14C9-0824-A6A7FEB0DF95}"/>
          </ac:spMkLst>
        </pc:spChg>
        <pc:spChg chg="add del mod">
          <ac:chgData name="Toby Donaldson" userId="2e6e5431-bb17-4c41-9985-d39c50d83c73" providerId="ADAL" clId="{11AE3950-EE88-4FA4-BEA5-7D719EBDFD56}" dt="2024-10-16T04:54:57.854" v="12854" actId="21"/>
          <ac:spMkLst>
            <pc:docMk/>
            <pc:sldMk cId="3369581558" sldId="405"/>
            <ac:spMk id="27" creationId="{B7FA6924-B9E2-44D1-7EA9-6EA7AA316DA3}"/>
          </ac:spMkLst>
        </pc:spChg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3T22:32:51.693" v="6147" actId="1076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2" creationId="{A5E6C931-848B-61E7-A584-2A3E14781E8C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3" creationId="{660352C6-F5BE-E3C9-CA3C-283677BA85A6}"/>
          </ac:spMkLst>
        </pc:spChg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3BD5420F-8264-4A74-AD01-AFEC2C384065}" dt="2024-11-02T17:41:59.522" v="203" actId="21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3BD5420F-8264-4A74-AD01-AFEC2C384065}" dt="2024-11-02T18:03:29.799" v="904" actId="113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3BD5420F-8264-4A74-AD01-AFEC2C384065}" dt="2024-11-02T18:03:32.059" v="905" actId="113"/>
          <ac:spMkLst>
            <pc:docMk/>
            <pc:sldMk cId="3108921986" sldId="297"/>
            <ac:spMk id="10" creationId="{08005E07-6728-1669-553A-1D05E4709E6B}"/>
          </ac:spMkLst>
        </pc:spChg>
        <pc:spChg chg="add mod">
          <ac:chgData name="Toby Donaldson" userId="2e6e5431-bb17-4c41-9985-d39c50d83c73" providerId="ADAL" clId="{3BD5420F-8264-4A74-AD01-AFEC2C384065}" dt="2024-11-02T18:03:34.941" v="906" actId="113"/>
          <ac:spMkLst>
            <pc:docMk/>
            <pc:sldMk cId="3108921986" sldId="297"/>
            <ac:spMk id="11" creationId="{6FE9185B-1DD9-E60F-60D4-326ACE64B77E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3BD5420F-8264-4A74-AD01-AFEC2C384065}" dt="2024-11-02T18:03:14.275" v="902" actId="21"/>
          <ac:spMkLst>
            <pc:docMk/>
            <pc:sldMk cId="3108921986" sldId="297"/>
            <ac:spMk id="14" creationId="{3FF85553-C830-57DE-6A3E-4013BF60D1C8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5" creationId="{0BF736B8-C93F-7669-F7AD-A834CC36A3B0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6" creationId="{0D472E8E-1529-AD09-DACE-002A79E6E2F3}"/>
          </ac:spMkLst>
        </pc:sp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9" creationId="{5B6864FD-F799-F82E-2670-19A5785BC87F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6" creationId="{9CE3234A-2E95-CBCC-2762-27882E629C29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3BD5420F-8264-4A74-AD01-AFEC2C384065}" dt="2024-11-02T17:38:00.093" v="38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  <pc:spChg chg="mod">
          <ac:chgData name="Toby Donaldson" userId="2e6e5431-bb17-4c41-9985-d39c50d83c73" providerId="ADAL" clId="{3BD5420F-8264-4A74-AD01-AFEC2C384065}" dt="2024-11-03T21:30:40.009" v="4140" actId="1076"/>
          <ac:spMkLst>
            <pc:docMk/>
            <pc:sldMk cId="233389791" sldId="299"/>
            <ac:spMk id="2" creationId="{BC62FBB0-484C-78C0-24D6-992F76A42089}"/>
          </ac:spMkLst>
        </pc:spChg>
        <pc:spChg chg="del mod">
          <ac:chgData name="Toby Donaldson" userId="2e6e5431-bb17-4c41-9985-d39c50d83c73" providerId="ADAL" clId="{3BD5420F-8264-4A74-AD01-AFEC2C384065}" dt="2024-11-03T21:35:35.091" v="4394" actId="21"/>
          <ac:spMkLst>
            <pc:docMk/>
            <pc:sldMk cId="233389791" sldId="299"/>
            <ac:spMk id="3" creationId="{4E0EFC6B-3E0D-CC3C-DE64-336A283F5E9A}"/>
          </ac:spMkLst>
        </pc:spChg>
        <pc:spChg chg="mod">
          <ac:chgData name="Toby Donaldson" userId="2e6e5431-bb17-4c41-9985-d39c50d83c73" providerId="ADAL" clId="{3BD5420F-8264-4A74-AD01-AFEC2C384065}" dt="2024-11-03T21:35:00.639" v="4389" actId="1076"/>
          <ac:spMkLst>
            <pc:docMk/>
            <pc:sldMk cId="233389791" sldId="299"/>
            <ac:spMk id="5" creationId="{3A79C901-96C6-9F74-6544-5CC5C594147A}"/>
          </ac:spMkLst>
        </pc:spChg>
        <pc:spChg chg="del">
          <ac:chgData name="Toby Donaldson" userId="2e6e5431-bb17-4c41-9985-d39c50d83c73" providerId="ADAL" clId="{3BD5420F-8264-4A74-AD01-AFEC2C384065}" dt="2024-11-03T21:32:48.666" v="4343" actId="21"/>
          <ac:spMkLst>
            <pc:docMk/>
            <pc:sldMk cId="233389791" sldId="299"/>
            <ac:spMk id="6" creationId="{3444EAC1-8E37-B7F8-8D36-327FB59E9D3D}"/>
          </ac:spMkLst>
        </pc:spChg>
        <pc:spChg chg="add mod">
          <ac:chgData name="Toby Donaldson" userId="2e6e5431-bb17-4c41-9985-d39c50d83c73" providerId="ADAL" clId="{3BD5420F-8264-4A74-AD01-AFEC2C384065}" dt="2024-11-03T21:35:04.336" v="4390" actId="1076"/>
          <ac:spMkLst>
            <pc:docMk/>
            <pc:sldMk cId="233389791" sldId="299"/>
            <ac:spMk id="7" creationId="{175743B0-BFA5-E91E-9DB9-84963DC794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0" creationId="{8597CE70-78D7-D57A-2DD6-EDDA371594B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1" creationId="{DF5FAE3E-CE1F-2CEF-74A3-4BAA1DFA8CD0}"/>
          </ac:spMkLst>
        </pc:spChg>
        <pc:spChg chg="del mod">
          <ac:chgData name="Toby Donaldson" userId="2e6e5431-bb17-4c41-9985-d39c50d83c73" providerId="ADAL" clId="{3BD5420F-8264-4A74-AD01-AFEC2C384065}" dt="2024-11-03T21:36:30.699" v="4399" actId="21"/>
          <ac:spMkLst>
            <pc:docMk/>
            <pc:sldMk cId="233389791" sldId="299"/>
            <ac:spMk id="12" creationId="{9C4E3B0B-AC92-0B0D-A2A0-5F86A3559E9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3" creationId="{30CF7D1F-F48F-D92E-96E2-B0F87D404B9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6" creationId="{85700301-2FAB-5AEF-D4EB-99A06731CF7F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7" creationId="{2400CF8A-931A-F3D6-BAEE-EBB871E26EE1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8" creationId="{88CA121F-B786-DABB-D7F4-9790222AF1E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1" creationId="{C0822B3A-8F4F-DFFA-896A-D6F2D8054FF6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2" creationId="{47E2C43B-04C8-86BA-1C3B-5554C241FB0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3" creationId="{6F87C6B0-BA56-036B-A634-E7F1A4E86C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6" creationId="{58DDA066-CCF7-7BCC-D553-D819396E03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7" creationId="{BA182CEF-37C9-6248-58D7-D8A664095A9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8" creationId="{DED08002-41CB-A1B1-0EF3-6FE1FA86A5A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1" creationId="{36BA2A9F-6957-FF56-55A8-146358398C4C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2" creationId="{3192D228-4E2F-36C7-9A91-298DE5AADE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3" creationId="{D338945A-3D96-0292-E571-E084DEC8C9A8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6" creationId="{978D818A-B74B-4C5C-643B-404C4EBFC1A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7" creationId="{BDB7D3C2-9D4A-9C9A-8C8A-5DF443644D4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8" creationId="{E1685B17-215D-C0E7-1A47-4A4C6F2A8E58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39" creationId="{9D0589F1-B645-DD10-F01D-66D1C2ACB481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0" creationId="{9C63289A-1B52-74A4-71CD-96FC9013BA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1" creationId="{DD8D7850-7A47-0A97-9312-BAC78F2F87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2" creationId="{F3665FA2-69B0-3D51-2EF6-79A13FB71396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3" creationId="{0C71B3A4-2E1D-88CB-E6D5-CB20E991F965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4" creationId="{2CF99580-5A9C-C145-F9DE-0A6F2EB3A4CD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5" creationId="{763522CD-8CE0-FAA5-B5FB-127EB7EED401}"/>
          </ac:spMkLst>
        </pc:spChg>
        <pc:spChg chg="add mod">
          <ac:chgData name="Toby Donaldson" userId="2e6e5431-bb17-4c41-9985-d39c50d83c73" providerId="ADAL" clId="{3BD5420F-8264-4A74-AD01-AFEC2C384065}" dt="2024-11-03T21:43:47.045" v="4667" actId="6549"/>
          <ac:spMkLst>
            <pc:docMk/>
            <pc:sldMk cId="233389791" sldId="299"/>
            <ac:spMk id="46" creationId="{ABC67CC9-382F-0F88-F967-1FEFD5395F45}"/>
          </ac:spMkLst>
        </pc:spChg>
        <pc:spChg chg="add mod">
          <ac:chgData name="Toby Donaldson" userId="2e6e5431-bb17-4c41-9985-d39c50d83c73" providerId="ADAL" clId="{3BD5420F-8264-4A74-AD01-AFEC2C384065}" dt="2024-11-03T21:43:42.738" v="4663" actId="20577"/>
          <ac:spMkLst>
            <pc:docMk/>
            <pc:sldMk cId="233389791" sldId="299"/>
            <ac:spMk id="47" creationId="{8D029C6C-CD53-F0DB-9F68-E363C036DCC0}"/>
          </ac:spMkLst>
        </pc:spChg>
        <pc:spChg chg="add del mod">
          <ac:chgData name="Toby Donaldson" userId="2e6e5431-bb17-4c41-9985-d39c50d83c73" providerId="ADAL" clId="{3BD5420F-8264-4A74-AD01-AFEC2C384065}" dt="2024-11-03T21:48:30.471" v="4835" actId="21"/>
          <ac:spMkLst>
            <pc:docMk/>
            <pc:sldMk cId="233389791" sldId="299"/>
            <ac:spMk id="48" creationId="{ADFEDA18-3F6A-98D2-4B7C-88CB0AD16694}"/>
          </ac:spMkLst>
        </pc:spChg>
        <pc:spChg chg="add mod">
          <ac:chgData name="Toby Donaldson" userId="2e6e5431-bb17-4c41-9985-d39c50d83c73" providerId="ADAL" clId="{3BD5420F-8264-4A74-AD01-AFEC2C384065}" dt="2024-11-03T21:48:40.166" v="4838"/>
          <ac:spMkLst>
            <pc:docMk/>
            <pc:sldMk cId="233389791" sldId="299"/>
            <ac:spMk id="49" creationId="{A26DFAB4-147F-221F-460A-81D186103F30}"/>
          </ac:spMkLst>
        </pc:s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8" creationId="{B906730F-5ADC-DCAF-443E-E45452D1C9AC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9" creationId="{CEF35A68-06D5-925F-75D1-82DC322679F1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4" creationId="{F98072E6-1867-0920-782C-08527FAF9BDF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15" creationId="{133C4F69-B3F4-EB0A-869C-62C5A5867E05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9" creationId="{6BED4362-6C89-8915-5F15-481FA4D17BB4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0" creationId="{63E0BD78-FE3F-818A-7166-7070D5F2CD6C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4" creationId="{5B157789-F3DE-8310-165B-51E8C5D94933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5" creationId="{076FEEC6-1E8E-39AB-F3F2-654DD2DE1056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9" creationId="{D130C6FA-4367-E03F-0140-2ECD9721B0E5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0" creationId="{92459ED4-98D0-7290-2511-4E0B0BD257DB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34" creationId="{02151435-BA6D-ACB6-E2FC-49BCB608F580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5" creationId="{27AF4875-56DD-0E66-7377-B11176014A84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2" creationId="{6795476D-E2DE-5252-BB34-0A5B7A9A38BB}"/>
          </ac:spMkLst>
        </pc:spChg>
        <pc:spChg chg="add mod topLvl">
          <ac:chgData name="Toby Donaldson" userId="2e6e5431-bb17-4c41-9985-d39c50d83c73" providerId="ADAL" clId="{3BD5420F-8264-4A74-AD01-AFEC2C384065}" dt="2024-11-02T17:59:10.804" v="728" actId="20577"/>
          <ac:spMkLst>
            <pc:docMk/>
            <pc:sldMk cId="2394251928" sldId="300"/>
            <ac:spMk id="3" creationId="{8EB8FFC4-5A81-9138-C1FE-319FF6E29FB7}"/>
          </ac:spMkLst>
        </pc:spChg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5" creationId="{C64F8A92-4966-F38F-4362-3BC16EFD15F7}"/>
          </ac:spMkLst>
        </pc:spChg>
        <pc:spChg chg="add mod topLvl">
          <ac:chgData name="Toby Donaldson" userId="2e6e5431-bb17-4c41-9985-d39c50d83c73" providerId="ADAL" clId="{3BD5420F-8264-4A74-AD01-AFEC2C384065}" dt="2024-11-02T17:58:51.161" v="718" actId="164"/>
          <ac:spMkLst>
            <pc:docMk/>
            <pc:sldMk cId="2394251928" sldId="300"/>
            <ac:spMk id="6" creationId="{3DB37EFC-B5CE-8CFF-964E-4C3C89D9D357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7" creationId="{728F6B2A-40D4-B13C-5146-594256E3C3C6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0" creationId="{BD77F1E6-00ED-FF9D-E6F3-2F4CA44BF0FB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1" creationId="{9A2B5A57-7F49-EA45-5F90-29E6FE5EE225}"/>
          </ac:spMkLst>
        </pc:spChg>
        <pc:spChg chg="mod">
          <ac:chgData name="Toby Donaldson" userId="2e6e5431-bb17-4c41-9985-d39c50d83c73" providerId="ADAL" clId="{3BD5420F-8264-4A74-AD01-AFEC2C384065}" dt="2024-11-02T17:55:58.630" v="692" actId="20577"/>
          <ac:spMkLst>
            <pc:docMk/>
            <pc:sldMk cId="2394251928" sldId="300"/>
            <ac:spMk id="13" creationId="{4CF5BDEB-3597-A9A7-2B63-924157F2EDD6}"/>
          </ac:spMkLst>
        </pc:spChg>
        <pc:spChg chg="mod">
          <ac:chgData name="Toby Donaldson" userId="2e6e5431-bb17-4c41-9985-d39c50d83c73" providerId="ADAL" clId="{3BD5420F-8264-4A74-AD01-AFEC2C384065}" dt="2024-11-02T17:55:02.335" v="676" actId="20577"/>
          <ac:spMkLst>
            <pc:docMk/>
            <pc:sldMk cId="2394251928" sldId="300"/>
            <ac:spMk id="14" creationId="{AED0E151-E052-0325-02D5-3753ABC10C29}"/>
          </ac:spMkLst>
        </pc:spChg>
        <pc:spChg chg="mod">
          <ac:chgData name="Toby Donaldson" userId="2e6e5431-bb17-4c41-9985-d39c50d83c73" providerId="ADAL" clId="{3BD5420F-8264-4A74-AD01-AFEC2C384065}" dt="2024-11-02T17:55:55.788" v="691" actId="20577"/>
          <ac:spMkLst>
            <pc:docMk/>
            <pc:sldMk cId="2394251928" sldId="300"/>
            <ac:spMk id="16" creationId="{6B0BC2E6-456B-0134-0C97-34F9007E4E33}"/>
          </ac:spMkLst>
        </pc:spChg>
        <pc:spChg chg="mod">
          <ac:chgData name="Toby Donaldson" userId="2e6e5431-bb17-4c41-9985-d39c50d83c73" providerId="ADAL" clId="{3BD5420F-8264-4A74-AD01-AFEC2C384065}" dt="2024-11-02T17:55:04.443" v="677" actId="20577"/>
          <ac:spMkLst>
            <pc:docMk/>
            <pc:sldMk cId="2394251928" sldId="300"/>
            <ac:spMk id="17" creationId="{53EE838F-DABD-E756-59B0-F9D7CFD2C1F1}"/>
          </ac:spMkLst>
        </pc:spChg>
        <pc:spChg chg="mod">
          <ac:chgData name="Toby Donaldson" userId="2e6e5431-bb17-4c41-9985-d39c50d83c73" providerId="ADAL" clId="{3BD5420F-8264-4A74-AD01-AFEC2C384065}" dt="2024-11-02T17:56:02.853" v="694" actId="20577"/>
          <ac:spMkLst>
            <pc:docMk/>
            <pc:sldMk cId="2394251928" sldId="300"/>
            <ac:spMk id="19" creationId="{D6614A85-9718-6F50-7BBA-6FF079F704F3}"/>
          </ac:spMkLst>
        </pc:spChg>
        <pc:spChg chg="mod">
          <ac:chgData name="Toby Donaldson" userId="2e6e5431-bb17-4c41-9985-d39c50d83c73" providerId="ADAL" clId="{3BD5420F-8264-4A74-AD01-AFEC2C384065}" dt="2024-11-02T17:55:06.834" v="678" actId="20577"/>
          <ac:spMkLst>
            <pc:docMk/>
            <pc:sldMk cId="2394251928" sldId="300"/>
            <ac:spMk id="20" creationId="{7FACA621-D25B-F288-4F95-7287ED190FA6}"/>
          </ac:spMkLst>
        </pc:spChg>
        <pc:spChg chg="mod">
          <ac:chgData name="Toby Donaldson" userId="2e6e5431-bb17-4c41-9985-d39c50d83c73" providerId="ADAL" clId="{3BD5420F-8264-4A74-AD01-AFEC2C384065}" dt="2024-11-02T17:56:06.748" v="696" actId="20577"/>
          <ac:spMkLst>
            <pc:docMk/>
            <pc:sldMk cId="2394251928" sldId="300"/>
            <ac:spMk id="22" creationId="{96F1E7FF-5EA4-F59C-B2CB-06543E20BEA0}"/>
          </ac:spMkLst>
        </pc:spChg>
        <pc:spChg chg="mod">
          <ac:chgData name="Toby Donaldson" userId="2e6e5431-bb17-4c41-9985-d39c50d83c73" providerId="ADAL" clId="{3BD5420F-8264-4A74-AD01-AFEC2C384065}" dt="2024-11-02T17:55:09.174" v="679" actId="20577"/>
          <ac:spMkLst>
            <pc:docMk/>
            <pc:sldMk cId="2394251928" sldId="300"/>
            <ac:spMk id="23" creationId="{0B857A30-2269-2D99-A39A-B5CF363F29D7}"/>
          </ac:spMkLst>
        </pc:spChg>
        <pc:spChg chg="mod">
          <ac:chgData name="Toby Donaldson" userId="2e6e5431-bb17-4c41-9985-d39c50d83c73" providerId="ADAL" clId="{3BD5420F-8264-4A74-AD01-AFEC2C384065}" dt="2024-11-02T17:56:09.349" v="698" actId="20577"/>
          <ac:spMkLst>
            <pc:docMk/>
            <pc:sldMk cId="2394251928" sldId="300"/>
            <ac:spMk id="25" creationId="{EBF29B9D-1B32-FF62-C3A1-EBD7A3CCF060}"/>
          </ac:spMkLst>
        </pc:spChg>
        <pc:spChg chg="mod">
          <ac:chgData name="Toby Donaldson" userId="2e6e5431-bb17-4c41-9985-d39c50d83c73" providerId="ADAL" clId="{3BD5420F-8264-4A74-AD01-AFEC2C384065}" dt="2024-11-02T17:55:11.467" v="680" actId="20577"/>
          <ac:spMkLst>
            <pc:docMk/>
            <pc:sldMk cId="2394251928" sldId="300"/>
            <ac:spMk id="26" creationId="{0711D8E9-CFE7-5651-1CDF-82B4903DEB19}"/>
          </ac:spMkLst>
        </pc:spChg>
        <pc:spChg chg="add mod">
          <ac:chgData name="Toby Donaldson" userId="2e6e5431-bb17-4c41-9985-d39c50d83c73" providerId="ADAL" clId="{3BD5420F-8264-4A74-AD01-AFEC2C384065}" dt="2024-11-02T17:58:57.799" v="721" actId="164"/>
          <ac:spMkLst>
            <pc:docMk/>
            <pc:sldMk cId="2394251928" sldId="300"/>
            <ac:spMk id="27" creationId="{22417CA3-F3E7-6504-D6D6-AF8F1A3062CC}"/>
          </ac:spMkLst>
        </pc:spChg>
        <pc:spChg chg="mod">
          <ac:chgData name="Toby Donaldson" userId="2e6e5431-bb17-4c41-9985-d39c50d83c73" providerId="ADAL" clId="{3BD5420F-8264-4A74-AD01-AFEC2C384065}" dt="2024-11-02T17:59:14.676" v="729"/>
          <ac:spMkLst>
            <pc:docMk/>
            <pc:sldMk cId="2394251928" sldId="300"/>
            <ac:spMk id="32" creationId="{3ECA784F-8A15-008D-5C7A-21A963B93BAE}"/>
          </ac:spMkLst>
        </pc:spChg>
        <pc:spChg chg="mod">
          <ac:chgData name="Toby Donaldson" userId="2e6e5431-bb17-4c41-9985-d39c50d83c73" providerId="ADAL" clId="{3BD5420F-8264-4A74-AD01-AFEC2C384065}" dt="2024-11-02T17:59:59.773" v="746" actId="20577"/>
          <ac:spMkLst>
            <pc:docMk/>
            <pc:sldMk cId="2394251928" sldId="300"/>
            <ac:spMk id="33" creationId="{12D0B0BF-BE85-5133-6828-58CA96AA32F5}"/>
          </ac:spMkLst>
        </pc:spChg>
        <pc:spChg chg="mod">
          <ac:chgData name="Toby Donaldson" userId="2e6e5431-bb17-4c41-9985-d39c50d83c73" providerId="ADAL" clId="{3BD5420F-8264-4A74-AD01-AFEC2C384065}" dt="2024-11-02T17:59:49.177" v="741" actId="20577"/>
          <ac:spMkLst>
            <pc:docMk/>
            <pc:sldMk cId="2394251928" sldId="300"/>
            <ac:spMk id="34" creationId="{CF4CBF4E-8EF6-EBBE-4523-C5EDD3D3A4A8}"/>
          </ac:spMkLst>
        </pc:spChg>
        <pc:spChg chg="mod">
          <ac:chgData name="Toby Donaldson" userId="2e6e5431-bb17-4c41-9985-d39c50d83c73" providerId="ADAL" clId="{3BD5420F-8264-4A74-AD01-AFEC2C384065}" dt="2024-11-02T17:59:18.696" v="731"/>
          <ac:spMkLst>
            <pc:docMk/>
            <pc:sldMk cId="2394251928" sldId="300"/>
            <ac:spMk id="37" creationId="{A87BB8C8-BE7A-E445-3F9E-918165F25A3A}"/>
          </ac:spMkLst>
        </pc:spChg>
        <pc:spChg chg="mod">
          <ac:chgData name="Toby Donaldson" userId="2e6e5431-bb17-4c41-9985-d39c50d83c73" providerId="ADAL" clId="{3BD5420F-8264-4A74-AD01-AFEC2C384065}" dt="2024-11-02T18:00:01.861" v="747" actId="20577"/>
          <ac:spMkLst>
            <pc:docMk/>
            <pc:sldMk cId="2394251928" sldId="300"/>
            <ac:spMk id="38" creationId="{EA66D07E-47BD-5B48-6B75-DA349CA7E885}"/>
          </ac:spMkLst>
        </pc:spChg>
        <pc:spChg chg="mod">
          <ac:chgData name="Toby Donaldson" userId="2e6e5431-bb17-4c41-9985-d39c50d83c73" providerId="ADAL" clId="{3BD5420F-8264-4A74-AD01-AFEC2C384065}" dt="2024-11-02T17:59:50.487" v="742" actId="20577"/>
          <ac:spMkLst>
            <pc:docMk/>
            <pc:sldMk cId="2394251928" sldId="300"/>
            <ac:spMk id="39" creationId="{CDAA5565-38A6-9350-7813-AFD98EF9BC89}"/>
          </ac:spMkLst>
        </pc:spChg>
        <pc:spChg chg="mod">
          <ac:chgData name="Toby Donaldson" userId="2e6e5431-bb17-4c41-9985-d39c50d83c73" providerId="ADAL" clId="{3BD5420F-8264-4A74-AD01-AFEC2C384065}" dt="2024-11-02T17:59:22.596" v="733"/>
          <ac:spMkLst>
            <pc:docMk/>
            <pc:sldMk cId="2394251928" sldId="300"/>
            <ac:spMk id="42" creationId="{73A346EA-FCC7-8138-EF6E-C79A6F8415DC}"/>
          </ac:spMkLst>
        </pc:spChg>
        <pc:spChg chg="mod">
          <ac:chgData name="Toby Donaldson" userId="2e6e5431-bb17-4c41-9985-d39c50d83c73" providerId="ADAL" clId="{3BD5420F-8264-4A74-AD01-AFEC2C384065}" dt="2024-11-02T18:00:03.484" v="748" actId="20577"/>
          <ac:spMkLst>
            <pc:docMk/>
            <pc:sldMk cId="2394251928" sldId="300"/>
            <ac:spMk id="43" creationId="{0735A003-5B29-9553-EB21-EE048C37DF89}"/>
          </ac:spMkLst>
        </pc:spChg>
        <pc:spChg chg="mod">
          <ac:chgData name="Toby Donaldson" userId="2e6e5431-bb17-4c41-9985-d39c50d83c73" providerId="ADAL" clId="{3BD5420F-8264-4A74-AD01-AFEC2C384065}" dt="2024-11-02T17:59:52.011" v="743" actId="20577"/>
          <ac:spMkLst>
            <pc:docMk/>
            <pc:sldMk cId="2394251928" sldId="300"/>
            <ac:spMk id="44" creationId="{C4A5DCA9-FA6A-9C87-4B14-E0245BAE8219}"/>
          </ac:spMkLst>
        </pc:spChg>
        <pc:spChg chg="mod">
          <ac:chgData name="Toby Donaldson" userId="2e6e5431-bb17-4c41-9985-d39c50d83c73" providerId="ADAL" clId="{3BD5420F-8264-4A74-AD01-AFEC2C384065}" dt="2024-11-02T17:59:25.512" v="735"/>
          <ac:spMkLst>
            <pc:docMk/>
            <pc:sldMk cId="2394251928" sldId="300"/>
            <ac:spMk id="47" creationId="{86282E9F-5072-C789-8019-24FB2BE9FDA2}"/>
          </ac:spMkLst>
        </pc:spChg>
        <pc:spChg chg="mod">
          <ac:chgData name="Toby Donaldson" userId="2e6e5431-bb17-4c41-9985-d39c50d83c73" providerId="ADAL" clId="{3BD5420F-8264-4A74-AD01-AFEC2C384065}" dt="2024-11-02T18:00:04.795" v="749" actId="20577"/>
          <ac:spMkLst>
            <pc:docMk/>
            <pc:sldMk cId="2394251928" sldId="300"/>
            <ac:spMk id="48" creationId="{C095B548-ACA7-8964-9DC5-7236B124A98D}"/>
          </ac:spMkLst>
        </pc:spChg>
        <pc:spChg chg="mod">
          <ac:chgData name="Toby Donaldson" userId="2e6e5431-bb17-4c41-9985-d39c50d83c73" providerId="ADAL" clId="{3BD5420F-8264-4A74-AD01-AFEC2C384065}" dt="2024-11-02T17:59:53.780" v="744" actId="20577"/>
          <ac:spMkLst>
            <pc:docMk/>
            <pc:sldMk cId="2394251928" sldId="300"/>
            <ac:spMk id="49" creationId="{7AB45C54-55A1-EB40-5A2D-20CF8E1C15CE}"/>
          </ac:spMkLst>
        </pc:spChg>
        <pc:spChg chg="mod">
          <ac:chgData name="Toby Donaldson" userId="2e6e5431-bb17-4c41-9985-d39c50d83c73" providerId="ADAL" clId="{3BD5420F-8264-4A74-AD01-AFEC2C384065}" dt="2024-11-02T17:59:30.874" v="737"/>
          <ac:spMkLst>
            <pc:docMk/>
            <pc:sldMk cId="2394251928" sldId="300"/>
            <ac:spMk id="52" creationId="{8B482F7B-410D-8988-918A-8B1F94D14E22}"/>
          </ac:spMkLst>
        </pc:spChg>
        <pc:spChg chg="mod">
          <ac:chgData name="Toby Donaldson" userId="2e6e5431-bb17-4c41-9985-d39c50d83c73" providerId="ADAL" clId="{3BD5420F-8264-4A74-AD01-AFEC2C384065}" dt="2024-11-02T18:00:06.951" v="750" actId="20577"/>
          <ac:spMkLst>
            <pc:docMk/>
            <pc:sldMk cId="2394251928" sldId="300"/>
            <ac:spMk id="53" creationId="{F149691C-1BE6-108B-952E-A58063955055}"/>
          </ac:spMkLst>
        </pc:spChg>
        <pc:spChg chg="mod">
          <ac:chgData name="Toby Donaldson" userId="2e6e5431-bb17-4c41-9985-d39c50d83c73" providerId="ADAL" clId="{3BD5420F-8264-4A74-AD01-AFEC2C384065}" dt="2024-11-02T17:59:56.042" v="745" actId="20577"/>
          <ac:spMkLst>
            <pc:docMk/>
            <pc:sldMk cId="2394251928" sldId="300"/>
            <ac:spMk id="54" creationId="{758C5731-E155-670B-49A6-678669A3C2D0}"/>
          </ac:spMkLst>
        </pc:spChg>
        <pc:spChg chg="add mod">
          <ac:chgData name="Toby Donaldson" userId="2e6e5431-bb17-4c41-9985-d39c50d83c73" providerId="ADAL" clId="{3BD5420F-8264-4A74-AD01-AFEC2C384065}" dt="2024-11-02T18:06:19.609" v="989" actId="1076"/>
          <ac:spMkLst>
            <pc:docMk/>
            <pc:sldMk cId="2394251928" sldId="300"/>
            <ac:spMk id="55" creationId="{151DCB16-DFAB-6ACC-94F0-FB8C1529B19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6" creationId="{271C4E36-8B2F-7A76-AB1A-5BD833082AEF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7" creationId="{B9175D58-16FD-33F2-C2DD-C08D0F8B0A93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8" creationId="{6E42359B-B41B-FFEF-AA83-F793E91CF13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9" creationId="{798873D6-EDFE-721C-0358-D88BEDF978E3}"/>
          </ac:spMkLst>
        </pc:spChg>
        <pc:grpChg chg="add del mod">
          <ac:chgData name="Toby Donaldson" userId="2e6e5431-bb17-4c41-9985-d39c50d83c73" providerId="ADAL" clId="{3BD5420F-8264-4A74-AD01-AFEC2C384065}" dt="2024-11-02T17:57:18.045" v="708" actId="165"/>
          <ac:grpSpMkLst>
            <pc:docMk/>
            <pc:sldMk cId="2394251928" sldId="300"/>
            <ac:grpSpMk id="8" creationId="{78504870-C245-A681-6016-BBDAFE6357A7}"/>
          </ac:grpSpMkLst>
        </pc:grpChg>
        <pc:grpChg chg="add del mod">
          <ac:chgData name="Toby Donaldson" userId="2e6e5431-bb17-4c41-9985-d39c50d83c73" providerId="ADAL" clId="{3BD5420F-8264-4A74-AD01-AFEC2C384065}" dt="2024-11-02T17:57:13.453" v="707" actId="21"/>
          <ac:grpSpMkLst>
            <pc:docMk/>
            <pc:sldMk cId="2394251928" sldId="300"/>
            <ac:grpSpMk id="12" creationId="{AA2F8EA5-E320-B20F-0021-CCBFB86D9625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5" creationId="{C8D3E640-4EE4-784C-13D2-4EE548E7FC02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8" creationId="{744A24D6-CD21-5F0A-DB3B-0D0510FC4321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1" creationId="{AA3A48BA-CEC0-0DAB-5525-AEE65315EC3E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4" creationId="{C8EC13AB-D3F9-7078-5048-3097783D3F1B}"/>
          </ac:grpSpMkLst>
        </pc:grpChg>
        <pc:grpChg chg="add mod">
          <ac:chgData name="Toby Donaldson" userId="2e6e5431-bb17-4c41-9985-d39c50d83c73" providerId="ADAL" clId="{3BD5420F-8264-4A74-AD01-AFEC2C384065}" dt="2024-11-02T17:58:57.799" v="721" actId="164"/>
          <ac:grpSpMkLst>
            <pc:docMk/>
            <pc:sldMk cId="2394251928" sldId="300"/>
            <ac:grpSpMk id="28" creationId="{D37AAEFD-149A-04BE-4ECB-8B4A00172C7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29" creationId="{D59BEB81-7BE5-A23E-3B79-94AD983E018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0" creationId="{08E542F9-B5E0-F984-180B-51482DE92703}"/>
          </ac:grpSpMkLst>
        </pc:grpChg>
        <pc:grpChg chg="mod">
          <ac:chgData name="Toby Donaldson" userId="2e6e5431-bb17-4c41-9985-d39c50d83c73" providerId="ADAL" clId="{3BD5420F-8264-4A74-AD01-AFEC2C384065}" dt="2024-11-02T17:59:14.676" v="729"/>
          <ac:grpSpMkLst>
            <pc:docMk/>
            <pc:sldMk cId="2394251928" sldId="300"/>
            <ac:grpSpMk id="31" creationId="{2484FBEB-12B5-25EC-44EB-7977D6ADFECB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5" creationId="{1FE005B7-4D2C-5A05-DD77-580B4C18C33C}"/>
          </ac:grpSpMkLst>
        </pc:grpChg>
        <pc:grpChg chg="mod">
          <ac:chgData name="Toby Donaldson" userId="2e6e5431-bb17-4c41-9985-d39c50d83c73" providerId="ADAL" clId="{3BD5420F-8264-4A74-AD01-AFEC2C384065}" dt="2024-11-02T17:59:18.696" v="731"/>
          <ac:grpSpMkLst>
            <pc:docMk/>
            <pc:sldMk cId="2394251928" sldId="300"/>
            <ac:grpSpMk id="36" creationId="{372FBD64-DF85-3040-A4F9-65AE485EFB00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0" creationId="{F89D5B36-F401-B070-B023-BCDB34D90A5E}"/>
          </ac:grpSpMkLst>
        </pc:grpChg>
        <pc:grpChg chg="mod">
          <ac:chgData name="Toby Donaldson" userId="2e6e5431-bb17-4c41-9985-d39c50d83c73" providerId="ADAL" clId="{3BD5420F-8264-4A74-AD01-AFEC2C384065}" dt="2024-11-02T17:59:22.596" v="733"/>
          <ac:grpSpMkLst>
            <pc:docMk/>
            <pc:sldMk cId="2394251928" sldId="300"/>
            <ac:grpSpMk id="41" creationId="{E06B533D-F1A8-68DC-DA7F-040F20DECF1C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5" creationId="{58F2D4A5-0AC0-E2F5-8054-74A0C0009C44}"/>
          </ac:grpSpMkLst>
        </pc:grpChg>
        <pc:grpChg chg="mod">
          <ac:chgData name="Toby Donaldson" userId="2e6e5431-bb17-4c41-9985-d39c50d83c73" providerId="ADAL" clId="{3BD5420F-8264-4A74-AD01-AFEC2C384065}" dt="2024-11-02T17:59:25.512" v="735"/>
          <ac:grpSpMkLst>
            <pc:docMk/>
            <pc:sldMk cId="2394251928" sldId="300"/>
            <ac:grpSpMk id="46" creationId="{5606E578-BC09-96E0-AF66-DC4CFE22073F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50" creationId="{42FD9F43-04DD-251A-BC64-6A9598A4A896}"/>
          </ac:grpSpMkLst>
        </pc:grpChg>
        <pc:grpChg chg="mod">
          <ac:chgData name="Toby Donaldson" userId="2e6e5431-bb17-4c41-9985-d39c50d83c73" providerId="ADAL" clId="{3BD5420F-8264-4A74-AD01-AFEC2C384065}" dt="2024-11-02T17:59:30.874" v="737"/>
          <ac:grpSpMkLst>
            <pc:docMk/>
            <pc:sldMk cId="2394251928" sldId="300"/>
            <ac:grpSpMk id="51" creationId="{E12D6AD9-5865-F606-9A71-A5759D67669B}"/>
          </ac:grpSpMkLst>
        </pc:grp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9" creationId="{DC77244C-D0B0-057B-6F8C-00FD6A54AB3A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6" creationId="{7251AB8F-5647-B6D7-E8A9-2DE476FF26B4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8" creationId="{1E0F43D3-7D22-4DA1-2D72-A6989BF7F8ED}"/>
          </ac:picMkLst>
        </pc:pic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2" creationId="{52265AF7-22BE-8C85-8FD6-2A8FBFB7CA87}"/>
          </ac:spMkLst>
        </pc:spChg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5" creationId="{1D6CEA69-D18B-B472-C3D4-1047E4447B64}"/>
          </ac:spMkLst>
        </pc:spChg>
        <pc:spChg chg="add del mod">
          <ac:chgData name="Toby Donaldson" userId="2e6e5431-bb17-4c41-9985-d39c50d83c73" providerId="ADAL" clId="{3BD5420F-8264-4A74-AD01-AFEC2C384065}" dt="2024-11-02T18:42:28.817" v="2640" actId="21"/>
          <ac:spMkLst>
            <pc:docMk/>
            <pc:sldMk cId="2310511591" sldId="301"/>
            <ac:spMk id="8" creationId="{7E4BDDE3-E7A4-93B7-B6EF-21A5C374FBE5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9" creationId="{82D1EB41-CC4A-A9BE-3204-58C7D3BE81FF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10" creationId="{E7A7A0FC-0B3D-9135-947D-8709D84E764B}"/>
          </ac:spMkLst>
        </pc:spChg>
        <pc:spChg chg="add mod">
          <ac:chgData name="Toby Donaldson" userId="2e6e5431-bb17-4c41-9985-d39c50d83c73" providerId="ADAL" clId="{3BD5420F-8264-4A74-AD01-AFEC2C384065}" dt="2024-11-02T18:46:50.057" v="2732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4" creationId="{1CE159A0-3EF6-2290-984E-95F8A82E10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6" creationId="{C442AA45-9AF8-D99B-37CD-6504EADA335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9" creationId="{833D5E0E-73B7-F802-02DD-3C74BA9F4B6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1" creationId="{42D491AC-F423-0EA4-972C-B098D92D590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4" creationId="{4BEA343A-B282-F5C1-0BB8-53314774788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5" creationId="{DAF19539-3BA5-1C14-5162-A1DD65FF0B9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6" creationId="{A0BDE6F7-0ABA-C672-A1E1-32A8DAC4EFB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7" creationId="{EAA63318-C290-711B-84F3-EACFEA8F5EE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9" creationId="{55711E1F-5118-1321-587B-1A160DE353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2" creationId="{D1E03440-7CA0-86C0-AAFA-ED2D010446FE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4" creationId="{84F48C05-EE21-CE91-CAE8-00F7E4B832D6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7" creationId="{E90DC791-2CFD-C477-88C7-0D86CA86EA8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8" creationId="{0FCAA4F7-6340-E7FC-5BE7-1E0353903B03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9" creationId="{20634D50-6F64-51DD-35ED-7D34197FD3F3}"/>
          </ac:spMkLst>
        </pc:spChg>
        <pc:spChg chg="add del mod">
          <ac:chgData name="Toby Donaldson" userId="2e6e5431-bb17-4c41-9985-d39c50d83c73" providerId="ADAL" clId="{3BD5420F-8264-4A74-AD01-AFEC2C384065}" dt="2024-11-02T18:47:54.932" v="2742" actId="21"/>
          <ac:spMkLst>
            <pc:docMk/>
            <pc:sldMk cId="2310511591" sldId="301"/>
            <ac:spMk id="70" creationId="{2FC55464-F9FE-A299-8D04-4E370742E3C2}"/>
          </ac:spMkLst>
        </pc:s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2" creationId="{A35DA40E-1188-90E4-3328-6E8E7153147E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3" creationId="{0907060A-94AF-3E53-BF48-8E9895DDADEF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7" creationId="{1030DD2D-C572-1E96-A876-75A415CB7962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8" creationId="{CFC706C0-ABA0-11E8-83E3-5C8FD252C338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2" creationId="{C9B9AF00-FDBE-9B84-1289-4C53B3178677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3" creationId="{5ED214C5-3150-19D2-819A-915F2B959632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29" creationId="{BE7B7866-5CDA-5C17-FFD8-44AE40F7D74E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0" creationId="{857B5011-EC21-3398-5C0D-55E6F15A4797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5" creationId="{DEB558AD-F0FA-F706-63F0-9D0738B84D34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0" creationId="{99F18712-73D2-6876-6C8A-C09B6B39D45D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5" creationId="{20AED135-244A-97B5-207E-D056F900F308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50" creationId="{64095F84-43BF-660C-05BE-6DD47D049E02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5" creationId="{73AD5B54-3725-2AD4-98A5-4A16E80FFBE1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6" creationId="{A08419B7-2671-56C7-3C58-F251A3C31607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0" creationId="{A8C73F30-5A50-600B-669B-A5B76F5D1E96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1" creationId="{9EE449DE-9EAA-E819-62E3-370F20517886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5" creationId="{BC80C790-129C-4A8B-EE0E-15A87AC940DC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6" creationId="{8620418A-95BC-7317-17AA-425F7020496E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  <pc:spChg chg="add mod">
          <ac:chgData name="Toby Donaldson" userId="2e6e5431-bb17-4c41-9985-d39c50d83c73" providerId="ADAL" clId="{3BD5420F-8264-4A74-AD01-AFEC2C384065}" dt="2024-11-02T18:08:40.849" v="1111" actId="20577"/>
          <ac:spMkLst>
            <pc:docMk/>
            <pc:sldMk cId="3742433670" sldId="302"/>
            <ac:spMk id="3" creationId="{9E9ECABC-E3B9-D1C0-CB00-E0ECA3BCC201}"/>
          </ac:spMkLst>
        </pc:spChg>
        <pc:spChg chg="mod">
          <ac:chgData name="Toby Donaldson" userId="2e6e5431-bb17-4c41-9985-d39c50d83c73" providerId="ADAL" clId="{3BD5420F-8264-4A74-AD01-AFEC2C384065}" dt="2024-11-02T18:07:07.205" v="992" actId="207"/>
          <ac:spMkLst>
            <pc:docMk/>
            <pc:sldMk cId="3742433670" sldId="302"/>
            <ac:spMk id="56" creationId="{634C6EEF-1CAA-7347-9A69-3C64967400BB}"/>
          </ac:spMkLst>
        </pc:spChg>
        <pc:spChg chg="mod">
          <ac:chgData name="Toby Donaldson" userId="2e6e5431-bb17-4c41-9985-d39c50d83c73" providerId="ADAL" clId="{3BD5420F-8264-4A74-AD01-AFEC2C384065}" dt="2024-11-02T18:06:57.032" v="991" actId="207"/>
          <ac:spMkLst>
            <pc:docMk/>
            <pc:sldMk cId="3742433670" sldId="302"/>
            <ac:spMk id="57" creationId="{FE99A772-2BD4-63C0-D7FC-2810A5AA1753}"/>
          </ac:spMkLst>
        </pc:spChg>
        <pc:spChg chg="mod">
          <ac:chgData name="Toby Donaldson" userId="2e6e5431-bb17-4c41-9985-d39c50d83c73" providerId="ADAL" clId="{3BD5420F-8264-4A74-AD01-AFEC2C384065}" dt="2024-11-02T18:07:21.271" v="994" actId="207"/>
          <ac:spMkLst>
            <pc:docMk/>
            <pc:sldMk cId="3742433670" sldId="302"/>
            <ac:spMk id="58" creationId="{788A60BF-0605-3DBA-8F33-EDEBBC1DFD90}"/>
          </ac:spMkLst>
        </pc:spChg>
        <pc:spChg chg="mod">
          <ac:chgData name="Toby Donaldson" userId="2e6e5431-bb17-4c41-9985-d39c50d83c73" providerId="ADAL" clId="{3BD5420F-8264-4A74-AD01-AFEC2C384065}" dt="2024-11-02T18:07:31.895" v="996" actId="207"/>
          <ac:spMkLst>
            <pc:docMk/>
            <pc:sldMk cId="3742433670" sldId="302"/>
            <ac:spMk id="59" creationId="{DE41EFB7-EA01-BD36-A9F4-8FA4B918E0DA}"/>
          </ac:spMkLst>
        </pc:spChg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  <pc:spChg chg="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3" creationId="{C46B8FC1-D2FC-D835-A1B4-48332D94BD97}"/>
          </ac:spMkLst>
        </pc:spChg>
        <pc:spChg chg="add mod">
          <ac:chgData name="Toby Donaldson" userId="2e6e5431-bb17-4c41-9985-d39c50d83c73" providerId="ADAL" clId="{3BD5420F-8264-4A74-AD01-AFEC2C384065}" dt="2024-11-02T18:14:10.880" v="1528" actId="465"/>
          <ac:spMkLst>
            <pc:docMk/>
            <pc:sldMk cId="1682139714" sldId="303"/>
            <ac:spMk id="6" creationId="{011295CF-3C01-2AA1-8991-F79A747E7C4A}"/>
          </ac:spMkLst>
        </pc:spChg>
        <pc:spChg chg="add 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7" creationId="{62182108-2704-E68F-5F66-FC2E7364021B}"/>
          </ac:spMkLst>
        </pc:spChg>
        <pc:spChg chg="add mod">
          <ac:chgData name="Toby Donaldson" userId="2e6e5431-bb17-4c41-9985-d39c50d83c73" providerId="ADAL" clId="{3BD5420F-8264-4A74-AD01-AFEC2C384065}" dt="2024-11-02T18:17:16.126" v="1656" actId="2711"/>
          <ac:spMkLst>
            <pc:docMk/>
            <pc:sldMk cId="1682139714" sldId="303"/>
            <ac:spMk id="8" creationId="{1DC1AE39-3A46-D4E1-347E-C50F54606799}"/>
          </ac:spMkLst>
        </pc:spChg>
        <pc:spChg chg="add mod">
          <ac:chgData name="Toby Donaldson" userId="2e6e5431-bb17-4c41-9985-d39c50d83c73" providerId="ADAL" clId="{3BD5420F-8264-4A74-AD01-AFEC2C384065}" dt="2024-11-02T18:16:30.145" v="1643" actId="1076"/>
          <ac:spMkLst>
            <pc:docMk/>
            <pc:sldMk cId="1682139714" sldId="303"/>
            <ac:spMk id="13" creationId="{D545E107-0219-2B85-3F94-D9CCF3AD95F5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6" creationId="{00062012-7165-7F4E-9245-3D2B82FF7C18}"/>
          </ac:spMkLst>
        </pc:spChg>
        <pc:spChg chg="mod">
          <ac:chgData name="Toby Donaldson" userId="2e6e5431-bb17-4c41-9985-d39c50d83c73" providerId="ADAL" clId="{3BD5420F-8264-4A74-AD01-AFEC2C384065}" dt="2024-11-02T18:14:51.627" v="1529" actId="1076"/>
          <ac:spMkLst>
            <pc:docMk/>
            <pc:sldMk cId="1682139714" sldId="303"/>
            <ac:spMk id="57" creationId="{0B86C4A1-E384-0F15-36F1-134D77C28DFF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8" creationId="{DCE82CE0-5F99-C12A-FC83-4B5B0E8E09EA}"/>
          </ac:spMkLst>
        </pc:spChg>
        <pc:spChg chg="mod">
          <ac:chgData name="Toby Donaldson" userId="2e6e5431-bb17-4c41-9985-d39c50d83c73" providerId="ADAL" clId="{3BD5420F-8264-4A74-AD01-AFEC2C384065}" dt="2024-11-02T18:10:24.164" v="1226" actId="1076"/>
          <ac:spMkLst>
            <pc:docMk/>
            <pc:sldMk cId="1682139714" sldId="303"/>
            <ac:spMk id="59" creationId="{A105F003-CA66-18BF-C731-5F05E9D7F949}"/>
          </ac:spMkLst>
        </pc:spChg>
        <pc:cxnChg chg="add del">
          <ac:chgData name="Toby Donaldson" userId="2e6e5431-bb17-4c41-9985-d39c50d83c73" providerId="ADAL" clId="{3BD5420F-8264-4A74-AD01-AFEC2C384065}" dt="2024-11-02T18:15:50.193" v="1595" actId="21"/>
          <ac:cxnSpMkLst>
            <pc:docMk/>
            <pc:sldMk cId="1682139714" sldId="303"/>
            <ac:cxnSpMk id="10" creationId="{3B18F873-C1BF-7754-3D03-E644F4939290}"/>
          </ac:cxnSpMkLst>
        </pc:cxnChg>
        <pc:cxnChg chg="add del">
          <ac:chgData name="Toby Donaldson" userId="2e6e5431-bb17-4c41-9985-d39c50d83c73" providerId="ADAL" clId="{3BD5420F-8264-4A74-AD01-AFEC2C384065}" dt="2024-11-02T18:15:53.487" v="1596" actId="21"/>
          <ac:cxnSpMkLst>
            <pc:docMk/>
            <pc:sldMk cId="1682139714" sldId="303"/>
            <ac:cxnSpMk id="12" creationId="{EB34B45A-880E-589A-E046-96F55861650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3" creationId="{08FF0180-99E7-B5C6-8229-8D3817F1269F}"/>
          </ac:spMkLst>
        </pc:spChg>
        <pc:spChg chg="mod">
          <ac:chgData name="Toby Donaldson" userId="2e6e5431-bb17-4c41-9985-d39c50d83c73" providerId="ADAL" clId="{3BD5420F-8264-4A74-AD01-AFEC2C384065}" dt="2024-11-02T18:23:18.758" v="2099" actId="465"/>
          <ac:spMkLst>
            <pc:docMk/>
            <pc:sldMk cId="1756750088" sldId="304"/>
            <ac:spMk id="6" creationId="{E2011766-3903-7EB7-57AD-66720E899025}"/>
          </ac:spMkLst>
        </pc:spChg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7" creationId="{925F6878-68FE-151C-5336-E0DFF0337F1A}"/>
          </ac:spMkLst>
        </pc:spChg>
        <pc:spChg chg="mod">
          <ac:chgData name="Toby Donaldson" userId="2e6e5431-bb17-4c41-9985-d39c50d83c73" providerId="ADAL" clId="{3BD5420F-8264-4A74-AD01-AFEC2C384065}" dt="2024-11-02T18:19:02.878" v="1781" actId="20577"/>
          <ac:spMkLst>
            <pc:docMk/>
            <pc:sldMk cId="1756750088" sldId="304"/>
            <ac:spMk id="8" creationId="{AAA7F795-E009-1577-00AC-98FC2CF5A7D1}"/>
          </ac:spMkLst>
        </pc:spChg>
        <pc:spChg chg="del">
          <ac:chgData name="Toby Donaldson" userId="2e6e5431-bb17-4c41-9985-d39c50d83c73" providerId="ADAL" clId="{3BD5420F-8264-4A74-AD01-AFEC2C384065}" dt="2024-11-02T18:18:56.168" v="1780" actId="21"/>
          <ac:spMkLst>
            <pc:docMk/>
            <pc:sldMk cId="1756750088" sldId="304"/>
            <ac:spMk id="13" creationId="{12141B3C-7AAC-E7B1-CAA7-AF33B59A6994}"/>
          </ac:spMkLst>
        </pc:spChg>
        <pc:spChg chg="mod">
          <ac:chgData name="Toby Donaldson" userId="2e6e5431-bb17-4c41-9985-d39c50d83c73" providerId="ADAL" clId="{3BD5420F-8264-4A74-AD01-AFEC2C384065}" dt="2024-11-02T18:18:53.981" v="1779" actId="1076"/>
          <ac:spMkLst>
            <pc:docMk/>
            <pc:sldMk cId="1756750088" sldId="304"/>
            <ac:spMk id="57" creationId="{13D8E1C3-51FF-04CB-7707-4E64E6CB591D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" creationId="{169B5217-208D-B250-0C66-DEC8506CD81F}"/>
          </ac:spMkLst>
        </pc:spChg>
        <pc:spChg chg="del">
          <ac:chgData name="Toby Donaldson" userId="2e6e5431-bb17-4c41-9985-d39c50d83c73" providerId="ADAL" clId="{3BD5420F-8264-4A74-AD01-AFEC2C384065}" dt="2024-11-02T18:28:36.436" v="2316" actId="21"/>
          <ac:spMkLst>
            <pc:docMk/>
            <pc:sldMk cId="747596697" sldId="305"/>
            <ac:spMk id="7" creationId="{F050B29C-8510-3425-3C92-66F9673E6F6F}"/>
          </ac:spMkLst>
        </pc:spChg>
        <pc:spChg chg="del mod">
          <ac:chgData name="Toby Donaldson" userId="2e6e5431-bb17-4c41-9985-d39c50d83c73" providerId="ADAL" clId="{3BD5420F-8264-4A74-AD01-AFEC2C384065}" dt="2024-11-02T18:24:19.174" v="2132" actId="21"/>
          <ac:spMkLst>
            <pc:docMk/>
            <pc:sldMk cId="747596697" sldId="305"/>
            <ac:spMk id="8" creationId="{92A1F2D6-D677-7532-4704-B2DF91AAABBD}"/>
          </ac:spMkLst>
        </pc:spChg>
        <pc:spChg chg="add mod">
          <ac:chgData name="Toby Donaldson" userId="2e6e5431-bb17-4c41-9985-d39c50d83c73" providerId="ADAL" clId="{3BD5420F-8264-4A74-AD01-AFEC2C384065}" dt="2024-11-02T18:31:57.478" v="2395" actId="313"/>
          <ac:spMkLst>
            <pc:docMk/>
            <pc:sldMk cId="747596697" sldId="305"/>
            <ac:spMk id="9" creationId="{1DBF31D8-F219-CD2F-A6B8-095123A81978}"/>
          </ac:spMkLst>
        </pc:spChg>
        <pc:spChg chg="add mod">
          <ac:chgData name="Toby Donaldson" userId="2e6e5431-bb17-4c41-9985-d39c50d83c73" providerId="ADAL" clId="{3BD5420F-8264-4A74-AD01-AFEC2C384065}" dt="2024-11-02T18:25:39.885" v="2163" actId="164"/>
          <ac:spMkLst>
            <pc:docMk/>
            <pc:sldMk cId="747596697" sldId="305"/>
            <ac:spMk id="10" creationId="{6D57719D-A960-E1D7-2744-D8630D2A76B1}"/>
          </ac:spMkLst>
        </pc:spChg>
        <pc:spChg chg="add del mod">
          <ac:chgData name="Toby Donaldson" userId="2e6e5431-bb17-4c41-9985-d39c50d83c73" providerId="ADAL" clId="{3BD5420F-8264-4A74-AD01-AFEC2C384065}" dt="2024-11-02T18:27:51.990" v="2304" actId="21"/>
          <ac:spMkLst>
            <pc:docMk/>
            <pc:sldMk cId="747596697" sldId="305"/>
            <ac:spMk id="12" creationId="{E2A405BE-4F37-BE56-6DB1-8FF3FD40F02C}"/>
          </ac:spMkLst>
        </pc:spChg>
        <pc:spChg chg="add mod">
          <ac:chgData name="Toby Donaldson" userId="2e6e5431-bb17-4c41-9985-d39c50d83c73" providerId="ADAL" clId="{3BD5420F-8264-4A74-AD01-AFEC2C384065}" dt="2024-11-02T18:33:53.534" v="2458" actId="1076"/>
          <ac:spMkLst>
            <pc:docMk/>
            <pc:sldMk cId="747596697" sldId="305"/>
            <ac:spMk id="13" creationId="{8C631948-2DE5-5E21-72D1-1888D160DD09}"/>
          </ac:spMkLst>
        </pc:spChg>
        <pc:spChg chg="add mod">
          <ac:chgData name="Toby Donaldson" userId="2e6e5431-bb17-4c41-9985-d39c50d83c73" providerId="ADAL" clId="{3BD5420F-8264-4A74-AD01-AFEC2C384065}" dt="2024-11-02T18:35:53.999" v="2545" actId="20577"/>
          <ac:spMkLst>
            <pc:docMk/>
            <pc:sldMk cId="747596697" sldId="305"/>
            <ac:spMk id="17" creationId="{3F1C5908-2F57-0F7D-EDE5-E2E8A868C436}"/>
          </ac:spMkLst>
        </pc:spChg>
        <pc:spChg chg="add mod">
          <ac:chgData name="Toby Donaldson" userId="2e6e5431-bb17-4c41-9985-d39c50d83c73" providerId="ADAL" clId="{3BD5420F-8264-4A74-AD01-AFEC2C384065}" dt="2024-11-02T18:35:52.079" v="2541" actId="20577"/>
          <ac:spMkLst>
            <pc:docMk/>
            <pc:sldMk cId="747596697" sldId="305"/>
            <ac:spMk id="18" creationId="{A867A199-CFC4-7DC6-67F0-CD58CF8F658E}"/>
          </ac:spMkLst>
        </pc:spChg>
        <pc:spChg chg="add mod">
          <ac:chgData name="Toby Donaldson" userId="2e6e5431-bb17-4c41-9985-d39c50d83c73" providerId="ADAL" clId="{3BD5420F-8264-4A74-AD01-AFEC2C384065}" dt="2024-11-02T18:35:49.953" v="2537"/>
          <ac:spMkLst>
            <pc:docMk/>
            <pc:sldMk cId="747596697" sldId="305"/>
            <ac:spMk id="19" creationId="{BCB64875-D7AF-B596-3FBE-7BC70FBCE6AD}"/>
          </ac:spMkLst>
        </pc:spChg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5" creationId="{2DEB12DD-99D0-3017-B9E5-E543CC231BAD}"/>
          </ac:spMkLst>
        </pc:spChg>
        <pc:spChg chg="mod">
          <ac:chgData name="Toby Donaldson" userId="2e6e5431-bb17-4c41-9985-d39c50d83c73" providerId="ADAL" clId="{3BD5420F-8264-4A74-AD01-AFEC2C384065}" dt="2024-11-02T18:33:56.570" v="2459" actId="1076"/>
          <ac:spMkLst>
            <pc:docMk/>
            <pc:sldMk cId="747596697" sldId="305"/>
            <ac:spMk id="57" creationId="{81469FF4-D556-1040-17D7-8466995E735B}"/>
          </ac:spMkLst>
        </pc:spChg>
        <pc:grpChg chg="add mod">
          <ac:chgData name="Toby Donaldson" userId="2e6e5431-bb17-4c41-9985-d39c50d83c73" providerId="ADAL" clId="{3BD5420F-8264-4A74-AD01-AFEC2C384065}" dt="2024-11-02T18:34:05.695" v="2460" actId="1076"/>
          <ac:grpSpMkLst>
            <pc:docMk/>
            <pc:sldMk cId="747596697" sldId="305"/>
            <ac:grpSpMk id="11" creationId="{B229DDAB-A146-6782-AFE5-ABB7BB067534}"/>
          </ac:grpSpMkLst>
        </pc:grpChg>
        <pc:cxnChg chg="add mod">
          <ac:chgData name="Toby Donaldson" userId="2e6e5431-bb17-4c41-9985-d39c50d83c73" providerId="ADAL" clId="{3BD5420F-8264-4A74-AD01-AFEC2C384065}" dt="2024-11-02T18:34:14.621" v="2462" actId="14100"/>
          <ac:cxnSpMkLst>
            <pc:docMk/>
            <pc:sldMk cId="747596697" sldId="305"/>
            <ac:cxnSpMk id="15" creationId="{9DF028CD-9905-DC70-3F90-9628825EDE75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7" creationId="{F2F7AB36-005F-410C-2E7F-B7F57B856CE0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8" creationId="{2126F3A6-0F45-27C5-94A6-8F79CE57CBA1}"/>
          </ac:spMkLst>
        </pc:spChg>
        <pc:spChg chg="mod">
          <ac:chgData name="Toby Donaldson" userId="2e6e5431-bb17-4c41-9985-d39c50d83c73" providerId="ADAL" clId="{3BD5420F-8264-4A74-AD01-AFEC2C384065}" dt="2024-11-02T18:29:16.185" v="2350" actId="313"/>
          <ac:spMkLst>
            <pc:docMk/>
            <pc:sldMk cId="1478655420" sldId="306"/>
            <ac:spMk id="9" creationId="{4A736375-2F1E-F762-CC66-CB4225965645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12" creationId="{C857EA69-BD7E-C486-0B66-D0C3877964B0}"/>
          </ac:spMkLst>
        </pc:spChg>
        <pc:spChg chg="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57" creationId="{60B05F26-9F30-38A5-8738-64B5819083F9}"/>
          </ac:spMkLst>
        </pc:spChg>
        <pc:grpChg chg="add mod">
          <ac:chgData name="Toby Donaldson" userId="2e6e5431-bb17-4c41-9985-d39c50d83c73" providerId="ADAL" clId="{3BD5420F-8264-4A74-AD01-AFEC2C384065}" dt="2024-11-02T18:36:33.203" v="2549" actId="1076"/>
          <ac:grpSpMkLst>
            <pc:docMk/>
            <pc:sldMk cId="1478655420" sldId="306"/>
            <ac:grpSpMk id="14" creationId="{15E309F6-8442-3F61-4A53-48019F9C6039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  <pc:spChg chg="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7" creationId="{2C140927-4863-98DE-7BDC-022980B60340}"/>
          </ac:spMkLst>
        </pc:spChg>
        <pc:spChg chg="del mod">
          <ac:chgData name="Toby Donaldson" userId="2e6e5431-bb17-4c41-9985-d39c50d83c73" providerId="ADAL" clId="{3BD5420F-8264-4A74-AD01-AFEC2C384065}" dt="2024-11-02T18:41:33.998" v="2635" actId="21"/>
          <ac:spMkLst>
            <pc:docMk/>
            <pc:sldMk cId="1743394338" sldId="307"/>
            <ac:spMk id="8" creationId="{BC2337DA-B6C3-1E03-BDC9-EE6783EB3595}"/>
          </ac:spMkLst>
        </pc:spChg>
        <pc:spChg chg="del mod">
          <ac:chgData name="Toby Donaldson" userId="2e6e5431-bb17-4c41-9985-d39c50d83c73" providerId="ADAL" clId="{3BD5420F-8264-4A74-AD01-AFEC2C384065}" dt="2024-11-02T18:41:29.396" v="2634" actId="21"/>
          <ac:spMkLst>
            <pc:docMk/>
            <pc:sldMk cId="1743394338" sldId="307"/>
            <ac:spMk id="12" creationId="{6F6E356E-3E77-8F60-960E-5D24D93A4618}"/>
          </ac:spMkLst>
        </pc:spChg>
        <pc:spChg chg="del 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14" creationId="{79A04229-1B15-E40A-D059-57C5EC0C3225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7" creationId="{C2E0E9F4-CA89-79A9-A31F-D4DB5D95355F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8" creationId="{91E2020C-09F8-C618-BF33-4508398AEEA1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9" creationId="{8D321A78-2545-7CDB-24A0-BF62362BEAF4}"/>
          </ac:spMkLst>
        </pc:spChg>
        <pc:spChg chg="mod topLvl">
          <ac:chgData name="Toby Donaldson" userId="2e6e5431-bb17-4c41-9985-d39c50d83c73" providerId="ADAL" clId="{3BD5420F-8264-4A74-AD01-AFEC2C384065}" dt="2024-11-02T18:38:01.186" v="2573" actId="313"/>
          <ac:spMkLst>
            <pc:docMk/>
            <pc:sldMk cId="1743394338" sldId="307"/>
            <ac:spMk id="20" creationId="{1AB6F7A2-CFC6-389D-01A4-9B0D65E852BA}"/>
          </ac:spMkLst>
        </pc:spChg>
        <pc:spChg chg="del mod topLvl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1" creationId="{0E913BE0-34C4-E00F-F290-9C28C1664B5C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2" creationId="{251AB0A8-0128-36D9-D52E-D47DBD16CA09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3" creationId="{969E4D58-5CF2-0147-7888-83356B6166E2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4" creationId="{79B7105A-D572-F2EC-8468-1CA0F2246A4A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5" creationId="{1068F9F9-A74E-2F41-7B11-7469C0989953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6" creationId="{E90E672C-B8B0-2CC2-84A3-F9E709012CCC}"/>
          </ac:spMkLst>
        </pc:spChg>
        <pc:spChg chg="add mod">
          <ac:chgData name="Toby Donaldson" userId="2e6e5431-bb17-4c41-9985-d39c50d83c73" providerId="ADAL" clId="{3BD5420F-8264-4A74-AD01-AFEC2C384065}" dt="2024-11-02T18:40:58.110" v="2632" actId="20577"/>
          <ac:spMkLst>
            <pc:docMk/>
            <pc:sldMk cId="1743394338" sldId="307"/>
            <ac:spMk id="27" creationId="{54B6DA2C-81B1-229F-8007-9D27A0209845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8" creationId="{CE0CEB01-6F7F-8213-F4A2-6B41EBAF76DE}"/>
          </ac:spMkLst>
        </pc:spChg>
        <pc:grpChg chg="add del mod">
          <ac:chgData name="Toby Donaldson" userId="2e6e5431-bb17-4c41-9985-d39c50d83c73" providerId="ADAL" clId="{3BD5420F-8264-4A74-AD01-AFEC2C384065}" dt="2024-11-02T18:41:37.245" v="2636" actId="21"/>
          <ac:grpSpMkLst>
            <pc:docMk/>
            <pc:sldMk cId="1743394338" sldId="307"/>
            <ac:grpSpMk id="5" creationId="{D68E70D0-5C39-92E4-7928-2EA7332BBA50}"/>
          </ac:grpSpMkLst>
        </pc:grpChg>
        <pc:grpChg chg="add del mod">
          <ac:chgData name="Toby Donaldson" userId="2e6e5431-bb17-4c41-9985-d39c50d83c73" providerId="ADAL" clId="{3BD5420F-8264-4A74-AD01-AFEC2C384065}" dt="2024-11-02T18:37:24.864" v="2564" actId="21"/>
          <ac:grpSpMkLst>
            <pc:docMk/>
            <pc:sldMk cId="1743394338" sldId="307"/>
            <ac:grpSpMk id="16" creationId="{2679DD97-64AD-4149-82CA-9396926FC9A1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  <pc:spChg chg="add mod">
          <ac:chgData name="Toby Donaldson" userId="2e6e5431-bb17-4c41-9985-d39c50d83c73" providerId="ADAL" clId="{3BD5420F-8264-4A74-AD01-AFEC2C384065}" dt="2024-11-02T18:47:39.342" v="2739" actId="1076"/>
          <ac:spMkLst>
            <pc:docMk/>
            <pc:sldMk cId="4136958964" sldId="309"/>
            <ac:spMk id="2" creationId="{F6BB1864-1290-5BFB-A744-B8F37914F0D5}"/>
          </ac:spMkLst>
        </pc:spChg>
        <pc:spChg chg="add mod">
          <ac:chgData name="Toby Donaldson" userId="2e6e5431-bb17-4c41-9985-d39c50d83c73" providerId="ADAL" clId="{3BD5420F-8264-4A74-AD01-AFEC2C384065}" dt="2024-11-02T18:49:46.409" v="2936" actId="14100"/>
          <ac:spMkLst>
            <pc:docMk/>
            <pc:sldMk cId="4136958964" sldId="309"/>
            <ac:spMk id="5" creationId="{76FD085D-53D3-666B-03B7-8B9377A3AA04}"/>
          </ac:spMkLst>
        </pc:spChg>
        <pc:spChg chg="add mod">
          <ac:chgData name="Toby Donaldson" userId="2e6e5431-bb17-4c41-9985-d39c50d83c73" providerId="ADAL" clId="{3BD5420F-8264-4A74-AD01-AFEC2C384065}" dt="2024-11-02T18:49:28.608" v="2931" actId="113"/>
          <ac:spMkLst>
            <pc:docMk/>
            <pc:sldMk cId="4136958964" sldId="309"/>
            <ac:spMk id="7" creationId="{7C9BDB00-6AB3-69D2-A706-B8E74BD67FBD}"/>
          </ac:spMkLst>
        </pc:spChg>
        <pc:spChg chg="add mod">
          <ac:chgData name="Toby Donaldson" userId="2e6e5431-bb17-4c41-9985-d39c50d83c73" providerId="ADAL" clId="{3BD5420F-8264-4A74-AD01-AFEC2C384065}" dt="2024-11-02T18:49:25.644" v="2930" actId="113"/>
          <ac:spMkLst>
            <pc:docMk/>
            <pc:sldMk cId="4136958964" sldId="309"/>
            <ac:spMk id="8" creationId="{36CCAF13-D48E-71C8-119A-3399088EEE8C}"/>
          </ac:spMkLst>
        </pc:s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29" creationId="{5990EF9E-760C-DC30-31CB-947333E2EBDD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0" creationId="{C391E38A-1671-F395-886A-81F316C1753B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5" creationId="{B823755F-8D73-13F4-BC62-FC577761F7A6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0" creationId="{DBDCF84E-7D71-B6EE-12F3-ED7A8B21588E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5" creationId="{0C17B83A-F4F3-0787-7616-54347366C20A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50" creationId="{879E8BF2-AD62-74CE-27BF-9B487798CB06}"/>
          </ac:grpSpMkLst>
        </pc:grpChg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7" creationId="{A96616A8-F24C-B46B-2CAF-0EC56EE9A8BC}"/>
          </ac:spMkLst>
        </pc:spChg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8" creationId="{3DF51C7F-06C4-357B-0B94-04727A7121FE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2" creationId="{CA7648AA-BBF8-EB22-39C0-B4E4A02D839E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5" creationId="{9FCEB909-AF0A-553D-88ED-C65EEA9F11C3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7" creationId="{917E4F5A-7505-2950-9A0A-55481E9DFE80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8" creationId="{DF704635-D9E1-82B5-B2B4-A8383A04A674}"/>
          </ac:spMkLst>
        </pc:spChg>
        <pc:spChg chg="del">
          <ac:chgData name="Toby Donaldson" userId="2e6e5431-bb17-4c41-9985-d39c50d83c73" providerId="ADAL" clId="{3BD5420F-8264-4A74-AD01-AFEC2C384065}" dt="2024-11-03T19:36:04.117" v="2981" actId="21"/>
          <ac:spMkLst>
            <pc:docMk/>
            <pc:sldMk cId="1709796186" sldId="311"/>
            <ac:spMk id="11" creationId="{5122BC71-60D4-E61D-57B4-543889E44CAA}"/>
          </ac:spMkLst>
        </pc:spChg>
        <pc:spChg chg="add mod">
          <ac:chgData name="Toby Donaldson" userId="2e6e5431-bb17-4c41-9985-d39c50d83c73" providerId="ADAL" clId="{3BD5420F-8264-4A74-AD01-AFEC2C384065}" dt="2024-11-03T19:38:09.402" v="3022" actId="1076"/>
          <ac:spMkLst>
            <pc:docMk/>
            <pc:sldMk cId="1709796186" sldId="311"/>
            <ac:spMk id="12" creationId="{BF5DD9D9-5351-BA73-EE19-EF48C36FEABF}"/>
          </ac:spMkLst>
        </pc:spChg>
        <pc:spChg chg="add mod">
          <ac:chgData name="Toby Donaldson" userId="2e6e5431-bb17-4c41-9985-d39c50d83c73" providerId="ADAL" clId="{3BD5420F-8264-4A74-AD01-AFEC2C384065}" dt="2024-11-03T19:38:25.034" v="3030" actId="2711"/>
          <ac:spMkLst>
            <pc:docMk/>
            <pc:sldMk cId="1709796186" sldId="311"/>
            <ac:spMk id="13" creationId="{D2609A4E-8A15-803C-A985-75C53E390E6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4" creationId="{883FFF80-0C69-3542-0591-AE35207686EB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5" creationId="{76B963DF-4838-C355-5B12-FB9D8C9AF8C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6" creationId="{B1595369-D29F-D1C5-0B34-70A279B10DCE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7" creationId="{4326744F-376E-C000-49DA-C718D7F00D87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8" creationId="{E75E7E16-8E62-C563-625A-147B1D2B4FF4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9" creationId="{79D12309-8F7E-F862-C073-DD4FD28EBED1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20" creationId="{741547E9-C24B-BC4C-D57B-550CD9F39ECA}"/>
          </ac:spMkLst>
        </pc:s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29" creationId="{8C982897-FF10-F371-6714-7FFB9A4AB8E4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0" creationId="{8E290D0C-7897-A331-F22E-53F5582362B1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5" creationId="{E0F11603-5F38-E9D2-F343-3ED9E6691FA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0" creationId="{C8A1A9DA-50B5-4DFD-BAF2-829D04D190A2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5" creationId="{D2581040-5362-CE82-BAD1-3C408376A69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50" creationId="{C45CAE08-D117-3D8C-47D0-3CB81E446FEA}"/>
          </ac:grpSpMkLst>
        </pc:grpChg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  <pc:spChg chg="del">
          <ac:chgData name="Toby Donaldson" userId="2e6e5431-bb17-4c41-9985-d39c50d83c73" providerId="ADAL" clId="{3BD5420F-8264-4A74-AD01-AFEC2C384065}" dt="2024-11-03T19:41:55.916" v="3160" actId="21"/>
          <ac:spMkLst>
            <pc:docMk/>
            <pc:sldMk cId="3178009219" sldId="312"/>
            <ac:spMk id="20" creationId="{3392584F-8A71-76F7-9DAE-01C6F3DF2B9B}"/>
          </ac:spMkLst>
        </pc:spChg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  <pc:spChg chg="add mod">
          <ac:chgData name="Toby Donaldson" userId="2e6e5431-bb17-4c41-9985-d39c50d83c73" providerId="ADAL" clId="{3BD5420F-8264-4A74-AD01-AFEC2C384065}" dt="2024-11-03T20:53:48.543" v="3256" actId="554"/>
          <ac:spMkLst>
            <pc:docMk/>
            <pc:sldMk cId="2594522910" sldId="314"/>
            <ac:spMk id="2" creationId="{BFC72202-DCC6-F0A8-DE9A-A7D8FB6AF39A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5" creationId="{8E0C82ED-1521-4C4B-8DBC-1C4D6E3E2D31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7" creationId="{4EB6E05C-596D-C121-504E-F53FDC40D2D9}"/>
          </ac:spMkLst>
        </pc:spChg>
        <pc:spChg chg="add mod">
          <ac:chgData name="Toby Donaldson" userId="2e6e5431-bb17-4c41-9985-d39c50d83c73" providerId="ADAL" clId="{3BD5420F-8264-4A74-AD01-AFEC2C384065}" dt="2024-11-03T20:55:34.473" v="3297" actId="12789"/>
          <ac:spMkLst>
            <pc:docMk/>
            <pc:sldMk cId="2594522910" sldId="314"/>
            <ac:spMk id="11" creationId="{EF63A4DD-6FB0-F7E7-845A-41BE122D2612}"/>
          </ac:spMkLst>
        </pc:spChg>
        <pc:spChg chg="mod">
          <ac:chgData name="Toby Donaldson" userId="2e6e5431-bb17-4c41-9985-d39c50d83c73" providerId="ADAL" clId="{3BD5420F-8264-4A74-AD01-AFEC2C384065}" dt="2024-11-03T20:55:01.182" v="3292" actId="1076"/>
          <ac:spMkLst>
            <pc:docMk/>
            <pc:sldMk cId="2594522910" sldId="314"/>
            <ac:spMk id="20" creationId="{2F0D0BCD-8C53-1A79-9525-44FC2E8B58F3}"/>
          </ac:spMkLst>
        </pc:spChg>
        <pc:spChg chg="add del mod">
          <ac:chgData name="Toby Donaldson" userId="2e6e5431-bb17-4c41-9985-d39c50d83c73" providerId="ADAL" clId="{3BD5420F-8264-4A74-AD01-AFEC2C384065}" dt="2024-11-03T20:57:50.581" v="3302" actId="21"/>
          <ac:spMkLst>
            <pc:docMk/>
            <pc:sldMk cId="2594522910" sldId="314"/>
            <ac:spMk id="21" creationId="{25F019BD-A72E-79A8-4074-FD090C511DF0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3" creationId="{C24261D0-D13F-9D15-E53C-4FAD05E23E49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4" creationId="{44218774-8D76-3A07-9ED9-2C9A74019116}"/>
          </ac:spMkLst>
        </pc:spChg>
        <pc:grpChg chg="add del mod">
          <ac:chgData name="Toby Donaldson" userId="2e6e5431-bb17-4c41-9985-d39c50d83c73" providerId="ADAL" clId="{3BD5420F-8264-4A74-AD01-AFEC2C384065}" dt="2024-11-03T20:57:50.581" v="3302" actId="21"/>
          <ac:grpSpMkLst>
            <pc:docMk/>
            <pc:sldMk cId="2594522910" sldId="314"/>
            <ac:grpSpMk id="8" creationId="{1B23D5C7-16FE-09FE-6CB7-FCB10FFB0ED8}"/>
          </ac:grpSpMkLst>
        </pc:grpChg>
        <pc:grpChg chg="add mod">
          <ac:chgData name="Toby Donaldson" userId="2e6e5431-bb17-4c41-9985-d39c50d83c73" providerId="ADAL" clId="{3BD5420F-8264-4A74-AD01-AFEC2C384065}" dt="2024-11-03T20:57:47.402" v="3301"/>
          <ac:grpSpMkLst>
            <pc:docMk/>
            <pc:sldMk cId="2594522910" sldId="314"/>
            <ac:grpSpMk id="22" creationId="{4E9896C2-B554-E2D3-49EE-766B9A0EE5B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" creationId="{335218F4-2745-0ADA-E5F3-89A17E2ABC70}"/>
          </ac:spMkLst>
        </pc:spChg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1" creationId="{31A2EF0A-C2FB-076C-138E-E601595A5A22}"/>
          </ac:spMkLst>
        </pc:spChg>
        <pc:grpChg chg="mod">
          <ac:chgData name="Toby Donaldson" userId="2e6e5431-bb17-4c41-9985-d39c50d83c73" providerId="ADAL" clId="{3BD5420F-8264-4A74-AD01-AFEC2C384065}" dt="2024-11-03T20:57:41.812" v="3300" actId="1076"/>
          <ac:grpSpMkLst>
            <pc:docMk/>
            <pc:sldMk cId="1744715140" sldId="315"/>
            <ac:grpSpMk id="8" creationId="{5C06DD64-92EC-56D1-C7C1-CD546C08C757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  <pc:spChg chg="del mod">
          <ac:chgData name="Toby Donaldson" userId="2e6e5431-bb17-4c41-9985-d39c50d83c73" providerId="ADAL" clId="{3BD5420F-8264-4A74-AD01-AFEC2C384065}" dt="2024-11-03T21:01:49.566" v="3434" actId="21"/>
          <ac:spMkLst>
            <pc:docMk/>
            <pc:sldMk cId="2326560552" sldId="316"/>
            <ac:spMk id="2" creationId="{D97F0264-2F22-8B4A-0E96-9C007B907D73}"/>
          </ac:spMkLst>
        </pc:spChg>
        <pc:spChg chg="add mod">
          <ac:chgData name="Toby Donaldson" userId="2e6e5431-bb17-4c41-9985-d39c50d83c73" providerId="ADAL" clId="{3BD5420F-8264-4A74-AD01-AFEC2C384065}" dt="2024-11-03T21:00:59.634" v="3432" actId="1076"/>
          <ac:spMkLst>
            <pc:docMk/>
            <pc:sldMk cId="2326560552" sldId="316"/>
            <ac:spMk id="5" creationId="{492D7E60-5DBD-63A9-F58D-EBBB0B1B29C1}"/>
          </ac:spMkLst>
        </pc:spChg>
        <pc:spChg chg="del">
          <ac:chgData name="Toby Donaldson" userId="2e6e5431-bb17-4c41-9985-d39c50d83c73" providerId="ADAL" clId="{3BD5420F-8264-4A74-AD01-AFEC2C384065}" dt="2024-11-03T21:00:32.577" v="3407" actId="21"/>
          <ac:spMkLst>
            <pc:docMk/>
            <pc:sldMk cId="2326560552" sldId="316"/>
            <ac:spMk id="11" creationId="{52C6A8A0-7ACC-3B8A-A2A7-07B062BA6828}"/>
          </ac:spMkLst>
        </pc:spChg>
        <pc:spChg chg="mod">
          <ac:chgData name="Toby Donaldson" userId="2e6e5431-bb17-4c41-9985-d39c50d83c73" providerId="ADAL" clId="{3BD5420F-8264-4A74-AD01-AFEC2C384065}" dt="2024-11-03T21:00:57.477" v="3431" actId="113"/>
          <ac:spMkLst>
            <pc:docMk/>
            <pc:sldMk cId="2326560552" sldId="316"/>
            <ac:spMk id="20" creationId="{B6164466-574B-C9CD-3738-8FBBD8D37BF8}"/>
          </ac:spMkLst>
        </pc:spChg>
        <pc:spChg chg="mod">
          <ac:chgData name="Toby Donaldson" userId="2e6e5431-bb17-4c41-9985-d39c50d83c73" providerId="ADAL" clId="{3BD5420F-8264-4A74-AD01-AFEC2C384065}" dt="2024-11-03T21:00:02.710" v="3362" actId="20577"/>
          <ac:spMkLst>
            <pc:docMk/>
            <pc:sldMk cId="2326560552" sldId="316"/>
            <ac:spMk id="23" creationId="{B17B8E23-7E2B-7906-FA21-056B407BBF61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" creationId="{442D98D2-BC0E-0E95-BB39-889953E10DB2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5" creationId="{4037F507-E38A-03B4-DFB6-FA8FBEE85DC1}"/>
          </ac:spMkLst>
        </pc:spChg>
        <pc:spChg chg="add mod">
          <ac:chgData name="Toby Donaldson" userId="2e6e5431-bb17-4c41-9985-d39c50d83c73" providerId="ADAL" clId="{3BD5420F-8264-4A74-AD01-AFEC2C384065}" dt="2024-11-03T21:05:30.019" v="3521" actId="113"/>
          <ac:spMkLst>
            <pc:docMk/>
            <pc:sldMk cId="3716439672" sldId="318"/>
            <ac:spMk id="7" creationId="{8F23E297-3B60-2014-4C1E-008EE734E10C}"/>
          </ac:spMkLst>
        </pc:spChg>
        <pc:spChg chg="add mod">
          <ac:chgData name="Toby Donaldson" userId="2e6e5431-bb17-4c41-9985-d39c50d83c73" providerId="ADAL" clId="{3BD5420F-8264-4A74-AD01-AFEC2C384065}" dt="2024-11-03T21:05:36.268" v="3522" actId="1076"/>
          <ac:spMkLst>
            <pc:docMk/>
            <pc:sldMk cId="3716439672" sldId="318"/>
            <ac:spMk id="8" creationId="{852C54EF-9232-24A4-356D-A9EAE9A8CB1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3" creationId="{EE2D86CB-E383-D2A8-FE89-5902D5B6425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4" creationId="{97EDBD23-FCB2-57D3-D8A9-3C2E570B5AA9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5" creationId="{9E477785-B569-D1DB-9719-9560F4A476C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6" creationId="{104A534F-CECD-6D8A-33F5-FCE3A743FCB1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7" creationId="{C91F1528-A9D8-8A07-A669-9C1BE4FC42BC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8" creationId="{6E192A68-FAA0-C51B-A55E-43C2ED433AD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9" creationId="{5F40D50D-B876-2D56-F789-FDA615C3CFE4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0" creationId="{B4E404AC-4D91-11E2-0CBF-B0391EF9B136}"/>
          </ac:spMkLst>
        </pc:spChg>
        <pc:grpChg chg="del">
          <ac:chgData name="Toby Donaldson" userId="2e6e5431-bb17-4c41-9985-d39c50d83c73" providerId="ADAL" clId="{3BD5420F-8264-4A74-AD01-AFEC2C384065}" dt="2024-11-03T21:04:06.804" v="3438" actId="21"/>
          <ac:grpSpMkLst>
            <pc:docMk/>
            <pc:sldMk cId="3716439672" sldId="318"/>
            <ac:grpSpMk id="22" creationId="{C920E930-BB7E-4588-C324-E75013370F28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29" creationId="{85B72864-98EB-E8BF-1427-05BF5B83C35E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0" creationId="{E4B4514E-7854-9201-F6CF-F8FA72EC164B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5" creationId="{471CD63C-5B5B-A332-377C-3103B51B82FC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0" creationId="{14DB0915-FC54-400B-123C-9841B7CE79C2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5" creationId="{5C726829-0D94-FD5A-7FD4-92FCD7A81FCF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50" creationId="{52443653-33CF-D381-EC51-B462171A6CC6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  <pc:spChg chg="add mod">
          <ac:chgData name="Toby Donaldson" userId="2e6e5431-bb17-4c41-9985-d39c50d83c73" providerId="ADAL" clId="{3BD5420F-8264-4A74-AD01-AFEC2C384065}" dt="2024-11-03T21:06:39.296" v="3558" actId="20577"/>
          <ac:spMkLst>
            <pc:docMk/>
            <pc:sldMk cId="3670977749" sldId="319"/>
            <ac:spMk id="2" creationId="{F541D5CC-09E8-F6E2-9564-3EC795FF9394}"/>
          </ac:spMkLst>
        </pc:spChg>
        <pc:spChg chg="del">
          <ac:chgData name="Toby Donaldson" userId="2e6e5431-bb17-4c41-9985-d39c50d83c73" providerId="ADAL" clId="{3BD5420F-8264-4A74-AD01-AFEC2C384065}" dt="2024-11-03T21:05:53.074" v="3524" actId="21"/>
          <ac:spMkLst>
            <pc:docMk/>
            <pc:sldMk cId="3670977749" sldId="319"/>
            <ac:spMk id="8" creationId="{6FB214DA-0D80-629A-BEE5-055E124769BB}"/>
          </ac:spMkLst>
        </pc:spChg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  <pc:spChg chg="mod">
          <ac:chgData name="Toby Donaldson" userId="2e6e5431-bb17-4c41-9985-d39c50d83c73" providerId="ADAL" clId="{3BD5420F-8264-4A74-AD01-AFEC2C384065}" dt="2024-11-03T21:06:35.677" v="3557" actId="20577"/>
          <ac:spMkLst>
            <pc:docMk/>
            <pc:sldMk cId="1826297932" sldId="320"/>
            <ac:spMk id="2" creationId="{18DC70FA-D2B5-FE38-D717-05AA40DA552B}"/>
          </ac:spMkLst>
        </pc:spChg>
        <pc:spChg chg="add mod">
          <ac:chgData name="Toby Donaldson" userId="2e6e5431-bb17-4c41-9985-d39c50d83c73" providerId="ADAL" clId="{3BD5420F-8264-4A74-AD01-AFEC2C384065}" dt="2024-11-03T21:07:27.536" v="3722" actId="113"/>
          <ac:spMkLst>
            <pc:docMk/>
            <pc:sldMk cId="1826297932" sldId="320"/>
            <ac:spMk id="5" creationId="{C02ADE00-0473-551E-38E6-7614A159F873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  <pc:spChg chg="del">
          <ac:chgData name="Toby Donaldson" userId="2e6e5431-bb17-4c41-9985-d39c50d83c73" providerId="ADAL" clId="{3BD5420F-8264-4A74-AD01-AFEC2C384065}" dt="2024-11-03T21:07:36.536" v="3724" actId="21"/>
          <ac:spMkLst>
            <pc:docMk/>
            <pc:sldMk cId="1354924222" sldId="321"/>
            <ac:spMk id="2" creationId="{43D4B797-3251-0D07-D4AA-2AD96C177601}"/>
          </ac:spMkLst>
        </pc:spChg>
        <pc:spChg chg="del mod">
          <ac:chgData name="Toby Donaldson" userId="2e6e5431-bb17-4c41-9985-d39c50d83c73" providerId="ADAL" clId="{3BD5420F-8264-4A74-AD01-AFEC2C384065}" dt="2024-11-03T21:07:41.284" v="3727" actId="21"/>
          <ac:spMkLst>
            <pc:docMk/>
            <pc:sldMk cId="1354924222" sldId="321"/>
            <ac:spMk id="5" creationId="{A1208824-FF6B-E17D-76A1-5A4B4F3AA534}"/>
          </ac:spMkLst>
        </pc:spChg>
        <pc:spChg chg="del">
          <ac:chgData name="Toby Donaldson" userId="2e6e5431-bb17-4c41-9985-d39c50d83c73" providerId="ADAL" clId="{3BD5420F-8264-4A74-AD01-AFEC2C384065}" dt="2024-11-03T21:07:38.699" v="3725" actId="21"/>
          <ac:spMkLst>
            <pc:docMk/>
            <pc:sldMk cId="1354924222" sldId="321"/>
            <ac:spMk id="7" creationId="{07FA86BA-D62E-5989-3129-C08EAABD92EF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8" creationId="{A975AD34-BD93-C787-F121-EBB5365FD863}"/>
          </ac:spMkLst>
        </pc:spChg>
        <pc:spChg chg="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10" creationId="{3773C67D-48E7-4605-48DA-77F223E45F6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1" creationId="{BCD2E8F8-AEEE-756C-9B6E-5FCD3211A50C}"/>
          </ac:spMkLst>
        </pc:spChg>
        <pc:spChg chg="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3" creationId="{D775212F-1B79-7378-B998-81052B13925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4" creationId="{5B278F5F-50C7-0A9D-40B3-79243C2BF78A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5" creationId="{9B8D4F50-98A5-DACB-D394-D23F8B90E091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6" creationId="{6B035995-6FE8-0B33-3A4D-9923D59D93B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7" creationId="{1D48BDF6-E4A9-F8B0-1AF4-84B7364B8E17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8" creationId="{9D411407-93FA-7C80-D501-187062FC151E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9" creationId="{F3C1D2EB-3E68-B171-5AB4-6681E9ACA5C3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0" creationId="{E2B5111D-9071-584A-56F8-82A644924557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1" creationId="{11DBC341-CC41-51BE-0343-882E8B4043F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2" creationId="{2D56A954-FB10-3650-D26A-99ADF7B6603D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3" creationId="{7E8A9B33-D8BB-1CBA-C444-4D87F8C376C2}"/>
          </ac:spMkLst>
        </pc:spChg>
        <pc:spChg chg="add mod">
          <ac:chgData name="Toby Donaldson" userId="2e6e5431-bb17-4c41-9985-d39c50d83c73" providerId="ADAL" clId="{3BD5420F-8264-4A74-AD01-AFEC2C384065}" dt="2024-11-03T21:10:38.433" v="3773" actId="113"/>
          <ac:spMkLst>
            <pc:docMk/>
            <pc:sldMk cId="1354924222" sldId="321"/>
            <ac:spMk id="24" creationId="{6A5BC1E2-E039-E444-D8BB-82956BF9D16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5" creationId="{91EF481A-6675-64DE-DE46-D902078062E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6" creationId="{259D7B98-D736-324E-EB57-481D2382AF4F}"/>
          </ac:spMkLst>
        </pc:spChg>
        <pc:spChg chg="mod">
          <ac:chgData name="Toby Donaldson" userId="2e6e5431-bb17-4c41-9985-d39c50d83c73" providerId="ADAL" clId="{3BD5420F-8264-4A74-AD01-AFEC2C384065}" dt="2024-11-03T21:08:32.840" v="3742" actId="12788"/>
          <ac:spMkLst>
            <pc:docMk/>
            <pc:sldMk cId="1354924222" sldId="321"/>
            <ac:spMk id="54" creationId="{F2B0A0C3-0875-5BD4-CB9B-F5D2DFEBF6B0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5" creationId="{D507FC92-34DD-9BE7-13CA-40CBFD93C68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6" creationId="{6442BFAC-18F1-5CFD-492E-3286FCE4EE2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7" creationId="{31F0DE28-06B9-5E8F-C29A-AD6539F7E14E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8" creationId="{D3DFA7C3-82C5-EF5A-6191-13DE3B5655EC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65" creationId="{A37E3FCE-EB68-A471-09A0-21605D212119}"/>
          </ac:spMkLst>
        </pc:spChg>
        <pc:spChg chg="add 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66" creationId="{9897A29A-ADCB-381C-F0DA-8E034C02185C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69" creationId="{5B5CCC99-44DA-9175-AEA5-402A742D59B0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0" creationId="{30E41561-E68C-04FE-86AD-D7B7C4115573}"/>
          </ac:spMkLst>
        </pc:spChg>
        <pc:spChg chg="add del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1" creationId="{F4E82EE2-92B9-1F46-7D4C-9810B235A27D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2" creationId="{AA23CD8F-DA4F-497C-FC55-00D4D030C4B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3" creationId="{A1E5D981-9F65-6839-32AE-3D09EBC46189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4" creationId="{9870801E-A35D-1269-AF92-5F9D9161058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5" creationId="{8B2A7AFC-9676-2F80-EED4-443277E8EA71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6" creationId="{18A60596-02B1-FEF6-8CB2-CE13559390C6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7" creationId="{F8237935-77AD-A301-23C7-D6236506F27B}"/>
          </ac:spMkLst>
        </pc:s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29" creationId="{52629CF0-1683-4A99-0282-06EE5E2424AD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0" creationId="{A572E689-F676-6F24-2926-6B0EF1D6251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5" creationId="{09094ED4-FFB7-4304-687C-F32E7E16AF59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0" creationId="{3E439060-DB42-0A8A-97B7-E8D8C9218CE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5" creationId="{A8109D93-FA90-757A-E438-E775954D752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50" creationId="{DE2B3E68-78AE-69D2-0907-5C946898F561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59" creationId="{AF5728A1-78B6-0905-AC58-942DD86AFA4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0" creationId="{298299F8-3FCA-0CB8-06DD-2145984CE6E2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1" creationId="{D88082F6-4E04-B7E4-6345-AC07D354585E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2" creationId="{09236A3B-67D3-A8BD-34A8-C01E07C137D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3" creationId="{AE0E0B2B-4676-DF8C-45CC-8F495EC35417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4" creationId="{B38E4EA3-0A0B-A08F-F6F0-AFDDAAB53DEE}"/>
          </ac:grpSpMkLst>
        </pc:grpChg>
        <pc:cxnChg chg="add mod">
          <ac:chgData name="Toby Donaldson" userId="2e6e5431-bb17-4c41-9985-d39c50d83c73" providerId="ADAL" clId="{3BD5420F-8264-4A74-AD01-AFEC2C384065}" dt="2024-11-03T21:25:50.103" v="4104" actId="14100"/>
          <ac:cxnSpMkLst>
            <pc:docMk/>
            <pc:sldMk cId="1354924222" sldId="321"/>
            <ac:cxnSpMk id="68" creationId="{7A918D89-549B-0EB4-9437-8054F364635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4" creationId="{97386158-2839-223E-7B31-628DB3BBE5FC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5" creationId="{DB730F10-D0C4-BEF6-15CE-F772F3AB284A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6" creationId="{319560E0-FBF1-E37C-B611-BD63646F4136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7" creationId="{08F3B274-8A49-129D-536F-0D2DC43A60B2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8" creationId="{8F697E96-A0CE-A1FC-81F5-A5C2A3F78EBB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9" creationId="{4C581C7A-FB3B-5945-BF0C-A0ACFD4C8A8B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5" creationId="{F74897D2-A159-36E8-DC72-D38265A9E830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6" creationId="{78F777C9-AFCD-45F8-DAB7-731E40A0E721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5" creationId="{DB9BCE1D-7EA5-4278-71DE-624295C8AE6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6" creationId="{3A69783E-8E29-7157-F4CE-A0524454B234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7" creationId="{896E6ACE-A651-A7EF-99C1-729CA113C98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8" creationId="{80079313-E7E9-3FB5-C030-9FCDA1F3D9DD}"/>
          </ac:spMkLst>
        </pc:s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59" creationId="{6AA6E62E-F708-AC9C-77F8-83F31B23A5AB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0" creationId="{5D7B37C6-8600-0302-B313-6CE5092416B1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1" creationId="{94F0E100-ABF1-3450-F6DA-55450C132A3A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2" creationId="{31D004E2-DC06-9346-14DF-CBC8B32B12B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3" creationId="{3C774BC7-8DC6-6B84-DE8D-24B0753DEF6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4" creationId="{8EBD27C3-AA7B-868A-0A65-E974ADD8601F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0" creationId="{5EE7D561-6314-1247-9508-3AB13C6560B3}"/>
          </ac:spMkLst>
        </pc:spChg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1" creationId="{2384D8FD-D0AF-BD35-7B0E-DA4445E0C2EA}"/>
          </ac:spMkLst>
        </pc:spChg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  <pc:spChg chg="del">
          <ac:chgData name="Toby Donaldson" userId="2e6e5431-bb17-4c41-9985-d39c50d83c73" providerId="ADAL" clId="{3BD5420F-8264-4A74-AD01-AFEC2C384065}" dt="2024-11-03T21:22:26.121" v="4092" actId="21"/>
          <ac:spMkLst>
            <pc:docMk/>
            <pc:sldMk cId="3096949341" sldId="324"/>
            <ac:spMk id="66" creationId="{B98486B4-8B97-8918-E7CB-CA6338955730}"/>
          </ac:spMkLst>
        </pc:spChg>
        <pc:cxnChg chg="del mod">
          <ac:chgData name="Toby Donaldson" userId="2e6e5431-bb17-4c41-9985-d39c50d83c73" providerId="ADAL" clId="{3BD5420F-8264-4A74-AD01-AFEC2C384065}" dt="2024-11-03T21:22:27.430" v="4093" actId="21"/>
          <ac:cxnSpMkLst>
            <pc:docMk/>
            <pc:sldMk cId="3096949341" sldId="324"/>
            <ac:cxnSpMk id="68" creationId="{F5005C41-A6C1-57AA-9374-D01A409F8513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  <pc:spChg chg="del">
          <ac:chgData name="Toby Donaldson" userId="2e6e5431-bb17-4c41-9985-d39c50d83c73" providerId="ADAL" clId="{3BD5420F-8264-4A74-AD01-AFEC2C384065}" dt="2024-11-03T21:22:30.855" v="4094" actId="21"/>
          <ac:spMkLst>
            <pc:docMk/>
            <pc:sldMk cId="243781180" sldId="325"/>
            <ac:spMk id="66" creationId="{FC4D2931-B8D0-0205-704B-069E3371BD9B}"/>
          </ac:spMkLst>
        </pc:spChg>
        <pc:spChg chg="mod">
          <ac:chgData name="Toby Donaldson" userId="2e6e5431-bb17-4c41-9985-d39c50d83c73" providerId="ADAL" clId="{3BD5420F-8264-4A74-AD01-AFEC2C384065}" dt="2024-11-03T21:22:45.027" v="4096" actId="20577"/>
          <ac:spMkLst>
            <pc:docMk/>
            <pc:sldMk cId="243781180" sldId="325"/>
            <ac:spMk id="69" creationId="{8B34990D-4CB7-41E6-86E8-76E67CBAA1C1}"/>
          </ac:spMkLst>
        </pc:spChg>
        <pc:spChg chg="mod">
          <ac:chgData name="Toby Donaldson" userId="2e6e5431-bb17-4c41-9985-d39c50d83c73" providerId="ADAL" clId="{3BD5420F-8264-4A74-AD01-AFEC2C384065}" dt="2024-11-03T21:21:57.153" v="4090" actId="1076"/>
          <ac:spMkLst>
            <pc:docMk/>
            <pc:sldMk cId="243781180" sldId="325"/>
            <ac:spMk id="70" creationId="{CB16DDA2-07BD-CBE1-412B-DE9CC83999E6}"/>
          </ac:spMkLst>
        </pc:spChg>
        <pc:spChg chg="mod">
          <ac:chgData name="Toby Donaldson" userId="2e6e5431-bb17-4c41-9985-d39c50d83c73" providerId="ADAL" clId="{3BD5420F-8264-4A74-AD01-AFEC2C384065}" dt="2024-11-03T21:22:52.015" v="4097" actId="408"/>
          <ac:spMkLst>
            <pc:docMk/>
            <pc:sldMk cId="243781180" sldId="325"/>
            <ac:spMk id="71" creationId="{C30CD70A-2BC9-2AFA-0891-ADD59C60848C}"/>
          </ac:spMkLst>
        </pc:spChg>
        <pc:cxnChg chg="del mod">
          <ac:chgData name="Toby Donaldson" userId="2e6e5431-bb17-4c41-9985-d39c50d83c73" providerId="ADAL" clId="{3BD5420F-8264-4A74-AD01-AFEC2C384065}" dt="2024-11-03T21:22:30.855" v="4094" actId="21"/>
          <ac:cxnSpMkLst>
            <pc:docMk/>
            <pc:sldMk cId="243781180" sldId="325"/>
            <ac:cxnSpMk id="68" creationId="{13554498-8B76-2E52-4A45-D23E79EC2B8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2" creationId="{9EFB19FC-4A0F-5173-E49B-ADD0234491E3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3" creationId="{5C493C0E-5F4D-7EFA-0E3B-10B15327B6DB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4" creationId="{60567432-B1A0-27C2-CFC1-F4F97F9F77E0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5" creationId="{E2C9ACDF-9383-376F-004D-DEA4BE082B6D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6" creationId="{BA9136A5-F064-7591-1E7A-AE081567DE7F}"/>
          </ac:spMkLst>
        </pc:spChg>
        <pc:spChg chg="mod">
          <ac:chgData name="Toby Donaldson" userId="2e6e5431-bb17-4c41-9985-d39c50d83c73" providerId="ADAL" clId="{3BD5420F-8264-4A74-AD01-AFEC2C384065}" dt="2024-11-03T21:26:11.809" v="4108" actId="207"/>
          <ac:spMkLst>
            <pc:docMk/>
            <pc:sldMk cId="2196358119" sldId="326"/>
            <ac:spMk id="77" creationId="{95856B72-983A-D5DC-7C26-E468B12A00E9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  <pc:spChg chg="add del mod">
          <ac:chgData name="Toby Donaldson" userId="2e6e5431-bb17-4c41-9985-d39c50d83c73" providerId="ADAL" clId="{3BD5420F-8264-4A74-AD01-AFEC2C384065}" dt="2024-11-03T21:28:19.816" v="4119" actId="21"/>
          <ac:spMkLst>
            <pc:docMk/>
            <pc:sldMk cId="3564239030" sldId="327"/>
            <ac:spMk id="2" creationId="{3E0F76A1-1ECE-159D-0FF4-A8792646F9E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8" creationId="{B8EDFC2C-BB51-C8F1-FBE6-10762EFDE82B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1" creationId="{634B00E2-9F2C-38B9-CB9C-C0F90C4380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2" creationId="{A294CBE3-EC18-1548-956F-CE00D4447E8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3" creationId="{BFC6AEF5-FC7D-E143-627A-E8C80E639E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4" creationId="{3CEA6C34-8783-6551-14B7-64E650F5E106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5" creationId="{4BDDD23A-4025-8FAF-99CC-5040C795A247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6" creationId="{7091A8A6-1216-C271-D62F-396616571FCA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7" creationId="{734BF58C-FA87-575F-8C60-26E3758C6F5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8" creationId="{0A7B2199-BD29-75B3-2145-489E472A79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9" creationId="{F9DD50AC-F205-40B2-0FE5-CC08BB6794E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0" creationId="{93C5D342-AD31-DADB-B53F-D7791EE9E3E3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1" creationId="{D42E1F07-8B2A-AB33-783E-8B004909FA80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2" creationId="{26F7C9D1-04C7-E324-DBE5-6FDB2529B1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3" creationId="{291AD133-BFC2-ADC5-EE37-0C70B2159DB4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65" creationId="{2DF757BD-957F-CECC-98F0-CFA3A78C04BB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2" creationId="{E823D138-E53A-CFC1-5C0A-E3E3568895F9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3" creationId="{2F0E6F85-ECC4-161D-8CFC-41825D89CAC6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4" creationId="{13E3D042-A051-BDCB-D37D-63EB55D98EC5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5" creationId="{73E33AFC-54E5-3B76-61C0-E9DFBF4F6C30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6" creationId="{8ECEA53D-5206-C74C-B4C4-6B5952B90B51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7" creationId="{EDB44A4B-4DC9-1BD3-ECB7-835E730BEA7A}"/>
          </ac:spMkLst>
        </pc:s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29" creationId="{9BAE46F6-96DE-0F22-C781-D27CA13F0962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0" creationId="{0F809CD9-A9CD-0A6F-97A2-BA9CEECB7A48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5" creationId="{5178F681-1F2B-B0AF-B130-3EF3B68E3A69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0" creationId="{16C9E712-573E-05F4-9AAD-12F86C681596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5" creationId="{412801A7-5FC4-A76C-B2A7-82FF90D5A62A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50" creationId="{FD79E66C-F248-74D1-0B7A-4EF9CEE8D8F5}"/>
          </ac:grpSpMkLst>
        </pc:grpChg>
        <pc:cxnChg chg="mod">
          <ac:chgData name="Toby Donaldson" userId="2e6e5431-bb17-4c41-9985-d39c50d83c73" providerId="ADAL" clId="{3BD5420F-8264-4A74-AD01-AFEC2C384065}" dt="2024-11-03T21:27:05.615" v="4112" actId="14100"/>
          <ac:cxnSpMkLst>
            <pc:docMk/>
            <pc:sldMk cId="3564239030" sldId="327"/>
            <ac:cxnSpMk id="68" creationId="{FBD460EB-A23D-CC49-1FCE-9AF4D2D8EB18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  <pc:spChg chg="del">
          <ac:chgData name="Toby Donaldson" userId="2e6e5431-bb17-4c41-9985-d39c50d83c73" providerId="ADAL" clId="{3BD5420F-8264-4A74-AD01-AFEC2C384065}" dt="2024-11-03T21:28:34.498" v="4121" actId="21"/>
          <ac:spMkLst>
            <pc:docMk/>
            <pc:sldMk cId="3945989254" sldId="328"/>
            <ac:spMk id="2" creationId="{A2D86310-5CAC-2124-15EC-4A210F24761B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  <pc:spChg chg="add del mod">
          <ac:chgData name="Toby Donaldson" userId="2e6e5431-bb17-4c41-9985-d39c50d83c73" providerId="ADAL" clId="{3BD5420F-8264-4A74-AD01-AFEC2C384065}" dt="2024-11-03T21:29:01.854" v="4125" actId="21"/>
          <ac:spMkLst>
            <pc:docMk/>
            <pc:sldMk cId="956606302" sldId="330"/>
            <ac:spMk id="5" creationId="{D5D9568C-E75A-8BD5-5405-8B66BA300407}"/>
          </ac:spMkLst>
        </pc:spChg>
        <pc:spChg chg="add del mod">
          <ac:chgData name="Toby Donaldson" userId="2e6e5431-bb17-4c41-9985-d39c50d83c73" providerId="ADAL" clId="{3BD5420F-8264-4A74-AD01-AFEC2C384065}" dt="2024-11-03T21:29:02.886" v="4126" actId="21"/>
          <ac:spMkLst>
            <pc:docMk/>
            <pc:sldMk cId="956606302" sldId="330"/>
            <ac:spMk id="7" creationId="{C6197438-82EC-8A7E-AEB2-45A28A6290B9}"/>
          </ac:spMkLst>
        </pc:spChg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2" creationId="{ABD0F182-84CF-F14A-902A-F17C67BB673A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5" creationId="{90E6859A-8806-C847-9A8C-AEB2A3C9DF52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7" creationId="{9A76A4AA-3089-B687-4322-3285185A4372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4" creationId="{B06A302B-EB07-D3F0-81A9-7FA161A1EAF6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5" creationId="{5B0C64AB-878B-AC73-9BA3-D0F4BBCDB2C4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6" creationId="{70CABC86-9CFC-ACA2-C28C-BA20C9562EB6}"/>
          </ac:spMkLst>
        </pc:spChg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  <pc:spChg chg="mod">
          <ac:chgData name="Toby Donaldson" userId="2e6e5431-bb17-4c41-9985-d39c50d83c73" providerId="ADAL" clId="{3BD5420F-8264-4A74-AD01-AFEC2C384065}" dt="2024-11-03T21:49:58.267" v="4858" actId="1076"/>
          <ac:spMkLst>
            <pc:docMk/>
            <pc:sldMk cId="2470756863" sldId="333"/>
            <ac:spMk id="2" creationId="{02DC6084-B61F-0FAA-F1CC-DBA545821445}"/>
          </ac:spMkLst>
        </pc:spChg>
        <pc:spChg chg="mod">
          <ac:chgData name="Toby Donaldson" userId="2e6e5431-bb17-4c41-9985-d39c50d83c73" providerId="ADAL" clId="{3BD5420F-8264-4A74-AD01-AFEC2C384065}" dt="2024-11-03T22:18:51.315" v="5376" actId="1076"/>
          <ac:spMkLst>
            <pc:docMk/>
            <pc:sldMk cId="2470756863" sldId="333"/>
            <ac:spMk id="3" creationId="{47A0A65E-F475-D6E2-B997-749E85216437}"/>
          </ac:spMkLst>
        </pc:spChg>
        <pc:spChg chg="mod">
          <ac:chgData name="Toby Donaldson" userId="2e6e5431-bb17-4c41-9985-d39c50d83c73" providerId="ADAL" clId="{3BD5420F-8264-4A74-AD01-AFEC2C384065}" dt="2024-11-03T22:18:55.325" v="5377" actId="1076"/>
          <ac:spMkLst>
            <pc:docMk/>
            <pc:sldMk cId="2470756863" sldId="333"/>
            <ac:spMk id="5" creationId="{FC45D3FE-95B7-58DB-9B00-2A7682023A8D}"/>
          </ac:spMkLst>
        </pc:spChg>
        <pc:spChg chg="del">
          <ac:chgData name="Toby Donaldson" userId="2e6e5431-bb17-4c41-9985-d39c50d83c73" providerId="ADAL" clId="{3BD5420F-8264-4A74-AD01-AFEC2C384065}" dt="2024-11-03T21:50:52.345" v="5010" actId="21"/>
          <ac:spMkLst>
            <pc:docMk/>
            <pc:sldMk cId="2470756863" sldId="333"/>
            <ac:spMk id="7" creationId="{DFC4E7FC-2A2D-00FE-2F6D-5A4FE63E27AE}"/>
          </ac:spMkLst>
        </pc:spChg>
        <pc:spChg chg="del">
          <ac:chgData name="Toby Donaldson" userId="2e6e5431-bb17-4c41-9985-d39c50d83c73" providerId="ADAL" clId="{3BD5420F-8264-4A74-AD01-AFEC2C384065}" dt="2024-11-03T22:18:00.094" v="5370" actId="21"/>
          <ac:spMkLst>
            <pc:docMk/>
            <pc:sldMk cId="2470756863" sldId="333"/>
            <ac:spMk id="12" creationId="{5605C2EB-0C3F-6C27-6582-F85B562956D2}"/>
          </ac:spMkLst>
        </pc:spChg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39" creationId="{A2968944-1780-0E1C-E8A2-6D5932170E7A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0" creationId="{74E47ECB-B34A-A0CE-5B82-F2C959081B27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1" creationId="{CE87009D-EE01-8BDE-2F03-2C48034291AE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2" creationId="{E2284B0E-3BBA-3AD9-6043-4F7CF329E0A4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3" creationId="{70710833-4E76-27D5-DBF7-F3077D4572A6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4" creationId="{01FEACC4-39D7-5455-CCE6-70095033373C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5" creationId="{29939A61-2A39-5931-96F1-A7B83CC3C0BA}"/>
          </ac:spMkLst>
        </pc:s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8" creationId="{086B96A4-2B68-E670-06C9-C8496F03DD29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4" creationId="{2D774940-8862-261F-3645-A263CD340205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9" creationId="{8E37D3AC-F078-B4C1-7954-1F7659B1EDE2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4" creationId="{DBAF7DA6-4BC2-BC4A-CBB6-D8C7076EFF84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9" creationId="{F214B094-FD8A-5BB3-D73F-C1EC33A463DF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34" creationId="{16D40206-80A8-30DD-6E57-B47D9A73BE5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  <pc:spChg chg="add mod">
          <ac:chgData name="Toby Donaldson" userId="2e6e5431-bb17-4c41-9985-d39c50d83c73" providerId="ADAL" clId="{3BD5420F-8264-4A74-AD01-AFEC2C384065}" dt="2024-11-03T21:45:49.189" v="4778" actId="1076"/>
          <ac:spMkLst>
            <pc:docMk/>
            <pc:sldMk cId="2555486784" sldId="335"/>
            <ac:spMk id="3" creationId="{42CBDC8C-B765-DC87-0E71-04F90FD087BE}"/>
          </ac:spMkLst>
        </pc:spChg>
        <pc:spChg chg="add mod">
          <ac:chgData name="Toby Donaldson" userId="2e6e5431-bb17-4c41-9985-d39c50d83c73" providerId="ADAL" clId="{3BD5420F-8264-4A74-AD01-AFEC2C384065}" dt="2024-11-03T21:48:39.095" v="4837"/>
          <ac:spMkLst>
            <pc:docMk/>
            <pc:sldMk cId="2555486784" sldId="335"/>
            <ac:spMk id="6" creationId="{081353AF-082F-FD62-DF3F-189F38520C90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6" creationId="{3CFACBCD-0023-CE1E-EAEA-B642152EE5EF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7" creationId="{630C622D-730B-93B1-6650-BE3089D36678}"/>
          </ac:spMkLst>
        </pc:spChg>
        <pc:spChg chg="del">
          <ac:chgData name="Toby Donaldson" userId="2e6e5431-bb17-4c41-9985-d39c50d83c73" providerId="ADAL" clId="{3BD5420F-8264-4A74-AD01-AFEC2C384065}" dt="2024-11-03T21:48:27.786" v="4834" actId="21"/>
          <ac:spMkLst>
            <pc:docMk/>
            <pc:sldMk cId="2555486784" sldId="335"/>
            <ac:spMk id="48" creationId="{DAA760C5-E435-9A72-2C9A-A1A07B43DB87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  <pc:spChg chg="add mod">
          <ac:chgData name="Toby Donaldson" userId="2e6e5431-bb17-4c41-9985-d39c50d83c73" providerId="ADAL" clId="{3BD5420F-8264-4A74-AD01-AFEC2C384065}" dt="2024-11-03T21:48:37.676" v="4836"/>
          <ac:spMkLst>
            <pc:docMk/>
            <pc:sldMk cId="2869353474" sldId="336"/>
            <ac:spMk id="3" creationId="{AB250BCC-A70B-1BF1-A3C5-5E6EF886BEFB}"/>
          </ac:spMkLst>
        </pc:spChg>
        <pc:spChg chg="mod">
          <ac:chgData name="Toby Donaldson" userId="2e6e5431-bb17-4c41-9985-d39c50d83c73" providerId="ADAL" clId="{3BD5420F-8264-4A74-AD01-AFEC2C384065}" dt="2024-11-03T21:47:13.921" v="4815" actId="207"/>
          <ac:spMkLst>
            <pc:docMk/>
            <pc:sldMk cId="2869353474" sldId="336"/>
            <ac:spMk id="46" creationId="{AA317ED1-DE2B-F319-D831-F63E5C219CA9}"/>
          </ac:spMkLst>
        </pc:spChg>
        <pc:spChg chg="del">
          <ac:chgData name="Toby Donaldson" userId="2e6e5431-bb17-4c41-9985-d39c50d83c73" providerId="ADAL" clId="{3BD5420F-8264-4A74-AD01-AFEC2C384065}" dt="2024-11-03T21:47:04.267" v="4813" actId="21"/>
          <ac:spMkLst>
            <pc:docMk/>
            <pc:sldMk cId="2869353474" sldId="336"/>
            <ac:spMk id="47" creationId="{4AB78539-C6B1-2DC0-9F72-B92E3F2EC1F5}"/>
          </ac:spMkLst>
        </pc:spChg>
        <pc:spChg chg="del">
          <ac:chgData name="Toby Donaldson" userId="2e6e5431-bb17-4c41-9985-d39c50d83c73" providerId="ADAL" clId="{3BD5420F-8264-4A74-AD01-AFEC2C384065}" dt="2024-11-03T21:48:24.394" v="4833" actId="21"/>
          <ac:spMkLst>
            <pc:docMk/>
            <pc:sldMk cId="2869353474" sldId="336"/>
            <ac:spMk id="48" creationId="{7620AEAC-EF3E-DC6C-FE36-496F72371300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  <pc:spChg chg="mod">
          <ac:chgData name="Toby Donaldson" userId="2e6e5431-bb17-4c41-9985-d39c50d83c73" providerId="ADAL" clId="{3BD5420F-8264-4A74-AD01-AFEC2C384065}" dt="2024-11-03T21:47:47.203" v="4820" actId="20577"/>
          <ac:spMkLst>
            <pc:docMk/>
            <pc:sldMk cId="1379946002" sldId="337"/>
            <ac:spMk id="46" creationId="{0A923BA6-9D89-E636-836E-4745007D6B0C}"/>
          </ac:spMkLst>
        </pc:spChg>
        <pc:spChg chg="mod">
          <ac:chgData name="Toby Donaldson" userId="2e6e5431-bb17-4c41-9985-d39c50d83c73" providerId="ADAL" clId="{3BD5420F-8264-4A74-AD01-AFEC2C384065}" dt="2024-11-03T21:48:18.896" v="4832" actId="14100"/>
          <ac:spMkLst>
            <pc:docMk/>
            <pc:sldMk cId="1379946002" sldId="337"/>
            <ac:spMk id="48" creationId="{C5A1BB6D-12A4-5F57-ECEF-621707DC60D6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  <pc:spChg chg="mod">
          <ac:chgData name="Toby Donaldson" userId="2e6e5431-bb17-4c41-9985-d39c50d83c73" providerId="ADAL" clId="{3BD5420F-8264-4A74-AD01-AFEC2C384065}" dt="2024-11-03T22:20:31.490" v="5498" actId="313"/>
          <ac:spMkLst>
            <pc:docMk/>
            <pc:sldMk cId="2579216949" sldId="339"/>
            <ac:spMk id="3" creationId="{BBE5F24A-F278-04FB-E808-A1929775A6C4}"/>
          </ac:spMkLst>
        </pc:spChg>
        <pc:spChg chg="add del mod">
          <ac:chgData name="Toby Donaldson" userId="2e6e5431-bb17-4c41-9985-d39c50d83c73" providerId="ADAL" clId="{3BD5420F-8264-4A74-AD01-AFEC2C384065}" dt="2024-11-03T22:27:21.599" v="5672" actId="21"/>
          <ac:spMkLst>
            <pc:docMk/>
            <pc:sldMk cId="2579216949" sldId="339"/>
            <ac:spMk id="6" creationId="{17B4796C-2CA3-88DF-2CC0-52BAED347040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7" creationId="{517A7C9E-85B6-7104-5AA9-038FA84B4FE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8" creationId="{BCEAF0C3-A670-F963-7C26-80268C3A8E5B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9" creationId="{A7806E51-5E7A-6EF3-2D19-75FEA5317EF6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0" creationId="{4D2219B6-0619-5F2A-C56D-8CCFAAC16579}"/>
          </ac:spMkLst>
        </pc:spChg>
        <pc:spChg chg="add mod">
          <ac:chgData name="Toby Donaldson" userId="2e6e5431-bb17-4c41-9985-d39c50d83c73" providerId="ADAL" clId="{3BD5420F-8264-4A74-AD01-AFEC2C384065}" dt="2024-11-03T22:23:19.410" v="5555"/>
          <ac:spMkLst>
            <pc:docMk/>
            <pc:sldMk cId="2579216949" sldId="339"/>
            <ac:spMk id="16" creationId="{6292AF64-54B8-454F-D593-B59E7840E12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7" creationId="{C7FBAB28-2954-E662-287E-D9C82930FAF5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8" creationId="{F7AFDAF2-8E51-5680-F387-2BBCBD94D297}"/>
          </ac:spMkLst>
        </pc:sp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2" creationId="{7A7C2B68-7E1C-C896-4F61-CA0DB4C58029}"/>
          </ac:cxnSpMkLst>
        </pc:cxn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4" creationId="{FE1B9C78-6DDB-DEAD-FDCF-4502A33DB5A7}"/>
          </ac:cxnSpMkLst>
        </pc:cxnChg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  <pc:spChg chg="mod">
          <ac:chgData name="Toby Donaldson" userId="2e6e5431-bb17-4c41-9985-d39c50d83c73" providerId="ADAL" clId="{3BD5420F-8264-4A74-AD01-AFEC2C384065}" dt="2024-11-03T22:26:28.751" v="5669" actId="1076"/>
          <ac:spMkLst>
            <pc:docMk/>
            <pc:sldMk cId="508083452" sldId="340"/>
            <ac:spMk id="3" creationId="{6C68477D-7BDC-DF27-ADA2-A7615171DE16}"/>
          </ac:spMkLst>
        </pc:spChg>
        <pc:spChg chg="mod">
          <ac:chgData name="Toby Donaldson" userId="2e6e5431-bb17-4c41-9985-d39c50d83c73" providerId="ADAL" clId="{3BD5420F-8264-4A74-AD01-AFEC2C384065}" dt="2024-11-03T22:26:21.243" v="5667" actId="20577"/>
          <ac:spMkLst>
            <pc:docMk/>
            <pc:sldMk cId="508083452" sldId="340"/>
            <ac:spMk id="7" creationId="{DB9C8790-5005-C5E0-2C56-2819130399DF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8" creationId="{E0FEA2B7-D425-7F47-4C53-7BF36A247AC4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9" creationId="{12A4F24E-7E80-5DE2-9C5F-E381519498B7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0" creationId="{0E0CA50C-DAE2-20FC-A456-B8AD174C5599}"/>
          </ac:spMkLst>
        </pc:spChg>
        <pc:spChg chg="add del">
          <ac:chgData name="Toby Donaldson" userId="2e6e5431-bb17-4c41-9985-d39c50d83c73" providerId="ADAL" clId="{3BD5420F-8264-4A74-AD01-AFEC2C384065}" dt="2024-11-03T22:25:19.031" v="5654" actId="21"/>
          <ac:spMkLst>
            <pc:docMk/>
            <pc:sldMk cId="508083452" sldId="340"/>
            <ac:spMk id="11" creationId="{AC3264E5-49B9-3881-9A04-DC7FEE031DBB}"/>
          </ac:spMkLst>
        </pc:spChg>
        <pc:spChg chg="add 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3" creationId="{18691E61-9281-C42E-5753-1615B07667CD}"/>
          </ac:spMkLst>
        </pc:spChg>
        <pc:spChg chg="add mod">
          <ac:chgData name="Toby Donaldson" userId="2e6e5431-bb17-4c41-9985-d39c50d83c73" providerId="ADAL" clId="{3BD5420F-8264-4A74-AD01-AFEC2C384065}" dt="2024-11-03T22:31:15.226" v="5869" actId="1076"/>
          <ac:spMkLst>
            <pc:docMk/>
            <pc:sldMk cId="508083452" sldId="340"/>
            <ac:spMk id="15" creationId="{A172B5D4-0B7D-A694-11C9-32C7B295447E}"/>
          </ac:spMkLst>
        </pc:spChg>
        <pc:spChg chg="del">
          <ac:chgData name="Toby Donaldson" userId="2e6e5431-bb17-4c41-9985-d39c50d83c73" providerId="ADAL" clId="{3BD5420F-8264-4A74-AD01-AFEC2C384065}" dt="2024-11-03T22:24:56.319" v="5652" actId="21"/>
          <ac:spMkLst>
            <pc:docMk/>
            <pc:sldMk cId="508083452" sldId="340"/>
            <ac:spMk id="17" creationId="{53E00C8E-D69D-D71B-DF37-AE679B9A3876}"/>
          </ac:spMkLst>
        </pc:spChg>
        <pc:cxnChg chg="mod">
          <ac:chgData name="Toby Donaldson" userId="2e6e5431-bb17-4c41-9985-d39c50d83c73" providerId="ADAL" clId="{3BD5420F-8264-4A74-AD01-AFEC2C384065}" dt="2024-11-03T22:26:35.586" v="5670" actId="1076"/>
          <ac:cxnSpMkLst>
            <pc:docMk/>
            <pc:sldMk cId="508083452" sldId="340"/>
            <ac:cxnSpMk id="12" creationId="{83BD0CA0-B30E-8374-1779-5E1F475484FF}"/>
          </ac:cxnSpMkLst>
        </pc:cxnChg>
        <pc:cxnChg chg="del mod">
          <ac:chgData name="Toby Donaldson" userId="2e6e5431-bb17-4c41-9985-d39c50d83c73" providerId="ADAL" clId="{3BD5420F-8264-4A74-AD01-AFEC2C384065}" dt="2024-11-03T22:25:21.161" v="5655" actId="21"/>
          <ac:cxnSpMkLst>
            <pc:docMk/>
            <pc:sldMk cId="508083452" sldId="340"/>
            <ac:cxnSpMk id="14" creationId="{D3CD9703-A5B3-269A-1D88-9F800C573042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  <pc:spChg chg="mod">
          <ac:chgData name="Toby Donaldson" userId="2e6e5431-bb17-4c41-9985-d39c50d83c73" providerId="ADAL" clId="{3BD5420F-8264-4A74-AD01-AFEC2C384065}" dt="2024-11-03T22:32:05.015" v="5982" actId="113"/>
          <ac:spMkLst>
            <pc:docMk/>
            <pc:sldMk cId="1165086782" sldId="342"/>
            <ac:spMk id="6" creationId="{EEBAED55-32F1-B350-899F-5ACB74E9F152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7" creationId="{D68DAB70-647C-A431-B64F-DCF4C573E01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8" creationId="{9669E510-2A39-1D89-F36B-912F3C310FC8}"/>
          </ac:spMkLst>
        </pc:spChg>
        <pc:spChg chg="del">
          <ac:chgData name="Toby Donaldson" userId="2e6e5431-bb17-4c41-9985-d39c50d83c73" providerId="ADAL" clId="{3BD5420F-8264-4A74-AD01-AFEC2C384065}" dt="2024-11-03T22:32:13.719" v="5984" actId="21"/>
          <ac:spMkLst>
            <pc:docMk/>
            <pc:sldMk cId="1165086782" sldId="342"/>
            <ac:spMk id="9" creationId="{60E4DB0B-BC1B-11C9-2EA8-75D88A9257A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0" creationId="{58812583-1A2C-91F4-D016-7D83F4162188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3" creationId="{C1A81CCE-0B0A-2DBE-A930-73FD5302ABC2}"/>
          </ac:spMkLst>
        </pc:spChg>
        <pc:spChg chg="mod">
          <ac:chgData name="Toby Donaldson" userId="2e6e5431-bb17-4c41-9985-d39c50d83c73" providerId="ADAL" clId="{3BD5420F-8264-4A74-AD01-AFEC2C384065}" dt="2024-11-03T22:32:51.693" v="6147" actId="1076"/>
          <ac:spMkLst>
            <pc:docMk/>
            <pc:sldMk cId="1165086782" sldId="342"/>
            <ac:spMk id="15" creationId="{16EB0202-E68E-978E-6099-AD8DAA7CC6EC}"/>
          </ac:spMkLst>
        </pc:spChg>
        <pc:cxnChg chg="del mod">
          <ac:chgData name="Toby Donaldson" userId="2e6e5431-bb17-4c41-9985-d39c50d83c73" providerId="ADAL" clId="{3BD5420F-8264-4A74-AD01-AFEC2C384065}" dt="2024-11-03T22:32:10.798" v="5983" actId="21"/>
          <ac:cxnSpMkLst>
            <pc:docMk/>
            <pc:sldMk cId="1165086782" sldId="342"/>
            <ac:cxnSpMk id="12" creationId="{FF1A6C84-1089-5126-56A0-F70A4C727574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  <pc:spChg chg="mod">
          <ac:chgData name="Toby Donaldson" userId="2e6e5431-bb17-4c41-9985-d39c50d83c73" providerId="ADAL" clId="{A86C17CE-7CFF-443E-96E5-E2C3E6CEFC2B}" dt="2024-10-17T04:31:26.116" v="6048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A86C17CE-7CFF-443E-96E5-E2C3E6CEFC2B}" dt="2024-10-17T04:35:57.816" v="6310" actId="313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A86C17CE-7CFF-443E-96E5-E2C3E6CEFC2B}" dt="2024-10-17T04:33:30.716" v="6231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A86C17CE-7CFF-443E-96E5-E2C3E6CEFC2B}" dt="2024-10-16T23:15:38.679" v="78" actId="21"/>
          <ac:spMkLst>
            <pc:docMk/>
            <pc:sldMk cId="3108921986" sldId="297"/>
            <ac:spMk id="6" creationId="{FF864FE4-43DC-317D-C5EB-74313B13FB29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7" creationId="{764C488F-35F4-2115-0486-6FBC2FD1A0BB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8" creationId="{9C9C3309-1DEB-619D-18C1-B1B238C49CC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9" creationId="{E0A6EC99-F123-19E6-C5AD-63136A62ABB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10" creationId="{23209869-6FB1-0A5F-826C-30A3BFC4E650}"/>
          </ac:spMkLst>
        </pc:spChg>
        <pc:spChg chg="add del mod">
          <ac:chgData name="Toby Donaldson" userId="2e6e5431-bb17-4c41-9985-d39c50d83c73" providerId="ADAL" clId="{A86C17CE-7CFF-443E-96E5-E2C3E6CEFC2B}" dt="2024-10-16T23:18:20.448" v="171" actId="21"/>
          <ac:spMkLst>
            <pc:docMk/>
            <pc:sldMk cId="3108921986" sldId="297"/>
            <ac:spMk id="11" creationId="{1FBFEB00-5B4B-2ED6-2100-8BABE70C5D1D}"/>
          </ac:spMkLst>
        </pc:spChg>
        <pc:spChg chg="add mod">
          <ac:chgData name="Toby Donaldson" userId="2e6e5431-bb17-4c41-9985-d39c50d83c73" providerId="ADAL" clId="{A86C17CE-7CFF-443E-96E5-E2C3E6CEFC2B}" dt="2024-10-17T04:33:45.447" v="6234" actId="1076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3" creationId="{BEA0C929-9786-B617-4496-82A757BE3C00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4" creationId="{82486540-133E-5A63-BAC4-C3C6B5B65153}"/>
          </ac:spMkLst>
        </pc:spChg>
        <pc:spChg chg="add del mod">
          <ac:chgData name="Toby Donaldson" userId="2e6e5431-bb17-4c41-9985-d39c50d83c73" providerId="ADAL" clId="{A86C17CE-7CFF-443E-96E5-E2C3E6CEFC2B}" dt="2024-10-17T04:34:20.785" v="6247"/>
          <ac:spMkLst>
            <pc:docMk/>
            <pc:sldMk cId="3108921986" sldId="297"/>
            <ac:spMk id="15" creationId="{8081836E-3CE7-B80C-7514-5C3C39C56C8D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6" creationId="{D6556668-3811-F752-FBF1-9B4180ECB1A9}"/>
          </ac:spMkLst>
        </pc:sp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18" creationId="{0E116121-AEB8-7DC1-6F88-BB2019ECFD78}"/>
          </ac:cxnSpMkLst>
        </pc:cxn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22" creationId="{B644F45E-337F-AD88-594D-CCC7A08156CC}"/>
          </ac:cxnSpMkLst>
        </pc:cxnChg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  <pc:spChg chg="mod">
          <ac:chgData name="Toby Donaldson" userId="2e6e5431-bb17-4c41-9985-d39c50d83c73" providerId="ADAL" clId="{A86C17CE-7CFF-443E-96E5-E2C3E6CEFC2B}" dt="2024-10-16T23:17:31.699" v="148" actId="313"/>
          <ac:spMkLst>
            <pc:docMk/>
            <pc:sldMk cId="533314460" sldId="299"/>
            <ac:spMk id="3" creationId="{5F7DBFDA-E9B1-3AAE-B122-D4423B777687}"/>
          </ac:spMkLst>
        </pc:spChg>
        <pc:spChg chg="del">
          <ac:chgData name="Toby Donaldson" userId="2e6e5431-bb17-4c41-9985-d39c50d83c73" providerId="ADAL" clId="{A86C17CE-7CFF-443E-96E5-E2C3E6CEFC2B}" dt="2024-10-16T23:18:56.940" v="243" actId="21"/>
          <ac:spMkLst>
            <pc:docMk/>
            <pc:sldMk cId="533314460" sldId="299"/>
            <ac:spMk id="5" creationId="{E9E47148-B25C-1C97-D8E0-9866115E3354}"/>
          </ac:spMkLst>
        </pc:spChg>
        <pc:spChg chg="add mod">
          <ac:chgData name="Toby Donaldson" userId="2e6e5431-bb17-4c41-9985-d39c50d83c73" providerId="ADAL" clId="{A86C17CE-7CFF-443E-96E5-E2C3E6CEFC2B}" dt="2024-10-16T23:19:01.801" v="244"/>
          <ac:spMkLst>
            <pc:docMk/>
            <pc:sldMk cId="533314460" sldId="299"/>
            <ac:spMk id="6" creationId="{7FEB87F0-1EA1-5CB2-580A-C3D91B8A8C5A}"/>
          </ac:spMkLst>
        </pc:spChg>
        <pc:spChg chg="add mod">
          <ac:chgData name="Toby Donaldson" userId="2e6e5431-bb17-4c41-9985-d39c50d83c73" providerId="ADAL" clId="{A86C17CE-7CFF-443E-96E5-E2C3E6CEFC2B}" dt="2024-10-16T23:26:47.411" v="475"/>
          <ac:spMkLst>
            <pc:docMk/>
            <pc:sldMk cId="533314460" sldId="299"/>
            <ac:spMk id="7" creationId="{33E66E63-81BF-7BE1-976D-16DA530A55F8}"/>
          </ac:spMkLst>
        </pc:spChg>
        <pc:spChg chg="del mod">
          <ac:chgData name="Toby Donaldson" userId="2e6e5431-bb17-4c41-9985-d39c50d83c73" providerId="ADAL" clId="{A86C17CE-7CFF-443E-96E5-E2C3E6CEFC2B}" dt="2024-10-16T23:19:56.643" v="246" actId="21"/>
          <ac:spMkLst>
            <pc:docMk/>
            <pc:sldMk cId="533314460" sldId="299"/>
            <ac:spMk id="11" creationId="{DF330C37-84B7-0160-51D4-CE047653DA6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  <pc:spChg chg="del">
          <ac:chgData name="Toby Donaldson" userId="2e6e5431-bb17-4c41-9985-d39c50d83c73" providerId="ADAL" clId="{A86C17CE-7CFF-443E-96E5-E2C3E6CEFC2B}" dt="2024-10-16T23:18:45.212" v="241" actId="21"/>
          <ac:spMkLst>
            <pc:docMk/>
            <pc:sldMk cId="3585977241" sldId="300"/>
            <ac:spMk id="5" creationId="{F87C0DE4-87F2-EB55-FDA0-F59B9BE6329F}"/>
          </ac:spMkLst>
        </pc:spChg>
        <pc:spChg chg="add mod">
          <ac:chgData name="Toby Donaldson" userId="2e6e5431-bb17-4c41-9985-d39c50d83c73" providerId="ADAL" clId="{A86C17CE-7CFF-443E-96E5-E2C3E6CEFC2B}" dt="2024-10-16T23:18:49.329" v="242"/>
          <ac:spMkLst>
            <pc:docMk/>
            <pc:sldMk cId="3585977241" sldId="300"/>
            <ac:spMk id="6" creationId="{90728A71-2FB4-205B-428A-2E7E351374AC}"/>
          </ac:spMkLst>
        </pc:spChg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  <pc:spChg chg="mod">
          <ac:chgData name="Toby Donaldson" userId="2e6e5431-bb17-4c41-9985-d39c50d83c73" providerId="ADAL" clId="{A86C17CE-7CFF-443E-96E5-E2C3E6CEFC2B}" dt="2024-10-21T02:58:28.776" v="12009" actId="207"/>
          <ac:spMkLst>
            <pc:docMk/>
            <pc:sldMk cId="751930175" sldId="302"/>
            <ac:spMk id="3" creationId="{9FAC634E-2821-6A6E-BBD0-1B332EF06B85}"/>
          </ac:spMkLst>
        </pc:spChg>
        <pc:spChg chg="add del mod">
          <ac:chgData name="Toby Donaldson" userId="2e6e5431-bb17-4c41-9985-d39c50d83c73" providerId="ADAL" clId="{A86C17CE-7CFF-443E-96E5-E2C3E6CEFC2B}" dt="2024-10-16T23:26:09.839" v="465" actId="21"/>
          <ac:spMkLst>
            <pc:docMk/>
            <pc:sldMk cId="751930175" sldId="302"/>
            <ac:spMk id="5" creationId="{87022ECD-1777-2D2C-932F-CD27543CBC55}"/>
          </ac:spMkLst>
        </pc:spChg>
        <pc:spChg chg="mod">
          <ac:chgData name="Toby Donaldson" userId="2e6e5431-bb17-4c41-9985-d39c50d83c73" providerId="ADAL" clId="{A86C17CE-7CFF-443E-96E5-E2C3E6CEFC2B}" dt="2024-10-21T02:58:03.418" v="12006" actId="113"/>
          <ac:spMkLst>
            <pc:docMk/>
            <pc:sldMk cId="751930175" sldId="302"/>
            <ac:spMk id="6" creationId="{BEC5FA2D-4C0D-B277-ABEB-92D2BB8F4A48}"/>
          </ac:spMkLst>
        </pc:spChg>
        <pc:spChg chg="add mod">
          <ac:chgData name="Toby Donaldson" userId="2e6e5431-bb17-4c41-9985-d39c50d83c73" providerId="ADAL" clId="{A86C17CE-7CFF-443E-96E5-E2C3E6CEFC2B}" dt="2024-10-16T23:26:52.059" v="477" actId="1076"/>
          <ac:spMkLst>
            <pc:docMk/>
            <pc:sldMk cId="751930175" sldId="302"/>
            <ac:spMk id="7" creationId="{D38C9D98-35CD-552E-7DC5-E34699CC7F8E}"/>
          </ac:spMkLst>
        </pc:spChg>
        <pc:spChg chg="del">
          <ac:chgData name="Toby Donaldson" userId="2e6e5431-bb17-4c41-9985-d39c50d83c73" providerId="ADAL" clId="{A86C17CE-7CFF-443E-96E5-E2C3E6CEFC2B}" dt="2024-10-16T23:21:21.855" v="256" actId="21"/>
          <ac:spMkLst>
            <pc:docMk/>
            <pc:sldMk cId="751930175" sldId="302"/>
            <ac:spMk id="11" creationId="{B247704A-2CC3-48AF-B851-40E4F6AE8B9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  <pc:spChg chg="mod">
          <ac:chgData name="Toby Donaldson" userId="2e6e5431-bb17-4c41-9985-d39c50d83c73" providerId="ADAL" clId="{A86C17CE-7CFF-443E-96E5-E2C3E6CEFC2B}" dt="2024-10-21T02:58:44.151" v="12012" actId="207"/>
          <ac:spMkLst>
            <pc:docMk/>
            <pc:sldMk cId="3543262634" sldId="303"/>
            <ac:spMk id="3" creationId="{316251F9-DD3A-76B2-DB86-118B0AFEC53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  <pc:spChg chg="mod">
          <ac:chgData name="Toby Donaldson" userId="2e6e5431-bb17-4c41-9985-d39c50d83c73" providerId="ADAL" clId="{A86C17CE-7CFF-443E-96E5-E2C3E6CEFC2B}" dt="2024-10-16T23:27:44.802" v="486" actId="1076"/>
          <ac:spMkLst>
            <pc:docMk/>
            <pc:sldMk cId="3861186469" sldId="304"/>
            <ac:spMk id="3" creationId="{2547A16E-BE9A-9143-3D3D-2D1455C50038}"/>
          </ac:spMkLst>
        </pc:spChg>
        <pc:spChg chg="del mod">
          <ac:chgData name="Toby Donaldson" userId="2e6e5431-bb17-4c41-9985-d39c50d83c73" providerId="ADAL" clId="{A86C17CE-7CFF-443E-96E5-E2C3E6CEFC2B}" dt="2024-10-16T23:29:21.892" v="604" actId="21"/>
          <ac:spMkLst>
            <pc:docMk/>
            <pc:sldMk cId="3861186469" sldId="304"/>
            <ac:spMk id="5" creationId="{7749280E-2A23-F23C-E292-BD66B6090BCB}"/>
          </ac:spMkLst>
        </pc:spChg>
        <pc:spChg chg="mod">
          <ac:chgData name="Toby Donaldson" userId="2e6e5431-bb17-4c41-9985-d39c50d83c73" providerId="ADAL" clId="{A86C17CE-7CFF-443E-96E5-E2C3E6CEFC2B}" dt="2024-10-16T23:30:09.588" v="677" actId="20577"/>
          <ac:spMkLst>
            <pc:docMk/>
            <pc:sldMk cId="3861186469" sldId="304"/>
            <ac:spMk id="6" creationId="{4578AD7C-0FA9-5131-A14D-AD6BB03A6E1D}"/>
          </ac:spMkLst>
        </pc:spChg>
        <pc:spChg chg="add mod">
          <ac:chgData name="Toby Donaldson" userId="2e6e5431-bb17-4c41-9985-d39c50d83c73" providerId="ADAL" clId="{A86C17CE-7CFF-443E-96E5-E2C3E6CEFC2B}" dt="2024-10-16T23:29:26.952" v="605"/>
          <ac:spMkLst>
            <pc:docMk/>
            <pc:sldMk cId="3861186469" sldId="304"/>
            <ac:spMk id="7" creationId="{0159329C-FD46-CECB-CA6C-D6369BA5B619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  <pc:spChg chg="del">
          <ac:chgData name="Toby Donaldson" userId="2e6e5431-bb17-4c41-9985-d39c50d83c73" providerId="ADAL" clId="{A86C17CE-7CFF-443E-96E5-E2C3E6CEFC2B}" dt="2024-10-16T23:30:17.919" v="678" actId="21"/>
          <ac:spMkLst>
            <pc:docMk/>
            <pc:sldMk cId="2097316468" sldId="305"/>
            <ac:spMk id="6" creationId="{90E08CAA-EC10-0511-5499-2F0470FABDD1}"/>
          </ac:spMkLst>
        </pc:spChg>
        <pc:spChg chg="add mod">
          <ac:chgData name="Toby Donaldson" userId="2e6e5431-bb17-4c41-9985-d39c50d83c73" providerId="ADAL" clId="{A86C17CE-7CFF-443E-96E5-E2C3E6CEFC2B}" dt="2024-10-16T23:30:22.972" v="679"/>
          <ac:spMkLst>
            <pc:docMk/>
            <pc:sldMk cId="2097316468" sldId="305"/>
            <ac:spMk id="7" creationId="{130BA537-43A2-8C00-28EC-3D389EC015E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  <pc:spChg chg="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3" creationId="{EF2AA7DE-00D1-7762-B57F-D2A264A02DEF}"/>
          </ac:spMkLst>
        </pc:spChg>
        <pc:spChg chg="del">
          <ac:chgData name="Toby Donaldson" userId="2e6e5431-bb17-4c41-9985-d39c50d83c73" providerId="ADAL" clId="{A86C17CE-7CFF-443E-96E5-E2C3E6CEFC2B}" dt="2024-10-16T23:31:00.141" v="726" actId="21"/>
          <ac:spMkLst>
            <pc:docMk/>
            <pc:sldMk cId="1365592690" sldId="306"/>
            <ac:spMk id="5" creationId="{CB1AAA45-962F-AF54-B62F-39527BB9DA02}"/>
          </ac:spMkLst>
        </pc:spChg>
        <pc:spChg chg="add 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6" creationId="{52535553-AABD-85FE-DBDB-1484C459FAF9}"/>
          </ac:spMkLst>
        </pc:spChg>
        <pc:spChg chg="mod">
          <ac:chgData name="Toby Donaldson" userId="2e6e5431-bb17-4c41-9985-d39c50d83c73" providerId="ADAL" clId="{A86C17CE-7CFF-443E-96E5-E2C3E6CEFC2B}" dt="2024-10-16T23:31:51.151" v="734" actId="1076"/>
          <ac:spMkLst>
            <pc:docMk/>
            <pc:sldMk cId="1365592690" sldId="306"/>
            <ac:spMk id="7" creationId="{34CE9A66-49C7-27C1-6733-D15438D7DAB2}"/>
          </ac:spMkLst>
        </pc:spChg>
        <pc:spChg chg="add mod">
          <ac:chgData name="Toby Donaldson" userId="2e6e5431-bb17-4c41-9985-d39c50d83c73" providerId="ADAL" clId="{A86C17CE-7CFF-443E-96E5-E2C3E6CEFC2B}" dt="2024-10-16T23:31:15.356" v="729"/>
          <ac:spMkLst>
            <pc:docMk/>
            <pc:sldMk cId="1365592690" sldId="306"/>
            <ac:spMk id="8" creationId="{423FDBD5-7AFF-E6A3-82CD-59C255766232}"/>
          </ac:spMkLst>
        </pc:spChg>
        <pc:spChg chg="add">
          <ac:chgData name="Toby Donaldson" userId="2e6e5431-bb17-4c41-9985-d39c50d83c73" providerId="ADAL" clId="{A86C17CE-7CFF-443E-96E5-E2C3E6CEFC2B}" dt="2024-10-17T18:01:35.169" v="8916" actId="11529"/>
          <ac:spMkLst>
            <pc:docMk/>
            <pc:sldMk cId="1365592690" sldId="306"/>
            <ac:spMk id="9" creationId="{80A0B3E7-B934-2FB4-6596-6E75000B89A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  <pc:spChg chg="add mod">
          <ac:chgData name="Toby Donaldson" userId="2e6e5431-bb17-4c41-9985-d39c50d83c73" providerId="ADAL" clId="{A86C17CE-7CFF-443E-96E5-E2C3E6CEFC2B}" dt="2024-10-17T18:01:40.204" v="8917"/>
          <ac:spMkLst>
            <pc:docMk/>
            <pc:sldMk cId="1753625361" sldId="307"/>
            <ac:spMk id="5" creationId="{A256F549-13BD-4646-9D25-0DF3E15EE1D1}"/>
          </ac:spMkLst>
        </pc:spChg>
        <pc:spChg chg="mod">
          <ac:chgData name="Toby Donaldson" userId="2e6e5431-bb17-4c41-9985-d39c50d83c73" providerId="ADAL" clId="{A86C17CE-7CFF-443E-96E5-E2C3E6CEFC2B}" dt="2024-10-16T23:32:34.252" v="738" actId="1076"/>
          <ac:spMkLst>
            <pc:docMk/>
            <pc:sldMk cId="1753625361" sldId="307"/>
            <ac:spMk id="6" creationId="{6F79D3ED-6B75-AD46-D088-8638B268DF7B}"/>
          </ac:spMkLst>
        </pc:spChg>
        <pc:spChg chg="mod">
          <ac:chgData name="Toby Donaldson" userId="2e6e5431-bb17-4c41-9985-d39c50d83c73" providerId="ADAL" clId="{A86C17CE-7CFF-443E-96E5-E2C3E6CEFC2B}" dt="2024-10-21T02:59:25.678" v="12015" actId="1076"/>
          <ac:spMkLst>
            <pc:docMk/>
            <pc:sldMk cId="1753625361" sldId="307"/>
            <ac:spMk id="7" creationId="{F47A8882-D3E3-674E-68CD-8474EB7DA63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  <pc:spChg chg="add mod">
          <ac:chgData name="Toby Donaldson" userId="2e6e5431-bb17-4c41-9985-d39c50d83c73" providerId="ADAL" clId="{A86C17CE-7CFF-443E-96E5-E2C3E6CEFC2B}" dt="2024-10-21T02:59:44.199" v="12017" actId="1076"/>
          <ac:spMkLst>
            <pc:docMk/>
            <pc:sldMk cId="2152713045" sldId="308"/>
            <ac:spMk id="3" creationId="{A7DCF312-9291-8BF9-E7B9-C6905917BFA9}"/>
          </ac:spMkLst>
        </pc:spChg>
        <pc:spChg chg="del">
          <ac:chgData name="Toby Donaldson" userId="2e6e5431-bb17-4c41-9985-d39c50d83c73" providerId="ADAL" clId="{A86C17CE-7CFF-443E-96E5-E2C3E6CEFC2B}" dt="2024-10-16T23:33:00.082" v="826" actId="21"/>
          <ac:spMkLst>
            <pc:docMk/>
            <pc:sldMk cId="2152713045" sldId="308"/>
            <ac:spMk id="3" creationId="{BDE42D5C-CD12-E344-9EC9-34D61CEADB88}"/>
          </ac:spMkLst>
        </pc:spChg>
        <pc:spChg chg="add mod">
          <ac:chgData name="Toby Donaldson" userId="2e6e5431-bb17-4c41-9985-d39c50d83c73" providerId="ADAL" clId="{A86C17CE-7CFF-443E-96E5-E2C3E6CEFC2B}" dt="2024-10-16T23:33:45.910" v="869" actId="20577"/>
          <ac:spMkLst>
            <pc:docMk/>
            <pc:sldMk cId="2152713045" sldId="308"/>
            <ac:spMk id="5" creationId="{315E3D9C-3E36-EF3D-681B-4C1A7CD1CBBF}"/>
          </ac:spMkLst>
        </pc:spChg>
        <pc:spChg chg="mod">
          <ac:chgData name="Toby Donaldson" userId="2e6e5431-bb17-4c41-9985-d39c50d83c73" providerId="ADAL" clId="{A86C17CE-7CFF-443E-96E5-E2C3E6CEFC2B}" dt="2024-10-16T23:33:54.266" v="880" actId="20577"/>
          <ac:spMkLst>
            <pc:docMk/>
            <pc:sldMk cId="2152713045" sldId="308"/>
            <ac:spMk id="6" creationId="{7F7DAAFC-8AD4-8EEA-4DDA-B4920174E64B}"/>
          </ac:spMkLst>
        </pc:spChg>
        <pc:spChg chg="mod">
          <ac:chgData name="Toby Donaldson" userId="2e6e5431-bb17-4c41-9985-d39c50d83c73" providerId="ADAL" clId="{A86C17CE-7CFF-443E-96E5-E2C3E6CEFC2B}" dt="2024-10-16T23:34:54.290" v="1065" actId="1076"/>
          <ac:spMkLst>
            <pc:docMk/>
            <pc:sldMk cId="2152713045" sldId="308"/>
            <ac:spMk id="7" creationId="{091FF1DC-4246-518A-8136-BC562D2907A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  <pc:spChg chg="add del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3" creationId="{A7AE47A5-3F1C-A5C3-591D-112CC708246D}"/>
          </ac:spMkLst>
        </pc:spChg>
        <pc:spChg chg="mod">
          <ac:chgData name="Toby Donaldson" userId="2e6e5431-bb17-4c41-9985-d39c50d83c73" providerId="ADAL" clId="{A86C17CE-7CFF-443E-96E5-E2C3E6CEFC2B}" dt="2024-10-16T23:35:13.989" v="1068" actId="1076"/>
          <ac:spMkLst>
            <pc:docMk/>
            <pc:sldMk cId="1280064537" sldId="309"/>
            <ac:spMk id="5" creationId="{60111911-A4DA-4338-B256-2CC3B41A8F91}"/>
          </ac:spMkLst>
        </pc:spChg>
        <pc:spChg chg="del mod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6" creationId="{CCBCA4D0-1C11-8489-0091-3699F9B99C08}"/>
          </ac:spMkLst>
        </pc:spChg>
        <pc:spChg chg="mod">
          <ac:chgData name="Toby Donaldson" userId="2e6e5431-bb17-4c41-9985-d39c50d83c73" providerId="ADAL" clId="{A86C17CE-7CFF-443E-96E5-E2C3E6CEFC2B}" dt="2024-10-16T23:35:48.155" v="1144" actId="14100"/>
          <ac:spMkLst>
            <pc:docMk/>
            <pc:sldMk cId="1280064537" sldId="309"/>
            <ac:spMk id="7" creationId="{0DE37E92-F3B7-37BD-FA88-1E0ED65BEC0C}"/>
          </ac:spMkLst>
        </pc:spChg>
        <pc:spChg chg="add mod">
          <ac:chgData name="Toby Donaldson" userId="2e6e5431-bb17-4c41-9985-d39c50d83c73" providerId="ADAL" clId="{A86C17CE-7CFF-443E-96E5-E2C3E6CEFC2B}" dt="2024-10-16T23:37:56.530" v="1194" actId="1076"/>
          <ac:spMkLst>
            <pc:docMk/>
            <pc:sldMk cId="1280064537" sldId="309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37.897" v="1191" actId="21"/>
          <ac:spMkLst>
            <pc:docMk/>
            <pc:sldMk cId="1280064537" sldId="309"/>
            <ac:spMk id="9" creationId="{8D7C4799-C2B9-5827-6A71-487902455D8D}"/>
          </ac:spMkLst>
        </pc:spChg>
        <pc:spChg chg="add mod">
          <ac:chgData name="Toby Donaldson" userId="2e6e5431-bb17-4c41-9985-d39c50d83c73" providerId="ADAL" clId="{A86C17CE-7CFF-443E-96E5-E2C3E6CEFC2B}" dt="2024-10-16T23:37:51.058" v="1193" actId="20577"/>
          <ac:spMkLst>
            <pc:docMk/>
            <pc:sldMk cId="1280064537" sldId="309"/>
            <ac:spMk id="10" creationId="{13C14423-E61F-1922-C372-712C6927C8FF}"/>
          </ac:spMkLst>
        </pc:spChg>
        <pc:spChg chg="add mod">
          <ac:chgData name="Toby Donaldson" userId="2e6e5431-bb17-4c41-9985-d39c50d83c73" providerId="ADAL" clId="{A86C17CE-7CFF-443E-96E5-E2C3E6CEFC2B}" dt="2024-10-16T23:38:05.387" v="1195"/>
          <ac:spMkLst>
            <pc:docMk/>
            <pc:sldMk cId="1280064537" sldId="309"/>
            <ac:spMk id="11" creationId="{A18D1480-BD70-4C7E-D16A-F2C2EF014E22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  <pc:spChg chg="mod">
          <ac:chgData name="Toby Donaldson" userId="2e6e5431-bb17-4c41-9985-d39c50d83c73" providerId="ADAL" clId="{A86C17CE-7CFF-443E-96E5-E2C3E6CEFC2B}" dt="2024-10-16T23:38:26.218" v="1196" actId="207"/>
          <ac:spMkLst>
            <pc:docMk/>
            <pc:sldMk cId="2808343893" sldId="310"/>
            <ac:spMk id="6" creationId="{7BA52524-A5A6-C2E4-3F53-E201C8E55D83}"/>
          </ac:spMkLst>
        </pc:spChg>
        <pc:spChg chg="add del mod">
          <ac:chgData name="Toby Donaldson" userId="2e6e5431-bb17-4c41-9985-d39c50d83c73" providerId="ADAL" clId="{A86C17CE-7CFF-443E-96E5-E2C3E6CEFC2B}" dt="2024-10-16T23:37:05.677" v="1181" actId="21"/>
          <ac:spMkLst>
            <pc:docMk/>
            <pc:sldMk cId="2808343893" sldId="310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23.875" v="1186" actId="21"/>
          <ac:spMkLst>
            <pc:docMk/>
            <pc:sldMk cId="2808343893" sldId="310"/>
            <ac:spMk id="9" creationId="{8D7C4799-C2B9-5827-6A71-487902455D8D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  <pc:spChg chg="add mod">
          <ac:chgData name="Toby Donaldson" userId="2e6e5431-bb17-4c41-9985-d39c50d83c73" providerId="ADAL" clId="{A86C17CE-7CFF-443E-96E5-E2C3E6CEFC2B}" dt="2024-10-21T03:01:20.271" v="12023" actId="20577"/>
          <ac:spMkLst>
            <pc:docMk/>
            <pc:sldMk cId="1178667518" sldId="311"/>
            <ac:spMk id="3" creationId="{39F88C1D-F3E5-FD2F-F7CD-30883642F284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3" creationId="{D7A8613F-437C-C01E-D478-2B80C6783D13}"/>
          </ac:spMkLst>
        </pc:spChg>
        <pc:spChg chg="mod">
          <ac:chgData name="Toby Donaldson" userId="2e6e5431-bb17-4c41-9985-d39c50d83c73" providerId="ADAL" clId="{A86C17CE-7CFF-443E-96E5-E2C3E6CEFC2B}" dt="2024-10-16T23:41:34.405" v="1325" actId="207"/>
          <ac:spMkLst>
            <pc:docMk/>
            <pc:sldMk cId="1178667518" sldId="311"/>
            <ac:spMk id="5" creationId="{EED70111-B059-72CC-B0E4-D6B5EEAF4706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6" creationId="{05FFC884-FDFE-CCBC-C0DF-585DA4062269}"/>
          </ac:spMkLst>
        </pc:spChg>
        <pc:spChg chg="add mod">
          <ac:chgData name="Toby Donaldson" userId="2e6e5431-bb17-4c41-9985-d39c50d83c73" providerId="ADAL" clId="{A86C17CE-7CFF-443E-96E5-E2C3E6CEFC2B}" dt="2024-10-21T03:02:05.042" v="12033" actId="1076"/>
          <ac:spMkLst>
            <pc:docMk/>
            <pc:sldMk cId="1178667518" sldId="311"/>
            <ac:spMk id="6" creationId="{3D44D4C3-6D53-6E7F-AA84-28DEB98BE84A}"/>
          </ac:spMkLst>
        </pc:spChg>
        <pc:spChg chg="mod">
          <ac:chgData name="Toby Donaldson" userId="2e6e5431-bb17-4c41-9985-d39c50d83c73" providerId="ADAL" clId="{A86C17CE-7CFF-443E-96E5-E2C3E6CEFC2B}" dt="2024-10-16T23:55:10.305" v="2204" actId="1076"/>
          <ac:spMkLst>
            <pc:docMk/>
            <pc:sldMk cId="1178667518" sldId="311"/>
            <ac:spMk id="7" creationId="{112E5B17-BA4C-5026-B057-CBA5D95EBEA1}"/>
          </ac:spMkLst>
        </pc:spChg>
        <pc:spChg chg="add mod">
          <ac:chgData name="Toby Donaldson" userId="2e6e5431-bb17-4c41-9985-d39c50d83c73" providerId="ADAL" clId="{A86C17CE-7CFF-443E-96E5-E2C3E6CEFC2B}" dt="2024-10-16T23:55:14.555" v="2205" actId="1076"/>
          <ac:spMkLst>
            <pc:docMk/>
            <pc:sldMk cId="1178667518" sldId="311"/>
            <ac:spMk id="8" creationId="{DB0F47C4-F0DD-6CB6-EDE9-590F98045FF6}"/>
          </ac:spMkLst>
        </pc:spChg>
        <pc:spChg chg="add mod">
          <ac:chgData name="Toby Donaldson" userId="2e6e5431-bb17-4c41-9985-d39c50d83c73" providerId="ADAL" clId="{A86C17CE-7CFF-443E-96E5-E2C3E6CEFC2B}" dt="2024-10-16T23:55:18.958" v="2206" actId="1076"/>
          <ac:spMkLst>
            <pc:docMk/>
            <pc:sldMk cId="1178667518" sldId="311"/>
            <ac:spMk id="9" creationId="{EF116D67-CD6F-A15C-FEFE-BD06FFEB5027}"/>
          </ac:spMkLst>
        </pc:spChg>
        <pc:spChg chg="add del mod">
          <ac:chgData name="Toby Donaldson" userId="2e6e5431-bb17-4c41-9985-d39c50d83c73" providerId="ADAL" clId="{A86C17CE-7CFF-443E-96E5-E2C3E6CEFC2B}" dt="2024-10-16T23:56:24.965" v="2221" actId="21"/>
          <ac:spMkLst>
            <pc:docMk/>
            <pc:sldMk cId="1178667518" sldId="311"/>
            <ac:spMk id="10" creationId="{13577280-2278-7C6B-08D9-50AB78BB3C01}"/>
          </ac:spMkLst>
        </pc:spChg>
        <pc:spChg chg="add mod">
          <ac:chgData name="Toby Donaldson" userId="2e6e5431-bb17-4c41-9985-d39c50d83c73" providerId="ADAL" clId="{A86C17CE-7CFF-443E-96E5-E2C3E6CEFC2B}" dt="2024-10-21T03:01:53.038" v="12032" actId="1076"/>
          <ac:spMkLst>
            <pc:docMk/>
            <pc:sldMk cId="1178667518" sldId="311"/>
            <ac:spMk id="10" creationId="{A4A5D173-8047-BC65-C524-3B2DB27ACCB6}"/>
          </ac:spMkLst>
        </pc:spChg>
        <pc:spChg chg="add mod">
          <ac:chgData name="Toby Donaldson" userId="2e6e5431-bb17-4c41-9985-d39c50d83c73" providerId="ADAL" clId="{A86C17CE-7CFF-443E-96E5-E2C3E6CEFC2B}" dt="2024-10-16T23:56:06.827" v="2217" actId="207"/>
          <ac:spMkLst>
            <pc:docMk/>
            <pc:sldMk cId="1178667518" sldId="311"/>
            <ac:spMk id="11" creationId="{69093AF8-3C65-028C-9839-09B5C5E93872}"/>
          </ac:spMkLst>
        </pc:spChg>
        <pc:spChg chg="add del mod">
          <ac:chgData name="Toby Donaldson" userId="2e6e5431-bb17-4c41-9985-d39c50d83c73" providerId="ADAL" clId="{A86C17CE-7CFF-443E-96E5-E2C3E6CEFC2B}" dt="2024-10-16T23:56:21.645" v="2220" actId="21"/>
          <ac:spMkLst>
            <pc:docMk/>
            <pc:sldMk cId="1178667518" sldId="311"/>
            <ac:spMk id="12" creationId="{47084832-E443-B3B7-FC63-AF7AA5D05D37}"/>
          </ac:spMkLst>
        </pc:spChg>
        <pc:spChg chg="add mod">
          <ac:chgData name="Toby Donaldson" userId="2e6e5431-bb17-4c41-9985-d39c50d83c73" providerId="ADAL" clId="{A86C17CE-7CFF-443E-96E5-E2C3E6CEFC2B}" dt="2024-10-21T03:02:20.549" v="12036" actId="20577"/>
          <ac:spMkLst>
            <pc:docMk/>
            <pc:sldMk cId="1178667518" sldId="311"/>
            <ac:spMk id="12" creationId="{B50EABD3-A674-E6B1-C327-CF8900625BD4}"/>
          </ac:spMkLst>
        </pc:spChg>
        <pc:spChg chg="add mod">
          <ac:chgData name="Toby Donaldson" userId="2e6e5431-bb17-4c41-9985-d39c50d83c73" providerId="ADAL" clId="{A86C17CE-7CFF-443E-96E5-E2C3E6CEFC2B}" dt="2024-10-21T03:02:55.319" v="12044" actId="20577"/>
          <ac:spMkLst>
            <pc:docMk/>
            <pc:sldMk cId="1178667518" sldId="311"/>
            <ac:spMk id="13" creationId="{9FDDBA58-0280-4BBF-B4A5-AA0CBEF8356E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4" creationId="{121373BE-B27B-928B-7EF8-35003CF2CCFB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5" creationId="{3F5D9317-D9C5-27B7-EC42-D9184F7D3450}"/>
          </ac:spMkLst>
        </pc:spChg>
        <pc:spChg chg="add mod">
          <ac:chgData name="Toby Donaldson" userId="2e6e5431-bb17-4c41-9985-d39c50d83c73" providerId="ADAL" clId="{A86C17CE-7CFF-443E-96E5-E2C3E6CEFC2B}" dt="2024-10-21T03:03:02.298" v="12045" actId="2711"/>
          <ac:spMkLst>
            <pc:docMk/>
            <pc:sldMk cId="1178667518" sldId="311"/>
            <ac:spMk id="16" creationId="{6D824CD7-76AE-0D73-752B-40AEB3B3B27B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7" creationId="{5F443D6B-4ECB-532D-F089-20D48C7E25A7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8" creationId="{936AB6A7-6B9A-8838-F300-2306A0449B92}"/>
          </ac:spMkLst>
        </pc:spChg>
        <pc:spChg chg="add del">
          <ac:chgData name="Toby Donaldson" userId="2e6e5431-bb17-4c41-9985-d39c50d83c73" providerId="ADAL" clId="{A86C17CE-7CFF-443E-96E5-E2C3E6CEFC2B}" dt="2024-10-17T18:03:58.105" v="8920" actId="11529"/>
          <ac:spMkLst>
            <pc:docMk/>
            <pc:sldMk cId="1178667518" sldId="311"/>
            <ac:spMk id="19" creationId="{6252A924-48DC-7855-21B4-5B6313E4BC12}"/>
          </ac:spMkLst>
        </pc:spChg>
        <pc:spChg chg="add mod">
          <ac:chgData name="Toby Donaldson" userId="2e6e5431-bb17-4c41-9985-d39c50d83c73" providerId="ADAL" clId="{A86C17CE-7CFF-443E-96E5-E2C3E6CEFC2B}" dt="2024-10-17T18:04:13.390" v="8924" actId="1076"/>
          <ac:spMkLst>
            <pc:docMk/>
            <pc:sldMk cId="1178667518" sldId="311"/>
            <ac:spMk id="20" creationId="{72ADE662-A66F-D281-0F4C-8E750392AFE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  <pc:spChg chg="add mod">
          <ac:chgData name="Toby Donaldson" userId="2e6e5431-bb17-4c41-9985-d39c50d83c73" providerId="ADAL" clId="{A86C17CE-7CFF-443E-96E5-E2C3E6CEFC2B}" dt="2024-10-16T23:45:40.589" v="1753" actId="14100"/>
          <ac:spMkLst>
            <pc:docMk/>
            <pc:sldMk cId="3040261936" sldId="312"/>
            <ac:spMk id="3" creationId="{61516041-5B28-B1BA-238A-451A2215ECA9}"/>
          </ac:spMkLst>
        </pc:spChg>
        <pc:spChg chg="add mod">
          <ac:chgData name="Toby Donaldson" userId="2e6e5431-bb17-4c41-9985-d39c50d83c73" providerId="ADAL" clId="{A86C17CE-7CFF-443E-96E5-E2C3E6CEFC2B}" dt="2024-10-16T23:46:34.216" v="1877" actId="14100"/>
          <ac:spMkLst>
            <pc:docMk/>
            <pc:sldMk cId="3040261936" sldId="312"/>
            <ac:spMk id="6" creationId="{18D61B87-07FA-6DF2-2350-2CED0025C009}"/>
          </ac:spMkLst>
        </pc:spChg>
        <pc:spChg chg="mod">
          <ac:chgData name="Toby Donaldson" userId="2e6e5431-bb17-4c41-9985-d39c50d83c73" providerId="ADAL" clId="{A86C17CE-7CFF-443E-96E5-E2C3E6CEFC2B}" dt="2024-10-16T23:45:37.033" v="1752" actId="14100"/>
          <ac:spMkLst>
            <pc:docMk/>
            <pc:sldMk cId="3040261936" sldId="312"/>
            <ac:spMk id="10" creationId="{481DCE33-7562-D27D-5834-9A2B147C1DC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3" creationId="{D277C8E7-295D-B098-B714-153201C32B25}"/>
          </ac:spMkLst>
        </pc:spChg>
        <pc:spChg chg="mod">
          <ac:chgData name="Toby Donaldson" userId="2e6e5431-bb17-4c41-9985-d39c50d83c73" providerId="ADAL" clId="{A86C17CE-7CFF-443E-96E5-E2C3E6CEFC2B}" dt="2024-10-21T03:04:04.659" v="12052" actId="113"/>
          <ac:spMkLst>
            <pc:docMk/>
            <pc:sldMk cId="3679495432" sldId="313"/>
            <ac:spMk id="5" creationId="{EC11C209-5D22-0AE8-7432-32EBE4162219}"/>
          </ac:spMkLst>
        </pc:spChg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6" creationId="{3EF9E2F5-F4FF-9D2A-ED84-3581E8857D65}"/>
          </ac:spMkLst>
        </pc:spChg>
        <pc:spChg chg="mod">
          <ac:chgData name="Toby Donaldson" userId="2e6e5431-bb17-4c41-9985-d39c50d83c73" providerId="ADAL" clId="{A86C17CE-7CFF-443E-96E5-E2C3E6CEFC2B}" dt="2024-10-16T23:48:52.174" v="1961" actId="113"/>
          <ac:spMkLst>
            <pc:docMk/>
            <pc:sldMk cId="3679495432" sldId="313"/>
            <ac:spMk id="7" creationId="{F4D852F0-BCBD-D5D3-75D5-90E0024878D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8" creationId="{D277C8E7-295D-B098-B714-153201C32B2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9" creationId="{3EF9E2F5-F4FF-9D2A-ED84-3581E8857D65}"/>
          </ac:spMkLst>
        </pc:spChg>
        <pc:spChg chg="del">
          <ac:chgData name="Toby Donaldson" userId="2e6e5431-bb17-4c41-9985-d39c50d83c73" providerId="ADAL" clId="{A86C17CE-7CFF-443E-96E5-E2C3E6CEFC2B}" dt="2024-10-16T23:48:01.310" v="1898" actId="21"/>
          <ac:spMkLst>
            <pc:docMk/>
            <pc:sldMk cId="3679495432" sldId="313"/>
            <ac:spMk id="10" creationId="{8E70E23A-4A4F-1475-48B3-3D823D5F3F5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1" creationId="{F31B4B85-9BF6-04EB-FF8C-2AE7F9E3337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2" creationId="{33069E63-1040-5CC9-EC7F-42660F66A3AF}"/>
          </ac:spMkLst>
        </pc:spChg>
        <pc:spChg chg="add mod">
          <ac:chgData name="Toby Donaldson" userId="2e6e5431-bb17-4c41-9985-d39c50d83c73" providerId="ADAL" clId="{A86C17CE-7CFF-443E-96E5-E2C3E6CEFC2B}" dt="2024-10-16T23:51:09.322" v="2094" actId="1076"/>
          <ac:spMkLst>
            <pc:docMk/>
            <pc:sldMk cId="3679495432" sldId="313"/>
            <ac:spMk id="13" creationId="{BDB2C2B9-FCEF-75EC-3EF9-BEDF46F0EFEB}"/>
          </ac:spMkLst>
        </pc:spChg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  <pc:spChg chg="mod">
          <ac:chgData name="Toby Donaldson" userId="2e6e5431-bb17-4c41-9985-d39c50d83c73" providerId="ADAL" clId="{A86C17CE-7CFF-443E-96E5-E2C3E6CEFC2B}" dt="2024-10-17T18:07:54.492" v="8954" actId="113"/>
          <ac:spMkLst>
            <pc:docMk/>
            <pc:sldMk cId="3919650652" sldId="314"/>
            <ac:spMk id="5" creationId="{3352C0C8-821C-BD1C-874C-5E21672E62A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  <pc:spChg chg="add del mod">
          <ac:chgData name="Toby Donaldson" userId="2e6e5431-bb17-4c41-9985-d39c50d83c73" providerId="ADAL" clId="{A86C17CE-7CFF-443E-96E5-E2C3E6CEFC2B}" dt="2024-10-16T23:53:02.695" v="2202" actId="21"/>
          <ac:spMkLst>
            <pc:docMk/>
            <pc:sldMk cId="1760039024" sldId="315"/>
            <ac:spMk id="3" creationId="{3EA8CEA1-2A98-2757-6EF2-CEB8BD7202E7}"/>
          </ac:spMkLst>
        </pc:spChg>
        <pc:spChg chg="mod">
          <ac:chgData name="Toby Donaldson" userId="2e6e5431-bb17-4c41-9985-d39c50d83c73" providerId="ADAL" clId="{A86C17CE-7CFF-443E-96E5-E2C3E6CEFC2B}" dt="2024-10-17T18:07:49.160" v="8953" actId="113"/>
          <ac:spMkLst>
            <pc:docMk/>
            <pc:sldMk cId="1760039024" sldId="315"/>
            <ac:spMk id="5" creationId="{8B90F348-3D07-C9AD-5AE6-4C2CE540B599}"/>
          </ac:spMkLst>
        </pc:spChg>
        <pc:spChg chg="add mod">
          <ac:chgData name="Toby Donaldson" userId="2e6e5431-bb17-4c41-9985-d39c50d83c73" providerId="ADAL" clId="{A86C17CE-7CFF-443E-96E5-E2C3E6CEFC2B}" dt="2024-10-16T23:53:12.277" v="2203"/>
          <ac:spMkLst>
            <pc:docMk/>
            <pc:sldMk cId="1760039024" sldId="315"/>
            <ac:spMk id="6" creationId="{392B391E-247E-A181-0CFB-5BD33C49B993}"/>
          </ac:spMkLst>
        </pc:spChg>
        <pc:spChg chg="del">
          <ac:chgData name="Toby Donaldson" userId="2e6e5431-bb17-4c41-9985-d39c50d83c73" providerId="ADAL" clId="{A86C17CE-7CFF-443E-96E5-E2C3E6CEFC2B}" dt="2024-10-16T23:51:50.174" v="2110" actId="21"/>
          <ac:spMkLst>
            <pc:docMk/>
            <pc:sldMk cId="1760039024" sldId="315"/>
            <ac:spMk id="11" creationId="{AEB75DA2-C2BB-03F4-2E06-86F459AF72C3}"/>
          </ac:spMkLst>
        </pc:spChg>
        <pc:spChg chg="del mod">
          <ac:chgData name="Toby Donaldson" userId="2e6e5431-bb17-4c41-9985-d39c50d83c73" providerId="ADAL" clId="{A86C17CE-7CFF-443E-96E5-E2C3E6CEFC2B}" dt="2024-10-16T23:52:59.814" v="2201" actId="21"/>
          <ac:spMkLst>
            <pc:docMk/>
            <pc:sldMk cId="1760039024" sldId="315"/>
            <ac:spMk id="12" creationId="{606F497D-E2A2-2647-0AB3-88B5D1B7193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  <pc:spChg chg="mod">
          <ac:chgData name="Toby Donaldson" userId="2e6e5431-bb17-4c41-9985-d39c50d83c73" providerId="ADAL" clId="{A86C17CE-7CFF-443E-96E5-E2C3E6CEFC2B}" dt="2024-10-17T18:08:02.016" v="8955" actId="113"/>
          <ac:spMkLst>
            <pc:docMk/>
            <pc:sldMk cId="3344777113" sldId="316"/>
            <ac:spMk id="5" creationId="{7C711135-56E1-3583-1BC5-59CFF10FD20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  <pc:spChg chg="add mod">
          <ac:chgData name="Toby Donaldson" userId="2e6e5431-bb17-4c41-9985-d39c50d83c73" providerId="ADAL" clId="{A86C17CE-7CFF-443E-96E5-E2C3E6CEFC2B}" dt="2024-10-17T18:05:41.150" v="8945" actId="1076"/>
          <ac:spMkLst>
            <pc:docMk/>
            <pc:sldMk cId="2217005126" sldId="317"/>
            <ac:spMk id="3" creationId="{0E8CE8ED-02FE-697A-96F6-1A9A53DFA619}"/>
          </ac:spMkLst>
        </pc:spChg>
        <pc:spChg chg="add mod">
          <ac:chgData name="Toby Donaldson" userId="2e6e5431-bb17-4c41-9985-d39c50d83c73" providerId="ADAL" clId="{A86C17CE-7CFF-443E-96E5-E2C3E6CEFC2B}" dt="2024-10-17T18:05:14.861" v="8940" actId="14100"/>
          <ac:spMkLst>
            <pc:docMk/>
            <pc:sldMk cId="2217005126" sldId="317"/>
            <ac:spMk id="6" creationId="{7C87726D-0277-5095-0691-5C32A652DD5C}"/>
          </ac:spMkLst>
        </pc:spChg>
        <pc:spChg chg="add mod">
          <ac:chgData name="Toby Donaldson" userId="2e6e5431-bb17-4c41-9985-d39c50d83c73" providerId="ADAL" clId="{A86C17CE-7CFF-443E-96E5-E2C3E6CEFC2B}" dt="2024-10-21T03:03:46.679" v="12051" actId="20577"/>
          <ac:spMkLst>
            <pc:docMk/>
            <pc:sldMk cId="2217005126" sldId="317"/>
            <ac:spMk id="10" creationId="{E7F4B539-4DD0-2F94-C5D1-EC9D32FE3C37}"/>
          </ac:spMkLst>
        </pc:spChg>
        <pc:spChg chg="add mod">
          <ac:chgData name="Toby Donaldson" userId="2e6e5431-bb17-4c41-9985-d39c50d83c73" providerId="ADAL" clId="{A86C17CE-7CFF-443E-96E5-E2C3E6CEFC2B}" dt="2024-10-17T18:05:46.220" v="8946" actId="1076"/>
          <ac:spMkLst>
            <pc:docMk/>
            <pc:sldMk cId="2217005126" sldId="317"/>
            <ac:spMk id="12" creationId="{4822C9E7-8CDB-2D52-F214-D387B2718CE9}"/>
          </ac:spMkLst>
        </pc:spChg>
        <pc:spChg chg="add mod">
          <ac:chgData name="Toby Donaldson" userId="2e6e5431-bb17-4c41-9985-d39c50d83c73" providerId="ADAL" clId="{A86C17CE-7CFF-443E-96E5-E2C3E6CEFC2B}" dt="2024-10-17T18:06:01.940" v="8951" actId="1076"/>
          <ac:spMkLst>
            <pc:docMk/>
            <pc:sldMk cId="2217005126" sldId="317"/>
            <ac:spMk id="13" creationId="{EDB9E9B7-ECC5-D5F8-DE02-841F20196FB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  <pc:spChg chg="mod">
          <ac:chgData name="Toby Donaldson" userId="2e6e5431-bb17-4c41-9985-d39c50d83c73" providerId="ADAL" clId="{A86C17CE-7CFF-443E-96E5-E2C3E6CEFC2B}" dt="2024-10-17T00:58:05.689" v="2706" actId="20577"/>
          <ac:spMkLst>
            <pc:docMk/>
            <pc:sldMk cId="307709859" sldId="318"/>
            <ac:spMk id="2" creationId="{A22E22D2-4AA1-32C8-529C-CA811C25EC24}"/>
          </ac:spMkLst>
        </pc:spChg>
        <pc:spChg chg="del">
          <ac:chgData name="Toby Donaldson" userId="2e6e5431-bb17-4c41-9985-d39c50d83c73" providerId="ADAL" clId="{A86C17CE-7CFF-443E-96E5-E2C3E6CEFC2B}" dt="2024-10-17T00:58:17.817" v="2708" actId="21"/>
          <ac:spMkLst>
            <pc:docMk/>
            <pc:sldMk cId="307709859" sldId="318"/>
            <ac:spMk id="3" creationId="{B9A873DE-E86C-DE8A-6C85-CB38ABCBCA99}"/>
          </ac:spMkLst>
        </pc:spChg>
        <pc:spChg chg="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5" creationId="{1C276263-C0D7-6166-292A-9741D18F8BA4}"/>
          </ac:spMkLst>
        </pc:spChg>
        <pc:spChg chg="add 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6" creationId="{52297B3D-7CE4-C9A4-91B0-BDB474B7883D}"/>
          </ac:spMkLst>
        </pc:spChg>
        <pc:spChg chg="mod">
          <ac:chgData name="Toby Donaldson" userId="2e6e5431-bb17-4c41-9985-d39c50d83c73" providerId="ADAL" clId="{A86C17CE-7CFF-443E-96E5-E2C3E6CEFC2B}" dt="2024-10-17T01:01:01.880" v="2850" actId="1076"/>
          <ac:spMkLst>
            <pc:docMk/>
            <pc:sldMk cId="307709859" sldId="318"/>
            <ac:spMk id="7" creationId="{AF7F67E3-FAC0-3711-CC18-D7EBBEAB5FC8}"/>
          </ac:spMkLst>
        </pc:spChg>
        <pc:spChg chg="add del mod">
          <ac:chgData name="Toby Donaldson" userId="2e6e5431-bb17-4c41-9985-d39c50d83c73" providerId="ADAL" clId="{A86C17CE-7CFF-443E-96E5-E2C3E6CEFC2B}" dt="2024-10-17T01:07:21.375" v="3466" actId="21"/>
          <ac:spMkLst>
            <pc:docMk/>
            <pc:sldMk cId="307709859" sldId="318"/>
            <ac:spMk id="9" creationId="{462A4C08-C58F-8EE6-3C78-E3F41478DAF8}"/>
          </ac:spMkLst>
        </pc:spChg>
        <pc:spChg chg="add mod">
          <ac:chgData name="Toby Donaldson" userId="2e6e5431-bb17-4c41-9985-d39c50d83c73" providerId="ADAL" clId="{A86C17CE-7CFF-443E-96E5-E2C3E6CEFC2B}" dt="2024-10-17T01:01:33.644" v="2940" actId="113"/>
          <ac:spMkLst>
            <pc:docMk/>
            <pc:sldMk cId="307709859" sldId="318"/>
            <ac:spMk id="10" creationId="{63F6CDD3-B393-565A-74FE-64771403A045}"/>
          </ac:spMkLst>
        </pc:spChg>
        <pc:spChg chg="add mod">
          <ac:chgData name="Toby Donaldson" userId="2e6e5431-bb17-4c41-9985-d39c50d83c73" providerId="ADAL" clId="{A86C17CE-7CFF-443E-96E5-E2C3E6CEFC2B}" dt="2024-10-17T01:02:56.290" v="3087" actId="1076"/>
          <ac:spMkLst>
            <pc:docMk/>
            <pc:sldMk cId="307709859" sldId="318"/>
            <ac:spMk id="11" creationId="{6120AF85-83C1-E156-6D35-CDB1819B2FA1}"/>
          </ac:spMkLst>
        </pc:spChg>
        <pc:spChg chg="del">
          <ac:chgData name="Toby Donaldson" userId="2e6e5431-bb17-4c41-9985-d39c50d83c73" providerId="ADAL" clId="{A86C17CE-7CFF-443E-96E5-E2C3E6CEFC2B}" dt="2024-10-17T00:58:20.249" v="2709" actId="21"/>
          <ac:spMkLst>
            <pc:docMk/>
            <pc:sldMk cId="307709859" sldId="318"/>
            <ac:spMk id="12" creationId="{BCA085A7-007C-5E4F-9E1C-BC13604AC2EF}"/>
          </ac:spMkLst>
        </pc:spChg>
        <pc:spChg chg="add mod">
          <ac:chgData name="Toby Donaldson" userId="2e6e5431-bb17-4c41-9985-d39c50d83c73" providerId="ADAL" clId="{A86C17CE-7CFF-443E-96E5-E2C3E6CEFC2B}" dt="2024-10-21T03:04:46.692" v="12061" actId="20577"/>
          <ac:spMkLst>
            <pc:docMk/>
            <pc:sldMk cId="307709859" sldId="318"/>
            <ac:spMk id="15" creationId="{9D3822C7-B853-C548-0300-732AECA113CF}"/>
          </ac:spMkLst>
        </pc:spChg>
        <pc:spChg chg="add mod">
          <ac:chgData name="Toby Donaldson" userId="2e6e5431-bb17-4c41-9985-d39c50d83c73" providerId="ADAL" clId="{A86C17CE-7CFF-443E-96E5-E2C3E6CEFC2B}" dt="2024-10-17T01:07:33.782" v="3469" actId="20577"/>
          <ac:spMkLst>
            <pc:docMk/>
            <pc:sldMk cId="307709859" sldId="318"/>
            <ac:spMk id="18" creationId="{A0657D72-910C-8C9B-C1DF-521FA0E7F205}"/>
          </ac:spMkLst>
        </pc:spChg>
        <pc:grpChg chg="add mod">
          <ac:chgData name="Toby Donaldson" userId="2e6e5431-bb17-4c41-9985-d39c50d83c73" providerId="ADAL" clId="{A86C17CE-7CFF-443E-96E5-E2C3E6CEFC2B}" dt="2024-10-17T00:59:55.854" v="2822" actId="1076"/>
          <ac:grpSpMkLst>
            <pc:docMk/>
            <pc:sldMk cId="307709859" sldId="318"/>
            <ac:grpSpMk id="8" creationId="{68CCE517-0642-8FDA-F218-E93414E210B8}"/>
          </ac:grpSpMkLst>
        </pc:grpChg>
        <pc:cxnChg chg="add mod">
          <ac:chgData name="Toby Donaldson" userId="2e6e5431-bb17-4c41-9985-d39c50d83c73" providerId="ADAL" clId="{A86C17CE-7CFF-443E-96E5-E2C3E6CEFC2B}" dt="2024-10-17T01:02:56.290" v="3087" actId="1076"/>
          <ac:cxnSpMkLst>
            <pc:docMk/>
            <pc:sldMk cId="307709859" sldId="318"/>
            <ac:cxnSpMk id="14" creationId="{1EEA8FF4-B16A-5DF4-DC50-3C7E0F641009}"/>
          </ac:cxnSpMkLst>
        </pc:cxnChg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  <pc:spChg chg="mod">
          <ac:chgData name="Toby Donaldson" userId="2e6e5431-bb17-4c41-9985-d39c50d83c73" providerId="ADAL" clId="{A86C17CE-7CFF-443E-96E5-E2C3E6CEFC2B}" dt="2024-10-17T01:04:05.521" v="3250" actId="207"/>
          <ac:spMkLst>
            <pc:docMk/>
            <pc:sldMk cId="340711916" sldId="319"/>
            <ac:spMk id="9" creationId="{548A3699-9684-C77A-B4CC-47EA2A5BFF4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  <pc:spChg chg="add del mod">
          <ac:chgData name="Toby Donaldson" userId="2e6e5431-bb17-4c41-9985-d39c50d83c73" providerId="ADAL" clId="{A86C17CE-7CFF-443E-96E5-E2C3E6CEFC2B}" dt="2024-10-21T03:04:53.155" v="12062" actId="21"/>
          <ac:spMkLst>
            <pc:docMk/>
            <pc:sldMk cId="2223747460" sldId="320"/>
            <ac:spMk id="3" creationId="{A00AEE4C-CFC1-E55B-7DE0-92CB7AE993A1}"/>
          </ac:spMkLst>
        </pc:spChg>
        <pc:spChg chg="mod">
          <ac:chgData name="Toby Donaldson" userId="2e6e5431-bb17-4c41-9985-d39c50d83c73" providerId="ADAL" clId="{A86C17CE-7CFF-443E-96E5-E2C3E6CEFC2B}" dt="2024-10-17T01:06:53.246" v="3461" actId="313"/>
          <ac:spMkLst>
            <pc:docMk/>
            <pc:sldMk cId="2223747460" sldId="320"/>
            <ac:spMk id="9" creationId="{D6C29811-D649-9F03-6B05-68ADDEA58B2E}"/>
          </ac:spMkLst>
        </pc:spChg>
        <pc:spChg chg="add mod">
          <ac:chgData name="Toby Donaldson" userId="2e6e5431-bb17-4c41-9985-d39c50d83c73" providerId="ADAL" clId="{A86C17CE-7CFF-443E-96E5-E2C3E6CEFC2B}" dt="2024-10-21T03:05:01.312" v="12063"/>
          <ac:spMkLst>
            <pc:docMk/>
            <pc:sldMk cId="2223747460" sldId="320"/>
            <ac:spMk id="12" creationId="{65086AB1-A204-EB06-7737-E89040012A29}"/>
          </ac:spMkLst>
        </pc:spChg>
        <pc:spChg chg="del mod">
          <ac:chgData name="Toby Donaldson" userId="2e6e5431-bb17-4c41-9985-d39c50d83c73" providerId="ADAL" clId="{A86C17CE-7CFF-443E-96E5-E2C3E6CEFC2B}" dt="2024-10-17T01:06:13.056" v="3455" actId="21"/>
          <ac:spMkLst>
            <pc:docMk/>
            <pc:sldMk cId="2223747460" sldId="320"/>
            <ac:spMk id="15" creationId="{4BFC0AEC-21CA-2B04-7510-0330BA3FF83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  <pc:spChg chg="add mod">
          <ac:chgData name="Toby Donaldson" userId="2e6e5431-bb17-4c41-9985-d39c50d83c73" providerId="ADAL" clId="{A86C17CE-7CFF-443E-96E5-E2C3E6CEFC2B}" dt="2024-10-21T03:06:02.335" v="12135" actId="1076"/>
          <ac:spMkLst>
            <pc:docMk/>
            <pc:sldMk cId="3909857899" sldId="321"/>
            <ac:spMk id="3" creationId="{41CEAF84-12CB-A527-262C-5A76E95D4CDF}"/>
          </ac:spMkLst>
        </pc:spChg>
        <pc:spChg chg="mod">
          <ac:chgData name="Toby Donaldson" userId="2e6e5431-bb17-4c41-9985-d39c50d83c73" providerId="ADAL" clId="{A86C17CE-7CFF-443E-96E5-E2C3E6CEFC2B}" dt="2024-10-17T01:06:57.386" v="3465" actId="313"/>
          <ac:spMkLst>
            <pc:docMk/>
            <pc:sldMk cId="3909857899" sldId="321"/>
            <ac:spMk id="9" creationId="{B64409EA-2074-23B6-91F5-395E5C627A62}"/>
          </ac:spMkLst>
        </pc:spChg>
        <pc:spChg chg="mod">
          <ac:chgData name="Toby Donaldson" userId="2e6e5431-bb17-4c41-9985-d39c50d83c73" providerId="ADAL" clId="{A86C17CE-7CFF-443E-96E5-E2C3E6CEFC2B}" dt="2024-10-17T01:07:59.982" v="3475" actId="20577"/>
          <ac:spMkLst>
            <pc:docMk/>
            <pc:sldMk cId="3909857899" sldId="321"/>
            <ac:spMk id="15" creationId="{791319F6-E241-2A63-4D7E-4904D6264F93}"/>
          </ac:spMkLst>
        </pc:spChg>
        <pc:cxnChg chg="add">
          <ac:chgData name="Toby Donaldson" userId="2e6e5431-bb17-4c41-9985-d39c50d83c73" providerId="ADAL" clId="{A86C17CE-7CFF-443E-96E5-E2C3E6CEFC2B}" dt="2024-10-21T03:06:09.013" v="12136" actId="11529"/>
          <ac:cxnSpMkLst>
            <pc:docMk/>
            <pc:sldMk cId="3909857899" sldId="321"/>
            <ac:cxnSpMk id="13" creationId="{56A4AE81-BF13-DB3F-AFAD-855A9A35E0CB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  <pc:spChg chg="mod">
          <ac:chgData name="Toby Donaldson" userId="2e6e5431-bb17-4c41-9985-d39c50d83c73" providerId="ADAL" clId="{A86C17CE-7CFF-443E-96E5-E2C3E6CEFC2B}" dt="2024-10-21T03:07:07.181" v="12142" actId="20577"/>
          <ac:spMkLst>
            <pc:docMk/>
            <pc:sldMk cId="2509614308" sldId="322"/>
            <ac:spMk id="5" creationId="{D838DE17-79CA-67F5-7734-743805622543}"/>
          </ac:spMkLst>
        </pc:spChg>
        <pc:spChg chg="mod">
          <ac:chgData name="Toby Donaldson" userId="2e6e5431-bb17-4c41-9985-d39c50d83c73" providerId="ADAL" clId="{A86C17CE-7CFF-443E-96E5-E2C3E6CEFC2B}" dt="2024-10-17T01:08:44.895" v="3485" actId="20577"/>
          <ac:spMkLst>
            <pc:docMk/>
            <pc:sldMk cId="2509614308" sldId="322"/>
            <ac:spMk id="9" creationId="{EC4A0E57-30C3-8F62-95F7-84A8591E38DF}"/>
          </ac:spMkLst>
        </pc:spChg>
        <pc:spChg chg="mod">
          <ac:chgData name="Toby Donaldson" userId="2e6e5431-bb17-4c41-9985-d39c50d83c73" providerId="ADAL" clId="{A86C17CE-7CFF-443E-96E5-E2C3E6CEFC2B}" dt="2024-10-17T01:09:56.391" v="3533" actId="1076"/>
          <ac:spMkLst>
            <pc:docMk/>
            <pc:sldMk cId="2509614308" sldId="322"/>
            <ac:spMk id="11" creationId="{7A83BF50-21C2-4FFF-0EE9-02E89FC20785}"/>
          </ac:spMkLst>
        </pc:spChg>
        <pc:spChg chg="add 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2" creationId="{5343C5A2-3545-0255-C663-61DB07284D38}"/>
          </ac:spMkLst>
        </pc:spChg>
        <pc:spChg chg="add mod">
          <ac:chgData name="Toby Donaldson" userId="2e6e5431-bb17-4c41-9985-d39c50d83c73" providerId="ADAL" clId="{A86C17CE-7CFF-443E-96E5-E2C3E6CEFC2B}" dt="2024-10-17T01:11:59.194" v="3700" actId="1076"/>
          <ac:spMkLst>
            <pc:docMk/>
            <pc:sldMk cId="2509614308" sldId="322"/>
            <ac:spMk id="13" creationId="{B17EDFC6-BA65-D2A1-F3CE-87B96E127B1F}"/>
          </ac:spMkLst>
        </pc:spChg>
        <pc:spChg chg="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5" creationId="{8C4504C9-00E6-79BE-9C1E-F61D67E40859}"/>
          </ac:spMkLst>
        </pc:spChg>
        <pc:cxnChg chg="mod">
          <ac:chgData name="Toby Donaldson" userId="2e6e5431-bb17-4c41-9985-d39c50d83c73" providerId="ADAL" clId="{A86C17CE-7CFF-443E-96E5-E2C3E6CEFC2B}" dt="2024-10-21T03:07:06.769" v="12141" actId="20577"/>
          <ac:cxnSpMkLst>
            <pc:docMk/>
            <pc:sldMk cId="2509614308" sldId="322"/>
            <ac:cxnSpMk id="14" creationId="{12F5E453-52BE-0963-F281-9516D6B74BE9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  <pc:spChg chg="add mod">
          <ac:chgData name="Toby Donaldson" userId="2e6e5431-bb17-4c41-9985-d39c50d83c73" providerId="ADAL" clId="{A86C17CE-7CFF-443E-96E5-E2C3E6CEFC2B}" dt="2024-10-17T01:16:04.478" v="3869" actId="1076"/>
          <ac:spMkLst>
            <pc:docMk/>
            <pc:sldMk cId="1337895630" sldId="323"/>
            <ac:spMk id="3" creationId="{77845491-55A6-77C1-9036-A1B5F861CCEB}"/>
          </ac:spMkLst>
        </pc:spChg>
        <pc:spChg chg="mod">
          <ac:chgData name="Toby Donaldson" userId="2e6e5431-bb17-4c41-9985-d39c50d83c73" providerId="ADAL" clId="{A86C17CE-7CFF-443E-96E5-E2C3E6CEFC2B}" dt="2024-10-17T01:14:53.425" v="3733" actId="20577"/>
          <ac:spMkLst>
            <pc:docMk/>
            <pc:sldMk cId="1337895630" sldId="323"/>
            <ac:spMk id="7" creationId="{CAA7F8ED-2E74-6344-9E13-3772C380D6E9}"/>
          </ac:spMkLst>
        </pc:spChg>
        <pc:spChg chg="mod">
          <ac:chgData name="Toby Donaldson" userId="2e6e5431-bb17-4c41-9985-d39c50d83c73" providerId="ADAL" clId="{A86C17CE-7CFF-443E-96E5-E2C3E6CEFC2B}" dt="2024-10-17T01:14:45.792" v="3731" actId="207"/>
          <ac:spMkLst>
            <pc:docMk/>
            <pc:sldMk cId="1337895630" sldId="323"/>
            <ac:spMk id="9" creationId="{B7ED086A-F955-43F4-EE35-328925911F6D}"/>
          </ac:spMkLst>
        </pc:spChg>
        <pc:spChg chg="mod">
          <ac:chgData name="Toby Donaldson" userId="2e6e5431-bb17-4c41-9985-d39c50d83c73" providerId="ADAL" clId="{A86C17CE-7CFF-443E-96E5-E2C3E6CEFC2B}" dt="2024-10-17T01:14:08.510" v="3728" actId="1076"/>
          <ac:spMkLst>
            <pc:docMk/>
            <pc:sldMk cId="1337895630" sldId="323"/>
            <ac:spMk id="12" creationId="{0BB32F7F-AF0A-2673-C94C-DAF33E38ED59}"/>
          </ac:spMkLst>
        </pc:spChg>
        <pc:spChg chg="del">
          <ac:chgData name="Toby Donaldson" userId="2e6e5431-bb17-4c41-9985-d39c50d83c73" providerId="ADAL" clId="{A86C17CE-7CFF-443E-96E5-E2C3E6CEFC2B}" dt="2024-10-17T01:13:41.001" v="3703" actId="21"/>
          <ac:spMkLst>
            <pc:docMk/>
            <pc:sldMk cId="1337895630" sldId="323"/>
            <ac:spMk id="13" creationId="{453D4AF6-AF8D-90E9-0877-64DBDB3390EE}"/>
          </ac:spMkLst>
        </pc:spChg>
        <pc:spChg chg="del">
          <ac:chgData name="Toby Donaldson" userId="2e6e5431-bb17-4c41-9985-d39c50d83c73" providerId="ADAL" clId="{A86C17CE-7CFF-443E-96E5-E2C3E6CEFC2B}" dt="2024-10-17T01:13:37.102" v="3702" actId="21"/>
          <ac:spMkLst>
            <pc:docMk/>
            <pc:sldMk cId="1337895630" sldId="323"/>
            <ac:spMk id="15" creationId="{D6FB6B35-A5F7-9128-69AF-66BCB177E61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  <pc:spChg chg="mod">
          <ac:chgData name="Toby Donaldson" userId="2e6e5431-bb17-4c41-9985-d39c50d83c73" providerId="ADAL" clId="{A86C17CE-7CFF-443E-96E5-E2C3E6CEFC2B}" dt="2024-10-17T01:18:00.090" v="3955" actId="1076"/>
          <ac:spMkLst>
            <pc:docMk/>
            <pc:sldMk cId="4190628659" sldId="324"/>
            <ac:spMk id="3" creationId="{56E8DF5A-09A4-EE06-F9D3-21F26A80E6DA}"/>
          </ac:spMkLst>
        </pc:spChg>
        <pc:spChg chg="mod">
          <ac:chgData name="Toby Donaldson" userId="2e6e5431-bb17-4c41-9985-d39c50d83c73" providerId="ADAL" clId="{A86C17CE-7CFF-443E-96E5-E2C3E6CEFC2B}" dt="2024-10-17T01:17:35.461" v="3950" actId="207"/>
          <ac:spMkLst>
            <pc:docMk/>
            <pc:sldMk cId="4190628659" sldId="324"/>
            <ac:spMk id="9" creationId="{EC65ABF3-61B1-1372-68AC-F6DFAA438DD5}"/>
          </ac:spMkLst>
        </pc:spChg>
        <pc:spChg chg="mod">
          <ac:chgData name="Toby Donaldson" userId="2e6e5431-bb17-4c41-9985-d39c50d83c73" providerId="ADAL" clId="{A86C17CE-7CFF-443E-96E5-E2C3E6CEFC2B}" dt="2024-10-17T01:17:55.549" v="3954" actId="20577"/>
          <ac:spMkLst>
            <pc:docMk/>
            <pc:sldMk cId="4190628659" sldId="324"/>
            <ac:spMk id="12" creationId="{4B2C0C1B-BDC9-E8B6-417E-F0717BBC8650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3" creationId="{0F10C3CB-FCF9-27D9-6023-2B959F922043}"/>
          </ac:spMkLst>
        </pc:spChg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12" creationId="{0E59A1EF-220D-422A-AF25-AA50E4160020}"/>
          </ac:spMkLst>
        </pc:spChg>
        <pc:spChg chg="add mod">
          <ac:chgData name="Toby Donaldson" userId="2e6e5431-bb17-4c41-9985-d39c50d83c73" providerId="ADAL" clId="{A86C17CE-7CFF-443E-96E5-E2C3E6CEFC2B}" dt="2024-10-17T01:19:18.646" v="4105" actId="1076"/>
          <ac:spMkLst>
            <pc:docMk/>
            <pc:sldMk cId="1098311652" sldId="325"/>
            <ac:spMk id="13" creationId="{5FAFDCF6-370A-DB06-DD41-C5C544C88BF4}"/>
          </ac:spMkLst>
        </pc:spChg>
        <pc:spChg chg="add mod">
          <ac:chgData name="Toby Donaldson" userId="2e6e5431-bb17-4c41-9985-d39c50d83c73" providerId="ADAL" clId="{A86C17CE-7CFF-443E-96E5-E2C3E6CEFC2B}" dt="2024-10-17T01:19:26.952" v="4106" actId="2711"/>
          <ac:spMkLst>
            <pc:docMk/>
            <pc:sldMk cId="1098311652" sldId="325"/>
            <ac:spMk id="15" creationId="{BD1838B0-0F34-AEB9-A431-C2D88AE576D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  <pc:spChg chg="add mod">
          <ac:chgData name="Toby Donaldson" userId="2e6e5431-bb17-4c41-9985-d39c50d83c73" providerId="ADAL" clId="{A86C17CE-7CFF-443E-96E5-E2C3E6CEFC2B}" dt="2024-10-17T01:20:35.213" v="4206" actId="14100"/>
          <ac:spMkLst>
            <pc:docMk/>
            <pc:sldMk cId="3354571621" sldId="326"/>
            <ac:spMk id="3" creationId="{6AEF7D2B-6C23-C66A-3B9C-014CE2B918E5}"/>
          </ac:spMkLst>
        </pc:spChg>
        <pc:spChg chg="mod">
          <ac:chgData name="Toby Donaldson" userId="2e6e5431-bb17-4c41-9985-d39c50d83c73" providerId="ADAL" clId="{A86C17CE-7CFF-443E-96E5-E2C3E6CEFC2B}" dt="2024-10-17T01:20:09.594" v="4157" actId="207"/>
          <ac:spMkLst>
            <pc:docMk/>
            <pc:sldMk cId="3354571621" sldId="326"/>
            <ac:spMk id="9" creationId="{6B9DED66-71DD-8FC9-554B-6438B00D051D}"/>
          </ac:spMkLst>
        </pc:spChg>
        <pc:spChg chg="del">
          <ac:chgData name="Toby Donaldson" userId="2e6e5431-bb17-4c41-9985-d39c50d83c73" providerId="ADAL" clId="{A86C17CE-7CFF-443E-96E5-E2C3E6CEFC2B}" dt="2024-10-17T01:20:12.528" v="4158" actId="21"/>
          <ac:spMkLst>
            <pc:docMk/>
            <pc:sldMk cId="3354571621" sldId="326"/>
            <ac:spMk id="13" creationId="{1228EDFD-F705-9A45-E0BA-544697CEC71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  <pc:spChg chg="del">
          <ac:chgData name="Toby Donaldson" userId="2e6e5431-bb17-4c41-9985-d39c50d83c73" providerId="ADAL" clId="{A86C17CE-7CFF-443E-96E5-E2C3E6CEFC2B}" dt="2024-10-17T01:21:50.372" v="4212" actId="21"/>
          <ac:spMkLst>
            <pc:docMk/>
            <pc:sldMk cId="2782017614" sldId="327"/>
            <ac:spMk id="3" creationId="{DE85F342-1455-20E9-BAC5-BFA850870D5B}"/>
          </ac:spMkLst>
        </pc:spChg>
        <pc:spChg chg="mod">
          <ac:chgData name="Toby Donaldson" userId="2e6e5431-bb17-4c41-9985-d39c50d83c73" providerId="ADAL" clId="{A86C17CE-7CFF-443E-96E5-E2C3E6CEFC2B}" dt="2024-10-21T03:08:02.176" v="12144" actId="207"/>
          <ac:spMkLst>
            <pc:docMk/>
            <pc:sldMk cId="2782017614" sldId="327"/>
            <ac:spMk id="9" creationId="{692CB4F5-4CB1-5EEC-95C9-EA0A1D9C57AD}"/>
          </ac:spMkLst>
        </pc:spChg>
        <pc:spChg chg="add mod">
          <ac:chgData name="Toby Donaldson" userId="2e6e5431-bb17-4c41-9985-d39c50d83c73" providerId="ADAL" clId="{A86C17CE-7CFF-443E-96E5-E2C3E6CEFC2B}" dt="2024-10-17T01:23:36.125" v="4435" actId="20577"/>
          <ac:spMkLst>
            <pc:docMk/>
            <pc:sldMk cId="2782017614" sldId="327"/>
            <ac:spMk id="12" creationId="{8F385633-1B62-A9CF-754B-6C7CF7865C54}"/>
          </ac:spMkLst>
        </pc:spChg>
        <pc:spChg chg="del">
          <ac:chgData name="Toby Donaldson" userId="2e6e5431-bb17-4c41-9985-d39c50d83c73" providerId="ADAL" clId="{A86C17CE-7CFF-443E-96E5-E2C3E6CEFC2B}" dt="2024-10-17T01:21:48.432" v="4211" actId="21"/>
          <ac:spMkLst>
            <pc:docMk/>
            <pc:sldMk cId="2782017614" sldId="327"/>
            <ac:spMk id="15" creationId="{C180137C-828B-962F-52DA-E1D2C487B04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  <pc:spChg chg="add mod">
          <ac:chgData name="Toby Donaldson" userId="2e6e5431-bb17-4c41-9985-d39c50d83c73" providerId="ADAL" clId="{A86C17CE-7CFF-443E-96E5-E2C3E6CEFC2B}" dt="2024-10-21T03:09:52.395" v="12168" actId="1076"/>
          <ac:spMkLst>
            <pc:docMk/>
            <pc:sldMk cId="291094791" sldId="328"/>
            <ac:spMk id="3" creationId="{4C9E5FFD-F60C-3057-FC9B-B7095D2ABF60}"/>
          </ac:spMkLst>
        </pc:spChg>
        <pc:spChg chg="mod">
          <ac:chgData name="Toby Donaldson" userId="2e6e5431-bb17-4c41-9985-d39c50d83c73" providerId="ADAL" clId="{A86C17CE-7CFF-443E-96E5-E2C3E6CEFC2B}" dt="2024-10-17T18:11:45.798" v="8959" actId="207"/>
          <ac:spMkLst>
            <pc:docMk/>
            <pc:sldMk cId="291094791" sldId="328"/>
            <ac:spMk id="9" creationId="{89D05729-CC84-0DEA-EA87-4919481CA92F}"/>
          </ac:spMkLst>
        </pc:spChg>
        <pc:spChg chg="del mod">
          <ac:chgData name="Toby Donaldson" userId="2e6e5431-bb17-4c41-9985-d39c50d83c73" providerId="ADAL" clId="{A86C17CE-7CFF-443E-96E5-E2C3E6CEFC2B}" dt="2024-10-21T03:09:30.015" v="12166" actId="21"/>
          <ac:spMkLst>
            <pc:docMk/>
            <pc:sldMk cId="291094791" sldId="328"/>
            <ac:spMk id="12" creationId="{55F28B44-6A8B-B865-D613-F452D2E4729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  <pc:spChg chg="add mod">
          <ac:chgData name="Toby Donaldson" userId="2e6e5431-bb17-4c41-9985-d39c50d83c73" providerId="ADAL" clId="{A86C17CE-7CFF-443E-96E5-E2C3E6CEFC2B}" dt="2024-10-17T01:28:28.098" v="4858"/>
          <ac:spMkLst>
            <pc:docMk/>
            <pc:sldMk cId="727847569" sldId="329"/>
            <ac:spMk id="3" creationId="{540DD182-704C-7282-E1AC-5C99E1520CAE}"/>
          </ac:spMkLst>
        </pc:spChg>
        <pc:spChg chg="mod">
          <ac:chgData name="Toby Donaldson" userId="2e6e5431-bb17-4c41-9985-d39c50d83c73" providerId="ADAL" clId="{A86C17CE-7CFF-443E-96E5-E2C3E6CEFC2B}" dt="2024-10-17T01:27:18.489" v="4855" actId="207"/>
          <ac:spMkLst>
            <pc:docMk/>
            <pc:sldMk cId="727847569" sldId="329"/>
            <ac:spMk id="9" creationId="{40EE5F8C-F3CE-2299-9254-A981E2BCAD7D}"/>
          </ac:spMkLst>
        </pc:spChg>
        <pc:spChg chg="mod">
          <ac:chgData name="Toby Donaldson" userId="2e6e5431-bb17-4c41-9985-d39c50d83c73" providerId="ADAL" clId="{A86C17CE-7CFF-443E-96E5-E2C3E6CEFC2B}" dt="2024-10-17T01:27:08.683" v="4854" actId="1076"/>
          <ac:spMkLst>
            <pc:docMk/>
            <pc:sldMk cId="727847569" sldId="329"/>
            <ac:spMk id="12" creationId="{DE006313-2B6B-A3E1-D14A-CA6096835D7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  <pc:spChg chg="mod">
          <ac:chgData name="Toby Donaldson" userId="2e6e5431-bb17-4c41-9985-d39c50d83c73" providerId="ADAL" clId="{A86C17CE-7CFF-443E-96E5-E2C3E6CEFC2B}" dt="2024-10-17T01:29:01.986" v="4889" actId="20577"/>
          <ac:spMkLst>
            <pc:docMk/>
            <pc:sldMk cId="943254403" sldId="330"/>
            <ac:spMk id="2" creationId="{BD9E1B43-E915-6F7A-4945-BB0CF5BF2361}"/>
          </ac:spMkLst>
        </pc:spChg>
        <pc:spChg chg="add 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3" creationId="{27050CDB-430D-F1AF-A7E3-5B81487787EE}"/>
          </ac:spMkLst>
        </pc:spChg>
        <pc:spChg chg="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5" creationId="{3A627B1F-8E59-25A8-602C-13A9BD936E7F}"/>
          </ac:spMkLst>
        </pc:spChg>
        <pc:spChg chg="del">
          <ac:chgData name="Toby Donaldson" userId="2e6e5431-bb17-4c41-9985-d39c50d83c73" providerId="ADAL" clId="{A86C17CE-7CFF-443E-96E5-E2C3E6CEFC2B}" dt="2024-10-17T01:30:33.537" v="5031" actId="21"/>
          <ac:spMkLst>
            <pc:docMk/>
            <pc:sldMk cId="943254403" sldId="330"/>
            <ac:spMk id="6" creationId="{63C170E1-45D2-FF8C-D064-7FF7F7B5BC6D}"/>
          </ac:spMkLst>
        </pc:spChg>
        <pc:spChg chg="mod">
          <ac:chgData name="Toby Donaldson" userId="2e6e5431-bb17-4c41-9985-d39c50d83c73" providerId="ADAL" clId="{A86C17CE-7CFF-443E-96E5-E2C3E6CEFC2B}" dt="2024-10-17T01:32:38.320" v="5082" actId="20577"/>
          <ac:spMkLst>
            <pc:docMk/>
            <pc:sldMk cId="943254403" sldId="330"/>
            <ac:spMk id="7" creationId="{625F8F35-6907-9A87-317F-0BA911AA4D80}"/>
          </ac:spMkLst>
        </pc:spChg>
        <pc:spChg chg="add mod">
          <ac:chgData name="Toby Donaldson" userId="2e6e5431-bb17-4c41-9985-d39c50d83c73" providerId="ADAL" clId="{A86C17CE-7CFF-443E-96E5-E2C3E6CEFC2B}" dt="2024-10-17T18:12:12.787" v="8960" actId="113"/>
          <ac:spMkLst>
            <pc:docMk/>
            <pc:sldMk cId="943254403" sldId="330"/>
            <ac:spMk id="9" creationId="{A56D9CE1-09B8-0E9F-AE75-E179FEFE1494}"/>
          </ac:spMkLst>
        </pc:spChg>
        <pc:grpChg chg="add mod">
          <ac:chgData name="Toby Donaldson" userId="2e6e5431-bb17-4c41-9985-d39c50d83c73" providerId="ADAL" clId="{A86C17CE-7CFF-443E-96E5-E2C3E6CEFC2B}" dt="2024-10-17T01:32:03.551" v="5073" actId="164"/>
          <ac:grpSpMkLst>
            <pc:docMk/>
            <pc:sldMk cId="943254403" sldId="330"/>
            <ac:grpSpMk id="8" creationId="{0F31DEF6-FF09-548E-8F28-48349860EFB7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  <pc:spChg chg="add mod">
          <ac:chgData name="Toby Donaldson" userId="2e6e5431-bb17-4c41-9985-d39c50d83c73" providerId="ADAL" clId="{A86C17CE-7CFF-443E-96E5-E2C3E6CEFC2B}" dt="2024-10-17T01:35:08.787" v="5235" actId="1076"/>
          <ac:spMkLst>
            <pc:docMk/>
            <pc:sldMk cId="1743895988" sldId="331"/>
            <ac:spMk id="6" creationId="{AA5AB09A-1BFE-BF7E-D034-8DF0722692EB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7" creationId="{D4CAB7AB-CDFC-0316-D535-CB02BD65AAB7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9" creationId="{563AD237-035A-7590-0F02-7C68F9488A18}"/>
          </ac:spMkLst>
        </pc:spChg>
        <pc:spChg chg="add mod">
          <ac:chgData name="Toby Donaldson" userId="2e6e5431-bb17-4c41-9985-d39c50d83c73" providerId="ADAL" clId="{A86C17CE-7CFF-443E-96E5-E2C3E6CEFC2B}" dt="2024-10-17T01:36:12.472" v="5247" actId="1076"/>
          <ac:spMkLst>
            <pc:docMk/>
            <pc:sldMk cId="1743895988" sldId="331"/>
            <ac:spMk id="10" creationId="{830A303A-A148-D4E8-2879-BD7D9144993A}"/>
          </ac:spMkLst>
        </pc:spChg>
        <pc:spChg chg="add mod">
          <ac:chgData name="Toby Donaldson" userId="2e6e5431-bb17-4c41-9985-d39c50d83c73" providerId="ADAL" clId="{A86C17CE-7CFF-443E-96E5-E2C3E6CEFC2B}" dt="2024-10-17T01:35:32.076" v="5239" actId="1582"/>
          <ac:spMkLst>
            <pc:docMk/>
            <pc:sldMk cId="1743895988" sldId="331"/>
            <ac:spMk id="11" creationId="{4D55F5ED-7FF8-C5F8-78BC-2DC0A6ED5E92}"/>
          </ac:spMkLst>
        </pc:spChg>
        <pc:grpChg chg="mod">
          <ac:chgData name="Toby Donaldson" userId="2e6e5431-bb17-4c41-9985-d39c50d83c73" providerId="ADAL" clId="{A86C17CE-7CFF-443E-96E5-E2C3E6CEFC2B}" dt="2024-10-17T01:33:50.253" v="5222" actId="1076"/>
          <ac:grpSpMkLst>
            <pc:docMk/>
            <pc:sldMk cId="1743895988" sldId="331"/>
            <ac:grpSpMk id="8" creationId="{34C75ADD-EF60-2CC0-03DB-62176DE642E7}"/>
          </ac:grpSpMkLst>
        </pc:grpChg>
        <pc:cxnChg chg="add">
          <ac:chgData name="Toby Donaldson" userId="2e6e5431-bb17-4c41-9985-d39c50d83c73" providerId="ADAL" clId="{A86C17CE-7CFF-443E-96E5-E2C3E6CEFC2B}" dt="2024-10-21T03:10:28.280" v="12169" actId="11529"/>
          <ac:cxnSpMkLst>
            <pc:docMk/>
            <pc:sldMk cId="1743895988" sldId="331"/>
            <ac:cxnSpMk id="9" creationId="{0B699E73-B45D-E537-8B4C-9FB02571AF13}"/>
          </ac:cxnSpMkLst>
        </pc:cxnChg>
        <pc:cxnChg chg="add">
          <ac:chgData name="Toby Donaldson" userId="2e6e5431-bb17-4c41-9985-d39c50d83c73" providerId="ADAL" clId="{A86C17CE-7CFF-443E-96E5-E2C3E6CEFC2B}" dt="2024-10-21T03:10:34.681" v="12170" actId="11529"/>
          <ac:cxnSpMkLst>
            <pc:docMk/>
            <pc:sldMk cId="1743895988" sldId="331"/>
            <ac:cxnSpMk id="13" creationId="{29B1B82C-E0E5-BD5B-26F3-A607325652F3}"/>
          </ac:cxnSpMkLst>
        </pc:cxnChg>
        <pc:cxnChg chg="add del mod">
          <ac:chgData name="Toby Donaldson" userId="2e6e5431-bb17-4c41-9985-d39c50d83c73" providerId="ADAL" clId="{A86C17CE-7CFF-443E-96E5-E2C3E6CEFC2B}" dt="2024-10-17T01:35:47.267" v="5241" actId="21"/>
          <ac:cxnSpMkLst>
            <pc:docMk/>
            <pc:sldMk cId="1743895988" sldId="331"/>
            <ac:cxnSpMk id="13" creationId="{47152DAA-4BB7-15F3-77A8-E370F8C4D732}"/>
          </ac:cxnSpMkLst>
        </pc:cxnChg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  <pc:spChg chg="mod">
          <ac:chgData name="Toby Donaldson" userId="2e6e5431-bb17-4c41-9985-d39c50d83c73" providerId="ADAL" clId="{A86C17CE-7CFF-443E-96E5-E2C3E6CEFC2B}" dt="2024-10-17T01:41:36.350" v="5457" actId="33524"/>
          <ac:spMkLst>
            <pc:docMk/>
            <pc:sldMk cId="1316409034" sldId="332"/>
            <ac:spMk id="6" creationId="{EBB8EA6C-2A78-AC14-04F7-9AE35488606E}"/>
          </ac:spMkLst>
        </pc:spChg>
        <pc:spChg chg="add mod">
          <ac:chgData name="Toby Donaldson" userId="2e6e5431-bb17-4c41-9985-d39c50d83c73" providerId="ADAL" clId="{A86C17CE-7CFF-443E-96E5-E2C3E6CEFC2B}" dt="2024-10-17T01:40:29.930" v="5402" actId="1076"/>
          <ac:spMkLst>
            <pc:docMk/>
            <pc:sldMk cId="1316409034" sldId="332"/>
            <ac:spMk id="7" creationId="{CF3D059A-82C7-45FF-1D25-605FA3DE8AA7}"/>
          </ac:spMkLst>
        </pc:spChg>
        <pc:spChg chg="mod">
          <ac:chgData name="Toby Donaldson" userId="2e6e5431-bb17-4c41-9985-d39c50d83c73" providerId="ADAL" clId="{A86C17CE-7CFF-443E-96E5-E2C3E6CEFC2B}" dt="2024-10-17T01:42:19.116" v="5461" actId="1076"/>
          <ac:spMkLst>
            <pc:docMk/>
            <pc:sldMk cId="1316409034" sldId="332"/>
            <ac:spMk id="10" creationId="{E5BC9E82-243A-7498-FCB6-3204C5DC224B}"/>
          </ac:spMkLst>
        </pc:spChg>
        <pc:spChg chg="del">
          <ac:chgData name="Toby Donaldson" userId="2e6e5431-bb17-4c41-9985-d39c50d83c73" providerId="ADAL" clId="{A86C17CE-7CFF-443E-96E5-E2C3E6CEFC2B}" dt="2024-10-17T01:40:35.125" v="5403" actId="21"/>
          <ac:spMkLst>
            <pc:docMk/>
            <pc:sldMk cId="1316409034" sldId="332"/>
            <ac:spMk id="11" creationId="{975E0586-DAE9-C2FE-CEFA-5847C04C27F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  <pc:spChg chg="mod">
          <ac:chgData name="Toby Donaldson" userId="2e6e5431-bb17-4c41-9985-d39c50d83c73" providerId="ADAL" clId="{A86C17CE-7CFF-443E-96E5-E2C3E6CEFC2B}" dt="2024-10-17T01:42:59.409" v="5490" actId="207"/>
          <ac:spMkLst>
            <pc:docMk/>
            <pc:sldMk cId="135699873" sldId="333"/>
            <ac:spMk id="10" creationId="{56BA10F2-7C3A-5389-63FD-5A351437349A}"/>
          </ac:spMkLst>
        </pc:spChg>
        <pc:cxnChg chg="add mod">
          <ac:chgData name="Toby Donaldson" userId="2e6e5431-bb17-4c41-9985-d39c50d83c73" providerId="ADAL" clId="{A86C17CE-7CFF-443E-96E5-E2C3E6CEFC2B}" dt="2024-10-17T18:13:56.333" v="8962" actId="14100"/>
          <ac:cxnSpMkLst>
            <pc:docMk/>
            <pc:sldMk cId="135699873" sldId="333"/>
            <ac:cxnSpMk id="11" creationId="{9A302B34-CA5B-207B-81B8-B2346C24EBDB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  <pc:spChg chg="del mod">
          <ac:chgData name="Toby Donaldson" userId="2e6e5431-bb17-4c41-9985-d39c50d83c73" providerId="ADAL" clId="{A86C17CE-7CFF-443E-96E5-E2C3E6CEFC2B}" dt="2024-10-21T03:11:38.098" v="12171" actId="21"/>
          <ac:spMkLst>
            <pc:docMk/>
            <pc:sldMk cId="4232506138" sldId="334"/>
            <ac:spMk id="6" creationId="{DE8232BB-4DAC-3620-FB31-2F02687679C7}"/>
          </ac:spMkLst>
        </pc:spChg>
        <pc:spChg chg="del mod">
          <ac:chgData name="Toby Donaldson" userId="2e6e5431-bb17-4c41-9985-d39c50d83c73" providerId="ADAL" clId="{A86C17CE-7CFF-443E-96E5-E2C3E6CEFC2B}" dt="2024-10-21T03:12:11.424" v="12174" actId="21"/>
          <ac:spMkLst>
            <pc:docMk/>
            <pc:sldMk cId="4232506138" sldId="334"/>
            <ac:spMk id="7" creationId="{20F85E3D-9790-0439-EB4E-C56C6B53CF72}"/>
          </ac:spMkLst>
        </pc:spChg>
        <pc:spChg chg="add mod">
          <ac:chgData name="Toby Donaldson" userId="2e6e5431-bb17-4c41-9985-d39c50d83c73" providerId="ADAL" clId="{A86C17CE-7CFF-443E-96E5-E2C3E6CEFC2B}" dt="2024-10-22T23:37:28.283" v="12821" actId="1076"/>
          <ac:spMkLst>
            <pc:docMk/>
            <pc:sldMk cId="4232506138" sldId="334"/>
            <ac:spMk id="7" creationId="{A131D818-CA4F-43D5-2D3F-26A068FF2303}"/>
          </ac:spMkLst>
        </pc:spChg>
        <pc:spChg chg="add mod">
          <ac:chgData name="Toby Donaldson" userId="2e6e5431-bb17-4c41-9985-d39c50d83c73" providerId="ADAL" clId="{A86C17CE-7CFF-443E-96E5-E2C3E6CEFC2B}" dt="2024-10-21T03:12:18.100" v="12175"/>
          <ac:spMkLst>
            <pc:docMk/>
            <pc:sldMk cId="4232506138" sldId="334"/>
            <ac:spMk id="9" creationId="{CC71110F-F23D-3BED-E80B-FC1B40DFE4EE}"/>
          </ac:spMkLst>
        </pc:spChg>
        <pc:spChg chg="mod">
          <ac:chgData name="Toby Donaldson" userId="2e6e5431-bb17-4c41-9985-d39c50d83c73" providerId="ADAL" clId="{A86C17CE-7CFF-443E-96E5-E2C3E6CEFC2B}" dt="2024-10-22T23:29:06.642" v="12667" actId="207"/>
          <ac:spMkLst>
            <pc:docMk/>
            <pc:sldMk cId="4232506138" sldId="334"/>
            <ac:spMk id="10" creationId="{E172D1F3-5619-6C48-4DCC-A0D22A423902}"/>
          </ac:spMkLst>
        </pc:spChg>
        <pc:inkChg chg="del mod">
          <ac:chgData name="Toby Donaldson" userId="2e6e5431-bb17-4c41-9985-d39c50d83c73" providerId="ADAL" clId="{A86C17CE-7CFF-443E-96E5-E2C3E6CEFC2B}" dt="2024-10-22T23:27:28.222" v="12465" actId="21"/>
          <ac:inkMkLst>
            <pc:docMk/>
            <pc:sldMk cId="4232506138" sldId="334"/>
            <ac:inkMk id="6" creationId="{BD07C4E5-A4D7-1096-4D94-44A962A8EA1B}"/>
          </ac:inkMkLst>
        </pc:inkChg>
        <pc:cxnChg chg="del mod">
          <ac:chgData name="Toby Donaldson" userId="2e6e5431-bb17-4c41-9985-d39c50d83c73" providerId="ADAL" clId="{A86C17CE-7CFF-443E-96E5-E2C3E6CEFC2B}" dt="2024-10-17T18:15:09.823" v="8963" actId="21"/>
          <ac:cxnSpMkLst>
            <pc:docMk/>
            <pc:sldMk cId="4232506138" sldId="334"/>
            <ac:cxnSpMk id="11" creationId="{47047480-5EB3-23F4-6078-BEF2CA70C5CF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  <pc:spChg chg="mod">
          <ac:chgData name="Toby Donaldson" userId="2e6e5431-bb17-4c41-9985-d39c50d83c73" providerId="ADAL" clId="{A86C17CE-7CFF-443E-96E5-E2C3E6CEFC2B}" dt="2024-10-17T18:16:13.706" v="8971" actId="313"/>
          <ac:spMkLst>
            <pc:docMk/>
            <pc:sldMk cId="1940314753" sldId="335"/>
            <ac:spMk id="6" creationId="{EA1911D9-9DD9-4D34-2692-1681E5DFB666}"/>
          </ac:spMkLst>
        </pc:spChg>
        <pc:spChg chg="add mod">
          <ac:chgData name="Toby Donaldson" userId="2e6e5431-bb17-4c41-9985-d39c50d83c73" providerId="ADAL" clId="{A86C17CE-7CFF-443E-96E5-E2C3E6CEFC2B}" dt="2024-10-21T03:12:07.284" v="12173" actId="1076"/>
          <ac:spMkLst>
            <pc:docMk/>
            <pc:sldMk cId="1940314753" sldId="335"/>
            <ac:spMk id="7" creationId="{2BB86912-4A1B-E2D1-2204-126B5A5541A9}"/>
          </ac:spMkLst>
        </pc:spChg>
        <pc:spChg chg="add del mod">
          <ac:chgData name="Toby Donaldson" userId="2e6e5431-bb17-4c41-9985-d39c50d83c73" providerId="ADAL" clId="{A86C17CE-7CFF-443E-96E5-E2C3E6CEFC2B}" dt="2024-10-17T01:50:55.759" v="5795" actId="21"/>
          <ac:spMkLst>
            <pc:docMk/>
            <pc:sldMk cId="1940314753" sldId="335"/>
            <ac:spMk id="7" creationId="{93E18D11-80A5-5AF5-B1FA-D9E53BA9340E}"/>
          </ac:spMkLst>
        </pc:spChg>
        <pc:spChg chg="del">
          <ac:chgData name="Toby Donaldson" userId="2e6e5431-bb17-4c41-9985-d39c50d83c73" providerId="ADAL" clId="{A86C17CE-7CFF-443E-96E5-E2C3E6CEFC2B}" dt="2024-10-17T01:46:04.295" v="5646" actId="21"/>
          <ac:spMkLst>
            <pc:docMk/>
            <pc:sldMk cId="1940314753" sldId="335"/>
            <ac:spMk id="10" creationId="{80F3716C-53B6-7A59-46A6-71E47912616D}"/>
          </ac:spMkLst>
        </pc:spChg>
        <pc:spChg chg="del">
          <ac:chgData name="Toby Donaldson" userId="2e6e5431-bb17-4c41-9985-d39c50d83c73" providerId="ADAL" clId="{A86C17CE-7CFF-443E-96E5-E2C3E6CEFC2B}" dt="2024-10-17T01:47:08.110" v="5719" actId="21"/>
          <ac:spMkLst>
            <pc:docMk/>
            <pc:sldMk cId="1940314753" sldId="335"/>
            <ac:spMk id="11" creationId="{2D1A1A47-8FCC-93D0-A627-DF77C2D3C12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  <pc:spChg chg="mod">
          <ac:chgData name="Toby Donaldson" userId="2e6e5431-bb17-4c41-9985-d39c50d83c73" providerId="ADAL" clId="{A86C17CE-7CFF-443E-96E5-E2C3E6CEFC2B}" dt="2024-10-17T18:16:08.546" v="8967" actId="313"/>
          <ac:spMkLst>
            <pc:docMk/>
            <pc:sldMk cId="3542897958" sldId="336"/>
            <ac:spMk id="6" creationId="{EE0C15D7-CDA7-22C8-96B1-87E6B11A501F}"/>
          </ac:spMkLst>
        </pc:spChg>
        <pc:spChg chg="add mod">
          <ac:chgData name="Toby Donaldson" userId="2e6e5431-bb17-4c41-9985-d39c50d83c73" providerId="ADAL" clId="{A86C17CE-7CFF-443E-96E5-E2C3E6CEFC2B}" dt="2024-10-21T03:12:45.306" v="12177"/>
          <ac:spMkLst>
            <pc:docMk/>
            <pc:sldMk cId="3542897958" sldId="336"/>
            <ac:spMk id="9" creationId="{B463B19F-5A29-4CB5-A7E1-E952F4AA73AE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  <pc:spChg chg="mod">
          <ac:chgData name="Toby Donaldson" userId="2e6e5431-bb17-4c41-9985-d39c50d83c73" providerId="ADAL" clId="{A86C17CE-7CFF-443E-96E5-E2C3E6CEFC2B}" dt="2024-10-17T01:55:17.767" v="5975" actId="207"/>
          <ac:spMkLst>
            <pc:docMk/>
            <pc:sldMk cId="3082123790" sldId="337"/>
            <ac:spMk id="6" creationId="{63A2B347-EDD2-E307-EC69-E65F84FC2363}"/>
          </ac:spMkLst>
        </pc:spChg>
        <pc:spChg chg="del mod">
          <ac:chgData name="Toby Donaldson" userId="2e6e5431-bb17-4c41-9985-d39c50d83c73" providerId="ADAL" clId="{A86C17CE-7CFF-443E-96E5-E2C3E6CEFC2B}" dt="2024-10-17T01:56:38.098" v="5994" actId="21"/>
          <ac:spMkLst>
            <pc:docMk/>
            <pc:sldMk cId="3082123790" sldId="337"/>
            <ac:spMk id="7" creationId="{92FEB14F-8B3B-5191-7F9B-5AE2F1FA8A84}"/>
          </ac:spMkLst>
        </pc:spChg>
        <pc:spChg chg="add del mod">
          <ac:chgData name="Toby Donaldson" userId="2e6e5431-bb17-4c41-9985-d39c50d83c73" providerId="ADAL" clId="{A86C17CE-7CFF-443E-96E5-E2C3E6CEFC2B}" dt="2024-10-17T01:54:24.893" v="5970" actId="21"/>
          <ac:spMkLst>
            <pc:docMk/>
            <pc:sldMk cId="3082123790" sldId="337"/>
            <ac:spMk id="9" creationId="{D2EBE40A-9838-0AD9-3F95-B7A849A89FB4}"/>
          </ac:spMkLst>
        </pc:spChg>
        <pc:spChg chg="add mod">
          <ac:chgData name="Toby Donaldson" userId="2e6e5431-bb17-4c41-9985-d39c50d83c73" providerId="ADAL" clId="{A86C17CE-7CFF-443E-96E5-E2C3E6CEFC2B}" dt="2024-10-17T01:54:29.593" v="5971"/>
          <ac:spMkLst>
            <pc:docMk/>
            <pc:sldMk cId="3082123790" sldId="337"/>
            <ac:spMk id="10" creationId="{A3633883-68BE-7862-3913-06AFBF15ED2C}"/>
          </ac:spMkLst>
        </pc:spChg>
        <pc:spChg chg="add mod">
          <ac:chgData name="Toby Donaldson" userId="2e6e5431-bb17-4c41-9985-d39c50d83c73" providerId="ADAL" clId="{A86C17CE-7CFF-443E-96E5-E2C3E6CEFC2B}" dt="2024-10-17T01:55:55.078" v="5984" actId="767"/>
          <ac:spMkLst>
            <pc:docMk/>
            <pc:sldMk cId="3082123790" sldId="337"/>
            <ac:spMk id="11" creationId="{5CF3DDF6-3C79-E0C6-39B0-18CC9CE5F661}"/>
          </ac:spMkLst>
        </pc:spChg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  <pc:spChg chg="mod">
          <ac:chgData name="Toby Donaldson" userId="2e6e5431-bb17-4c41-9985-d39c50d83c73" providerId="ADAL" clId="{A86C17CE-7CFF-443E-96E5-E2C3E6CEFC2B}" dt="2024-10-17T18:16:47.007" v="8975" actId="313"/>
          <ac:spMkLst>
            <pc:docMk/>
            <pc:sldMk cId="489289677" sldId="338"/>
            <ac:spMk id="6" creationId="{4F8A2E4D-2FDA-E84B-3062-E14D6E2D3D84}"/>
          </ac:spMkLst>
        </pc:spChg>
        <pc:spChg chg="mod">
          <ac:chgData name="Toby Donaldson" userId="2e6e5431-bb17-4c41-9985-d39c50d83c73" providerId="ADAL" clId="{A86C17CE-7CFF-443E-96E5-E2C3E6CEFC2B}" dt="2024-10-21T03:13:08.675" v="12184" actId="5793"/>
          <ac:spMkLst>
            <pc:docMk/>
            <pc:sldMk cId="489289677" sldId="338"/>
            <ac:spMk id="9" creationId="{D76D9749-AEAA-D3B1-92CB-45EBF0ED7911}"/>
          </ac:spMkLst>
        </pc:spChg>
        <pc:spChg chg="add mod">
          <ac:chgData name="Toby Donaldson" userId="2e6e5431-bb17-4c41-9985-d39c50d83c73" providerId="ADAL" clId="{A86C17CE-7CFF-443E-96E5-E2C3E6CEFC2B}" dt="2024-10-21T03:13:16.455" v="12185"/>
          <ac:spMkLst>
            <pc:docMk/>
            <pc:sldMk cId="489289677" sldId="338"/>
            <ac:spMk id="10" creationId="{FA95AF86-EBF4-BA2B-153A-59787DFDBC5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  <pc:spChg chg="mod">
          <ac:chgData name="Toby Donaldson" userId="2e6e5431-bb17-4c41-9985-d39c50d83c73" providerId="ADAL" clId="{A86C17CE-7CFF-443E-96E5-E2C3E6CEFC2B}" dt="2024-10-17T01:57:49.331" v="6029" actId="20577"/>
          <ac:spMkLst>
            <pc:docMk/>
            <pc:sldMk cId="2571044576" sldId="340"/>
            <ac:spMk id="2" creationId="{C7EF85FE-6BB6-A92B-6FD2-99820C2A7C59}"/>
          </ac:spMkLst>
        </pc:spChg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  <pc:spChg chg="mod">
          <ac:chgData name="Toby Donaldson" userId="2e6e5431-bb17-4c41-9985-d39c50d83c73" providerId="ADAL" clId="{A86C17CE-7CFF-443E-96E5-E2C3E6CEFC2B}" dt="2024-10-17T04:36:27.888" v="6336" actId="20577"/>
          <ac:spMkLst>
            <pc:docMk/>
            <pc:sldMk cId="3900862578" sldId="341"/>
            <ac:spMk id="3" creationId="{3272181C-56E0-D722-0D71-1BFAA6FDD228}"/>
          </ac:spMkLst>
        </pc:spChg>
        <pc:spChg chg="add mod">
          <ac:chgData name="Toby Donaldson" userId="2e6e5431-bb17-4c41-9985-d39c50d83c73" providerId="ADAL" clId="{A86C17CE-7CFF-443E-96E5-E2C3E6CEFC2B}" dt="2024-10-21T02:52:48.588" v="11848"/>
          <ac:spMkLst>
            <pc:docMk/>
            <pc:sldMk cId="3900862578" sldId="341"/>
            <ac:spMk id="6" creationId="{37418A62-CEFB-3864-43CA-AC49F54CDB28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2" creationId="{B95B9AA7-3795-D4CF-D657-9AD4EAAC003F}"/>
          </ac:spMkLst>
        </pc:spChg>
        <pc:spChg chg="del mod">
          <ac:chgData name="Toby Donaldson" userId="2e6e5431-bb17-4c41-9985-d39c50d83c73" providerId="ADAL" clId="{A86C17CE-7CFF-443E-96E5-E2C3E6CEFC2B}" dt="2024-10-21T02:52:37.074" v="11846" actId="21"/>
          <ac:spMkLst>
            <pc:docMk/>
            <pc:sldMk cId="3900862578" sldId="341"/>
            <ac:spMk id="14" creationId="{8EA9CCF6-24BE-AE01-EDDB-EFC096922ADE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6" creationId="{0B2ED3A4-A96F-8251-E88B-B62400EC9284}"/>
          </ac:spMkLst>
        </pc:sp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18" creationId="{70A55C28-8A07-6BCE-C980-18A24F1E38CD}"/>
          </ac:cxnSpMkLst>
        </pc:cxn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22" creationId="{45C70853-56BD-33AA-095A-BF8080B1B1E1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  <pc:spChg chg="mod">
          <ac:chgData name="Toby Donaldson" userId="2e6e5431-bb17-4c41-9985-d39c50d83c73" providerId="ADAL" clId="{A86C17CE-7CFF-443E-96E5-E2C3E6CEFC2B}" dt="2024-10-17T17:53:00.544" v="8851" actId="207"/>
          <ac:spMkLst>
            <pc:docMk/>
            <pc:sldMk cId="2817996570" sldId="342"/>
            <ac:spMk id="3" creationId="{FDE58487-0240-1172-D3E6-9B4EA1296253}"/>
          </ac:spMkLst>
        </pc:spChg>
        <pc:spChg chg="add mod">
          <ac:chgData name="Toby Donaldson" userId="2e6e5431-bb17-4c41-9985-d39c50d83c73" providerId="ADAL" clId="{A86C17CE-7CFF-443E-96E5-E2C3E6CEFC2B}" dt="2024-10-17T04:38:07.450" v="6431"/>
          <ac:spMkLst>
            <pc:docMk/>
            <pc:sldMk cId="2817996570" sldId="342"/>
            <ac:spMk id="6" creationId="{1859BC8A-7DEA-F8A6-2A59-0180239197A3}"/>
          </ac:spMkLst>
        </pc:spChg>
        <pc:spChg chg="add mod">
          <ac:chgData name="Toby Donaldson" userId="2e6e5431-bb17-4c41-9985-d39c50d83c73" providerId="ADAL" clId="{A86C17CE-7CFF-443E-96E5-E2C3E6CEFC2B}" dt="2024-10-21T02:53:23.700" v="11872" actId="20577"/>
          <ac:spMkLst>
            <pc:docMk/>
            <pc:sldMk cId="2817996570" sldId="342"/>
            <ac:spMk id="7" creationId="{9C2C001F-82BD-D8C2-5B67-5C84736643DD}"/>
          </ac:spMkLst>
        </pc:spChg>
        <pc:spChg chg="del">
          <ac:chgData name="Toby Donaldson" userId="2e6e5431-bb17-4c41-9985-d39c50d83c73" providerId="ADAL" clId="{A86C17CE-7CFF-443E-96E5-E2C3E6CEFC2B}" dt="2024-10-17T04:38:01.112" v="6430" actId="21"/>
          <ac:spMkLst>
            <pc:docMk/>
            <pc:sldMk cId="2817996570" sldId="342"/>
            <ac:spMk id="12" creationId="{F9CB3EEC-35E8-750D-B46E-648AD41C8ACD}"/>
          </ac:spMkLst>
        </pc:spChg>
        <pc:cxnChg chg="add mod">
          <ac:chgData name="Toby Donaldson" userId="2e6e5431-bb17-4c41-9985-d39c50d83c73" providerId="ADAL" clId="{A86C17CE-7CFF-443E-96E5-E2C3E6CEFC2B}" dt="2024-10-21T02:53:21.992" v="11860" actId="20577"/>
          <ac:cxnSpMkLst>
            <pc:docMk/>
            <pc:sldMk cId="2817996570" sldId="342"/>
            <ac:cxnSpMk id="9" creationId="{C5EA5E28-C3C5-C867-B3B2-9CC087A7D42C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  <pc:spChg chg="mod">
          <ac:chgData name="Toby Donaldson" userId="2e6e5431-bb17-4c41-9985-d39c50d83c73" providerId="ADAL" clId="{A86C17CE-7CFF-443E-96E5-E2C3E6CEFC2B}" dt="2024-10-17T04:37:41.197" v="6429" actId="20577"/>
          <ac:spMkLst>
            <pc:docMk/>
            <pc:sldMk cId="3610070950" sldId="343"/>
            <ac:spMk id="3" creationId="{1339B6AD-9500-77DF-BF00-DEDA020107CE}"/>
          </ac:spMkLst>
        </pc:spChg>
        <pc:spChg chg="add del mod">
          <ac:chgData name="Toby Donaldson" userId="2e6e5431-bb17-4c41-9985-d39c50d83c73" providerId="ADAL" clId="{A86C17CE-7CFF-443E-96E5-E2C3E6CEFC2B}" dt="2024-10-17T04:37:16.602" v="6424"/>
          <ac:spMkLst>
            <pc:docMk/>
            <pc:sldMk cId="3610070950" sldId="343"/>
            <ac:spMk id="6" creationId="{7C571A80-7301-8F58-5D09-EA3142B4E47C}"/>
          </ac:spMkLst>
        </pc:spChg>
        <pc:spChg chg="add mod">
          <ac:chgData name="Toby Donaldson" userId="2e6e5431-bb17-4c41-9985-d39c50d83c73" providerId="ADAL" clId="{A86C17CE-7CFF-443E-96E5-E2C3E6CEFC2B}" dt="2024-10-17T04:37:15.270" v="6422" actId="1076"/>
          <ac:spMkLst>
            <pc:docMk/>
            <pc:sldMk cId="3610070950" sldId="343"/>
            <ac:spMk id="7" creationId="{3BD63983-5C6F-94E8-21E8-A591B79F9ABC}"/>
          </ac:spMkLst>
        </pc:spChg>
        <pc:spChg chg="del">
          <ac:chgData name="Toby Donaldson" userId="2e6e5431-bb17-4c41-9985-d39c50d83c73" providerId="ADAL" clId="{A86C17CE-7CFF-443E-96E5-E2C3E6CEFC2B}" dt="2024-10-17T04:36:36.976" v="6338" actId="21"/>
          <ac:spMkLst>
            <pc:docMk/>
            <pc:sldMk cId="3610070950" sldId="343"/>
            <ac:spMk id="12" creationId="{3276D375-797A-40D1-B173-4E5A892D2231}"/>
          </ac:spMkLst>
        </pc:spChg>
        <pc:spChg chg="mod">
          <ac:chgData name="Toby Donaldson" userId="2e6e5431-bb17-4c41-9985-d39c50d83c73" providerId="ADAL" clId="{A86C17CE-7CFF-443E-96E5-E2C3E6CEFC2B}" dt="2024-10-21T02:52:42.769" v="11847" actId="2711"/>
          <ac:spMkLst>
            <pc:docMk/>
            <pc:sldMk cId="3610070950" sldId="343"/>
            <ac:spMk id="14" creationId="{688965C0-8566-DBC9-4556-7160D32CE3F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  <pc:spChg chg="mod">
          <ac:chgData name="Toby Donaldson" userId="2e6e5431-bb17-4c41-9985-d39c50d83c73" providerId="ADAL" clId="{A86C17CE-7CFF-443E-96E5-E2C3E6CEFC2B}" dt="2024-10-17T04:40:48.486" v="6640" actId="20577"/>
          <ac:spMkLst>
            <pc:docMk/>
            <pc:sldMk cId="1556383594" sldId="344"/>
            <ac:spMk id="3" creationId="{CFCDA5FF-DB69-6B86-5EAE-BF36BF4A6F77}"/>
          </ac:spMkLst>
        </pc:spChg>
        <pc:spChg chg="mod">
          <ac:chgData name="Toby Donaldson" userId="2e6e5431-bb17-4c41-9985-d39c50d83c73" providerId="ADAL" clId="{A86C17CE-7CFF-443E-96E5-E2C3E6CEFC2B}" dt="2024-10-17T04:40:09.640" v="6614" actId="20577"/>
          <ac:spMkLst>
            <pc:docMk/>
            <pc:sldMk cId="1556383594" sldId="344"/>
            <ac:spMk id="5" creationId="{29C2C30D-7543-DFE4-AD0C-6915C91F9691}"/>
          </ac:spMkLst>
        </pc:spChg>
        <pc:spChg chg="add mod">
          <ac:chgData name="Toby Donaldson" userId="2e6e5431-bb17-4c41-9985-d39c50d83c73" providerId="ADAL" clId="{A86C17CE-7CFF-443E-96E5-E2C3E6CEFC2B}" dt="2024-10-17T17:53:34.470" v="8867" actId="14100"/>
          <ac:spMkLst>
            <pc:docMk/>
            <pc:sldMk cId="1556383594" sldId="344"/>
            <ac:spMk id="6" creationId="{46700993-58D6-AD66-AF76-F4F8061A02DB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7" creationId="{7BA0FE24-CA49-985F-270B-01F5E09DF32C}"/>
          </ac:spMkLst>
        </pc:spChg>
        <pc:spChg chg="add mod">
          <ac:chgData name="Toby Donaldson" userId="2e6e5431-bb17-4c41-9985-d39c50d83c73" providerId="ADAL" clId="{A86C17CE-7CFF-443E-96E5-E2C3E6CEFC2B}" dt="2024-10-17T04:44:30.750" v="6822" actId="14100"/>
          <ac:spMkLst>
            <pc:docMk/>
            <pc:sldMk cId="1556383594" sldId="344"/>
            <ac:spMk id="8" creationId="{A8956FAC-59C9-8072-DDC4-2441EA8C5DAD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9" creationId="{1B11486B-C0F1-2C0D-CBA8-9EA40E8A50ED}"/>
          </ac:spMkLst>
        </pc:spChg>
        <pc:spChg chg="del">
          <ac:chgData name="Toby Donaldson" userId="2e6e5431-bb17-4c41-9985-d39c50d83c73" providerId="ADAL" clId="{A86C17CE-7CFF-443E-96E5-E2C3E6CEFC2B}" dt="2024-10-17T04:40:28.331" v="6618" actId="21"/>
          <ac:spMkLst>
            <pc:docMk/>
            <pc:sldMk cId="1556383594" sldId="344"/>
            <ac:spMk id="12" creationId="{E1765328-5BBA-D2B7-C63B-CB8C52624D1D}"/>
          </ac:spMkLst>
        </pc:spChg>
        <pc:cxnChg chg="add mod">
          <ac:chgData name="Toby Donaldson" userId="2e6e5431-bb17-4c41-9985-d39c50d83c73" providerId="ADAL" clId="{A86C17CE-7CFF-443E-96E5-E2C3E6CEFC2B}" dt="2024-10-17T17:53:41.211" v="8869" actId="14100"/>
          <ac:cxnSpMkLst>
            <pc:docMk/>
            <pc:sldMk cId="1556383594" sldId="344"/>
            <ac:cxnSpMk id="11" creationId="{881BCFCC-6472-B938-122B-8D1E70528583}"/>
          </ac:cxnSpMkLst>
        </pc:cxnChg>
        <pc:cxnChg chg="add del mod">
          <ac:chgData name="Toby Donaldson" userId="2e6e5431-bb17-4c41-9985-d39c50d83c73" providerId="ADAL" clId="{A86C17CE-7CFF-443E-96E5-E2C3E6CEFC2B}" dt="2024-10-17T04:44:24.479" v="6820" actId="21"/>
          <ac:cxnSpMkLst>
            <pc:docMk/>
            <pc:sldMk cId="1556383594" sldId="344"/>
            <ac:cxnSpMk id="15" creationId="{E44A1B0D-9A80-5BB3-1B92-8D182E489CC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  <pc:spChg chg="del">
          <ac:chgData name="Toby Donaldson" userId="2e6e5431-bb17-4c41-9985-d39c50d83c73" providerId="ADAL" clId="{A86C17CE-7CFF-443E-96E5-E2C3E6CEFC2B}" dt="2024-10-21T02:53:52.642" v="11875" actId="21"/>
          <ac:spMkLst>
            <pc:docMk/>
            <pc:sldMk cId="3264327507" sldId="345"/>
            <ac:spMk id="6" creationId="{EC62E400-7E37-B71D-029B-44D24866676B}"/>
          </ac:spMkLst>
        </pc:spChg>
        <pc:spChg chg="del mod">
          <ac:chgData name="Toby Donaldson" userId="2e6e5431-bb17-4c41-9985-d39c50d83c73" providerId="ADAL" clId="{A86C17CE-7CFF-443E-96E5-E2C3E6CEFC2B}" dt="2024-10-21T02:53:56.143" v="11876" actId="21"/>
          <ac:spMkLst>
            <pc:docMk/>
            <pc:sldMk cId="3264327507" sldId="345"/>
            <ac:spMk id="7" creationId="{E539F05B-D852-EE32-A6E4-32AD5CF50B1A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8" creationId="{87C7457F-5DDD-9DF2-204D-286B51691F4F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9" creationId="{EDD44757-B68C-E609-85EE-7156E49EA6D3}"/>
          </ac:spMkLst>
        </pc:spChg>
        <pc:spChg chg="add mod">
          <ac:chgData name="Toby Donaldson" userId="2e6e5431-bb17-4c41-9985-d39c50d83c73" providerId="ADAL" clId="{A86C17CE-7CFF-443E-96E5-E2C3E6CEFC2B}" dt="2024-10-21T02:54:45.032" v="11987" actId="2711"/>
          <ac:spMkLst>
            <pc:docMk/>
            <pc:sldMk cId="3264327507" sldId="345"/>
            <ac:spMk id="10" creationId="{2AF4541D-29DC-1535-D05D-3233D477C8A4}"/>
          </ac:spMkLst>
        </pc:spChg>
        <pc:cxnChg chg="del mod">
          <ac:chgData name="Toby Donaldson" userId="2e6e5431-bb17-4c41-9985-d39c50d83c73" providerId="ADAL" clId="{A86C17CE-7CFF-443E-96E5-E2C3E6CEFC2B}" dt="2024-10-21T02:53:52.642" v="11875" actId="21"/>
          <ac:cxnSpMkLst>
            <pc:docMk/>
            <pc:sldMk cId="3264327507" sldId="345"/>
            <ac:cxnSpMk id="11" creationId="{5F6F46B7-7239-84EB-ABC7-4A353253972C}"/>
          </ac:cxnSpMkLst>
        </pc:cxnChg>
        <pc:cxnChg chg="del mod">
          <ac:chgData name="Toby Donaldson" userId="2e6e5431-bb17-4c41-9985-d39c50d83c73" providerId="ADAL" clId="{A86C17CE-7CFF-443E-96E5-E2C3E6CEFC2B}" dt="2024-10-21T02:53:56.143" v="11876" actId="21"/>
          <ac:cxnSpMkLst>
            <pc:docMk/>
            <pc:sldMk cId="3264327507" sldId="345"/>
            <ac:cxnSpMk id="15" creationId="{43D16402-3C52-B92D-DDFD-FBFBE0179F5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  <pc:spChg chg="mod">
          <ac:chgData name="Toby Donaldson" userId="2e6e5431-bb17-4c41-9985-d39c50d83c73" providerId="ADAL" clId="{A86C17CE-7CFF-443E-96E5-E2C3E6CEFC2B}" dt="2024-10-17T17:54:21.654" v="8891" actId="14100"/>
          <ac:spMkLst>
            <pc:docMk/>
            <pc:sldMk cId="2255662188" sldId="346"/>
            <ac:spMk id="6" creationId="{038BA53D-12A9-3850-7424-00B8F5B1CB5C}"/>
          </ac:spMkLst>
        </pc:spChg>
        <pc:spChg chg="mod">
          <ac:chgData name="Toby Donaldson" userId="2e6e5431-bb17-4c41-9985-d39c50d83c73" providerId="ADAL" clId="{A86C17CE-7CFF-443E-96E5-E2C3E6CEFC2B}" dt="2024-10-17T04:46:09.213" v="6944" actId="1076"/>
          <ac:spMkLst>
            <pc:docMk/>
            <pc:sldMk cId="2255662188" sldId="346"/>
            <ac:spMk id="8" creationId="{A47682A6-17DC-C8A7-731E-B8A2BA20BC31}"/>
          </ac:spMkLst>
        </pc:spChg>
        <pc:cxnChg chg="mod">
          <ac:chgData name="Toby Donaldson" userId="2e6e5431-bb17-4c41-9985-d39c50d83c73" providerId="ADAL" clId="{A86C17CE-7CFF-443E-96E5-E2C3E6CEFC2B}" dt="2024-10-17T17:54:21.654" v="8891" actId="14100"/>
          <ac:cxnSpMkLst>
            <pc:docMk/>
            <pc:sldMk cId="2255662188" sldId="346"/>
            <ac:cxnSpMk id="11" creationId="{136F6D17-1FAB-7458-0AF0-24FC046CEF8A}"/>
          </ac:cxnSpMkLst>
        </pc:cxnChg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  <pc:spChg chg="mod">
          <ac:chgData name="Toby Donaldson" userId="2e6e5431-bb17-4c41-9985-d39c50d83c73" providerId="ADAL" clId="{A86C17CE-7CFF-443E-96E5-E2C3E6CEFC2B}" dt="2024-10-17T04:47:31.347" v="6989" actId="1076"/>
          <ac:spMkLst>
            <pc:docMk/>
            <pc:sldMk cId="518592599" sldId="347"/>
            <ac:spMk id="6" creationId="{73E9BCEF-E222-5F7E-EA5E-3880AD0C724D}"/>
          </ac:spMkLst>
        </pc:spChg>
        <pc:spChg chg="mod">
          <ac:chgData name="Toby Donaldson" userId="2e6e5431-bb17-4c41-9985-d39c50d83c73" providerId="ADAL" clId="{A86C17CE-7CFF-443E-96E5-E2C3E6CEFC2B}" dt="2024-10-17T04:47:01.706" v="6954" actId="14100"/>
          <ac:spMkLst>
            <pc:docMk/>
            <pc:sldMk cId="518592599" sldId="347"/>
            <ac:spMk id="8" creationId="{4D608887-7814-3F00-DA67-3DB7BE0E9988}"/>
          </ac:spMkLst>
        </pc:spChg>
        <pc:cxnChg chg="mod">
          <ac:chgData name="Toby Donaldson" userId="2e6e5431-bb17-4c41-9985-d39c50d83c73" providerId="ADAL" clId="{A86C17CE-7CFF-443E-96E5-E2C3E6CEFC2B}" dt="2024-10-17T04:47:31.347" v="6989" actId="1076"/>
          <ac:cxnSpMkLst>
            <pc:docMk/>
            <pc:sldMk cId="518592599" sldId="347"/>
            <ac:cxnSpMk id="11" creationId="{3C1F9838-D4BC-0E21-8082-C488111E0E4E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  <pc:spChg chg="mod">
          <ac:chgData name="Toby Donaldson" userId="2e6e5431-bb17-4c41-9985-d39c50d83c73" providerId="ADAL" clId="{A86C17CE-7CFF-443E-96E5-E2C3E6CEFC2B}" dt="2024-10-17T04:51:58.190" v="7328" actId="1076"/>
          <ac:spMkLst>
            <pc:docMk/>
            <pc:sldMk cId="3938777344" sldId="348"/>
            <ac:spMk id="3" creationId="{31AB2983-EE8A-C379-E2BB-617F774F8C05}"/>
          </ac:spMkLst>
        </pc:spChg>
        <pc:spChg chg="del">
          <ac:chgData name="Toby Donaldson" userId="2e6e5431-bb17-4c41-9985-d39c50d83c73" providerId="ADAL" clId="{A86C17CE-7CFF-443E-96E5-E2C3E6CEFC2B}" dt="2024-10-17T05:01:03.370" v="7469" actId="21"/>
          <ac:spMkLst>
            <pc:docMk/>
            <pc:sldMk cId="3938777344" sldId="348"/>
            <ac:spMk id="5" creationId="{B92A20A2-5C49-6924-53B2-BACED46D24D7}"/>
          </ac:spMkLst>
        </pc:spChg>
        <pc:spChg chg="del">
          <ac:chgData name="Toby Donaldson" userId="2e6e5431-bb17-4c41-9985-d39c50d83c73" providerId="ADAL" clId="{A86C17CE-7CFF-443E-96E5-E2C3E6CEFC2B}" dt="2024-10-17T04:50:09.122" v="7304" actId="21"/>
          <ac:spMkLst>
            <pc:docMk/>
            <pc:sldMk cId="3938777344" sldId="348"/>
            <ac:spMk id="6" creationId="{3DB28B72-DED1-1856-1DD7-DE91B921E113}"/>
          </ac:spMkLst>
        </pc:spChg>
        <pc:spChg chg="del mod">
          <ac:chgData name="Toby Donaldson" userId="2e6e5431-bb17-4c41-9985-d39c50d83c73" providerId="ADAL" clId="{A86C17CE-7CFF-443E-96E5-E2C3E6CEFC2B}" dt="2024-10-17T04:59:35.979" v="7414" actId="21"/>
          <ac:spMkLst>
            <pc:docMk/>
            <pc:sldMk cId="3938777344" sldId="348"/>
            <ac:spMk id="7" creationId="{AC913099-631A-7846-A3D7-EDDF37DD2DF6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8" creationId="{EE0AFAA8-D2A1-6C81-1AFD-392C039051D4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9" creationId="{DD4C5E11-97D2-836E-DF65-CD3A89C5DF42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0" creationId="{EA6E3023-84B4-C907-8032-FDD67CEC06EA}"/>
          </ac:spMkLst>
        </pc:spChg>
        <pc:spChg chg="add del mod">
          <ac:chgData name="Toby Donaldson" userId="2e6e5431-bb17-4c41-9985-d39c50d83c73" providerId="ADAL" clId="{A86C17CE-7CFF-443E-96E5-E2C3E6CEFC2B}" dt="2024-10-17T04:58:57.675" v="7409" actId="21"/>
          <ac:spMkLst>
            <pc:docMk/>
            <pc:sldMk cId="3938777344" sldId="348"/>
            <ac:spMk id="12" creationId="{F901D720-851C-CF22-55E9-8700A5D780EC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3" creationId="{F0C09535-9BAE-F955-20A0-F8C6E187EE74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4" creationId="{95031F4F-1236-3164-B571-7EFA4DE9B77B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8" creationId="{68F76FA0-066F-BDEE-2054-CC24DDCA6AD9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23" creationId="{083E118A-0B5F-3506-97E8-737942404A51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35" creationId="{1EDDE0F9-360E-9C2F-5E8C-B4EC6ED7251E}"/>
          </ac:spMkLst>
        </pc:spChg>
        <pc:spChg chg="add mod">
          <ac:chgData name="Toby Donaldson" userId="2e6e5431-bb17-4c41-9985-d39c50d83c73" providerId="ADAL" clId="{A86C17CE-7CFF-443E-96E5-E2C3E6CEFC2B}" dt="2024-10-17T05:01:13.658" v="7471" actId="1076"/>
          <ac:spMkLst>
            <pc:docMk/>
            <pc:sldMk cId="3938777344" sldId="348"/>
            <ac:spMk id="40" creationId="{68B1A846-F6CB-3E4B-A33A-67421E183C89}"/>
          </ac:spMkLst>
        </pc:spChg>
        <pc:spChg chg="add mod">
          <ac:chgData name="Toby Donaldson" userId="2e6e5431-bb17-4c41-9985-d39c50d83c73" providerId="ADAL" clId="{A86C17CE-7CFF-443E-96E5-E2C3E6CEFC2B}" dt="2024-10-21T02:55:45.940" v="11994" actId="1076"/>
          <ac:spMkLst>
            <pc:docMk/>
            <pc:sldMk cId="3938777344" sldId="348"/>
            <ac:spMk id="41" creationId="{2A99CCC1-6679-93C1-2DAF-6E95644AE53F}"/>
          </ac:spMkLst>
        </pc:spChg>
        <pc:grpChg chg="add del mod">
          <ac:chgData name="Toby Donaldson" userId="2e6e5431-bb17-4c41-9985-d39c50d83c73" providerId="ADAL" clId="{A86C17CE-7CFF-443E-96E5-E2C3E6CEFC2B}" dt="2024-10-17T04:53:20.735" v="7352" actId="165"/>
          <ac:grpSpMkLst>
            <pc:docMk/>
            <pc:sldMk cId="3938777344" sldId="348"/>
            <ac:grpSpMk id="16" creationId="{17B62AF3-9A8B-719F-25A9-919492EFC331}"/>
          </ac:grpSpMkLst>
        </pc:grpChg>
        <pc:grpChg chg="add mod topLvl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17" creationId="{4344315E-DCE1-8ECD-4A92-D7A17B15765C}"/>
          </ac:grpSpMkLst>
        </pc:grpChg>
        <pc:grpChg chg="add del mod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39" creationId="{A7BEABB0-1168-2B8F-AAEE-B9613B250849}"/>
          </ac:grpSpMkLst>
        </pc:grpChg>
        <pc:cxnChg chg="del mod">
          <ac:chgData name="Toby Donaldson" userId="2e6e5431-bb17-4c41-9985-d39c50d83c73" providerId="ADAL" clId="{A86C17CE-7CFF-443E-96E5-E2C3E6CEFC2B}" dt="2024-10-17T04:50:10.104" v="7305" actId="21"/>
          <ac:cxnSpMkLst>
            <pc:docMk/>
            <pc:sldMk cId="3938777344" sldId="348"/>
            <ac:cxnSpMk id="11" creationId="{03E89CF9-D8A9-C417-6DA5-08BF3245E3E7}"/>
          </ac:cxnSpMkLst>
        </pc:cxnChg>
        <pc:cxnChg chg="del mod">
          <ac:chgData name="Toby Donaldson" userId="2e6e5431-bb17-4c41-9985-d39c50d83c73" providerId="ADAL" clId="{A86C17CE-7CFF-443E-96E5-E2C3E6CEFC2B}" dt="2024-10-17T04:50:02.995" v="7302" actId="21"/>
          <ac:cxnSpMkLst>
            <pc:docMk/>
            <pc:sldMk cId="3938777344" sldId="348"/>
            <ac:cxnSpMk id="15" creationId="{8325C85A-83B6-8938-C201-702A4EBC7E27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0" creationId="{805AD949-AF69-3443-1434-8D6EEFAFA01B}"/>
          </ac:cxnSpMkLst>
        </pc:cxnChg>
        <pc:cxnChg chg="add del mod">
          <ac:chgData name="Toby Donaldson" userId="2e6e5431-bb17-4c41-9985-d39c50d83c73" providerId="ADAL" clId="{A86C17CE-7CFF-443E-96E5-E2C3E6CEFC2B}" dt="2024-10-17T04:57:16.714" v="7387" actId="21"/>
          <ac:cxnSpMkLst>
            <pc:docMk/>
            <pc:sldMk cId="3938777344" sldId="348"/>
            <ac:cxnSpMk id="22" creationId="{9672D89A-8A01-5A2D-0ADD-9A3B95AB429E}"/>
          </ac:cxnSpMkLst>
        </pc:cxnChg>
        <pc:cxnChg chg="add del mod">
          <ac:chgData name="Toby Donaldson" userId="2e6e5431-bb17-4c41-9985-d39c50d83c73" providerId="ADAL" clId="{A86C17CE-7CFF-443E-96E5-E2C3E6CEFC2B}" dt="2024-10-17T04:57:15.420" v="7386" actId="21"/>
          <ac:cxnSpMkLst>
            <pc:docMk/>
            <pc:sldMk cId="3938777344" sldId="348"/>
            <ac:cxnSpMk id="25" creationId="{523DE79C-74EB-53DA-4835-43A396DF1FFF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9" creationId="{D1DC13AD-6511-FCDA-75D2-C1880EC0A49A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32" creationId="{79BD92B3-2EC4-2021-AEC1-A134DF59084E}"/>
          </ac:cxnSpMkLst>
        </pc:cxnChg>
        <pc:cxnChg chg="add mod topLvl">
          <ac:chgData name="Toby Donaldson" userId="2e6e5431-bb17-4c41-9985-d39c50d83c73" providerId="ADAL" clId="{A86C17CE-7CFF-443E-96E5-E2C3E6CEFC2B}" dt="2024-10-17T17:56:44.960" v="8908" actId="14100"/>
          <ac:cxnSpMkLst>
            <pc:docMk/>
            <pc:sldMk cId="3938777344" sldId="348"/>
            <ac:cxnSpMk id="34" creationId="{BCB27755-136C-7EB1-520F-9C11FE47BAB5}"/>
          </ac:cxnSpMkLst>
        </pc:cxnChg>
        <pc:cxnChg chg="add mod topLvl">
          <ac:chgData name="Toby Donaldson" userId="2e6e5431-bb17-4c41-9985-d39c50d83c73" providerId="ADAL" clId="{A86C17CE-7CFF-443E-96E5-E2C3E6CEFC2B}" dt="2024-10-17T17:56:31.070" v="8906" actId="14100"/>
          <ac:cxnSpMkLst>
            <pc:docMk/>
            <pc:sldMk cId="3938777344" sldId="348"/>
            <ac:cxnSpMk id="36" creationId="{17F7443A-8275-EA63-635D-65075611AA0D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6" creationId="{E36C638A-AD81-173C-59C4-23211E663B24}"/>
          </ac:spMkLst>
        </pc:spChg>
        <pc:spChg chg="del">
          <ac:chgData name="Toby Donaldson" userId="2e6e5431-bb17-4c41-9985-d39c50d83c73" providerId="ADAL" clId="{A86C17CE-7CFF-443E-96E5-E2C3E6CEFC2B}" dt="2024-10-17T04:59:24.600" v="7413" actId="21"/>
          <ac:spMkLst>
            <pc:docMk/>
            <pc:sldMk cId="1074488400" sldId="349"/>
            <ac:spMk id="7" creationId="{FB2A9E73-B528-0C53-50B1-7A2CC6EFE002}"/>
          </ac:spMkLst>
        </pc:spChg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8" creationId="{D7EBAB01-3C51-2498-C478-5FA2053DE516}"/>
          </ac:spMkLst>
        </pc:spChg>
        <pc:spChg chg="del">
          <ac:chgData name="Toby Donaldson" userId="2e6e5431-bb17-4c41-9985-d39c50d83c73" providerId="ADAL" clId="{A86C17CE-7CFF-443E-96E5-E2C3E6CEFC2B}" dt="2024-10-17T04:59:21.335" v="7412" actId="21"/>
          <ac:spMkLst>
            <pc:docMk/>
            <pc:sldMk cId="1074488400" sldId="349"/>
            <ac:spMk id="9" creationId="{EDDC8349-A960-1A2B-F666-4B2DA6979CD4}"/>
          </ac:spMkLst>
        </pc:spChg>
        <pc:spChg chg="add mod">
          <ac:chgData name="Toby Donaldson" userId="2e6e5431-bb17-4c41-9985-d39c50d83c73" providerId="ADAL" clId="{A86C17CE-7CFF-443E-96E5-E2C3E6CEFC2B}" dt="2024-10-21T02:55:19.134" v="11990" actId="114"/>
          <ac:spMkLst>
            <pc:docMk/>
            <pc:sldMk cId="1074488400" sldId="349"/>
            <ac:spMk id="10" creationId="{AC913099-631A-7846-A3D7-EDDF37DD2DF6}"/>
          </ac:spMkLst>
        </pc:spChg>
        <pc:cxnChg chg="del mod">
          <ac:chgData name="Toby Donaldson" userId="2e6e5431-bb17-4c41-9985-d39c50d83c73" providerId="ADAL" clId="{A86C17CE-7CFF-443E-96E5-E2C3E6CEFC2B}" dt="2024-10-17T04:59:18.102" v="7411" actId="21"/>
          <ac:cxnSpMkLst>
            <pc:docMk/>
            <pc:sldMk cId="1074488400" sldId="349"/>
            <ac:cxnSpMk id="11" creationId="{0923096E-AA4B-10BB-933E-9494847BEF4E}"/>
          </ac:cxnSpMkLst>
        </pc:cxnChg>
        <pc:cxnChg chg="del mod">
          <ac:chgData name="Toby Donaldson" userId="2e6e5431-bb17-4c41-9985-d39c50d83c73" providerId="ADAL" clId="{A86C17CE-7CFF-443E-96E5-E2C3E6CEFC2B}" dt="2024-10-17T04:59:24.600" v="7413" actId="21"/>
          <ac:cxnSpMkLst>
            <pc:docMk/>
            <pc:sldMk cId="1074488400" sldId="349"/>
            <ac:cxnSpMk id="15" creationId="{0A42902A-EACD-3003-A96C-203E83F0EFF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  <pc:spChg chg="add mod">
          <ac:chgData name="Toby Donaldson" userId="2e6e5431-bb17-4c41-9985-d39c50d83c73" providerId="ADAL" clId="{A86C17CE-7CFF-443E-96E5-E2C3E6CEFC2B}" dt="2024-10-17T05:02:42.425" v="7608" actId="1076"/>
          <ac:spMkLst>
            <pc:docMk/>
            <pc:sldMk cId="2693912225" sldId="350"/>
            <ac:spMk id="5" creationId="{5F2F50EB-4B29-7D07-113A-F35AB7BF8168}"/>
          </ac:spMkLst>
        </pc:spChg>
        <pc:spChg chg="mod">
          <ac:chgData name="Toby Donaldson" userId="2e6e5431-bb17-4c41-9985-d39c50d83c73" providerId="ADAL" clId="{A86C17CE-7CFF-443E-96E5-E2C3E6CEFC2B}" dt="2024-10-17T05:02:23.408" v="7606" actId="20577"/>
          <ac:spMkLst>
            <pc:docMk/>
            <pc:sldMk cId="2693912225" sldId="350"/>
            <ac:spMk id="41" creationId="{E5CBE02D-89B2-6D60-189D-FC0E5877696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  <pc:spChg chg="del">
          <ac:chgData name="Toby Donaldson" userId="2e6e5431-bb17-4c41-9985-d39c50d83c73" providerId="ADAL" clId="{A86C17CE-7CFF-443E-96E5-E2C3E6CEFC2B}" dt="2024-10-17T05:02:50.189" v="7610" actId="21"/>
          <ac:spMkLst>
            <pc:docMk/>
            <pc:sldMk cId="2698669342" sldId="351"/>
            <ac:spMk id="5" creationId="{363336EA-DE02-4BAE-6D57-8325839589D9}"/>
          </ac:spMkLst>
        </pc:spChg>
        <pc:spChg chg="add mod">
          <ac:chgData name="Toby Donaldson" userId="2e6e5431-bb17-4c41-9985-d39c50d83c73" providerId="ADAL" clId="{A86C17CE-7CFF-443E-96E5-E2C3E6CEFC2B}" dt="2024-10-21T02:56:08.463" v="12000" actId="14100"/>
          <ac:spMkLst>
            <pc:docMk/>
            <pc:sldMk cId="2698669342" sldId="351"/>
            <ac:spMk id="6" creationId="{03CBB2E0-FBFF-9440-DA85-7BFE1FF4EA1D}"/>
          </ac:spMkLst>
        </pc:spChg>
        <pc:spChg chg="mod">
          <ac:chgData name="Toby Donaldson" userId="2e6e5431-bb17-4c41-9985-d39c50d83c73" providerId="ADAL" clId="{A86C17CE-7CFF-443E-96E5-E2C3E6CEFC2B}" dt="2024-10-21T02:55:56.225" v="11995" actId="113"/>
          <ac:spMkLst>
            <pc:docMk/>
            <pc:sldMk cId="2698669342" sldId="351"/>
            <ac:spMk id="41" creationId="{F6AD9B95-9D1B-5CEE-C1E6-EE5CF0935786}"/>
          </ac:spMkLst>
        </pc:spChg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  <pc:spChg chg="mod">
          <ac:chgData name="Toby Donaldson" userId="2e6e5431-bb17-4c41-9985-d39c50d83c73" providerId="ADAL" clId="{A86C17CE-7CFF-443E-96E5-E2C3E6CEFC2B}" dt="2024-10-17T05:06:02.260" v="7953" actId="554"/>
          <ac:spMkLst>
            <pc:docMk/>
            <pc:sldMk cId="1615613375" sldId="352"/>
            <ac:spMk id="3" creationId="{1CECC2D1-B6FE-6E24-50E2-A4379A6187AF}"/>
          </ac:spMkLst>
        </pc:spChg>
        <pc:spChg chg="mod">
          <ac:chgData name="Toby Donaldson" userId="2e6e5431-bb17-4c41-9985-d39c50d83c73" providerId="ADAL" clId="{A86C17CE-7CFF-443E-96E5-E2C3E6CEFC2B}" dt="2024-10-17T05:06:28.686" v="7957" actId="1076"/>
          <ac:spMkLst>
            <pc:docMk/>
            <pc:sldMk cId="1615613375" sldId="352"/>
            <ac:spMk id="5" creationId="{0556AC98-2EFB-4B0D-D76A-50C6803E8738}"/>
          </ac:spMkLst>
        </pc:spChg>
        <pc:spChg chg="del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6" creationId="{2AD6AF40-EA18-7359-C09C-7DE952A1C23C}"/>
          </ac:spMkLst>
        </pc:spChg>
        <pc:spChg chg="del mod">
          <ac:chgData name="Toby Donaldson" userId="2e6e5431-bb17-4c41-9985-d39c50d83c73" providerId="ADAL" clId="{A86C17CE-7CFF-443E-96E5-E2C3E6CEFC2B}" dt="2024-10-17T05:06:25.621" v="7956" actId="21"/>
          <ac:spMkLst>
            <pc:docMk/>
            <pc:sldMk cId="1615613375" sldId="352"/>
            <ac:spMk id="7" creationId="{7B46D00F-F883-386E-E653-BCCC0C2AB402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8" creationId="{9E9DD409-AD65-B086-FD02-0E8757E1FBB0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9" creationId="{A3759121-AC84-E0EB-CC6E-BEAD88E33696}"/>
          </ac:spMkLst>
        </pc:spChg>
        <pc:spChg chg="add del mod">
          <ac:chgData name="Toby Donaldson" userId="2e6e5431-bb17-4c41-9985-d39c50d83c73" providerId="ADAL" clId="{A86C17CE-7CFF-443E-96E5-E2C3E6CEFC2B}" dt="2024-10-17T17:57:46.519" v="8911" actId="21"/>
          <ac:spMkLst>
            <pc:docMk/>
            <pc:sldMk cId="1615613375" sldId="352"/>
            <ac:spMk id="12" creationId="{7B226C07-3275-1E87-725B-36925A45B129}"/>
          </ac:spMkLst>
        </pc:spChg>
        <pc:spChg chg="add mod">
          <ac:chgData name="Toby Donaldson" userId="2e6e5431-bb17-4c41-9985-d39c50d83c73" providerId="ADAL" clId="{A86C17CE-7CFF-443E-96E5-E2C3E6CEFC2B}" dt="2024-10-17T05:06:18.641" v="7955" actId="1076"/>
          <ac:spMkLst>
            <pc:docMk/>
            <pc:sldMk cId="1615613375" sldId="352"/>
            <ac:spMk id="13" creationId="{F401F5E1-5B64-55B1-504D-FE6D710C86F7}"/>
          </ac:spMkLst>
        </pc:spChg>
        <pc:spChg chg="add mod">
          <ac:chgData name="Toby Donaldson" userId="2e6e5431-bb17-4c41-9985-d39c50d83c73" providerId="ADAL" clId="{A86C17CE-7CFF-443E-96E5-E2C3E6CEFC2B}" dt="2024-10-17T17:57:59.599" v="8913" actId="1076"/>
          <ac:spMkLst>
            <pc:docMk/>
            <pc:sldMk cId="1615613375" sldId="352"/>
            <ac:spMk id="14" creationId="{C475307A-41A1-7041-17FD-0972CEC30F7A}"/>
          </ac:spMkLst>
        </pc:sp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1" creationId="{7B76FD0F-B5A3-2A04-9128-E41AFD2D825F}"/>
          </ac:cxnSpMkLst>
        </pc:cxn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5" creationId="{D26765DA-20F1-64AC-689F-E9505A53592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  <pc:spChg chg="add mod">
          <ac:chgData name="Toby Donaldson" userId="2e6e5431-bb17-4c41-9985-d39c50d83c73" providerId="ADAL" clId="{A86C17CE-7CFF-443E-96E5-E2C3E6CEFC2B}" dt="2024-10-17T05:07:13.308" v="7998" actId="1076"/>
          <ac:spMkLst>
            <pc:docMk/>
            <pc:sldMk cId="1063097408" sldId="353"/>
            <ac:spMk id="6" creationId="{A9863DFC-40D9-3BC5-6BBF-25AC55608504}"/>
          </ac:spMkLst>
        </pc:spChg>
        <pc:spChg chg="add mod">
          <ac:chgData name="Toby Donaldson" userId="2e6e5431-bb17-4c41-9985-d39c50d83c73" providerId="ADAL" clId="{A86C17CE-7CFF-443E-96E5-E2C3E6CEFC2B}" dt="2024-10-17T17:58:16.108" v="8914" actId="1076"/>
          <ac:spMkLst>
            <pc:docMk/>
            <pc:sldMk cId="1063097408" sldId="353"/>
            <ac:spMk id="7" creationId="{48CE093E-3C1B-D097-27E5-AD656C76CDFE}"/>
          </ac:spMkLst>
        </pc:spChg>
        <pc:spChg chg="add mod">
          <ac:chgData name="Toby Donaldson" userId="2e6e5431-bb17-4c41-9985-d39c50d83c73" providerId="ADAL" clId="{A86C17CE-7CFF-443E-96E5-E2C3E6CEFC2B}" dt="2024-10-17T05:08:24.917" v="8107" actId="1076"/>
          <ac:spMkLst>
            <pc:docMk/>
            <pc:sldMk cId="1063097408" sldId="353"/>
            <ac:spMk id="8" creationId="{C9FE06EA-DB9C-2DB8-AF61-BECBE4D293E2}"/>
          </ac:spMkLst>
        </pc:spChg>
        <pc:cxnChg chg="add">
          <ac:chgData name="Toby Donaldson" userId="2e6e5431-bb17-4c41-9985-d39c50d83c73" providerId="ADAL" clId="{A86C17CE-7CFF-443E-96E5-E2C3E6CEFC2B}" dt="2024-10-17T05:08:32.643" v="8108" actId="11529"/>
          <ac:cxnSpMkLst>
            <pc:docMk/>
            <pc:sldMk cId="1063097408" sldId="353"/>
            <ac:cxnSpMk id="10" creationId="{DF933FDF-7373-D0C8-6063-409FB4EB1FC9}"/>
          </ac:cxnSpMkLst>
        </pc:cxnChg>
        <pc:cxnChg chg="add mod">
          <ac:chgData name="Toby Donaldson" userId="2e6e5431-bb17-4c41-9985-d39c50d83c73" providerId="ADAL" clId="{A86C17CE-7CFF-443E-96E5-E2C3E6CEFC2B}" dt="2024-10-17T17:58:19.183" v="8915" actId="14100"/>
          <ac:cxnSpMkLst>
            <pc:docMk/>
            <pc:sldMk cId="1063097408" sldId="353"/>
            <ac:cxnSpMk id="14" creationId="{5AD912C6-E561-F04F-AC0F-9FA1104E87A1}"/>
          </ac:cxnSpMkLst>
        </pc:cxnChg>
        <pc:cxnChg chg="add">
          <ac:chgData name="Toby Donaldson" userId="2e6e5431-bb17-4c41-9985-d39c50d83c73" providerId="ADAL" clId="{A86C17CE-7CFF-443E-96E5-E2C3E6CEFC2B}" dt="2024-10-17T05:08:47.071" v="8110" actId="11529"/>
          <ac:cxnSpMkLst>
            <pc:docMk/>
            <pc:sldMk cId="1063097408" sldId="353"/>
            <ac:cxnSpMk id="16" creationId="{32B38B65-B8F2-E8AC-4C55-FF0458427C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  <pc:spChg chg="mod">
          <ac:chgData name="Toby Donaldson" userId="2e6e5431-bb17-4c41-9985-d39c50d83c73" providerId="ADAL" clId="{A86C17CE-7CFF-443E-96E5-E2C3E6CEFC2B}" dt="2024-10-17T05:09:52.306" v="8132" actId="1076"/>
          <ac:spMkLst>
            <pc:docMk/>
            <pc:sldMk cId="437704892" sldId="354"/>
            <ac:spMk id="3" creationId="{9943B764-4706-0014-BD25-4A3CF8D44015}"/>
          </ac:spMkLst>
        </pc:spChg>
        <pc:spChg chg="mod">
          <ac:chgData name="Toby Donaldson" userId="2e6e5431-bb17-4c41-9985-d39c50d83c73" providerId="ADAL" clId="{A86C17CE-7CFF-443E-96E5-E2C3E6CEFC2B}" dt="2024-10-17T05:10:27.534" v="8217" actId="5793"/>
          <ac:spMkLst>
            <pc:docMk/>
            <pc:sldMk cId="437704892" sldId="354"/>
            <ac:spMk id="5" creationId="{9630CC66-DFDB-9A37-7F2E-5AABA143149E}"/>
          </ac:spMkLst>
        </pc:spChg>
        <pc:spChg chg="mod">
          <ac:chgData name="Toby Donaldson" userId="2e6e5431-bb17-4c41-9985-d39c50d83c73" providerId="ADAL" clId="{A86C17CE-7CFF-443E-96E5-E2C3E6CEFC2B}" dt="2024-10-17T05:09:47.068" v="8131" actId="207"/>
          <ac:spMkLst>
            <pc:docMk/>
            <pc:sldMk cId="437704892" sldId="354"/>
            <ac:spMk id="12" creationId="{066E2E20-37CC-C89E-21D9-257CD0B8BBE9}"/>
          </ac:spMkLst>
        </pc:spChg>
        <pc:spChg chg="mod">
          <ac:chgData name="Toby Donaldson" userId="2e6e5431-bb17-4c41-9985-d39c50d83c73" providerId="ADAL" clId="{A86C17CE-7CFF-443E-96E5-E2C3E6CEFC2B}" dt="2024-10-17T05:09:54.832" v="8133" actId="1076"/>
          <ac:spMkLst>
            <pc:docMk/>
            <pc:sldMk cId="437704892" sldId="354"/>
            <ac:spMk id="13" creationId="{B8BF20C8-A403-F3E8-7153-87B86874CC4D}"/>
          </ac:spMkLst>
        </pc:spChg>
        <pc:cxnChg chg="mod">
          <ac:chgData name="Toby Donaldson" userId="2e6e5431-bb17-4c41-9985-d39c50d83c73" providerId="ADAL" clId="{A86C17CE-7CFF-443E-96E5-E2C3E6CEFC2B}" dt="2024-10-17T05:09:32.974" v="8129" actId="14100"/>
          <ac:cxnSpMkLst>
            <pc:docMk/>
            <pc:sldMk cId="437704892" sldId="354"/>
            <ac:cxnSpMk id="14" creationId="{791B0751-D78A-CC11-51FA-2530A93E3869}"/>
          </ac:cxnSpMkLst>
        </pc:cxnChg>
        <pc:cxnChg chg="mod">
          <ac:chgData name="Toby Donaldson" userId="2e6e5431-bb17-4c41-9985-d39c50d83c73" providerId="ADAL" clId="{A86C17CE-7CFF-443E-96E5-E2C3E6CEFC2B}" dt="2024-10-17T05:09:29.187" v="8128" actId="14100"/>
          <ac:cxnSpMkLst>
            <pc:docMk/>
            <pc:sldMk cId="437704892" sldId="354"/>
            <ac:cxnSpMk id="16" creationId="{A312F13B-DF60-E594-4DB7-A7C79E31CEF9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3" creationId="{F6975072-06F0-4E73-01FE-F4434C8378AD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5" creationId="{9E9C4982-0F78-BB1A-6EB8-8A3709BBA78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6" creationId="{30676151-1C3E-7EBF-40DA-FCB0519382C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7" creationId="{111A0C25-DA79-A829-3E7C-2AF2D298CC7F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8" creationId="{948A945F-4EBE-D85F-0934-E60ABD761E80}"/>
          </ac:spMkLst>
        </pc:spChg>
        <pc:spChg chg="add 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9" creationId="{2085CE64-8C6A-FD18-753E-7DA0B4C18575}"/>
          </ac:spMkLst>
        </pc:spChg>
        <pc:spChg chg="add mod">
          <ac:chgData name="Toby Donaldson" userId="2e6e5431-bb17-4c41-9985-d39c50d83c73" providerId="ADAL" clId="{A86C17CE-7CFF-443E-96E5-E2C3E6CEFC2B}" dt="2024-10-21T02:57:12.151" v="12002" actId="20577"/>
          <ac:spMkLst>
            <pc:docMk/>
            <pc:sldMk cId="2809845948" sldId="355"/>
            <ac:spMk id="11" creationId="{6CFDC11D-8170-8D79-62C7-35459FFC25C1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2" creationId="{A5B6119D-5D69-035A-9B90-D566D1C30ED3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3" creationId="{221215A4-44CF-CE78-A95F-E620638585DC}"/>
          </ac:spMkLst>
        </pc:sp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0" creationId="{B838A381-C58C-93F4-3661-5B059585B053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4" creationId="{1ED1A4F0-807B-E300-163F-C9D3E72B3422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6" creationId="{E204B1BB-6526-0A10-9E6B-C0181AF796AF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  <pc:spChg chg="add mod">
          <ac:chgData name="Toby Donaldson" userId="2e6e5431-bb17-4c41-9985-d39c50d83c73" providerId="ADAL" clId="{A86C17CE-7CFF-443E-96E5-E2C3E6CEFC2B}" dt="2024-10-17T05:14:47.051" v="8850" actId="14100"/>
          <ac:spMkLst>
            <pc:docMk/>
            <pc:sldMk cId="2745005155" sldId="356"/>
            <ac:spMk id="6" creationId="{BB8FC3F0-6035-89BB-73A5-6565F497EF82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  <pc:spChg chg="del">
          <ac:chgData name="Toby Donaldson" userId="2e6e5431-bb17-4c41-9985-d39c50d83c73" providerId="ADAL" clId="{A86C17CE-7CFF-443E-96E5-E2C3E6CEFC2B}" dt="2024-10-17T18:21:13.509" v="8980" actId="21"/>
          <ac:spMkLst>
            <pc:docMk/>
            <pc:sldMk cId="554056988" sldId="358"/>
            <ac:spMk id="2" creationId="{2FD2FF3D-48BE-ECC5-A184-CBA42A095CBA}"/>
          </ac:spMkLst>
        </pc:spChg>
        <pc:spChg chg="del">
          <ac:chgData name="Toby Donaldson" userId="2e6e5431-bb17-4c41-9985-d39c50d83c73" providerId="ADAL" clId="{A86C17CE-7CFF-443E-96E5-E2C3E6CEFC2B}" dt="2024-10-17T18:21:18.083" v="8981" actId="21"/>
          <ac:spMkLst>
            <pc:docMk/>
            <pc:sldMk cId="554056988" sldId="358"/>
            <ac:spMk id="3" creationId="{2260418F-6B20-FC31-4FE3-20D5E1A157F0}"/>
          </ac:spMkLst>
        </pc:spChg>
        <pc:spChg chg="add del mod">
          <ac:chgData name="Toby Donaldson" userId="2e6e5431-bb17-4c41-9985-d39c50d83c73" providerId="ADAL" clId="{A86C17CE-7CFF-443E-96E5-E2C3E6CEFC2B}" dt="2024-10-17T18:38:30.269" v="9779" actId="21"/>
          <ac:spMkLst>
            <pc:docMk/>
            <pc:sldMk cId="554056988" sldId="358"/>
            <ac:spMk id="7" creationId="{3BFADD1C-0D17-0E37-4779-088D4A8CB97F}"/>
          </ac:spMkLst>
        </pc:spChg>
        <pc:spChg chg="add mod">
          <ac:chgData name="Toby Donaldson" userId="2e6e5431-bb17-4c41-9985-d39c50d83c73" providerId="ADAL" clId="{A86C17CE-7CFF-443E-96E5-E2C3E6CEFC2B}" dt="2024-10-17T18:38:40.065" v="9782" actId="14100"/>
          <ac:spMkLst>
            <pc:docMk/>
            <pc:sldMk cId="554056988" sldId="358"/>
            <ac:spMk id="8" creationId="{99B784FE-CE35-2203-2AE3-773A19BAF3BB}"/>
          </ac:spMkLst>
        </pc:spChg>
        <pc:spChg chg="add mod">
          <ac:chgData name="Toby Donaldson" userId="2e6e5431-bb17-4c41-9985-d39c50d83c73" providerId="ADAL" clId="{A86C17CE-7CFF-443E-96E5-E2C3E6CEFC2B}" dt="2024-10-17T18:59:37.038" v="10500" actId="1076"/>
          <ac:spMkLst>
            <pc:docMk/>
            <pc:sldMk cId="554056988" sldId="358"/>
            <ac:spMk id="9" creationId="{80C8FA80-D8DC-D8D4-376F-8DD45D66817B}"/>
          </ac:spMkLst>
        </pc:spChg>
        <pc:spChg chg="add del mod">
          <ac:chgData name="Toby Donaldson" userId="2e6e5431-bb17-4c41-9985-d39c50d83c73" providerId="ADAL" clId="{A86C17CE-7CFF-443E-96E5-E2C3E6CEFC2B}" dt="2024-10-17T18:59:21.533" v="10498" actId="21"/>
          <ac:spMkLst>
            <pc:docMk/>
            <pc:sldMk cId="554056988" sldId="358"/>
            <ac:spMk id="10" creationId="{C4634BCC-7EC3-C058-8259-A16D9DD27BC7}"/>
          </ac:spMkLst>
        </pc:spChg>
        <pc:spChg chg="add del mod">
          <ac:chgData name="Toby Donaldson" userId="2e6e5431-bb17-4c41-9985-d39c50d83c73" providerId="ADAL" clId="{A86C17CE-7CFF-443E-96E5-E2C3E6CEFC2B}" dt="2024-10-17T18:38:33.936" v="9780" actId="21"/>
          <ac:spMkLst>
            <pc:docMk/>
            <pc:sldMk cId="554056988" sldId="358"/>
            <ac:spMk id="12" creationId="{54725F44-A922-951E-1F96-9944BB4BF532}"/>
          </ac:spMkLst>
        </pc:spChg>
        <pc:spChg chg="add mod">
          <ac:chgData name="Toby Donaldson" userId="2e6e5431-bb17-4c41-9985-d39c50d83c73" providerId="ADAL" clId="{A86C17CE-7CFF-443E-96E5-E2C3E6CEFC2B}" dt="2024-10-17T18:58:42.053" v="10497" actId="20577"/>
          <ac:spMkLst>
            <pc:docMk/>
            <pc:sldMk cId="554056988" sldId="358"/>
            <ac:spMk id="13" creationId="{2AAFF7AE-6FFF-20F5-E870-C30C5520DC04}"/>
          </ac:spMkLst>
        </pc:spChg>
        <pc:spChg chg="add mod">
          <ac:chgData name="Toby Donaldson" userId="2e6e5431-bb17-4c41-9985-d39c50d83c73" providerId="ADAL" clId="{A86C17CE-7CFF-443E-96E5-E2C3E6CEFC2B}" dt="2024-10-17T18:39:12.892" v="9806" actId="113"/>
          <ac:spMkLst>
            <pc:docMk/>
            <pc:sldMk cId="554056988" sldId="358"/>
            <ac:spMk id="14" creationId="{E663C218-EC34-CD9E-2E55-68E4EB886100}"/>
          </ac:spMkLst>
        </pc:spChg>
        <pc:picChg chg="add mod">
          <ac:chgData name="Toby Donaldson" userId="2e6e5431-bb17-4c41-9985-d39c50d83c73" providerId="ADAL" clId="{A86C17CE-7CFF-443E-96E5-E2C3E6CEFC2B}" dt="2024-10-17T18:59:39.699" v="10501" actId="1076"/>
          <ac:picMkLst>
            <pc:docMk/>
            <pc:sldMk cId="554056988" sldId="358"/>
            <ac:picMk id="6" creationId="{D860047A-A304-87AB-BAE0-7A9C899CF79D}"/>
          </ac:picMkLst>
        </pc:pic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  <pc:spChg chg="add del">
          <ac:chgData name="Toby Donaldson" userId="2e6e5431-bb17-4c41-9985-d39c50d83c73" providerId="ADAL" clId="{A86C17CE-7CFF-443E-96E5-E2C3E6CEFC2B}" dt="2024-10-17T19:01:54.162" v="10507" actId="22"/>
          <ac:spMkLst>
            <pc:docMk/>
            <pc:sldMk cId="4070484776" sldId="359"/>
            <ac:spMk id="3" creationId="{CD0CC94F-39D8-77DF-F75F-77296C4D2F0E}"/>
          </ac:spMkLst>
        </pc:spChg>
        <pc:spChg chg="add mod">
          <ac:chgData name="Toby Donaldson" userId="2e6e5431-bb17-4c41-9985-d39c50d83c73" providerId="ADAL" clId="{A86C17CE-7CFF-443E-96E5-E2C3E6CEFC2B}" dt="2024-10-17T19:20:14.035" v="10911" actId="20577"/>
          <ac:spMkLst>
            <pc:docMk/>
            <pc:sldMk cId="4070484776" sldId="359"/>
            <ac:spMk id="5" creationId="{26539832-25B9-B678-FC28-155BA30DF887}"/>
          </ac:spMkLst>
        </pc:spChg>
        <pc:spChg chg="add mod">
          <ac:chgData name="Toby Donaldson" userId="2e6e5431-bb17-4c41-9985-d39c50d83c73" providerId="ADAL" clId="{A86C17CE-7CFF-443E-96E5-E2C3E6CEFC2B}" dt="2024-10-17T19:04:45.741" v="10575" actId="1076"/>
          <ac:spMkLst>
            <pc:docMk/>
            <pc:sldMk cId="4070484776" sldId="359"/>
            <ac:spMk id="7" creationId="{14ADD18A-0947-E9F8-6291-FC26DB89D96F}"/>
          </ac:spMkLst>
        </pc:spChg>
        <pc:spChg chg="del">
          <ac:chgData name="Toby Donaldson" userId="2e6e5431-bb17-4c41-9985-d39c50d83c73" providerId="ADAL" clId="{A86C17CE-7CFF-443E-96E5-E2C3E6CEFC2B}" dt="2024-10-17T19:02:42.604" v="10522" actId="21"/>
          <ac:spMkLst>
            <pc:docMk/>
            <pc:sldMk cId="4070484776" sldId="359"/>
            <ac:spMk id="8" creationId="{F6B1629C-9D80-74FF-44E8-6F972BBE0C28}"/>
          </ac:spMkLst>
        </pc:spChg>
        <pc:spChg chg="mod">
          <ac:chgData name="Toby Donaldson" userId="2e6e5431-bb17-4c41-9985-d39c50d83c73" providerId="ADAL" clId="{A86C17CE-7CFF-443E-96E5-E2C3E6CEFC2B}" dt="2024-10-17T19:03:41.823" v="10539" actId="1076"/>
          <ac:spMkLst>
            <pc:docMk/>
            <pc:sldMk cId="4070484776" sldId="359"/>
            <ac:spMk id="9" creationId="{B334E2B2-4798-5B0E-D023-723599DEB4D0}"/>
          </ac:spMkLst>
        </pc:spChg>
        <pc:spChg chg="add mod">
          <ac:chgData name="Toby Donaldson" userId="2e6e5431-bb17-4c41-9985-d39c50d83c73" providerId="ADAL" clId="{A86C17CE-7CFF-443E-96E5-E2C3E6CEFC2B}" dt="2024-10-17T19:30:42.433" v="11200" actId="20577"/>
          <ac:spMkLst>
            <pc:docMk/>
            <pc:sldMk cId="4070484776" sldId="359"/>
            <ac:spMk id="12" creationId="{330AC1AF-D9DA-F15A-6CAC-29EB2DF44A63}"/>
          </ac:spMkLst>
        </pc:spChg>
        <pc:spChg chg="mod">
          <ac:chgData name="Toby Donaldson" userId="2e6e5431-bb17-4c41-9985-d39c50d83c73" providerId="ADAL" clId="{A86C17CE-7CFF-443E-96E5-E2C3E6CEFC2B}" dt="2024-10-17T19:02:45.262" v="10523" actId="1076"/>
          <ac:spMkLst>
            <pc:docMk/>
            <pc:sldMk cId="4070484776" sldId="359"/>
            <ac:spMk id="13" creationId="{175E9AE4-A71D-D55A-E235-33328B96C5C6}"/>
          </ac:spMkLst>
        </pc:spChg>
        <pc:spChg chg="add mod">
          <ac:chgData name="Toby Donaldson" userId="2e6e5431-bb17-4c41-9985-d39c50d83c73" providerId="ADAL" clId="{A86C17CE-7CFF-443E-96E5-E2C3E6CEFC2B}" dt="2024-10-17T19:06:11.316" v="10643" actId="1076"/>
          <ac:spMkLst>
            <pc:docMk/>
            <pc:sldMk cId="4070484776" sldId="359"/>
            <ac:spMk id="16" creationId="{70C58170-0CB1-4EC2-2A7A-CED3E74C023E}"/>
          </ac:spMkLst>
        </pc:spChg>
        <pc:picChg chg="mod">
          <ac:chgData name="Toby Donaldson" userId="2e6e5431-bb17-4c41-9985-d39c50d83c73" providerId="ADAL" clId="{A86C17CE-7CFF-443E-96E5-E2C3E6CEFC2B}" dt="2024-10-17T19:03:38.347" v="10538" actId="1076"/>
          <ac:picMkLst>
            <pc:docMk/>
            <pc:sldMk cId="4070484776" sldId="359"/>
            <ac:picMk id="6" creationId="{9295327E-4043-046E-E4C0-C2B3E8006154}"/>
          </ac:picMkLst>
        </pc:picChg>
        <pc:cxnChg chg="add mod">
          <ac:chgData name="Toby Donaldson" userId="2e6e5431-bb17-4c41-9985-d39c50d83c73" providerId="ADAL" clId="{A86C17CE-7CFF-443E-96E5-E2C3E6CEFC2B}" dt="2024-10-17T19:16:33.719" v="10878" actId="14100"/>
          <ac:cxnSpMkLst>
            <pc:docMk/>
            <pc:sldMk cId="4070484776" sldId="359"/>
            <ac:cxnSpMk id="11" creationId="{CA0117A1-DAFC-B40C-8001-43FB746304E7}"/>
          </ac:cxnSpMkLst>
        </pc:cxnChg>
        <pc:cxnChg chg="add mod">
          <ac:chgData name="Toby Donaldson" userId="2e6e5431-bb17-4c41-9985-d39c50d83c73" providerId="ADAL" clId="{A86C17CE-7CFF-443E-96E5-E2C3E6CEFC2B}" dt="2024-10-17T19:16:36.107" v="10879" actId="14100"/>
          <ac:cxnSpMkLst>
            <pc:docMk/>
            <pc:sldMk cId="4070484776" sldId="359"/>
            <ac:cxnSpMk id="15" creationId="{E55351D7-5425-8198-5A55-CFF7176C01D0}"/>
          </ac:cxnSpMkLst>
        </pc:cxnChg>
        <pc:cxnChg chg="add mod">
          <ac:chgData name="Toby Donaldson" userId="2e6e5431-bb17-4c41-9985-d39c50d83c73" providerId="ADAL" clId="{A86C17CE-7CFF-443E-96E5-E2C3E6CEFC2B}" dt="2024-10-17T19:16:30.119" v="10877" actId="14100"/>
          <ac:cxnSpMkLst>
            <pc:docMk/>
            <pc:sldMk cId="4070484776" sldId="359"/>
            <ac:cxnSpMk id="19" creationId="{ED2364AB-92C2-6949-21B9-B23553816618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  <pc:spChg chg="add mod">
          <ac:chgData name="Toby Donaldson" userId="2e6e5431-bb17-4c41-9985-d39c50d83c73" providerId="ADAL" clId="{A86C17CE-7CFF-443E-96E5-E2C3E6CEFC2B}" dt="2024-10-17T19:17:22.423" v="10883" actId="1076"/>
          <ac:spMkLst>
            <pc:docMk/>
            <pc:sldMk cId="917755974" sldId="360"/>
            <ac:spMk id="2" creationId="{1F272470-CA87-89FE-B3B5-6B4118379D1C}"/>
          </ac:spMkLst>
        </pc:spChg>
        <pc:spChg chg="add 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3" creationId="{C3420E58-8236-5B2A-FB44-F931B9D158C7}"/>
          </ac:spMkLst>
        </pc:spChg>
        <pc:spChg chg="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5" creationId="{2814B1DF-64AB-C532-FA80-B4AFFD05A152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7" creationId="{D0A67635-A40F-89CA-C490-EAAB7D2922CB}"/>
          </ac:spMkLst>
        </pc:spChg>
        <pc:spChg chg="add mod ord">
          <ac:chgData name="Toby Donaldson" userId="2e6e5431-bb17-4c41-9985-d39c50d83c73" providerId="ADAL" clId="{A86C17CE-7CFF-443E-96E5-E2C3E6CEFC2B}" dt="2024-10-17T19:20:08.232" v="10904" actId="20577"/>
          <ac:spMkLst>
            <pc:docMk/>
            <pc:sldMk cId="917755974" sldId="360"/>
            <ac:spMk id="8" creationId="{AAC66A44-560B-8BFA-02DA-5682F9C14FCC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10" creationId="{CF4E586D-12EB-413A-80A3-8CB44A6F0F3E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12" creationId="{B3C0885D-E367-CC94-5EA4-649851704641}"/>
          </ac:spMkLst>
        </pc:spChg>
        <pc:spChg chg="mod">
          <ac:chgData name="Toby Donaldson" userId="2e6e5431-bb17-4c41-9985-d39c50d83c73" providerId="ADAL" clId="{A86C17CE-7CFF-443E-96E5-E2C3E6CEFC2B}" dt="2024-10-17T19:07:36.296" v="10743" actId="1076"/>
          <ac:spMkLst>
            <pc:docMk/>
            <pc:sldMk cId="917755974" sldId="360"/>
            <ac:spMk id="16" creationId="{8F98E940-4951-D9A2-84A7-78769ADB4710}"/>
          </ac:spMkLst>
        </pc:spChg>
        <pc:spChg chg="add mod">
          <ac:chgData name="Toby Donaldson" userId="2e6e5431-bb17-4c41-9985-d39c50d83c73" providerId="ADAL" clId="{A86C17CE-7CFF-443E-96E5-E2C3E6CEFC2B}" dt="2024-10-17T19:31:46.542" v="11204"/>
          <ac:spMkLst>
            <pc:docMk/>
            <pc:sldMk cId="917755974" sldId="360"/>
            <ac:spMk id="17" creationId="{00C96747-79A2-7849-1169-3000FE289C41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20" creationId="{1EBC4A0B-E1A3-2BA8-94CD-A78E294D68F3}"/>
          </ac:spMkLst>
        </pc:spChg>
        <pc:cxnChg chg="del mod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1" creationId="{774B5789-663D-AC9B-F355-CA017ABC9958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4" creationId="{80A55F8F-98FB-C936-4C9C-BB21CA369EB0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5" creationId="{308ADDF3-AC09-35AC-78CC-F5C5B2CD62EB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8" creationId="{C59CEFFF-BA04-71D5-29F1-C5CF480C7084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9" creationId="{D61A98E3-8C09-291D-07A7-AFB0BB92B122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21" creationId="{8362BEB2-D4E5-5134-B259-D0FB53B7FD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  <pc:spChg chg="mod">
          <ac:chgData name="Toby Donaldson" userId="2e6e5431-bb17-4c41-9985-d39c50d83c73" providerId="ADAL" clId="{A86C17CE-7CFF-443E-96E5-E2C3E6CEFC2B}" dt="2024-10-17T19:19:56.416" v="10890" actId="1076"/>
          <ac:spMkLst>
            <pc:docMk/>
            <pc:sldMk cId="1138805861" sldId="361"/>
            <ac:spMk id="2" creationId="{A7BBBC06-819D-D710-12A4-73A5BFFCF9E2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3" creationId="{931BD0B1-ABC4-1E6B-2156-D56F7661C668}"/>
          </ac:spMkLst>
        </pc:spChg>
        <pc:spChg chg="del mod">
          <ac:chgData name="Toby Donaldson" userId="2e6e5431-bb17-4c41-9985-d39c50d83c73" providerId="ADAL" clId="{A86C17CE-7CFF-443E-96E5-E2C3E6CEFC2B}" dt="2024-10-17T19:19:19.242" v="10884" actId="21"/>
          <ac:spMkLst>
            <pc:docMk/>
            <pc:sldMk cId="1138805861" sldId="361"/>
            <ac:spMk id="5" creationId="{569C69B6-4B30-A00F-A186-CE9F720AD327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7" creationId="{6663CAE8-5A6D-E23F-5E51-8CF718201922}"/>
          </ac:spMkLst>
        </pc:spChg>
        <pc:spChg chg="add mod ord">
          <ac:chgData name="Toby Donaldson" userId="2e6e5431-bb17-4c41-9985-d39c50d83c73" providerId="ADAL" clId="{A86C17CE-7CFF-443E-96E5-E2C3E6CEFC2B}" dt="2024-10-17T19:20:02.924" v="10897" actId="20577"/>
          <ac:spMkLst>
            <pc:docMk/>
            <pc:sldMk cId="1138805861" sldId="361"/>
            <ac:spMk id="8" creationId="{61006462-9941-5204-4860-72F9C868066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10" creationId="{A64AAE55-5405-EFFC-E1B6-EEDE8DCD3E8D}"/>
          </ac:spMkLst>
        </pc:spChg>
        <pc:spChg chg="del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12" creationId="{C7A6E63C-EC38-E81B-F866-4EAAC406017F}"/>
          </ac:spMkLst>
        </pc:spChg>
        <pc:spChg chg="mod">
          <ac:chgData name="Toby Donaldson" userId="2e6e5431-bb17-4c41-9985-d39c50d83c73" providerId="ADAL" clId="{A86C17CE-7CFF-443E-96E5-E2C3E6CEFC2B}" dt="2024-10-17T19:15:09.977" v="10835" actId="1076"/>
          <ac:spMkLst>
            <pc:docMk/>
            <pc:sldMk cId="1138805861" sldId="361"/>
            <ac:spMk id="16" creationId="{5CB688F5-CBE0-8FBD-B6C7-6B21664493F1}"/>
          </ac:spMkLst>
        </pc:spChg>
        <pc:spChg chg="add mod">
          <ac:chgData name="Toby Donaldson" userId="2e6e5431-bb17-4c41-9985-d39c50d83c73" providerId="ADAL" clId="{A86C17CE-7CFF-443E-96E5-E2C3E6CEFC2B}" dt="2024-10-17T19:31:51.115" v="11205"/>
          <ac:spMkLst>
            <pc:docMk/>
            <pc:sldMk cId="1138805861" sldId="361"/>
            <ac:spMk id="17" creationId="{238FEFBE-E8F5-6212-3680-0C60E108625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20" creationId="{4F2B426C-4B5F-B6BE-0013-944ECFAEFB56}"/>
          </ac:spMkLst>
        </pc:spChg>
        <pc:cxnChg chg="del mod">
          <ac:chgData name="Toby Donaldson" userId="2e6e5431-bb17-4c41-9985-d39c50d83c73" providerId="ADAL" clId="{A86C17CE-7CFF-443E-96E5-E2C3E6CEFC2B}" dt="2024-10-17T19:19:25.114" v="10887" actId="21"/>
          <ac:cxnSpMkLst>
            <pc:docMk/>
            <pc:sldMk cId="1138805861" sldId="361"/>
            <ac:cxnSpMk id="11" creationId="{444F4B12-2969-CC11-7834-13445443700A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4" creationId="{DB54C31D-C47A-5BE0-5F8D-77BD00EFEAAB}"/>
          </ac:cxnSpMkLst>
        </pc:cxnChg>
        <pc:cxnChg chg="del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5" creationId="{40D3CAED-B98B-E5C0-6E4F-33D745C7C880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8" creationId="{F3345EA4-DE84-FF1F-2A55-5D3B139D7971}"/>
          </ac:cxnSpMkLst>
        </pc:cxnChg>
        <pc:cxnChg chg="del mod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9" creationId="{32E07DA8-8E8E-AD20-C353-C1FF63D6F84C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21" creationId="{109DA0BF-EC22-E636-78D5-24E7FF0A1B5F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  <pc:spChg chg="mod">
          <ac:chgData name="Toby Donaldson" userId="2e6e5431-bb17-4c41-9985-d39c50d83c73" providerId="ADAL" clId="{A86C17CE-7CFF-443E-96E5-E2C3E6CEFC2B}" dt="2024-10-17T19:20:49.692" v="10915" actId="14100"/>
          <ac:spMkLst>
            <pc:docMk/>
            <pc:sldMk cId="1284719906" sldId="362"/>
            <ac:spMk id="2" creationId="{AE2F2F70-61F3-6D30-823C-4300AB1FE4D1}"/>
          </ac:spMkLst>
        </pc:spChg>
        <pc:spChg chg="mod">
          <ac:chgData name="Toby Donaldson" userId="2e6e5431-bb17-4c41-9985-d39c50d83c73" providerId="ADAL" clId="{A86C17CE-7CFF-443E-96E5-E2C3E6CEFC2B}" dt="2024-10-17T19:21:25.631" v="11016" actId="1076"/>
          <ac:spMkLst>
            <pc:docMk/>
            <pc:sldMk cId="1284719906" sldId="362"/>
            <ac:spMk id="16" creationId="{48AD8FBE-0821-ADF3-3C3E-D20D83F36C86}"/>
          </ac:spMkLst>
        </pc:spChg>
        <pc:spChg chg="mod">
          <ac:chgData name="Toby Donaldson" userId="2e6e5431-bb17-4c41-9985-d39c50d83c73" providerId="ADAL" clId="{A86C17CE-7CFF-443E-96E5-E2C3E6CEFC2B}" dt="2024-10-17T19:31:55.216" v="11206"/>
          <ac:spMkLst>
            <pc:docMk/>
            <pc:sldMk cId="1284719906" sldId="362"/>
            <ac:spMk id="17" creationId="{04DB4B91-4213-FFD8-A270-45DBFE17565C}"/>
          </ac:spMkLst>
        </pc:spChg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  <pc:spChg chg="mod">
          <ac:chgData name="Toby Donaldson" userId="2e6e5431-bb17-4c41-9985-d39c50d83c73" providerId="ADAL" clId="{A86C17CE-7CFF-443E-96E5-E2C3E6CEFC2B}" dt="2024-10-17T19:14:06.445" v="10811" actId="20577"/>
          <ac:spMkLst>
            <pc:docMk/>
            <pc:sldMk cId="2350590832" sldId="362"/>
            <ac:spMk id="5" creationId="{B96B95D9-1FC4-8AE1-07DD-82043F0705D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  <pc:spChg chg="add mod">
          <ac:chgData name="Toby Donaldson" userId="2e6e5431-bb17-4c41-9985-d39c50d83c73" providerId="ADAL" clId="{A86C17CE-7CFF-443E-96E5-E2C3E6CEFC2B}" dt="2024-10-17T19:22:47.414" v="11035" actId="1076"/>
          <ac:spMkLst>
            <pc:docMk/>
            <pc:sldMk cId="2449079006" sldId="363"/>
            <ac:spMk id="3" creationId="{4746548D-4ABA-E7FA-38EE-76DEC52242C3}"/>
          </ac:spMkLst>
        </pc:spChg>
        <pc:spChg chg="add mod">
          <ac:chgData name="Toby Donaldson" userId="2e6e5431-bb17-4c41-9985-d39c50d83c73" providerId="ADAL" clId="{A86C17CE-7CFF-443E-96E5-E2C3E6CEFC2B}" dt="2024-10-21T03:16:35.879" v="12233" actId="1076"/>
          <ac:spMkLst>
            <pc:docMk/>
            <pc:sldMk cId="2449079006" sldId="363"/>
            <ac:spMk id="5" creationId="{6645F8FC-DCDA-3D59-9227-37AE13804B63}"/>
          </ac:spMkLst>
        </pc:spChg>
        <pc:spChg chg="mod">
          <ac:chgData name="Toby Donaldson" userId="2e6e5431-bb17-4c41-9985-d39c50d83c73" providerId="ADAL" clId="{A86C17CE-7CFF-443E-96E5-E2C3E6CEFC2B}" dt="2024-10-17T19:22:35.788" v="11034" actId="207"/>
          <ac:spMkLst>
            <pc:docMk/>
            <pc:sldMk cId="2449079006" sldId="363"/>
            <ac:spMk id="8" creationId="{2E7B6826-0853-7587-6564-CFAF19DAA755}"/>
          </ac:spMkLst>
        </pc:spChg>
        <pc:spChg chg="del">
          <ac:chgData name="Toby Donaldson" userId="2e6e5431-bb17-4c41-9985-d39c50d83c73" providerId="ADAL" clId="{A86C17CE-7CFF-443E-96E5-E2C3E6CEFC2B}" dt="2024-10-17T19:21:55.440" v="11023" actId="21"/>
          <ac:spMkLst>
            <pc:docMk/>
            <pc:sldMk cId="2449079006" sldId="363"/>
            <ac:spMk id="16" creationId="{78305E80-9DF5-E20C-6D5B-CDACF38C7AD0}"/>
          </ac:spMkLst>
        </pc:spChg>
        <pc:spChg chg="mod">
          <ac:chgData name="Toby Donaldson" userId="2e6e5431-bb17-4c41-9985-d39c50d83c73" providerId="ADAL" clId="{A86C17CE-7CFF-443E-96E5-E2C3E6CEFC2B}" dt="2024-10-17T19:31:58.294" v="11207"/>
          <ac:spMkLst>
            <pc:docMk/>
            <pc:sldMk cId="2449079006" sldId="363"/>
            <ac:spMk id="17" creationId="{A3AF6012-3D35-32D8-A561-A631544857A1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  <pc:spChg chg="del">
          <ac:chgData name="Toby Donaldson" userId="2e6e5431-bb17-4c41-9985-d39c50d83c73" providerId="ADAL" clId="{A86C17CE-7CFF-443E-96E5-E2C3E6CEFC2B}" dt="2024-10-17T19:26:07.459" v="11180" actId="21"/>
          <ac:spMkLst>
            <pc:docMk/>
            <pc:sldMk cId="4126514322" sldId="364"/>
            <ac:spMk id="2" creationId="{84A20170-13DD-1461-E712-765C3AAF6A13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3" creationId="{F92346FA-E205-D355-EECC-24C259C9C790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5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7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8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0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1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5" creationId="{40E2B132-4B9A-8905-5A21-260722F39E4C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7" creationId="{40E2B132-4B9A-8905-5A21-260722F39E4C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9" creationId="{817B892F-48C7-8F92-1FEF-E1A4A7C2284D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20" creationId="{817B892F-48C7-8F92-1FEF-E1A4A7C2284D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3" creationId="{F92346FA-E205-D355-EECC-24C259C9C790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4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31:31.548" v="11203"/>
          <ac:spMkLst>
            <pc:docMk/>
            <pc:sldMk cId="4126514322" sldId="364"/>
            <ac:spMk id="25" creationId="{4332F2AD-5609-7C67-8159-11510EC2111D}"/>
          </ac:spMkLst>
        </pc:sp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2" creationId="{180B265E-568C-ADFA-666F-94FF774B13A0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4" creationId="{180B265E-568C-ADFA-666F-94FF774B13A0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6" creationId="{22EE09D3-48BB-658E-C3B7-8162D4850235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8" creationId="{22EE09D3-48BB-658E-C3B7-8162D4850235}"/>
          </ac:cxnSpMkLst>
        </pc:cxnChg>
        <pc:cxnChg chg="del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21" creationId="{35DC3B7B-F635-7F57-8B13-B9065A1FB784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22" creationId="{35DC3B7B-F635-7F57-8B13-B9065A1FB784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  <pc:spChg chg="add mod">
          <ac:chgData name="Toby Donaldson" userId="2e6e5431-bb17-4c41-9985-d39c50d83c73" providerId="ADAL" clId="{A86C17CE-7CFF-443E-96E5-E2C3E6CEFC2B}" dt="2024-10-17T22:52:20.681" v="11309" actId="2711"/>
          <ac:spMkLst>
            <pc:docMk/>
            <pc:sldMk cId="1293448474" sldId="365"/>
            <ac:spMk id="2" creationId="{97A7E02D-F94E-03EF-BB37-95D82E705B72}"/>
          </ac:spMkLst>
        </pc:spChg>
        <pc:spChg chg="del mod">
          <ac:chgData name="Toby Donaldson" userId="2e6e5431-bb17-4c41-9985-d39c50d83c73" providerId="ADAL" clId="{A86C17CE-7CFF-443E-96E5-E2C3E6CEFC2B}" dt="2024-10-17T22:51:33.707" v="11210" actId="21"/>
          <ac:spMkLst>
            <pc:docMk/>
            <pc:sldMk cId="1293448474" sldId="365"/>
            <ac:spMk id="25" creationId="{86F7FF2C-F1A3-98F1-F90D-12571D597EC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  <pc:spChg chg="mod">
          <ac:chgData name="Toby Donaldson" userId="2e6e5431-bb17-4c41-9985-d39c50d83c73" providerId="ADAL" clId="{A86C17CE-7CFF-443E-96E5-E2C3E6CEFC2B}" dt="2024-10-17T22:52:26.962" v="11310" actId="2711"/>
          <ac:spMkLst>
            <pc:docMk/>
            <pc:sldMk cId="421622308" sldId="366"/>
            <ac:spMk id="2" creationId="{E6AC7D00-8FA8-8E6A-F822-4F5436216ACD}"/>
          </ac:spMkLst>
        </pc:spChg>
        <pc:spChg chg="add del">
          <ac:chgData name="Toby Donaldson" userId="2e6e5431-bb17-4c41-9985-d39c50d83c73" providerId="ADAL" clId="{A86C17CE-7CFF-443E-96E5-E2C3E6CEFC2B}" dt="2024-10-17T23:00:50.734" v="11312" actId="11529"/>
          <ac:spMkLst>
            <pc:docMk/>
            <pc:sldMk cId="421622308" sldId="366"/>
            <ac:spMk id="3" creationId="{C0ED08D1-3350-CF22-B2B0-C3649DCF5B71}"/>
          </ac:spMkLst>
        </pc:spChg>
        <pc:spChg chg="add mod">
          <ac:chgData name="Toby Donaldson" userId="2e6e5431-bb17-4c41-9985-d39c50d83c73" providerId="ADAL" clId="{A86C17CE-7CFF-443E-96E5-E2C3E6CEFC2B}" dt="2024-10-21T03:17:41.237" v="12234" actId="113"/>
          <ac:spMkLst>
            <pc:docMk/>
            <pc:sldMk cId="421622308" sldId="366"/>
            <ac:spMk id="5" creationId="{EDFCCC38-741F-1EFA-71D0-132B48B6DB6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  <pc:spChg chg="mod">
          <ac:chgData name="Toby Donaldson" userId="2e6e5431-bb17-4c41-9985-d39c50d83c73" providerId="ADAL" clId="{A86C17CE-7CFF-443E-96E5-E2C3E6CEFC2B}" dt="2024-10-17T23:07:08.755" v="11752" actId="14100"/>
          <ac:spMkLst>
            <pc:docMk/>
            <pc:sldMk cId="1753056197" sldId="367"/>
            <ac:spMk id="5" creationId="{74500349-6A04-0D1E-FD63-9FD1660106D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  <pc:spChg chg="add mod">
          <ac:chgData name="Toby Donaldson" userId="2e6e5431-bb17-4c41-9985-d39c50d83c73" providerId="ADAL" clId="{A86C17CE-7CFF-443E-96E5-E2C3E6CEFC2B}" dt="2024-10-17T23:11:14.478" v="11843" actId="1076"/>
          <ac:spMkLst>
            <pc:docMk/>
            <pc:sldMk cId="231730313" sldId="368"/>
            <ac:spMk id="3" creationId="{92BE6071-8F04-B4E8-794B-DBCC72027577}"/>
          </ac:spMkLst>
        </pc:spChg>
        <pc:spChg chg="mod">
          <ac:chgData name="Toby Donaldson" userId="2e6e5431-bb17-4c41-9985-d39c50d83c73" providerId="ADAL" clId="{A86C17CE-7CFF-443E-96E5-E2C3E6CEFC2B}" dt="2024-10-17T23:10:37.417" v="11768"/>
          <ac:spMkLst>
            <pc:docMk/>
            <pc:sldMk cId="231730313" sldId="368"/>
            <ac:spMk id="5" creationId="{D43E71ED-3E6E-4891-EC34-E9120BA46C8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  <pc:spChg chg="del">
          <ac:chgData name="Toby Donaldson" userId="2e6e5431-bb17-4c41-9985-d39c50d83c73" providerId="ADAL" clId="{A86C17CE-7CFF-443E-96E5-E2C3E6CEFC2B}" dt="2024-10-21T03:08:40.366" v="12146" actId="21"/>
          <ac:spMkLst>
            <pc:docMk/>
            <pc:sldMk cId="2110725605" sldId="370"/>
            <ac:spMk id="12" creationId="{1977B31F-D61D-D541-0A2D-6A4A1527DD83}"/>
          </ac:spMkLst>
        </pc:spChg>
        <pc:spChg chg="mod topLvl">
          <ac:chgData name="Toby Donaldson" userId="2e6e5431-bb17-4c41-9985-d39c50d83c73" providerId="ADAL" clId="{A86C17CE-7CFF-443E-96E5-E2C3E6CEFC2B}" dt="2024-10-21T03:09:18.588" v="12165" actId="1076"/>
          <ac:spMkLst>
            <pc:docMk/>
            <pc:sldMk cId="2110725605" sldId="370"/>
            <ac:spMk id="13" creationId="{3EE617A4-1AC4-DB48-7055-B33E07D2D1CA}"/>
          </ac:spMkLst>
        </pc:spChg>
        <pc:spChg chg="del mod topLvl">
          <ac:chgData name="Toby Donaldson" userId="2e6e5431-bb17-4c41-9985-d39c50d83c73" providerId="ADAL" clId="{A86C17CE-7CFF-443E-96E5-E2C3E6CEFC2B}" dt="2024-10-21T03:08:51.349" v="12149" actId="21"/>
          <ac:spMkLst>
            <pc:docMk/>
            <pc:sldMk cId="2110725605" sldId="370"/>
            <ac:spMk id="15" creationId="{EF6E9783-8D69-E261-4924-B627D10BD3B3}"/>
          </ac:spMkLst>
        </pc:spChg>
        <pc:grpChg chg="add del mod">
          <ac:chgData name="Toby Donaldson" userId="2e6e5431-bb17-4c41-9985-d39c50d83c73" providerId="ADAL" clId="{A86C17CE-7CFF-443E-96E5-E2C3E6CEFC2B}" dt="2024-10-21T03:08:51.349" v="12149" actId="21"/>
          <ac:grpSpMkLst>
            <pc:docMk/>
            <pc:sldMk cId="2110725605" sldId="370"/>
            <ac:grpSpMk id="3" creationId="{0ADD1195-5585-8E07-F640-91BBF8582E39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  <pc:spChg chg="mod">
          <ac:chgData name="Toby Donaldson" userId="2e6e5431-bb17-4c41-9985-d39c50d83c73" providerId="ADAL" clId="{A86C17CE-7CFF-443E-96E5-E2C3E6CEFC2B}" dt="2024-10-21T03:19:05.685" v="12460" actId="1076"/>
          <ac:spMkLst>
            <pc:docMk/>
            <pc:sldMk cId="1183669396" sldId="371"/>
            <ac:spMk id="5" creationId="{CD4C86CB-11A0-D5A4-B9F6-1961C208F04E}"/>
          </ac:spMkLst>
        </pc:spChg>
        <pc:spChg chg="add mod">
          <ac:chgData name="Toby Donaldson" userId="2e6e5431-bb17-4c41-9985-d39c50d83c73" providerId="ADAL" clId="{A86C17CE-7CFF-443E-96E5-E2C3E6CEFC2B}" dt="2024-10-21T03:19:09.755" v="12461" actId="1076"/>
          <ac:spMkLst>
            <pc:docMk/>
            <pc:sldMk cId="1183669396" sldId="371"/>
            <ac:spMk id="7" creationId="{F616990B-4AF3-DD0B-9C3A-C6E4BF6C45F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71B42E49-0CFF-5046-8A8C-71F3C67F1AEA}"/>
    <pc:docChg chg="undo custSel addSld delSld modSld sldOrd delSection modSection">
      <pc:chgData name="Toby Donaldson" userId="2e6e5431-bb17-4c41-9985-d39c50d83c73" providerId="ADAL" clId="{71B42E49-0CFF-5046-8A8C-71F3C67F1AEA}" dt="2024-11-15T05:02:27.469" v="3038" actId="20577"/>
      <pc:docMkLst>
        <pc:docMk/>
      </pc:docMkLst>
      <pc:sldChg chg="del">
        <pc:chgData name="Toby Donaldson" userId="2e6e5431-bb17-4c41-9985-d39c50d83c73" providerId="ADAL" clId="{71B42E49-0CFF-5046-8A8C-71F3C67F1AEA}" dt="2024-11-15T04:25:44.363" v="589" actId="2696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71B42E49-0CFF-5046-8A8C-71F3C67F1AEA}" dt="2024-11-15T04:17:46.703" v="15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71B42E49-0CFF-5046-8A8C-71F3C67F1AEA}" dt="2024-11-15T04:17:46.703" v="15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modSp add mod ord">
        <pc:chgData name="Toby Donaldson" userId="2e6e5431-bb17-4c41-9985-d39c50d83c73" providerId="ADAL" clId="{71B42E49-0CFF-5046-8A8C-71F3C67F1AEA}" dt="2024-11-15T04:48:34.500" v="1826" actId="20577"/>
        <pc:sldMkLst>
          <pc:docMk/>
          <pc:sldMk cId="704332154" sldId="299"/>
        </pc:sldMkLst>
        <pc:spChg chg="add mod">
          <ac:chgData name="Toby Donaldson" userId="2e6e5431-bb17-4c41-9985-d39c50d83c73" providerId="ADAL" clId="{71B42E49-0CFF-5046-8A8C-71F3C67F1AEA}" dt="2024-11-15T04:25:20.662" v="588" actId="1076"/>
          <ac:spMkLst>
            <pc:docMk/>
            <pc:sldMk cId="704332154" sldId="299"/>
            <ac:spMk id="2" creationId="{28920262-7E5C-2210-0B56-9D79E96979FD}"/>
          </ac:spMkLst>
        </pc:spChg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3" creationId="{F023A2F3-801D-0466-3BE0-10FA7663D052}"/>
          </ac:spMkLst>
        </pc:spChg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7" creationId="{DC264230-BA1F-35BB-AD4C-5A27480D2CE6}"/>
          </ac:spMkLst>
        </pc:spChg>
        <pc:spChg chg="mod">
          <ac:chgData name="Toby Donaldson" userId="2e6e5431-bb17-4c41-9985-d39c50d83c73" providerId="ADAL" clId="{71B42E49-0CFF-5046-8A8C-71F3C67F1AEA}" dt="2024-11-15T04:24:42.111" v="519" actId="113"/>
          <ac:spMkLst>
            <pc:docMk/>
            <pc:sldMk cId="704332154" sldId="299"/>
            <ac:spMk id="8" creationId="{AD5CE2A2-073B-D109-1D73-D26BC4A798BB}"/>
          </ac:spMkLst>
        </pc:spChg>
        <pc:spChg chg="mod">
          <ac:chgData name="Toby Donaldson" userId="2e6e5431-bb17-4c41-9985-d39c50d83c73" providerId="ADAL" clId="{71B42E49-0CFF-5046-8A8C-71F3C67F1AEA}" dt="2024-11-15T04:48:34.500" v="1826" actId="20577"/>
          <ac:spMkLst>
            <pc:docMk/>
            <pc:sldMk cId="704332154" sldId="299"/>
            <ac:spMk id="9" creationId="{41993411-8704-F1CD-3BC2-17EAD8DA4565}"/>
          </ac:spMkLst>
        </pc:spChg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15" creationId="{80A66A1F-3A39-38FD-BF08-FB6B79100C42}"/>
          </ac:spMkLst>
        </pc:spChg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16" creationId="{835045DE-6CF8-EBFA-7D5E-B9063A3ADB70}"/>
          </ac:spMkLst>
        </pc:spChg>
      </pc:sldChg>
      <pc:sldChg chg="add del">
        <pc:chgData name="Toby Donaldson" userId="2e6e5431-bb17-4c41-9985-d39c50d83c73" providerId="ADAL" clId="{71B42E49-0CFF-5046-8A8C-71F3C67F1AEA}" dt="2024-11-15T04:26:50.536" v="592" actId="2696"/>
        <pc:sldMkLst>
          <pc:docMk/>
          <pc:sldMk cId="240578336" sldId="3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10511591" sldId="301"/>
        </pc:sldMkLst>
      </pc:sldChg>
      <pc:sldChg chg="addSp delSp modSp add mod">
        <pc:chgData name="Toby Donaldson" userId="2e6e5431-bb17-4c41-9985-d39c50d83c73" providerId="ADAL" clId="{71B42E49-0CFF-5046-8A8C-71F3C67F1AEA}" dt="2024-11-15T04:48:52.618" v="1829"/>
        <pc:sldMkLst>
          <pc:docMk/>
          <pc:sldMk cId="4155162727" sldId="301"/>
        </pc:sldMkLst>
        <pc:spChg chg="add mod">
          <ac:chgData name="Toby Donaldson" userId="2e6e5431-bb17-4c41-9985-d39c50d83c73" providerId="ADAL" clId="{71B42E49-0CFF-5046-8A8C-71F3C67F1AEA}" dt="2024-11-15T04:27:50" v="738" actId="1076"/>
          <ac:spMkLst>
            <pc:docMk/>
            <pc:sldMk cId="4155162727" sldId="301"/>
            <ac:spMk id="5" creationId="{8E10755A-FDB8-AB45-E38B-F75C4B7C86F7}"/>
          </ac:spMkLst>
        </pc:spChg>
        <pc:spChg chg="add mod">
          <ac:chgData name="Toby Donaldson" userId="2e6e5431-bb17-4c41-9985-d39c50d83c73" providerId="ADAL" clId="{71B42E49-0CFF-5046-8A8C-71F3C67F1AEA}" dt="2024-11-15T04:28:22.576" v="845" actId="20577"/>
          <ac:spMkLst>
            <pc:docMk/>
            <pc:sldMk cId="4155162727" sldId="301"/>
            <ac:spMk id="6" creationId="{0EB4D5FA-1509-6DE9-DA5E-7AF16CE1DB00}"/>
          </ac:spMkLst>
        </pc:spChg>
        <pc:spChg chg="del mod">
          <ac:chgData name="Toby Donaldson" userId="2e6e5431-bb17-4c41-9985-d39c50d83c73" providerId="ADAL" clId="{71B42E49-0CFF-5046-8A8C-71F3C67F1AEA}" dt="2024-11-15T04:48:45.126" v="1828" actId="21"/>
          <ac:spMkLst>
            <pc:docMk/>
            <pc:sldMk cId="4155162727" sldId="301"/>
            <ac:spMk id="9" creationId="{9AEBB367-B017-4523-BC3A-300ECE3E83BA}"/>
          </ac:spMkLst>
        </pc:spChg>
        <pc:spChg chg="add mod">
          <ac:chgData name="Toby Donaldson" userId="2e6e5431-bb17-4c41-9985-d39c50d83c73" providerId="ADAL" clId="{71B42E49-0CFF-5046-8A8C-71F3C67F1AEA}" dt="2024-11-15T04:48:52.618" v="1829"/>
          <ac:spMkLst>
            <pc:docMk/>
            <pc:sldMk cId="4155162727" sldId="301"/>
            <ac:spMk id="10" creationId="{FEC0529F-E328-C527-A58A-9C40F0359634}"/>
          </ac:spMkLst>
        </pc:spChg>
      </pc:sldChg>
      <pc:sldChg chg="addSp delSp modSp add mod">
        <pc:chgData name="Toby Donaldson" userId="2e6e5431-bb17-4c41-9985-d39c50d83c73" providerId="ADAL" clId="{71B42E49-0CFF-5046-8A8C-71F3C67F1AEA}" dt="2024-11-15T04:36:36.731" v="1071" actId="21"/>
        <pc:sldMkLst>
          <pc:docMk/>
          <pc:sldMk cId="3537362281" sldId="302"/>
        </pc:sldMkLst>
        <pc:spChg chg="del">
          <ac:chgData name="Toby Donaldson" userId="2e6e5431-bb17-4c41-9985-d39c50d83c73" providerId="ADAL" clId="{71B42E49-0CFF-5046-8A8C-71F3C67F1AEA}" dt="2024-11-15T04:29:37.708" v="850" actId="21"/>
          <ac:spMkLst>
            <pc:docMk/>
            <pc:sldMk cId="3537362281" sldId="302"/>
            <ac:spMk id="2" creationId="{2BA77D25-709E-FA94-E0D7-97191596B8C8}"/>
          </ac:spMkLst>
        </pc:spChg>
        <pc:spChg chg="del">
          <ac:chgData name="Toby Donaldson" userId="2e6e5431-bb17-4c41-9985-d39c50d83c73" providerId="ADAL" clId="{71B42E49-0CFF-5046-8A8C-71F3C67F1AEA}" dt="2024-11-15T04:30:05.393" v="854" actId="21"/>
          <ac:spMkLst>
            <pc:docMk/>
            <pc:sldMk cId="3537362281" sldId="302"/>
            <ac:spMk id="3" creationId="{A768347C-D4D0-CF9F-440D-5C87FC6ED2F2}"/>
          </ac:spMkLst>
        </pc:spChg>
        <pc:spChg chg="del">
          <ac:chgData name="Toby Donaldson" userId="2e6e5431-bb17-4c41-9985-d39c50d83c73" providerId="ADAL" clId="{71B42E49-0CFF-5046-8A8C-71F3C67F1AEA}" dt="2024-11-15T04:29:37.708" v="850" actId="21"/>
          <ac:spMkLst>
            <pc:docMk/>
            <pc:sldMk cId="3537362281" sldId="302"/>
            <ac:spMk id="5" creationId="{40B72E5A-2335-58CC-1A98-13A81301AADF}"/>
          </ac:spMkLst>
        </pc:spChg>
        <pc:spChg chg="del">
          <ac:chgData name="Toby Donaldson" userId="2e6e5431-bb17-4c41-9985-d39c50d83c73" providerId="ADAL" clId="{71B42E49-0CFF-5046-8A8C-71F3C67F1AEA}" dt="2024-11-15T04:29:37.708" v="850" actId="21"/>
          <ac:spMkLst>
            <pc:docMk/>
            <pc:sldMk cId="3537362281" sldId="302"/>
            <ac:spMk id="6" creationId="{F8B96E03-3624-972A-AF6A-E1B620C2125B}"/>
          </ac:spMkLst>
        </pc:spChg>
        <pc:spChg chg="del">
          <ac:chgData name="Toby Donaldson" userId="2e6e5431-bb17-4c41-9985-d39c50d83c73" providerId="ADAL" clId="{71B42E49-0CFF-5046-8A8C-71F3C67F1AEA}" dt="2024-11-15T04:29:58.048" v="852" actId="21"/>
          <ac:spMkLst>
            <pc:docMk/>
            <pc:sldMk cId="3537362281" sldId="302"/>
            <ac:spMk id="7" creationId="{74380A47-ADC6-8B27-4342-15999DD71EED}"/>
          </ac:spMkLst>
        </pc:spChg>
        <pc:spChg chg="del">
          <ac:chgData name="Toby Donaldson" userId="2e6e5431-bb17-4c41-9985-d39c50d83c73" providerId="ADAL" clId="{71B42E49-0CFF-5046-8A8C-71F3C67F1AEA}" dt="2024-11-15T04:29:58.048" v="852" actId="21"/>
          <ac:spMkLst>
            <pc:docMk/>
            <pc:sldMk cId="3537362281" sldId="302"/>
            <ac:spMk id="8" creationId="{76B893E5-FF7B-050D-696B-0BEFCEF082F0}"/>
          </ac:spMkLst>
        </pc:spChg>
        <pc:spChg chg="mod">
          <ac:chgData name="Toby Donaldson" userId="2e6e5431-bb17-4c41-9985-d39c50d83c73" providerId="ADAL" clId="{71B42E49-0CFF-5046-8A8C-71F3C67F1AEA}" dt="2024-11-15T04:34:08.206" v="1019" actId="207"/>
          <ac:spMkLst>
            <pc:docMk/>
            <pc:sldMk cId="3537362281" sldId="302"/>
            <ac:spMk id="9" creationId="{872D539C-95BE-1430-FC51-1BEB79410558}"/>
          </ac:spMkLst>
        </pc:spChg>
        <pc:spChg chg="add mod">
          <ac:chgData name="Toby Donaldson" userId="2e6e5431-bb17-4c41-9985-d39c50d83c73" providerId="ADAL" clId="{71B42E49-0CFF-5046-8A8C-71F3C67F1AEA}" dt="2024-11-15T04:36:34.811" v="1070"/>
          <ac:spMkLst>
            <pc:docMk/>
            <pc:sldMk cId="3537362281" sldId="302"/>
            <ac:spMk id="10" creationId="{AF4D3F0A-63CC-2774-0A76-BFFC94B7AEC4}"/>
          </ac:spMkLst>
        </pc:spChg>
        <pc:spChg chg="del mod">
          <ac:chgData name="Toby Donaldson" userId="2e6e5431-bb17-4c41-9985-d39c50d83c73" providerId="ADAL" clId="{71B42E49-0CFF-5046-8A8C-71F3C67F1AEA}" dt="2024-11-15T04:36:36.731" v="1071" actId="21"/>
          <ac:spMkLst>
            <pc:docMk/>
            <pc:sldMk cId="3537362281" sldId="302"/>
            <ac:spMk id="16" creationId="{60F76CD7-F6A6-2C4E-6395-98E02557EE43}"/>
          </ac:spMkLst>
        </pc:spChg>
      </pc:sldChg>
      <pc:sldChg chg="modSp add mod">
        <pc:chgData name="Toby Donaldson" userId="2e6e5431-bb17-4c41-9985-d39c50d83c73" providerId="ADAL" clId="{71B42E49-0CFF-5046-8A8C-71F3C67F1AEA}" dt="2024-11-15T04:36:29.458" v="1069" actId="1076"/>
        <pc:sldMkLst>
          <pc:docMk/>
          <pc:sldMk cId="1603675038" sldId="303"/>
        </pc:sldMkLst>
        <pc:spChg chg="mod">
          <ac:chgData name="Toby Donaldson" userId="2e6e5431-bb17-4c41-9985-d39c50d83c73" providerId="ADAL" clId="{71B42E49-0CFF-5046-8A8C-71F3C67F1AEA}" dt="2024-11-15T04:36:10.210" v="1066" actId="207"/>
          <ac:spMkLst>
            <pc:docMk/>
            <pc:sldMk cId="1603675038" sldId="303"/>
            <ac:spMk id="9" creationId="{1885FC56-E922-006B-04A6-80C9FFE2A7D2}"/>
          </ac:spMkLst>
        </pc:spChg>
        <pc:spChg chg="mod">
          <ac:chgData name="Toby Donaldson" userId="2e6e5431-bb17-4c41-9985-d39c50d83c73" providerId="ADAL" clId="{71B42E49-0CFF-5046-8A8C-71F3C67F1AEA}" dt="2024-11-15T04:36:29.458" v="1069" actId="1076"/>
          <ac:spMkLst>
            <pc:docMk/>
            <pc:sldMk cId="1603675038" sldId="303"/>
            <ac:spMk id="16" creationId="{5F398329-02BB-2A8A-6823-BECB0776F935}"/>
          </ac:spMkLst>
        </pc:spChg>
      </pc:sldChg>
      <pc:sldChg chg="addSp modSp add mod ord">
        <pc:chgData name="Toby Donaldson" userId="2e6e5431-bb17-4c41-9985-d39c50d83c73" providerId="ADAL" clId="{71B42E49-0CFF-5046-8A8C-71F3C67F1AEA}" dt="2024-11-15T04:44:44.811" v="1462" actId="1076"/>
        <pc:sldMkLst>
          <pc:docMk/>
          <pc:sldMk cId="670618474" sldId="304"/>
        </pc:sldMkLst>
        <pc:spChg chg="add mod">
          <ac:chgData name="Toby Donaldson" userId="2e6e5431-bb17-4c41-9985-d39c50d83c73" providerId="ADAL" clId="{71B42E49-0CFF-5046-8A8C-71F3C67F1AEA}" dt="2024-11-15T04:40:19.551" v="1231" actId="113"/>
          <ac:spMkLst>
            <pc:docMk/>
            <pc:sldMk cId="670618474" sldId="304"/>
            <ac:spMk id="2" creationId="{61645CAD-DA54-DC7B-2323-26C05F8DE120}"/>
          </ac:spMkLst>
        </pc:spChg>
        <pc:spChg chg="add mod">
          <ac:chgData name="Toby Donaldson" userId="2e6e5431-bb17-4c41-9985-d39c50d83c73" providerId="ADAL" clId="{71B42E49-0CFF-5046-8A8C-71F3C67F1AEA}" dt="2024-11-15T04:44:44.811" v="1462" actId="1076"/>
          <ac:spMkLst>
            <pc:docMk/>
            <pc:sldMk cId="670618474" sldId="304"/>
            <ac:spMk id="3" creationId="{0FCBE77B-4443-F4D9-98E2-14AFACA228F2}"/>
          </ac:spMkLst>
        </pc:spChg>
        <pc:spChg chg="mod">
          <ac:chgData name="Toby Donaldson" userId="2e6e5431-bb17-4c41-9985-d39c50d83c73" providerId="ADAL" clId="{71B42E49-0CFF-5046-8A8C-71F3C67F1AEA}" dt="2024-11-15T04:44:39.763" v="1461" actId="20577"/>
          <ac:spMkLst>
            <pc:docMk/>
            <pc:sldMk cId="670618474" sldId="304"/>
            <ac:spMk id="9" creationId="{3E5EEF04-2775-9D4B-EA57-9386FF46B1D1}"/>
          </ac:spMkLst>
        </pc:spChg>
      </pc:sldChg>
      <pc:sldChg chg="addSp modSp add mod">
        <pc:chgData name="Toby Donaldson" userId="2e6e5431-bb17-4c41-9985-d39c50d83c73" providerId="ADAL" clId="{71B42E49-0CFF-5046-8A8C-71F3C67F1AEA}" dt="2024-11-15T04:55:06.532" v="2146" actId="20577"/>
        <pc:sldMkLst>
          <pc:docMk/>
          <pc:sldMk cId="3070792585" sldId="305"/>
        </pc:sldMkLst>
        <pc:spChg chg="add mod">
          <ac:chgData name="Toby Donaldson" userId="2e6e5431-bb17-4c41-9985-d39c50d83c73" providerId="ADAL" clId="{71B42E49-0CFF-5046-8A8C-71F3C67F1AEA}" dt="2024-11-15T04:48:08.152" v="1822" actId="1076"/>
          <ac:spMkLst>
            <pc:docMk/>
            <pc:sldMk cId="3070792585" sldId="305"/>
            <ac:spMk id="2" creationId="{4715AA07-D49B-701C-EE17-2F5602609164}"/>
          </ac:spMkLst>
        </pc:spChg>
        <pc:spChg chg="add mod">
          <ac:chgData name="Toby Donaldson" userId="2e6e5431-bb17-4c41-9985-d39c50d83c73" providerId="ADAL" clId="{71B42E49-0CFF-5046-8A8C-71F3C67F1AEA}" dt="2024-11-15T04:48:08.152" v="1822" actId="1076"/>
          <ac:spMkLst>
            <pc:docMk/>
            <pc:sldMk cId="3070792585" sldId="305"/>
            <ac:spMk id="3" creationId="{88CED654-57C1-845F-BD31-52D8CBAF58EE}"/>
          </ac:spMkLst>
        </pc:spChg>
        <pc:spChg chg="add mod">
          <ac:chgData name="Toby Donaldson" userId="2e6e5431-bb17-4c41-9985-d39c50d83c73" providerId="ADAL" clId="{71B42E49-0CFF-5046-8A8C-71F3C67F1AEA}" dt="2024-11-15T04:48:08.152" v="1822" actId="1076"/>
          <ac:spMkLst>
            <pc:docMk/>
            <pc:sldMk cId="3070792585" sldId="305"/>
            <ac:spMk id="5" creationId="{33DA8265-8AAC-2F5D-9512-5488710FDC7D}"/>
          </ac:spMkLst>
        </pc:spChg>
        <pc:spChg chg="mod">
          <ac:chgData name="Toby Donaldson" userId="2e6e5431-bb17-4c41-9985-d39c50d83c73" providerId="ADAL" clId="{71B42E49-0CFF-5046-8A8C-71F3C67F1AEA}" dt="2024-11-15T04:55:06.532" v="2146" actId="20577"/>
          <ac:spMkLst>
            <pc:docMk/>
            <pc:sldMk cId="3070792585" sldId="305"/>
            <ac:spMk id="9" creationId="{81CAE153-B01B-0D2E-A4BF-A29ACA7C0D48}"/>
          </ac:spMkLst>
        </pc:spChg>
      </pc:sldChg>
      <pc:sldChg chg="addSp delSp modSp add mod">
        <pc:chgData name="Toby Donaldson" userId="2e6e5431-bb17-4c41-9985-d39c50d83c73" providerId="ADAL" clId="{71B42E49-0CFF-5046-8A8C-71F3C67F1AEA}" dt="2024-11-15T04:51:13.367" v="2014" actId="113"/>
        <pc:sldMkLst>
          <pc:docMk/>
          <pc:sldMk cId="741336921" sldId="306"/>
        </pc:sldMkLst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2" creationId="{4AD82A85-E245-EAFC-E498-1B6D287AD8C8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3" creationId="{D395A9D5-3388-06E7-65D2-511D9CDA78A3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5" creationId="{7A4566ED-F397-4382-5251-80E0FE0BCB32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6" creationId="{19E4F4C3-D613-2FD4-87DB-819B025110E5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7" creationId="{8B329D87-8ED5-A9DF-25BA-D3DFED56D7A6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8" creationId="{53DDE72B-D08F-D18D-8E35-B21737B897AB}"/>
          </ac:spMkLst>
        </pc:spChg>
        <pc:spChg chg="add mod">
          <ac:chgData name="Toby Donaldson" userId="2e6e5431-bb17-4c41-9985-d39c50d83c73" providerId="ADAL" clId="{71B42E49-0CFF-5046-8A8C-71F3C67F1AEA}" dt="2024-11-15T04:50:33.673" v="1925" actId="113"/>
          <ac:spMkLst>
            <pc:docMk/>
            <pc:sldMk cId="741336921" sldId="306"/>
            <ac:spMk id="9" creationId="{1CA63DD4-66CC-1E76-C077-1708DA1AD924}"/>
          </ac:spMkLst>
        </pc:spChg>
        <pc:spChg chg="add mod">
          <ac:chgData name="Toby Donaldson" userId="2e6e5431-bb17-4c41-9985-d39c50d83c73" providerId="ADAL" clId="{71B42E49-0CFF-5046-8A8C-71F3C67F1AEA}" dt="2024-11-15T04:51:13.367" v="2014" actId="113"/>
          <ac:spMkLst>
            <pc:docMk/>
            <pc:sldMk cId="741336921" sldId="306"/>
            <ac:spMk id="11" creationId="{6D56E640-8EF3-CDD3-CCC3-A1E1DDF1E0E6}"/>
          </ac:spMkLst>
        </pc:spChg>
      </pc:sldChg>
      <pc:sldChg chg="delSp modSp add mod">
        <pc:chgData name="Toby Donaldson" userId="2e6e5431-bb17-4c41-9985-d39c50d83c73" providerId="ADAL" clId="{71B42E49-0CFF-5046-8A8C-71F3C67F1AEA}" dt="2024-11-15T04:58:20.714" v="2443" actId="1076"/>
        <pc:sldMkLst>
          <pc:docMk/>
          <pc:sldMk cId="1477628512" sldId="307"/>
        </pc:sldMkLst>
        <pc:spChg chg="del">
          <ac:chgData name="Toby Donaldson" userId="2e6e5431-bb17-4c41-9985-d39c50d83c73" providerId="ADAL" clId="{71B42E49-0CFF-5046-8A8C-71F3C67F1AEA}" dt="2024-11-15T04:56:01.372" v="2148" actId="21"/>
          <ac:spMkLst>
            <pc:docMk/>
            <pc:sldMk cId="1477628512" sldId="307"/>
            <ac:spMk id="2" creationId="{EE36A34C-CFAB-8CA5-1C66-D512315D9218}"/>
          </ac:spMkLst>
        </pc:spChg>
        <pc:spChg chg="del">
          <ac:chgData name="Toby Donaldson" userId="2e6e5431-bb17-4c41-9985-d39c50d83c73" providerId="ADAL" clId="{71B42E49-0CFF-5046-8A8C-71F3C67F1AEA}" dt="2024-11-15T04:56:01.372" v="2148" actId="21"/>
          <ac:spMkLst>
            <pc:docMk/>
            <pc:sldMk cId="1477628512" sldId="307"/>
            <ac:spMk id="3" creationId="{902A7DCA-6904-CE6C-2AF3-4AA6886AB703}"/>
          </ac:spMkLst>
        </pc:spChg>
        <pc:spChg chg="del">
          <ac:chgData name="Toby Donaldson" userId="2e6e5431-bb17-4c41-9985-d39c50d83c73" providerId="ADAL" clId="{71B42E49-0CFF-5046-8A8C-71F3C67F1AEA}" dt="2024-11-15T04:56:01.372" v="2148" actId="21"/>
          <ac:spMkLst>
            <pc:docMk/>
            <pc:sldMk cId="1477628512" sldId="307"/>
            <ac:spMk id="5" creationId="{44757972-0332-4E8B-63AF-C244BCDE5893}"/>
          </ac:spMkLst>
        </pc:spChg>
        <pc:spChg chg="del mod">
          <ac:chgData name="Toby Donaldson" userId="2e6e5431-bb17-4c41-9985-d39c50d83c73" providerId="ADAL" clId="{71B42E49-0CFF-5046-8A8C-71F3C67F1AEA}" dt="2024-11-15T04:56:16.554" v="2151" actId="21"/>
          <ac:spMkLst>
            <pc:docMk/>
            <pc:sldMk cId="1477628512" sldId="307"/>
            <ac:spMk id="9" creationId="{3D060980-BB2F-E9A7-65C7-1EA6BC33BB1D}"/>
          </ac:spMkLst>
        </pc:spChg>
        <pc:spChg chg="mod">
          <ac:chgData name="Toby Donaldson" userId="2e6e5431-bb17-4c41-9985-d39c50d83c73" providerId="ADAL" clId="{71B42E49-0CFF-5046-8A8C-71F3C67F1AEA}" dt="2024-11-15T04:58:20.714" v="2443" actId="1076"/>
          <ac:spMkLst>
            <pc:docMk/>
            <pc:sldMk cId="1477628512" sldId="307"/>
            <ac:spMk id="16" creationId="{25B813FB-65DC-F80D-B3B2-C0C7282542B6}"/>
          </ac:spMkLst>
        </pc:spChg>
      </pc:sldChg>
      <pc:sldChg chg="modSp add mod">
        <pc:chgData name="Toby Donaldson" userId="2e6e5431-bb17-4c41-9985-d39c50d83c73" providerId="ADAL" clId="{71B42E49-0CFF-5046-8A8C-71F3C67F1AEA}" dt="2024-11-15T04:59:55.010" v="2714" actId="20577"/>
        <pc:sldMkLst>
          <pc:docMk/>
          <pc:sldMk cId="1211536643" sldId="308"/>
        </pc:sldMkLst>
        <pc:spChg chg="mod">
          <ac:chgData name="Toby Donaldson" userId="2e6e5431-bb17-4c41-9985-d39c50d83c73" providerId="ADAL" clId="{71B42E49-0CFF-5046-8A8C-71F3C67F1AEA}" dt="2024-11-15T04:59:55.010" v="2714" actId="20577"/>
          <ac:spMkLst>
            <pc:docMk/>
            <pc:sldMk cId="1211536643" sldId="308"/>
            <ac:spMk id="16" creationId="{A9DDC51B-D8C7-441A-111A-D12718A47FCD}"/>
          </ac:spMkLst>
        </pc:spChg>
      </pc:sldChg>
      <pc:sldChg chg="modSp add mod">
        <pc:chgData name="Toby Donaldson" userId="2e6e5431-bb17-4c41-9985-d39c50d83c73" providerId="ADAL" clId="{71B42E49-0CFF-5046-8A8C-71F3C67F1AEA}" dt="2024-11-15T05:02:27.469" v="3038" actId="20577"/>
        <pc:sldMkLst>
          <pc:docMk/>
          <pc:sldMk cId="2565013502" sldId="309"/>
        </pc:sldMkLst>
        <pc:spChg chg="mod">
          <ac:chgData name="Toby Donaldson" userId="2e6e5431-bb17-4c41-9985-d39c50d83c73" providerId="ADAL" clId="{71B42E49-0CFF-5046-8A8C-71F3C67F1AEA}" dt="2024-11-15T05:02:27.469" v="3038" actId="20577"/>
          <ac:spMkLst>
            <pc:docMk/>
            <pc:sldMk cId="2565013502" sldId="309"/>
            <ac:spMk id="16" creationId="{9C613842-0C8C-7669-5E27-0B3531A35334}"/>
          </ac:spMkLst>
        </pc:spChg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579216949" sldId="33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66901553" sldId="35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85498372" sldId="36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19978950" sldId="36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25316138" sldId="36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58480520" sldId="36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7039528" sldId="36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95036816" sldId="36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18014523" sldId="36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6276714" sldId="36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48740256" sldId="37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039314859" sldId="37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28095324" sldId="37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07447019" sldId="37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162034591" sldId="37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72114948" sldId="37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07807174" sldId="37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29957749" sldId="37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668762976" sldId="37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49226" sldId="37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916349276" sldId="38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889743009" sldId="38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617323450" sldId="38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76652831" sldId="38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03714514" sldId="38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86481752" sldId="38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07038965" sldId="38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92166506" sldId="38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86135" sldId="38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66760611" sldId="38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5693054" sldId="39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521158521" sldId="39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83271642" sldId="39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446351697" sldId="39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89113382" sldId="39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750629644" sldId="39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7320005" sldId="39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53928923" sldId="39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435781492" sldId="39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0848995" sldId="39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11488615" sldId="4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2309767" sldId="40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2481010" sldId="40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59866411" sldId="40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14/11/2024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14/11/2024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14/11/2024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10: Dictionaries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120, Fall 2024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22D0D-A18D-CC0F-8849-39906CAE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3BC45-CE90-C731-1536-CC15A749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65EFDF0-B2BD-3A40-8029-9B535872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DC51B-D8C7-441A-111A-D12718A47FCD}"/>
              </a:ext>
            </a:extLst>
          </p:cNvPr>
          <p:cNvSpPr txBox="1"/>
          <p:nvPr/>
        </p:nvSpPr>
        <p:spPr>
          <a:xfrm>
            <a:off x="2206742" y="1141494"/>
            <a:ext cx="7778515" cy="3539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Challenge</a:t>
            </a:r>
            <a:r>
              <a:rPr lang="en-CA" sz="3200" dirty="0"/>
              <a:t>: Write a function that returns, as a dictionary, the frequency counts of all the characters in a string. For example, “ball” would be {‘b’:1, ‘a’:1, ‘l’:2}.</a:t>
            </a:r>
          </a:p>
          <a:p>
            <a:pPr algn="ctr"/>
            <a:endParaRPr lang="en-CA" sz="3200" dirty="0"/>
          </a:p>
          <a:p>
            <a:pPr algn="ctr"/>
            <a:r>
              <a:rPr lang="en-CA" sz="3200" dirty="0"/>
              <a:t>Use this to determine the frequency counts of all the words in English.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21153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9642F-7B9C-46C3-E5EB-FE6A4F9C7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EF628-8858-B169-2585-1947860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6A1DB8D-FB05-592A-DF65-60794488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13842-0C8C-7669-5E27-0B3531A35334}"/>
              </a:ext>
            </a:extLst>
          </p:cNvPr>
          <p:cNvSpPr txBox="1"/>
          <p:nvPr/>
        </p:nvSpPr>
        <p:spPr>
          <a:xfrm>
            <a:off x="1265688" y="1145564"/>
            <a:ext cx="10088112" cy="50167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Challenge</a:t>
            </a:r>
            <a:r>
              <a:rPr lang="en-CA" sz="3200" dirty="0"/>
              <a:t>: Write a program that prints a dictionary of frequence counts in order from most frequent to least frequent. For example, {‘b’:1, ‘a’:1, ‘s’:2} would print:</a:t>
            </a:r>
          </a:p>
          <a:p>
            <a:pPr algn="ctr"/>
            <a:r>
              <a:rPr lang="en-CA" sz="3200" dirty="0"/>
              <a:t>s 2</a:t>
            </a:r>
          </a:p>
          <a:p>
            <a:pPr algn="ctr"/>
            <a:r>
              <a:rPr lang="en-CA" sz="3200" dirty="0"/>
              <a:t>a 1</a:t>
            </a:r>
          </a:p>
          <a:p>
            <a:pPr algn="ctr"/>
            <a:r>
              <a:rPr lang="en-CA" sz="3200" dirty="0"/>
              <a:t>b 1</a:t>
            </a:r>
          </a:p>
          <a:p>
            <a:pPr algn="ctr"/>
            <a:endParaRPr lang="en-CA" sz="3200" dirty="0"/>
          </a:p>
          <a:p>
            <a:pPr algn="ctr"/>
            <a:r>
              <a:rPr lang="en-CA" sz="3200" dirty="0"/>
              <a:t>The order of letters with the same count doesn’t matter.</a:t>
            </a:r>
          </a:p>
          <a:p>
            <a:pPr algn="ctr"/>
            <a:r>
              <a:rPr lang="en-CA" sz="3200" dirty="0"/>
              <a:t>Use this to </a:t>
            </a:r>
            <a:r>
              <a:rPr lang="en-CA" sz="3200"/>
              <a:t>print the letters </a:t>
            </a:r>
            <a:r>
              <a:rPr lang="en-CA" sz="3200" dirty="0"/>
              <a:t>in English from most frequent to least frequent.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56501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90354-299D-4DD6-0F12-195E19F0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F045-B3D8-01E2-4C98-2F8308CE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A66A1F-3A39-38FD-BF08-FB6B791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5045DE-6CF8-EBFA-7D5E-B9063A3ADB70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3A2F3-801D-0466-3BE0-10FA7663D052}"/>
              </a:ext>
            </a:extLst>
          </p:cNvPr>
          <p:cNvSpPr txBox="1"/>
          <p:nvPr/>
        </p:nvSpPr>
        <p:spPr>
          <a:xfrm>
            <a:off x="83093" y="2258498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 literal</a:t>
            </a:r>
            <a:r>
              <a:rPr lang="en-CA" dirty="0"/>
              <a:t> begins with a </a:t>
            </a:r>
            <a:r>
              <a:rPr lang="en-CA" dirty="0">
                <a:latin typeface="Consolas" panose="020B0609020204030204" pitchFamily="49" charset="0"/>
              </a:rPr>
              <a:t>{</a:t>
            </a:r>
            <a:r>
              <a:rPr lang="en-CA" dirty="0"/>
              <a:t> and ends with a </a:t>
            </a:r>
            <a:r>
              <a:rPr lang="en-CA" dirty="0">
                <a:latin typeface="Consolas" panose="020B0609020204030204" pitchFamily="49" charset="0"/>
              </a:rPr>
              <a:t>}</a:t>
            </a:r>
            <a:r>
              <a:rPr lang="en-CA" dirty="0"/>
              <a:t>. A pair is written in the form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, and pairs are separated by commas.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64230-BA1F-35BB-AD4C-5A27480D2CE6}"/>
              </a:ext>
            </a:extLst>
          </p:cNvPr>
          <p:cNvSpPr txBox="1"/>
          <p:nvPr/>
        </p:nvSpPr>
        <p:spPr>
          <a:xfrm>
            <a:off x="83090" y="429588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If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AU" dirty="0"/>
              <a:t> is a dictionary with the pair </a:t>
            </a:r>
            <a:r>
              <a:rPr lang="en-AU" i="1" dirty="0" err="1"/>
              <a:t>key</a:t>
            </a:r>
            <a:r>
              <a:rPr lang="en-AU" dirty="0" err="1"/>
              <a:t>:</a:t>
            </a:r>
            <a:r>
              <a:rPr lang="en-AU" i="1" dirty="0" err="1"/>
              <a:t>value</a:t>
            </a:r>
            <a:r>
              <a:rPr lang="en-AU" dirty="0"/>
              <a:t>, then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d[key</a:t>
            </a:r>
            <a:r>
              <a:rPr lang="en-AU" dirty="0"/>
              <a:t>] efficiently returns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AU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CE2A2-073B-D109-1D73-D26BC4A798BB}"/>
              </a:ext>
            </a:extLst>
          </p:cNvPr>
          <p:cNvSpPr txBox="1"/>
          <p:nvPr/>
        </p:nvSpPr>
        <p:spPr>
          <a:xfrm>
            <a:off x="83090" y="563536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Dictionaries </a:t>
            </a:r>
            <a:r>
              <a:rPr lang="en-AU" b="1" dirty="0"/>
              <a:t>are mutable</a:t>
            </a:r>
            <a:r>
              <a:rPr lang="en-AU" dirty="0"/>
              <a:t>: you can add, remove, modify pairs.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93411-8704-F1CD-3BC2-17EAD8DA4565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{'spring':1, 'summer':4,</a:t>
            </a:r>
            <a:br>
              <a:rPr lang="en-CA" sz="5400" dirty="0">
                <a:latin typeface="Consolas" panose="020B0609020204030204" pitchFamily="49" charset="0"/>
              </a:rPr>
            </a:br>
            <a:r>
              <a:rPr lang="en-CA" sz="5400" dirty="0">
                <a:latin typeface="Consolas" panose="020B0609020204030204" pitchFamily="49" charset="0"/>
              </a:rPr>
              <a:t> 'fall':7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20262-7E5C-2210-0B56-9D79E96979FD}"/>
              </a:ext>
            </a:extLst>
          </p:cNvPr>
          <p:cNvSpPr txBox="1"/>
          <p:nvPr/>
        </p:nvSpPr>
        <p:spPr>
          <a:xfrm>
            <a:off x="3046139" y="4571183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Slicing does not work </a:t>
            </a:r>
            <a:r>
              <a:rPr lang="en-AU" dirty="0"/>
              <a:t>with dictionaries.</a:t>
            </a:r>
          </a:p>
        </p:txBody>
      </p:sp>
    </p:spTree>
    <p:extLst>
      <p:ext uri="{BB962C8B-B14F-4D97-AF65-F5344CB8AC3E}">
        <p14:creationId xmlns:p14="http://schemas.microsoft.com/office/powerpoint/2010/main" val="70433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98ABA-98E4-BA04-E3BF-089B7DC93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AD1D1-1D34-E502-75C9-8AD5C6B1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CEE7E8-52D5-63B4-A486-4DE5AF18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3A8B45-F0F5-DDFA-A787-881694B21941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C28FE-9CED-2820-D8BB-667C3918A237}"/>
              </a:ext>
            </a:extLst>
          </p:cNvPr>
          <p:cNvSpPr txBox="1"/>
          <p:nvPr/>
        </p:nvSpPr>
        <p:spPr>
          <a:xfrm>
            <a:off x="83093" y="2258498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 literal</a:t>
            </a:r>
            <a:r>
              <a:rPr lang="en-CA" dirty="0"/>
              <a:t> begins with a </a:t>
            </a:r>
            <a:r>
              <a:rPr lang="en-CA" dirty="0">
                <a:latin typeface="Consolas" panose="020B0609020204030204" pitchFamily="49" charset="0"/>
              </a:rPr>
              <a:t>{</a:t>
            </a:r>
            <a:r>
              <a:rPr lang="en-CA" dirty="0"/>
              <a:t> and ends with a </a:t>
            </a:r>
            <a:r>
              <a:rPr lang="en-CA" dirty="0">
                <a:latin typeface="Consolas" panose="020B0609020204030204" pitchFamily="49" charset="0"/>
              </a:rPr>
              <a:t>}</a:t>
            </a:r>
            <a:r>
              <a:rPr lang="en-CA" dirty="0"/>
              <a:t>. A pair is written in the form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, and pairs are separated by commas.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CEC4B-9236-F25D-1FB7-C0ED11EE790A}"/>
              </a:ext>
            </a:extLst>
          </p:cNvPr>
          <p:cNvSpPr txBox="1"/>
          <p:nvPr/>
        </p:nvSpPr>
        <p:spPr>
          <a:xfrm>
            <a:off x="83090" y="429588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If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AU" dirty="0"/>
              <a:t> is a dictionary with the pair </a:t>
            </a:r>
            <a:r>
              <a:rPr lang="en-AU" i="1" dirty="0" err="1"/>
              <a:t>key</a:t>
            </a:r>
            <a:r>
              <a:rPr lang="en-AU" dirty="0" err="1"/>
              <a:t>:</a:t>
            </a:r>
            <a:r>
              <a:rPr lang="en-AU" i="1" dirty="0" err="1"/>
              <a:t>value</a:t>
            </a:r>
            <a:r>
              <a:rPr lang="en-AU" dirty="0"/>
              <a:t>, then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d[key</a:t>
            </a:r>
            <a:r>
              <a:rPr lang="en-AU" dirty="0"/>
              <a:t>] efficiently returns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AU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CB8B-BCBF-DFD4-208B-2E371CC3F1C8}"/>
              </a:ext>
            </a:extLst>
          </p:cNvPr>
          <p:cNvSpPr txBox="1"/>
          <p:nvPr/>
        </p:nvSpPr>
        <p:spPr>
          <a:xfrm>
            <a:off x="83090" y="563536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Dictionaries </a:t>
            </a:r>
            <a:r>
              <a:rPr lang="en-AU" b="1" dirty="0"/>
              <a:t>are mutable</a:t>
            </a:r>
            <a:r>
              <a:rPr lang="en-AU" dirty="0"/>
              <a:t>: you can add, remove, modify pairs.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6D488-4893-5C83-E549-5D6FED1933FB}"/>
              </a:ext>
            </a:extLst>
          </p:cNvPr>
          <p:cNvSpPr txBox="1"/>
          <p:nvPr/>
        </p:nvSpPr>
        <p:spPr>
          <a:xfrm>
            <a:off x="3046139" y="4571183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Slicing does not work </a:t>
            </a:r>
            <a:r>
              <a:rPr lang="en-AU" dirty="0"/>
              <a:t>with dictionaries.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0755A-FDB8-AB45-E38B-F75C4B7C86F7}"/>
              </a:ext>
            </a:extLst>
          </p:cNvPr>
          <p:cNvSpPr txBox="1"/>
          <p:nvPr/>
        </p:nvSpPr>
        <p:spPr>
          <a:xfrm>
            <a:off x="8487938" y="3617058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Accessing values by their key is extremely fast, even for huge dictionaries.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4D5FA-1509-6DE9-DA5E-7AF16CE1DB00}"/>
              </a:ext>
            </a:extLst>
          </p:cNvPr>
          <p:cNvSpPr txBox="1"/>
          <p:nvPr/>
        </p:nvSpPr>
        <p:spPr>
          <a:xfrm>
            <a:off x="8487938" y="4894348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There are many practical applications of dictionaries. You can even use them to implement lists!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0529F-E328-C527-A58A-9C40F0359634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{'spring':1, 'summer':4,</a:t>
            </a:r>
            <a:br>
              <a:rPr lang="en-CA" sz="5400" dirty="0">
                <a:latin typeface="Consolas" panose="020B0609020204030204" pitchFamily="49" charset="0"/>
              </a:rPr>
            </a:br>
            <a:r>
              <a:rPr lang="en-CA" sz="5400" dirty="0">
                <a:latin typeface="Consolas" panose="020B0609020204030204" pitchFamily="49" charset="0"/>
              </a:rPr>
              <a:t> 'fall':7 }</a:t>
            </a:r>
          </a:p>
        </p:txBody>
      </p:sp>
    </p:spTree>
    <p:extLst>
      <p:ext uri="{BB962C8B-B14F-4D97-AF65-F5344CB8AC3E}">
        <p14:creationId xmlns:p14="http://schemas.microsoft.com/office/powerpoint/2010/main" val="415516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0522A-6FB4-20F9-BD44-3BCB8DEAC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C8879-8C7A-7A7B-FED0-82B9C202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DE3968-8207-0B2F-86CE-187CF575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0AAB2-9CA9-076D-21BB-22480743ED91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A2855-33A2-5B21-679D-38CA798DD5CA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{'spring':1, 'summer':4,</a:t>
            </a:r>
            <a:br>
              <a:rPr lang="en-CA" sz="5400" dirty="0">
                <a:latin typeface="Consolas" panose="020B0609020204030204" pitchFamily="49" charset="0"/>
              </a:rPr>
            </a:br>
            <a:r>
              <a:rPr lang="en-CA" sz="5400" dirty="0">
                <a:latin typeface="Consolas" panose="020B0609020204030204" pitchFamily="49" charset="0"/>
              </a:rPr>
              <a:t> 'fall':7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63DD4-66CC-1E76-C077-1708DA1AD924}"/>
              </a:ext>
            </a:extLst>
          </p:cNvPr>
          <p:cNvSpPr txBox="1"/>
          <p:nvPr/>
        </p:nvSpPr>
        <p:spPr>
          <a:xfrm>
            <a:off x="4227631" y="3071897"/>
            <a:ext cx="30764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  <a:br>
              <a:rPr lang="en-CA" dirty="0"/>
            </a:br>
            <a:r>
              <a:rPr lang="en-CA" dirty="0"/>
              <a:t>Dictionary keys are </a:t>
            </a:r>
            <a:r>
              <a:rPr lang="en-CA" b="1" dirty="0"/>
              <a:t>unique</a:t>
            </a:r>
            <a:r>
              <a:rPr lang="en-CA" dirty="0"/>
              <a:t>: a dictionary </a:t>
            </a:r>
            <a:r>
              <a:rPr lang="en-CA" b="1" dirty="0"/>
              <a:t>cannot have duplicate </a:t>
            </a:r>
            <a:r>
              <a:rPr lang="en-CA" dirty="0"/>
              <a:t>keys!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6E640-8EF3-CDD3-CCC3-A1E1DDF1E0E6}"/>
              </a:ext>
            </a:extLst>
          </p:cNvPr>
          <p:cNvSpPr txBox="1"/>
          <p:nvPr/>
        </p:nvSpPr>
        <p:spPr>
          <a:xfrm>
            <a:off x="4227631" y="4562444"/>
            <a:ext cx="307641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Duplicate </a:t>
            </a:r>
            <a:r>
              <a:rPr lang="en-CA" b="1" dirty="0"/>
              <a:t>values</a:t>
            </a:r>
            <a:r>
              <a:rPr lang="en-CA" dirty="0"/>
              <a:t> are okay. It’s just keys that must be unique in a dictionary.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133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5AFC4-B181-4AE9-A380-4182BFCDA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CAF75-BADC-51F8-6D40-6A9EDB5C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0E5FA-ED26-AB01-DE2A-1D4E6090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D539C-95BE-1430-FC51-1BEB79410558}"/>
              </a:ext>
            </a:extLst>
          </p:cNvPr>
          <p:cNvSpPr txBox="1"/>
          <p:nvPr/>
        </p:nvSpPr>
        <p:spPr>
          <a:xfrm>
            <a:off x="590144" y="1520635"/>
            <a:ext cx="1162048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 = {'spring': 1, 'summer': 4, 'fall': 7}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)          # {'spring': 1, 'summer': 4, 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                 #  'fall': 7}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sem_code.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 dirty="0">
                <a:latin typeface="Consolas" panose="020B0609020204030204" pitchFamily="49" charset="0"/>
              </a:rPr>
              <a:t>)   # </a:t>
            </a:r>
            <a:r>
              <a:rPr lang="en-CA" sz="2800" dirty="0" err="1">
                <a:latin typeface="Consolas" panose="020B0609020204030204" pitchFamily="49" charset="0"/>
              </a:rPr>
              <a:t>dict_keys</a:t>
            </a:r>
            <a:r>
              <a:rPr lang="en-CA" sz="2800" dirty="0">
                <a:latin typeface="Consolas" panose="020B0609020204030204" pitchFamily="49" charset="0"/>
              </a:rPr>
              <a:t>(['spring', 'summer', 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                 #            'fall’])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sem_code.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 dirty="0">
                <a:latin typeface="Consolas" panose="020B0609020204030204" pitchFamily="49" charset="0"/>
              </a:rPr>
              <a:t>) # </a:t>
            </a:r>
            <a:r>
              <a:rPr lang="en-CA" sz="2800" dirty="0" err="1">
                <a:latin typeface="Consolas" panose="020B0609020204030204" pitchFamily="49" charset="0"/>
              </a:rPr>
              <a:t>dict_values</a:t>
            </a:r>
            <a:r>
              <a:rPr lang="en-CA" sz="2800" dirty="0">
                <a:latin typeface="Consolas" panose="020B0609020204030204" pitchFamily="49" charset="0"/>
              </a:rPr>
              <a:t>([1, 4, 7])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CA" sz="2800" dirty="0">
                <a:latin typeface="Consolas" panose="020B0609020204030204" pitchFamily="49" charset="0"/>
              </a:rPr>
              <a:t>(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))     #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D3F0A-63CC-2774-0A76-BFFC94B7AEC4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736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6553F-DE7A-228A-5D70-0A2672C33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9B908-30B9-A235-5A28-EBEC6C1C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FBCE02-77C5-AAC4-F8F0-8B208EBD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398329-02BB-2A8A-6823-BECB0776F935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5FC56-E922-006B-04A6-80C9FFE2A7D2}"/>
              </a:ext>
            </a:extLst>
          </p:cNvPr>
          <p:cNvSpPr txBox="1"/>
          <p:nvPr/>
        </p:nvSpPr>
        <p:spPr>
          <a:xfrm>
            <a:off x="277910" y="1659285"/>
            <a:ext cx="1221199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 = {'spring': 1, 'summer': 4, 'fall': 7}</a:t>
            </a:r>
          </a:p>
          <a:p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'fall'</a:t>
            </a:r>
            <a:r>
              <a:rPr lang="en-CA" sz="2800" dirty="0">
                <a:latin typeface="Consolas" panose="020B0609020204030204" pitchFamily="49" charset="0"/>
              </a:rPr>
              <a:t>])  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'summer'</a:t>
            </a:r>
            <a:r>
              <a:rPr lang="en-CA" sz="2800" dirty="0">
                <a:latin typeface="Consolas" panose="020B0609020204030204" pitchFamily="49" charset="0"/>
              </a:rPr>
              <a:t>])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'spring'</a:t>
            </a:r>
            <a:r>
              <a:rPr lang="en-CA" sz="2800" dirty="0">
                <a:latin typeface="Consolas" panose="020B0609020204030204" pitchFamily="49" charset="0"/>
              </a:rPr>
              <a:t>])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print(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'autumn'</a:t>
            </a:r>
            <a:r>
              <a:rPr lang="en-CA" sz="2800" dirty="0">
                <a:latin typeface="Consolas" panose="020B0609020204030204" pitchFamily="49" charset="0"/>
              </a:rPr>
              <a:t>]) # 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KeyError</a:t>
            </a:r>
            <a:r>
              <a:rPr lang="en-CA" sz="2800" dirty="0">
                <a:latin typeface="Consolas" panose="020B0609020204030204" pitchFamily="49" charset="0"/>
              </a:rPr>
              <a:t>: 'autumn' is not a key</a:t>
            </a:r>
          </a:p>
          <a:p>
            <a:endParaRPr lang="en-CA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7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8611-285C-3D9E-6622-F60156850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9A030-3689-EEBA-8151-F3A1BB98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134D254-4076-41DF-D867-727A8A77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81EB96-33D0-2F5B-28FE-D5640C641DE3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EEF04-2775-9D4B-EA57-9386FF46B1D1}"/>
              </a:ext>
            </a:extLst>
          </p:cNvPr>
          <p:cNvSpPr txBox="1"/>
          <p:nvPr/>
        </p:nvSpPr>
        <p:spPr>
          <a:xfrm>
            <a:off x="0" y="1692739"/>
            <a:ext cx="1240916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 = {} # empty dictionary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'spring'</a:t>
            </a:r>
            <a:r>
              <a:rPr lang="en-CA" sz="2800" dirty="0">
                <a:latin typeface="Consolas" panose="020B0609020204030204" pitchFamily="49" charset="0"/>
              </a:rPr>
              <a:t>] =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CA" sz="2800" dirty="0">
                <a:latin typeface="Consolas" panose="020B0609020204030204" pitchFamily="49" charset="0"/>
              </a:rPr>
              <a:t> # {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'spring': 1</a:t>
            </a:r>
            <a:r>
              <a:rPr lang="en-CA" sz="2800" dirty="0">
                <a:latin typeface="Consolas" panose="020B0609020204030204" pitchFamily="49" charset="0"/>
              </a:rPr>
              <a:t>}</a:t>
            </a:r>
          </a:p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'summer'</a:t>
            </a:r>
            <a:r>
              <a:rPr lang="en-CA" sz="2800" dirty="0">
                <a:latin typeface="Consolas" panose="020B0609020204030204" pitchFamily="49" charset="0"/>
              </a:rPr>
              <a:t>] =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CA" sz="2800" dirty="0">
                <a:latin typeface="Consolas" panose="020B0609020204030204" pitchFamily="49" charset="0"/>
              </a:rPr>
              <a:t> # {'spring': 1,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'summer': 4</a:t>
            </a:r>
            <a:r>
              <a:rPr lang="en-CA" sz="2800" dirty="0">
                <a:latin typeface="Consolas" panose="020B0609020204030204" pitchFamily="49" charset="0"/>
              </a:rPr>
              <a:t>}</a:t>
            </a:r>
          </a:p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'fall'</a:t>
            </a:r>
            <a:r>
              <a:rPr lang="en-CA" sz="2800" dirty="0">
                <a:latin typeface="Consolas" panose="020B0609020204030204" pitchFamily="49" charset="0"/>
              </a:rPr>
              <a:t>]   =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CA" sz="2800" dirty="0">
                <a:latin typeface="Consolas" panose="020B0609020204030204" pitchFamily="49" charset="0"/>
              </a:rPr>
              <a:t> # {'spring': 1, 'summer': 4,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'fall': 7</a:t>
            </a:r>
            <a:r>
              <a:rPr lang="en-CA" sz="2800" dirty="0">
                <a:latin typeface="Consolas" panose="020B0609020204030204" pitchFamily="49" charset="0"/>
              </a:rPr>
              <a:t>}</a:t>
            </a:r>
          </a:p>
          <a:p>
            <a:endParaRPr lang="en-CA" sz="2800" dirty="0">
              <a:latin typeface="Consolas" panose="020B0609020204030204" pitchFamily="49" charset="0"/>
            </a:endParaRPr>
          </a:p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[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'spring'</a:t>
            </a:r>
            <a:r>
              <a:rPr lang="en-CA" sz="2800" dirty="0">
                <a:latin typeface="Consolas" panose="020B0609020204030204" pitchFamily="49" charset="0"/>
              </a:rPr>
              <a:t>] =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CA" sz="2800" dirty="0">
                <a:latin typeface="Consolas" panose="020B0609020204030204" pitchFamily="49" charset="0"/>
              </a:rPr>
              <a:t> # {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'spring’: 2</a:t>
            </a:r>
            <a:r>
              <a:rPr lang="en-CA" sz="2800" dirty="0">
                <a:latin typeface="Consolas" panose="020B0609020204030204" pitchFamily="49" charset="0"/>
              </a:rPr>
              <a:t>, 'summer': 4, 'fall': 7}</a:t>
            </a:r>
          </a:p>
          <a:p>
            <a:endParaRPr lang="en-CA" sz="28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45CAD-DA54-DC7B-2323-26C05F8DE120}"/>
              </a:ext>
            </a:extLst>
          </p:cNvPr>
          <p:cNvSpPr txBox="1"/>
          <p:nvPr/>
        </p:nvSpPr>
        <p:spPr>
          <a:xfrm>
            <a:off x="8207298" y="955452"/>
            <a:ext cx="29209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can add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 by </a:t>
            </a:r>
            <a:r>
              <a:rPr lang="en-CA" b="1" dirty="0"/>
              <a:t>assignment</a:t>
            </a:r>
            <a:r>
              <a:rPr lang="en-CA" dirty="0"/>
              <a:t>: 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d[key] = value </a:t>
            </a:r>
            <a:r>
              <a:rPr lang="en-CA" dirty="0"/>
              <a:t>adds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to dictionary d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BE77B-4443-F4D9-98E2-14AFACA228F2}"/>
              </a:ext>
            </a:extLst>
          </p:cNvPr>
          <p:cNvSpPr txBox="1"/>
          <p:nvPr/>
        </p:nvSpPr>
        <p:spPr>
          <a:xfrm>
            <a:off x="1686482" y="5022786"/>
            <a:ext cx="455341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last example shows that if a key already exists, then its value gets replaced.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061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37F7E-74E9-E4D4-0597-71BBD783B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7D51-6895-AF68-0010-41DE6EA6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394928-3FA9-67F9-BD0D-179ECC8C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4C088-07B6-57E0-9459-7448C116AFFB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dictionary</a:t>
            </a:r>
            <a:r>
              <a:rPr lang="en-CA" dirty="0"/>
              <a:t> is a collection of 0 or more </a:t>
            </a:r>
            <a:r>
              <a:rPr lang="en-CA" i="1" dirty="0" err="1"/>
              <a:t>key</a:t>
            </a:r>
            <a:r>
              <a:rPr lang="en-CA" dirty="0" err="1"/>
              <a:t>:</a:t>
            </a:r>
            <a:r>
              <a:rPr lang="en-CA" i="1" dirty="0" err="1"/>
              <a:t>value</a:t>
            </a:r>
            <a:r>
              <a:rPr lang="en-CA" dirty="0"/>
              <a:t> pairs.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AE153-B01B-0D2E-A4BF-A29ACA7C0D48}"/>
              </a:ext>
            </a:extLst>
          </p:cNvPr>
          <p:cNvSpPr txBox="1"/>
          <p:nvPr/>
        </p:nvSpPr>
        <p:spPr>
          <a:xfrm>
            <a:off x="277910" y="1659285"/>
            <a:ext cx="964879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 = {'spring': 1, 'summer': 4, 'fall': 7}</a:t>
            </a:r>
          </a:p>
          <a:p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print('fall'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 dirty="0">
                <a:latin typeface="Consolas" panose="020B0609020204030204" pitchFamily="49" charset="0"/>
              </a:rPr>
              <a:t> 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)  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print('autumn'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 dirty="0">
                <a:latin typeface="Consolas" panose="020B0609020204030204" pitchFamily="49" charset="0"/>
              </a:rPr>
              <a:t> 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)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print(1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 dirty="0">
                <a:latin typeface="Consolas" panose="020B0609020204030204" pitchFamily="49" charset="0"/>
              </a:rPr>
              <a:t> </a:t>
            </a:r>
            <a:r>
              <a:rPr lang="en-CA" sz="2800" dirty="0" err="1">
                <a:latin typeface="Consolas" panose="020B0609020204030204" pitchFamily="49" charset="0"/>
              </a:rPr>
              <a:t>sem_code</a:t>
            </a:r>
            <a:r>
              <a:rPr lang="en-CA" sz="2800" dirty="0">
                <a:latin typeface="Consolas" panose="020B0609020204030204" pitchFamily="49" charset="0"/>
              </a:rPr>
              <a:t>)       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CA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print(1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 dirty="0">
                <a:latin typeface="Consolas" panose="020B0609020204030204" pitchFamily="49" charset="0"/>
              </a:rPr>
              <a:t> </a:t>
            </a:r>
            <a:r>
              <a:rPr lang="en-CA" sz="2800" dirty="0" err="1">
                <a:latin typeface="Consolas" panose="020B0609020204030204" pitchFamily="49" charset="0"/>
              </a:rPr>
              <a:t>sem_code.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 dirty="0">
                <a:latin typeface="Consolas" panose="020B0609020204030204" pitchFamily="49" charset="0"/>
              </a:rPr>
              <a:t>)  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print(2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 dirty="0">
                <a:latin typeface="Consolas" panose="020B0609020204030204" pitchFamily="49" charset="0"/>
              </a:rPr>
              <a:t> </a:t>
            </a:r>
            <a:r>
              <a:rPr lang="en-CA" sz="2800" dirty="0" err="1">
                <a:latin typeface="Consolas" panose="020B0609020204030204" pitchFamily="49" charset="0"/>
              </a:rPr>
              <a:t>sem_code.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 dirty="0">
                <a:latin typeface="Consolas" panose="020B0609020204030204" pitchFamily="49" charset="0"/>
              </a:rPr>
              <a:t>)  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print(7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 dirty="0">
                <a:latin typeface="Consolas" panose="020B0609020204030204" pitchFamily="49" charset="0"/>
              </a:rPr>
              <a:t> </a:t>
            </a:r>
            <a:r>
              <a:rPr lang="en-CA" sz="2800" dirty="0" err="1">
                <a:latin typeface="Consolas" panose="020B0609020204030204" pitchFamily="49" charset="0"/>
              </a:rPr>
              <a:t>sem_code.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 dirty="0">
                <a:latin typeface="Consolas" panose="020B0609020204030204" pitchFamily="49" charset="0"/>
              </a:rPr>
              <a:t>)  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print('7'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 dirty="0">
                <a:latin typeface="Consolas" panose="020B0609020204030204" pitchFamily="49" charset="0"/>
              </a:rPr>
              <a:t> </a:t>
            </a:r>
            <a:r>
              <a:rPr lang="en-CA" sz="2800" dirty="0" err="1">
                <a:latin typeface="Consolas" panose="020B0609020204030204" pitchFamily="49" charset="0"/>
              </a:rPr>
              <a:t>sem_code.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 dirty="0">
                <a:latin typeface="Consolas" panose="020B0609020204030204" pitchFamily="49" charset="0"/>
              </a:rPr>
              <a:t>) #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5AA07-D49B-701C-EE17-2F5602609164}"/>
              </a:ext>
            </a:extLst>
          </p:cNvPr>
          <p:cNvSpPr txBox="1"/>
          <p:nvPr/>
        </p:nvSpPr>
        <p:spPr>
          <a:xfrm>
            <a:off x="8947256" y="2228671"/>
            <a:ext cx="26192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With a dictionary, the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/>
              <a:t> operator will quickly tell you if the dictionary has that key, or not.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ED654-57C1-845F-BD31-52D8CBAF58EE}"/>
              </a:ext>
            </a:extLst>
          </p:cNvPr>
          <p:cNvSpPr txBox="1"/>
          <p:nvPr/>
        </p:nvSpPr>
        <p:spPr>
          <a:xfrm>
            <a:off x="8947256" y="3724311"/>
            <a:ext cx="261921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/>
              <a:t> does not search values in a dictionary, just keys.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A8265-8AAC-2F5D-9512-5488710FDC7D}"/>
              </a:ext>
            </a:extLst>
          </p:cNvPr>
          <p:cNvSpPr txBox="1"/>
          <p:nvPr/>
        </p:nvSpPr>
        <p:spPr>
          <a:xfrm>
            <a:off x="8947256" y="4942952"/>
            <a:ext cx="261921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Use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 in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d.values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dirty="0">
                <a:cs typeface="Consolas" panose="020B0609020204030204" pitchFamily="49" charset="0"/>
              </a:rPr>
              <a:t> to search values … but careful, this is very slow compared to searching keys!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07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D6F60-10F9-7EE9-6F22-FEFB8CD78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8E487-B2E4-BF92-D945-19B014EA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2E899CD-5A3F-CA8B-3749-2A560437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Dictionaries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813FB-65DC-F80D-B3B2-C0C7282542B6}"/>
              </a:ext>
            </a:extLst>
          </p:cNvPr>
          <p:cNvSpPr txBox="1"/>
          <p:nvPr/>
        </p:nvSpPr>
        <p:spPr>
          <a:xfrm>
            <a:off x="2206742" y="1141494"/>
            <a:ext cx="7778515" cy="3539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Challenge</a:t>
            </a:r>
            <a:r>
              <a:rPr lang="en-CA" sz="3200" dirty="0"/>
              <a:t>: Find all the English words that are the reverse of an English word. </a:t>
            </a:r>
          </a:p>
          <a:p>
            <a:pPr algn="ctr"/>
            <a:r>
              <a:rPr lang="en-CA" sz="3200" dirty="0"/>
              <a:t>For example, “top” is the reverse of “pot”, and “stressed” is the reverse of “desserts”.</a:t>
            </a:r>
          </a:p>
          <a:p>
            <a:pPr algn="ctr"/>
            <a:endParaRPr lang="en-CA" sz="3200" dirty="0"/>
          </a:p>
          <a:p>
            <a:pPr algn="ctr"/>
            <a:r>
              <a:rPr lang="en-CA" sz="3200" dirty="0"/>
              <a:t>Do this as efficiently as possible. Make your code short and easy to read. 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47762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Macintosh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Chapter 10: 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2024-11-04T20:12:23Z</cp:lastPrinted>
  <dcterms:created xsi:type="dcterms:W3CDTF">2024-09-15T21:36:40Z</dcterms:created>
  <dcterms:modified xsi:type="dcterms:W3CDTF">2024-11-15T05:02:29Z</dcterms:modified>
</cp:coreProperties>
</file>