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98" r:id="rId2"/>
    <p:sldId id="297" r:id="rId3"/>
    <p:sldId id="352" r:id="rId4"/>
    <p:sldId id="300" r:id="rId5"/>
    <p:sldId id="302" r:id="rId6"/>
    <p:sldId id="303" r:id="rId7"/>
    <p:sldId id="304" r:id="rId8"/>
    <p:sldId id="305" r:id="rId9"/>
    <p:sldId id="307" r:id="rId10"/>
    <p:sldId id="308" r:id="rId11"/>
    <p:sldId id="301" r:id="rId12"/>
    <p:sldId id="310" r:id="rId13"/>
    <p:sldId id="309" r:id="rId14"/>
    <p:sldId id="311" r:id="rId15"/>
    <p:sldId id="312" r:id="rId16"/>
    <p:sldId id="313" r:id="rId17"/>
    <p:sldId id="315" r:id="rId18"/>
    <p:sldId id="314" r:id="rId19"/>
    <p:sldId id="316" r:id="rId20"/>
    <p:sldId id="317" r:id="rId21"/>
    <p:sldId id="318" r:id="rId22"/>
    <p:sldId id="319" r:id="rId23"/>
    <p:sldId id="320" r:id="rId24"/>
    <p:sldId id="327" r:id="rId25"/>
    <p:sldId id="328" r:id="rId26"/>
    <p:sldId id="330" r:id="rId27"/>
    <p:sldId id="331" r:id="rId28"/>
    <p:sldId id="332" r:id="rId29"/>
    <p:sldId id="299" r:id="rId30"/>
    <p:sldId id="353" r:id="rId31"/>
    <p:sldId id="354" r:id="rId32"/>
    <p:sldId id="355" r:id="rId33"/>
    <p:sldId id="335" r:id="rId34"/>
    <p:sldId id="337" r:id="rId35"/>
    <p:sldId id="336" r:id="rId36"/>
    <p:sldId id="333" r:id="rId37"/>
    <p:sldId id="356" r:id="rId38"/>
    <p:sldId id="339" r:id="rId39"/>
    <p:sldId id="341" r:id="rId40"/>
    <p:sldId id="340" r:id="rId41"/>
    <p:sldId id="342" r:id="rId42"/>
    <p:sldId id="338" r:id="rId43"/>
    <p:sldId id="359" r:id="rId44"/>
    <p:sldId id="360" r:id="rId45"/>
    <p:sldId id="358" r:id="rId46"/>
    <p:sldId id="357" r:id="rId47"/>
    <p:sldId id="344" r:id="rId48"/>
    <p:sldId id="345" r:id="rId49"/>
    <p:sldId id="346" r:id="rId50"/>
    <p:sldId id="347" r:id="rId51"/>
    <p:sldId id="348" r:id="rId52"/>
    <p:sldId id="343" r:id="rId53"/>
    <p:sldId id="350" r:id="rId54"/>
    <p:sldId id="351" r:id="rId55"/>
    <p:sldId id="361" r:id="rId56"/>
    <p:sldId id="363" r:id="rId57"/>
    <p:sldId id="364" r:id="rId58"/>
    <p:sldId id="365" r:id="rId5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2B4833-AA62-4C40-A7F5-4FBAE7BB0C34}">
          <p14:sldIdLst>
            <p14:sldId id="298"/>
          </p14:sldIdLst>
        </p14:section>
        <p14:section name="Strings" id="{0CC4E389-741B-4EE3-8E10-19599342F38C}">
          <p14:sldIdLst>
            <p14:sldId id="297"/>
            <p14:sldId id="352"/>
            <p14:sldId id="300"/>
            <p14:sldId id="302"/>
            <p14:sldId id="303"/>
            <p14:sldId id="304"/>
            <p14:sldId id="305"/>
            <p14:sldId id="307"/>
            <p14:sldId id="308"/>
            <p14:sldId id="301"/>
            <p14:sldId id="310"/>
            <p14:sldId id="309"/>
            <p14:sldId id="311"/>
            <p14:sldId id="312"/>
            <p14:sldId id="313"/>
            <p14:sldId id="315"/>
            <p14:sldId id="314"/>
            <p14:sldId id="316"/>
            <p14:sldId id="317"/>
          </p14:sldIdLst>
        </p14:section>
        <p14:section name="Negative Indexing" id="{D2B769F5-99ED-4AE7-8414-ADEE9B29FA63}">
          <p14:sldIdLst>
            <p14:sldId id="318"/>
            <p14:sldId id="319"/>
            <p14:sldId id="320"/>
            <p14:sldId id="327"/>
            <p14:sldId id="328"/>
            <p14:sldId id="330"/>
            <p14:sldId id="331"/>
            <p14:sldId id="332"/>
          </p14:sldIdLst>
        </p14:section>
        <p14:section name="String Slices" id="{B64209AF-0794-42C6-BE0B-02AF7475655D}">
          <p14:sldIdLst>
            <p14:sldId id="299"/>
            <p14:sldId id="353"/>
            <p14:sldId id="354"/>
            <p14:sldId id="355"/>
            <p14:sldId id="335"/>
            <p14:sldId id="337"/>
            <p14:sldId id="336"/>
          </p14:sldIdLst>
        </p14:section>
        <p14:section name="Immutability" id="{B801EAF7-AB78-4CA9-8690-4CBFCE7B407C}">
          <p14:sldIdLst>
            <p14:sldId id="333"/>
            <p14:sldId id="356"/>
            <p14:sldId id="339"/>
            <p14:sldId id="341"/>
            <p14:sldId id="340"/>
            <p14:sldId id="342"/>
            <p14:sldId id="338"/>
            <p14:sldId id="359"/>
            <p14:sldId id="360"/>
            <p14:sldId id="358"/>
          </p14:sldIdLst>
        </p14:section>
        <p14:section name="Comparing Strings" id="{395D4AA4-3A0C-420C-BFB2-02877431343A}">
          <p14:sldIdLst>
            <p14:sldId id="357"/>
            <p14:sldId id="344"/>
            <p14:sldId id="345"/>
            <p14:sldId id="346"/>
            <p14:sldId id="347"/>
            <p14:sldId id="348"/>
            <p14:sldId id="343"/>
            <p14:sldId id="350"/>
            <p14:sldId id="351"/>
          </p14:sldIdLst>
        </p14:section>
        <p14:section name="Writing to Text Files" id="{604C241A-07E9-4F04-BE23-4B16B0FCA923}">
          <p14:sldIdLst>
            <p14:sldId id="361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5420F-8264-4A74-AD01-AFEC2C384065}" v="10" dt="2024-11-06T01:20:47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89" autoAdjust="0"/>
  </p:normalViewPr>
  <p:slideViewPr>
    <p:cSldViewPr snapToGrid="0">
      <p:cViewPr varScale="1">
        <p:scale>
          <a:sx n="110" d="100"/>
          <a:sy n="110" d="100"/>
        </p:scale>
        <p:origin x="3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21T02:58:28.776" v="12009" actId="20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21T02:58:03.418" v="12006" actId="113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  <pc:spChg chg="mod">
          <ac:chgData name="Toby Donaldson" userId="2e6e5431-bb17-4c41-9985-d39c50d83c73" providerId="ADAL" clId="{A86C17CE-7CFF-443E-96E5-E2C3E6CEFC2B}" dt="2024-10-21T02:58:44.151" v="12012" actId="207"/>
          <ac:spMkLst>
            <pc:docMk/>
            <pc:sldMk cId="3543262634" sldId="303"/>
            <ac:spMk id="3" creationId="{316251F9-DD3A-76B2-DB86-118B0AFEC53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  <pc:spChg chg="add">
          <ac:chgData name="Toby Donaldson" userId="2e6e5431-bb17-4c41-9985-d39c50d83c73" providerId="ADAL" clId="{A86C17CE-7CFF-443E-96E5-E2C3E6CEFC2B}" dt="2024-10-17T18:01:35.169" v="8916" actId="11529"/>
          <ac:spMkLst>
            <pc:docMk/>
            <pc:sldMk cId="1365592690" sldId="306"/>
            <ac:spMk id="9" creationId="{80A0B3E7-B934-2FB4-6596-6E75000B89A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  <pc:spChg chg="add mod">
          <ac:chgData name="Toby Donaldson" userId="2e6e5431-bb17-4c41-9985-d39c50d83c73" providerId="ADAL" clId="{A86C17CE-7CFF-443E-96E5-E2C3E6CEFC2B}" dt="2024-10-17T18:01:40.204" v="8917"/>
          <ac:spMkLst>
            <pc:docMk/>
            <pc:sldMk cId="1753625361" sldId="307"/>
            <ac:spMk id="5" creationId="{A256F549-13BD-4646-9D25-0DF3E15EE1D1}"/>
          </ac:spMkLst>
        </pc:spChg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21T02:59:25.678" v="12015" actId="1076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  <pc:spChg chg="add mod">
          <ac:chgData name="Toby Donaldson" userId="2e6e5431-bb17-4c41-9985-d39c50d83c73" providerId="ADAL" clId="{A86C17CE-7CFF-443E-96E5-E2C3E6CEFC2B}" dt="2024-10-21T02:59:44.199" v="12017" actId="1076"/>
          <ac:spMkLst>
            <pc:docMk/>
            <pc:sldMk cId="2152713045" sldId="308"/>
            <ac:spMk id="3" creationId="{A7DCF312-9291-8BF9-E7B9-C6905917BFA9}"/>
          </ac:spMkLst>
        </pc:spChg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  <pc:spChg chg="add mod">
          <ac:chgData name="Toby Donaldson" userId="2e6e5431-bb17-4c41-9985-d39c50d83c73" providerId="ADAL" clId="{A86C17CE-7CFF-443E-96E5-E2C3E6CEFC2B}" dt="2024-10-21T03:01:20.271" v="12023" actId="20577"/>
          <ac:spMkLst>
            <pc:docMk/>
            <pc:sldMk cId="1178667518" sldId="311"/>
            <ac:spMk id="3" creationId="{39F88C1D-F3E5-FD2F-F7CD-30883642F284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add mod">
          <ac:chgData name="Toby Donaldson" userId="2e6e5431-bb17-4c41-9985-d39c50d83c73" providerId="ADAL" clId="{A86C17CE-7CFF-443E-96E5-E2C3E6CEFC2B}" dt="2024-10-21T03:02:05.042" v="12033" actId="1076"/>
          <ac:spMkLst>
            <pc:docMk/>
            <pc:sldMk cId="1178667518" sldId="311"/>
            <ac:spMk id="6" creationId="{3D44D4C3-6D53-6E7F-AA84-28DEB98BE84A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21T03:01:53.038" v="12032" actId="1076"/>
          <ac:spMkLst>
            <pc:docMk/>
            <pc:sldMk cId="1178667518" sldId="311"/>
            <ac:spMk id="10" creationId="{A4A5D173-8047-BC65-C524-3B2DB27ACCB6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21T03:02:20.549" v="12036" actId="20577"/>
          <ac:spMkLst>
            <pc:docMk/>
            <pc:sldMk cId="1178667518" sldId="311"/>
            <ac:spMk id="12" creationId="{B50EABD3-A674-E6B1-C327-CF8900625BD4}"/>
          </ac:spMkLst>
        </pc:spChg>
        <pc:spChg chg="add mod">
          <ac:chgData name="Toby Donaldson" userId="2e6e5431-bb17-4c41-9985-d39c50d83c73" providerId="ADAL" clId="{A86C17CE-7CFF-443E-96E5-E2C3E6CEFC2B}" dt="2024-10-21T03:02:55.319" v="12044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21T03:03:02.298" v="12045" actId="2711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8" creationId="{936AB6A7-6B9A-8838-F300-2306A0449B92}"/>
          </ac:spMkLst>
        </pc:spChg>
        <pc:spChg chg="add del">
          <ac:chgData name="Toby Donaldson" userId="2e6e5431-bb17-4c41-9985-d39c50d83c73" providerId="ADAL" clId="{A86C17CE-7CFF-443E-96E5-E2C3E6CEFC2B}" dt="2024-10-17T18:03:58.105" v="8920" actId="11529"/>
          <ac:spMkLst>
            <pc:docMk/>
            <pc:sldMk cId="1178667518" sldId="311"/>
            <ac:spMk id="19" creationId="{6252A924-48DC-7855-21B4-5B6313E4BC12}"/>
          </ac:spMkLst>
        </pc:spChg>
        <pc:spChg chg="add mod">
          <ac:chgData name="Toby Donaldson" userId="2e6e5431-bb17-4c41-9985-d39c50d83c73" providerId="ADAL" clId="{A86C17CE-7CFF-443E-96E5-E2C3E6CEFC2B}" dt="2024-10-17T18:04:13.390" v="8924" actId="1076"/>
          <ac:spMkLst>
            <pc:docMk/>
            <pc:sldMk cId="1178667518" sldId="311"/>
            <ac:spMk id="20" creationId="{72ADE662-A66F-D281-0F4C-8E750392AFE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21T03:04:04.659" v="12052" actId="113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  <pc:spChg chg="mod">
          <ac:chgData name="Toby Donaldson" userId="2e6e5431-bb17-4c41-9985-d39c50d83c73" providerId="ADAL" clId="{A86C17CE-7CFF-443E-96E5-E2C3E6CEFC2B}" dt="2024-10-17T18:07:54.492" v="8954" actId="113"/>
          <ac:spMkLst>
            <pc:docMk/>
            <pc:sldMk cId="3919650652" sldId="314"/>
            <ac:spMk id="5" creationId="{3352C0C8-821C-BD1C-874C-5E21672E62A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7T18:07:49.160" v="8953" actId="113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  <pc:spChg chg="mod">
          <ac:chgData name="Toby Donaldson" userId="2e6e5431-bb17-4c41-9985-d39c50d83c73" providerId="ADAL" clId="{A86C17CE-7CFF-443E-96E5-E2C3E6CEFC2B}" dt="2024-10-17T18:08:02.016" v="8955" actId="113"/>
          <ac:spMkLst>
            <pc:docMk/>
            <pc:sldMk cId="3344777113" sldId="316"/>
            <ac:spMk id="5" creationId="{7C711135-56E1-3583-1BC5-59CFF10FD20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7T18:05:41.150" v="8945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7T18:05:14.861" v="8940" actId="14100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21T03:03:46.679" v="12051" actId="20577"/>
          <ac:spMkLst>
            <pc:docMk/>
            <pc:sldMk cId="2217005126" sldId="317"/>
            <ac:spMk id="10" creationId="{E7F4B539-4DD0-2F94-C5D1-EC9D32FE3C37}"/>
          </ac:spMkLst>
        </pc:spChg>
        <pc:spChg chg="add mod">
          <ac:chgData name="Toby Donaldson" userId="2e6e5431-bb17-4c41-9985-d39c50d83c73" providerId="ADAL" clId="{A86C17CE-7CFF-443E-96E5-E2C3E6CEFC2B}" dt="2024-10-17T18:05:46.220" v="8946" actId="1076"/>
          <ac:spMkLst>
            <pc:docMk/>
            <pc:sldMk cId="2217005126" sldId="317"/>
            <ac:spMk id="12" creationId="{4822C9E7-8CDB-2D52-F214-D387B2718CE9}"/>
          </ac:spMkLst>
        </pc:spChg>
        <pc:spChg chg="add mod">
          <ac:chgData name="Toby Donaldson" userId="2e6e5431-bb17-4c41-9985-d39c50d83c73" providerId="ADAL" clId="{A86C17CE-7CFF-443E-96E5-E2C3E6CEFC2B}" dt="2024-10-17T18:06:01.940" v="8951" actId="1076"/>
          <ac:spMkLst>
            <pc:docMk/>
            <pc:sldMk cId="2217005126" sldId="317"/>
            <ac:spMk id="13" creationId="{EDB9E9B7-ECC5-D5F8-DE02-841F20196FB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21T03:04:46.692" v="12061" actId="20577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  <pc:spChg chg="add del mod">
          <ac:chgData name="Toby Donaldson" userId="2e6e5431-bb17-4c41-9985-d39c50d83c73" providerId="ADAL" clId="{A86C17CE-7CFF-443E-96E5-E2C3E6CEFC2B}" dt="2024-10-21T03:04:53.155" v="12062" actId="21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add mod">
          <ac:chgData name="Toby Donaldson" userId="2e6e5431-bb17-4c41-9985-d39c50d83c73" providerId="ADAL" clId="{A86C17CE-7CFF-443E-96E5-E2C3E6CEFC2B}" dt="2024-10-21T03:05:01.312" v="12063"/>
          <ac:spMkLst>
            <pc:docMk/>
            <pc:sldMk cId="2223747460" sldId="320"/>
            <ac:spMk id="12" creationId="{65086AB1-A204-EB06-7737-E89040012A29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  <pc:spChg chg="add mod">
          <ac:chgData name="Toby Donaldson" userId="2e6e5431-bb17-4c41-9985-d39c50d83c73" providerId="ADAL" clId="{A86C17CE-7CFF-443E-96E5-E2C3E6CEFC2B}" dt="2024-10-21T03:06:02.335" v="12135" actId="1076"/>
          <ac:spMkLst>
            <pc:docMk/>
            <pc:sldMk cId="3909857899" sldId="321"/>
            <ac:spMk id="3" creationId="{41CEAF84-12CB-A527-262C-5A76E95D4CDF}"/>
          </ac:spMkLst>
        </pc:spChg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  <pc:cxnChg chg="add">
          <ac:chgData name="Toby Donaldson" userId="2e6e5431-bb17-4c41-9985-d39c50d83c73" providerId="ADAL" clId="{A86C17CE-7CFF-443E-96E5-E2C3E6CEFC2B}" dt="2024-10-21T03:06:09.013" v="12136" actId="11529"/>
          <ac:cxnSpMkLst>
            <pc:docMk/>
            <pc:sldMk cId="3909857899" sldId="321"/>
            <ac:cxnSpMk id="13" creationId="{56A4AE81-BF13-DB3F-AFAD-855A9A35E0CB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21T03:07:07.181" v="12142" actId="20577"/>
          <ac:spMkLst>
            <pc:docMk/>
            <pc:sldMk cId="2509614308" sldId="322"/>
            <ac:spMk id="5" creationId="{D838DE17-79CA-67F5-7734-743805622543}"/>
          </ac:spMkLst>
        </pc:spChg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21T03:07:06.769" v="12141" actId="20577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21T03:08:02.176" v="12144" actId="20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  <pc:spChg chg="add mod">
          <ac:chgData name="Toby Donaldson" userId="2e6e5431-bb17-4c41-9985-d39c50d83c73" providerId="ADAL" clId="{A86C17CE-7CFF-443E-96E5-E2C3E6CEFC2B}" dt="2024-10-21T03:09:52.395" v="12168" actId="1076"/>
          <ac:spMkLst>
            <pc:docMk/>
            <pc:sldMk cId="291094791" sldId="328"/>
            <ac:spMk id="3" creationId="{4C9E5FFD-F60C-3057-FC9B-B7095D2ABF60}"/>
          </ac:spMkLst>
        </pc:spChg>
        <pc:spChg chg="mod">
          <ac:chgData name="Toby Donaldson" userId="2e6e5431-bb17-4c41-9985-d39c50d83c73" providerId="ADAL" clId="{A86C17CE-7CFF-443E-96E5-E2C3E6CEFC2B}" dt="2024-10-17T18:11:45.798" v="8959" actId="207"/>
          <ac:spMkLst>
            <pc:docMk/>
            <pc:sldMk cId="291094791" sldId="328"/>
            <ac:spMk id="9" creationId="{89D05729-CC84-0DEA-EA87-4919481CA92F}"/>
          </ac:spMkLst>
        </pc:spChg>
        <pc:spChg chg="del mod">
          <ac:chgData name="Toby Donaldson" userId="2e6e5431-bb17-4c41-9985-d39c50d83c73" providerId="ADAL" clId="{A86C17CE-7CFF-443E-96E5-E2C3E6CEFC2B}" dt="2024-10-21T03:09:30.015" v="12166" actId="21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18:12:12.787" v="8960" actId="113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">
          <ac:chgData name="Toby Donaldson" userId="2e6e5431-bb17-4c41-9985-d39c50d83c73" providerId="ADAL" clId="{A86C17CE-7CFF-443E-96E5-E2C3E6CEFC2B}" dt="2024-10-21T03:10:28.280" v="12169" actId="11529"/>
          <ac:cxnSpMkLst>
            <pc:docMk/>
            <pc:sldMk cId="1743895988" sldId="331"/>
            <ac:cxnSpMk id="9" creationId="{0B699E73-B45D-E537-8B4C-9FB02571AF13}"/>
          </ac:cxnSpMkLst>
        </pc:cxnChg>
        <pc:cxnChg chg="add">
          <ac:chgData name="Toby Donaldson" userId="2e6e5431-bb17-4c41-9985-d39c50d83c73" providerId="ADAL" clId="{A86C17CE-7CFF-443E-96E5-E2C3E6CEFC2B}" dt="2024-10-21T03:10:34.681" v="12170" actId="11529"/>
          <ac:cxnSpMkLst>
            <pc:docMk/>
            <pc:sldMk cId="1743895988" sldId="331"/>
            <ac:cxnSpMk id="13" creationId="{29B1B82C-E0E5-BD5B-26F3-A607325652F3}"/>
          </ac:cxnSpMkLst>
        </pc:cxn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 mod">
          <ac:chgData name="Toby Donaldson" userId="2e6e5431-bb17-4c41-9985-d39c50d83c73" providerId="ADAL" clId="{A86C17CE-7CFF-443E-96E5-E2C3E6CEFC2B}" dt="2024-10-17T18:13:56.333" v="8962" actId="14100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  <pc:spChg chg="del mod">
          <ac:chgData name="Toby Donaldson" userId="2e6e5431-bb17-4c41-9985-d39c50d83c73" providerId="ADAL" clId="{A86C17CE-7CFF-443E-96E5-E2C3E6CEFC2B}" dt="2024-10-21T03:11:38.098" v="12171" actId="21"/>
          <ac:spMkLst>
            <pc:docMk/>
            <pc:sldMk cId="4232506138" sldId="334"/>
            <ac:spMk id="6" creationId="{DE8232BB-4DAC-3620-FB31-2F02687679C7}"/>
          </ac:spMkLst>
        </pc:spChg>
        <pc:spChg chg="del mod">
          <ac:chgData name="Toby Donaldson" userId="2e6e5431-bb17-4c41-9985-d39c50d83c73" providerId="ADAL" clId="{A86C17CE-7CFF-443E-96E5-E2C3E6CEFC2B}" dt="2024-10-21T03:12:11.424" v="12174" actId="21"/>
          <ac:spMkLst>
            <pc:docMk/>
            <pc:sldMk cId="4232506138" sldId="334"/>
            <ac:spMk id="7" creationId="{20F85E3D-9790-0439-EB4E-C56C6B53CF72}"/>
          </ac:spMkLst>
        </pc:spChg>
        <pc:spChg chg="add mod">
          <ac:chgData name="Toby Donaldson" userId="2e6e5431-bb17-4c41-9985-d39c50d83c73" providerId="ADAL" clId="{A86C17CE-7CFF-443E-96E5-E2C3E6CEFC2B}" dt="2024-10-22T23:37:28.283" v="12821" actId="1076"/>
          <ac:spMkLst>
            <pc:docMk/>
            <pc:sldMk cId="4232506138" sldId="334"/>
            <ac:spMk id="7" creationId="{A131D818-CA4F-43D5-2D3F-26A068FF2303}"/>
          </ac:spMkLst>
        </pc:spChg>
        <pc:spChg chg="add mod">
          <ac:chgData name="Toby Donaldson" userId="2e6e5431-bb17-4c41-9985-d39c50d83c73" providerId="ADAL" clId="{A86C17CE-7CFF-443E-96E5-E2C3E6CEFC2B}" dt="2024-10-21T03:12:18.100" v="12175"/>
          <ac:spMkLst>
            <pc:docMk/>
            <pc:sldMk cId="4232506138" sldId="334"/>
            <ac:spMk id="9" creationId="{CC71110F-F23D-3BED-E80B-FC1B40DFE4EE}"/>
          </ac:spMkLst>
        </pc:spChg>
        <pc:spChg chg="mod">
          <ac:chgData name="Toby Donaldson" userId="2e6e5431-bb17-4c41-9985-d39c50d83c73" providerId="ADAL" clId="{A86C17CE-7CFF-443E-96E5-E2C3E6CEFC2B}" dt="2024-10-22T23:29:06.642" v="12667" actId="207"/>
          <ac:spMkLst>
            <pc:docMk/>
            <pc:sldMk cId="4232506138" sldId="334"/>
            <ac:spMk id="10" creationId="{E172D1F3-5619-6C48-4DCC-A0D22A423902}"/>
          </ac:spMkLst>
        </pc:spChg>
        <pc:inkChg chg="del mod">
          <ac:chgData name="Toby Donaldson" userId="2e6e5431-bb17-4c41-9985-d39c50d83c73" providerId="ADAL" clId="{A86C17CE-7CFF-443E-96E5-E2C3E6CEFC2B}" dt="2024-10-22T23:27:28.222" v="12465" actId="21"/>
          <ac:inkMkLst>
            <pc:docMk/>
            <pc:sldMk cId="4232506138" sldId="334"/>
            <ac:inkMk id="6" creationId="{BD07C4E5-A4D7-1096-4D94-44A962A8EA1B}"/>
          </ac:inkMkLst>
        </pc:inkChg>
        <pc:cxnChg chg="del mod">
          <ac:chgData name="Toby Donaldson" userId="2e6e5431-bb17-4c41-9985-d39c50d83c73" providerId="ADAL" clId="{A86C17CE-7CFF-443E-96E5-E2C3E6CEFC2B}" dt="2024-10-17T18:15:09.823" v="8963" actId="21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18:16:13.706" v="8971" actId="313"/>
          <ac:spMkLst>
            <pc:docMk/>
            <pc:sldMk cId="1940314753" sldId="335"/>
            <ac:spMk id="6" creationId="{EA1911D9-9DD9-4D34-2692-1681E5DFB666}"/>
          </ac:spMkLst>
        </pc:spChg>
        <pc:spChg chg="add mod">
          <ac:chgData name="Toby Donaldson" userId="2e6e5431-bb17-4c41-9985-d39c50d83c73" providerId="ADAL" clId="{A86C17CE-7CFF-443E-96E5-E2C3E6CEFC2B}" dt="2024-10-21T03:12:07.284" v="12173" actId="1076"/>
          <ac:spMkLst>
            <pc:docMk/>
            <pc:sldMk cId="1940314753" sldId="335"/>
            <ac:spMk id="7" creationId="{2BB86912-4A1B-E2D1-2204-126B5A5541A9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  <pc:spChg chg="mod">
          <ac:chgData name="Toby Donaldson" userId="2e6e5431-bb17-4c41-9985-d39c50d83c73" providerId="ADAL" clId="{A86C17CE-7CFF-443E-96E5-E2C3E6CEFC2B}" dt="2024-10-17T18:16:08.546" v="8967" actId="313"/>
          <ac:spMkLst>
            <pc:docMk/>
            <pc:sldMk cId="3542897958" sldId="336"/>
            <ac:spMk id="6" creationId="{EE0C15D7-CDA7-22C8-96B1-87E6B11A501F}"/>
          </ac:spMkLst>
        </pc:spChg>
        <pc:spChg chg="add mod">
          <ac:chgData name="Toby Donaldson" userId="2e6e5431-bb17-4c41-9985-d39c50d83c73" providerId="ADAL" clId="{A86C17CE-7CFF-443E-96E5-E2C3E6CEFC2B}" dt="2024-10-21T03:12:45.306" v="12177"/>
          <ac:spMkLst>
            <pc:docMk/>
            <pc:sldMk cId="3542897958" sldId="336"/>
            <ac:spMk id="9" creationId="{B463B19F-5A29-4CB5-A7E1-E952F4AA73AE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18:16:47.007" v="8975" actId="313"/>
          <ac:spMkLst>
            <pc:docMk/>
            <pc:sldMk cId="489289677" sldId="338"/>
            <ac:spMk id="6" creationId="{4F8A2E4D-2FDA-E84B-3062-E14D6E2D3D84}"/>
          </ac:spMkLst>
        </pc:spChg>
        <pc:spChg chg="mod">
          <ac:chgData name="Toby Donaldson" userId="2e6e5431-bb17-4c41-9985-d39c50d83c73" providerId="ADAL" clId="{A86C17CE-7CFF-443E-96E5-E2C3E6CEFC2B}" dt="2024-10-21T03:13:08.675" v="12184" actId="5793"/>
          <ac:spMkLst>
            <pc:docMk/>
            <pc:sldMk cId="489289677" sldId="338"/>
            <ac:spMk id="9" creationId="{D76D9749-AEAA-D3B1-92CB-45EBF0ED7911}"/>
          </ac:spMkLst>
        </pc:spChg>
        <pc:spChg chg="add mod">
          <ac:chgData name="Toby Donaldson" userId="2e6e5431-bb17-4c41-9985-d39c50d83c73" providerId="ADAL" clId="{A86C17CE-7CFF-443E-96E5-E2C3E6CEFC2B}" dt="2024-10-21T03:13:16.455" v="12185"/>
          <ac:spMkLst>
            <pc:docMk/>
            <pc:sldMk cId="489289677" sldId="338"/>
            <ac:spMk id="10" creationId="{FA95AF86-EBF4-BA2B-153A-59787DFDBC5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add mod">
          <ac:chgData name="Toby Donaldson" userId="2e6e5431-bb17-4c41-9985-d39c50d83c73" providerId="ADAL" clId="{A86C17CE-7CFF-443E-96E5-E2C3E6CEFC2B}" dt="2024-10-21T02:52:48.588" v="11848"/>
          <ac:spMkLst>
            <pc:docMk/>
            <pc:sldMk cId="3900862578" sldId="341"/>
            <ac:spMk id="6" creationId="{37418A62-CEFB-3864-43CA-AC49F54CDB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 mod">
          <ac:chgData name="Toby Donaldson" userId="2e6e5431-bb17-4c41-9985-d39c50d83c73" providerId="ADAL" clId="{A86C17CE-7CFF-443E-96E5-E2C3E6CEFC2B}" dt="2024-10-21T02:52:37.074" v="11846" actId="21"/>
          <ac:spMkLst>
            <pc:docMk/>
            <pc:sldMk cId="3900862578" sldId="341"/>
            <ac:spMk id="14" creationId="{8EA9CCF6-24BE-AE01-EDDB-EFC096922ADE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  <pc:spChg chg="mod">
          <ac:chgData name="Toby Donaldson" userId="2e6e5431-bb17-4c41-9985-d39c50d83c73" providerId="ADAL" clId="{A86C17CE-7CFF-443E-96E5-E2C3E6CEFC2B}" dt="2024-10-17T17:53:00.544" v="8851" actId="207"/>
          <ac:spMkLst>
            <pc:docMk/>
            <pc:sldMk cId="2817996570" sldId="342"/>
            <ac:spMk id="3" creationId="{FDE58487-0240-1172-D3E6-9B4EA1296253}"/>
          </ac:spMkLst>
        </pc:spChg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21T02:53:23.700" v="11872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 mod">
          <ac:chgData name="Toby Donaldson" userId="2e6e5431-bb17-4c41-9985-d39c50d83c73" providerId="ADAL" clId="{A86C17CE-7CFF-443E-96E5-E2C3E6CEFC2B}" dt="2024-10-21T02:53:21.992" v="11860" actId="20577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  <pc:spChg chg="mod">
          <ac:chgData name="Toby Donaldson" userId="2e6e5431-bb17-4c41-9985-d39c50d83c73" providerId="ADAL" clId="{A86C17CE-7CFF-443E-96E5-E2C3E6CEFC2B}" dt="2024-10-21T02:52:42.769" v="11847" actId="2711"/>
          <ac:spMkLst>
            <pc:docMk/>
            <pc:sldMk cId="3610070950" sldId="343"/>
            <ac:spMk id="14" creationId="{688965C0-8566-DBC9-4556-7160D32CE3F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17:53:34.470" v="8867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17:53:41.211" v="8869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  <pc:spChg chg="del">
          <ac:chgData name="Toby Donaldson" userId="2e6e5431-bb17-4c41-9985-d39c50d83c73" providerId="ADAL" clId="{A86C17CE-7CFF-443E-96E5-E2C3E6CEFC2B}" dt="2024-10-21T02:53:52.642" v="11875" actId="21"/>
          <ac:spMkLst>
            <pc:docMk/>
            <pc:sldMk cId="3264327507" sldId="345"/>
            <ac:spMk id="6" creationId="{EC62E400-7E37-B71D-029B-44D24866676B}"/>
          </ac:spMkLst>
        </pc:spChg>
        <pc:spChg chg="del mod">
          <ac:chgData name="Toby Donaldson" userId="2e6e5431-bb17-4c41-9985-d39c50d83c73" providerId="ADAL" clId="{A86C17CE-7CFF-443E-96E5-E2C3E6CEFC2B}" dt="2024-10-21T02:53:56.143" v="11876" actId="21"/>
          <ac:spMkLst>
            <pc:docMk/>
            <pc:sldMk cId="3264327507" sldId="345"/>
            <ac:spMk id="7" creationId="{E539F05B-D852-EE32-A6E4-32AD5CF50B1A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8" creationId="{87C7457F-5DDD-9DF2-204D-286B51691F4F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9" creationId="{EDD44757-B68C-E609-85EE-7156E49EA6D3}"/>
          </ac:spMkLst>
        </pc:spChg>
        <pc:spChg chg="add mod">
          <ac:chgData name="Toby Donaldson" userId="2e6e5431-bb17-4c41-9985-d39c50d83c73" providerId="ADAL" clId="{A86C17CE-7CFF-443E-96E5-E2C3E6CEFC2B}" dt="2024-10-21T02:54:45.032" v="11987" actId="2711"/>
          <ac:spMkLst>
            <pc:docMk/>
            <pc:sldMk cId="3264327507" sldId="345"/>
            <ac:spMk id="10" creationId="{2AF4541D-29DC-1535-D05D-3233D477C8A4}"/>
          </ac:spMkLst>
        </pc:spChg>
        <pc:cxnChg chg="del mod">
          <ac:chgData name="Toby Donaldson" userId="2e6e5431-bb17-4c41-9985-d39c50d83c73" providerId="ADAL" clId="{A86C17CE-7CFF-443E-96E5-E2C3E6CEFC2B}" dt="2024-10-21T02:53:52.642" v="11875" actId="21"/>
          <ac:cxnSpMkLst>
            <pc:docMk/>
            <pc:sldMk cId="3264327507" sldId="345"/>
            <ac:cxnSpMk id="11" creationId="{5F6F46B7-7239-84EB-ABC7-4A353253972C}"/>
          </ac:cxnSpMkLst>
        </pc:cxnChg>
        <pc:cxnChg chg="del mod">
          <ac:chgData name="Toby Donaldson" userId="2e6e5431-bb17-4c41-9985-d39c50d83c73" providerId="ADAL" clId="{A86C17CE-7CFF-443E-96E5-E2C3E6CEFC2B}" dt="2024-10-21T02:53:56.143" v="11876" actId="21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17:54:21.654" v="889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17:54:21.654" v="889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4" creationId="{95031F4F-1236-3164-B571-7EFA4DE9B77B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8" creationId="{68F76FA0-066F-BDEE-2054-CC24DDCA6AD9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23" creationId="{083E118A-0B5F-3506-97E8-737942404A51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21T02:55:45.940" v="11994" actId="1076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 topLvl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17" creationId="{4344315E-DCE1-8ECD-4A92-D7A17B15765C}"/>
          </ac:grpSpMkLst>
        </pc:grpChg>
        <pc:grpChg chg="add del mod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9" creationId="{D1DC13AD-6511-FCDA-75D2-C1880EC0A49A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32" creationId="{79BD92B3-2EC4-2021-AEC1-A134DF59084E}"/>
          </ac:cxnSpMkLst>
        </pc:cxnChg>
        <pc:cxnChg chg="add mod topLvl">
          <ac:chgData name="Toby Donaldson" userId="2e6e5431-bb17-4c41-9985-d39c50d83c73" providerId="ADAL" clId="{A86C17CE-7CFF-443E-96E5-E2C3E6CEFC2B}" dt="2024-10-17T17:56:44.960" v="8908" actId="14100"/>
          <ac:cxnSpMkLst>
            <pc:docMk/>
            <pc:sldMk cId="3938777344" sldId="348"/>
            <ac:cxnSpMk id="34" creationId="{BCB27755-136C-7EB1-520F-9C11FE47BAB5}"/>
          </ac:cxnSpMkLst>
        </pc:cxnChg>
        <pc:cxnChg chg="add mod topLvl">
          <ac:chgData name="Toby Donaldson" userId="2e6e5431-bb17-4c41-9985-d39c50d83c73" providerId="ADAL" clId="{A86C17CE-7CFF-443E-96E5-E2C3E6CEFC2B}" dt="2024-10-17T17:56:31.070" v="8906" actId="14100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21T02:55:19.134" v="11990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21T02:56:08.463" v="12000" actId="14100"/>
          <ac:spMkLst>
            <pc:docMk/>
            <pc:sldMk cId="2698669342" sldId="351"/>
            <ac:spMk id="6" creationId="{03CBB2E0-FBFF-9440-DA85-7BFE1FF4EA1D}"/>
          </ac:spMkLst>
        </pc:spChg>
        <pc:spChg chg="mod">
          <ac:chgData name="Toby Donaldson" userId="2e6e5431-bb17-4c41-9985-d39c50d83c73" providerId="ADAL" clId="{A86C17CE-7CFF-443E-96E5-E2C3E6CEFC2B}" dt="2024-10-21T02:55:56.225" v="11995" actId="113"/>
          <ac:spMkLst>
            <pc:docMk/>
            <pc:sldMk cId="2698669342" sldId="351"/>
            <ac:spMk id="41" creationId="{F6AD9B95-9D1B-5CEE-C1E6-EE5CF0935786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del mod">
          <ac:chgData name="Toby Donaldson" userId="2e6e5431-bb17-4c41-9985-d39c50d83c73" providerId="ADAL" clId="{A86C17CE-7CFF-443E-96E5-E2C3E6CEFC2B}" dt="2024-10-17T17:57:46.519" v="8911" actId="21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spChg chg="add mod">
          <ac:chgData name="Toby Donaldson" userId="2e6e5431-bb17-4c41-9985-d39c50d83c73" providerId="ADAL" clId="{A86C17CE-7CFF-443E-96E5-E2C3E6CEFC2B}" dt="2024-10-17T17:57:59.599" v="8913" actId="1076"/>
          <ac:spMkLst>
            <pc:docMk/>
            <pc:sldMk cId="1615613375" sldId="352"/>
            <ac:spMk id="14" creationId="{C475307A-41A1-7041-17FD-0972CEC30F7A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17:58:16.108" v="8914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 mod">
          <ac:chgData name="Toby Donaldson" userId="2e6e5431-bb17-4c41-9985-d39c50d83c73" providerId="ADAL" clId="{A86C17CE-7CFF-443E-96E5-E2C3E6CEFC2B}" dt="2024-10-17T17:58:19.183" v="8915" actId="14100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21T02:57:12.151" v="12002" actId="20577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  <pc:spChg chg="del">
          <ac:chgData name="Toby Donaldson" userId="2e6e5431-bb17-4c41-9985-d39c50d83c73" providerId="ADAL" clId="{A86C17CE-7CFF-443E-96E5-E2C3E6CEFC2B}" dt="2024-10-17T18:21:13.509" v="8980" actId="21"/>
          <ac:spMkLst>
            <pc:docMk/>
            <pc:sldMk cId="554056988" sldId="358"/>
            <ac:spMk id="2" creationId="{2FD2FF3D-48BE-ECC5-A184-CBA42A095CBA}"/>
          </ac:spMkLst>
        </pc:spChg>
        <pc:spChg chg="del">
          <ac:chgData name="Toby Donaldson" userId="2e6e5431-bb17-4c41-9985-d39c50d83c73" providerId="ADAL" clId="{A86C17CE-7CFF-443E-96E5-E2C3E6CEFC2B}" dt="2024-10-17T18:21:18.083" v="8981" actId="21"/>
          <ac:spMkLst>
            <pc:docMk/>
            <pc:sldMk cId="554056988" sldId="358"/>
            <ac:spMk id="3" creationId="{2260418F-6B20-FC31-4FE3-20D5E1A157F0}"/>
          </ac:spMkLst>
        </pc:spChg>
        <pc:spChg chg="add del mod">
          <ac:chgData name="Toby Donaldson" userId="2e6e5431-bb17-4c41-9985-d39c50d83c73" providerId="ADAL" clId="{A86C17CE-7CFF-443E-96E5-E2C3E6CEFC2B}" dt="2024-10-17T18:38:30.269" v="9779" actId="21"/>
          <ac:spMkLst>
            <pc:docMk/>
            <pc:sldMk cId="554056988" sldId="358"/>
            <ac:spMk id="7" creationId="{3BFADD1C-0D17-0E37-4779-088D4A8CB97F}"/>
          </ac:spMkLst>
        </pc:spChg>
        <pc:spChg chg="add mod">
          <ac:chgData name="Toby Donaldson" userId="2e6e5431-bb17-4c41-9985-d39c50d83c73" providerId="ADAL" clId="{A86C17CE-7CFF-443E-96E5-E2C3E6CEFC2B}" dt="2024-10-17T18:38:40.065" v="9782" actId="14100"/>
          <ac:spMkLst>
            <pc:docMk/>
            <pc:sldMk cId="554056988" sldId="358"/>
            <ac:spMk id="8" creationId="{99B784FE-CE35-2203-2AE3-773A19BAF3BB}"/>
          </ac:spMkLst>
        </pc:spChg>
        <pc:spChg chg="add mod">
          <ac:chgData name="Toby Donaldson" userId="2e6e5431-bb17-4c41-9985-d39c50d83c73" providerId="ADAL" clId="{A86C17CE-7CFF-443E-96E5-E2C3E6CEFC2B}" dt="2024-10-17T18:59:37.038" v="10500" actId="1076"/>
          <ac:spMkLst>
            <pc:docMk/>
            <pc:sldMk cId="554056988" sldId="358"/>
            <ac:spMk id="9" creationId="{80C8FA80-D8DC-D8D4-376F-8DD45D66817B}"/>
          </ac:spMkLst>
        </pc:spChg>
        <pc:spChg chg="add del mod">
          <ac:chgData name="Toby Donaldson" userId="2e6e5431-bb17-4c41-9985-d39c50d83c73" providerId="ADAL" clId="{A86C17CE-7CFF-443E-96E5-E2C3E6CEFC2B}" dt="2024-10-17T18:59:21.533" v="10498" actId="21"/>
          <ac:spMkLst>
            <pc:docMk/>
            <pc:sldMk cId="554056988" sldId="358"/>
            <ac:spMk id="10" creationId="{C4634BCC-7EC3-C058-8259-A16D9DD27BC7}"/>
          </ac:spMkLst>
        </pc:spChg>
        <pc:spChg chg="add del mod">
          <ac:chgData name="Toby Donaldson" userId="2e6e5431-bb17-4c41-9985-d39c50d83c73" providerId="ADAL" clId="{A86C17CE-7CFF-443E-96E5-E2C3E6CEFC2B}" dt="2024-10-17T18:38:33.936" v="9780" actId="21"/>
          <ac:spMkLst>
            <pc:docMk/>
            <pc:sldMk cId="554056988" sldId="358"/>
            <ac:spMk id="12" creationId="{54725F44-A922-951E-1F96-9944BB4BF532}"/>
          </ac:spMkLst>
        </pc:spChg>
        <pc:spChg chg="add mod">
          <ac:chgData name="Toby Donaldson" userId="2e6e5431-bb17-4c41-9985-d39c50d83c73" providerId="ADAL" clId="{A86C17CE-7CFF-443E-96E5-E2C3E6CEFC2B}" dt="2024-10-17T18:58:42.053" v="10497" actId="20577"/>
          <ac:spMkLst>
            <pc:docMk/>
            <pc:sldMk cId="554056988" sldId="358"/>
            <ac:spMk id="13" creationId="{2AAFF7AE-6FFF-20F5-E870-C30C5520DC04}"/>
          </ac:spMkLst>
        </pc:spChg>
        <pc:spChg chg="add mod">
          <ac:chgData name="Toby Donaldson" userId="2e6e5431-bb17-4c41-9985-d39c50d83c73" providerId="ADAL" clId="{A86C17CE-7CFF-443E-96E5-E2C3E6CEFC2B}" dt="2024-10-17T18:39:12.892" v="9806" actId="113"/>
          <ac:spMkLst>
            <pc:docMk/>
            <pc:sldMk cId="554056988" sldId="358"/>
            <ac:spMk id="14" creationId="{E663C218-EC34-CD9E-2E55-68E4EB886100}"/>
          </ac:spMkLst>
        </pc:spChg>
        <pc:picChg chg="add mod">
          <ac:chgData name="Toby Donaldson" userId="2e6e5431-bb17-4c41-9985-d39c50d83c73" providerId="ADAL" clId="{A86C17CE-7CFF-443E-96E5-E2C3E6CEFC2B}" dt="2024-10-17T18:59:39.699" v="10501" actId="1076"/>
          <ac:picMkLst>
            <pc:docMk/>
            <pc:sldMk cId="554056988" sldId="358"/>
            <ac:picMk id="6" creationId="{D860047A-A304-87AB-BAE0-7A9C899CF79D}"/>
          </ac:picMkLst>
        </pc:pic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  <pc:spChg chg="add del">
          <ac:chgData name="Toby Donaldson" userId="2e6e5431-bb17-4c41-9985-d39c50d83c73" providerId="ADAL" clId="{A86C17CE-7CFF-443E-96E5-E2C3E6CEFC2B}" dt="2024-10-17T19:01:54.162" v="10507" actId="22"/>
          <ac:spMkLst>
            <pc:docMk/>
            <pc:sldMk cId="4070484776" sldId="359"/>
            <ac:spMk id="3" creationId="{CD0CC94F-39D8-77DF-F75F-77296C4D2F0E}"/>
          </ac:spMkLst>
        </pc:spChg>
        <pc:spChg chg="add mod">
          <ac:chgData name="Toby Donaldson" userId="2e6e5431-bb17-4c41-9985-d39c50d83c73" providerId="ADAL" clId="{A86C17CE-7CFF-443E-96E5-E2C3E6CEFC2B}" dt="2024-10-17T19:20:14.035" v="10911" actId="20577"/>
          <ac:spMkLst>
            <pc:docMk/>
            <pc:sldMk cId="4070484776" sldId="359"/>
            <ac:spMk id="5" creationId="{26539832-25B9-B678-FC28-155BA30DF887}"/>
          </ac:spMkLst>
        </pc:spChg>
        <pc:spChg chg="add mod">
          <ac:chgData name="Toby Donaldson" userId="2e6e5431-bb17-4c41-9985-d39c50d83c73" providerId="ADAL" clId="{A86C17CE-7CFF-443E-96E5-E2C3E6CEFC2B}" dt="2024-10-17T19:04:45.741" v="10575" actId="1076"/>
          <ac:spMkLst>
            <pc:docMk/>
            <pc:sldMk cId="4070484776" sldId="359"/>
            <ac:spMk id="7" creationId="{14ADD18A-0947-E9F8-6291-FC26DB89D96F}"/>
          </ac:spMkLst>
        </pc:spChg>
        <pc:spChg chg="del">
          <ac:chgData name="Toby Donaldson" userId="2e6e5431-bb17-4c41-9985-d39c50d83c73" providerId="ADAL" clId="{A86C17CE-7CFF-443E-96E5-E2C3E6CEFC2B}" dt="2024-10-17T19:02:42.604" v="10522" actId="21"/>
          <ac:spMkLst>
            <pc:docMk/>
            <pc:sldMk cId="4070484776" sldId="359"/>
            <ac:spMk id="8" creationId="{F6B1629C-9D80-74FF-44E8-6F972BBE0C28}"/>
          </ac:spMkLst>
        </pc:spChg>
        <pc:spChg chg="mod">
          <ac:chgData name="Toby Donaldson" userId="2e6e5431-bb17-4c41-9985-d39c50d83c73" providerId="ADAL" clId="{A86C17CE-7CFF-443E-96E5-E2C3E6CEFC2B}" dt="2024-10-17T19:03:41.823" v="10539" actId="1076"/>
          <ac:spMkLst>
            <pc:docMk/>
            <pc:sldMk cId="4070484776" sldId="359"/>
            <ac:spMk id="9" creationId="{B334E2B2-4798-5B0E-D023-723599DEB4D0}"/>
          </ac:spMkLst>
        </pc:spChg>
        <pc:spChg chg="add mod">
          <ac:chgData name="Toby Donaldson" userId="2e6e5431-bb17-4c41-9985-d39c50d83c73" providerId="ADAL" clId="{A86C17CE-7CFF-443E-96E5-E2C3E6CEFC2B}" dt="2024-10-17T19:30:42.433" v="11200" actId="20577"/>
          <ac:spMkLst>
            <pc:docMk/>
            <pc:sldMk cId="4070484776" sldId="359"/>
            <ac:spMk id="12" creationId="{330AC1AF-D9DA-F15A-6CAC-29EB2DF44A63}"/>
          </ac:spMkLst>
        </pc:spChg>
        <pc:spChg chg="mod">
          <ac:chgData name="Toby Donaldson" userId="2e6e5431-bb17-4c41-9985-d39c50d83c73" providerId="ADAL" clId="{A86C17CE-7CFF-443E-96E5-E2C3E6CEFC2B}" dt="2024-10-17T19:02:45.262" v="10523" actId="1076"/>
          <ac:spMkLst>
            <pc:docMk/>
            <pc:sldMk cId="4070484776" sldId="359"/>
            <ac:spMk id="13" creationId="{175E9AE4-A71D-D55A-E235-33328B96C5C6}"/>
          </ac:spMkLst>
        </pc:spChg>
        <pc:spChg chg="add mod">
          <ac:chgData name="Toby Donaldson" userId="2e6e5431-bb17-4c41-9985-d39c50d83c73" providerId="ADAL" clId="{A86C17CE-7CFF-443E-96E5-E2C3E6CEFC2B}" dt="2024-10-17T19:06:11.316" v="10643" actId="1076"/>
          <ac:spMkLst>
            <pc:docMk/>
            <pc:sldMk cId="4070484776" sldId="359"/>
            <ac:spMk id="16" creationId="{70C58170-0CB1-4EC2-2A7A-CED3E74C023E}"/>
          </ac:spMkLst>
        </pc:spChg>
        <pc:picChg chg="mod">
          <ac:chgData name="Toby Donaldson" userId="2e6e5431-bb17-4c41-9985-d39c50d83c73" providerId="ADAL" clId="{A86C17CE-7CFF-443E-96E5-E2C3E6CEFC2B}" dt="2024-10-17T19:03:38.347" v="10538" actId="1076"/>
          <ac:picMkLst>
            <pc:docMk/>
            <pc:sldMk cId="4070484776" sldId="359"/>
            <ac:picMk id="6" creationId="{9295327E-4043-046E-E4C0-C2B3E8006154}"/>
          </ac:picMkLst>
        </pc:picChg>
        <pc:cxnChg chg="add mod">
          <ac:chgData name="Toby Donaldson" userId="2e6e5431-bb17-4c41-9985-d39c50d83c73" providerId="ADAL" clId="{A86C17CE-7CFF-443E-96E5-E2C3E6CEFC2B}" dt="2024-10-17T19:16:33.719" v="10878" actId="14100"/>
          <ac:cxnSpMkLst>
            <pc:docMk/>
            <pc:sldMk cId="4070484776" sldId="359"/>
            <ac:cxnSpMk id="11" creationId="{CA0117A1-DAFC-B40C-8001-43FB746304E7}"/>
          </ac:cxnSpMkLst>
        </pc:cxnChg>
        <pc:cxnChg chg="add mod">
          <ac:chgData name="Toby Donaldson" userId="2e6e5431-bb17-4c41-9985-d39c50d83c73" providerId="ADAL" clId="{A86C17CE-7CFF-443E-96E5-E2C3E6CEFC2B}" dt="2024-10-17T19:16:36.107" v="10879" actId="14100"/>
          <ac:cxnSpMkLst>
            <pc:docMk/>
            <pc:sldMk cId="4070484776" sldId="359"/>
            <ac:cxnSpMk id="15" creationId="{E55351D7-5425-8198-5A55-CFF7176C01D0}"/>
          </ac:cxnSpMkLst>
        </pc:cxnChg>
        <pc:cxnChg chg="add mod">
          <ac:chgData name="Toby Donaldson" userId="2e6e5431-bb17-4c41-9985-d39c50d83c73" providerId="ADAL" clId="{A86C17CE-7CFF-443E-96E5-E2C3E6CEFC2B}" dt="2024-10-17T19:16:30.119" v="10877" actId="14100"/>
          <ac:cxnSpMkLst>
            <pc:docMk/>
            <pc:sldMk cId="4070484776" sldId="359"/>
            <ac:cxnSpMk id="19" creationId="{ED2364AB-92C2-6949-21B9-B23553816618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  <pc:spChg chg="add mod">
          <ac:chgData name="Toby Donaldson" userId="2e6e5431-bb17-4c41-9985-d39c50d83c73" providerId="ADAL" clId="{A86C17CE-7CFF-443E-96E5-E2C3E6CEFC2B}" dt="2024-10-17T19:17:22.423" v="10883" actId="1076"/>
          <ac:spMkLst>
            <pc:docMk/>
            <pc:sldMk cId="917755974" sldId="360"/>
            <ac:spMk id="2" creationId="{1F272470-CA87-89FE-B3B5-6B4118379D1C}"/>
          </ac:spMkLst>
        </pc:spChg>
        <pc:spChg chg="add 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3" creationId="{C3420E58-8236-5B2A-FB44-F931B9D158C7}"/>
          </ac:spMkLst>
        </pc:spChg>
        <pc:spChg chg="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5" creationId="{2814B1DF-64AB-C532-FA80-B4AFFD05A152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7" creationId="{D0A67635-A40F-89CA-C490-EAAB7D2922CB}"/>
          </ac:spMkLst>
        </pc:spChg>
        <pc:spChg chg="add mod ord">
          <ac:chgData name="Toby Donaldson" userId="2e6e5431-bb17-4c41-9985-d39c50d83c73" providerId="ADAL" clId="{A86C17CE-7CFF-443E-96E5-E2C3E6CEFC2B}" dt="2024-10-17T19:20:08.232" v="10904" actId="20577"/>
          <ac:spMkLst>
            <pc:docMk/>
            <pc:sldMk cId="917755974" sldId="360"/>
            <ac:spMk id="8" creationId="{AAC66A44-560B-8BFA-02DA-5682F9C14FCC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10" creationId="{CF4E586D-12EB-413A-80A3-8CB44A6F0F3E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12" creationId="{B3C0885D-E367-CC94-5EA4-649851704641}"/>
          </ac:spMkLst>
        </pc:spChg>
        <pc:spChg chg="mod">
          <ac:chgData name="Toby Donaldson" userId="2e6e5431-bb17-4c41-9985-d39c50d83c73" providerId="ADAL" clId="{A86C17CE-7CFF-443E-96E5-E2C3E6CEFC2B}" dt="2024-10-17T19:07:36.296" v="10743" actId="1076"/>
          <ac:spMkLst>
            <pc:docMk/>
            <pc:sldMk cId="917755974" sldId="360"/>
            <ac:spMk id="16" creationId="{8F98E940-4951-D9A2-84A7-78769ADB4710}"/>
          </ac:spMkLst>
        </pc:spChg>
        <pc:spChg chg="add mod">
          <ac:chgData name="Toby Donaldson" userId="2e6e5431-bb17-4c41-9985-d39c50d83c73" providerId="ADAL" clId="{A86C17CE-7CFF-443E-96E5-E2C3E6CEFC2B}" dt="2024-10-17T19:31:46.542" v="11204"/>
          <ac:spMkLst>
            <pc:docMk/>
            <pc:sldMk cId="917755974" sldId="360"/>
            <ac:spMk id="17" creationId="{00C96747-79A2-7849-1169-3000FE289C41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20" creationId="{1EBC4A0B-E1A3-2BA8-94CD-A78E294D68F3}"/>
          </ac:spMkLst>
        </pc:spChg>
        <pc:cxnChg chg="del mod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1" creationId="{774B5789-663D-AC9B-F355-CA017ABC9958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4" creationId="{80A55F8F-98FB-C936-4C9C-BB21CA369EB0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5" creationId="{308ADDF3-AC09-35AC-78CC-F5C5B2CD62EB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8" creationId="{C59CEFFF-BA04-71D5-29F1-C5CF480C7084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9" creationId="{D61A98E3-8C09-291D-07A7-AFB0BB92B122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21" creationId="{8362BEB2-D4E5-5134-B259-D0FB53B7FD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  <pc:spChg chg="mod">
          <ac:chgData name="Toby Donaldson" userId="2e6e5431-bb17-4c41-9985-d39c50d83c73" providerId="ADAL" clId="{A86C17CE-7CFF-443E-96E5-E2C3E6CEFC2B}" dt="2024-10-17T19:19:56.416" v="10890" actId="1076"/>
          <ac:spMkLst>
            <pc:docMk/>
            <pc:sldMk cId="1138805861" sldId="361"/>
            <ac:spMk id="2" creationId="{A7BBBC06-819D-D710-12A4-73A5BFFCF9E2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3" creationId="{931BD0B1-ABC4-1E6B-2156-D56F7661C668}"/>
          </ac:spMkLst>
        </pc:spChg>
        <pc:spChg chg="del mod">
          <ac:chgData name="Toby Donaldson" userId="2e6e5431-bb17-4c41-9985-d39c50d83c73" providerId="ADAL" clId="{A86C17CE-7CFF-443E-96E5-E2C3E6CEFC2B}" dt="2024-10-17T19:19:19.242" v="10884" actId="21"/>
          <ac:spMkLst>
            <pc:docMk/>
            <pc:sldMk cId="1138805861" sldId="361"/>
            <ac:spMk id="5" creationId="{569C69B6-4B30-A00F-A186-CE9F720AD327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7" creationId="{6663CAE8-5A6D-E23F-5E51-8CF718201922}"/>
          </ac:spMkLst>
        </pc:spChg>
        <pc:spChg chg="add mod ord">
          <ac:chgData name="Toby Donaldson" userId="2e6e5431-bb17-4c41-9985-d39c50d83c73" providerId="ADAL" clId="{A86C17CE-7CFF-443E-96E5-E2C3E6CEFC2B}" dt="2024-10-17T19:20:02.924" v="10897" actId="20577"/>
          <ac:spMkLst>
            <pc:docMk/>
            <pc:sldMk cId="1138805861" sldId="361"/>
            <ac:spMk id="8" creationId="{61006462-9941-5204-4860-72F9C868066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10" creationId="{A64AAE55-5405-EFFC-E1B6-EEDE8DCD3E8D}"/>
          </ac:spMkLst>
        </pc:spChg>
        <pc:spChg chg="del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12" creationId="{C7A6E63C-EC38-E81B-F866-4EAAC406017F}"/>
          </ac:spMkLst>
        </pc:spChg>
        <pc:spChg chg="mod">
          <ac:chgData name="Toby Donaldson" userId="2e6e5431-bb17-4c41-9985-d39c50d83c73" providerId="ADAL" clId="{A86C17CE-7CFF-443E-96E5-E2C3E6CEFC2B}" dt="2024-10-17T19:15:09.977" v="10835" actId="1076"/>
          <ac:spMkLst>
            <pc:docMk/>
            <pc:sldMk cId="1138805861" sldId="361"/>
            <ac:spMk id="16" creationId="{5CB688F5-CBE0-8FBD-B6C7-6B21664493F1}"/>
          </ac:spMkLst>
        </pc:spChg>
        <pc:spChg chg="add mod">
          <ac:chgData name="Toby Donaldson" userId="2e6e5431-bb17-4c41-9985-d39c50d83c73" providerId="ADAL" clId="{A86C17CE-7CFF-443E-96E5-E2C3E6CEFC2B}" dt="2024-10-17T19:31:51.115" v="11205"/>
          <ac:spMkLst>
            <pc:docMk/>
            <pc:sldMk cId="1138805861" sldId="361"/>
            <ac:spMk id="17" creationId="{238FEFBE-E8F5-6212-3680-0C60E108625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20" creationId="{4F2B426C-4B5F-B6BE-0013-944ECFAEFB56}"/>
          </ac:spMkLst>
        </pc:spChg>
        <pc:cxnChg chg="del mod">
          <ac:chgData name="Toby Donaldson" userId="2e6e5431-bb17-4c41-9985-d39c50d83c73" providerId="ADAL" clId="{A86C17CE-7CFF-443E-96E5-E2C3E6CEFC2B}" dt="2024-10-17T19:19:25.114" v="10887" actId="21"/>
          <ac:cxnSpMkLst>
            <pc:docMk/>
            <pc:sldMk cId="1138805861" sldId="361"/>
            <ac:cxnSpMk id="11" creationId="{444F4B12-2969-CC11-7834-13445443700A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4" creationId="{DB54C31D-C47A-5BE0-5F8D-77BD00EFEAAB}"/>
          </ac:cxnSpMkLst>
        </pc:cxnChg>
        <pc:cxnChg chg="del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5" creationId="{40D3CAED-B98B-E5C0-6E4F-33D745C7C880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8" creationId="{F3345EA4-DE84-FF1F-2A55-5D3B139D7971}"/>
          </ac:cxnSpMkLst>
        </pc:cxnChg>
        <pc:cxnChg chg="del mod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9" creationId="{32E07DA8-8E8E-AD20-C353-C1FF63D6F84C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21" creationId="{109DA0BF-EC22-E636-78D5-24E7FF0A1B5F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  <pc:spChg chg="mod">
          <ac:chgData name="Toby Donaldson" userId="2e6e5431-bb17-4c41-9985-d39c50d83c73" providerId="ADAL" clId="{A86C17CE-7CFF-443E-96E5-E2C3E6CEFC2B}" dt="2024-10-17T19:20:49.692" v="10915" actId="14100"/>
          <ac:spMkLst>
            <pc:docMk/>
            <pc:sldMk cId="1284719906" sldId="362"/>
            <ac:spMk id="2" creationId="{AE2F2F70-61F3-6D30-823C-4300AB1FE4D1}"/>
          </ac:spMkLst>
        </pc:spChg>
        <pc:spChg chg="mod">
          <ac:chgData name="Toby Donaldson" userId="2e6e5431-bb17-4c41-9985-d39c50d83c73" providerId="ADAL" clId="{A86C17CE-7CFF-443E-96E5-E2C3E6CEFC2B}" dt="2024-10-17T19:21:25.631" v="11016" actId="1076"/>
          <ac:spMkLst>
            <pc:docMk/>
            <pc:sldMk cId="1284719906" sldId="362"/>
            <ac:spMk id="16" creationId="{48AD8FBE-0821-ADF3-3C3E-D20D83F36C86}"/>
          </ac:spMkLst>
        </pc:spChg>
        <pc:spChg chg="mod">
          <ac:chgData name="Toby Donaldson" userId="2e6e5431-bb17-4c41-9985-d39c50d83c73" providerId="ADAL" clId="{A86C17CE-7CFF-443E-96E5-E2C3E6CEFC2B}" dt="2024-10-17T19:31:55.216" v="11206"/>
          <ac:spMkLst>
            <pc:docMk/>
            <pc:sldMk cId="1284719906" sldId="362"/>
            <ac:spMk id="17" creationId="{04DB4B91-4213-FFD8-A270-45DBFE17565C}"/>
          </ac:spMkLst>
        </pc:spChg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  <pc:spChg chg="mod">
          <ac:chgData name="Toby Donaldson" userId="2e6e5431-bb17-4c41-9985-d39c50d83c73" providerId="ADAL" clId="{A86C17CE-7CFF-443E-96E5-E2C3E6CEFC2B}" dt="2024-10-17T19:14:06.445" v="10811" actId="20577"/>
          <ac:spMkLst>
            <pc:docMk/>
            <pc:sldMk cId="2350590832" sldId="362"/>
            <ac:spMk id="5" creationId="{B96B95D9-1FC4-8AE1-07DD-82043F0705D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  <pc:spChg chg="add mod">
          <ac:chgData name="Toby Donaldson" userId="2e6e5431-bb17-4c41-9985-d39c50d83c73" providerId="ADAL" clId="{A86C17CE-7CFF-443E-96E5-E2C3E6CEFC2B}" dt="2024-10-17T19:22:47.414" v="11035" actId="1076"/>
          <ac:spMkLst>
            <pc:docMk/>
            <pc:sldMk cId="2449079006" sldId="363"/>
            <ac:spMk id="3" creationId="{4746548D-4ABA-E7FA-38EE-76DEC52242C3}"/>
          </ac:spMkLst>
        </pc:spChg>
        <pc:spChg chg="add mod">
          <ac:chgData name="Toby Donaldson" userId="2e6e5431-bb17-4c41-9985-d39c50d83c73" providerId="ADAL" clId="{A86C17CE-7CFF-443E-96E5-E2C3E6CEFC2B}" dt="2024-10-21T03:16:35.879" v="12233" actId="1076"/>
          <ac:spMkLst>
            <pc:docMk/>
            <pc:sldMk cId="2449079006" sldId="363"/>
            <ac:spMk id="5" creationId="{6645F8FC-DCDA-3D59-9227-37AE13804B63}"/>
          </ac:spMkLst>
        </pc:spChg>
        <pc:spChg chg="mod">
          <ac:chgData name="Toby Donaldson" userId="2e6e5431-bb17-4c41-9985-d39c50d83c73" providerId="ADAL" clId="{A86C17CE-7CFF-443E-96E5-E2C3E6CEFC2B}" dt="2024-10-17T19:22:35.788" v="11034" actId="207"/>
          <ac:spMkLst>
            <pc:docMk/>
            <pc:sldMk cId="2449079006" sldId="363"/>
            <ac:spMk id="8" creationId="{2E7B6826-0853-7587-6564-CFAF19DAA755}"/>
          </ac:spMkLst>
        </pc:spChg>
        <pc:spChg chg="del">
          <ac:chgData name="Toby Donaldson" userId="2e6e5431-bb17-4c41-9985-d39c50d83c73" providerId="ADAL" clId="{A86C17CE-7CFF-443E-96E5-E2C3E6CEFC2B}" dt="2024-10-17T19:21:55.440" v="11023" actId="21"/>
          <ac:spMkLst>
            <pc:docMk/>
            <pc:sldMk cId="2449079006" sldId="363"/>
            <ac:spMk id="16" creationId="{78305E80-9DF5-E20C-6D5B-CDACF38C7AD0}"/>
          </ac:spMkLst>
        </pc:spChg>
        <pc:spChg chg="mod">
          <ac:chgData name="Toby Donaldson" userId="2e6e5431-bb17-4c41-9985-d39c50d83c73" providerId="ADAL" clId="{A86C17CE-7CFF-443E-96E5-E2C3E6CEFC2B}" dt="2024-10-17T19:31:58.294" v="11207"/>
          <ac:spMkLst>
            <pc:docMk/>
            <pc:sldMk cId="2449079006" sldId="363"/>
            <ac:spMk id="17" creationId="{A3AF6012-3D35-32D8-A561-A631544857A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  <pc:spChg chg="del">
          <ac:chgData name="Toby Donaldson" userId="2e6e5431-bb17-4c41-9985-d39c50d83c73" providerId="ADAL" clId="{A86C17CE-7CFF-443E-96E5-E2C3E6CEFC2B}" dt="2024-10-17T19:26:07.459" v="11180" actId="21"/>
          <ac:spMkLst>
            <pc:docMk/>
            <pc:sldMk cId="4126514322" sldId="364"/>
            <ac:spMk id="2" creationId="{84A20170-13DD-1461-E712-765C3AAF6A13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3" creationId="{F92346FA-E205-D355-EECC-24C259C9C790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5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7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8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0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1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5" creationId="{40E2B132-4B9A-8905-5A21-260722F39E4C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7" creationId="{40E2B132-4B9A-8905-5A21-260722F39E4C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9" creationId="{817B892F-48C7-8F92-1FEF-E1A4A7C2284D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20" creationId="{817B892F-48C7-8F92-1FEF-E1A4A7C2284D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3" creationId="{F92346FA-E205-D355-EECC-24C259C9C790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4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31:31.548" v="11203"/>
          <ac:spMkLst>
            <pc:docMk/>
            <pc:sldMk cId="4126514322" sldId="364"/>
            <ac:spMk id="25" creationId="{4332F2AD-5609-7C67-8159-11510EC2111D}"/>
          </ac:spMkLst>
        </pc:sp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2" creationId="{180B265E-568C-ADFA-666F-94FF774B13A0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4" creationId="{180B265E-568C-ADFA-666F-94FF774B13A0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6" creationId="{22EE09D3-48BB-658E-C3B7-8162D4850235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8" creationId="{22EE09D3-48BB-658E-C3B7-8162D4850235}"/>
          </ac:cxnSpMkLst>
        </pc:cxnChg>
        <pc:cxnChg chg="del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21" creationId="{35DC3B7B-F635-7F57-8B13-B9065A1FB784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22" creationId="{35DC3B7B-F635-7F57-8B13-B9065A1FB784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  <pc:spChg chg="add mod">
          <ac:chgData name="Toby Donaldson" userId="2e6e5431-bb17-4c41-9985-d39c50d83c73" providerId="ADAL" clId="{A86C17CE-7CFF-443E-96E5-E2C3E6CEFC2B}" dt="2024-10-17T22:52:20.681" v="11309" actId="2711"/>
          <ac:spMkLst>
            <pc:docMk/>
            <pc:sldMk cId="1293448474" sldId="365"/>
            <ac:spMk id="2" creationId="{97A7E02D-F94E-03EF-BB37-95D82E705B72}"/>
          </ac:spMkLst>
        </pc:spChg>
        <pc:spChg chg="del mod">
          <ac:chgData name="Toby Donaldson" userId="2e6e5431-bb17-4c41-9985-d39c50d83c73" providerId="ADAL" clId="{A86C17CE-7CFF-443E-96E5-E2C3E6CEFC2B}" dt="2024-10-17T22:51:33.707" v="11210" actId="21"/>
          <ac:spMkLst>
            <pc:docMk/>
            <pc:sldMk cId="1293448474" sldId="365"/>
            <ac:spMk id="25" creationId="{86F7FF2C-F1A3-98F1-F90D-12571D597EC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  <pc:spChg chg="mod">
          <ac:chgData name="Toby Donaldson" userId="2e6e5431-bb17-4c41-9985-d39c50d83c73" providerId="ADAL" clId="{A86C17CE-7CFF-443E-96E5-E2C3E6CEFC2B}" dt="2024-10-17T22:52:26.962" v="11310" actId="2711"/>
          <ac:spMkLst>
            <pc:docMk/>
            <pc:sldMk cId="421622308" sldId="366"/>
            <ac:spMk id="2" creationId="{E6AC7D00-8FA8-8E6A-F822-4F5436216ACD}"/>
          </ac:spMkLst>
        </pc:spChg>
        <pc:spChg chg="add del">
          <ac:chgData name="Toby Donaldson" userId="2e6e5431-bb17-4c41-9985-d39c50d83c73" providerId="ADAL" clId="{A86C17CE-7CFF-443E-96E5-E2C3E6CEFC2B}" dt="2024-10-17T23:00:50.734" v="11312" actId="11529"/>
          <ac:spMkLst>
            <pc:docMk/>
            <pc:sldMk cId="421622308" sldId="366"/>
            <ac:spMk id="3" creationId="{C0ED08D1-3350-CF22-B2B0-C3649DCF5B71}"/>
          </ac:spMkLst>
        </pc:spChg>
        <pc:spChg chg="add mod">
          <ac:chgData name="Toby Donaldson" userId="2e6e5431-bb17-4c41-9985-d39c50d83c73" providerId="ADAL" clId="{A86C17CE-7CFF-443E-96E5-E2C3E6CEFC2B}" dt="2024-10-21T03:17:41.237" v="12234" actId="113"/>
          <ac:spMkLst>
            <pc:docMk/>
            <pc:sldMk cId="421622308" sldId="366"/>
            <ac:spMk id="5" creationId="{EDFCCC38-741F-1EFA-71D0-132B48B6DB6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  <pc:spChg chg="mod">
          <ac:chgData name="Toby Donaldson" userId="2e6e5431-bb17-4c41-9985-d39c50d83c73" providerId="ADAL" clId="{A86C17CE-7CFF-443E-96E5-E2C3E6CEFC2B}" dt="2024-10-17T23:07:08.755" v="11752" actId="14100"/>
          <ac:spMkLst>
            <pc:docMk/>
            <pc:sldMk cId="1753056197" sldId="367"/>
            <ac:spMk id="5" creationId="{74500349-6A04-0D1E-FD63-9FD1660106D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  <pc:spChg chg="add mod">
          <ac:chgData name="Toby Donaldson" userId="2e6e5431-bb17-4c41-9985-d39c50d83c73" providerId="ADAL" clId="{A86C17CE-7CFF-443E-96E5-E2C3E6CEFC2B}" dt="2024-10-17T23:11:14.478" v="11843" actId="1076"/>
          <ac:spMkLst>
            <pc:docMk/>
            <pc:sldMk cId="231730313" sldId="368"/>
            <ac:spMk id="3" creationId="{92BE6071-8F04-B4E8-794B-DBCC72027577}"/>
          </ac:spMkLst>
        </pc:spChg>
        <pc:spChg chg="mod">
          <ac:chgData name="Toby Donaldson" userId="2e6e5431-bb17-4c41-9985-d39c50d83c73" providerId="ADAL" clId="{A86C17CE-7CFF-443E-96E5-E2C3E6CEFC2B}" dt="2024-10-17T23:10:37.417" v="11768"/>
          <ac:spMkLst>
            <pc:docMk/>
            <pc:sldMk cId="231730313" sldId="368"/>
            <ac:spMk id="5" creationId="{D43E71ED-3E6E-4891-EC34-E9120BA46C8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  <pc:spChg chg="del">
          <ac:chgData name="Toby Donaldson" userId="2e6e5431-bb17-4c41-9985-d39c50d83c73" providerId="ADAL" clId="{A86C17CE-7CFF-443E-96E5-E2C3E6CEFC2B}" dt="2024-10-21T03:08:40.366" v="12146" actId="21"/>
          <ac:spMkLst>
            <pc:docMk/>
            <pc:sldMk cId="2110725605" sldId="370"/>
            <ac:spMk id="12" creationId="{1977B31F-D61D-D541-0A2D-6A4A1527DD83}"/>
          </ac:spMkLst>
        </pc:spChg>
        <pc:spChg chg="mod topLvl">
          <ac:chgData name="Toby Donaldson" userId="2e6e5431-bb17-4c41-9985-d39c50d83c73" providerId="ADAL" clId="{A86C17CE-7CFF-443E-96E5-E2C3E6CEFC2B}" dt="2024-10-21T03:09:18.588" v="12165" actId="1076"/>
          <ac:spMkLst>
            <pc:docMk/>
            <pc:sldMk cId="2110725605" sldId="370"/>
            <ac:spMk id="13" creationId="{3EE617A4-1AC4-DB48-7055-B33E07D2D1CA}"/>
          </ac:spMkLst>
        </pc:spChg>
        <pc:spChg chg="del mod topLvl">
          <ac:chgData name="Toby Donaldson" userId="2e6e5431-bb17-4c41-9985-d39c50d83c73" providerId="ADAL" clId="{A86C17CE-7CFF-443E-96E5-E2C3E6CEFC2B}" dt="2024-10-21T03:08:51.349" v="12149" actId="21"/>
          <ac:spMkLst>
            <pc:docMk/>
            <pc:sldMk cId="2110725605" sldId="370"/>
            <ac:spMk id="15" creationId="{EF6E9783-8D69-E261-4924-B627D10BD3B3}"/>
          </ac:spMkLst>
        </pc:spChg>
        <pc:grpChg chg="add del mod">
          <ac:chgData name="Toby Donaldson" userId="2e6e5431-bb17-4c41-9985-d39c50d83c73" providerId="ADAL" clId="{A86C17CE-7CFF-443E-96E5-E2C3E6CEFC2B}" dt="2024-10-21T03:08:51.349" v="12149" actId="21"/>
          <ac:grpSpMkLst>
            <pc:docMk/>
            <pc:sldMk cId="2110725605" sldId="370"/>
            <ac:grpSpMk id="3" creationId="{0ADD1195-5585-8E07-F640-91BBF8582E39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  <pc:spChg chg="mod">
          <ac:chgData name="Toby Donaldson" userId="2e6e5431-bb17-4c41-9985-d39c50d83c73" providerId="ADAL" clId="{A86C17CE-7CFF-443E-96E5-E2C3E6CEFC2B}" dt="2024-10-21T03:19:05.685" v="12460" actId="1076"/>
          <ac:spMkLst>
            <pc:docMk/>
            <pc:sldMk cId="1183669396" sldId="371"/>
            <ac:spMk id="5" creationId="{CD4C86CB-11A0-D5A4-B9F6-1961C208F04E}"/>
          </ac:spMkLst>
        </pc:spChg>
        <pc:spChg chg="add mod">
          <ac:chgData name="Toby Donaldson" userId="2e6e5431-bb17-4c41-9985-d39c50d83c73" providerId="ADAL" clId="{A86C17CE-7CFF-443E-96E5-E2C3E6CEFC2B}" dt="2024-10-21T03:19:09.755" v="12461" actId="1076"/>
          <ac:spMkLst>
            <pc:docMk/>
            <pc:sldMk cId="1183669396" sldId="371"/>
            <ac:spMk id="7" creationId="{F616990B-4AF3-DD0B-9C3A-C6E4BF6C45F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7" creationId="{175743B0-BFA5-E91E-9DB9-84963DC79407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6" creationId="{ABC67CC9-382F-0F88-F967-1FEFD5395F45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7" creationId="{8D029C6C-CD53-F0DB-9F68-E363C036DCC0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9" creationId="{A26DFAB4-147F-221F-460A-81D186103F30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10511591" sldId="301"/>
            <ac:inkMk id="2" creationId="{BAA68101-B5B9-D77F-F57E-5246392426A6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  <pc:spChg chg="del">
          <ac:chgData name="Toby Donaldson" userId="2e6e5431-bb17-4c41-9985-d39c50d83c73" providerId="ADAL" clId="{0825D956-6B86-4A33-AE7B-8E9A1880C1EA}" dt="2024-11-04T21:06:36.580" v="1722" actId="21"/>
          <ac:spMkLst>
            <pc:docMk/>
            <pc:sldMk cId="1682139714" sldId="303"/>
            <ac:spMk id="59" creationId="{A105F003-CA66-18BF-C731-5F05E9D7F949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682139714" sldId="303"/>
            <ac:inkMk id="9" creationId="{0A5701F1-CF56-7BC4-EBBB-FB8A7F3E22DE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  <pc:spChg chg="del">
          <ac:chgData name="Toby Donaldson" userId="2e6e5431-bb17-4c41-9985-d39c50d83c73" providerId="ADAL" clId="{0825D956-6B86-4A33-AE7B-8E9A1880C1EA}" dt="2024-11-04T21:06:44.003" v="1723" actId="21"/>
          <ac:spMkLst>
            <pc:docMk/>
            <pc:sldMk cId="1756750088" sldId="304"/>
            <ac:spMk id="59" creationId="{8FF38A6D-CDED-617C-F2B0-3A3AF8FBA8FC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56750088" sldId="304"/>
            <ac:inkMk id="9" creationId="{72967051-F348-7E06-964F-5179338DCBC8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  <pc:spChg chg="del">
          <ac:chgData name="Toby Donaldson" userId="2e6e5431-bb17-4c41-9985-d39c50d83c73" providerId="ADAL" clId="{0825D956-6B86-4A33-AE7B-8E9A1880C1EA}" dt="2024-11-04T21:06:59.800" v="1724" actId="21"/>
          <ac:spMkLst>
            <pc:docMk/>
            <pc:sldMk cId="747596697" sldId="305"/>
            <ac:spMk id="59" creationId="{6A50E057-7C9D-9F83-F198-4AD0F092F398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747596697" sldId="305"/>
            <ac:inkMk id="5" creationId="{9A3F2E75-DC17-DDC7-68CA-6AFB8D68226A}"/>
          </ac:inkMkLst>
        </pc:inkChg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  <pc:spChg chg="del">
          <ac:chgData name="Toby Donaldson" userId="2e6e5431-bb17-4c41-9985-d39c50d83c73" providerId="ADAL" clId="{0825D956-6B86-4A33-AE7B-8E9A1880C1EA}" dt="2024-11-04T21:07:17.739" v="1725" actId="21"/>
          <ac:spMkLst>
            <pc:docMk/>
            <pc:sldMk cId="1743394338" sldId="307"/>
            <ac:spMk id="59" creationId="{D5A09822-601D-F492-38AA-AA183E0E9DF8}"/>
          </ac:spMkLst>
        </pc:spChg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  <pc:spChg chg="del">
          <ac:chgData name="Toby Donaldson" userId="2e6e5431-bb17-4c41-9985-d39c50d83c73" providerId="ADAL" clId="{0825D956-6B86-4A33-AE7B-8E9A1880C1EA}" dt="2024-11-04T21:07:27.209" v="1726" actId="21"/>
          <ac:spMkLst>
            <pc:docMk/>
            <pc:sldMk cId="1219074393" sldId="308"/>
            <ac:spMk id="59" creationId="{29B2C8C3-9828-6B1A-0E09-3F7989C6DEFB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65037268" sldId="310"/>
            <ac:inkMk id="7" creationId="{EBF80385-ED14-447C-AA5F-27D2688A323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09796186" sldId="311"/>
            <ac:inkMk id="2" creationId="{D12E8DF0-B22E-B386-118A-22B039B134E4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178009219" sldId="312"/>
            <ac:inkMk id="2" creationId="{7957E8AF-DF9F-2994-F7CB-E34D6190703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44715140" sldId="315"/>
            <ac:inkMk id="2" creationId="{4C3E0328-AE3C-8A6F-333E-E3CD62432530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26560552" sldId="316"/>
            <ac:inkMk id="2" creationId="{FDC0340B-81DE-463E-CDDE-1A3FD6FE660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30077512" sldId="317"/>
            <ac:inkMk id="7" creationId="{D685A6D8-7333-BCFE-89F7-F509B2F7A86C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716439672" sldId="318"/>
            <ac:inkMk id="2" creationId="{46F76D85-5A45-3C6C-B48D-805C890347B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826297932" sldId="320"/>
            <ac:inkMk id="8" creationId="{8A7D227D-EF83-B7F3-6ADD-582470E23E26}"/>
          </ac:inkMkLst>
        </pc:inkChg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956606302" sldId="330"/>
            <ac:inkMk id="5" creationId="{F8850C7D-C90C-19CD-5E64-D7304C4B5F43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004727309" sldId="331"/>
            <ac:inkMk id="24" creationId="{BCCECDB3-ECDE-FE09-0750-CF0F679F88C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971578157" sldId="332"/>
            <ac:inkMk id="2" creationId="{8BC53AB1-3E35-559B-E0FF-A83D3DAA005D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  <pc:spChg chg="mod">
          <ac:chgData name="Toby Donaldson" userId="2e6e5431-bb17-4c41-9985-d39c50d83c73" providerId="ADAL" clId="{0825D956-6B86-4A33-AE7B-8E9A1880C1EA}" dt="2024-11-04T21:20:55.667" v="1745" actId="20577"/>
          <ac:spMkLst>
            <pc:docMk/>
            <pc:sldMk cId="2470756863" sldId="333"/>
            <ac:spMk id="3" creationId="{47A0A65E-F475-D6E2-B997-749E85216437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470756863" sldId="333"/>
            <ac:inkMk id="6" creationId="{E0F29388-8E4B-5539-E2F5-103BE15CFE88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869353474" sldId="336"/>
            <ac:inkMk id="6" creationId="{B17E9F14-C6ED-6CA7-B54D-E1AC37657495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379946002" sldId="337"/>
            <ac:inkMk id="3" creationId="{6D9EACDC-FB34-C3DF-D41F-0BAA8242B8D9}"/>
          </ac:inkMkLst>
        </pc:inkChg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  <pc:spChg chg="mod">
          <ac:chgData name="Toby Donaldson" userId="2e6e5431-bb17-4c41-9985-d39c50d83c73" providerId="ADAL" clId="{0825D956-6B86-4A33-AE7B-8E9A1880C1EA}" dt="2024-11-04T18:51:54.885" v="17" actId="20577"/>
          <ac:spMkLst>
            <pc:docMk/>
            <pc:sldMk cId="3675363778" sldId="338"/>
            <ac:spMk id="2" creationId="{FBE9F7BB-2F63-B285-874C-A824204A1826}"/>
          </ac:spMkLst>
        </pc:spChg>
        <pc:spChg chg="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3" creationId="{54843A64-F6F9-88B1-0306-5D887C55AFDB}"/>
          </ac:spMkLst>
        </pc:spChg>
        <pc:spChg chg="mod">
          <ac:chgData name="Toby Donaldson" userId="2e6e5431-bb17-4c41-9985-d39c50d83c73" providerId="ADAL" clId="{0825D956-6B86-4A33-AE7B-8E9A1880C1EA}" dt="2024-11-04T21:33:31.661" v="2032" actId="20577"/>
          <ac:spMkLst>
            <pc:docMk/>
            <pc:sldMk cId="3675363778" sldId="338"/>
            <ac:spMk id="5" creationId="{C2F3C338-1B78-AF40-785D-E0C4C35F3A30}"/>
          </ac:spMkLst>
        </pc:spChg>
        <pc:spChg chg="add del mod">
          <ac:chgData name="Toby Donaldson" userId="2e6e5431-bb17-4c41-9985-d39c50d83c73" providerId="ADAL" clId="{0825D956-6B86-4A33-AE7B-8E9A1880C1EA}" dt="2024-11-04T19:24:51.506" v="264" actId="21"/>
          <ac:spMkLst>
            <pc:docMk/>
            <pc:sldMk cId="3675363778" sldId="338"/>
            <ac:spMk id="6" creationId="{8238E571-35F8-6A3D-E87B-635BB71979E7}"/>
          </ac:spMkLst>
        </pc:spChg>
        <pc:spChg chg="del">
          <ac:chgData name="Toby Donaldson" userId="2e6e5431-bb17-4c41-9985-d39c50d83c73" providerId="ADAL" clId="{0825D956-6B86-4A33-AE7B-8E9A1880C1EA}" dt="2024-11-04T18:52:02.768" v="18" actId="21"/>
          <ac:spMkLst>
            <pc:docMk/>
            <pc:sldMk cId="3675363778" sldId="338"/>
            <ac:spMk id="7" creationId="{B8C5BCDC-A0C2-A5A2-4522-000B4A275997}"/>
          </ac:spMkLst>
        </pc:spChg>
        <pc:spChg chg="add 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8" creationId="{E4A4E67E-01BF-2042-82C2-7E19E0F38B87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9" creationId="{8DE1C9B3-F76C-4971-03BA-08757B3482C4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0" creationId="{21419133-F860-E0BB-DFD3-1A15431E22B3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1" creationId="{912ABED5-2B00-3993-8763-866A10DE0228}"/>
          </ac:spMkLst>
        </pc:spChg>
        <pc:spChg chg="del">
          <ac:chgData name="Toby Donaldson" userId="2e6e5431-bb17-4c41-9985-d39c50d83c73" providerId="ADAL" clId="{0825D956-6B86-4A33-AE7B-8E9A1880C1EA}" dt="2024-11-04T19:24:10.788" v="258" actId="21"/>
          <ac:spMkLst>
            <pc:docMk/>
            <pc:sldMk cId="3675363778" sldId="338"/>
            <ac:spMk id="12" creationId="{C20CAA2C-3C73-8C43-85B9-433BC786E86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3" creationId="{ADDCBCB9-AC39-EFA2-937D-AF463FD5A69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4" creationId="{0E834622-864C-B397-7DC8-B13B784D1C4D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5" creationId="{676FE4B5-B03F-F208-CEC9-204E8CCC5EE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6" creationId="{B68C1CBB-2524-6F67-0FA6-2F63F6A415F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7" creationId="{0B83E320-DA43-A2AA-5D19-2B7E9228B4B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8" creationId="{FC2EC49E-67A4-3F9B-B2CF-3ACF1B56501B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19" creationId="{4BFEF411-D195-C26D-D060-1B650879EF5E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0" creationId="{B57124A8-1C51-5F87-15CA-1E58FCEA6D0D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1" creationId="{49227AA5-2BA7-FDE9-83CF-CCF868AD446C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2" creationId="{DD368FA2-D94C-4319-9028-81B762C0D442}"/>
          </ac:spMkLst>
        </pc:spChg>
        <pc:spChg chg="add mod">
          <ac:chgData name="Toby Donaldson" userId="2e6e5431-bb17-4c41-9985-d39c50d83c73" providerId="ADAL" clId="{0825D956-6B86-4A33-AE7B-8E9A1880C1EA}" dt="2024-11-04T21:35:16.924" v="2086" actId="1076"/>
          <ac:spMkLst>
            <pc:docMk/>
            <pc:sldMk cId="3675363778" sldId="338"/>
            <ac:spMk id="23" creationId="{044FC04C-33AB-96FF-812C-B3E337ADC5E7}"/>
          </ac:spMkLst>
        </pc:spChg>
        <pc:spChg chg="add del mod">
          <ac:chgData name="Toby Donaldson" userId="2e6e5431-bb17-4c41-9985-d39c50d83c73" providerId="ADAL" clId="{0825D956-6B86-4A33-AE7B-8E9A1880C1EA}" dt="2024-11-04T21:33:08.005" v="2026" actId="21"/>
          <ac:spMkLst>
            <pc:docMk/>
            <pc:sldMk cId="3675363778" sldId="338"/>
            <ac:spMk id="24" creationId="{4C60745D-F644-34A7-C69E-FFC7FBBC10AE}"/>
          </ac:spMkLst>
        </pc:spChg>
        <pc:spChg chg="add del mod">
          <ac:chgData name="Toby Donaldson" userId="2e6e5431-bb17-4c41-9985-d39c50d83c73" providerId="ADAL" clId="{0825D956-6B86-4A33-AE7B-8E9A1880C1EA}" dt="2024-11-04T21:41:55.769" v="2120" actId="21"/>
          <ac:spMkLst>
            <pc:docMk/>
            <pc:sldMk cId="3675363778" sldId="338"/>
            <ac:spMk id="25" creationId="{FF592275-D3D8-5E27-9ABB-2C55A0E737B5}"/>
          </ac:spMkLst>
        </pc:spChg>
        <pc:spChg chg="add del mod">
          <ac:chgData name="Toby Donaldson" userId="2e6e5431-bb17-4c41-9985-d39c50d83c73" providerId="ADAL" clId="{0825D956-6B86-4A33-AE7B-8E9A1880C1EA}" dt="2024-11-04T21:41:58.716" v="2121" actId="21"/>
          <ac:spMkLst>
            <pc:docMk/>
            <pc:sldMk cId="3675363778" sldId="338"/>
            <ac:spMk id="26" creationId="{DBAD1D51-5FD5-9BDA-D705-51CDC253991F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7" creationId="{7F280BA8-E580-C78C-B218-577B9EE17628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8" creationId="{562359D0-85AC-9748-B4A5-3500F451221A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0" creationId="{9D8A8C75-D0AF-5610-A5B8-67967B75EBF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1" creationId="{304D9D60-A0AA-778F-9B91-BE6B69CF2B3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2" creationId="{2F80EB03-D315-F29A-DA86-05DE3CEFD51B}"/>
          </ac:spMkLst>
        </pc:sp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  <pc:spChg chg="mod">
          <ac:chgData name="Toby Donaldson" userId="2e6e5431-bb17-4c41-9985-d39c50d83c73" providerId="ADAL" clId="{0825D956-6B86-4A33-AE7B-8E9A1880C1EA}" dt="2024-11-04T21:23:05.214" v="1751" actId="207"/>
          <ac:spMkLst>
            <pc:docMk/>
            <pc:sldMk cId="508083452" sldId="340"/>
            <ac:spMk id="7" creationId="{DB9C8790-5005-C5E0-2C56-2819130399DF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08083452" sldId="340"/>
            <ac:inkMk id="11" creationId="{E70BDDFA-6D2B-D886-A386-7AEED5F4104E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  <pc:spChg chg="mod">
          <ac:chgData name="Toby Donaldson" userId="2e6e5431-bb17-4c41-9985-d39c50d83c73" providerId="ADAL" clId="{0825D956-6B86-4A33-AE7B-8E9A1880C1EA}" dt="2024-11-04T21:22:57.986" v="1750" actId="207"/>
          <ac:spMkLst>
            <pc:docMk/>
            <pc:sldMk cId="1757061586" sldId="341"/>
            <ac:spMk id="7" creationId="{DAAE3941-D22E-CAA1-04EA-E4F86C459D44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757061586" sldId="341"/>
            <ac:inkMk id="11" creationId="{6912B049-D178-046C-A93A-EFEA1561847D}"/>
          </ac:inkMkLst>
        </pc:inkChg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  <pc:spChg chg="mod">
          <ac:chgData name="Toby Donaldson" userId="2e6e5431-bb17-4c41-9985-d39c50d83c73" providerId="ADAL" clId="{0825D956-6B86-4A33-AE7B-8E9A1880C1EA}" dt="2024-11-04T18:50:29.198" v="0" actId="33524"/>
          <ac:spMkLst>
            <pc:docMk/>
            <pc:sldMk cId="1165086782" sldId="342"/>
            <ac:spMk id="6" creationId="{EEBAED55-32F1-B350-899F-5ACB74E9F152}"/>
          </ac:spMkLst>
        </pc:sp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  <pc:spChg chg="mod">
          <ac:chgData name="Toby Donaldson" userId="2e6e5431-bb17-4c41-9985-d39c50d83c73" providerId="ADAL" clId="{0825D956-6B86-4A33-AE7B-8E9A1880C1EA}" dt="2024-11-04T19:54:27.989" v="667" actId="1076"/>
          <ac:spMkLst>
            <pc:docMk/>
            <pc:sldMk cId="3029673995" sldId="343"/>
            <ac:spMk id="3" creationId="{0B62FD6E-9FED-884C-D53C-0B94D10532CA}"/>
          </ac:spMkLst>
        </pc:spChg>
        <pc:spChg chg="mod">
          <ac:chgData name="Toby Donaldson" userId="2e6e5431-bb17-4c41-9985-d39c50d83c73" providerId="ADAL" clId="{0825D956-6B86-4A33-AE7B-8E9A1880C1EA}" dt="2024-11-04T19:53:33.752" v="656" actId="20577"/>
          <ac:spMkLst>
            <pc:docMk/>
            <pc:sldMk cId="3029673995" sldId="343"/>
            <ac:spMk id="5" creationId="{5EDAA3BF-EA68-3475-28FE-97AE4BB69E54}"/>
          </ac:spMkLst>
        </pc:spChg>
        <pc:spChg chg="add mod">
          <ac:chgData name="Toby Donaldson" userId="2e6e5431-bb17-4c41-9985-d39c50d83c73" providerId="ADAL" clId="{0825D956-6B86-4A33-AE7B-8E9A1880C1EA}" dt="2024-11-04T19:55:31.340" v="737" actId="20577"/>
          <ac:spMkLst>
            <pc:docMk/>
            <pc:sldMk cId="3029673995" sldId="343"/>
            <ac:spMk id="6" creationId="{45099D69-FD29-7F2E-A089-8935DB177822}"/>
          </ac:spMkLst>
        </pc:spChg>
        <pc:spChg chg="add mod">
          <ac:chgData name="Toby Donaldson" userId="2e6e5431-bb17-4c41-9985-d39c50d83c73" providerId="ADAL" clId="{0825D956-6B86-4A33-AE7B-8E9A1880C1EA}" dt="2024-11-04T19:55:16.040" v="729" actId="1076"/>
          <ac:spMkLst>
            <pc:docMk/>
            <pc:sldMk cId="3029673995" sldId="343"/>
            <ac:spMk id="7" creationId="{BFC3EDD6-29F7-9700-E782-F25CF0825BEE}"/>
          </ac:spMkLst>
        </pc:spChg>
        <pc:spChg chg="mod">
          <ac:chgData name="Toby Donaldson" userId="2e6e5431-bb17-4c41-9985-d39c50d83c73" providerId="ADAL" clId="{0825D956-6B86-4A33-AE7B-8E9A1880C1EA}" dt="2024-11-04T19:54:34.086" v="668" actId="1076"/>
          <ac:spMkLst>
            <pc:docMk/>
            <pc:sldMk cId="3029673995" sldId="343"/>
            <ac:spMk id="12" creationId="{3C38F1AE-91DC-CDF9-1AA4-E9DCEDDDD380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029673995" sldId="343"/>
            <ac:inkMk id="8" creationId="{293A2905-FE6D-E551-52C4-BF5930E21BF5}"/>
          </ac:inkMkLst>
        </pc:inkChg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0" creationId="{99E0116C-C542-57E1-6A2C-238413F00206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1" creationId="{D9A01B31-EEF3-FE01-4291-E385DEDB6B44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3" creationId="{22E4C666-7B06-4A14-1311-802DB61275C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4" creationId="{31D4F74B-DD7D-91F9-9E67-55629D15489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5" creationId="{36F3E3FD-D93C-0324-E8EE-D04258F09C0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6" creationId="{6772AC25-68AF-4028-CB97-6ABB4A87E9BE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7" creationId="{5650D652-9685-8632-4C3D-AA7DD2B9E72D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8" creationId="{D9BBB071-3E08-0D67-80B4-407D139CFF91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9" creationId="{C0BA00C9-B5F2-F2CA-EDA6-DE8787F9292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0" creationId="{52E6778B-757D-320A-C8F9-6DB1DB1E22CC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1" creationId="{6B1D3128-7AD5-3C09-23B9-6918CDDF9509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2" creationId="{16C0D5AE-3491-B668-6483-A1C2B48E32A8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1" creationId="{0EAAA8ED-1442-05C7-8FA6-7F488A922994}"/>
          </ac:spMkLst>
        </pc:spChg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4" creationId="{D5FBA851-AD9D-0831-CB49-AE146B6BB4B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5" creationId="{151DA3D7-9C1A-FB63-AB91-BF3BA3211ADD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6" creationId="{E02B2C8E-6E68-7C79-3C42-F24DDB3D1216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7" creationId="{08BA70ED-5FC8-8B9C-D320-30F56F6FB59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8" creationId="{AE4276DB-9D0C-BB8D-C70D-8CFDCBC71790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1" creationId="{043CB67F-B123-AC8A-3734-D07DEEF53E33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2" creationId="{3152AAB6-C4DD-2906-EF54-FA3C7AEB56F3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225904827" sldId="345"/>
            <ac:inkMk id="7" creationId="{CF294C2B-A5E7-CABD-7C33-ED030CA7E7AC}"/>
          </ac:inkMkLst>
        </pc:inkChg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5" creationId="{81EFE182-7DC0-8F1C-5981-F97010A7C628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6" creationId="{A262E43C-5596-3FA5-88DB-7331774CC2ED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7" creationId="{3957DBC6-F951-27F0-18B7-76B2DAE21A95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8" creationId="{96439FEE-ECD1-DFBE-7719-FC6B2DF4BBA9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1" creationId="{6F01657F-FF39-FA5D-D71F-3E627DB890D2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2" creationId="{B5C4544F-25F0-0431-F60C-EFB2E84733DA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6" creationId="{C5CFDDA1-8A7D-6FC2-06D3-77134F9786A7}"/>
          </ac:spMkLst>
        </pc:spChg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8" creationId="{00064B24-7DFB-E497-1C56-E762CC3DCAEA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85627581" sldId="347"/>
            <ac:inkMk id="7" creationId="{680C9725-C851-4603-2B70-9400F7846115}"/>
          </ac:inkMkLst>
        </pc:ink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80786466" sldId="348"/>
            <ac:inkMk id="7" creationId="{1AE65247-4F27-149C-D286-D6B2BAF8B582}"/>
          </ac:inkMkLst>
        </pc:inkChg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  <pc:spChg chg="mod">
          <ac:chgData name="Toby Donaldson" userId="2e6e5431-bb17-4c41-9985-d39c50d83c73" providerId="ADAL" clId="{0825D956-6B86-4A33-AE7B-8E9A1880C1EA}" dt="2024-11-04T19:56:20.263" v="750" actId="20577"/>
          <ac:spMkLst>
            <pc:docMk/>
            <pc:sldMk cId="2425616480" sldId="350"/>
            <ac:spMk id="2" creationId="{8135937F-35F8-A14C-40A1-098506BFBAA0}"/>
          </ac:spMkLst>
        </pc:spChg>
        <pc:spChg chg="mod">
          <ac:chgData name="Toby Donaldson" userId="2e6e5431-bb17-4c41-9985-d39c50d83c73" providerId="ADAL" clId="{0825D956-6B86-4A33-AE7B-8E9A1880C1EA}" dt="2024-11-04T19:58:19.973" v="1032" actId="313"/>
          <ac:spMkLst>
            <pc:docMk/>
            <pc:sldMk cId="2425616480" sldId="350"/>
            <ac:spMk id="3" creationId="{6DE5CF22-D11E-55E8-BBB2-1F6E919F2566}"/>
          </ac:spMkLst>
        </pc:spChg>
        <pc:spChg chg="mod">
          <ac:chgData name="Toby Donaldson" userId="2e6e5431-bb17-4c41-9985-d39c50d83c73" providerId="ADAL" clId="{0825D956-6B86-4A33-AE7B-8E9A1880C1EA}" dt="2024-11-04T19:59:37.131" v="1064" actId="20577"/>
          <ac:spMkLst>
            <pc:docMk/>
            <pc:sldMk cId="2425616480" sldId="350"/>
            <ac:spMk id="5" creationId="{A40125B9-6D30-C7FE-5084-33116636D937}"/>
          </ac:spMkLst>
        </pc:spChg>
        <pc:spChg chg="mod">
          <ac:chgData name="Toby Donaldson" userId="2e6e5431-bb17-4c41-9985-d39c50d83c73" providerId="ADAL" clId="{0825D956-6B86-4A33-AE7B-8E9A1880C1EA}" dt="2024-11-04T19:59:24.146" v="1063" actId="20577"/>
          <ac:spMkLst>
            <pc:docMk/>
            <pc:sldMk cId="2425616480" sldId="350"/>
            <ac:spMk id="6" creationId="{97D509AA-0E9B-953B-D488-65B6A7F52CB0}"/>
          </ac:spMkLst>
        </pc:spChg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  <pc:spChg chg="mod">
          <ac:chgData name="Toby Donaldson" userId="2e6e5431-bb17-4c41-9985-d39c50d83c73" providerId="ADAL" clId="{0825D956-6B86-4A33-AE7B-8E9A1880C1EA}" dt="2024-11-04T20:01:47.063" v="1232" actId="20577"/>
          <ac:spMkLst>
            <pc:docMk/>
            <pc:sldMk cId="3014335125" sldId="351"/>
            <ac:spMk id="2" creationId="{B69CF4A0-EED9-FCFF-3033-E7DA527B99D5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3" creationId="{2945B8C8-F4EA-F634-B5FB-BD1306A22E3B}"/>
          </ac:spMkLst>
        </pc:spChg>
        <pc:spChg chg="mod">
          <ac:chgData name="Toby Donaldson" userId="2e6e5431-bb17-4c41-9985-d39c50d83c73" providerId="ADAL" clId="{0825D956-6B86-4A33-AE7B-8E9A1880C1EA}" dt="2024-11-04T20:03:25.852" v="1310" actId="1076"/>
          <ac:spMkLst>
            <pc:docMk/>
            <pc:sldMk cId="3014335125" sldId="351"/>
            <ac:spMk id="5" creationId="{BC52D1A3-2F76-3133-F59F-C279E0A46F33}"/>
          </ac:spMkLst>
        </pc:spChg>
        <pc:spChg chg="mod">
          <ac:chgData name="Toby Donaldson" userId="2e6e5431-bb17-4c41-9985-d39c50d83c73" providerId="ADAL" clId="{0825D956-6B86-4A33-AE7B-8E9A1880C1EA}" dt="2024-11-04T20:03:05.844" v="1308" actId="20577"/>
          <ac:spMkLst>
            <pc:docMk/>
            <pc:sldMk cId="3014335125" sldId="351"/>
            <ac:spMk id="6" creationId="{9E5556E1-000F-E28A-3031-7E2B7315964C}"/>
          </ac:spMkLst>
        </pc:spChg>
        <pc:spChg chg="mod">
          <ac:chgData name="Toby Donaldson" userId="2e6e5431-bb17-4c41-9985-d39c50d83c73" providerId="ADAL" clId="{0825D956-6B86-4A33-AE7B-8E9A1880C1EA}" dt="2024-11-04T20:03:30.007" v="1311" actId="1076"/>
          <ac:spMkLst>
            <pc:docMk/>
            <pc:sldMk cId="3014335125" sldId="351"/>
            <ac:spMk id="7" creationId="{9551DF91-82B6-68A1-12B7-FACDA4FE08DE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12" creationId="{D94043B5-B065-F61A-1871-3C75916C15ED}"/>
          </ac:spMkLst>
        </pc:spChg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  <pc:spChg chg="del">
          <ac:chgData name="Toby Donaldson" userId="2e6e5431-bb17-4c41-9985-d39c50d83c73" providerId="ADAL" clId="{0825D956-6B86-4A33-AE7B-8E9A1880C1EA}" dt="2024-11-04T20:45:49.379" v="1321" actId="21"/>
          <ac:spMkLst>
            <pc:docMk/>
            <pc:sldMk cId="95739150" sldId="352"/>
            <ac:spMk id="2" creationId="{66BBD20B-2637-4177-80C3-7AF65ED5200F}"/>
          </ac:spMkLst>
        </pc:spChg>
        <pc:spChg chg="del">
          <ac:chgData name="Toby Donaldson" userId="2e6e5431-bb17-4c41-9985-d39c50d83c73" providerId="ADAL" clId="{0825D956-6B86-4A33-AE7B-8E9A1880C1EA}" dt="2024-11-04T20:45:51.564" v="1322" actId="21"/>
          <ac:spMkLst>
            <pc:docMk/>
            <pc:sldMk cId="95739150" sldId="352"/>
            <ac:spMk id="3" creationId="{931B1FC6-DFED-15AB-F112-0DA324A1384F}"/>
          </ac:spMkLst>
        </pc:spChg>
        <pc:spChg chg="add del mod">
          <ac:chgData name="Toby Donaldson" userId="2e6e5431-bb17-4c41-9985-d39c50d83c73" providerId="ADAL" clId="{0825D956-6B86-4A33-AE7B-8E9A1880C1EA}" dt="2024-11-04T20:46:29.941" v="1343"/>
          <ac:spMkLst>
            <pc:docMk/>
            <pc:sldMk cId="95739150" sldId="352"/>
            <ac:spMk id="7" creationId="{DFD0C902-BBE8-293C-D6A8-B04F81F17DBC}"/>
          </ac:spMkLst>
        </pc:spChg>
        <pc:spChg chg="add del">
          <ac:chgData name="Toby Donaldson" userId="2e6e5431-bb17-4c41-9985-d39c50d83c73" providerId="ADAL" clId="{0825D956-6B86-4A33-AE7B-8E9A1880C1EA}" dt="2024-11-04T20:46:35.113" v="1345" actId="21"/>
          <ac:spMkLst>
            <pc:docMk/>
            <pc:sldMk cId="95739150" sldId="352"/>
            <ac:spMk id="9" creationId="{161D6C70-E9FF-7C1A-0E30-DE330D408403}"/>
          </ac:spMkLst>
        </pc:spChg>
        <pc:spChg chg="add mod">
          <ac:chgData name="Toby Donaldson" userId="2e6e5431-bb17-4c41-9985-d39c50d83c73" providerId="ADAL" clId="{0825D956-6B86-4A33-AE7B-8E9A1880C1EA}" dt="2024-11-04T20:48:19.075" v="1719" actId="113"/>
          <ac:spMkLst>
            <pc:docMk/>
            <pc:sldMk cId="95739150" sldId="352"/>
            <ac:spMk id="10" creationId="{E3593831-C98F-5125-3FDE-D4BDB2DA75C5}"/>
          </ac:spMkLst>
        </pc:spChg>
        <pc:spChg chg="add mod">
          <ac:chgData name="Toby Donaldson" userId="2e6e5431-bb17-4c41-9985-d39c50d83c73" providerId="ADAL" clId="{0825D956-6B86-4A33-AE7B-8E9A1880C1EA}" dt="2024-11-04T20:48:29.958" v="1721" actId="1076"/>
          <ac:spMkLst>
            <pc:docMk/>
            <pc:sldMk cId="95739150" sldId="352"/>
            <ac:spMk id="11" creationId="{1625BB7B-2AC8-368A-CD57-578DB35D721D}"/>
          </ac:spMkLst>
        </pc:spChg>
        <pc:picChg chg="add mod">
          <ac:chgData name="Toby Donaldson" userId="2e6e5431-bb17-4c41-9985-d39c50d83c73" providerId="ADAL" clId="{0825D956-6B86-4A33-AE7B-8E9A1880C1EA}" dt="2024-11-04T20:45:59.944" v="1323" actId="1076"/>
          <ac:picMkLst>
            <pc:docMk/>
            <pc:sldMk cId="95739150" sldId="352"/>
            <ac:picMk id="6" creationId="{1ECC9580-B149-98C4-893C-C9F6284F9399}"/>
          </ac:picMkLst>
        </pc:picChg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6" creationId="{8314DDD7-D7B0-8F3F-F7EF-7BE2A846991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7" creationId="{5EC94AE4-6171-9417-390D-D70EB271E94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9" creationId="{B0064C83-F3D3-D741-18E7-D8E28B154798}"/>
          </ac:spMkLst>
        </pc:spChg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6" creationId="{53E4987A-C777-53A6-8F24-9D0E6C57E2A4}"/>
          </ac:spMkLst>
        </pc:spChg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7" creationId="{9685A164-5CAD-239A-2985-1AF80D986BAA}"/>
          </ac:spMkLst>
        </pc:sp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37946873" sldId="355"/>
            <ac:inkMk id="3" creationId="{752EBB63-E926-01EB-DB30-F487545ECA30}"/>
          </ac:inkMkLst>
        </pc:inkChg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  <pc:spChg chg="mod">
          <ac:chgData name="Toby Donaldson" userId="2e6e5431-bb17-4c41-9985-d39c50d83c73" providerId="ADAL" clId="{0825D956-6B86-4A33-AE7B-8E9A1880C1EA}" dt="2024-11-04T21:21:07.446" v="1748" actId="20577"/>
          <ac:spMkLst>
            <pc:docMk/>
            <pc:sldMk cId="2802425358" sldId="356"/>
            <ac:spMk id="3" creationId="{B3D89F91-A3EC-A7A2-3EA3-7B0C7FB63F0A}"/>
          </ac:spMkLst>
        </pc:spChg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266901553" sldId="357"/>
            <ac:inkMk id="6" creationId="{33DC7B99-B374-0149-8130-29CBBF559C90}"/>
          </ac:inkMkLst>
        </pc:ink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  <pc:spChg chg="mod">
          <ac:chgData name="Toby Donaldson" userId="2e6e5431-bb17-4c41-9985-d39c50d83c73" providerId="ADAL" clId="{0825D956-6B86-4A33-AE7B-8E9A1880C1EA}" dt="2024-11-04T21:45:12.766" v="2137" actId="207"/>
          <ac:spMkLst>
            <pc:docMk/>
            <pc:sldMk cId="2589050326" sldId="358"/>
            <ac:spMk id="26" creationId="{398F7FF8-CEEC-F3C9-64FB-9CE485C30AC8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89050326" sldId="358"/>
            <ac:inkMk id="3" creationId="{84630F24-7531-3F86-C1B0-0769E9F5E18F}"/>
          </ac:inkMkLst>
        </pc:inkChg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  <pc:spChg chg="del">
          <ac:chgData name="Toby Donaldson" userId="2e6e5431-bb17-4c41-9985-d39c50d83c73" providerId="ADAL" clId="{0825D956-6B86-4A33-AE7B-8E9A1880C1EA}" dt="2024-11-04T21:42:34.205" v="2125" actId="21"/>
          <ac:spMkLst>
            <pc:docMk/>
            <pc:sldMk cId="748725112" sldId="359"/>
            <ac:spMk id="25" creationId="{B77A0583-617A-0567-1E72-2965BE4DE7D8}"/>
          </ac:spMkLst>
        </pc:spChg>
        <pc:spChg chg="del">
          <ac:chgData name="Toby Donaldson" userId="2e6e5431-bb17-4c41-9985-d39c50d83c73" providerId="ADAL" clId="{0825D956-6B86-4A33-AE7B-8E9A1880C1EA}" dt="2024-11-04T21:42:31.685" v="2124" actId="21"/>
          <ac:spMkLst>
            <pc:docMk/>
            <pc:sldMk cId="748725112" sldId="359"/>
            <ac:spMk id="26" creationId="{80981DB6-EC62-C261-9F89-69C6E408719D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7" creationId="{F0F3E135-C675-392D-B115-6A0C05D6F1D1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8" creationId="{7FDA2EB9-346E-9ADF-91A6-327EF7A9F473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0" creationId="{E4468E50-D684-078E-B3EC-015DA0F5BC0A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1" creationId="{097BAF1C-6ED8-FB62-9CC7-C02A119674FD}"/>
          </ac:spMkLst>
        </pc:spChg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  <pc:spChg chg="del">
          <ac:chgData name="Toby Donaldson" userId="2e6e5431-bb17-4c41-9985-d39c50d83c73" providerId="ADAL" clId="{0825D956-6B86-4A33-AE7B-8E9A1880C1EA}" dt="2024-11-04T21:44:13.394" v="2130" actId="21"/>
          <ac:spMkLst>
            <pc:docMk/>
            <pc:sldMk cId="2962435463" sldId="360"/>
            <ac:spMk id="26" creationId="{A9E869C3-3C4F-C87F-A1B9-B0A7ABB08499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62435463" sldId="360"/>
            <ac:inkMk id="9" creationId="{0003D742-FAD4-93AB-87F9-A6F78732B637}"/>
          </ac:inkMkLst>
        </pc:inkChg>
        <pc:cxnChg chg="add del">
          <ac:chgData name="Toby Donaldson" userId="2e6e5431-bb17-4c41-9985-d39c50d83c73" providerId="ADAL" clId="{0825D956-6B86-4A33-AE7B-8E9A1880C1EA}" dt="2024-11-04T21:44:50.660" v="2134" actId="21"/>
          <ac:cxnSpMkLst>
            <pc:docMk/>
            <pc:sldMk cId="2962435463" sldId="360"/>
            <ac:cxnSpMk id="6" creationId="{D0B14D83-8F9B-DB46-B3A2-D8E325F88E28}"/>
          </ac:cxnSpMkLst>
        </pc:cxnChg>
        <pc:cxnChg chg="add del">
          <ac:chgData name="Toby Donaldson" userId="2e6e5431-bb17-4c41-9985-d39c50d83c73" providerId="ADAL" clId="{0825D956-6B86-4A33-AE7B-8E9A1880C1EA}" dt="2024-11-04T21:44:45.419" v="2133" actId="21"/>
          <ac:cxnSpMkLst>
            <pc:docMk/>
            <pc:sldMk cId="2962435463" sldId="360"/>
            <ac:cxnSpMk id="8" creationId="{A599F7A2-2C4A-C271-6FC5-A94D5905D9E7}"/>
          </ac:cxnSpMkLst>
        </pc:cxnChg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  <pc:spChg chg="add mod">
          <ac:chgData name="Toby Donaldson" userId="2e6e5431-bb17-4c41-9985-d39c50d83c73" providerId="ADAL" clId="{65DA46F3-C033-4AB1-A623-5FD9368B4889}" dt="2024-10-21T21:21:09.533" v="196" actId="14100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65DA46F3-C033-4AB1-A623-5FD9368B4889}" dt="2024-10-21T21:19:16.180" v="174"/>
          <ac:spMkLst>
            <pc:docMk/>
            <pc:sldMk cId="3108921986" sldId="297"/>
            <ac:spMk id="7" creationId="{B4C28E95-3D15-623C-2100-DC8567CF8637}"/>
          </ac:spMkLst>
        </pc:spChg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add del mod">
          <ac:chgData name="Toby Donaldson" userId="2e6e5431-bb17-4c41-9985-d39c50d83c73" providerId="ADAL" clId="{65DA46F3-C033-4AB1-A623-5FD9368B4889}" dt="2024-10-21T21:21:18.769" v="197" actId="21"/>
          <ac:spMkLst>
            <pc:docMk/>
            <pc:sldMk cId="2532483914" sldId="298"/>
            <ac:spMk id="2" creationId="{736063F9-BE4D-14F7-8DFB-78EE66E0DCA2}"/>
          </ac:spMkLst>
        </pc:spChg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33314460" sldId="299"/>
            <ac:inkMk id="5" creationId="{DBAE6A1C-4241-0FAA-98A0-E02791288C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585977241" sldId="300"/>
            <ac:inkMk id="5" creationId="{BD1D9B83-7FD1-4C5D-735F-0B606748E55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495128168" sldId="301"/>
            <ac:inkMk id="5" creationId="{B9E5F4C1-3738-00A7-621E-D878557CC5C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751930175" sldId="302"/>
            <ac:inkMk id="5" creationId="{8269446F-0DBC-F18B-FB6B-71E6E5881AD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097316468" sldId="305"/>
            <ac:inkMk id="6" creationId="{309F9678-C5FB-B3ED-1138-63033B476E8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65592690" sldId="306"/>
            <ac:inkMk id="5" creationId="{BAAB2E85-DBC9-ECCD-58A9-BD14BAC4001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625361" sldId="307"/>
            <ac:inkMk id="8" creationId="{C4B74F50-BD2B-D008-28F3-9B08AF538A9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152713045" sldId="308"/>
            <ac:inkMk id="8" creationId="{2342F41E-BE79-6E61-5FB8-8A520E5C638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808343893" sldId="310"/>
            <ac:inkMk id="8" creationId="{444E1562-24A6-A184-5F99-E8B6BD2AA19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178667518" sldId="311"/>
            <ac:inkMk id="19" creationId="{ED9DE99B-FF66-6C91-BAF1-015B984795A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679495432" sldId="313"/>
            <ac:inkMk id="3" creationId="{9E509132-2C0F-818E-CB92-DD787936FB7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344777113" sldId="316"/>
            <ac:inkMk id="6" creationId="{6A6BBBDD-3E66-9C6C-A127-DAEFB7E1054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17005126" sldId="317"/>
            <ac:inkMk id="14" creationId="{BCB7814C-A2D1-732E-7B19-32C1B799C29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7709859" sldId="318"/>
            <ac:inkMk id="3" creationId="{88FE6EA7-A1F5-C21F-945E-8D3B60B76D2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23747460" sldId="320"/>
            <ac:inkMk id="3" creationId="{D6E4EF62-7137-EAC5-4C6E-DEC7201DD0A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509614308" sldId="322"/>
            <ac:inkMk id="3" creationId="{B81A9710-AC7E-31CB-EBE0-0D4FED4ADEE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37895630" sldId="323"/>
            <ac:inkMk id="13" creationId="{4F5C8127-DE2E-F6DC-8C5F-EE253ED5A72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190628659" sldId="324"/>
            <ac:inkMk id="13" creationId="{733D6BC8-C6DF-339F-374E-D76355410E3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91094791" sldId="328"/>
            <ac:inkMk id="12" creationId="{13B4E2E3-7D6B-C8B1-89AB-A23FA3AF345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43895988" sldId="331"/>
            <ac:inkMk id="7" creationId="{7E41C816-062E-FD3C-3532-11D3651FF43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16409034" sldId="332"/>
            <ac:inkMk id="9" creationId="{B30885F5-32EB-C673-BDD0-BED9E521A0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5699873" sldId="333"/>
            <ac:inkMk id="9" creationId="{E47A7B2F-E4AD-4329-CB02-AF30165DECC5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32506138" sldId="334"/>
            <ac:inkMk id="6" creationId="{BD07C4E5-A4D7-1096-4D94-44A962A8EA1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940314753" sldId="335"/>
            <ac:inkMk id="9" creationId="{FB56C3EF-253B-EF66-3576-5301A35309D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82123790" sldId="337"/>
            <ac:inkMk id="7" creationId="{C78C12E9-4B18-1011-90AF-5F28C22CB8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264327507" sldId="345"/>
            <ac:inkMk id="6" creationId="{EF39A3E5-6804-ACDF-83A5-FD68E824CFBE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18592599" sldId="347"/>
            <ac:inkMk id="7" creationId="{9826B1FA-BFC3-2EB3-B728-03B293A25E4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938777344" sldId="348"/>
            <ac:inkMk id="5" creationId="{F33E6CCC-63E4-8B50-FB24-88665C0B0E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74488400" sldId="349"/>
            <ac:inkMk id="6" creationId="{4F6A5C32-8AD9-76F5-0332-972CB6D582C0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3912225" sldId="350"/>
            <ac:inkMk id="6" creationId="{200D74FF-7609-0483-F782-B383B364A42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8669342" sldId="351"/>
            <ac:inkMk id="5" creationId="{56F27692-0822-1E58-DF92-E2E26455178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615613375" sldId="352"/>
            <ac:inkMk id="6" creationId="{BED559A3-226E-5689-BB9D-05DA17DC1DF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63097408" sldId="353"/>
            <ac:inkMk id="9" creationId="{7AA10AE8-BD0D-5A5F-DF73-F87AD3DAE50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37704892" sldId="354"/>
            <ac:inkMk id="9" creationId="{F7C3F91F-CBBC-1775-7BA6-39E1490156A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745005155" sldId="356"/>
            <ac:inkMk id="7" creationId="{81EA1475-86A4-51F3-F57C-E56FE657898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54056988" sldId="358"/>
            <ac:inkMk id="2" creationId="{CA023343-7A23-BDF2-5A04-4A11DAB39BC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070484776" sldId="359"/>
            <ac:inkMk id="2" creationId="{1767E23B-22AC-851F-5264-4776C21D1A16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449079006" sldId="363"/>
            <ac:inkMk id="7" creationId="{027E67EF-B394-4816-3ADB-6CA831947AA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293448474" sldId="365"/>
            <ac:inkMk id="3" creationId="{131FEA76-6D51-91A2-EE2C-5FFC400981F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1622308" sldId="366"/>
            <ac:inkMk id="3" creationId="{9D4AB466-1D8D-C065-7C89-6DE1E1BBBE5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056197" sldId="367"/>
            <ac:inkMk id="3" creationId="{74FB4A2E-3629-00B7-551E-F4AC11D7E5F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6T01:20:51.443" v="7244" actId="269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2" creationId="{A5E6C931-848B-61E7-A584-2A3E14781E8C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3" creationId="{660352C6-F5BE-E3C9-CA3C-283677BA85A6}"/>
          </ac:spMkLst>
        </pc:spChg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3BD5420F-8264-4A74-AD01-AFEC2C384065}" dt="2024-11-02T17:41:59.522" v="203" actId="21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3BD5420F-8264-4A74-AD01-AFEC2C384065}" dt="2024-11-02T18:03:29.799" v="904" actId="113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3BD5420F-8264-4A74-AD01-AFEC2C384065}" dt="2024-11-02T18:03:32.059" v="905" actId="113"/>
          <ac:spMkLst>
            <pc:docMk/>
            <pc:sldMk cId="3108921986" sldId="297"/>
            <ac:spMk id="10" creationId="{08005E07-6728-1669-553A-1D05E4709E6B}"/>
          </ac:spMkLst>
        </pc:spChg>
        <pc:spChg chg="add mod">
          <ac:chgData name="Toby Donaldson" userId="2e6e5431-bb17-4c41-9985-d39c50d83c73" providerId="ADAL" clId="{3BD5420F-8264-4A74-AD01-AFEC2C384065}" dt="2024-11-02T18:03:34.941" v="906" actId="113"/>
          <ac:spMkLst>
            <pc:docMk/>
            <pc:sldMk cId="3108921986" sldId="297"/>
            <ac:spMk id="11" creationId="{6FE9185B-1DD9-E60F-60D4-326ACE64B77E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3BD5420F-8264-4A74-AD01-AFEC2C384065}" dt="2024-11-02T18:03:14.275" v="902" actId="21"/>
          <ac:spMkLst>
            <pc:docMk/>
            <pc:sldMk cId="3108921986" sldId="297"/>
            <ac:spMk id="14" creationId="{3FF85553-C830-57DE-6A3E-4013BF60D1C8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5" creationId="{0BF736B8-C93F-7669-F7AD-A834CC36A3B0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6" creationId="{0D472E8E-1529-AD09-DACE-002A79E6E2F3}"/>
          </ac:spMkLst>
        </pc:sp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9" creationId="{5B6864FD-F799-F82E-2670-19A5785BC87F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6" creationId="{9CE3234A-2E95-CBCC-2762-27882E629C29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  <pc:spChg chg="mod">
          <ac:chgData name="Toby Donaldson" userId="2e6e5431-bb17-4c41-9985-d39c50d83c73" providerId="ADAL" clId="{3BD5420F-8264-4A74-AD01-AFEC2C384065}" dt="2024-11-03T21:30:40.009" v="4140" actId="1076"/>
          <ac:spMkLst>
            <pc:docMk/>
            <pc:sldMk cId="233389791" sldId="299"/>
            <ac:spMk id="2" creationId="{BC62FBB0-484C-78C0-24D6-992F76A42089}"/>
          </ac:spMkLst>
        </pc:spChg>
        <pc:spChg chg="del mod">
          <ac:chgData name="Toby Donaldson" userId="2e6e5431-bb17-4c41-9985-d39c50d83c73" providerId="ADAL" clId="{3BD5420F-8264-4A74-AD01-AFEC2C384065}" dt="2024-11-03T21:35:35.091" v="4394" actId="21"/>
          <ac:spMkLst>
            <pc:docMk/>
            <pc:sldMk cId="233389791" sldId="299"/>
            <ac:spMk id="3" creationId="{4E0EFC6B-3E0D-CC3C-DE64-336A283F5E9A}"/>
          </ac:spMkLst>
        </pc:spChg>
        <pc:spChg chg="mod">
          <ac:chgData name="Toby Donaldson" userId="2e6e5431-bb17-4c41-9985-d39c50d83c73" providerId="ADAL" clId="{3BD5420F-8264-4A74-AD01-AFEC2C384065}" dt="2024-11-03T21:35:00.639" v="4389" actId="1076"/>
          <ac:spMkLst>
            <pc:docMk/>
            <pc:sldMk cId="233389791" sldId="299"/>
            <ac:spMk id="5" creationId="{3A79C901-96C6-9F74-6544-5CC5C594147A}"/>
          </ac:spMkLst>
        </pc:spChg>
        <pc:spChg chg="del">
          <ac:chgData name="Toby Donaldson" userId="2e6e5431-bb17-4c41-9985-d39c50d83c73" providerId="ADAL" clId="{3BD5420F-8264-4A74-AD01-AFEC2C384065}" dt="2024-11-03T21:32:48.666" v="4343" actId="21"/>
          <ac:spMkLst>
            <pc:docMk/>
            <pc:sldMk cId="233389791" sldId="299"/>
            <ac:spMk id="6" creationId="{3444EAC1-8E37-B7F8-8D36-327FB59E9D3D}"/>
          </ac:spMkLst>
        </pc:spChg>
        <pc:spChg chg="add mod">
          <ac:chgData name="Toby Donaldson" userId="2e6e5431-bb17-4c41-9985-d39c50d83c73" providerId="ADAL" clId="{3BD5420F-8264-4A74-AD01-AFEC2C384065}" dt="2024-11-03T21:35:04.336" v="4390" actId="1076"/>
          <ac:spMkLst>
            <pc:docMk/>
            <pc:sldMk cId="233389791" sldId="299"/>
            <ac:spMk id="7" creationId="{175743B0-BFA5-E91E-9DB9-84963DC794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0" creationId="{8597CE70-78D7-D57A-2DD6-EDDA371594B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1" creationId="{DF5FAE3E-CE1F-2CEF-74A3-4BAA1DFA8CD0}"/>
          </ac:spMkLst>
        </pc:spChg>
        <pc:spChg chg="del mod">
          <ac:chgData name="Toby Donaldson" userId="2e6e5431-bb17-4c41-9985-d39c50d83c73" providerId="ADAL" clId="{3BD5420F-8264-4A74-AD01-AFEC2C384065}" dt="2024-11-03T21:36:30.699" v="4399" actId="21"/>
          <ac:spMkLst>
            <pc:docMk/>
            <pc:sldMk cId="233389791" sldId="299"/>
            <ac:spMk id="12" creationId="{9C4E3B0B-AC92-0B0D-A2A0-5F86A3559E9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3" creationId="{30CF7D1F-F48F-D92E-96E2-B0F87D404B9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6" creationId="{85700301-2FAB-5AEF-D4EB-99A06731CF7F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7" creationId="{2400CF8A-931A-F3D6-BAEE-EBB871E26EE1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8" creationId="{88CA121F-B786-DABB-D7F4-9790222AF1E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1" creationId="{C0822B3A-8F4F-DFFA-896A-D6F2D8054FF6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2" creationId="{47E2C43B-04C8-86BA-1C3B-5554C241FB0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3" creationId="{6F87C6B0-BA56-036B-A634-E7F1A4E86C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6" creationId="{58DDA066-CCF7-7BCC-D553-D819396E03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7" creationId="{BA182CEF-37C9-6248-58D7-D8A664095A9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8" creationId="{DED08002-41CB-A1B1-0EF3-6FE1FA86A5A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1" creationId="{36BA2A9F-6957-FF56-55A8-146358398C4C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2" creationId="{3192D228-4E2F-36C7-9A91-298DE5AADE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3" creationId="{D338945A-3D96-0292-E571-E084DEC8C9A8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6" creationId="{978D818A-B74B-4C5C-643B-404C4EBFC1A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7" creationId="{BDB7D3C2-9D4A-9C9A-8C8A-5DF443644D4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8" creationId="{E1685B17-215D-C0E7-1A47-4A4C6F2A8E58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39" creationId="{9D0589F1-B645-DD10-F01D-66D1C2ACB481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0" creationId="{9C63289A-1B52-74A4-71CD-96FC9013BA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1" creationId="{DD8D7850-7A47-0A97-9312-BAC78F2F87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2" creationId="{F3665FA2-69B0-3D51-2EF6-79A13FB71396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3" creationId="{0C71B3A4-2E1D-88CB-E6D5-CB20E991F965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4" creationId="{2CF99580-5A9C-C145-F9DE-0A6F2EB3A4CD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5" creationId="{763522CD-8CE0-FAA5-B5FB-127EB7EED401}"/>
          </ac:spMkLst>
        </pc:spChg>
        <pc:spChg chg="add mod">
          <ac:chgData name="Toby Donaldson" userId="2e6e5431-bb17-4c41-9985-d39c50d83c73" providerId="ADAL" clId="{3BD5420F-8264-4A74-AD01-AFEC2C384065}" dt="2024-11-03T21:43:47.045" v="4667" actId="6549"/>
          <ac:spMkLst>
            <pc:docMk/>
            <pc:sldMk cId="233389791" sldId="299"/>
            <ac:spMk id="46" creationId="{ABC67CC9-382F-0F88-F967-1FEFD5395F45}"/>
          </ac:spMkLst>
        </pc:spChg>
        <pc:spChg chg="add mod">
          <ac:chgData name="Toby Donaldson" userId="2e6e5431-bb17-4c41-9985-d39c50d83c73" providerId="ADAL" clId="{3BD5420F-8264-4A74-AD01-AFEC2C384065}" dt="2024-11-03T21:43:42.738" v="4663" actId="20577"/>
          <ac:spMkLst>
            <pc:docMk/>
            <pc:sldMk cId="233389791" sldId="299"/>
            <ac:spMk id="47" creationId="{8D029C6C-CD53-F0DB-9F68-E363C036DCC0}"/>
          </ac:spMkLst>
        </pc:spChg>
        <pc:spChg chg="add del mod">
          <ac:chgData name="Toby Donaldson" userId="2e6e5431-bb17-4c41-9985-d39c50d83c73" providerId="ADAL" clId="{3BD5420F-8264-4A74-AD01-AFEC2C384065}" dt="2024-11-03T21:48:30.471" v="4835" actId="21"/>
          <ac:spMkLst>
            <pc:docMk/>
            <pc:sldMk cId="233389791" sldId="299"/>
            <ac:spMk id="48" creationId="{ADFEDA18-3F6A-98D2-4B7C-88CB0AD16694}"/>
          </ac:spMkLst>
        </pc:spChg>
        <pc:spChg chg="add mod">
          <ac:chgData name="Toby Donaldson" userId="2e6e5431-bb17-4c41-9985-d39c50d83c73" providerId="ADAL" clId="{3BD5420F-8264-4A74-AD01-AFEC2C384065}" dt="2024-11-03T21:48:40.166" v="4838"/>
          <ac:spMkLst>
            <pc:docMk/>
            <pc:sldMk cId="233389791" sldId="299"/>
            <ac:spMk id="49" creationId="{A26DFAB4-147F-221F-460A-81D186103F30}"/>
          </ac:spMkLst>
        </pc:s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8" creationId="{B906730F-5ADC-DCAF-443E-E45452D1C9AC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9" creationId="{CEF35A68-06D5-925F-75D1-82DC322679F1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4" creationId="{F98072E6-1867-0920-782C-08527FAF9BDF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15" creationId="{133C4F69-B3F4-EB0A-869C-62C5A5867E05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9" creationId="{6BED4362-6C89-8915-5F15-481FA4D17BB4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0" creationId="{63E0BD78-FE3F-818A-7166-7070D5F2CD6C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4" creationId="{5B157789-F3DE-8310-165B-51E8C5D94933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5" creationId="{076FEEC6-1E8E-39AB-F3F2-654DD2DE1056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9" creationId="{D130C6FA-4367-E03F-0140-2ECD9721B0E5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0" creationId="{92459ED4-98D0-7290-2511-4E0B0BD257DB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34" creationId="{02151435-BA6D-ACB6-E2FC-49BCB608F580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5" creationId="{27AF4875-56DD-0E66-7377-B11176014A84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2" creationId="{6795476D-E2DE-5252-BB34-0A5B7A9A38BB}"/>
          </ac:spMkLst>
        </pc:spChg>
        <pc:spChg chg="add mod topLvl">
          <ac:chgData name="Toby Donaldson" userId="2e6e5431-bb17-4c41-9985-d39c50d83c73" providerId="ADAL" clId="{3BD5420F-8264-4A74-AD01-AFEC2C384065}" dt="2024-11-02T17:59:10.804" v="728" actId="20577"/>
          <ac:spMkLst>
            <pc:docMk/>
            <pc:sldMk cId="2394251928" sldId="300"/>
            <ac:spMk id="3" creationId="{8EB8FFC4-5A81-9138-C1FE-319FF6E29FB7}"/>
          </ac:spMkLst>
        </pc:spChg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5" creationId="{C64F8A92-4966-F38F-4362-3BC16EFD15F7}"/>
          </ac:spMkLst>
        </pc:spChg>
        <pc:spChg chg="add mod topLvl">
          <ac:chgData name="Toby Donaldson" userId="2e6e5431-bb17-4c41-9985-d39c50d83c73" providerId="ADAL" clId="{3BD5420F-8264-4A74-AD01-AFEC2C384065}" dt="2024-11-02T17:58:51.161" v="718" actId="164"/>
          <ac:spMkLst>
            <pc:docMk/>
            <pc:sldMk cId="2394251928" sldId="300"/>
            <ac:spMk id="6" creationId="{3DB37EFC-B5CE-8CFF-964E-4C3C89D9D357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7" creationId="{728F6B2A-40D4-B13C-5146-594256E3C3C6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0" creationId="{BD77F1E6-00ED-FF9D-E6F3-2F4CA44BF0FB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1" creationId="{9A2B5A57-7F49-EA45-5F90-29E6FE5EE225}"/>
          </ac:spMkLst>
        </pc:spChg>
        <pc:spChg chg="mod">
          <ac:chgData name="Toby Donaldson" userId="2e6e5431-bb17-4c41-9985-d39c50d83c73" providerId="ADAL" clId="{3BD5420F-8264-4A74-AD01-AFEC2C384065}" dt="2024-11-02T17:55:58.630" v="692" actId="20577"/>
          <ac:spMkLst>
            <pc:docMk/>
            <pc:sldMk cId="2394251928" sldId="300"/>
            <ac:spMk id="13" creationId="{4CF5BDEB-3597-A9A7-2B63-924157F2EDD6}"/>
          </ac:spMkLst>
        </pc:spChg>
        <pc:spChg chg="mod">
          <ac:chgData name="Toby Donaldson" userId="2e6e5431-bb17-4c41-9985-d39c50d83c73" providerId="ADAL" clId="{3BD5420F-8264-4A74-AD01-AFEC2C384065}" dt="2024-11-02T17:55:02.335" v="676" actId="20577"/>
          <ac:spMkLst>
            <pc:docMk/>
            <pc:sldMk cId="2394251928" sldId="300"/>
            <ac:spMk id="14" creationId="{AED0E151-E052-0325-02D5-3753ABC10C29}"/>
          </ac:spMkLst>
        </pc:spChg>
        <pc:spChg chg="mod">
          <ac:chgData name="Toby Donaldson" userId="2e6e5431-bb17-4c41-9985-d39c50d83c73" providerId="ADAL" clId="{3BD5420F-8264-4A74-AD01-AFEC2C384065}" dt="2024-11-02T17:55:55.788" v="691" actId="20577"/>
          <ac:spMkLst>
            <pc:docMk/>
            <pc:sldMk cId="2394251928" sldId="300"/>
            <ac:spMk id="16" creationId="{6B0BC2E6-456B-0134-0C97-34F9007E4E33}"/>
          </ac:spMkLst>
        </pc:spChg>
        <pc:spChg chg="mod">
          <ac:chgData name="Toby Donaldson" userId="2e6e5431-bb17-4c41-9985-d39c50d83c73" providerId="ADAL" clId="{3BD5420F-8264-4A74-AD01-AFEC2C384065}" dt="2024-11-02T17:55:04.443" v="677" actId="20577"/>
          <ac:spMkLst>
            <pc:docMk/>
            <pc:sldMk cId="2394251928" sldId="300"/>
            <ac:spMk id="17" creationId="{53EE838F-DABD-E756-59B0-F9D7CFD2C1F1}"/>
          </ac:spMkLst>
        </pc:spChg>
        <pc:spChg chg="mod">
          <ac:chgData name="Toby Donaldson" userId="2e6e5431-bb17-4c41-9985-d39c50d83c73" providerId="ADAL" clId="{3BD5420F-8264-4A74-AD01-AFEC2C384065}" dt="2024-11-02T17:56:02.853" v="694" actId="20577"/>
          <ac:spMkLst>
            <pc:docMk/>
            <pc:sldMk cId="2394251928" sldId="300"/>
            <ac:spMk id="19" creationId="{D6614A85-9718-6F50-7BBA-6FF079F704F3}"/>
          </ac:spMkLst>
        </pc:spChg>
        <pc:spChg chg="mod">
          <ac:chgData name="Toby Donaldson" userId="2e6e5431-bb17-4c41-9985-d39c50d83c73" providerId="ADAL" clId="{3BD5420F-8264-4A74-AD01-AFEC2C384065}" dt="2024-11-02T17:55:06.834" v="678" actId="20577"/>
          <ac:spMkLst>
            <pc:docMk/>
            <pc:sldMk cId="2394251928" sldId="300"/>
            <ac:spMk id="20" creationId="{7FACA621-D25B-F288-4F95-7287ED190FA6}"/>
          </ac:spMkLst>
        </pc:spChg>
        <pc:spChg chg="mod">
          <ac:chgData name="Toby Donaldson" userId="2e6e5431-bb17-4c41-9985-d39c50d83c73" providerId="ADAL" clId="{3BD5420F-8264-4A74-AD01-AFEC2C384065}" dt="2024-11-02T17:56:06.748" v="696" actId="20577"/>
          <ac:spMkLst>
            <pc:docMk/>
            <pc:sldMk cId="2394251928" sldId="300"/>
            <ac:spMk id="22" creationId="{96F1E7FF-5EA4-F59C-B2CB-06543E20BEA0}"/>
          </ac:spMkLst>
        </pc:spChg>
        <pc:spChg chg="mod">
          <ac:chgData name="Toby Donaldson" userId="2e6e5431-bb17-4c41-9985-d39c50d83c73" providerId="ADAL" clId="{3BD5420F-8264-4A74-AD01-AFEC2C384065}" dt="2024-11-02T17:55:09.174" v="679" actId="20577"/>
          <ac:spMkLst>
            <pc:docMk/>
            <pc:sldMk cId="2394251928" sldId="300"/>
            <ac:spMk id="23" creationId="{0B857A30-2269-2D99-A39A-B5CF363F29D7}"/>
          </ac:spMkLst>
        </pc:spChg>
        <pc:spChg chg="mod">
          <ac:chgData name="Toby Donaldson" userId="2e6e5431-bb17-4c41-9985-d39c50d83c73" providerId="ADAL" clId="{3BD5420F-8264-4A74-AD01-AFEC2C384065}" dt="2024-11-02T17:56:09.349" v="698" actId="20577"/>
          <ac:spMkLst>
            <pc:docMk/>
            <pc:sldMk cId="2394251928" sldId="300"/>
            <ac:spMk id="25" creationId="{EBF29B9D-1B32-FF62-C3A1-EBD7A3CCF060}"/>
          </ac:spMkLst>
        </pc:spChg>
        <pc:spChg chg="mod">
          <ac:chgData name="Toby Donaldson" userId="2e6e5431-bb17-4c41-9985-d39c50d83c73" providerId="ADAL" clId="{3BD5420F-8264-4A74-AD01-AFEC2C384065}" dt="2024-11-02T17:55:11.467" v="680" actId="20577"/>
          <ac:spMkLst>
            <pc:docMk/>
            <pc:sldMk cId="2394251928" sldId="300"/>
            <ac:spMk id="26" creationId="{0711D8E9-CFE7-5651-1CDF-82B4903DEB19}"/>
          </ac:spMkLst>
        </pc:spChg>
        <pc:spChg chg="add mod">
          <ac:chgData name="Toby Donaldson" userId="2e6e5431-bb17-4c41-9985-d39c50d83c73" providerId="ADAL" clId="{3BD5420F-8264-4A74-AD01-AFEC2C384065}" dt="2024-11-02T17:58:57.799" v="721" actId="164"/>
          <ac:spMkLst>
            <pc:docMk/>
            <pc:sldMk cId="2394251928" sldId="300"/>
            <ac:spMk id="27" creationId="{22417CA3-F3E7-6504-D6D6-AF8F1A3062CC}"/>
          </ac:spMkLst>
        </pc:spChg>
        <pc:spChg chg="mod">
          <ac:chgData name="Toby Donaldson" userId="2e6e5431-bb17-4c41-9985-d39c50d83c73" providerId="ADAL" clId="{3BD5420F-8264-4A74-AD01-AFEC2C384065}" dt="2024-11-02T17:59:14.676" v="729"/>
          <ac:spMkLst>
            <pc:docMk/>
            <pc:sldMk cId="2394251928" sldId="300"/>
            <ac:spMk id="32" creationId="{3ECA784F-8A15-008D-5C7A-21A963B93BAE}"/>
          </ac:spMkLst>
        </pc:spChg>
        <pc:spChg chg="mod">
          <ac:chgData name="Toby Donaldson" userId="2e6e5431-bb17-4c41-9985-d39c50d83c73" providerId="ADAL" clId="{3BD5420F-8264-4A74-AD01-AFEC2C384065}" dt="2024-11-02T17:59:59.773" v="746" actId="20577"/>
          <ac:spMkLst>
            <pc:docMk/>
            <pc:sldMk cId="2394251928" sldId="300"/>
            <ac:spMk id="33" creationId="{12D0B0BF-BE85-5133-6828-58CA96AA32F5}"/>
          </ac:spMkLst>
        </pc:spChg>
        <pc:spChg chg="mod">
          <ac:chgData name="Toby Donaldson" userId="2e6e5431-bb17-4c41-9985-d39c50d83c73" providerId="ADAL" clId="{3BD5420F-8264-4A74-AD01-AFEC2C384065}" dt="2024-11-02T17:59:49.177" v="741" actId="20577"/>
          <ac:spMkLst>
            <pc:docMk/>
            <pc:sldMk cId="2394251928" sldId="300"/>
            <ac:spMk id="34" creationId="{CF4CBF4E-8EF6-EBBE-4523-C5EDD3D3A4A8}"/>
          </ac:spMkLst>
        </pc:spChg>
        <pc:spChg chg="mod">
          <ac:chgData name="Toby Donaldson" userId="2e6e5431-bb17-4c41-9985-d39c50d83c73" providerId="ADAL" clId="{3BD5420F-8264-4A74-AD01-AFEC2C384065}" dt="2024-11-02T17:59:18.696" v="731"/>
          <ac:spMkLst>
            <pc:docMk/>
            <pc:sldMk cId="2394251928" sldId="300"/>
            <ac:spMk id="37" creationId="{A87BB8C8-BE7A-E445-3F9E-918165F25A3A}"/>
          </ac:spMkLst>
        </pc:spChg>
        <pc:spChg chg="mod">
          <ac:chgData name="Toby Donaldson" userId="2e6e5431-bb17-4c41-9985-d39c50d83c73" providerId="ADAL" clId="{3BD5420F-8264-4A74-AD01-AFEC2C384065}" dt="2024-11-02T18:00:01.861" v="747" actId="20577"/>
          <ac:spMkLst>
            <pc:docMk/>
            <pc:sldMk cId="2394251928" sldId="300"/>
            <ac:spMk id="38" creationId="{EA66D07E-47BD-5B48-6B75-DA349CA7E885}"/>
          </ac:spMkLst>
        </pc:spChg>
        <pc:spChg chg="mod">
          <ac:chgData name="Toby Donaldson" userId="2e6e5431-bb17-4c41-9985-d39c50d83c73" providerId="ADAL" clId="{3BD5420F-8264-4A74-AD01-AFEC2C384065}" dt="2024-11-02T17:59:50.487" v="742" actId="20577"/>
          <ac:spMkLst>
            <pc:docMk/>
            <pc:sldMk cId="2394251928" sldId="300"/>
            <ac:spMk id="39" creationId="{CDAA5565-38A6-9350-7813-AFD98EF9BC89}"/>
          </ac:spMkLst>
        </pc:spChg>
        <pc:spChg chg="mod">
          <ac:chgData name="Toby Donaldson" userId="2e6e5431-bb17-4c41-9985-d39c50d83c73" providerId="ADAL" clId="{3BD5420F-8264-4A74-AD01-AFEC2C384065}" dt="2024-11-02T17:59:22.596" v="733"/>
          <ac:spMkLst>
            <pc:docMk/>
            <pc:sldMk cId="2394251928" sldId="300"/>
            <ac:spMk id="42" creationId="{73A346EA-FCC7-8138-EF6E-C79A6F8415DC}"/>
          </ac:spMkLst>
        </pc:spChg>
        <pc:spChg chg="mod">
          <ac:chgData name="Toby Donaldson" userId="2e6e5431-bb17-4c41-9985-d39c50d83c73" providerId="ADAL" clId="{3BD5420F-8264-4A74-AD01-AFEC2C384065}" dt="2024-11-02T18:00:03.484" v="748" actId="20577"/>
          <ac:spMkLst>
            <pc:docMk/>
            <pc:sldMk cId="2394251928" sldId="300"/>
            <ac:spMk id="43" creationId="{0735A003-5B29-9553-EB21-EE048C37DF89}"/>
          </ac:spMkLst>
        </pc:spChg>
        <pc:spChg chg="mod">
          <ac:chgData name="Toby Donaldson" userId="2e6e5431-bb17-4c41-9985-d39c50d83c73" providerId="ADAL" clId="{3BD5420F-8264-4A74-AD01-AFEC2C384065}" dt="2024-11-02T17:59:52.011" v="743" actId="20577"/>
          <ac:spMkLst>
            <pc:docMk/>
            <pc:sldMk cId="2394251928" sldId="300"/>
            <ac:spMk id="44" creationId="{C4A5DCA9-FA6A-9C87-4B14-E0245BAE8219}"/>
          </ac:spMkLst>
        </pc:spChg>
        <pc:spChg chg="mod">
          <ac:chgData name="Toby Donaldson" userId="2e6e5431-bb17-4c41-9985-d39c50d83c73" providerId="ADAL" clId="{3BD5420F-8264-4A74-AD01-AFEC2C384065}" dt="2024-11-02T17:59:25.512" v="735"/>
          <ac:spMkLst>
            <pc:docMk/>
            <pc:sldMk cId="2394251928" sldId="300"/>
            <ac:spMk id="47" creationId="{86282E9F-5072-C789-8019-24FB2BE9FDA2}"/>
          </ac:spMkLst>
        </pc:spChg>
        <pc:spChg chg="mod">
          <ac:chgData name="Toby Donaldson" userId="2e6e5431-bb17-4c41-9985-d39c50d83c73" providerId="ADAL" clId="{3BD5420F-8264-4A74-AD01-AFEC2C384065}" dt="2024-11-02T18:00:04.795" v="749" actId="20577"/>
          <ac:spMkLst>
            <pc:docMk/>
            <pc:sldMk cId="2394251928" sldId="300"/>
            <ac:spMk id="48" creationId="{C095B548-ACA7-8964-9DC5-7236B124A98D}"/>
          </ac:spMkLst>
        </pc:spChg>
        <pc:spChg chg="mod">
          <ac:chgData name="Toby Donaldson" userId="2e6e5431-bb17-4c41-9985-d39c50d83c73" providerId="ADAL" clId="{3BD5420F-8264-4A74-AD01-AFEC2C384065}" dt="2024-11-02T17:59:53.780" v="744" actId="20577"/>
          <ac:spMkLst>
            <pc:docMk/>
            <pc:sldMk cId="2394251928" sldId="300"/>
            <ac:spMk id="49" creationId="{7AB45C54-55A1-EB40-5A2D-20CF8E1C15CE}"/>
          </ac:spMkLst>
        </pc:spChg>
        <pc:spChg chg="mod">
          <ac:chgData name="Toby Donaldson" userId="2e6e5431-bb17-4c41-9985-d39c50d83c73" providerId="ADAL" clId="{3BD5420F-8264-4A74-AD01-AFEC2C384065}" dt="2024-11-02T17:59:30.874" v="737"/>
          <ac:spMkLst>
            <pc:docMk/>
            <pc:sldMk cId="2394251928" sldId="300"/>
            <ac:spMk id="52" creationId="{8B482F7B-410D-8988-918A-8B1F94D14E22}"/>
          </ac:spMkLst>
        </pc:spChg>
        <pc:spChg chg="mod">
          <ac:chgData name="Toby Donaldson" userId="2e6e5431-bb17-4c41-9985-d39c50d83c73" providerId="ADAL" clId="{3BD5420F-8264-4A74-AD01-AFEC2C384065}" dt="2024-11-02T18:00:06.951" v="750" actId="20577"/>
          <ac:spMkLst>
            <pc:docMk/>
            <pc:sldMk cId="2394251928" sldId="300"/>
            <ac:spMk id="53" creationId="{F149691C-1BE6-108B-952E-A58063955055}"/>
          </ac:spMkLst>
        </pc:spChg>
        <pc:spChg chg="mod">
          <ac:chgData name="Toby Donaldson" userId="2e6e5431-bb17-4c41-9985-d39c50d83c73" providerId="ADAL" clId="{3BD5420F-8264-4A74-AD01-AFEC2C384065}" dt="2024-11-02T17:59:56.042" v="745" actId="20577"/>
          <ac:spMkLst>
            <pc:docMk/>
            <pc:sldMk cId="2394251928" sldId="300"/>
            <ac:spMk id="54" creationId="{758C5731-E155-670B-49A6-678669A3C2D0}"/>
          </ac:spMkLst>
        </pc:spChg>
        <pc:spChg chg="add mod">
          <ac:chgData name="Toby Donaldson" userId="2e6e5431-bb17-4c41-9985-d39c50d83c73" providerId="ADAL" clId="{3BD5420F-8264-4A74-AD01-AFEC2C384065}" dt="2024-11-02T18:06:19.609" v="989" actId="1076"/>
          <ac:spMkLst>
            <pc:docMk/>
            <pc:sldMk cId="2394251928" sldId="300"/>
            <ac:spMk id="55" creationId="{151DCB16-DFAB-6ACC-94F0-FB8C1529B19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6" creationId="{271C4E36-8B2F-7A76-AB1A-5BD833082AEF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7" creationId="{B9175D58-16FD-33F2-C2DD-C08D0F8B0A93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8" creationId="{6E42359B-B41B-FFEF-AA83-F793E91CF13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9" creationId="{798873D6-EDFE-721C-0358-D88BEDF978E3}"/>
          </ac:spMkLst>
        </pc:spChg>
        <pc:grpChg chg="add del mod">
          <ac:chgData name="Toby Donaldson" userId="2e6e5431-bb17-4c41-9985-d39c50d83c73" providerId="ADAL" clId="{3BD5420F-8264-4A74-AD01-AFEC2C384065}" dt="2024-11-02T17:57:18.045" v="708" actId="165"/>
          <ac:grpSpMkLst>
            <pc:docMk/>
            <pc:sldMk cId="2394251928" sldId="300"/>
            <ac:grpSpMk id="8" creationId="{78504870-C245-A681-6016-BBDAFE6357A7}"/>
          </ac:grpSpMkLst>
        </pc:grpChg>
        <pc:grpChg chg="add del mod">
          <ac:chgData name="Toby Donaldson" userId="2e6e5431-bb17-4c41-9985-d39c50d83c73" providerId="ADAL" clId="{3BD5420F-8264-4A74-AD01-AFEC2C384065}" dt="2024-11-02T17:57:13.453" v="707" actId="21"/>
          <ac:grpSpMkLst>
            <pc:docMk/>
            <pc:sldMk cId="2394251928" sldId="300"/>
            <ac:grpSpMk id="12" creationId="{AA2F8EA5-E320-B20F-0021-CCBFB86D9625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5" creationId="{C8D3E640-4EE4-784C-13D2-4EE548E7FC02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8" creationId="{744A24D6-CD21-5F0A-DB3B-0D0510FC4321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1" creationId="{AA3A48BA-CEC0-0DAB-5525-AEE65315EC3E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4" creationId="{C8EC13AB-D3F9-7078-5048-3097783D3F1B}"/>
          </ac:grpSpMkLst>
        </pc:grpChg>
        <pc:grpChg chg="add mod">
          <ac:chgData name="Toby Donaldson" userId="2e6e5431-bb17-4c41-9985-d39c50d83c73" providerId="ADAL" clId="{3BD5420F-8264-4A74-AD01-AFEC2C384065}" dt="2024-11-02T17:58:57.799" v="721" actId="164"/>
          <ac:grpSpMkLst>
            <pc:docMk/>
            <pc:sldMk cId="2394251928" sldId="300"/>
            <ac:grpSpMk id="28" creationId="{D37AAEFD-149A-04BE-4ECB-8B4A00172C7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29" creationId="{D59BEB81-7BE5-A23E-3B79-94AD983E018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0" creationId="{08E542F9-B5E0-F984-180B-51482DE92703}"/>
          </ac:grpSpMkLst>
        </pc:grpChg>
        <pc:grpChg chg="mod">
          <ac:chgData name="Toby Donaldson" userId="2e6e5431-bb17-4c41-9985-d39c50d83c73" providerId="ADAL" clId="{3BD5420F-8264-4A74-AD01-AFEC2C384065}" dt="2024-11-02T17:59:14.676" v="729"/>
          <ac:grpSpMkLst>
            <pc:docMk/>
            <pc:sldMk cId="2394251928" sldId="300"/>
            <ac:grpSpMk id="31" creationId="{2484FBEB-12B5-25EC-44EB-7977D6ADFECB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5" creationId="{1FE005B7-4D2C-5A05-DD77-580B4C18C33C}"/>
          </ac:grpSpMkLst>
        </pc:grpChg>
        <pc:grpChg chg="mod">
          <ac:chgData name="Toby Donaldson" userId="2e6e5431-bb17-4c41-9985-d39c50d83c73" providerId="ADAL" clId="{3BD5420F-8264-4A74-AD01-AFEC2C384065}" dt="2024-11-02T17:59:18.696" v="731"/>
          <ac:grpSpMkLst>
            <pc:docMk/>
            <pc:sldMk cId="2394251928" sldId="300"/>
            <ac:grpSpMk id="36" creationId="{372FBD64-DF85-3040-A4F9-65AE485EFB00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0" creationId="{F89D5B36-F401-B070-B023-BCDB34D90A5E}"/>
          </ac:grpSpMkLst>
        </pc:grpChg>
        <pc:grpChg chg="mod">
          <ac:chgData name="Toby Donaldson" userId="2e6e5431-bb17-4c41-9985-d39c50d83c73" providerId="ADAL" clId="{3BD5420F-8264-4A74-AD01-AFEC2C384065}" dt="2024-11-02T17:59:22.596" v="733"/>
          <ac:grpSpMkLst>
            <pc:docMk/>
            <pc:sldMk cId="2394251928" sldId="300"/>
            <ac:grpSpMk id="41" creationId="{E06B533D-F1A8-68DC-DA7F-040F20DECF1C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5" creationId="{58F2D4A5-0AC0-E2F5-8054-74A0C0009C44}"/>
          </ac:grpSpMkLst>
        </pc:grpChg>
        <pc:grpChg chg="mod">
          <ac:chgData name="Toby Donaldson" userId="2e6e5431-bb17-4c41-9985-d39c50d83c73" providerId="ADAL" clId="{3BD5420F-8264-4A74-AD01-AFEC2C384065}" dt="2024-11-02T17:59:25.512" v="735"/>
          <ac:grpSpMkLst>
            <pc:docMk/>
            <pc:sldMk cId="2394251928" sldId="300"/>
            <ac:grpSpMk id="46" creationId="{5606E578-BC09-96E0-AF66-DC4CFE22073F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50" creationId="{42FD9F43-04DD-251A-BC64-6A9598A4A896}"/>
          </ac:grpSpMkLst>
        </pc:grpChg>
        <pc:grpChg chg="mod">
          <ac:chgData name="Toby Donaldson" userId="2e6e5431-bb17-4c41-9985-d39c50d83c73" providerId="ADAL" clId="{3BD5420F-8264-4A74-AD01-AFEC2C384065}" dt="2024-11-02T17:59:30.874" v="737"/>
          <ac:grpSpMkLst>
            <pc:docMk/>
            <pc:sldMk cId="2394251928" sldId="300"/>
            <ac:grpSpMk id="51" creationId="{E12D6AD9-5865-F606-9A71-A5759D67669B}"/>
          </ac:grpSpMkLst>
        </pc:grp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9" creationId="{DC77244C-D0B0-057B-6F8C-00FD6A54AB3A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6" creationId="{7251AB8F-5647-B6D7-E8A9-2DE476FF26B4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8" creationId="{1E0F43D3-7D22-4DA1-2D72-A6989BF7F8ED}"/>
          </ac:picMkLst>
        </pc:pic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2" creationId="{52265AF7-22BE-8C85-8FD6-2A8FBFB7CA87}"/>
          </ac:spMkLst>
        </pc:spChg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5" creationId="{1D6CEA69-D18B-B472-C3D4-1047E4447B64}"/>
          </ac:spMkLst>
        </pc:spChg>
        <pc:spChg chg="add del mod">
          <ac:chgData name="Toby Donaldson" userId="2e6e5431-bb17-4c41-9985-d39c50d83c73" providerId="ADAL" clId="{3BD5420F-8264-4A74-AD01-AFEC2C384065}" dt="2024-11-02T18:42:28.817" v="2640" actId="21"/>
          <ac:spMkLst>
            <pc:docMk/>
            <pc:sldMk cId="2310511591" sldId="301"/>
            <ac:spMk id="8" creationId="{7E4BDDE3-E7A4-93B7-B6EF-21A5C374FBE5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9" creationId="{82D1EB41-CC4A-A9BE-3204-58C7D3BE81FF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10" creationId="{E7A7A0FC-0B3D-9135-947D-8709D84E764B}"/>
          </ac:spMkLst>
        </pc:spChg>
        <pc:spChg chg="add mod">
          <ac:chgData name="Toby Donaldson" userId="2e6e5431-bb17-4c41-9985-d39c50d83c73" providerId="ADAL" clId="{3BD5420F-8264-4A74-AD01-AFEC2C384065}" dt="2024-11-02T18:46:50.057" v="2732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4" creationId="{1CE159A0-3EF6-2290-984E-95F8A82E10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6" creationId="{C442AA45-9AF8-D99B-37CD-6504EADA335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9" creationId="{833D5E0E-73B7-F802-02DD-3C74BA9F4B6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1" creationId="{42D491AC-F423-0EA4-972C-B098D92D590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4" creationId="{4BEA343A-B282-F5C1-0BB8-53314774788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5" creationId="{DAF19539-3BA5-1C14-5162-A1DD65FF0B9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6" creationId="{A0BDE6F7-0ABA-C672-A1E1-32A8DAC4EFB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7" creationId="{EAA63318-C290-711B-84F3-EACFEA8F5EE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9" creationId="{55711E1F-5118-1321-587B-1A160DE353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2" creationId="{D1E03440-7CA0-86C0-AAFA-ED2D010446FE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4" creationId="{84F48C05-EE21-CE91-CAE8-00F7E4B832D6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7" creationId="{E90DC791-2CFD-C477-88C7-0D86CA86EA8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8" creationId="{0FCAA4F7-6340-E7FC-5BE7-1E0353903B03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9" creationId="{20634D50-6F64-51DD-35ED-7D34197FD3F3}"/>
          </ac:spMkLst>
        </pc:spChg>
        <pc:spChg chg="add del mod">
          <ac:chgData name="Toby Donaldson" userId="2e6e5431-bb17-4c41-9985-d39c50d83c73" providerId="ADAL" clId="{3BD5420F-8264-4A74-AD01-AFEC2C384065}" dt="2024-11-02T18:47:54.932" v="2742" actId="21"/>
          <ac:spMkLst>
            <pc:docMk/>
            <pc:sldMk cId="2310511591" sldId="301"/>
            <ac:spMk id="70" creationId="{2FC55464-F9FE-A299-8D04-4E370742E3C2}"/>
          </ac:spMkLst>
        </pc:s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2" creationId="{A35DA40E-1188-90E4-3328-6E8E7153147E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3" creationId="{0907060A-94AF-3E53-BF48-8E9895DDADEF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7" creationId="{1030DD2D-C572-1E96-A876-75A415CB7962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8" creationId="{CFC706C0-ABA0-11E8-83E3-5C8FD252C338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2" creationId="{C9B9AF00-FDBE-9B84-1289-4C53B3178677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3" creationId="{5ED214C5-3150-19D2-819A-915F2B959632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29" creationId="{BE7B7866-5CDA-5C17-FFD8-44AE40F7D74E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0" creationId="{857B5011-EC21-3398-5C0D-55E6F15A4797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5" creationId="{DEB558AD-F0FA-F706-63F0-9D0738B84D34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0" creationId="{99F18712-73D2-6876-6C8A-C09B6B39D45D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5" creationId="{20AED135-244A-97B5-207E-D056F900F308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50" creationId="{64095F84-43BF-660C-05BE-6DD47D049E02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5" creationId="{73AD5B54-3725-2AD4-98A5-4A16E80FFBE1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6" creationId="{A08419B7-2671-56C7-3C58-F251A3C31607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0" creationId="{A8C73F30-5A50-600B-669B-A5B76F5D1E96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1" creationId="{9EE449DE-9EAA-E819-62E3-370F20517886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5" creationId="{BC80C790-129C-4A8B-EE0E-15A87AC940DC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6" creationId="{8620418A-95BC-7317-17AA-425F7020496E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  <pc:spChg chg="add mod">
          <ac:chgData name="Toby Donaldson" userId="2e6e5431-bb17-4c41-9985-d39c50d83c73" providerId="ADAL" clId="{3BD5420F-8264-4A74-AD01-AFEC2C384065}" dt="2024-11-02T18:08:40.849" v="1111" actId="20577"/>
          <ac:spMkLst>
            <pc:docMk/>
            <pc:sldMk cId="3742433670" sldId="302"/>
            <ac:spMk id="3" creationId="{9E9ECABC-E3B9-D1C0-CB00-E0ECA3BCC201}"/>
          </ac:spMkLst>
        </pc:spChg>
        <pc:spChg chg="mod">
          <ac:chgData name="Toby Donaldson" userId="2e6e5431-bb17-4c41-9985-d39c50d83c73" providerId="ADAL" clId="{3BD5420F-8264-4A74-AD01-AFEC2C384065}" dt="2024-11-02T18:07:07.205" v="992" actId="207"/>
          <ac:spMkLst>
            <pc:docMk/>
            <pc:sldMk cId="3742433670" sldId="302"/>
            <ac:spMk id="56" creationId="{634C6EEF-1CAA-7347-9A69-3C64967400BB}"/>
          </ac:spMkLst>
        </pc:spChg>
        <pc:spChg chg="mod">
          <ac:chgData name="Toby Donaldson" userId="2e6e5431-bb17-4c41-9985-d39c50d83c73" providerId="ADAL" clId="{3BD5420F-8264-4A74-AD01-AFEC2C384065}" dt="2024-11-02T18:06:57.032" v="991" actId="207"/>
          <ac:spMkLst>
            <pc:docMk/>
            <pc:sldMk cId="3742433670" sldId="302"/>
            <ac:spMk id="57" creationId="{FE99A772-2BD4-63C0-D7FC-2810A5AA1753}"/>
          </ac:spMkLst>
        </pc:spChg>
        <pc:spChg chg="mod">
          <ac:chgData name="Toby Donaldson" userId="2e6e5431-bb17-4c41-9985-d39c50d83c73" providerId="ADAL" clId="{3BD5420F-8264-4A74-AD01-AFEC2C384065}" dt="2024-11-02T18:07:21.271" v="994" actId="207"/>
          <ac:spMkLst>
            <pc:docMk/>
            <pc:sldMk cId="3742433670" sldId="302"/>
            <ac:spMk id="58" creationId="{788A60BF-0605-3DBA-8F33-EDEBBC1DFD90}"/>
          </ac:spMkLst>
        </pc:spChg>
        <pc:spChg chg="mod">
          <ac:chgData name="Toby Donaldson" userId="2e6e5431-bb17-4c41-9985-d39c50d83c73" providerId="ADAL" clId="{3BD5420F-8264-4A74-AD01-AFEC2C384065}" dt="2024-11-02T18:07:31.895" v="996" actId="207"/>
          <ac:spMkLst>
            <pc:docMk/>
            <pc:sldMk cId="3742433670" sldId="302"/>
            <ac:spMk id="59" creationId="{DE41EFB7-EA01-BD36-A9F4-8FA4B918E0DA}"/>
          </ac:spMkLst>
        </pc:spChg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  <pc:spChg chg="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3" creationId="{C46B8FC1-D2FC-D835-A1B4-48332D94BD97}"/>
          </ac:spMkLst>
        </pc:spChg>
        <pc:spChg chg="add mod">
          <ac:chgData name="Toby Donaldson" userId="2e6e5431-bb17-4c41-9985-d39c50d83c73" providerId="ADAL" clId="{3BD5420F-8264-4A74-AD01-AFEC2C384065}" dt="2024-11-02T18:14:10.880" v="1528" actId="465"/>
          <ac:spMkLst>
            <pc:docMk/>
            <pc:sldMk cId="1682139714" sldId="303"/>
            <ac:spMk id="6" creationId="{011295CF-3C01-2AA1-8991-F79A747E7C4A}"/>
          </ac:spMkLst>
        </pc:spChg>
        <pc:spChg chg="add 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7" creationId="{62182108-2704-E68F-5F66-FC2E7364021B}"/>
          </ac:spMkLst>
        </pc:spChg>
        <pc:spChg chg="add mod">
          <ac:chgData name="Toby Donaldson" userId="2e6e5431-bb17-4c41-9985-d39c50d83c73" providerId="ADAL" clId="{3BD5420F-8264-4A74-AD01-AFEC2C384065}" dt="2024-11-02T18:17:16.126" v="1656" actId="2711"/>
          <ac:spMkLst>
            <pc:docMk/>
            <pc:sldMk cId="1682139714" sldId="303"/>
            <ac:spMk id="8" creationId="{1DC1AE39-3A46-D4E1-347E-C50F54606799}"/>
          </ac:spMkLst>
        </pc:spChg>
        <pc:spChg chg="add mod">
          <ac:chgData name="Toby Donaldson" userId="2e6e5431-bb17-4c41-9985-d39c50d83c73" providerId="ADAL" clId="{3BD5420F-8264-4A74-AD01-AFEC2C384065}" dt="2024-11-02T18:16:30.145" v="1643" actId="1076"/>
          <ac:spMkLst>
            <pc:docMk/>
            <pc:sldMk cId="1682139714" sldId="303"/>
            <ac:spMk id="13" creationId="{D545E107-0219-2B85-3F94-D9CCF3AD95F5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6" creationId="{00062012-7165-7F4E-9245-3D2B82FF7C18}"/>
          </ac:spMkLst>
        </pc:spChg>
        <pc:spChg chg="mod">
          <ac:chgData name="Toby Donaldson" userId="2e6e5431-bb17-4c41-9985-d39c50d83c73" providerId="ADAL" clId="{3BD5420F-8264-4A74-AD01-AFEC2C384065}" dt="2024-11-02T18:14:51.627" v="1529" actId="1076"/>
          <ac:spMkLst>
            <pc:docMk/>
            <pc:sldMk cId="1682139714" sldId="303"/>
            <ac:spMk id="57" creationId="{0B86C4A1-E384-0F15-36F1-134D77C28DFF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8" creationId="{DCE82CE0-5F99-C12A-FC83-4B5B0E8E09EA}"/>
          </ac:spMkLst>
        </pc:spChg>
        <pc:spChg chg="mod">
          <ac:chgData name="Toby Donaldson" userId="2e6e5431-bb17-4c41-9985-d39c50d83c73" providerId="ADAL" clId="{3BD5420F-8264-4A74-AD01-AFEC2C384065}" dt="2024-11-02T18:10:24.164" v="1226" actId="1076"/>
          <ac:spMkLst>
            <pc:docMk/>
            <pc:sldMk cId="1682139714" sldId="303"/>
            <ac:spMk id="59" creationId="{A105F003-CA66-18BF-C731-5F05E9D7F949}"/>
          </ac:spMkLst>
        </pc:spChg>
        <pc:cxnChg chg="add del">
          <ac:chgData name="Toby Donaldson" userId="2e6e5431-bb17-4c41-9985-d39c50d83c73" providerId="ADAL" clId="{3BD5420F-8264-4A74-AD01-AFEC2C384065}" dt="2024-11-02T18:15:50.193" v="1595" actId="21"/>
          <ac:cxnSpMkLst>
            <pc:docMk/>
            <pc:sldMk cId="1682139714" sldId="303"/>
            <ac:cxnSpMk id="10" creationId="{3B18F873-C1BF-7754-3D03-E644F4939290}"/>
          </ac:cxnSpMkLst>
        </pc:cxnChg>
        <pc:cxnChg chg="add del">
          <ac:chgData name="Toby Donaldson" userId="2e6e5431-bb17-4c41-9985-d39c50d83c73" providerId="ADAL" clId="{3BD5420F-8264-4A74-AD01-AFEC2C384065}" dt="2024-11-02T18:15:53.487" v="1596" actId="21"/>
          <ac:cxnSpMkLst>
            <pc:docMk/>
            <pc:sldMk cId="1682139714" sldId="303"/>
            <ac:cxnSpMk id="12" creationId="{EB34B45A-880E-589A-E046-96F55861650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3" creationId="{08FF0180-99E7-B5C6-8229-8D3817F1269F}"/>
          </ac:spMkLst>
        </pc:spChg>
        <pc:spChg chg="mod">
          <ac:chgData name="Toby Donaldson" userId="2e6e5431-bb17-4c41-9985-d39c50d83c73" providerId="ADAL" clId="{3BD5420F-8264-4A74-AD01-AFEC2C384065}" dt="2024-11-02T18:23:18.758" v="2099" actId="465"/>
          <ac:spMkLst>
            <pc:docMk/>
            <pc:sldMk cId="1756750088" sldId="304"/>
            <ac:spMk id="6" creationId="{E2011766-3903-7EB7-57AD-66720E899025}"/>
          </ac:spMkLst>
        </pc:spChg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7" creationId="{925F6878-68FE-151C-5336-E0DFF0337F1A}"/>
          </ac:spMkLst>
        </pc:spChg>
        <pc:spChg chg="mod">
          <ac:chgData name="Toby Donaldson" userId="2e6e5431-bb17-4c41-9985-d39c50d83c73" providerId="ADAL" clId="{3BD5420F-8264-4A74-AD01-AFEC2C384065}" dt="2024-11-02T18:19:02.878" v="1781" actId="20577"/>
          <ac:spMkLst>
            <pc:docMk/>
            <pc:sldMk cId="1756750088" sldId="304"/>
            <ac:spMk id="8" creationId="{AAA7F795-E009-1577-00AC-98FC2CF5A7D1}"/>
          </ac:spMkLst>
        </pc:spChg>
        <pc:spChg chg="del">
          <ac:chgData name="Toby Donaldson" userId="2e6e5431-bb17-4c41-9985-d39c50d83c73" providerId="ADAL" clId="{3BD5420F-8264-4A74-AD01-AFEC2C384065}" dt="2024-11-02T18:18:56.168" v="1780" actId="21"/>
          <ac:spMkLst>
            <pc:docMk/>
            <pc:sldMk cId="1756750088" sldId="304"/>
            <ac:spMk id="13" creationId="{12141B3C-7AAC-E7B1-CAA7-AF33B59A6994}"/>
          </ac:spMkLst>
        </pc:spChg>
        <pc:spChg chg="mod">
          <ac:chgData name="Toby Donaldson" userId="2e6e5431-bb17-4c41-9985-d39c50d83c73" providerId="ADAL" clId="{3BD5420F-8264-4A74-AD01-AFEC2C384065}" dt="2024-11-02T18:18:53.981" v="1779" actId="1076"/>
          <ac:spMkLst>
            <pc:docMk/>
            <pc:sldMk cId="1756750088" sldId="304"/>
            <ac:spMk id="57" creationId="{13D8E1C3-51FF-04CB-7707-4E64E6CB591D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" creationId="{169B5217-208D-B250-0C66-DEC8506CD81F}"/>
          </ac:spMkLst>
        </pc:spChg>
        <pc:spChg chg="del">
          <ac:chgData name="Toby Donaldson" userId="2e6e5431-bb17-4c41-9985-d39c50d83c73" providerId="ADAL" clId="{3BD5420F-8264-4A74-AD01-AFEC2C384065}" dt="2024-11-02T18:28:36.436" v="2316" actId="21"/>
          <ac:spMkLst>
            <pc:docMk/>
            <pc:sldMk cId="747596697" sldId="305"/>
            <ac:spMk id="7" creationId="{F050B29C-8510-3425-3C92-66F9673E6F6F}"/>
          </ac:spMkLst>
        </pc:spChg>
        <pc:spChg chg="del mod">
          <ac:chgData name="Toby Donaldson" userId="2e6e5431-bb17-4c41-9985-d39c50d83c73" providerId="ADAL" clId="{3BD5420F-8264-4A74-AD01-AFEC2C384065}" dt="2024-11-02T18:24:19.174" v="2132" actId="21"/>
          <ac:spMkLst>
            <pc:docMk/>
            <pc:sldMk cId="747596697" sldId="305"/>
            <ac:spMk id="8" creationId="{92A1F2D6-D677-7532-4704-B2DF91AAABBD}"/>
          </ac:spMkLst>
        </pc:spChg>
        <pc:spChg chg="add mod">
          <ac:chgData name="Toby Donaldson" userId="2e6e5431-bb17-4c41-9985-d39c50d83c73" providerId="ADAL" clId="{3BD5420F-8264-4A74-AD01-AFEC2C384065}" dt="2024-11-02T18:31:57.478" v="2395" actId="313"/>
          <ac:spMkLst>
            <pc:docMk/>
            <pc:sldMk cId="747596697" sldId="305"/>
            <ac:spMk id="9" creationId="{1DBF31D8-F219-CD2F-A6B8-095123A81978}"/>
          </ac:spMkLst>
        </pc:spChg>
        <pc:spChg chg="add mod">
          <ac:chgData name="Toby Donaldson" userId="2e6e5431-bb17-4c41-9985-d39c50d83c73" providerId="ADAL" clId="{3BD5420F-8264-4A74-AD01-AFEC2C384065}" dt="2024-11-02T18:25:39.885" v="2163" actId="164"/>
          <ac:spMkLst>
            <pc:docMk/>
            <pc:sldMk cId="747596697" sldId="305"/>
            <ac:spMk id="10" creationId="{6D57719D-A960-E1D7-2744-D8630D2A76B1}"/>
          </ac:spMkLst>
        </pc:spChg>
        <pc:spChg chg="add del mod">
          <ac:chgData name="Toby Donaldson" userId="2e6e5431-bb17-4c41-9985-d39c50d83c73" providerId="ADAL" clId="{3BD5420F-8264-4A74-AD01-AFEC2C384065}" dt="2024-11-02T18:27:51.990" v="2304" actId="21"/>
          <ac:spMkLst>
            <pc:docMk/>
            <pc:sldMk cId="747596697" sldId="305"/>
            <ac:spMk id="12" creationId="{E2A405BE-4F37-BE56-6DB1-8FF3FD40F02C}"/>
          </ac:spMkLst>
        </pc:spChg>
        <pc:spChg chg="add mod">
          <ac:chgData name="Toby Donaldson" userId="2e6e5431-bb17-4c41-9985-d39c50d83c73" providerId="ADAL" clId="{3BD5420F-8264-4A74-AD01-AFEC2C384065}" dt="2024-11-02T18:33:53.534" v="2458" actId="1076"/>
          <ac:spMkLst>
            <pc:docMk/>
            <pc:sldMk cId="747596697" sldId="305"/>
            <ac:spMk id="13" creationId="{8C631948-2DE5-5E21-72D1-1888D160DD09}"/>
          </ac:spMkLst>
        </pc:spChg>
        <pc:spChg chg="add mod">
          <ac:chgData name="Toby Donaldson" userId="2e6e5431-bb17-4c41-9985-d39c50d83c73" providerId="ADAL" clId="{3BD5420F-8264-4A74-AD01-AFEC2C384065}" dt="2024-11-02T18:35:53.999" v="2545" actId="20577"/>
          <ac:spMkLst>
            <pc:docMk/>
            <pc:sldMk cId="747596697" sldId="305"/>
            <ac:spMk id="17" creationId="{3F1C5908-2F57-0F7D-EDE5-E2E8A868C436}"/>
          </ac:spMkLst>
        </pc:spChg>
        <pc:spChg chg="add mod">
          <ac:chgData name="Toby Donaldson" userId="2e6e5431-bb17-4c41-9985-d39c50d83c73" providerId="ADAL" clId="{3BD5420F-8264-4A74-AD01-AFEC2C384065}" dt="2024-11-02T18:35:52.079" v="2541" actId="20577"/>
          <ac:spMkLst>
            <pc:docMk/>
            <pc:sldMk cId="747596697" sldId="305"/>
            <ac:spMk id="18" creationId="{A867A199-CFC4-7DC6-67F0-CD58CF8F658E}"/>
          </ac:spMkLst>
        </pc:spChg>
        <pc:spChg chg="add mod">
          <ac:chgData name="Toby Donaldson" userId="2e6e5431-bb17-4c41-9985-d39c50d83c73" providerId="ADAL" clId="{3BD5420F-8264-4A74-AD01-AFEC2C384065}" dt="2024-11-02T18:35:49.953" v="2537"/>
          <ac:spMkLst>
            <pc:docMk/>
            <pc:sldMk cId="747596697" sldId="305"/>
            <ac:spMk id="19" creationId="{BCB64875-D7AF-B596-3FBE-7BC70FBCE6AD}"/>
          </ac:spMkLst>
        </pc:spChg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5" creationId="{2DEB12DD-99D0-3017-B9E5-E543CC231BAD}"/>
          </ac:spMkLst>
        </pc:spChg>
        <pc:spChg chg="mod">
          <ac:chgData name="Toby Donaldson" userId="2e6e5431-bb17-4c41-9985-d39c50d83c73" providerId="ADAL" clId="{3BD5420F-8264-4A74-AD01-AFEC2C384065}" dt="2024-11-02T18:33:56.570" v="2459" actId="1076"/>
          <ac:spMkLst>
            <pc:docMk/>
            <pc:sldMk cId="747596697" sldId="305"/>
            <ac:spMk id="57" creationId="{81469FF4-D556-1040-17D7-8466995E735B}"/>
          </ac:spMkLst>
        </pc:spChg>
        <pc:grpChg chg="add mod">
          <ac:chgData name="Toby Donaldson" userId="2e6e5431-bb17-4c41-9985-d39c50d83c73" providerId="ADAL" clId="{3BD5420F-8264-4A74-AD01-AFEC2C384065}" dt="2024-11-02T18:34:05.695" v="2460" actId="1076"/>
          <ac:grpSpMkLst>
            <pc:docMk/>
            <pc:sldMk cId="747596697" sldId="305"/>
            <ac:grpSpMk id="11" creationId="{B229DDAB-A146-6782-AFE5-ABB7BB067534}"/>
          </ac:grpSpMkLst>
        </pc:grpChg>
        <pc:cxnChg chg="add mod">
          <ac:chgData name="Toby Donaldson" userId="2e6e5431-bb17-4c41-9985-d39c50d83c73" providerId="ADAL" clId="{3BD5420F-8264-4A74-AD01-AFEC2C384065}" dt="2024-11-02T18:34:14.621" v="2462" actId="14100"/>
          <ac:cxnSpMkLst>
            <pc:docMk/>
            <pc:sldMk cId="747596697" sldId="305"/>
            <ac:cxnSpMk id="15" creationId="{9DF028CD-9905-DC70-3F90-9628825EDE75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7" creationId="{F2F7AB36-005F-410C-2E7F-B7F57B856CE0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8" creationId="{2126F3A6-0F45-27C5-94A6-8F79CE57CBA1}"/>
          </ac:spMkLst>
        </pc:spChg>
        <pc:spChg chg="mod">
          <ac:chgData name="Toby Donaldson" userId="2e6e5431-bb17-4c41-9985-d39c50d83c73" providerId="ADAL" clId="{3BD5420F-8264-4A74-AD01-AFEC2C384065}" dt="2024-11-02T18:29:16.185" v="2350" actId="313"/>
          <ac:spMkLst>
            <pc:docMk/>
            <pc:sldMk cId="1478655420" sldId="306"/>
            <ac:spMk id="9" creationId="{4A736375-2F1E-F762-CC66-CB4225965645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12" creationId="{C857EA69-BD7E-C486-0B66-D0C3877964B0}"/>
          </ac:spMkLst>
        </pc:spChg>
        <pc:spChg chg="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57" creationId="{60B05F26-9F30-38A5-8738-64B5819083F9}"/>
          </ac:spMkLst>
        </pc:spChg>
        <pc:grpChg chg="add mod">
          <ac:chgData name="Toby Donaldson" userId="2e6e5431-bb17-4c41-9985-d39c50d83c73" providerId="ADAL" clId="{3BD5420F-8264-4A74-AD01-AFEC2C384065}" dt="2024-11-02T18:36:33.203" v="2549" actId="1076"/>
          <ac:grpSpMkLst>
            <pc:docMk/>
            <pc:sldMk cId="1478655420" sldId="306"/>
            <ac:grpSpMk id="14" creationId="{15E309F6-8442-3F61-4A53-48019F9C6039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  <pc:spChg chg="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7" creationId="{2C140927-4863-98DE-7BDC-022980B60340}"/>
          </ac:spMkLst>
        </pc:spChg>
        <pc:spChg chg="del mod">
          <ac:chgData name="Toby Donaldson" userId="2e6e5431-bb17-4c41-9985-d39c50d83c73" providerId="ADAL" clId="{3BD5420F-8264-4A74-AD01-AFEC2C384065}" dt="2024-11-02T18:41:33.998" v="2635" actId="21"/>
          <ac:spMkLst>
            <pc:docMk/>
            <pc:sldMk cId="1743394338" sldId="307"/>
            <ac:spMk id="8" creationId="{BC2337DA-B6C3-1E03-BDC9-EE6783EB3595}"/>
          </ac:spMkLst>
        </pc:spChg>
        <pc:spChg chg="del mod">
          <ac:chgData name="Toby Donaldson" userId="2e6e5431-bb17-4c41-9985-d39c50d83c73" providerId="ADAL" clId="{3BD5420F-8264-4A74-AD01-AFEC2C384065}" dt="2024-11-02T18:41:29.396" v="2634" actId="21"/>
          <ac:spMkLst>
            <pc:docMk/>
            <pc:sldMk cId="1743394338" sldId="307"/>
            <ac:spMk id="12" creationId="{6F6E356E-3E77-8F60-960E-5D24D93A4618}"/>
          </ac:spMkLst>
        </pc:spChg>
        <pc:spChg chg="del 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14" creationId="{79A04229-1B15-E40A-D059-57C5EC0C3225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7" creationId="{C2E0E9F4-CA89-79A9-A31F-D4DB5D95355F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8" creationId="{91E2020C-09F8-C618-BF33-4508398AEEA1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9" creationId="{8D321A78-2545-7CDB-24A0-BF62362BEAF4}"/>
          </ac:spMkLst>
        </pc:spChg>
        <pc:spChg chg="mod topLvl">
          <ac:chgData name="Toby Donaldson" userId="2e6e5431-bb17-4c41-9985-d39c50d83c73" providerId="ADAL" clId="{3BD5420F-8264-4A74-AD01-AFEC2C384065}" dt="2024-11-02T18:38:01.186" v="2573" actId="313"/>
          <ac:spMkLst>
            <pc:docMk/>
            <pc:sldMk cId="1743394338" sldId="307"/>
            <ac:spMk id="20" creationId="{1AB6F7A2-CFC6-389D-01A4-9B0D65E852BA}"/>
          </ac:spMkLst>
        </pc:spChg>
        <pc:spChg chg="del mod topLvl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1" creationId="{0E913BE0-34C4-E00F-F290-9C28C1664B5C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2" creationId="{251AB0A8-0128-36D9-D52E-D47DBD16CA09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3" creationId="{969E4D58-5CF2-0147-7888-83356B6166E2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4" creationId="{79B7105A-D572-F2EC-8468-1CA0F2246A4A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5" creationId="{1068F9F9-A74E-2F41-7B11-7469C0989953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6" creationId="{E90E672C-B8B0-2CC2-84A3-F9E709012CCC}"/>
          </ac:spMkLst>
        </pc:spChg>
        <pc:spChg chg="add mod">
          <ac:chgData name="Toby Donaldson" userId="2e6e5431-bb17-4c41-9985-d39c50d83c73" providerId="ADAL" clId="{3BD5420F-8264-4A74-AD01-AFEC2C384065}" dt="2024-11-02T18:40:58.110" v="2632" actId="20577"/>
          <ac:spMkLst>
            <pc:docMk/>
            <pc:sldMk cId="1743394338" sldId="307"/>
            <ac:spMk id="27" creationId="{54B6DA2C-81B1-229F-8007-9D27A0209845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8" creationId="{CE0CEB01-6F7F-8213-F4A2-6B41EBAF76DE}"/>
          </ac:spMkLst>
        </pc:spChg>
        <pc:grpChg chg="add del mod">
          <ac:chgData name="Toby Donaldson" userId="2e6e5431-bb17-4c41-9985-d39c50d83c73" providerId="ADAL" clId="{3BD5420F-8264-4A74-AD01-AFEC2C384065}" dt="2024-11-02T18:41:37.245" v="2636" actId="21"/>
          <ac:grpSpMkLst>
            <pc:docMk/>
            <pc:sldMk cId="1743394338" sldId="307"/>
            <ac:grpSpMk id="5" creationId="{D68E70D0-5C39-92E4-7928-2EA7332BBA50}"/>
          </ac:grpSpMkLst>
        </pc:grpChg>
        <pc:grpChg chg="add del mod">
          <ac:chgData name="Toby Donaldson" userId="2e6e5431-bb17-4c41-9985-d39c50d83c73" providerId="ADAL" clId="{3BD5420F-8264-4A74-AD01-AFEC2C384065}" dt="2024-11-02T18:37:24.864" v="2564" actId="21"/>
          <ac:grpSpMkLst>
            <pc:docMk/>
            <pc:sldMk cId="1743394338" sldId="307"/>
            <ac:grpSpMk id="16" creationId="{2679DD97-64AD-4149-82CA-9396926FC9A1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  <pc:spChg chg="add mod">
          <ac:chgData name="Toby Donaldson" userId="2e6e5431-bb17-4c41-9985-d39c50d83c73" providerId="ADAL" clId="{3BD5420F-8264-4A74-AD01-AFEC2C384065}" dt="2024-11-02T18:47:39.342" v="2739" actId="1076"/>
          <ac:spMkLst>
            <pc:docMk/>
            <pc:sldMk cId="4136958964" sldId="309"/>
            <ac:spMk id="2" creationId="{F6BB1864-1290-5BFB-A744-B8F37914F0D5}"/>
          </ac:spMkLst>
        </pc:spChg>
        <pc:spChg chg="add mod">
          <ac:chgData name="Toby Donaldson" userId="2e6e5431-bb17-4c41-9985-d39c50d83c73" providerId="ADAL" clId="{3BD5420F-8264-4A74-AD01-AFEC2C384065}" dt="2024-11-02T18:49:46.409" v="2936" actId="14100"/>
          <ac:spMkLst>
            <pc:docMk/>
            <pc:sldMk cId="4136958964" sldId="309"/>
            <ac:spMk id="5" creationId="{76FD085D-53D3-666B-03B7-8B9377A3AA04}"/>
          </ac:spMkLst>
        </pc:spChg>
        <pc:spChg chg="add mod">
          <ac:chgData name="Toby Donaldson" userId="2e6e5431-bb17-4c41-9985-d39c50d83c73" providerId="ADAL" clId="{3BD5420F-8264-4A74-AD01-AFEC2C384065}" dt="2024-11-02T18:49:28.608" v="2931" actId="113"/>
          <ac:spMkLst>
            <pc:docMk/>
            <pc:sldMk cId="4136958964" sldId="309"/>
            <ac:spMk id="7" creationId="{7C9BDB00-6AB3-69D2-A706-B8E74BD67FBD}"/>
          </ac:spMkLst>
        </pc:spChg>
        <pc:spChg chg="add mod">
          <ac:chgData name="Toby Donaldson" userId="2e6e5431-bb17-4c41-9985-d39c50d83c73" providerId="ADAL" clId="{3BD5420F-8264-4A74-AD01-AFEC2C384065}" dt="2024-11-02T18:49:25.644" v="2930" actId="113"/>
          <ac:spMkLst>
            <pc:docMk/>
            <pc:sldMk cId="4136958964" sldId="309"/>
            <ac:spMk id="8" creationId="{36CCAF13-D48E-71C8-119A-3399088EEE8C}"/>
          </ac:spMkLst>
        </pc:s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29" creationId="{5990EF9E-760C-DC30-31CB-947333E2EBDD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0" creationId="{C391E38A-1671-F395-886A-81F316C1753B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5" creationId="{B823755F-8D73-13F4-BC62-FC577761F7A6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0" creationId="{DBDCF84E-7D71-B6EE-12F3-ED7A8B21588E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5" creationId="{0C17B83A-F4F3-0787-7616-54347366C20A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50" creationId="{879E8BF2-AD62-74CE-27BF-9B487798CB06}"/>
          </ac:grpSpMkLst>
        </pc:grpChg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7" creationId="{A96616A8-F24C-B46B-2CAF-0EC56EE9A8BC}"/>
          </ac:spMkLst>
        </pc:spChg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8" creationId="{3DF51C7F-06C4-357B-0B94-04727A7121FE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2" creationId="{CA7648AA-BBF8-EB22-39C0-B4E4A02D839E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5" creationId="{9FCEB909-AF0A-553D-88ED-C65EEA9F11C3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7" creationId="{917E4F5A-7505-2950-9A0A-55481E9DFE80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8" creationId="{DF704635-D9E1-82B5-B2B4-A8383A04A674}"/>
          </ac:spMkLst>
        </pc:spChg>
        <pc:spChg chg="del">
          <ac:chgData name="Toby Donaldson" userId="2e6e5431-bb17-4c41-9985-d39c50d83c73" providerId="ADAL" clId="{3BD5420F-8264-4A74-AD01-AFEC2C384065}" dt="2024-11-03T19:36:04.117" v="2981" actId="21"/>
          <ac:spMkLst>
            <pc:docMk/>
            <pc:sldMk cId="1709796186" sldId="311"/>
            <ac:spMk id="11" creationId="{5122BC71-60D4-E61D-57B4-543889E44CAA}"/>
          </ac:spMkLst>
        </pc:spChg>
        <pc:spChg chg="add mod">
          <ac:chgData name="Toby Donaldson" userId="2e6e5431-bb17-4c41-9985-d39c50d83c73" providerId="ADAL" clId="{3BD5420F-8264-4A74-AD01-AFEC2C384065}" dt="2024-11-03T19:38:09.402" v="3022" actId="1076"/>
          <ac:spMkLst>
            <pc:docMk/>
            <pc:sldMk cId="1709796186" sldId="311"/>
            <ac:spMk id="12" creationId="{BF5DD9D9-5351-BA73-EE19-EF48C36FEABF}"/>
          </ac:spMkLst>
        </pc:spChg>
        <pc:spChg chg="add mod">
          <ac:chgData name="Toby Donaldson" userId="2e6e5431-bb17-4c41-9985-d39c50d83c73" providerId="ADAL" clId="{3BD5420F-8264-4A74-AD01-AFEC2C384065}" dt="2024-11-03T19:38:25.034" v="3030" actId="2711"/>
          <ac:spMkLst>
            <pc:docMk/>
            <pc:sldMk cId="1709796186" sldId="311"/>
            <ac:spMk id="13" creationId="{D2609A4E-8A15-803C-A985-75C53E390E6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4" creationId="{883FFF80-0C69-3542-0591-AE35207686EB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5" creationId="{76B963DF-4838-C355-5B12-FB9D8C9AF8C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6" creationId="{B1595369-D29F-D1C5-0B34-70A279B10DCE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7" creationId="{4326744F-376E-C000-49DA-C718D7F00D87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8" creationId="{E75E7E16-8E62-C563-625A-147B1D2B4FF4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9" creationId="{79D12309-8F7E-F862-C073-DD4FD28EBED1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20" creationId="{741547E9-C24B-BC4C-D57B-550CD9F39ECA}"/>
          </ac:spMkLst>
        </pc:s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29" creationId="{8C982897-FF10-F371-6714-7FFB9A4AB8E4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0" creationId="{8E290D0C-7897-A331-F22E-53F5582362B1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5" creationId="{E0F11603-5F38-E9D2-F343-3ED9E6691FA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0" creationId="{C8A1A9DA-50B5-4DFD-BAF2-829D04D190A2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5" creationId="{D2581040-5362-CE82-BAD1-3C408376A69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50" creationId="{C45CAE08-D117-3D8C-47D0-3CB81E446FEA}"/>
          </ac:grpSpMkLst>
        </pc:grpChg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  <pc:spChg chg="del">
          <ac:chgData name="Toby Donaldson" userId="2e6e5431-bb17-4c41-9985-d39c50d83c73" providerId="ADAL" clId="{3BD5420F-8264-4A74-AD01-AFEC2C384065}" dt="2024-11-03T19:41:55.916" v="3160" actId="21"/>
          <ac:spMkLst>
            <pc:docMk/>
            <pc:sldMk cId="3178009219" sldId="312"/>
            <ac:spMk id="20" creationId="{3392584F-8A71-76F7-9DAE-01C6F3DF2B9B}"/>
          </ac:spMkLst>
        </pc:spChg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  <pc:spChg chg="add mod">
          <ac:chgData name="Toby Donaldson" userId="2e6e5431-bb17-4c41-9985-d39c50d83c73" providerId="ADAL" clId="{3BD5420F-8264-4A74-AD01-AFEC2C384065}" dt="2024-11-03T20:53:48.543" v="3256" actId="554"/>
          <ac:spMkLst>
            <pc:docMk/>
            <pc:sldMk cId="2594522910" sldId="314"/>
            <ac:spMk id="2" creationId="{BFC72202-DCC6-F0A8-DE9A-A7D8FB6AF39A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5" creationId="{8E0C82ED-1521-4C4B-8DBC-1C4D6E3E2D31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7" creationId="{4EB6E05C-596D-C121-504E-F53FDC40D2D9}"/>
          </ac:spMkLst>
        </pc:spChg>
        <pc:spChg chg="add mod">
          <ac:chgData name="Toby Donaldson" userId="2e6e5431-bb17-4c41-9985-d39c50d83c73" providerId="ADAL" clId="{3BD5420F-8264-4A74-AD01-AFEC2C384065}" dt="2024-11-03T20:55:34.473" v="3297" actId="12789"/>
          <ac:spMkLst>
            <pc:docMk/>
            <pc:sldMk cId="2594522910" sldId="314"/>
            <ac:spMk id="11" creationId="{EF63A4DD-6FB0-F7E7-845A-41BE122D2612}"/>
          </ac:spMkLst>
        </pc:spChg>
        <pc:spChg chg="mod">
          <ac:chgData name="Toby Donaldson" userId="2e6e5431-bb17-4c41-9985-d39c50d83c73" providerId="ADAL" clId="{3BD5420F-8264-4A74-AD01-AFEC2C384065}" dt="2024-11-03T20:55:01.182" v="3292" actId="1076"/>
          <ac:spMkLst>
            <pc:docMk/>
            <pc:sldMk cId="2594522910" sldId="314"/>
            <ac:spMk id="20" creationId="{2F0D0BCD-8C53-1A79-9525-44FC2E8B58F3}"/>
          </ac:spMkLst>
        </pc:spChg>
        <pc:spChg chg="add del mod">
          <ac:chgData name="Toby Donaldson" userId="2e6e5431-bb17-4c41-9985-d39c50d83c73" providerId="ADAL" clId="{3BD5420F-8264-4A74-AD01-AFEC2C384065}" dt="2024-11-03T20:57:50.581" v="3302" actId="21"/>
          <ac:spMkLst>
            <pc:docMk/>
            <pc:sldMk cId="2594522910" sldId="314"/>
            <ac:spMk id="21" creationId="{25F019BD-A72E-79A8-4074-FD090C511DF0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3" creationId="{C24261D0-D13F-9D15-E53C-4FAD05E23E49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4" creationId="{44218774-8D76-3A07-9ED9-2C9A74019116}"/>
          </ac:spMkLst>
        </pc:spChg>
        <pc:grpChg chg="add del mod">
          <ac:chgData name="Toby Donaldson" userId="2e6e5431-bb17-4c41-9985-d39c50d83c73" providerId="ADAL" clId="{3BD5420F-8264-4A74-AD01-AFEC2C384065}" dt="2024-11-03T20:57:50.581" v="3302" actId="21"/>
          <ac:grpSpMkLst>
            <pc:docMk/>
            <pc:sldMk cId="2594522910" sldId="314"/>
            <ac:grpSpMk id="8" creationId="{1B23D5C7-16FE-09FE-6CB7-FCB10FFB0ED8}"/>
          </ac:grpSpMkLst>
        </pc:grpChg>
        <pc:grpChg chg="add mod">
          <ac:chgData name="Toby Donaldson" userId="2e6e5431-bb17-4c41-9985-d39c50d83c73" providerId="ADAL" clId="{3BD5420F-8264-4A74-AD01-AFEC2C384065}" dt="2024-11-03T20:57:47.402" v="3301"/>
          <ac:grpSpMkLst>
            <pc:docMk/>
            <pc:sldMk cId="2594522910" sldId="314"/>
            <ac:grpSpMk id="22" creationId="{4E9896C2-B554-E2D3-49EE-766B9A0EE5B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" creationId="{335218F4-2745-0ADA-E5F3-89A17E2ABC70}"/>
          </ac:spMkLst>
        </pc:spChg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1" creationId="{31A2EF0A-C2FB-076C-138E-E601595A5A22}"/>
          </ac:spMkLst>
        </pc:spChg>
        <pc:grpChg chg="mod">
          <ac:chgData name="Toby Donaldson" userId="2e6e5431-bb17-4c41-9985-d39c50d83c73" providerId="ADAL" clId="{3BD5420F-8264-4A74-AD01-AFEC2C384065}" dt="2024-11-03T20:57:41.812" v="3300" actId="1076"/>
          <ac:grpSpMkLst>
            <pc:docMk/>
            <pc:sldMk cId="1744715140" sldId="315"/>
            <ac:grpSpMk id="8" creationId="{5C06DD64-92EC-56D1-C7C1-CD546C08C757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  <pc:spChg chg="del mod">
          <ac:chgData name="Toby Donaldson" userId="2e6e5431-bb17-4c41-9985-d39c50d83c73" providerId="ADAL" clId="{3BD5420F-8264-4A74-AD01-AFEC2C384065}" dt="2024-11-03T21:01:49.566" v="3434" actId="21"/>
          <ac:spMkLst>
            <pc:docMk/>
            <pc:sldMk cId="2326560552" sldId="316"/>
            <ac:spMk id="2" creationId="{D97F0264-2F22-8B4A-0E96-9C007B907D73}"/>
          </ac:spMkLst>
        </pc:spChg>
        <pc:spChg chg="add mod">
          <ac:chgData name="Toby Donaldson" userId="2e6e5431-bb17-4c41-9985-d39c50d83c73" providerId="ADAL" clId="{3BD5420F-8264-4A74-AD01-AFEC2C384065}" dt="2024-11-03T21:00:59.634" v="3432" actId="1076"/>
          <ac:spMkLst>
            <pc:docMk/>
            <pc:sldMk cId="2326560552" sldId="316"/>
            <ac:spMk id="5" creationId="{492D7E60-5DBD-63A9-F58D-EBBB0B1B29C1}"/>
          </ac:spMkLst>
        </pc:spChg>
        <pc:spChg chg="del">
          <ac:chgData name="Toby Donaldson" userId="2e6e5431-bb17-4c41-9985-d39c50d83c73" providerId="ADAL" clId="{3BD5420F-8264-4A74-AD01-AFEC2C384065}" dt="2024-11-03T21:00:32.577" v="3407" actId="21"/>
          <ac:spMkLst>
            <pc:docMk/>
            <pc:sldMk cId="2326560552" sldId="316"/>
            <ac:spMk id="11" creationId="{52C6A8A0-7ACC-3B8A-A2A7-07B062BA6828}"/>
          </ac:spMkLst>
        </pc:spChg>
        <pc:spChg chg="mod">
          <ac:chgData name="Toby Donaldson" userId="2e6e5431-bb17-4c41-9985-d39c50d83c73" providerId="ADAL" clId="{3BD5420F-8264-4A74-AD01-AFEC2C384065}" dt="2024-11-03T21:00:57.477" v="3431" actId="113"/>
          <ac:spMkLst>
            <pc:docMk/>
            <pc:sldMk cId="2326560552" sldId="316"/>
            <ac:spMk id="20" creationId="{B6164466-574B-C9CD-3738-8FBBD8D37BF8}"/>
          </ac:spMkLst>
        </pc:spChg>
        <pc:spChg chg="mod">
          <ac:chgData name="Toby Donaldson" userId="2e6e5431-bb17-4c41-9985-d39c50d83c73" providerId="ADAL" clId="{3BD5420F-8264-4A74-AD01-AFEC2C384065}" dt="2024-11-03T21:00:02.710" v="3362" actId="20577"/>
          <ac:spMkLst>
            <pc:docMk/>
            <pc:sldMk cId="2326560552" sldId="316"/>
            <ac:spMk id="23" creationId="{B17B8E23-7E2B-7906-FA21-056B407BBF61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" creationId="{442D98D2-BC0E-0E95-BB39-889953E10DB2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5" creationId="{4037F507-E38A-03B4-DFB6-FA8FBEE85DC1}"/>
          </ac:spMkLst>
        </pc:spChg>
        <pc:spChg chg="add mod">
          <ac:chgData name="Toby Donaldson" userId="2e6e5431-bb17-4c41-9985-d39c50d83c73" providerId="ADAL" clId="{3BD5420F-8264-4A74-AD01-AFEC2C384065}" dt="2024-11-03T21:05:30.019" v="3521" actId="113"/>
          <ac:spMkLst>
            <pc:docMk/>
            <pc:sldMk cId="3716439672" sldId="318"/>
            <ac:spMk id="7" creationId="{8F23E297-3B60-2014-4C1E-008EE734E10C}"/>
          </ac:spMkLst>
        </pc:spChg>
        <pc:spChg chg="add mod">
          <ac:chgData name="Toby Donaldson" userId="2e6e5431-bb17-4c41-9985-d39c50d83c73" providerId="ADAL" clId="{3BD5420F-8264-4A74-AD01-AFEC2C384065}" dt="2024-11-03T21:05:36.268" v="3522" actId="1076"/>
          <ac:spMkLst>
            <pc:docMk/>
            <pc:sldMk cId="3716439672" sldId="318"/>
            <ac:spMk id="8" creationId="{852C54EF-9232-24A4-356D-A9EAE9A8CB1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3" creationId="{EE2D86CB-E383-D2A8-FE89-5902D5B6425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4" creationId="{97EDBD23-FCB2-57D3-D8A9-3C2E570B5AA9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5" creationId="{9E477785-B569-D1DB-9719-9560F4A476C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6" creationId="{104A534F-CECD-6D8A-33F5-FCE3A743FCB1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7" creationId="{C91F1528-A9D8-8A07-A669-9C1BE4FC42BC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8" creationId="{6E192A68-FAA0-C51B-A55E-43C2ED433AD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9" creationId="{5F40D50D-B876-2D56-F789-FDA615C3CFE4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0" creationId="{B4E404AC-4D91-11E2-0CBF-B0391EF9B136}"/>
          </ac:spMkLst>
        </pc:spChg>
        <pc:grpChg chg="del">
          <ac:chgData name="Toby Donaldson" userId="2e6e5431-bb17-4c41-9985-d39c50d83c73" providerId="ADAL" clId="{3BD5420F-8264-4A74-AD01-AFEC2C384065}" dt="2024-11-03T21:04:06.804" v="3438" actId="21"/>
          <ac:grpSpMkLst>
            <pc:docMk/>
            <pc:sldMk cId="3716439672" sldId="318"/>
            <ac:grpSpMk id="22" creationId="{C920E930-BB7E-4588-C324-E75013370F28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29" creationId="{85B72864-98EB-E8BF-1427-05BF5B83C35E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0" creationId="{E4B4514E-7854-9201-F6CF-F8FA72EC164B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5" creationId="{471CD63C-5B5B-A332-377C-3103B51B82FC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0" creationId="{14DB0915-FC54-400B-123C-9841B7CE79C2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5" creationId="{5C726829-0D94-FD5A-7FD4-92FCD7A81FCF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50" creationId="{52443653-33CF-D381-EC51-B462171A6CC6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  <pc:spChg chg="add mod">
          <ac:chgData name="Toby Donaldson" userId="2e6e5431-bb17-4c41-9985-d39c50d83c73" providerId="ADAL" clId="{3BD5420F-8264-4A74-AD01-AFEC2C384065}" dt="2024-11-03T21:06:39.296" v="3558" actId="20577"/>
          <ac:spMkLst>
            <pc:docMk/>
            <pc:sldMk cId="3670977749" sldId="319"/>
            <ac:spMk id="2" creationId="{F541D5CC-09E8-F6E2-9564-3EC795FF9394}"/>
          </ac:spMkLst>
        </pc:spChg>
        <pc:spChg chg="del">
          <ac:chgData name="Toby Donaldson" userId="2e6e5431-bb17-4c41-9985-d39c50d83c73" providerId="ADAL" clId="{3BD5420F-8264-4A74-AD01-AFEC2C384065}" dt="2024-11-03T21:05:53.074" v="3524" actId="21"/>
          <ac:spMkLst>
            <pc:docMk/>
            <pc:sldMk cId="3670977749" sldId="319"/>
            <ac:spMk id="8" creationId="{6FB214DA-0D80-629A-BEE5-055E124769BB}"/>
          </ac:spMkLst>
        </pc:spChg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  <pc:spChg chg="mod">
          <ac:chgData name="Toby Donaldson" userId="2e6e5431-bb17-4c41-9985-d39c50d83c73" providerId="ADAL" clId="{3BD5420F-8264-4A74-AD01-AFEC2C384065}" dt="2024-11-03T21:06:35.677" v="3557" actId="20577"/>
          <ac:spMkLst>
            <pc:docMk/>
            <pc:sldMk cId="1826297932" sldId="320"/>
            <ac:spMk id="2" creationId="{18DC70FA-D2B5-FE38-D717-05AA40DA552B}"/>
          </ac:spMkLst>
        </pc:spChg>
        <pc:spChg chg="add mod">
          <ac:chgData name="Toby Donaldson" userId="2e6e5431-bb17-4c41-9985-d39c50d83c73" providerId="ADAL" clId="{3BD5420F-8264-4A74-AD01-AFEC2C384065}" dt="2024-11-03T21:07:27.536" v="3722" actId="113"/>
          <ac:spMkLst>
            <pc:docMk/>
            <pc:sldMk cId="1826297932" sldId="320"/>
            <ac:spMk id="5" creationId="{C02ADE00-0473-551E-38E6-7614A159F873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  <pc:spChg chg="del">
          <ac:chgData name="Toby Donaldson" userId="2e6e5431-bb17-4c41-9985-d39c50d83c73" providerId="ADAL" clId="{3BD5420F-8264-4A74-AD01-AFEC2C384065}" dt="2024-11-03T21:07:36.536" v="3724" actId="21"/>
          <ac:spMkLst>
            <pc:docMk/>
            <pc:sldMk cId="1354924222" sldId="321"/>
            <ac:spMk id="2" creationId="{43D4B797-3251-0D07-D4AA-2AD96C177601}"/>
          </ac:spMkLst>
        </pc:spChg>
        <pc:spChg chg="del mod">
          <ac:chgData name="Toby Donaldson" userId="2e6e5431-bb17-4c41-9985-d39c50d83c73" providerId="ADAL" clId="{3BD5420F-8264-4A74-AD01-AFEC2C384065}" dt="2024-11-03T21:07:41.284" v="3727" actId="21"/>
          <ac:spMkLst>
            <pc:docMk/>
            <pc:sldMk cId="1354924222" sldId="321"/>
            <ac:spMk id="5" creationId="{A1208824-FF6B-E17D-76A1-5A4B4F3AA534}"/>
          </ac:spMkLst>
        </pc:spChg>
        <pc:spChg chg="del">
          <ac:chgData name="Toby Donaldson" userId="2e6e5431-bb17-4c41-9985-d39c50d83c73" providerId="ADAL" clId="{3BD5420F-8264-4A74-AD01-AFEC2C384065}" dt="2024-11-03T21:07:38.699" v="3725" actId="21"/>
          <ac:spMkLst>
            <pc:docMk/>
            <pc:sldMk cId="1354924222" sldId="321"/>
            <ac:spMk id="7" creationId="{07FA86BA-D62E-5989-3129-C08EAABD92EF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8" creationId="{A975AD34-BD93-C787-F121-EBB5365FD863}"/>
          </ac:spMkLst>
        </pc:spChg>
        <pc:spChg chg="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10" creationId="{3773C67D-48E7-4605-48DA-77F223E45F6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1" creationId="{BCD2E8F8-AEEE-756C-9B6E-5FCD3211A50C}"/>
          </ac:spMkLst>
        </pc:spChg>
        <pc:spChg chg="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3" creationId="{D775212F-1B79-7378-B998-81052B13925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4" creationId="{5B278F5F-50C7-0A9D-40B3-79243C2BF78A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5" creationId="{9B8D4F50-98A5-DACB-D394-D23F8B90E091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6" creationId="{6B035995-6FE8-0B33-3A4D-9923D59D93B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7" creationId="{1D48BDF6-E4A9-F8B0-1AF4-84B7364B8E17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8" creationId="{9D411407-93FA-7C80-D501-187062FC151E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9" creationId="{F3C1D2EB-3E68-B171-5AB4-6681E9ACA5C3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0" creationId="{E2B5111D-9071-584A-56F8-82A644924557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1" creationId="{11DBC341-CC41-51BE-0343-882E8B4043F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2" creationId="{2D56A954-FB10-3650-D26A-99ADF7B6603D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3" creationId="{7E8A9B33-D8BB-1CBA-C444-4D87F8C376C2}"/>
          </ac:spMkLst>
        </pc:spChg>
        <pc:spChg chg="add mod">
          <ac:chgData name="Toby Donaldson" userId="2e6e5431-bb17-4c41-9985-d39c50d83c73" providerId="ADAL" clId="{3BD5420F-8264-4A74-AD01-AFEC2C384065}" dt="2024-11-03T21:10:38.433" v="3773" actId="113"/>
          <ac:spMkLst>
            <pc:docMk/>
            <pc:sldMk cId="1354924222" sldId="321"/>
            <ac:spMk id="24" creationId="{6A5BC1E2-E039-E444-D8BB-82956BF9D16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5" creationId="{91EF481A-6675-64DE-DE46-D902078062E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6" creationId="{259D7B98-D736-324E-EB57-481D2382AF4F}"/>
          </ac:spMkLst>
        </pc:spChg>
        <pc:spChg chg="mod">
          <ac:chgData name="Toby Donaldson" userId="2e6e5431-bb17-4c41-9985-d39c50d83c73" providerId="ADAL" clId="{3BD5420F-8264-4A74-AD01-AFEC2C384065}" dt="2024-11-03T21:08:32.840" v="3742" actId="12788"/>
          <ac:spMkLst>
            <pc:docMk/>
            <pc:sldMk cId="1354924222" sldId="321"/>
            <ac:spMk id="54" creationId="{F2B0A0C3-0875-5BD4-CB9B-F5D2DFEBF6B0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5" creationId="{D507FC92-34DD-9BE7-13CA-40CBFD93C68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6" creationId="{6442BFAC-18F1-5CFD-492E-3286FCE4EE2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7" creationId="{31F0DE28-06B9-5E8F-C29A-AD6539F7E14E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8" creationId="{D3DFA7C3-82C5-EF5A-6191-13DE3B5655EC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65" creationId="{A37E3FCE-EB68-A471-09A0-21605D212119}"/>
          </ac:spMkLst>
        </pc:spChg>
        <pc:spChg chg="add 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66" creationId="{9897A29A-ADCB-381C-F0DA-8E034C02185C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69" creationId="{5B5CCC99-44DA-9175-AEA5-402A742D59B0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0" creationId="{30E41561-E68C-04FE-86AD-D7B7C4115573}"/>
          </ac:spMkLst>
        </pc:spChg>
        <pc:spChg chg="add del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1" creationId="{F4E82EE2-92B9-1F46-7D4C-9810B235A27D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2" creationId="{AA23CD8F-DA4F-497C-FC55-00D4D030C4B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3" creationId="{A1E5D981-9F65-6839-32AE-3D09EBC46189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4" creationId="{9870801E-A35D-1269-AF92-5F9D9161058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5" creationId="{8B2A7AFC-9676-2F80-EED4-443277E8EA71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6" creationId="{18A60596-02B1-FEF6-8CB2-CE13559390C6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7" creationId="{F8237935-77AD-A301-23C7-D6236506F27B}"/>
          </ac:spMkLst>
        </pc:s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29" creationId="{52629CF0-1683-4A99-0282-06EE5E2424AD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0" creationId="{A572E689-F676-6F24-2926-6B0EF1D6251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5" creationId="{09094ED4-FFB7-4304-687C-F32E7E16AF59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0" creationId="{3E439060-DB42-0A8A-97B7-E8D8C9218CE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5" creationId="{A8109D93-FA90-757A-E438-E775954D752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50" creationId="{DE2B3E68-78AE-69D2-0907-5C946898F561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59" creationId="{AF5728A1-78B6-0905-AC58-942DD86AFA4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0" creationId="{298299F8-3FCA-0CB8-06DD-2145984CE6E2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1" creationId="{D88082F6-4E04-B7E4-6345-AC07D354585E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2" creationId="{09236A3B-67D3-A8BD-34A8-C01E07C137D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3" creationId="{AE0E0B2B-4676-DF8C-45CC-8F495EC35417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4" creationId="{B38E4EA3-0A0B-A08F-F6F0-AFDDAAB53DEE}"/>
          </ac:grpSpMkLst>
        </pc:grpChg>
        <pc:cxnChg chg="add mod">
          <ac:chgData name="Toby Donaldson" userId="2e6e5431-bb17-4c41-9985-d39c50d83c73" providerId="ADAL" clId="{3BD5420F-8264-4A74-AD01-AFEC2C384065}" dt="2024-11-03T21:25:50.103" v="4104" actId="14100"/>
          <ac:cxnSpMkLst>
            <pc:docMk/>
            <pc:sldMk cId="1354924222" sldId="321"/>
            <ac:cxnSpMk id="68" creationId="{7A918D89-549B-0EB4-9437-8054F364635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4" creationId="{97386158-2839-223E-7B31-628DB3BBE5FC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5" creationId="{DB730F10-D0C4-BEF6-15CE-F772F3AB284A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6" creationId="{319560E0-FBF1-E37C-B611-BD63646F4136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7" creationId="{08F3B274-8A49-129D-536F-0D2DC43A60B2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8" creationId="{8F697E96-A0CE-A1FC-81F5-A5C2A3F78EBB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9" creationId="{4C581C7A-FB3B-5945-BF0C-A0ACFD4C8A8B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5" creationId="{F74897D2-A159-36E8-DC72-D38265A9E830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6" creationId="{78F777C9-AFCD-45F8-DAB7-731E40A0E721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5" creationId="{DB9BCE1D-7EA5-4278-71DE-624295C8AE6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6" creationId="{3A69783E-8E29-7157-F4CE-A0524454B234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7" creationId="{896E6ACE-A651-A7EF-99C1-729CA113C98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8" creationId="{80079313-E7E9-3FB5-C030-9FCDA1F3D9DD}"/>
          </ac:spMkLst>
        </pc:s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59" creationId="{6AA6E62E-F708-AC9C-77F8-83F31B23A5AB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0" creationId="{5D7B37C6-8600-0302-B313-6CE5092416B1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1" creationId="{94F0E100-ABF1-3450-F6DA-55450C132A3A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2" creationId="{31D004E2-DC06-9346-14DF-CBC8B32B12B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3" creationId="{3C774BC7-8DC6-6B84-DE8D-24B0753DEF6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4" creationId="{8EBD27C3-AA7B-868A-0A65-E974ADD8601F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0" creationId="{5EE7D561-6314-1247-9508-3AB13C6560B3}"/>
          </ac:spMkLst>
        </pc:spChg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1" creationId="{2384D8FD-D0AF-BD35-7B0E-DA4445E0C2EA}"/>
          </ac:spMkLst>
        </pc:spChg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  <pc:spChg chg="del">
          <ac:chgData name="Toby Donaldson" userId="2e6e5431-bb17-4c41-9985-d39c50d83c73" providerId="ADAL" clId="{3BD5420F-8264-4A74-AD01-AFEC2C384065}" dt="2024-11-03T21:22:26.121" v="4092" actId="21"/>
          <ac:spMkLst>
            <pc:docMk/>
            <pc:sldMk cId="3096949341" sldId="324"/>
            <ac:spMk id="66" creationId="{B98486B4-8B97-8918-E7CB-CA6338955730}"/>
          </ac:spMkLst>
        </pc:spChg>
        <pc:cxnChg chg="del mod">
          <ac:chgData name="Toby Donaldson" userId="2e6e5431-bb17-4c41-9985-d39c50d83c73" providerId="ADAL" clId="{3BD5420F-8264-4A74-AD01-AFEC2C384065}" dt="2024-11-03T21:22:27.430" v="4093" actId="21"/>
          <ac:cxnSpMkLst>
            <pc:docMk/>
            <pc:sldMk cId="3096949341" sldId="324"/>
            <ac:cxnSpMk id="68" creationId="{F5005C41-A6C1-57AA-9374-D01A409F8513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  <pc:spChg chg="del">
          <ac:chgData name="Toby Donaldson" userId="2e6e5431-bb17-4c41-9985-d39c50d83c73" providerId="ADAL" clId="{3BD5420F-8264-4A74-AD01-AFEC2C384065}" dt="2024-11-03T21:22:30.855" v="4094" actId="21"/>
          <ac:spMkLst>
            <pc:docMk/>
            <pc:sldMk cId="243781180" sldId="325"/>
            <ac:spMk id="66" creationId="{FC4D2931-B8D0-0205-704B-069E3371BD9B}"/>
          </ac:spMkLst>
        </pc:spChg>
        <pc:spChg chg="mod">
          <ac:chgData name="Toby Donaldson" userId="2e6e5431-bb17-4c41-9985-d39c50d83c73" providerId="ADAL" clId="{3BD5420F-8264-4A74-AD01-AFEC2C384065}" dt="2024-11-03T21:22:45.027" v="4096" actId="20577"/>
          <ac:spMkLst>
            <pc:docMk/>
            <pc:sldMk cId="243781180" sldId="325"/>
            <ac:spMk id="69" creationId="{8B34990D-4CB7-41E6-86E8-76E67CBAA1C1}"/>
          </ac:spMkLst>
        </pc:spChg>
        <pc:spChg chg="mod">
          <ac:chgData name="Toby Donaldson" userId="2e6e5431-bb17-4c41-9985-d39c50d83c73" providerId="ADAL" clId="{3BD5420F-8264-4A74-AD01-AFEC2C384065}" dt="2024-11-03T21:21:57.153" v="4090" actId="1076"/>
          <ac:spMkLst>
            <pc:docMk/>
            <pc:sldMk cId="243781180" sldId="325"/>
            <ac:spMk id="70" creationId="{CB16DDA2-07BD-CBE1-412B-DE9CC83999E6}"/>
          </ac:spMkLst>
        </pc:spChg>
        <pc:spChg chg="mod">
          <ac:chgData name="Toby Donaldson" userId="2e6e5431-bb17-4c41-9985-d39c50d83c73" providerId="ADAL" clId="{3BD5420F-8264-4A74-AD01-AFEC2C384065}" dt="2024-11-03T21:22:52.015" v="4097" actId="408"/>
          <ac:spMkLst>
            <pc:docMk/>
            <pc:sldMk cId="243781180" sldId="325"/>
            <ac:spMk id="71" creationId="{C30CD70A-2BC9-2AFA-0891-ADD59C60848C}"/>
          </ac:spMkLst>
        </pc:spChg>
        <pc:cxnChg chg="del mod">
          <ac:chgData name="Toby Donaldson" userId="2e6e5431-bb17-4c41-9985-d39c50d83c73" providerId="ADAL" clId="{3BD5420F-8264-4A74-AD01-AFEC2C384065}" dt="2024-11-03T21:22:30.855" v="4094" actId="21"/>
          <ac:cxnSpMkLst>
            <pc:docMk/>
            <pc:sldMk cId="243781180" sldId="325"/>
            <ac:cxnSpMk id="68" creationId="{13554498-8B76-2E52-4A45-D23E79EC2B8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2" creationId="{9EFB19FC-4A0F-5173-E49B-ADD0234491E3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3" creationId="{5C493C0E-5F4D-7EFA-0E3B-10B15327B6DB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4" creationId="{60567432-B1A0-27C2-CFC1-F4F97F9F77E0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5" creationId="{E2C9ACDF-9383-376F-004D-DEA4BE082B6D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6" creationId="{BA9136A5-F064-7591-1E7A-AE081567DE7F}"/>
          </ac:spMkLst>
        </pc:spChg>
        <pc:spChg chg="mod">
          <ac:chgData name="Toby Donaldson" userId="2e6e5431-bb17-4c41-9985-d39c50d83c73" providerId="ADAL" clId="{3BD5420F-8264-4A74-AD01-AFEC2C384065}" dt="2024-11-03T21:26:11.809" v="4108" actId="207"/>
          <ac:spMkLst>
            <pc:docMk/>
            <pc:sldMk cId="2196358119" sldId="326"/>
            <ac:spMk id="77" creationId="{95856B72-983A-D5DC-7C26-E468B12A00E9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  <pc:spChg chg="add del mod">
          <ac:chgData name="Toby Donaldson" userId="2e6e5431-bb17-4c41-9985-d39c50d83c73" providerId="ADAL" clId="{3BD5420F-8264-4A74-AD01-AFEC2C384065}" dt="2024-11-03T21:28:19.816" v="4119" actId="21"/>
          <ac:spMkLst>
            <pc:docMk/>
            <pc:sldMk cId="3564239030" sldId="327"/>
            <ac:spMk id="2" creationId="{3E0F76A1-1ECE-159D-0FF4-A8792646F9E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8" creationId="{B8EDFC2C-BB51-C8F1-FBE6-10762EFDE82B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1" creationId="{634B00E2-9F2C-38B9-CB9C-C0F90C4380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2" creationId="{A294CBE3-EC18-1548-956F-CE00D4447E8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3" creationId="{BFC6AEF5-FC7D-E143-627A-E8C80E639E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4" creationId="{3CEA6C34-8783-6551-14B7-64E650F5E106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5" creationId="{4BDDD23A-4025-8FAF-99CC-5040C795A247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6" creationId="{7091A8A6-1216-C271-D62F-396616571FCA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7" creationId="{734BF58C-FA87-575F-8C60-26E3758C6F5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8" creationId="{0A7B2199-BD29-75B3-2145-489E472A79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9" creationId="{F9DD50AC-F205-40B2-0FE5-CC08BB6794E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0" creationId="{93C5D342-AD31-DADB-B53F-D7791EE9E3E3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1" creationId="{D42E1F07-8B2A-AB33-783E-8B004909FA80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2" creationId="{26F7C9D1-04C7-E324-DBE5-6FDB2529B1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3" creationId="{291AD133-BFC2-ADC5-EE37-0C70B2159DB4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65" creationId="{2DF757BD-957F-CECC-98F0-CFA3A78C04BB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2" creationId="{E823D138-E53A-CFC1-5C0A-E3E3568895F9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3" creationId="{2F0E6F85-ECC4-161D-8CFC-41825D89CAC6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4" creationId="{13E3D042-A051-BDCB-D37D-63EB55D98EC5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5" creationId="{73E33AFC-54E5-3B76-61C0-E9DFBF4F6C30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6" creationId="{8ECEA53D-5206-C74C-B4C4-6B5952B90B51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7" creationId="{EDB44A4B-4DC9-1BD3-ECB7-835E730BEA7A}"/>
          </ac:spMkLst>
        </pc:s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29" creationId="{9BAE46F6-96DE-0F22-C781-D27CA13F0962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0" creationId="{0F809CD9-A9CD-0A6F-97A2-BA9CEECB7A48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5" creationId="{5178F681-1F2B-B0AF-B130-3EF3B68E3A69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0" creationId="{16C9E712-573E-05F4-9AAD-12F86C681596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5" creationId="{412801A7-5FC4-A76C-B2A7-82FF90D5A62A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50" creationId="{FD79E66C-F248-74D1-0B7A-4EF9CEE8D8F5}"/>
          </ac:grpSpMkLst>
        </pc:grpChg>
        <pc:cxnChg chg="mod">
          <ac:chgData name="Toby Donaldson" userId="2e6e5431-bb17-4c41-9985-d39c50d83c73" providerId="ADAL" clId="{3BD5420F-8264-4A74-AD01-AFEC2C384065}" dt="2024-11-03T21:27:05.615" v="4112" actId="14100"/>
          <ac:cxnSpMkLst>
            <pc:docMk/>
            <pc:sldMk cId="3564239030" sldId="327"/>
            <ac:cxnSpMk id="68" creationId="{FBD460EB-A23D-CC49-1FCE-9AF4D2D8EB18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  <pc:spChg chg="del">
          <ac:chgData name="Toby Donaldson" userId="2e6e5431-bb17-4c41-9985-d39c50d83c73" providerId="ADAL" clId="{3BD5420F-8264-4A74-AD01-AFEC2C384065}" dt="2024-11-03T21:28:34.498" v="4121" actId="21"/>
          <ac:spMkLst>
            <pc:docMk/>
            <pc:sldMk cId="3945989254" sldId="328"/>
            <ac:spMk id="2" creationId="{A2D86310-5CAC-2124-15EC-4A210F24761B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  <pc:spChg chg="add del mod">
          <ac:chgData name="Toby Donaldson" userId="2e6e5431-bb17-4c41-9985-d39c50d83c73" providerId="ADAL" clId="{3BD5420F-8264-4A74-AD01-AFEC2C384065}" dt="2024-11-03T21:29:01.854" v="4125" actId="21"/>
          <ac:spMkLst>
            <pc:docMk/>
            <pc:sldMk cId="956606302" sldId="330"/>
            <ac:spMk id="5" creationId="{D5D9568C-E75A-8BD5-5405-8B66BA300407}"/>
          </ac:spMkLst>
        </pc:spChg>
        <pc:spChg chg="add del mod">
          <ac:chgData name="Toby Donaldson" userId="2e6e5431-bb17-4c41-9985-d39c50d83c73" providerId="ADAL" clId="{3BD5420F-8264-4A74-AD01-AFEC2C384065}" dt="2024-11-03T21:29:02.886" v="4126" actId="21"/>
          <ac:spMkLst>
            <pc:docMk/>
            <pc:sldMk cId="956606302" sldId="330"/>
            <ac:spMk id="7" creationId="{C6197438-82EC-8A7E-AEB2-45A28A6290B9}"/>
          </ac:spMkLst>
        </pc:spChg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2" creationId="{ABD0F182-84CF-F14A-902A-F17C67BB673A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5" creationId="{90E6859A-8806-C847-9A8C-AEB2A3C9DF52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7" creationId="{9A76A4AA-3089-B687-4322-3285185A4372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4" creationId="{B06A302B-EB07-D3F0-81A9-7FA161A1EAF6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5" creationId="{5B0C64AB-878B-AC73-9BA3-D0F4BBCDB2C4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6" creationId="{70CABC86-9CFC-ACA2-C28C-BA20C9562EB6}"/>
          </ac:spMkLst>
        </pc:spChg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  <pc:spChg chg="mod">
          <ac:chgData name="Toby Donaldson" userId="2e6e5431-bb17-4c41-9985-d39c50d83c73" providerId="ADAL" clId="{3BD5420F-8264-4A74-AD01-AFEC2C384065}" dt="2024-11-03T21:49:58.267" v="4858" actId="1076"/>
          <ac:spMkLst>
            <pc:docMk/>
            <pc:sldMk cId="2470756863" sldId="333"/>
            <ac:spMk id="2" creationId="{02DC6084-B61F-0FAA-F1CC-DBA545821445}"/>
          </ac:spMkLst>
        </pc:spChg>
        <pc:spChg chg="mod">
          <ac:chgData name="Toby Donaldson" userId="2e6e5431-bb17-4c41-9985-d39c50d83c73" providerId="ADAL" clId="{3BD5420F-8264-4A74-AD01-AFEC2C384065}" dt="2024-11-03T22:18:51.315" v="5376" actId="1076"/>
          <ac:spMkLst>
            <pc:docMk/>
            <pc:sldMk cId="2470756863" sldId="333"/>
            <ac:spMk id="3" creationId="{47A0A65E-F475-D6E2-B997-749E85216437}"/>
          </ac:spMkLst>
        </pc:spChg>
        <pc:spChg chg="mod">
          <ac:chgData name="Toby Donaldson" userId="2e6e5431-bb17-4c41-9985-d39c50d83c73" providerId="ADAL" clId="{3BD5420F-8264-4A74-AD01-AFEC2C384065}" dt="2024-11-03T22:18:55.325" v="5377" actId="1076"/>
          <ac:spMkLst>
            <pc:docMk/>
            <pc:sldMk cId="2470756863" sldId="333"/>
            <ac:spMk id="5" creationId="{FC45D3FE-95B7-58DB-9B00-2A7682023A8D}"/>
          </ac:spMkLst>
        </pc:spChg>
        <pc:spChg chg="del">
          <ac:chgData name="Toby Donaldson" userId="2e6e5431-bb17-4c41-9985-d39c50d83c73" providerId="ADAL" clId="{3BD5420F-8264-4A74-AD01-AFEC2C384065}" dt="2024-11-03T21:50:52.345" v="5010" actId="21"/>
          <ac:spMkLst>
            <pc:docMk/>
            <pc:sldMk cId="2470756863" sldId="333"/>
            <ac:spMk id="7" creationId="{DFC4E7FC-2A2D-00FE-2F6D-5A4FE63E27AE}"/>
          </ac:spMkLst>
        </pc:spChg>
        <pc:spChg chg="del">
          <ac:chgData name="Toby Donaldson" userId="2e6e5431-bb17-4c41-9985-d39c50d83c73" providerId="ADAL" clId="{3BD5420F-8264-4A74-AD01-AFEC2C384065}" dt="2024-11-03T22:18:00.094" v="5370" actId="21"/>
          <ac:spMkLst>
            <pc:docMk/>
            <pc:sldMk cId="2470756863" sldId="333"/>
            <ac:spMk id="12" creationId="{5605C2EB-0C3F-6C27-6582-F85B562956D2}"/>
          </ac:spMkLst>
        </pc:spChg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39" creationId="{A2968944-1780-0E1C-E8A2-6D5932170E7A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0" creationId="{74E47ECB-B34A-A0CE-5B82-F2C959081B27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1" creationId="{CE87009D-EE01-8BDE-2F03-2C48034291AE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2" creationId="{E2284B0E-3BBA-3AD9-6043-4F7CF329E0A4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3" creationId="{70710833-4E76-27D5-DBF7-F3077D4572A6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4" creationId="{01FEACC4-39D7-5455-CCE6-70095033373C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5" creationId="{29939A61-2A39-5931-96F1-A7B83CC3C0BA}"/>
          </ac:spMkLst>
        </pc:s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8" creationId="{086B96A4-2B68-E670-06C9-C8496F03DD29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4" creationId="{2D774940-8862-261F-3645-A263CD340205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9" creationId="{8E37D3AC-F078-B4C1-7954-1F7659B1EDE2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4" creationId="{DBAF7DA6-4BC2-BC4A-CBB6-D8C7076EFF84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9" creationId="{F214B094-FD8A-5BB3-D73F-C1EC33A463DF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34" creationId="{16D40206-80A8-30DD-6E57-B47D9A73BE5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  <pc:spChg chg="add mod">
          <ac:chgData name="Toby Donaldson" userId="2e6e5431-bb17-4c41-9985-d39c50d83c73" providerId="ADAL" clId="{3BD5420F-8264-4A74-AD01-AFEC2C384065}" dt="2024-11-03T21:45:49.189" v="4778" actId="1076"/>
          <ac:spMkLst>
            <pc:docMk/>
            <pc:sldMk cId="2555486784" sldId="335"/>
            <ac:spMk id="3" creationId="{42CBDC8C-B765-DC87-0E71-04F90FD087BE}"/>
          </ac:spMkLst>
        </pc:spChg>
        <pc:spChg chg="add mod">
          <ac:chgData name="Toby Donaldson" userId="2e6e5431-bb17-4c41-9985-d39c50d83c73" providerId="ADAL" clId="{3BD5420F-8264-4A74-AD01-AFEC2C384065}" dt="2024-11-03T21:48:39.095" v="4837"/>
          <ac:spMkLst>
            <pc:docMk/>
            <pc:sldMk cId="2555486784" sldId="335"/>
            <ac:spMk id="6" creationId="{081353AF-082F-FD62-DF3F-189F38520C90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6" creationId="{3CFACBCD-0023-CE1E-EAEA-B642152EE5EF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7" creationId="{630C622D-730B-93B1-6650-BE3089D36678}"/>
          </ac:spMkLst>
        </pc:spChg>
        <pc:spChg chg="del">
          <ac:chgData name="Toby Donaldson" userId="2e6e5431-bb17-4c41-9985-d39c50d83c73" providerId="ADAL" clId="{3BD5420F-8264-4A74-AD01-AFEC2C384065}" dt="2024-11-03T21:48:27.786" v="4834" actId="21"/>
          <ac:spMkLst>
            <pc:docMk/>
            <pc:sldMk cId="2555486784" sldId="335"/>
            <ac:spMk id="48" creationId="{DAA760C5-E435-9A72-2C9A-A1A07B43DB87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  <pc:spChg chg="add mod">
          <ac:chgData name="Toby Donaldson" userId="2e6e5431-bb17-4c41-9985-d39c50d83c73" providerId="ADAL" clId="{3BD5420F-8264-4A74-AD01-AFEC2C384065}" dt="2024-11-03T21:48:37.676" v="4836"/>
          <ac:spMkLst>
            <pc:docMk/>
            <pc:sldMk cId="2869353474" sldId="336"/>
            <ac:spMk id="3" creationId="{AB250BCC-A70B-1BF1-A3C5-5E6EF886BEFB}"/>
          </ac:spMkLst>
        </pc:spChg>
        <pc:spChg chg="mod">
          <ac:chgData name="Toby Donaldson" userId="2e6e5431-bb17-4c41-9985-d39c50d83c73" providerId="ADAL" clId="{3BD5420F-8264-4A74-AD01-AFEC2C384065}" dt="2024-11-03T21:47:13.921" v="4815" actId="207"/>
          <ac:spMkLst>
            <pc:docMk/>
            <pc:sldMk cId="2869353474" sldId="336"/>
            <ac:spMk id="46" creationId="{AA317ED1-DE2B-F319-D831-F63E5C219CA9}"/>
          </ac:spMkLst>
        </pc:spChg>
        <pc:spChg chg="del">
          <ac:chgData name="Toby Donaldson" userId="2e6e5431-bb17-4c41-9985-d39c50d83c73" providerId="ADAL" clId="{3BD5420F-8264-4A74-AD01-AFEC2C384065}" dt="2024-11-03T21:47:04.267" v="4813" actId="21"/>
          <ac:spMkLst>
            <pc:docMk/>
            <pc:sldMk cId="2869353474" sldId="336"/>
            <ac:spMk id="47" creationId="{4AB78539-C6B1-2DC0-9F72-B92E3F2EC1F5}"/>
          </ac:spMkLst>
        </pc:spChg>
        <pc:spChg chg="del">
          <ac:chgData name="Toby Donaldson" userId="2e6e5431-bb17-4c41-9985-d39c50d83c73" providerId="ADAL" clId="{3BD5420F-8264-4A74-AD01-AFEC2C384065}" dt="2024-11-03T21:48:24.394" v="4833" actId="21"/>
          <ac:spMkLst>
            <pc:docMk/>
            <pc:sldMk cId="2869353474" sldId="336"/>
            <ac:spMk id="48" creationId="{7620AEAC-EF3E-DC6C-FE36-496F72371300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  <pc:spChg chg="mod">
          <ac:chgData name="Toby Donaldson" userId="2e6e5431-bb17-4c41-9985-d39c50d83c73" providerId="ADAL" clId="{3BD5420F-8264-4A74-AD01-AFEC2C384065}" dt="2024-11-03T21:47:47.203" v="4820" actId="20577"/>
          <ac:spMkLst>
            <pc:docMk/>
            <pc:sldMk cId="1379946002" sldId="337"/>
            <ac:spMk id="46" creationId="{0A923BA6-9D89-E636-836E-4745007D6B0C}"/>
          </ac:spMkLst>
        </pc:spChg>
        <pc:spChg chg="mod">
          <ac:chgData name="Toby Donaldson" userId="2e6e5431-bb17-4c41-9985-d39c50d83c73" providerId="ADAL" clId="{3BD5420F-8264-4A74-AD01-AFEC2C384065}" dt="2024-11-03T21:48:18.896" v="4832" actId="14100"/>
          <ac:spMkLst>
            <pc:docMk/>
            <pc:sldMk cId="1379946002" sldId="337"/>
            <ac:spMk id="48" creationId="{C5A1BB6D-12A4-5F57-ECEF-621707DC60D6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  <pc:spChg chg="mod">
          <ac:chgData name="Toby Donaldson" userId="2e6e5431-bb17-4c41-9985-d39c50d83c73" providerId="ADAL" clId="{3BD5420F-8264-4A74-AD01-AFEC2C384065}" dt="2024-11-03T22:20:31.490" v="5498" actId="313"/>
          <ac:spMkLst>
            <pc:docMk/>
            <pc:sldMk cId="2579216949" sldId="339"/>
            <ac:spMk id="3" creationId="{BBE5F24A-F278-04FB-E808-A1929775A6C4}"/>
          </ac:spMkLst>
        </pc:spChg>
        <pc:spChg chg="add del mod">
          <ac:chgData name="Toby Donaldson" userId="2e6e5431-bb17-4c41-9985-d39c50d83c73" providerId="ADAL" clId="{3BD5420F-8264-4A74-AD01-AFEC2C384065}" dt="2024-11-03T22:27:21.599" v="5672" actId="21"/>
          <ac:spMkLst>
            <pc:docMk/>
            <pc:sldMk cId="2579216949" sldId="339"/>
            <ac:spMk id="6" creationId="{17B4796C-2CA3-88DF-2CC0-52BAED347040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7" creationId="{517A7C9E-85B6-7104-5AA9-038FA84B4FE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8" creationId="{BCEAF0C3-A670-F963-7C26-80268C3A8E5B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9" creationId="{A7806E51-5E7A-6EF3-2D19-75FEA5317EF6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0" creationId="{4D2219B6-0619-5F2A-C56D-8CCFAAC16579}"/>
          </ac:spMkLst>
        </pc:spChg>
        <pc:spChg chg="add mod">
          <ac:chgData name="Toby Donaldson" userId="2e6e5431-bb17-4c41-9985-d39c50d83c73" providerId="ADAL" clId="{3BD5420F-8264-4A74-AD01-AFEC2C384065}" dt="2024-11-03T22:23:19.410" v="5555"/>
          <ac:spMkLst>
            <pc:docMk/>
            <pc:sldMk cId="2579216949" sldId="339"/>
            <ac:spMk id="16" creationId="{6292AF64-54B8-454F-D593-B59E7840E12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7" creationId="{C7FBAB28-2954-E662-287E-D9C82930FAF5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8" creationId="{F7AFDAF2-8E51-5680-F387-2BBCBD94D297}"/>
          </ac:spMkLst>
        </pc:sp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2" creationId="{7A7C2B68-7E1C-C896-4F61-CA0DB4C58029}"/>
          </ac:cxnSpMkLst>
        </pc:cxn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4" creationId="{FE1B9C78-6DDB-DEAD-FDCF-4502A33DB5A7}"/>
          </ac:cxnSpMkLst>
        </pc:cxnChg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  <pc:spChg chg="mod">
          <ac:chgData name="Toby Donaldson" userId="2e6e5431-bb17-4c41-9985-d39c50d83c73" providerId="ADAL" clId="{3BD5420F-8264-4A74-AD01-AFEC2C384065}" dt="2024-11-03T22:26:28.751" v="5669" actId="1076"/>
          <ac:spMkLst>
            <pc:docMk/>
            <pc:sldMk cId="508083452" sldId="340"/>
            <ac:spMk id="3" creationId="{6C68477D-7BDC-DF27-ADA2-A7615171DE16}"/>
          </ac:spMkLst>
        </pc:spChg>
        <pc:spChg chg="mod">
          <ac:chgData name="Toby Donaldson" userId="2e6e5431-bb17-4c41-9985-d39c50d83c73" providerId="ADAL" clId="{3BD5420F-8264-4A74-AD01-AFEC2C384065}" dt="2024-11-03T22:26:21.243" v="5667" actId="20577"/>
          <ac:spMkLst>
            <pc:docMk/>
            <pc:sldMk cId="508083452" sldId="340"/>
            <ac:spMk id="7" creationId="{DB9C8790-5005-C5E0-2C56-2819130399DF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8" creationId="{E0FEA2B7-D425-7F47-4C53-7BF36A247AC4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9" creationId="{12A4F24E-7E80-5DE2-9C5F-E381519498B7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0" creationId="{0E0CA50C-DAE2-20FC-A456-B8AD174C5599}"/>
          </ac:spMkLst>
        </pc:spChg>
        <pc:spChg chg="add del">
          <ac:chgData name="Toby Donaldson" userId="2e6e5431-bb17-4c41-9985-d39c50d83c73" providerId="ADAL" clId="{3BD5420F-8264-4A74-AD01-AFEC2C384065}" dt="2024-11-03T22:25:19.031" v="5654" actId="21"/>
          <ac:spMkLst>
            <pc:docMk/>
            <pc:sldMk cId="508083452" sldId="340"/>
            <ac:spMk id="11" creationId="{AC3264E5-49B9-3881-9A04-DC7FEE031DBB}"/>
          </ac:spMkLst>
        </pc:spChg>
        <pc:spChg chg="add 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3" creationId="{18691E61-9281-C42E-5753-1615B07667CD}"/>
          </ac:spMkLst>
        </pc:spChg>
        <pc:spChg chg="add mod">
          <ac:chgData name="Toby Donaldson" userId="2e6e5431-bb17-4c41-9985-d39c50d83c73" providerId="ADAL" clId="{3BD5420F-8264-4A74-AD01-AFEC2C384065}" dt="2024-11-03T22:31:15.226" v="5869" actId="1076"/>
          <ac:spMkLst>
            <pc:docMk/>
            <pc:sldMk cId="508083452" sldId="340"/>
            <ac:spMk id="15" creationId="{A172B5D4-0B7D-A694-11C9-32C7B295447E}"/>
          </ac:spMkLst>
        </pc:spChg>
        <pc:spChg chg="del">
          <ac:chgData name="Toby Donaldson" userId="2e6e5431-bb17-4c41-9985-d39c50d83c73" providerId="ADAL" clId="{3BD5420F-8264-4A74-AD01-AFEC2C384065}" dt="2024-11-03T22:24:56.319" v="5652" actId="21"/>
          <ac:spMkLst>
            <pc:docMk/>
            <pc:sldMk cId="508083452" sldId="340"/>
            <ac:spMk id="17" creationId="{53E00C8E-D69D-D71B-DF37-AE679B9A3876}"/>
          </ac:spMkLst>
        </pc:spChg>
        <pc:cxnChg chg="mod">
          <ac:chgData name="Toby Donaldson" userId="2e6e5431-bb17-4c41-9985-d39c50d83c73" providerId="ADAL" clId="{3BD5420F-8264-4A74-AD01-AFEC2C384065}" dt="2024-11-03T22:26:35.586" v="5670" actId="1076"/>
          <ac:cxnSpMkLst>
            <pc:docMk/>
            <pc:sldMk cId="508083452" sldId="340"/>
            <ac:cxnSpMk id="12" creationId="{83BD0CA0-B30E-8374-1779-5E1F475484FF}"/>
          </ac:cxnSpMkLst>
        </pc:cxnChg>
        <pc:cxnChg chg="del mod">
          <ac:chgData name="Toby Donaldson" userId="2e6e5431-bb17-4c41-9985-d39c50d83c73" providerId="ADAL" clId="{3BD5420F-8264-4A74-AD01-AFEC2C384065}" dt="2024-11-03T22:25:21.161" v="5655" actId="21"/>
          <ac:cxnSpMkLst>
            <pc:docMk/>
            <pc:sldMk cId="508083452" sldId="340"/>
            <ac:cxnSpMk id="14" creationId="{D3CD9703-A5B3-269A-1D88-9F800C573042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  <pc:spChg chg="mod">
          <ac:chgData name="Toby Donaldson" userId="2e6e5431-bb17-4c41-9985-d39c50d83c73" providerId="ADAL" clId="{3BD5420F-8264-4A74-AD01-AFEC2C384065}" dt="2024-11-03T22:32:05.015" v="5982" actId="113"/>
          <ac:spMkLst>
            <pc:docMk/>
            <pc:sldMk cId="1165086782" sldId="342"/>
            <ac:spMk id="6" creationId="{EEBAED55-32F1-B350-899F-5ACB74E9F152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7" creationId="{D68DAB70-647C-A431-B64F-DCF4C573E01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8" creationId="{9669E510-2A39-1D89-F36B-912F3C310FC8}"/>
          </ac:spMkLst>
        </pc:spChg>
        <pc:spChg chg="del">
          <ac:chgData name="Toby Donaldson" userId="2e6e5431-bb17-4c41-9985-d39c50d83c73" providerId="ADAL" clId="{3BD5420F-8264-4A74-AD01-AFEC2C384065}" dt="2024-11-03T22:32:13.719" v="5984" actId="21"/>
          <ac:spMkLst>
            <pc:docMk/>
            <pc:sldMk cId="1165086782" sldId="342"/>
            <ac:spMk id="9" creationId="{60E4DB0B-BC1B-11C9-2EA8-75D88A9257A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0" creationId="{58812583-1A2C-91F4-D016-7D83F4162188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3" creationId="{C1A81CCE-0B0A-2DBE-A930-73FD5302ABC2}"/>
          </ac:spMkLst>
        </pc:spChg>
        <pc:spChg chg="mod">
          <ac:chgData name="Toby Donaldson" userId="2e6e5431-bb17-4c41-9985-d39c50d83c73" providerId="ADAL" clId="{3BD5420F-8264-4A74-AD01-AFEC2C384065}" dt="2024-11-03T22:32:51.693" v="6147" actId="1076"/>
          <ac:spMkLst>
            <pc:docMk/>
            <pc:sldMk cId="1165086782" sldId="342"/>
            <ac:spMk id="15" creationId="{16EB0202-E68E-978E-6099-AD8DAA7CC6EC}"/>
          </ac:spMkLst>
        </pc:spChg>
        <pc:cxnChg chg="del mod">
          <ac:chgData name="Toby Donaldson" userId="2e6e5431-bb17-4c41-9985-d39c50d83c73" providerId="ADAL" clId="{3BD5420F-8264-4A74-AD01-AFEC2C384065}" dt="2024-11-03T22:32:10.798" v="5983" actId="21"/>
          <ac:cxnSpMkLst>
            <pc:docMk/>
            <pc:sldMk cId="1165086782" sldId="342"/>
            <ac:cxnSpMk id="12" creationId="{FF1A6C84-1089-5126-56A0-F70A4C727574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addSp delSp modSp add mod ord">
        <pc:chgData name="Toby Donaldson" userId="2e6e5431-bb17-4c41-9985-d39c50d83c73" providerId="ADAL" clId="{3BD5420F-8264-4A74-AD01-AFEC2C384065}" dt="2024-11-06T01:17:15.934" v="7147" actId="21"/>
        <pc:sldMkLst>
          <pc:docMk/>
          <pc:sldMk cId="1524184475" sldId="361"/>
        </pc:sldMkLst>
        <pc:spChg chg="mod">
          <ac:chgData name="Toby Donaldson" userId="2e6e5431-bb17-4c41-9985-d39c50d83c73" providerId="ADAL" clId="{3BD5420F-8264-4A74-AD01-AFEC2C384065}" dt="2024-11-06T01:00:56.861" v="6171" actId="20577"/>
          <ac:spMkLst>
            <pc:docMk/>
            <pc:sldMk cId="1524184475" sldId="361"/>
            <ac:spMk id="2" creationId="{D811B97B-B609-BDAE-F42D-DD7494A3D4E2}"/>
          </ac:spMkLst>
        </pc:spChg>
        <pc:spChg chg="mod">
          <ac:chgData name="Toby Donaldson" userId="2e6e5431-bb17-4c41-9985-d39c50d83c73" providerId="ADAL" clId="{3BD5420F-8264-4A74-AD01-AFEC2C384065}" dt="2024-11-06T01:06:26.419" v="6488" actId="1076"/>
          <ac:spMkLst>
            <pc:docMk/>
            <pc:sldMk cId="1524184475" sldId="361"/>
            <ac:spMk id="3" creationId="{56C2F4F5-8F19-596D-0BFF-4FDA01B972E6}"/>
          </ac:spMkLst>
        </pc:spChg>
        <pc:spChg chg="mod">
          <ac:chgData name="Toby Donaldson" userId="2e6e5431-bb17-4c41-9985-d39c50d83c73" providerId="ADAL" clId="{3BD5420F-8264-4A74-AD01-AFEC2C384065}" dt="2024-11-06T01:06:05.894" v="6482" actId="1076"/>
          <ac:spMkLst>
            <pc:docMk/>
            <pc:sldMk cId="1524184475" sldId="361"/>
            <ac:spMk id="5" creationId="{375DEF67-218C-841B-B20B-8C324A7C8A78}"/>
          </ac:spMkLst>
        </pc:spChg>
        <pc:spChg chg="del">
          <ac:chgData name="Toby Donaldson" userId="2e6e5431-bb17-4c41-9985-d39c50d83c73" providerId="ADAL" clId="{3BD5420F-8264-4A74-AD01-AFEC2C384065}" dt="2024-11-06T01:00:48.223" v="6150" actId="21"/>
          <ac:spMkLst>
            <pc:docMk/>
            <pc:sldMk cId="1524184475" sldId="361"/>
            <ac:spMk id="6" creationId="{AEBCA588-EAF4-8303-9ED4-86464B96B5B2}"/>
          </ac:spMkLst>
        </pc:spChg>
        <pc:spChg chg="del">
          <ac:chgData name="Toby Donaldson" userId="2e6e5431-bb17-4c41-9985-d39c50d83c73" providerId="ADAL" clId="{3BD5420F-8264-4A74-AD01-AFEC2C384065}" dt="2024-11-06T01:00:48.223" v="6150" actId="21"/>
          <ac:spMkLst>
            <pc:docMk/>
            <pc:sldMk cId="1524184475" sldId="361"/>
            <ac:spMk id="7" creationId="{165F826F-F1DD-BD13-CECE-62F62735FDD5}"/>
          </ac:spMkLst>
        </pc:spChg>
        <pc:spChg chg="add del mod">
          <ac:chgData name="Toby Donaldson" userId="2e6e5431-bb17-4c41-9985-d39c50d83c73" providerId="ADAL" clId="{3BD5420F-8264-4A74-AD01-AFEC2C384065}" dt="2024-11-06T01:06:32.568" v="6489" actId="21"/>
          <ac:spMkLst>
            <pc:docMk/>
            <pc:sldMk cId="1524184475" sldId="361"/>
            <ac:spMk id="8" creationId="{10CC844F-4FD4-D648-6E76-09ADCDC8C914}"/>
          </ac:spMkLst>
        </pc:spChg>
        <pc:spChg chg="add del mod">
          <ac:chgData name="Toby Donaldson" userId="2e6e5431-bb17-4c41-9985-d39c50d83c73" providerId="ADAL" clId="{3BD5420F-8264-4A74-AD01-AFEC2C384065}" dt="2024-11-06T01:17:13.141" v="7146" actId="21"/>
          <ac:spMkLst>
            <pc:docMk/>
            <pc:sldMk cId="1524184475" sldId="361"/>
            <ac:spMk id="11" creationId="{0B143E58-059F-1231-4500-45E80FA950E5}"/>
          </ac:spMkLst>
        </pc:spChg>
        <pc:spChg chg="del">
          <ac:chgData name="Toby Donaldson" userId="2e6e5431-bb17-4c41-9985-d39c50d83c73" providerId="ADAL" clId="{3BD5420F-8264-4A74-AD01-AFEC2C384065}" dt="2024-11-06T01:02:32.996" v="6341" actId="21"/>
          <ac:spMkLst>
            <pc:docMk/>
            <pc:sldMk cId="1524184475" sldId="361"/>
            <ac:spMk id="12" creationId="{859ACED0-DD19-62B5-DA2E-AB23CFF8ADF3}"/>
          </ac:spMkLst>
        </pc:spChg>
        <pc:spChg chg="add del mod">
          <ac:chgData name="Toby Donaldson" userId="2e6e5431-bb17-4c41-9985-d39c50d83c73" providerId="ADAL" clId="{3BD5420F-8264-4A74-AD01-AFEC2C384065}" dt="2024-11-06T01:17:13.141" v="7146" actId="21"/>
          <ac:spMkLst>
            <pc:docMk/>
            <pc:sldMk cId="1524184475" sldId="361"/>
            <ac:spMk id="13" creationId="{3C3A36FC-D57E-932E-53C9-C0FB6C9C13E5}"/>
          </ac:spMkLst>
        </pc:spChg>
        <pc:spChg chg="add del mod">
          <ac:chgData name="Toby Donaldson" userId="2e6e5431-bb17-4c41-9985-d39c50d83c73" providerId="ADAL" clId="{3BD5420F-8264-4A74-AD01-AFEC2C384065}" dt="2024-11-06T01:17:10.008" v="7145" actId="21"/>
          <ac:spMkLst>
            <pc:docMk/>
            <pc:sldMk cId="1524184475" sldId="361"/>
            <ac:spMk id="14" creationId="{3F0313E9-8B7B-EFBC-9632-EAD2D2C29BA7}"/>
          </ac:spMkLst>
        </pc:spChg>
        <pc:spChg chg="add del mod">
          <ac:chgData name="Toby Donaldson" userId="2e6e5431-bb17-4c41-9985-d39c50d83c73" providerId="ADAL" clId="{3BD5420F-8264-4A74-AD01-AFEC2C384065}" dt="2024-11-06T01:17:15.934" v="7147" actId="21"/>
          <ac:spMkLst>
            <pc:docMk/>
            <pc:sldMk cId="1524184475" sldId="361"/>
            <ac:spMk id="15" creationId="{C9C8FBCB-AD7C-A729-FCC6-918CB46FE475}"/>
          </ac:spMkLst>
        </pc:spChg>
        <pc:spChg chg="add del mod">
          <ac:chgData name="Toby Donaldson" userId="2e6e5431-bb17-4c41-9985-d39c50d83c73" providerId="ADAL" clId="{3BD5420F-8264-4A74-AD01-AFEC2C384065}" dt="2024-11-06T01:17:05.844" v="7144" actId="21"/>
          <ac:spMkLst>
            <pc:docMk/>
            <pc:sldMk cId="1524184475" sldId="361"/>
            <ac:spMk id="16" creationId="{E0A99B2A-A44E-13DC-7F33-B883579B2363}"/>
          </ac:spMkLst>
        </pc:spChg>
        <pc:spChg chg="add del mod">
          <ac:chgData name="Toby Donaldson" userId="2e6e5431-bb17-4c41-9985-d39c50d83c73" providerId="ADAL" clId="{3BD5420F-8264-4A74-AD01-AFEC2C384065}" dt="2024-11-06T01:17:05.844" v="7144" actId="21"/>
          <ac:spMkLst>
            <pc:docMk/>
            <pc:sldMk cId="1524184475" sldId="361"/>
            <ac:spMk id="18" creationId="{98027EFD-C727-01F7-92E0-372741A3C51C}"/>
          </ac:spMkLst>
        </pc:spChg>
        <pc:cxnChg chg="add del mod">
          <ac:chgData name="Toby Donaldson" userId="2e6e5431-bb17-4c41-9985-d39c50d83c73" providerId="ADAL" clId="{3BD5420F-8264-4A74-AD01-AFEC2C384065}" dt="2024-11-06T01:06:32.568" v="6489" actId="21"/>
          <ac:cxnSpMkLst>
            <pc:docMk/>
            <pc:sldMk cId="1524184475" sldId="361"/>
            <ac:cxnSpMk id="10" creationId="{10A4D7D7-1E32-8A5A-3E65-A0E579D6CF4E}"/>
          </ac:cxnSpMkLst>
        </pc:cxnChg>
      </pc:sldChg>
      <pc:sldChg chg="addSp modSp add del mod">
        <pc:chgData name="Toby Donaldson" userId="2e6e5431-bb17-4c41-9985-d39c50d83c73" providerId="ADAL" clId="{3BD5420F-8264-4A74-AD01-AFEC2C384065}" dt="2024-11-06T01:20:51.443" v="7244" actId="2696"/>
        <pc:sldMkLst>
          <pc:docMk/>
          <pc:sldMk cId="233552701" sldId="362"/>
        </pc:sldMkLst>
        <pc:spChg chg="add mod">
          <ac:chgData name="Toby Donaldson" userId="2e6e5431-bb17-4c41-9985-d39c50d83c73" providerId="ADAL" clId="{3BD5420F-8264-4A74-AD01-AFEC2C384065}" dt="2024-11-06T01:12:04.845" v="6888" actId="2711"/>
          <ac:spMkLst>
            <pc:docMk/>
            <pc:sldMk cId="233552701" sldId="362"/>
            <ac:spMk id="6" creationId="{1D48320B-CD4B-7271-5C08-34775278FBBC}"/>
          </ac:spMkLst>
        </pc:spChg>
        <pc:spChg chg="add mod">
          <ac:chgData name="Toby Donaldson" userId="2e6e5431-bb17-4c41-9985-d39c50d83c73" providerId="ADAL" clId="{3BD5420F-8264-4A74-AD01-AFEC2C384065}" dt="2024-11-06T01:13:12.722" v="7050" actId="2711"/>
          <ac:spMkLst>
            <pc:docMk/>
            <pc:sldMk cId="233552701" sldId="362"/>
            <ac:spMk id="7" creationId="{53F906AD-AF13-B3AB-C1FB-A54A846ED5D9}"/>
          </ac:spMkLst>
        </pc:spChg>
        <pc:spChg chg="add mod">
          <ac:chgData name="Toby Donaldson" userId="2e6e5431-bb17-4c41-9985-d39c50d83c73" providerId="ADAL" clId="{3BD5420F-8264-4A74-AD01-AFEC2C384065}" dt="2024-11-06T01:13:35.427" v="7052" actId="1076"/>
          <ac:spMkLst>
            <pc:docMk/>
            <pc:sldMk cId="233552701" sldId="362"/>
            <ac:spMk id="8" creationId="{BBF2CECD-9404-61BD-794F-BFC080511DC5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Sp add mod">
        <pc:chgData name="Toby Donaldson" userId="2e6e5431-bb17-4c41-9985-d39c50d83c73" providerId="ADAL" clId="{3BD5420F-8264-4A74-AD01-AFEC2C384065}" dt="2024-11-06T01:17:34.560" v="7151" actId="21"/>
        <pc:sldMkLst>
          <pc:docMk/>
          <pc:sldMk cId="3966034841" sldId="363"/>
        </pc:sldMkLst>
        <pc:spChg chg="del">
          <ac:chgData name="Toby Donaldson" userId="2e6e5431-bb17-4c41-9985-d39c50d83c73" providerId="ADAL" clId="{3BD5420F-8264-4A74-AD01-AFEC2C384065}" dt="2024-11-06T01:17:31.086" v="7150" actId="21"/>
          <ac:spMkLst>
            <pc:docMk/>
            <pc:sldMk cId="3966034841" sldId="363"/>
            <ac:spMk id="13" creationId="{D736D377-9D2C-1B5F-A7F7-6A594B012A4A}"/>
          </ac:spMkLst>
        </pc:spChg>
        <pc:spChg chg="del">
          <ac:chgData name="Toby Donaldson" userId="2e6e5431-bb17-4c41-9985-d39c50d83c73" providerId="ADAL" clId="{3BD5420F-8264-4A74-AD01-AFEC2C384065}" dt="2024-11-06T01:17:31.086" v="7150" actId="21"/>
          <ac:spMkLst>
            <pc:docMk/>
            <pc:sldMk cId="3966034841" sldId="363"/>
            <ac:spMk id="14" creationId="{158FCACE-38AE-ADDD-A35B-8B5087055D89}"/>
          </ac:spMkLst>
        </pc:spChg>
        <pc:spChg chg="del">
          <ac:chgData name="Toby Donaldson" userId="2e6e5431-bb17-4c41-9985-d39c50d83c73" providerId="ADAL" clId="{3BD5420F-8264-4A74-AD01-AFEC2C384065}" dt="2024-11-06T01:17:34.560" v="7151" actId="21"/>
          <ac:spMkLst>
            <pc:docMk/>
            <pc:sldMk cId="3966034841" sldId="363"/>
            <ac:spMk id="15" creationId="{45F2F303-B815-92CA-EEFE-7D1032BDB631}"/>
          </ac:spMkLst>
        </pc:spChg>
        <pc:spChg chg="del">
          <ac:chgData name="Toby Donaldson" userId="2e6e5431-bb17-4c41-9985-d39c50d83c73" providerId="ADAL" clId="{3BD5420F-8264-4A74-AD01-AFEC2C384065}" dt="2024-11-06T01:17:26.838" v="7149" actId="21"/>
          <ac:spMkLst>
            <pc:docMk/>
            <pc:sldMk cId="3966034841" sldId="363"/>
            <ac:spMk id="16" creationId="{705B75F2-12E3-B8A4-4DE0-171397DD33F9}"/>
          </ac:spMkLst>
        </pc:spChg>
        <pc:spChg chg="del">
          <ac:chgData name="Toby Donaldson" userId="2e6e5431-bb17-4c41-9985-d39c50d83c73" providerId="ADAL" clId="{3BD5420F-8264-4A74-AD01-AFEC2C384065}" dt="2024-11-06T01:17:26.838" v="7149" actId="21"/>
          <ac:spMkLst>
            <pc:docMk/>
            <pc:sldMk cId="3966034841" sldId="363"/>
            <ac:spMk id="18" creationId="{9F986E6D-6214-07C8-064A-12C840266744}"/>
          </ac:spMkLst>
        </pc:spChg>
      </pc:sldChg>
      <pc:sldChg chg="addSp modSp add mod">
        <pc:chgData name="Toby Donaldson" userId="2e6e5431-bb17-4c41-9985-d39c50d83c73" providerId="ADAL" clId="{3BD5420F-8264-4A74-AD01-AFEC2C384065}" dt="2024-11-06T01:18:07.369" v="7155" actId="1076"/>
        <pc:sldMkLst>
          <pc:docMk/>
          <pc:sldMk cId="1376510950" sldId="364"/>
        </pc:sldMkLst>
        <pc:spChg chg="mod">
          <ac:chgData name="Toby Donaldson" userId="2e6e5431-bb17-4c41-9985-d39c50d83c73" providerId="ADAL" clId="{3BD5420F-8264-4A74-AD01-AFEC2C384065}" dt="2024-11-06T01:18:02.866" v="7154" actId="164"/>
          <ac:spMkLst>
            <pc:docMk/>
            <pc:sldMk cId="1376510950" sldId="364"/>
            <ac:spMk id="15" creationId="{96318001-F039-164C-F6BE-47F99F073D2D}"/>
          </ac:spMkLst>
        </pc:spChg>
        <pc:spChg chg="mod">
          <ac:chgData name="Toby Donaldson" userId="2e6e5431-bb17-4c41-9985-d39c50d83c73" providerId="ADAL" clId="{3BD5420F-8264-4A74-AD01-AFEC2C384065}" dt="2024-11-06T01:18:02.866" v="7154" actId="164"/>
          <ac:spMkLst>
            <pc:docMk/>
            <pc:sldMk cId="1376510950" sldId="364"/>
            <ac:spMk id="16" creationId="{FF990A04-0219-B23F-F4B9-04A140AC7D5F}"/>
          </ac:spMkLst>
        </pc:spChg>
        <pc:spChg chg="mod">
          <ac:chgData name="Toby Donaldson" userId="2e6e5431-bb17-4c41-9985-d39c50d83c73" providerId="ADAL" clId="{3BD5420F-8264-4A74-AD01-AFEC2C384065}" dt="2024-11-06T01:18:02.866" v="7154" actId="164"/>
          <ac:spMkLst>
            <pc:docMk/>
            <pc:sldMk cId="1376510950" sldId="364"/>
            <ac:spMk id="18" creationId="{2326EB01-A863-942C-43BC-C10DBA07396B}"/>
          </ac:spMkLst>
        </pc:spChg>
        <pc:grpChg chg="add mod">
          <ac:chgData name="Toby Donaldson" userId="2e6e5431-bb17-4c41-9985-d39c50d83c73" providerId="ADAL" clId="{3BD5420F-8264-4A74-AD01-AFEC2C384065}" dt="2024-11-06T01:18:07.369" v="7155" actId="1076"/>
          <ac:grpSpMkLst>
            <pc:docMk/>
            <pc:sldMk cId="1376510950" sldId="364"/>
            <ac:grpSpMk id="6" creationId="{855B4290-359D-8DFA-3345-A81FD48C9165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addSp modSp add mod">
        <pc:chgData name="Toby Donaldson" userId="2e6e5431-bb17-4c41-9985-d39c50d83c73" providerId="ADAL" clId="{3BD5420F-8264-4A74-AD01-AFEC2C384065}" dt="2024-11-06T01:20:47.435" v="7243"/>
        <pc:sldMkLst>
          <pc:docMk/>
          <pc:sldMk cId="4191785478" sldId="365"/>
        </pc:sldMkLst>
        <pc:spChg chg="add mod">
          <ac:chgData name="Toby Donaldson" userId="2e6e5431-bb17-4c41-9985-d39c50d83c73" providerId="ADAL" clId="{3BD5420F-8264-4A74-AD01-AFEC2C384065}" dt="2024-11-06T01:19:42.742" v="7242" actId="20577"/>
          <ac:spMkLst>
            <pc:docMk/>
            <pc:sldMk cId="4191785478" sldId="365"/>
            <ac:spMk id="7" creationId="{A1D04736-D661-6CD7-3A37-BE91E1EF53B9}"/>
          </ac:spMkLst>
        </pc:spChg>
        <pc:spChg chg="add mod">
          <ac:chgData name="Toby Donaldson" userId="2e6e5431-bb17-4c41-9985-d39c50d83c73" providerId="ADAL" clId="{3BD5420F-8264-4A74-AD01-AFEC2C384065}" dt="2024-11-06T01:20:47.435" v="7243"/>
          <ac:spMkLst>
            <pc:docMk/>
            <pc:sldMk cId="4191785478" sldId="365"/>
            <ac:spMk id="12" creationId="{B3924231-3C31-62D8-22A6-8C309A4B71BD}"/>
          </ac:spMkLst>
        </pc:spChg>
        <pc:cxnChg chg="add mod">
          <ac:chgData name="Toby Donaldson" userId="2e6e5431-bb17-4c41-9985-d39c50d83c73" providerId="ADAL" clId="{3BD5420F-8264-4A74-AD01-AFEC2C384065}" dt="2024-11-06T01:19:31.491" v="7226" actId="14100"/>
          <ac:cxnSpMkLst>
            <pc:docMk/>
            <pc:sldMk cId="4191785478" sldId="365"/>
            <ac:cxnSpMk id="9" creationId="{672B7A1C-F6FD-1CBE-D627-D2C29E8C34AB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2:50:25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24756 1307 11 0,'0'0'0'0,"0"0"0"0,0 0 0 16,0 0 1-16,-27 5-1 0,21-2 1 0,-5 3-1 15,8-12 0-15,3 6 0 0,-5-8 1 16,5 8-1-16,-6-6 1 0,1-2-1 16,2 2 0-16,-2 3 50 0,-9-11 1 15,8 14-1-15,1 0 1 0,-4 0-51 16,-2 0 0-16,3 0-4 0,-20 9 1 16,9-4 0-16,2 4 0 0,-24 5 3 15,19-9 0-15,3 4-7 0,-20 10 0 16,17-4 0-16,-3 7 0 0,-25 15 7 15,31-23 0-15,2 0 7 0,1 5 1 0,2-2 0 16,3-3 0-16,0 0-8 0,0 0 0 0,0-8 0 16,2 3 0-16,4-1 81 0,-1 3-1 0,-2-2 0 15,0-4 2-15,2-2-82 0,-5 8 0 0,3 3 0 16,2 1 0-16,-5-4 57 0,3 3 0 0,-6 6 0 16,-5 2 0-16,2 6-57 0,-16 20 0 15,25-31 0-15,-6-6 32 0,-5 12 0 0,13-18 0 16,6 4 0-16,0 5-32 0,-5-9 0 15,5-2 44-15,0 11 1 0,-3 0 0 0,3-5 1 16,-3 10-46-16,3-4 0 0,3 4 16 16,5 9 1-16,-8-16-1 0,0 2 1 15,3 14-17-15,-3-14 0 0,0 6 56 16,0 16 1-16,-3-16 1 0,3 8-1 16,-8 23-57-16,0-29 0 0,-1 6 25 15,-2 0 0-15,9-8 0 0,2-6 0 0,2-5-25 16,1-7 0-16,3 10 0 0,2-4 0 0,3 1 27 0,0 2 0 15,6-3 1-15,2 1-1 0,9 5-27 0,2 0 0 16,-5-9 0-16,2 1 0 0,-2-6-6 0,3-6 1 16,-3 12 0-16,-6-6 0 0,-8 9 5 0,3-9 0 15,3 5 0-15,-1 4 0 0,3-7-3 0,15 12 1 16,-15-2-1-16,6-4 1 0,27 12 2 16,-21-17 0-16,2 2 32 0,44 4 0 15,-35-12 0-15,7 3 0 0,-4-6-32 0,7-2 0 16,1-3 0-16,-1 2-28 0,1 1 0 0,-1 2 0 15,0 6 1-15,4 0 27 0,-9 6 0 0,2-6 0 16,-2 0 0-16,0 0 19 0,42 3 1 16,-51 2 0-16,7 1 0 0,40 2-20 15,-41-8 0-15,3 6 24 0,56-3 1 16,-45-6 0-16,0 3 0 0,2-6-25 0,1-2 0 16,5-3 0-16,-2 2 25 0,2 1 0 0,-8-4 1 15,0 10 0-15,0 2-26 0,0-9 0 0,-5 9 0 0,5 0 0 16,-8 0 17-16,2 3 1 0,1 3-1 0,-7 2 1 15,4 6-18-15,41 9 0 0,-44-12 0 16,-2-8 11-16,40 8 1 0,-41-3 0 0,6-2 0 16,47 8-12-16,-45-11 0 0,1 2 9 15,49-5 1-15,-50 3-1 0,1-3 1 16,49 3-10-16,-49 0 0 0,-6 3 33 16,46 8 1-16,-46-6-1 0,-2 6 1 15,46 9-34-15,-47-12 0 0,-3 6-12 16,42 11 0-16,-41-22 0 0,-1 2 1 15,39 6 11-15,-36-8 0 0,1-6-5 0,46 2 0 16,-41-4 0-16,2-4 0 0,53-8 5 16,-58 0 0-16,3-6-12 0,46-11 2 15,-57 9 0-15,-6 2 0 0,31-17 10 16,-31 15 0-16,-8 8-10 0,0 0 1 16,-3 0-1-16,-3 0 1 0,-5 0 9 0,0 0 0 0,2 5 0 15,-7-5 0-15,2 0-20 0,-3 0 1 0,6 0-1 16,5 0 1-16,3-6 19 0,20-25 0 15,-23 25 0-15,6-8-19 0,13-17 0 16,-24 26 0-16,0 5 0 0,5-23 19 16,-8 23 0-16,-8 8 11 0,3-16 0 15,-1 13 0-15,-5-2 0 0,0-6-11 16,0 3 0-16,0 0 0 0,-11-20 0 16,3 17 0-16,-3-2 1 0,-11-9-1 15,2 13 0-15,1-7 26 0,-39-20 1 16,25 22-1-16,0 3 1 0,-3 3-27 0,3 0 0 0,-6-6 0 15,6 3 1-15,-6 3 0 0,-5-5 0 0,3-4 0 16,-1-2-1-16,-52-29 0 0,42 26 0 16,-4 0-3-16,-62-34 0 0,54 31 0 0,-8 3 0 15,-69-28 3-15,59 28 0 0,-1 0-23 16,-89-31 0-16,84 30 0 0,-3-4 1 16,-91-38 22-16,85 35 0 0,-8-1-6 15,3-5 0-15,-3 0 0 0,5 5 0 0,1-5 6 16,-95-37 0-16,92 43 0 0,3 8-195 15,-205-51 0-15,155 51 0 0,41 22-132 0,-141-14 195 16,103-2-1-16,146 22-373 0</inkml:trace>
  <inkml:trace contextRef="#ctx0" brushRef="#br0" timeOffset="1750.49">15466 3805 11 0,'0'0'0'0,"0"0"0"0,0 0 0 0,0 0 0 0,0 0 1 16,-30 14-1-16,11-14 1 0,-1 3-1 0,-2 2 0 15,0-5 0-15,3 0 0 0,5-5 0 0,6 2 1 16,-6 3-1-16,3-6 1 0,0 6-1 0,3-8 0 15,-6 0 0-15,8 2 0 0,-2 0 0 0,2-2 0 0,1-1 0 16,-3 4 1-16,2-4-1 0,1 4 0 0,-4-1 0 16,-2 3 0-16,3-2 0 0,-9 5 0 0,4 5 0 15,-12-5 0-15,-3 3 0 0,0 3 0 0,4 8 0 16,-7 0 0-16,6 6 19 0,3 2 1 0,8-8-1 16,-2-5 1-16,8-1-20 0,2 6 0 15,1-3 0-15,2-2 74 0,3 5 0 16,-6 0 1-16,-5 0 0 0,3 23-75 15,-6-18 0-15,0 4 107 0,-11 27 1 0,12-27-1 16,2 2 2-16,-14 34-109 0,16-31 0 16,-2 1 64-16,-8 41 0 0,5-34 0 15,3 7 2-15,3-7-66 0,-6 1 0 0,-5-3 0 16,5 2 41-16,-16 29 1 0,21-29 0 0,-2-2 0 16,-3 39-42-16,9-33 0 0,-1 2 32 15,4 39 0-15,2-47 0 0,2 3 0 16,4-1-32-16,5 1 0 0,-8 2 0 0,8-2 28 15,-3 0 0-15,3-4 0 0,-3-5 0 0,9-5-28 16,2-3 0-16,-5 2 0 0,-6-2 0 0,3 2 33 16,3 15 1-16,-6-17-1 0,4 2 0 15,-4 20-33-15,3-14 0 0,-3-2 40 0,12 27 0 16,-9-25 0-16,2-5 0 0,18 25-40 16,-12-26 0-16,0-8 21 0,23 23-1 15,-17-23 0-15,0 0 0 0,19 14-20 16,-25-19 0-16,0 5 13 0,1 0 1 15,-1 0 0-15,0-6 0 0,4 3-14 0,-4 1 0 0,0 2 0 16,1 0 0-16,-1 5 4 0,0-4 1 0,1-1-1 16,-1-6 1-16,0 6-5 0,1 0 0 0,4-3 0 15,10 1 0-15,-1-1 9 0,0-3 1 0,3 1 0 16,-3 2 0-16,0-8-10 0,6 3 0 0,-9-6 0 16,3 5 0-16,0-5-1 0,1 0 1 0,-4 0-1 15,-2 3 1-15,-4 3 0 0,-4-6 0 0,-1 0 0 16,0 0 0-16,-5 0-3 0,-3 0 1 0,6 0 0 15,2-6 0-15,3 3 2 0,0-8 0 0,3-3 0 16,3-3 0-16,2-6-1 0,3-2 1 0,-8 3 0 0,0-7 0 16,3-1 0-16,19-38 0 0,-22 31 0 15,-6 1-9-15,25-43 0 0,-30 37 0 0,11 0 0 16,16-46 9-16,-16 46 0 16,6 6-14-16,2-6 1 0,-14 2 0 0,6 1 0 0,-6 5 13 15,1-3 0-15,-4-2 0 0,1 2 0 0,-3 6-15 16,5-36 0-16,-14 42 0 0,4-3 1 15,2-26 14-15,-6 29 0 0,4-1 9 16,-9-30 0-16,0 25 0 0,-6-5 1 16,3-7-10-16,-2 7 0 0,-9 8 0 0,-3 0 6 0,4 2 0 15,-1 1 0-15,0-9 1 0,8 6-7 0,-13-31 0 16,5 25 0-16,3 6 10 0,-8-31 1 16,5 25 0-16,0 0 0 0,-16-30-11 15,16 36 0-15,-5 5 3 0,-28-22 1 16,22 20 0-16,-11 2 0 0,-30-13-4 15,24 22 0-15,1 5 7 0,-50-10 0 16,49 19 0-16,-2 0 0 0,-39-9-7 16,44-2 0-16,6 2 35 0,3-5 1 0,2 6 0 15,1-6 0-15,2 0-36 0,5-6 0 0,-7 12 0 16,-4-6 0-16,1-1-9 0,2 1 0 0,-10-2 0 16,-1 4 1-16,0 4 8 0,1-6 0 0,-9 14 0 15,3 0 0-15,-9 8-21 0,3 1-1 0,-2 8 1 16,-1 5 1-16,-5 6 20 0,-66 37 0 15,61-29 0-15,-4 1-106 0,-65 39-1 16,71-39 1-16,3-1 1 0,-58 26 105 16,72-45 0-16,44-17-1172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6:42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14950 12934 11 0,'0'0'0'0,"0"0"0"0,0 0 0 0,0 0 0 15,0 0 1-15,0 0-1 0,0 0 1 16,0 0-1-16,0 0 0 0,0 0 0 0,0 0 1 15,0 0-1-15,0 0 1 0,-19-28-1 16,13 20 0-16,6 2 11 0,-14-19 0 16,14 14 0-16,0-1 1 0,0-2-12 15,0 11 0-15,0-8 78 0,6 3 0 16,2 5 1-16,-8 3-1 0,6-6-78 16,-6 6 0-16,5 6 73 0,3 2 2 15,-8-5-1-15,0 8 0 0,0 4-74 0,0 10 0 16,6 6 0-16,-6 14 108 0,-6 3 0 0,6-9 0 15,-5-8 1-15,5 0-109 0,0-9 0 0,0 12 0 16,-3-3 0-16,3 9 67 0,0 38 1 16,-5-41 1-16,5 5-1 0,-14 51-68 15,3-45 0-15,-3 0 26 0,0 5 1 0,0-2-1 16,3-6 1-16,-3 8-27 0,-2 1 0 0,-1-1 0 16,-2-8 0-16,0 6 34 0,-12 39 1 0,17-54-1 15,3 1 1-15,-11 25-35 0,17-40 0 16,-1 1 16-16,-8 11 0 0,14-20 0 15,6 0 1-15,2 0-17 0,-2-6 0 0,-1-5-6 16,12 5 0-16,-6-5 0 0,-3 0 0 16,23 3 6-16,-20-6 0 0,2 0-8 15,12 5 0-15,-11-2 0 0,-6 3 0 16,3-1 8-16,-5 1 0 0,2 2 0 0,1 7 2 16,2-7 1-16,-3 12 0 0,3-6 0 0,3 8-3 15,-3 6 0-15,3-8 0 0,-1-3 0 0,7 3 21 0,-1-6 1 16,0-3 0-16,-5 0 0 0,3-11-22 0,-1 0 0 15,9 0 0-15,6 0 0 0,7 0 19 0,-5 0 0 16,12-5 0-16,-7-4 1 0,4-2-20 0,2 0 0 16,3-1 0-16,3 1 0 0,-6 0-12 0,8-3 2 15,-13 5 0-15,2 1 0 0,-2 2 10 0,-3-5 0 0,3 8 0 16,-6 3 0-16,5 6 0 0,1 2 0 0,0 6 0 16,2-8 0-16,3 8 0 0,1 0 0 0,2 0 0 15,2 0 0-15,-4 3-24 0,1 0 0 0,7-6 0 16,-9 3 1-16,9-8 23 0,-4 2 0 0,4-8 0 15,-1 0 0-15,6-11 16 0,-5 0 0 0,10 0 0 16,-2 2 1-16,3 4-17 0,2-7 0 0,-5 4 0 16,-6 2 0-16,0 1 24 0,-2-1 0 0,-9 3 1 15,3 3-1-15,0 0-24 0,3 0 0 0,-6 3 0 16,8 3 0-16,1-4 9 0,-1 4 0 0,3-3 0 16,-2 0 1-16,8 0-10 0,-3-3 0 0,0 0 0 15,0 0 0-15,5-3-1 0,-5 0 1 0,0 0 0 0,6 0 0 16,2 0 0-16,-2 1 0 0,2 2 0 0,-8-6 0 15,6 6-22-15,-6 0 1 0,2-3-1 0,-2-2 0 0,6-1 22 16,-6 0 0-16,3-5 0 0,-1 0 0 0,7-3 11 16,-4-3 2-16,9 0-2 0,-8-3 1 0,7 1-12 15,65-21 0-15,-70 23 0 0,0-2 8 16,70-12 0-16,-67 17 0 0,-3 2 1 16,69-10-9-16,-71 13 0 0,2-2-6 15,70-9 0-15,-65 15 0 0,1-1 1 16,61-8 5-16,-67 11 0 0,-8 6 9 0,58 3 0 15,-58-6 0-15,0 5 0 0,53 4-9 16,-53-6 0-16,2 2-22 0,54 4 1 16,-62-1 0-16,1 3-1 0,38 9 22 15,-47-6 0-15,-5 9-7 0,46 10 0 16,-40-16 0-16,-1 0 0 0,-6-3 7 16,1 3 0-16,-6-3 0 0,0 3-18 0,1-3 1 0,-4 0 0 15,3 0 0-15,-8 0 17 0,3 0 0 0,-4 1 0 16,1-7 0-16,0 3 23 0,3-2 0 0,-14-1 0 15,-1-2 0-15,-2-3-23 0,-2-1 0 0,2 1 0 16,3 0 0-16,5 0 16 0,-5-3-1 0,2 0 0 16,-2 0 0-16,5 0-15 0,-5 0 0 0,-5-3 0 15,2 0 0-15,-6-2 13 0,3-1 1 0,3-3 0 16,-5-2 0-16,2 0-14 0,1 3 0 0,2-18 0 16,0-8 0-16,-3-11-3 0,14-45 0 0,-11 48 0 15,-3 0 0-15,15-42 3 0,-15 39 0 16,3-3-39-16,3 0 0 0,-9 3-1 0,3-9 2 15,4 7 38-15,1-1 0 0,-7-3 0 0,2 3 0 16,0 6-51-16,3-45 0 0,-5 42 0 0,0 3-1 16,7-34 52-16,-13 42 0 0,0 3-24 15,-5 3 0-15,5 5 0 0,-6 4 1 0,1 5 23 16,-4 0 0-16,4 5 0 0,-3-5 0 0,2 3-17 16,-2 2 1-16,-3 1 0 0,0-9 0 0,-3 3 16 15,0 0 0-15,-5 0 0 0,-1 3 0 0,-10 2 47 16,2 1 1-16,-2 2 0 0,0 6 1 0,-1 0-49 15,-2 0 0-15,-6 0 0 0,-5 6 0 0,0 2 27 0,-3 1 0 16,-3-1 0-16,-2 3 0 0,-6-5-27 0,0 2 0 16,0-2 0-16,-3 2 0 0,3-5-18 0,-5 3 1 15,-1-3 0-15,3-3 0 0,3-3 17 0,-5 0 0 16,-9 3 0-16,0 0 0 0,-3-3 31 0,-2 0 0 16,3 3 0-16,5-5 0 0,-3 2-31 0,0-3 0 0,-5 1 0 15,5-4 0-15,-11-2 20 0,0 0 1 0,3-3-1 16,2 0 2-16,-4 0-22 0,2-3 0 0,-3 0 0 15,0-3 0-15,0 3 14 0,3-5 1 0,-3 2-1 16,-3 3 1-16,-2 3-15 0,-89-17 0 16,80 17 0-16,1 3-30 0,-98-9 0 15,103 9-1-15,-11 2 1 0,-100-5 30 16,100 6 0-16,0 2-45 0,-102-8 1 16,110 6-1-16,0-1 1 0,-100-13 44 15,92 8 0-15,5 0-26 0,-101-14 2 16,104 14 0-16,0 2 0 0,-102-10 24 0,88 8 0 15,3 5 28-15,-111-10 1 0,114 13 0 16,0 3 0-16,-105-5-29 0,96-1 0 16,4 6 32-16,-103 3 0 0,107-2 0 0,1 2 0 15,-94 0-32-15,105 0 0 0,0 0 19 16,-89 0 0-16,89 2 0 0,14 4 1 16,-89 14-20-16,91 2 0 0,6-2-123 15,-61 33-1-15,64-27 1 0,66-26-935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8:03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10080 13134 798 0,'0'0'0'0,"0"0"0"0,0 0 0 0,0 0 34 0,0 0 0 15,0 0 0-15,0 0 0 0,0 0-34 0,0 0 0 16,0 0 0-16,0 0 0 0,0 0 21 0,0 0 0 16,0 0 0-16,0 0 0 0,0 0-21 0,0 0 0 0,0 0 0 15,0 0 0-15,0 0 52 0,0 31-1 0,0-25 0 16,0-6 0-16,5 5-51 0,-5-2 0 0,0 8 0 15,0-2 0-15,3 5 10 0,8 14 0 16,-11-5 0-16,-5 10 0 0,5 46-10 16,0-45 0-16,-6 2 71 0,6 46-1 15,6-40 0-15,-1 0 1 0,1 1-71 0,8 13 0 16,-9 3 0-16,-2 8 42 0,8 71 0 16,-11-73 0-16,0 3 1 0,-6 50-43 0,-2-68 0 15,3-5-16-15,-9 0 0 0,8-8 0 0,1 0 0 16,-4-4 16-16,-2-5 0 0,-2 1 0 0,1-7 0 15,4-2-71-15,3 2-1 0,-4-8 1 0,9-8 0 16,0-6 71-16,0 0 0 0,0 0 0 0,0 0 0 0,0 0-193 16,0 0 0-16,-5-6 1 0,5-2-1 0,0-3 106 15,-6-34 1-15,1 2 0 0,5 43-166 16</inkml:trace>
  <inkml:trace contextRef="#ctx0" brushRef="#br0" timeOffset="366.19">10237 13269 528 0,'0'0'0'0,"0"0"0"0,0 0 0 0,0 0 42 0,17-42 0 15,-3 22 0-15,-6 3 1 0,3 3-43 0,3 9 0 16,-3-4 0-16,3 1 63 0,0-3 2 0,10 2-1 15,-4-5 0-15,7 0-64 0,9-6 0 0,-3 3 0 16,1 3 0-16,-1-5 54 0,-3 2 1 0,-2 0-1 16,2 3 0-16,3 5-54 0,-5 4 0 0,2 2 0 15,-5 3 0-15,3 3 39 0,-1 2 0 0,-2 4 1 16,-11 2 0-16,-3 6-40 0,-3 0 0 0,-2 5 0 16,-6-2 0-16,-6 3 55 0,4-1 0 0,-9 6 0 15,-9 3 2-15,-5 6-57 0,-35 36 0 0,29-39 0 16,-2 5 48-16,-39 29 1 0,39-37 0 15,-3-1 0-15,-25 21-49 0,37-37 0 16,4-5-64-16,-13-4 1 0,22-10-1 16,8-7 0-16,-2-24 64 0,5 16 0 0,5-8-119 15,4-9 0-15,-4-2 1 0,-5 0-1 0,0 39-643 16</inkml:trace>
  <inkml:trace contextRef="#ctx0" brushRef="#br0" timeOffset="950.3">11348 12985 673 0,'0'0'0'0,"0"0"0"0,0 0 0 0,0 0 33 0,0 0 0 0,0 0 1 16,27 28 0-16,-21-19-34 0,-1 5 0 0,1 5 0 15,2-5 0-15,-2 3 40 0,-1 3 0 0,-5 0 0 16,3 16 1-16,-3 1-41 0,-8 56 0 15,-6-43 0-15,3 1 83 0,-22 53 0 0,13-53-1 16,7 5 2-16,-7-3-84 0,4-5 0 0,-1 0 0 16,1 3 8-16,2-9 0 0,0 0 0 0,0-2 0 0,3-7-8 15,-17 24 0-15,23-43 0 0,-1-6 54 16,-7-2 0-16,7-3 0 0,6-3 1 16,6-9-55-16,-6 1 0 0,0-4-41 15,0-2 1-15,5-25 0 0,-5-15 0 0,8-13 40 16,6-88 0-16,-3 88 0 0,-5-6-23 15,8-6 1-15,-1 11-1 0,7 1 1 0,7 2 22 16,-2 0 0-16,0 20 0 0,-6 3 0 0,1 14 17 0,5-3 0 16,-6 11 0-16,0-2 1 0,-5 11-18 0,-6 2 0 15,3 3 0-15,-2-2 0 0,2 2 18 0,-3 4 1 16,3 2 0-16,-5-3 0 0,7 0-19 0,-4 0 0 16,5 6 0-16,2 0 0 0,-2 0-50 0,5-1 1 15,-5 4-1-15,3 0 0 0,-1 2 50 0,1-2 0 0,2 5 0 16,3 0 0-16,3 3-156 0,6-5-1 0,-4 2 1 15,4 0 0-15,2 3 64 0,-6 0 0 0,-2-8 0 16,-6-6 0-16,-19 0-96 0</inkml:trace>
  <inkml:trace contextRef="#ctx0" brushRef="#br0" timeOffset="1166.48">12176 13019 1179 0,'0'0'0'0,"0"0"0"0,0 0 0 0,0 0 68 0,0 0 2 0,0 0-1 0,0 36 0 16,0-27-69-16,0 2 0 0,-5 6 0 0,2 5 0 16,3 4-16-16,0 2 0 0,0 0 0 0,-5 3 1 15,5-3 15-15,-6 28 0 0,1-19 0 16,2 5-55-16,-14 54 0 0,15-46-1 0,2 4 1 16,0 2 55-16,0-5 0 0,5 5 0 0,9-5-143 15,-9 5 0-15,4-25 0 0,-4-11 1 0,-5-20-309 16</inkml:trace>
  <inkml:trace contextRef="#ctx0" brushRef="#br0" timeOffset="1616.3">12726 13213 876 0,'0'0'0'16,"0"28"0"-16,11 9 41 0,3 47 0 16,-14-53 0-16,6 3 2 0,-4 42-43 15,-2-37 0-15,-2-2 7 0,2 2 1 0,-6-5-1 16,1 2 1-16,-1-5-8 0,-2 3 0 0,2-11 0 16,1-7 0-16,2-4 32 0,-3-4 1 0,1-2-1 15,5-6 1-15,0 0-33 0,0 0 0 0,0 0 0 16,-6-11 0-16,6 2-13 0,6-22 0 15,5-3 0-15,3-13 1 0,11-60 12 16,-12 67 0-16,1 1 63 0,0 0 0 0,3-9 1 0,2-3-1 16,9-5-63-16,-4-3 0 0,1 2 0 0,8 1 0 15,1-6 47-15,24-45 0 0,-34 68 1 16,-1 8-1-16,15-17-47 0,-24 43 0 0,-11-1 43 16,16 34 0-16,-11-28 0 0,-8 6 1 15,0 2-44-15,9 20 0 0,2 6 0 0,0 14 50 16,3 5-1-16,-9-8 0 0,-2 3 0 0,2-6-49 15,-5 51 0-15,6-42 0 0,-6-3-1 16,0 45 1-16,3-51 0 0,-3 0 0 16,2 3 0-16,1-3 0 0,-3-5 0 0,6-6-185 0,-6 8 1 15,5-14-1-15,4-5 1 0,2-6-10 0,-3-5-1 16,-3-7 0-16</inkml:trace>
  <inkml:trace contextRef="#ctx0" brushRef="#br0" timeOffset="1949.61">14044 11905 876 0,'0'0'0'0,"0"0"0"0,8 31 119 0,3 8 2 16,-11-5-2-16,3 8 2 0,2 9-121 0,-5-4 0 15,0 13 0-15,0-4 108 0,-13 73 2 0,2-56-2 16,2 6 2-16,-4 3-110 0,-1 2 0 16,3 3 0-16,-3 6 92 0,-3 0 1 0,9-6 0 0,-6-5 0 15,0-3-93-15,-11 70 0 0,14-85 0 16,3-4-6-16,-6-1 1 0,9-6-1 0,5-2 1 0,0-15 5 16,0 4 0-16,-6-9 0 0,6 0 0 0,-5-12-125 15,2 1 2-15,3-12-1 0,-6-2 1 0,6-6 123 16,-5 0 0-16,-3-6 0 0,2 4 0 0,1-1-195 15,-1 0 1-15,-2-20 0 0,2-5 0 0,6 28-459 16</inkml:trace>
  <inkml:trace contextRef="#ctx0" brushRef="#br0" timeOffset="2182.98">13450 12926 1337 0,'0'0'0'15,"0"0"0"-15,28-6 88 0,16-13 0 16,-14 10 1-16,3 4 0 0,34-4-89 16,-31 1 0-16,10 2 48 0,40-11 1 15,-36 14 0-15,2 6 0 0,56 0-49 16,-53-3 0-16,1 3 14 0,60 8 0 16,-50-11 0-16,6-6 1 0,63 1-15 15,-71 2 0-15,-4-3-168 0,56-11 1 16,-71 9-1-16,-15 2-129 0,17-22 167 15,-42 17 0-15,-5 11-533 0</inkml:trace>
  <inkml:trace contextRef="#ctx0" brushRef="#br0" timeOffset="2383.23">12746 12692 629 0,'0'0'0'0,"0"0"0"0,38 29-122 15,6-13 2-15,-24-7-1 0,-1 2-11 0,14 6 122 16,-13-17-1-16,-20 0-74 0</inkml:trace>
  <inkml:trace contextRef="#ctx0" brushRef="#br0" timeOffset="3035.02">15864 11711 1045 0,'0'0'0'0,"0"0"0"0,0 0 0 0,0 0 11 0,0 0 0 0,-8 31 0 16,8-20 0-16,-6-6-11 0,-2 18 0 15,-3-9 0-15,-3 8 5 0,-33 35 0 16,17-21 0-16,-3 7 1 0,-33 32-6 15,41-35 0-15,-6-1 24 0,4 1 0 0,2 13 0 16,-6 12 1-16,9 2-25 0,-22 85 0 16,16-70 0-16,-2 8 61 0,2 0 2 0,4 14-2 0,-7 9 1 15,4 5-62-15,-20 110 0 0,30-119 0 16,3-7-14-16,6-1 1 0,2-17-1 0,1 1 1 16,16-15 13-16,17 54 0 0,-9-74 0 15,6-7-94-15,41 13 0 0,-30-48 0 0,-36-8-745 16</inkml:trace>
  <inkml:trace contextRef="#ctx0" brushRef="#br0" timeOffset="3800.48">17350 12209 662 0,'0'0'0'16,"0"0"0"-16,0 0 13 0,34-6 0 0,-23 6 0 0,-9 0 0 15,-2 0-13-15,-2-3 0 0,2 3 112 16,-17-3-1-16,3 0 1 0,-5-2 0 16,-42-12-112-16,28 9 0 0,-3 2 73 0,-27-8 1 15,35 8-1-15,-2 6 1 0,-37 9-74 16,29 2 0-16,-4 3 35 0,1 3 0 15,-1 3 1-15,-2 2 0 0,0 6-36 0,2 3 0 16,4 0 0-16,2-3 0 0,3 0 41 0,5 3 0 16,3 3 0-16,0-3 0 0,12 3-41 0,-12 30 0 15,16-35 0-15,9-1 22 0,9 25 1 16,7-25-1-16,6 0 0 0,36 26-22 16,-25-23 0-16,3 0 15 0,3-3 0 0,0 0 0 15,-1-3 1-15,1 4-16 0,0-4 0 0,-6 0 0 16,0-8 0-16,-8-3 58 0,-6 0 1 0,-5-3 0 15,-3 1 0-15,-8-1-59 0,2-5 0 0,-5 2 0 16,0-5 0-16,0-3 21 0,0 5 1 0,-8 1 0 16,-3 3 0-16,-3 2-22 0,-2 0 0 0,-12 3 0 15,-11 3 0-15,-13 5 38 0,-1 1 1 0,1-9-1 16,2 0 0-16,0-5-38 0,-2-1 0 0,5 3 0 0,3-5 0 16,-9 2-164-16,4-8 2 0,7-5-2 0,4-4 1 15,4-5 163-15,4 0 0 0,5-8 0 0,3 2 0 16,8-8-128-16,9 5-1 0,5-5 1 0,-6 3 0 0,6 25-787 15</inkml:trace>
  <inkml:trace contextRef="#ctx0" brushRef="#br0" timeOffset="4833.42">18593 12093 561 0,'0'0'0'0,"0"0"0"0,0 0 44 0,-41 26 0 16,22-21 0-16,-1 1 0 0,-32 2-44 16,27-8 0-16,6 6 83 0,-34-3-1 15,23-1 0-15,-3 1 1 0,-39 6-83 16,39-4 0-16,8 1-7 0,-33 2 1 16,25-5 0-16,8-3 0 0,-28-3 6 15,34 3 0-15,5-5-17 0,-2 2-1 0,7-5 1 16,4 2 1-16,-9-3 16 0,8 9 0 15,-5-2 37-15,-2-1 2 0,7 3-2 16,-2 0 1-16,-12 8-38 0,7-2 0 0,-1 2 76 16,0 6 1-16,3 0 1 0,-3 1-1 0,-2 4-77 15,2 4 0-15,5-1 0 0,-2 6 0 0,3 6 56 16,3 3 2-16,-9-1-1 0,3 6 0 0,2-5-57 16,-7 47 0-16,8-41 0 0,2-1 40 15,-8 54 1-15,14-43 0 0,0 6 1 16,-5-3-42-16,5 1 0 0,5 2 0 0,1 3 28 0,8 53 1 15,-14-59-1-15,5-5 1 0,-5 56-29 16,-5-51 0-16,5 3 36 0,-6 3 1 16,3-14 0-16,3-3 0 0,3-3-37 0,3-3 0 15,-1-8 0-15,1-5 0 0,7-9 48 0,1-6 1 16,6 0-1-16,-1-11 1 0,6 0-49 0,0-6 0 0,8 1 0 16,0 2 0-16,6-8 34 0,-1 2-1 0,1 6 0 15,-6 3 0-15,-5 3-33 0,2 3 0 0,-2 2 0 16,-3 6 0-16,-6 9-183 0,14 25 2 15,-8-29-1-15,0 7-188 0,33 22 183 16,-19-34-1-16,-39-14-654 0</inkml:trace>
  <inkml:trace contextRef="#ctx0" brushRef="#br0" timeOffset="16466.47">19323 11933 404 0,'0'0'0'0,"0"0"0"0,0 0 18 0,0 0 1 0,0 0 0 15,0 0 0-15,0 0-19 0,0 0 0 0,0 0 96 16,0 0-1-16,-31 25 0 0,23-22 1 16,0-3-96-16,8 0 0 0,-6 0 111 15,-8 0 1-15,9 0-1 0,5 0 1 16,0 11-112-16,-6-8 0 0,-2 3 63 15,-3-1 1-15,11 4-1 0,0 5 2 16,-5 5-65-16,2-4 0 0,0 4 28 0,0 26 0 16,-2-17 0-16,5 3 1 0,0 6-29 15,0-1 0-15,0-2 0 0,0-3 34 0,0 0 0 16,0 0 0-16,5 3 1 0,1-6-35 0,2 3 0 16,-2 3 0-16,-4-3 0 0,9 2 18 0,9 26 1 15,-15-25 0-15,-2-6 0 0,8 31-19 16,-5-30 0-16,-6-1 28 0,2 0 0 0,-2 6 0 15,0 2 1-15,0-5-29 0,-2 9 0 0,2-4 0 16,0-8 0-16,0 0-4 0,0 1 1 0,0-4 0 16,0 0 0-16,2 3 3 0,1-11 0 0,-3 3 0 15,0 0 0-15,3 2-24 0,2 26 1 16,-10-23-1-16,-1 9 1 0,-7 28 23 16,10-31 0-16,3-3-76 0,-6 20 0 15,6-20 0-15,-5-3 1 0,-1-2 75 0,1 5 0 16,2 3 0-16,-3 3-121 0,6-3 1 0,-5-6-1 15,5 0 1-15,5-2 120 0,1-4 0 0,-3-2 0 0,8-6 0 16,-3-2-161-16,3-6 2 0,-3-6-2 0,-2-8 1 16,-6 11-191-16</inkml:trace>
  <inkml:trace contextRef="#ctx0" brushRef="#br0" timeOffset="17132.77">19911 12892 752 0,'0'0'0'0,"0"0"0"0,0 0 18 0,0 0 0 15,0 0 0-15,0 0 0 0,0 0-18 16,28 17 0-16,-23-14 75 0,1 0 0 0,-1 2 1 15,1-5 0-15,2 6-76 0,6 2 0 0,3-8 0 16,-1 3 0-16,3 0 60 0,31 0 1 0,-28-6 1 16,0 0-1-16,25-11-61 0,-27 6 0 15,5-1 62-15,13-5 0 0,-21 0 1 0,-1 3-1 16,17-3-62-16,-24 8 0 0,2 1 39 16,-3-10 0-16,-5 7 0 0,-3 2 1 15,0-5-40-15,-3 3 0 0,3-1 2 16,-3-10 1-16,-8 5-1 0,3-1 1 15,-17-21-3-15,11 16 0 0,1 3 16 16,-4-2-1-16,0 2 0 0,6 3 0 0,-2 2-15 16,1-2 0-16,-1 6 0 0,-1 2 0 0,-3 6 16 0,-10 6 0 15,7 0 0-15,1-4 1 0,-28 26-17 16,22-8 0-16,-8 8 9 0,-17 31 1 16,36-30-1-16,1-1 1 0,-12 34-10 15,11-31 0-15,3 5 15 0,3 3 0 16,2-2 0-16,1-3 0 0,10 8-15 0,1 3 0 0,7-14 0 15,-1 0 0-15,15-6 10 0,31 26 0 16,-27-31 0-16,10-1 1 0,42 4-11 16,-39-18 0-16,9-5-91 0,-1-2 2 0,0-1-1 15,-2 0 1-15,3-3 89 0,-6-8 0 0,2 0 0 16,-7 0 0-16,2-8-131 0,0 2 0 0,-16-3 1 16,-3-2-1-16,-25 25-746 0</inkml:trace>
  <inkml:trace contextRef="#ctx0" brushRef="#br0" timeOffset="17699.8">20953 12580 752 0,'0'0'0'0,"0"0"0"0,0 0 27 16,0 56-1-16,0-42 0 0,0-5 1 15,0 16-27-15,0-17 0 0,-6 7 110 0,0 4 2 16,4-5-2-16,2 6 2 0,-6 28-112 16,1-14 0-16,5 2 35 0,0 1 1 15,-3 5-1-15,0 0 1 0,0 0-36 0,3 1 0 16,-5-7 0-16,-3-5 0 0,2-6-24 0,-11 20 0 15,15-31 0-15,-4-8 1 0,-2-6 23 0,2 3 0 16,1 0 0-16,5-3 27 0,0 0 0 0,-6-3 0 16,6 3 1-16,-5-3-28 0,2-5 0 0,6-21 0 15,8-7 0-15,-3-18 1 0,14-58 0 16,-5 61 0-16,2 1 1 0,31-57-2 16,-25 50 0-16,0 1 12 0,8 0 1 0,0 2-1 15,0 4 1-15,-5 8-13 0,8-9 0 0,-12 23 0 16,-1 0 0-16,-7 14 30 0,1 0 0 0,-6 8 0 15,-3 3 0-15,3 12-30 0,-5-4 0 0,-1 6 0 16,9 1 0-16,-6 2 91 0,1 8 1 0,7 1-1 16,-2 11 0-16,0-1-91 0,16 49 0 15,-22-48 0-15,3-3 65 0,3 36-1 0,-14-30 0 16,6-1 1-16,-6-5-65 0,-6 9 0 0,6 5 0 16,-5 2-31-16,-1-2 1 0,3-5 0 0,-8-1 0 0,3-2 30 15,-3-3 0-15,3-1 0 0,-6-13 0 0,3 3-180 16,0-1 0-16,3-13 1 0,-1-4 0 0,4-5 31 15,-4-8 2-15,4-18-2 0,5-10 2 0,0 36-477 16</inkml:trace>
  <inkml:trace contextRef="#ctx0" brushRef="#br0" timeOffset="18133.36">22414 11694 685 0,'0'0'0'0,"0"0"0"0,0 0 0 0,0 0 3 0,0 0 0 0,0 0 0 16,0 0 0-16,0 0-3 0,0 0 0 0,-33-20 0 16,27 9 0-16,-5 2 28 0,3 1 0 0,-3 2 1 15,-3 3 0-15,0 6-29 0,-5 3 0 0,-1-3 0 0,1 8 0 16,-6 6 127-16,-2 3 2 0,2 8-2 0,3 0 2 16,0 3-129-16,-20 50 0 0,23-36 0 0,-6 3 74 15,6 6 1-15,-6 8 1 0,3-1-1 0,2 1-75 16,4 9 0-16,7 5 0 0,-4-9 0 0,7 6 50 15,1 79 1-15,5-81 0 0,5 7 1 16,3 1-52-16,3-3 0 0,-8 0 0 0,8 3-11 16,9 67 1-16,-7-78 0 0,7-7-1 15,18 58 11-15,-7-63 0 0,2-3-87 16,0 1 0-16,6-20-1 0,-6-15 2 0,-33-19-992 0</inkml:trace>
  <inkml:trace contextRef="#ctx0" brushRef="#br0" timeOffset="18683.12">23193 12386 729 0,'0'0'0'0,"0"0"0"0,0 0 0 0,0 0 2 0,0 0 1 0,30-20 0 0,-24 12 0 15,-6-1-3-15,0 4 0 0,-6-4 0 0,1 4 0 0,-4-1 41 16,-2 0 0-16,-2 3-1 0,-1-2 1 0,-6 10-41 15,-4-5 0-15,-4 6 0 0,3 3 0 0,-5 7 91 16,8 4 1-16,2 0-1 0,1-6 0 0,5-3-91 16,3 0 0-16,3 3 0 0,2 0 0 0,-5 3 68 15,3 23 0-15,2-15 0 0,1 9 1 16,-3 36-69-16,2-42 0 0,6 3 49 0,6 34 0 16,-1-34 0-16,1 5 0 0,2-7-49 15,6-1 0-15,2-3 0 0,4 0 26 0,2-2 1 16,-3-3 0-16,0-4 0 0,1-1-27 0,-1-4 0 15,-8-3 0-15,-3 1 0 0,-2-4 17 0,-6-5 1 16,8 9-1-16,-2-4 1 0,-6 1-18 0,0-6 0 16,0 8 0-16,0-8 0 0,0 9 69 0,0-9 1 0,0 8-1 15,-9-2 0-15,4 0-69 0,-6 2 0 0,-8 0 0 16,-9 4 0-16,-5 2-18 0,-6 3 0 0,-2 2 0 16,5-10 0-16,-8 10 18 0,-6-2 0 0,8 3 0 15,4-6 0-15,-1 6-211 0,-30 11 0 16,47-26 0-16,5-5-200 0,3 0 210 0,6-8 0 15,-6-3 1-15,14 11-155 0</inkml:trace>
  <inkml:trace contextRef="#ctx0" brushRef="#br0" timeOffset="19249.7">23715 11730 1123 0,'0'0'0'0,"0"0"0"0,0 0 0 0,14 31 49 0,16 17 0 16,-16-23 0-16,5 1 1 0,28 16-50 16,-16-22 0-16,-4 2 65 0,42 29 1 15,-30-23-1-15,-6 3 2 0,6-6-67 0,5 3 0 16,-5 3 0-16,2 6 13 0,-2-1 0 0,-3 7 0 0,-3 4 1 16,0 12-14-16,11 60 0 0,-30-69 0 15,-6-5 84-15,-5 51 2 0,-6-40-1 16,1 3 0-16,-12 0-85 0,-3 3 0 0,3-3 0 0,-5 6 32 15,-34 67 1-15,26-78 0 0,-4 8 0 16,-40 53-33-16,32-67 0 0,0-3-172 16,-38 31 0-16,38-57 1 0,9-7-127 15,-28-15 170-15,36-11 1 0,22 14-653 16</inkml:trace>
  <inkml:trace contextRef="#ctx0" brushRef="#br0" timeOffset="20049.58">25126 12400 359 0,'0'0'0'0,"0"0"0"0,0 0 0 0,0 0 33 0,0 0 0 0,0 0 0 0,0 0 1 16,0 0-34-16,0 0 0 0,31-6 0 0,-26 3 0 15,4 1 120-15,2-1-1 0,-3 3 1 0,9-6 0 16,10 1-120-16,1 2 0 0,8-6 0 0,-3 6 0 0,-5 6 41 16,2 0 2-16,-2-3-1 0,2 0 0 0,3 6-42 15,-8-3 0-15,3 2 0 0,2 1 0 0,6-3 21 16,0 2 0-16,2 1 0 0,1-3 0 0,3 2-21 16,2-5 0-16,0 0 0 0,-5 0 0 0,-1 0-164 15,1 0-1-15,-6 0 0 0,0 6 2 0,-2 2 81 16,-4-2 1-16,-7-6 0 0,-4-3-1 0,-16 3-98 0</inkml:trace>
  <inkml:trace contextRef="#ctx0" brushRef="#br0" timeOffset="20401.41">26952 11702 1101 0,'0'0'0'0,"0"0"0"16,0 0 0-16,-2 51 100 0,-4 13 2 15,3-35-1-15,3-1 0 0,-8 31-101 0,5-25 0 16,1 2 82-16,-1 1 0 0,3 2 0 0,0 3 1 15,0 3-83-15,0 3 0 0,-3 6 0 0,3 8 0 16,-11 8 63-16,-11 62 1 0,16-64 0 0,-2 2 1 16,3 3-65-16,-1-8 0 0,-5-3 0 0,3-6-34 15,-3-3 0-15,-3-5 1 0,0 0 0 0,0 0 33 16,0-3 0-16,1-11 0 0,-4-1 0 0,3-4-184 16,-5 13 2-16,13-28-2 0,6-14-194 15,6-9 183-15,-6-2 0 0,0 0 0 0,0 11-138 16</inkml:trace>
  <inkml:trace contextRef="#ctx0" brushRef="#br0" timeOffset="21216.86">27651 11632 921 0,'0'0'0'0,"0"0"0"0,0 0 0 0,33 5 38 0,-16 4 0 0,8-6 1 0,5 2-1 0,9 1-38 0,0 2 0 0,-6 4 0 0,-3-4 0 0,-2-5 100 15,-9-3 0-15,3 0 1 0,3 0 0 0,5 3-101 16,4 5 0-16,-1-5 0 0,0 0 0 0,3 0 70 15,2-3-1-15,4 0 0 0,-3 0 0 0,-1 0-69 16,1 5 0-16,0-5 0 0,-3 0 0 0,-1-8 29 0,1-3 1 16,-3 2-1-16,-8-2 0 0,-3 8-29 0,-5 3 0 15,-3 0 0-15,-3 0 0 0,-11 0 18 0,0 0 1 16,8 0-1-16,-8 0 1 0,3 0-19 0,-3 0 0 16,3 8 0-16,-1 7 0 0,-2 4 14 0,-5 37 0 15,2-16 0-15,-2 10 0 0,-6 57-14 16,8-59 0-16,-5 0 54 0,2 3 0 0,0 5 0 15,1 9 0-15,-1-1-54 0,1 7 0 0,2-12 0 16,-5 3 0-16,2-9 60 0,-10 57 1 16,7-54-1-16,-2 3 0 0,3-3-60 0,0 1 0 15,0-1 0-15,5 3 57 0,-3-8 1 0,6-9-1 16,-2-8 1-16,-1-6-58 0,3-6 0 0,0-2 0 16,-3-3 0-16,3-3 41 0,-6-6 0 0,6 1 0 15,0 2 2-15,0-11-43 0,0 3 0 0,0-3 0 16,0 0 0-16,0 0 13 0,0 0 1 0,0 0 0 0,0 0 0 15,-5 3-14-15,5-3 0 0,0 0 0 0,0 0 0 16,-6-6 0-16,6 6 1 0,-8-5-1 0,3 2 1 0,-4-3-1 16,4 0 0-16,-6 1 0 0,2 2 0 15,-4-5-6-15,-4 2 1 0,-5-3 0 0,-3 7 0 0,-5 4 5 16,-6 1 0-16,-6 3 0 0,1 8 0 0,-12 3 3 16,-43 22 1-16,52-25-1 0,-1-2 1 15,-40 19-4-15,38-15 0 0,3 4-206 16,-61 17 1-16,47-18 0 0,-6 4 1 15,-71 13 204-15,68-24 0 0,-2-4-146 0,-55-8 2 16,74-5-1-16,50 5-1092 0</inkml:trace>
  <inkml:trace contextRef="#ctx0" brushRef="#br0" timeOffset="21918.17">29712 11165 820 0,'0'0'0'0,"0"0"0"0,0 0 35 0,50 45 1 16,-25-28-1-16,8 2 1 0,28 32-36 15,-34-28 0-15,1-1 120 0,-6 3 0 0,8 3 1 16,9 12-1-16,0 5-120 0,2 3 0 0,0 11 0 15,-2 0 0-15,-3 11 137 0,39 76 0 0,-48-64 1 16,-2 5-1-16,0 1-137 0,-8 2 0 0,-1 2 0 16,-13 7 63-16,-6 87 0 0,-11-113 0 15,1 5 0-15,-7 1-63 0,-10 11 0 0,-12-3 0 16,-5 6 64-16,-69 90 0 0,50-96 0 0,-11 1 0 16,-6-1-64-16,-11 0 0 0,-3-8 0 0,-8 0-174 15,-110 73-1-15,102-91 0 0,-3-4-106 16,-111 2 174-16,130-62-1 0,97 3-1003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8:55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25881 15433 269 0,'0'0'0'0,"0"0"0"0,0 0-26 0,0 0 1 0,0 0 0 0,0 0 1 16,0 0 24-16,0 0 0 0,0 0 0 0,0 0 62 15,0 0 2-15,0 0-1 0,0 0 0 0,0 0-63 16,-14-28 0-16,8 22 0 0,-2 0 0 0,0 1 68 16,-1 2 2-16,-4-6-2 0,-1 7 1 0,-6 4-69 15,-29 12 0-15,24-2 0 0,-3 2 57 16,-21 17 1-16,32-20-1 0,6-3 1 0,-3 7-58 15,0-4 0-15,0 3 34 0,-10 3 1 16,7-6 1-16,3 3-1 0,-13 14-35 16,7-11 0-16,4-3 51 0,-20 20 1 15,19-17 0-15,-2 8 0 0,0-8-52 16,-1 5 0-16,-2 4 0 0,3-4 59 0,-6 4-1 0,6-1 0 16,-1-3 0-16,-5 4-58 0,6-7 0 0,5 4 0 15,-5-3 0-15,5 2 45 0,-5 1-1 0,2-4 0 16,1 4 1-16,5-6-45 0,-1 2 0 0,1-2 0 15,3-3 0-15,5-2 32 0,-2 10 0 16,-1-11 0-16,4 1 1 0,-4 10-33 16,6-13 0-16,-5 2 41 0,2 9 1 15,3-12-1-15,3 0 1 0,2 12-42 16,1-9 0-16,-4 1 5 0,9 7 1 16,-2-7-1-16,4 4 1 0,18 7-6 0,-12-12 0 15,6 0 10-15,28 9 0 0,-29-11 0 16,1-1 0-16,31 9-10 0,-32-9 0 15,4-2 37-15,27 5-1 0,-33 1 0 16,9-4 1-16,27 12-37 0,-33-15 0 0,8 7 52 16,25 7 0-16,-31-8 1 0,4 6 0 15,2-3-53-15,-3 0 0 0,6 1 0 0,0 1-8 16,0 1 1-16,3-3-1 0,-3 3 1 0,2-3 7 16,4 0 0-16,7-11 0 0,-4 0 0 0,7-6 15 15,1 0 0-15,-4 3 0 0,4-5 1 0,2 2-16 16,0 0 0-16,-2 3 0 0,-1 0 0 0,4 0-23 0,-4 0 0 15,-5 3 0-15,0 0 1 0,-3 2 22 0,0-5 0 16,3 3 0-16,3 0 0 0,-6 0 33 0,3-3 1 16,0 0 0-16,-3 0 0 0,6 0-34 0,-6-3 0 15,3 6 0-15,0 2 0 0,3-5 28 0,-3 0 0 16,0 3 0-16,-3-3 1 0,0-3-29 0,0 3 0 0,3 3 0 16,3 0 0-16,-6-3-3 0,3 0 0 0,3 0 0 15,5-3 1-15,-2 0 2 0,2 3 0 0,0-5 0 16,0-1 0-16,-2 3 26 0,5-5 0 0,-6 5 0 15,1 0 0-15,-1 3-26 0,4-8 0 0,-4 2 0 16,-2 6 0-16,2 0-15 0,1-5 0 0,5 2 0 16,0 0 1-16,-3 3 14 0,6 0 0 0,-3 3 0 15,-3 0 0-15,3-3 23 0,0 0 1 0,-3-3-1 16,3 0 1-16,0 0-24 0,0 0 0 0,3-5 0 16,3-1 0-16,-6-2 7 0,0 0 0 0,-3 3 0 15,6-1 0-15,-6 3-7 0,3-2 0 0,0-3 0 0,-3 2 0 16,1-8-28-16,57-5 0 0,-61 14 0 15,6 2 0-15,58 0 28 0,-63 1 0 16,-3 5 15-16,43-6 0 0,-43 0 0 0,-8 4 1 16,46-12-16-16,-44 5 0 0,0 3 11 15,45-16 0-15,-45 11 0 0,3-1 0 16,41-7-11-16,-49 7 0 0,0 4-20 16,33-12 1-16,-42 9 0 0,-5 0 0 15,27-12 19-15,-27 15 0 0,-3-1-2 16,17-19 0-16,-20 11 0 0,1 1 1 15,-1-10 1-15,-11 4 0 0,3 5 0 0,-11-3 11 0,0 3 1 16,0-2-1-16,-8-1 1 0,-3 0-12 0,-3-2 0 16,-5-1 0-16,-1 1 0 0,-13-6-35 0,3 2 0 15,2 4 0-15,3-1-1 0,6 1 36 0,-6-1 0 16,0 1 0-16,0 2 0 0,3-3 20 0,-30-10 0 16,19 13-1-16,2 6 1 0,-38-11-20 15,28 13 0-15,-12 7 9 0,-49-4 1 16,52 4-1-16,1 2 1 0,-31-11-10 15,52 8 0-15,-5 1 8 0,-50-7 0 16,39 7 0-16,-3-4 1 0,-58-5-9 16,50 3 0-16,-3 2-2 0,-67-5 1 15,62 9 0-15,-1 2 0 0,-66 3 1 16,61 0 0-16,0 0-25 0,-80 0 0 16,74 0 0-16,-2 0 0 0,-75-6 25 15,75 6 0-15,0-2-9 0,-78-4 1 16,75 6-1-16,2-9 1 0,-87-2 8 0,82 6 0 15,3-1-54-15,-81-5 2 0,76 8 0 16,-6 3 0-16,-177 14 52 0,135-6 0 0,36 4-103 16,-110 19 1-16,91-15 0 0,0 4-1 15,-119 25 103-15,117-17 0 0,-1 6-176 16,-8-6 1-16,-6 0-1 0,-2-2 1 0,135-26-758 16</inkml:trace>
  <inkml:trace contextRef="#ctx0" brushRef="#br0" timeOffset="3199.84">13025 3968 325 0,'0'0'0'0,"0"0"0"0,0 0-36 0,0 0-1 16,0 0 1-16,0 0 1 0,-28-28 35 0,17 22 0 16,8-2 0-16,-8-3 61 0,3 2 2 0,-9 1-1 15,3-1 0-15,1 4-62 0,-1-4 0 0,0 4 0 16,3-1 0-16,-8 6 45 0,5 0 1 0,-6 0-1 15,-4 0 0-15,-1 6-45 0,-36 22 0 16,28-11 0-16,2 2 29 0,-38 32 0 0,42-28 0 16,-1-4 0-16,-30 29-29 0,28-20 0 15,-3-2 26-15,-25 35 2 0,24-32-1 0,10-1 0 16,-4 0-27-16,3 3 0 0,0 3 0 0,-2 2 58 16,2-8 0-16,0 6 0 0,-3-6 2 0,3 9-60 15,0-9 0-15,3 3 0 0,-2 3 0 0,4-6 16 16,-30 36 1-16,28-27 0 0,3-3 0 15,-25 33-17-15,24-27 0 0,1-9 9 16,-14 39 0-16,22-36 0 0,8-6 0 16,-8 3-9-16,11-9 0 0,0-2 0 0,0-6 20 0,6 0 1 15,-1-5 0-15,3 5 0 0,-2 0-21 0,-3 0 0 16,13 5 0-16,-2-5 0 0,5 1 52 0,6-1-1 16,-3 2 0-16,3 4 1 0,6 3-52 0,27 19 0 15,-36-28 0-15,3 3 46 0,19 11 1 16,-25-17-1-16,1 3 1 0,21 17-47 15,-16-11 0-15,5-6-10 0,28 23 0 16,-25-23 0-16,6-6 0 0,47 12 10 16,-42-15 0-16,8-2 31 0,53-3 0 15,-55-3 0-15,3 3 0 0,52-5-31 16,-56-1 0-16,1 3 1 0,49-2 1 16,-49 10 0-16,-3 4 0 0,50 5-2 15,-53 0 0-15,-3 0 10 0,48 14 0 16,-45-14 0-16,3 0 0 0,44 14-10 15,-33-16 0-15,0 2 9 0,64 3 1 16,-51-17-1-16,7-3 0 0,77-6-9 16,-81 7 0-16,1-4 2 0,74-5 0 15,-72 11 0-15,1 5 1 0,60 4-3 0,-69-4 0 16,-8 1 9-16,60 8 1 0,-63 0 0 16,6-5 0-16,52 5-10 0,-45-6 0 0,1 3-46 15,69-2 0-15,-64-9 1 0,9-6 0 16,74-8 45-16,-74 11 0 0,-3-8-12 15,85 3 0-15,-96 8 0 0,-6 5 1 16,81 9 11-16,-70-14 0 0,-5 0-18 16,83 9 0-16,-78-9 0 0,9 0 0 15,-9 5 18-15,0-5 0 0,-5-5 0 0,6 5-7 0,-7-9 1 16,7 9 0-16,-6 0 0 0,2 3 6 0,-2 3 0 16,0-1 0-16,0-5 0 0,5-5-23 0,80 5 2 15,-68-6-1-15,7 3 1 0,92-16 21 16,-97 4 0-16,6 1-44 0,97-8 0 15,-103 11 0-15,5 2-1 0,81-5 45 16,-94 11 0-16,0 3-14 0,72 9 0 16,-70 5 0-16,-2 3 0 0,75 16 14 15,-81-18 0-15,-2 4 37 0,-1-5 1 0,3 9-1 16,1-9 0-16,-1 6-37 0,0 2 0 0,6-8 0 16,-5 0 0-16,-1 0 23 0,0-5 0 0,1-1 0 15,-1 1 1-15,3 2-24 0,3-8 0 0,-6 2 0 16,4 1 0-16,1 2 26 0,-4 1 1 0,-1-4 0 15,0 1 0-15,1-6-27 0,-1 3 0 0,6 2 0 16,3-5 0-16,5 6 23 0,0-6 0 0,-5 3 0 16,-4-3 1-16,-4 0-24 0,5 0 0 0,2 6 0 15,4-6 0-15,2 5-13 0,6-5 0 0,-12 3 0 0,-2-3 0 16,0 6 13-16,83-6 0 0,-78 2 0 16,-2 1 21-16,2 0 1 0,3 3-1 0,-2-6 1 0,2 2-22 15,0-2 0-15,8-2 0 0,-2 2 0 0,11-6-45 16,-6-2 1-16,3-1-1 0,0-2 0 0,3 2 45 15,2-5 0-15,-10 6 0 0,2-6 0 0,0 5-40 16,-5 4 1-16,2-6 0 0,-2 2 0 0,-3 4 39 16,0-4 0-16,0 6 0 0,-3-2 0 0,0-1 27 15,0 3 0-15,-3-2 0 0,12 5 1 0,-3-6-28 16,-1 3 0-16,-5 3 0 0,1-6 0 0,-4-2 31 0,3 8 1 16,-5 0 0-16,2 0 0 0,3-6-32 0,-8 6 0 15,3 6 0-15,-6-6 0 0,0 8 35 0,-3-2 0 16,4 3 0-16,-4-9 1 0,3 5-36 0,0-5 0 15,-3 3 0-15,1 3 0 0,-1-6 29 0,3 0 1 16,-2 0-1-16,-1 0 1 0,0-6-30 0,-5 3 0 0,8 3 0 16,0-5 0-16,0 5 12 0,-2-6 0 0,-6 3 0 15,-3 3 1-15,2 0-13 0,-7 0 0 0,2 0 0 16,1 3 0-16,2-3 16 0,-3 6 0 0,-3-6 0 16,1 0 0-16,-6 5-16 0,0-5 0 0,3 0 0 15,2-5 0-15,1-1 1 0,-1 3 0 0,4-3 0 16,-7-2 1-16,10-3-2 0,-10 0 0 0,4-1 0 15,-1-2 0-15,1 0-10 0,66-17 0 16,-67 12 0-16,4-1 0 0,60-25 10 16,-67 25 0-16,-2 3-5 0,47-19 0 15,-63 16 0-15,-3 6 1 0,30-23 4 0,-39 18 0 16,-2-4 31-16,21-25 0 0,-38 26 0 16,0 2 0-16,-5 3-31 0,-3-5 0 0,-1 2 0 0,-2-2 35 15,-5-4-1-15,-3 4 0 0,-9-6 0 0,1-3-34 16,-9 2 0-16,-3 1 0 0,-2-5 0 0,-4 4-15 15,-43-30 1-15,33 31-1 0,-3 0 1 16,-66-28 14-16,52 33 0 0,-3 1-68 16,-65-20 2-16,60 13 0 0,-3 7 0 15,-86-26 66-15,75 26 0 0,-2 2-27 16,-9-3 0-16,3 1-1 0,-3 2 1 0,0 1 27 0,-3 2 0 16,-2-3 0-16,-6 0 0 0,-3 3 8 0,-3 3 1 15,1-5-1-15,-6 5 1 0,0 5-9 0,0-5 0 16,-8 6 0-16,2-6 0 0,-2-1 12 0,-3 1 1 15,2 0-1-15,-4-5 1 0,-4 2-13 0,-121-17 0 16,130 17 0-16,-4-3 16 0,-123-16 1 16,121 22 0-16,6-9 0 0,-133-5-17 15,122 14 0-15,2 0 8 0,-151-6 1 16,143 15 0-16,-3 2 0 0,-154-8-9 16,157 2 0-16,3 4 6 0,-150-12 0 15,145 3 0-15,2 0 0 0,-141-15-6 16,141 15 0-16,-5 6 1 0,-147-12 1 15,138 15 0-15,6 2 0 0,-166-8-2 16,158 8 0-16,-3 3 0 0,-153 0 1 16,164-6 0-16,0 3 0 0,-155-11-1 15,155 0 0-15,-3 3 33 0,-154-6 1 0,159 11 1 16,3-2-1-16,-151-6-34 0,146 5 0 16,5-2-13-16,-5 3 1 0,8-6-1 0,-3 0 0 15,4 0 13-15,1-1 0 0,-1 1 0 0,-1-2 0 0,3-1 0 16,-3 5 1-16,-3-2 0 0,-5 3 0 0,0 3-1 15,2 2 0-15,4 3 0 0,-7-2 0 0,1 5-9 16,3 0 0-16,2 0 0 0,-5 0 1 0,-6 8 8 16,6-2 0-16,-5-1 0 0,-1-2 0 0,0 3-6 15,-2-6 0-15,8 5 0 0,-6 4 0 0,6-4 6 16,-6-2 0-16,6 3 0 0,-6-1 0 0,0 4-11 16,1 5 1-16,-9 0 0 0,8 0 0 0,-8 3 10 0,-171 25 0 15,165-14 0-15,1 6-140 0,-175 31-1 16,175-34 0-16,5 8 1 0,-171 29 140 15,160-29 0-15,2-2-113 0,1-1 1 16,-17 6 0-16,-8 6-1 0,196-48-589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20:15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11069 11519 292 0,'0'0'0'0,"0"0"0"0,0 0 0 0,0 0 24 0,-36 37 0 16,22-23 0-16,0 0 0 0,-5 6-24 0,0-3 0 15,5-1 0-15,0 1 93 0,3-3 1 0,-8 6-1 16,-1 0 1-16,-7 11-94 0,2-3 0 0,0-6 0 15,3 4 0-15,2-1 58 0,-10 28 0 16,11-30-1-16,5-1 1 0,0 21-58 16,9-24 0-16,5-2 19 0,0 11 1 15,5-14-1-15,3 1 1 0,3 21-20 0,-2-11 0 16,-1 1 27-16,3 7 1 0,0-4-1 0,-3-1 1 16,3 0-28-16,3 0 0 0,-8 0 0 0,8 0 0 15,-6 0 39-15,3-2 1 0,3 2 0 0,-6 0 0 0,9 0-40 16,-4 0 0-16,1 0 0 0,0 1 0 0,5-1 15 15,26 17 0-15,-15-23 0 0,3 4 1 16,39 10-16-16,-39-19 0 0,6 0 12 16,33 8 1-16,-28-14 0 0,-6-2 0 15,45 11-13-15,-44-9 0 0,0 3-10 16,35 11 1-16,-35-16-1 0,0 2 1 16,38 11 9-16,-38-16 0 0,5 2 31 0,-6 1 1 15,7 2 0-15,-7 0 1 0,9 1-33 0,-8-1 0 16,5 0 0-16,-2-5 0 0,2-3-21 0,0 2 2 15,-5-5-1-15,5 3 1 0,-3 0 19 0,4-3 0 16,-1 3 0-16,3 2 0 0,2 4 1 0,4-4 0 16,-9 1 0-16,9-3 1 0,-6 2-2 0,2-5 0 15,4 0 0-15,-9-8 0 0,8-3 38 0,-5 2 2 0,3-2-2 16,-8 8 1-16,7-5-39 0,-5 2 0 0,3-5 0 16,0-3 0-16,3-3-10 0,41-14 0 15,-52 20 0-15,5 2 1 0,42-24 9 16,-48 13 0-16,7 0-26 0,46-22-1 15,-44 17 1-15,2 2 1 0,43-33 25 16,-48 28 0-16,-3 5 5 0,-2-11 1 0,-3 4-1 16,3 1 1-16,-12-4-6 0,4 2 0 0,-4-3 0 15,-2 3 0-15,-11 3 5 0,5 0 1 0,-5 0-1 16,0-6 1-16,2 3-6 0,4-37 0 0,-12 37 0 16,3 9 10-16,-8-29 1 0,-3 32-1 15,-3 5 0-15,-8-23-10 0,5 17 0 0,-2 3 29 16,-6-22 0-16,9 16 0 0,-6 1 0 15,3-6-29-15,2 0 0 0,3 5 0 0,3 1 26 16,0-4 1-16,3 4 0 0,3 2 0 0,-6 6-27 16,0-3 0-16,5 3 0 0,-5-6 0 0,-5 6 2 15,5 6 2-15,-6-6-1 0,0 0 0 0,4 3-3 16,-4-4 0-16,-2 4 0 0,2-3 0 0,-7 0 3 0,-12-22 1 16,11 19-1-16,-11 0 1 15,-27-17-4-15,21 20 0 0,4 3 9 0,-37-15 0 16,34 9 0-16,2-2 0 0,-36-18-9 15,37 18 0-15,-4 2 12 0,-29-23 1 16,27 18-1-16,2 2 1 0,-41-22-13 16,34 25 0-16,-1-3 9 0,0 3 0 15,1-2 0-15,-7 5 1 0,4 0-10 0,2-1 0 0,-10 1 0 16,2-2 0-16,-9 1 6 0,1 1 0 0,5 0 0 16,3 3 1-16,3 8-7 0,-5-8 0 0,-4 8 0 15,1-5 0-15,-1 2 2 0,1 1 0 0,-6-1 0 16,0 3 0-16,0-8-2 0,0 0 0 0,0 5 0 15,5 3 0-15,1 3-2 0,2 0 0 0,-3 9 0 16,4-1 1-16,2 0 1 0,-3 4 0 0,3 5 0 16,0 2 0-16,-3 4-40 0,-2-1 0 0,8 4 0 15,2 2 1-15,-2 0 39 0,-33 31 0 16,38-28 0-16,0 0-212 0,-44 36 1 16,42-27 0-16,-3 5-147 0,-6-3 210 0,9 14 1 0,-12-2-1 15,53-54-129-15</inkml:trace>
  <inkml:trace contextRef="#ctx0" brushRef="#br0" timeOffset="2250.19">14085 13525 539 0,'0'0'0'0,"0"0"0"0,0 0 42 16,0 0 1-16,0 0 0 0,0 0 0 15,0 0-43-15,0 0 0 0,0 0 50 0,0 0 1 16,0 0-1-16,0 0 1 16,0 0-51-16,0 0 0 0,0 0 65 0,36 23 1 15,-36-20-1-15,0 22 1 0,0-11-66 16,0 0 0-16,8 3 0 0,-2 3 82 0,-6 2 1 16,6 3-1-16,-6 1 1 0,0 2-83 0,-6 0 0 15,6 9 0-15,-6 2 0 0,6 3 49 0,-13 45 0 16,-1-42-1-16,3 9 1 0,-22 56-49 15,13-49 0-15,7 1 29 0,-1 3 1 0,3 0-1 16,-3-1 2-16,-3 4-31 0,-5 47 0 16,11-70 0-16,6-11-44 0,-4 25 2 15,4-39 0-15,10-6 0 0,-5 0 42 16,0-6 0-16,0-8-155 0,0 0 2 16,0 0-2-16,-5-8-163 0,10-12 153 15,-5-8 1-15,0 28-240 0</inkml:trace>
  <inkml:trace contextRef="#ctx0" brushRef="#br0" timeOffset="2633.34">14160 13632 954 0,'0'0'0'0,"0"0"0"0,0 0 51 16,27 14 1-16,-21-14-1 0,8 0 0 16,13 0-51-16,-10 0 0 0,2-5 51 0,15-4 0 15,-10 1 1-15,10 2-1 0,24-16-51 16,-34 16 0-16,4 0 45 0,36-2 1 16,-42 11 0-16,-3 2 1 0,11 4-47 15,-16-6 0-15,-3 5 24 0,-2-2 1 16,-4 5-1-16,1 0 1 0,2 3-25 0,3-3 0 0,-8 6 0 15,2 0 0-15,-5 3 30 0,-8 2 1 0,2 7 0 16,-7-1 0-16,2 3-31 0,-9 0 0 0,-5 0 0 16,3-3 0-16,-3-6 17 0,-24 26 2 15,27-34-2-15,-3 0 1 0,-14 9-18 16,25-23 0-16,9-9-96 0,-1 4 2 0,3-7-1 16,-2 1 0-16,-1 0 95 0,1-3 0 0,5 0 0 15,0-3 0-15,5-3-154 0,-5 0 0 0,6 1 0 16,-6-1 1-16,0 20-482 0</inkml:trace>
  <inkml:trace contextRef="#ctx0" brushRef="#br0" timeOffset="3149.54">15152 13576 729 0,'0'0'0'0,"0"0"0"0,0 0 30 0,0 0 2 16,0 0-1-16,0 0 0 0,19 34-31 16,-14-26 0-16,-5 6 24 0,6-5 0 15,-6 5 0-15,3 5 1 0,2 4-25 0,-5 5 0 16,6 0 0-16,-6-3 0 0,0 4 23 0,0-1 0 15,0 3 0-15,-6 2 1 0,1 7-24 0,-9 30 0 16,6-33 0-16,-3-1 71 0,-12 29 1 16,12-31 0-16,3-6 1 0,-8 8-73 15,10-21 0-15,6-15-1 0,0-9 1 16,0 9 0-16,0 0 0 0,11-20 0 16,-5-2 0-16,2-12-16 0,3-2 1 0,3-21 0 15,0-2-1-15,5-6 16 0,-5-5 0 0,2 14 0 16,-2 8 0-16,5 6-8 0,6-31 0 15,-11 39 0-15,-6 11 1 0,17-13 7 16,-19 22 0-16,2 14 43 0,6 0-1 16,-9-6 0-16,-5 6 0 0,11 6-42 0,-2-6 0 15,2 5 49-15,16 4 1 0,-7-1 1 16,5 4-1-16,27 10-50 0,-33-19 0 0,1 2-90 16,18 7 2-16,-18-9 0 0,-6 2-1 15,16-5 89-15,-11 3 0 0,1 0-192 16,13-6-1-16,-25 0 0 0,-8 3-313 15</inkml:trace>
  <inkml:trace contextRef="#ctx0" brushRef="#br0" timeOffset="3365.82">16033 13536 617 0,'0'0'0'0,"0"0"0"0,0 0 41 0,0 0 1 16,0 34-1-16,-3-25 2 0,-3 2-43 15,6-3 0-15,-5 6 99 0,2 6 1 16,3 0 0-16,-5 2 0 0,5 1-100 0,-6 8 0 0,6 3 0 16,0-1 0-16,0 4-56 0,6 30 0 15,-1-38-1-15,3-4 2 0,4 20 55 16,-10-31 0-16,4-6-158 0,8-5-1 16,-14-3 0-16,0 0-204 0</inkml:trace>
  <inkml:trace contextRef="#ctx0" brushRef="#br0" timeOffset="3800.13">16298 13697 898 0,'0'0'0'0,"0"0"0"0,0 0 0 0,11 31 23 15,0-6 0-15,-3 3 0 0,-2-2 0 0,-1-1-23 16,-2 3 0-16,3-5 0 0,-6 5 0 0,0-6 15 15,-6 29 0-15,1-29 1 0,2 4 0 16,-14 16-16-16,15-28 0 0,2-3 15 16,-6-2 1-16,6-9 0 0,0 0 0 15,0 0-16-15,0-6 0 0,0 6-19 16,0-6 0-16,6-13 0 0,13-12 0 0,0-23 19 16,6-5 0-16,3 3 0 0,-3 2 0 0,-3 1-12 15,41-62-1-15,-32 56 1 0,10-3 0 0,42-48 12 16,-50 68 0-16,3 8 10 0,0 0 0 15,-6 12 0-15,-8 5 2 0,0 14-12 0,-2 6 0 0,-6 0 0 16,-1-3 0-16,-7 5 56 0,13 9 1 16,-5 0-1-16,5 9 1 0,6 25-57 15,-11-17 0-15,0 5 5 0,11 40 0 16,-17-48 0-16,3 3 0 0,-5 3-5 0,-6-3 0 16,2 6 0-16,-2 2-4 0,-2 3 0 0,2-5 0 15,0-9 0-15,0 0 4 0,0-5 0 0,0-7 0 16,2-4 0-16,4-7-157 0,-6-5 0 0,11 3 0 15,-11-9 0-15,8-5 62 0,-8-3 0 0,9-22 0 16,2-12 0-16,-11 48-96 0</inkml:trace>
  <inkml:trace contextRef="#ctx0" brushRef="#br0" timeOffset="4083.07">17505 12858 1235 0,'0'0'0'0,"0"0"0"0,30 48 61 15,-2-17 0-15,-3 3-1 0,-6 0 1 0,-5-3-61 16,0 2 0-16,0 4 0 0,-3 5 0 0,-3-8 63 0,3 42 0 16,-11-31-1-16,3 0 1 0,-6 48-63 15,3-51 0-15,0 6 33 0,0 0 2 16,-5 5-1-16,5-2 0 0,-6-9-34 0,3 9 0 15,1-4 0-15,-1-4 0 0,-3-10-118 0,-5 21 2 16,11-37-1-16,0-6 1 0,-3-3 116 16,3-8 0-16,-5 3-184 0,5-3 1 0,-11-8-1 15,3-1 1-15,8 9-316 0</inkml:trace>
  <inkml:trace contextRef="#ctx0" brushRef="#br0" timeOffset="4333.54">17182 13404 921 0,'0'0'0'0,"0"0"0"16,25 14 29-16,16 9 1 0,-5-9-1 15,6 0 2-15,65 23-31 0,-63-29 0 16,3-2-18-16,36-6 2 0,-36 0 0 0,-8-3 0 15,47-3 16-15,-48 1 0 0,-2-4-49 16,30-13 0-16,-35 8 0 0,2-1 0 16,44-18 49-16,-44 16 0 0,-5-3-130 15,5 0 2-15,-11-2-2 0,-8-6 2 0,-14 28-69 16</inkml:trace>
  <inkml:trace contextRef="#ctx0" brushRef="#br0" timeOffset="4600.83">16160 13126 1135 0,'0'0'0'0,"0"0"0"16,0 0 0-16,25 25-88 0,-12-11-1 0,1-3 1 15,0-2 0-15,3 2 88 0,-3 0 0 0,-1-2 0 16,-2 2 0-16,3-8-124 0,-11 0 1 0,8-9-1 0,-5-5 2 16,-6 11-95-16</inkml:trace>
  <inkml:trace contextRef="#ctx0" brushRef="#br0" timeOffset="5283.09">18947 12698 517 0,'0'0'0'0,"0"0"0"0,0 0 10 0,0 0 1 0,0 0 0 0,25 3 0 15,-17 5-11-15,-8-8 0 0,0 6 73 0,-5 2 1 16,-1 4 0-16,-2 5 0 0,-25 30-74 15,8-13 0-15,0 11 86 0,-3-3 2 16,4 3-1-16,4-5 0 0,6-1-87 0,1 1 0 16,-7 5 0-16,1 2 0 0,5 10 95 0,-16 64-1 15,16-51 0-15,3 3 2 0,3 0-96 16,-4 6 0-16,4-3 0 0,3 6 18 0,5 78 0 16,5-90 0-16,6-2 1 0,17 56-19 15,-6-65 0-15,8-3-131 0,-2-3 1 0,11-8-1 16,10-8 1-16,9-6-52 0,6-6 1 0,-6-16-1 15,-3-15 0-15,-55 6-123 0</inkml:trace>
  <inkml:trace contextRef="#ctx0" brushRef="#br0" timeOffset="6216.15">20215 13061 606 0,'0'0'0'0,"0"0"0"0,0 0 0 0,0 0 43 15,0 0 1-15,0 0 0 0,0 0 1 0,0 0-45 0,-30 23 0 16,21-21 0-16,-4 4 0 0,-4-3 26 0,0 2 1 16,-8 1 0-16,-13-3 0 0,2 8-27 0,0-5 0 15,-3 2 0-15,1 1 0 0,-1-1-1 0,9 3 0 16,-4 3 0-16,-4 0 0 0,-9-2 1 0,3 2 0 0,5 0 0 16,6-3 0-16,8 3 23 0,-39 3 1 15,37-3-1-15,2 6 1 0,-22 16-24 16,28-22 0-16,-1 0 20 0,1 15 0 15,13-15 1-15,1 0 0 0,5 17-21 16,11-14 0-16,-3-1 42 0,28 29 1 16,-14-19-1-16,9 2 1 0,-4-6-43 0,6 4 0 15,-2-7 0-15,2-2 40 0,-5 0 1 0,2-3-1 16,-5 0 0-16,-3 0-40 0,0 0 0 0,-5 3 0 16,-4-3 0-16,-2 3 49 0,-2-3 0 0,-4-2 1 15,1-1-1-15,-6-6-49 0,0 4 0 0,0 8 0 16,-6 0 0-16,3 5 39 0,-19 29 1 0,6-23-1 15,-9-3 1-15,-41 32-40 0,35-32 0 16,-2-8 18-16,-39 11 0 0,42-22 1 0,2-6 0 16,-30-9-19-16,39-8 0 0,5-8-92 15,3-3 2-15,-3-9-1 0,-2 3 0 0,16 34-1002 16</inkml:trace>
  <inkml:trace contextRef="#ctx0" brushRef="#br0" timeOffset="7233.01">21193 12856 482 0,'0'0'0'0,"0"0"0"0,0 0 17 0,0 0 2 15,0 0-2-15,0 0 1 0,-39 22-18 16,31-19 0-16,-9 0 18 0,-16 5 0 0,14-8 0 15,2 0 0-15,-19 0-18 0,17 0 0 16,0 0 27-16,-26-5 1 0,23 2 0 16,3 0 0-16,-25 0-28 15,19 3 0-15,3 0 20 0,-17 3 2 0,20 3-1 0,2-1 0 16,-19-5-21-16,25 0 0 0,-2 6 31 16,-12 2 1-16,14-2 0 0,2 2 0 15,-4-5-32-15,1 8 0 0,4-2 0 0,-3 2 37 16,6 0 0-16,2 9 1 0,-8-3 0 0,5 11-38 15,4 0 0-15,-7 6 0 0,4-3 0 0,2 8 72 0,0 40 1 16,3-42 0-16,-5 5 0 16,5 48-73-16,5-45 0 0,-2-3 61 0,2 3 0 15,-2-3 1-15,-3-2-1 0,3-1-61 0,3-5 0 16,-6-3 0-16,0 0 0 0,2 0 61 0,1-9 1 16,0 1 1-16,-3-6-1 0,5-6-62 0,-5 0 0 15,0-2 0-15,0-1 0 0,0 0 16 0,0-8 1 16,6 12-1-16,-6-12 1 0,0 2-17 0,0-2 0 0,3 6 0 15,-3-6 0-15,11 0 2 0,-11 0 1 0,8-3 0 16,3 0 0-16,3 1-3 0,2-4 0 0,12-2 0 16,-3-1 0-16,3-2-30 0,5-3 1 0,-8 11 0 15,-1-3 0-15,-4 12 29 0,-1-6 0 0,0 6 0 16,-5-4 0-16,-6 4-90 0,-2 0 1 0,-6-6 0 16,0 0 0-16,0 0-1025 0</inkml:trace>
  <inkml:trace contextRef="#ctx0" brushRef="#br0" timeOffset="7683.41">21267 13399 718 0,'0'0'0'0,"0"0"0"0,0 0 38 0,0 0 2 16,0 0-2-16,0 0 1 0,-24 11-39 15,13-11 0-15,2 0 123 0,-7 0 2 16,7 0-2-16,-2 0 2 0,-11 0-125 16,17 0 0-16,5 0 73 0,0 0 0 15,-9 8 1-15,9-8-1 0,9 3-73 16,-9-3 0-16,5 0 36 0,17 6 1 16,9-9-1-16,7 0 2 0,40-8-38 15,-45 5 0-15,-5 1-33 0,32-4 1 16,-27 9 0-16,-8 0 0 0,28 0 32 15,-34 3 0-15,-2 0-93 0,8 0 0 0,-20-3 1 16,-5 0-960-16</inkml:trace>
  <inkml:trace contextRef="#ctx0" brushRef="#br0" timeOffset="8250.44">22394 12856 437 0,'0'0'0'0,"0"0"0"0,0 0 40 0,0 0 1 15,0 0-1-15,0 0 1 0,0 0-41 16,0 0 0-16,0 0 122 0,-8 28 2 16,3-14-1-16,-1 3 1 0,-8 2-124 0,1-2 0 15,1 11 0-15,-7 6 82 0,5 3 1 0,-5-1 1 16,2-2-1-16,4-6-83 0,-12 37 0 15,8-23 0-15,1 0 80 0,-12 43 1 16,14-46-1-16,9 1 0 0,-15 44-80 0,12-45 0 16,2 1 31-16,1-1 2 0,5-5-1 0,0 2 0 15,0 1-32-15,0-3 0 0,8-6 0 0,-2-8 0 16,2-6 18-16,9-3 0 0,-6-3 0 0,-3-2 0 0,0-6-18 16,3-3 0-16,3 0 0 0,0-2 0 0,11-7-11 15,0-4 0-15,-3-4 0 0,0-5 0 0,0-4 11 16,11-35 0-16,-27 41 0 0,-6-5 8 15,-9-28 1-15,-2 28 0 0,3 2 0 16,-17-21-9-16,11 24 0 0,1-5-53 16,-18-9 0-16,12 26-1 0,-1 8 2 15,-38-2 52-15,25 13 0 0,-5 9-171 0,-40 28 0 16,48-28-1-16,8 8-164 0,-3 9 171 16,25-31 1-16,0-3-246 0</inkml:trace>
  <inkml:trace contextRef="#ctx0" brushRef="#br0" timeOffset="8749.61">22732 12707 11 0,'0'0'0'0,"0"0"0"0,0 0 0 0,58-20 1 16,-45 11-1-16,-13 9-9 0</inkml:trace>
  <inkml:trace contextRef="#ctx0" brushRef="#br0" timeOffset="9249.76">22972 12563 370 0,'0'0'0'0,"0"0"0"15,14 0 0-15,2 3 84 0,-2 2 1 0,5 1-1 16,-8-3 1-16,3 3-85 0,14-1 0 16,-17 4 0-16,3-7 126 0,5 10-1 15,0-7 1-15,1 1-1 0,21 5-125 0,-22-8 0 16,1 0 91-16,19 5-1 0,-20-8 0 16,-3 3 1-16,18 0-91 0,-15 0 0 15,0 2 41-15,14-2 0 0,-19 0 0 0,0 0 1 16,14-6-42-16,-17 0 0 0,0 0-23 15,8 3 1-15,-11 0 0 0,-8 0 0 16,11-8 22-16,-11 8 0 0,9 0 22 16,2 0 0-16,-6 0 0 0,9 0 1 15,0 0-23-15,-3 3 0 0,3 2 17 16,13 9 0-16,-16 0 0 0,0-5 2 0,23 16-19 16,-21-8 0-16,-4 6 24 0,13 19 0 15,-14-17 0-15,-2 6 0 0,2 0-24 16,-3 0 0-16,1 6 0 0,-1-1 19 0,4-2 1 15,-9 2 0-15,3-7 0 0,-3 2-20 0,0 2 0 16,2-5 0-16,1 9 0 0,-3-3 26 0,-3 30 0 16,3-38 1-16,-2-1-1 0,-7 26-26 15,9-29 0-15,0-2 32 0,-3 14 0 16,3-20 0-16,-2 0 1 0,-4 6-33 16,3-9 0-16,3-6 48 0,-8 4 1 15,8-9-1-15,-8 3 1 0,-6-6-49 16,0-3 0-16,0-2 10 0,-33-20 1 15,17 5-1-15,0-5 1 0,-31-25-11 16,36 36 0-16,3 0-27 0,-28-9 0 16,20 24 0-16,-3 4 1 0,-39 13 26 15,39-4 0-15,-6 6-140 0,-33 25 1 0,39-28-1 16,8 3 0-16,-19 11 140 0,25-17 0 16,5-2-138-16,-5 8 0 0,13-15 0 15,6-2-892-15</inkml:trace>
  <inkml:trace contextRef="#ctx0" brushRef="#br0" timeOffset="11133.1">24483 12453 11 0,'0'0'0'0,"0"0"0"16,0 0 0-16,0 0 0 0,0 0 1 0,0 0-1 0,0 0 1 0,0 0-1 16,0 0 0-16,0 0 0 0,0 0 0 0,0 0 0 15,0 0 1-15,0 0-1 0,0 0 1 0,0 0-1 16,0 0 0-16,0 0 0 0,0 0 0 0,0 0 64 0,0 0 1 15,0 0-1-15,-25 26 2 0,25-26-66 0,-8 0 0 16,8 0 0-16,-6 0 0 0,1 0 156 0,-4 0 2 16,4 0-2-16,-1 0 2 0,1 0-158 0,2 5 0 15,3-5 0-15,0 0 0 0,0 0 82 0,0 0 1 16,0 9-1-16,3-6 0 0,2 8-82 0,6 14 0 16,9 0 0-16,7 4 65 0,15 41 0 15,-26-39 0-15,4 3 0 0,5 47-65 16,-12-36 0-16,-2 0 54 0,3 3 0 0,0 11-1 15,-11-3 1-15,2 1-54 0,1 66 0 16,-14-61 0-16,2 3 28 0,-22 64 0 16,12-72 0-16,2-1 1 0,-5 0-29 0,-1-11 0 15,-5-3 0-15,-2-5 6 0,2-3 1 0,-8-3 0 16,2 0 0-16,-2 0-7 0,-27 5 0 16,35-25 0-16,3-2-177 0,-14-3 1 15,22-4 0-15,8-2-182 0,6 0 178 0,0 0-2 0,-5-5 1 16,5 5-132-16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20:58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18074 15621 11 0,'0'0'0'0,"0"0"0"0,0 0 0 16,0 0 1-16,0 0-1 0,0 0 1 15,0 0-1-15,0 0 0 0,0 0 0 0,0 0 1 16,0 0-1-16,0 0 1 0,0 0-1 16,0 0 0-16,0 0 89 0,0 0 1 15,0 0 1-15,0 0-1 0,0 0-90 16,0 0 0-16,-30 23 80 0,27-23 2 15,-3-3-1-15,-5 3 0 0,-5 0-81 16,5 0 0-16,0 0 69 0,-17 8-1 16,14-2 0-16,-5 0 0 0,-20 16-68 15,20-8 0-15,0-3 10 0,-15 9 0 16,18-14 0-16,2-1 1 0,6-2-11 0,-6 3 0 16,3-1 0-16,3 4 16 0,-3-9 0 15,-3 3 0-15,0-1 0 0,3-2-16 0,-3 3 0 16,-5 3 0-16,-1 0 75 0,1 2 1 0,0-5 0 15,-1 2 0-15,7 4-76 0,-7 2 0 0,1 0 0 16,0-2 0-16,-1-1 49 0,1 1 1 0,0 5-1 0,-1-6 2 16,6 1-51-16,3 2 0 0,-8-3 0 15,0 4 0-15,5-4 40 0,0 0 1 0,3 1-1 0,-3-1 1 16,0 4-41-16,3-10 0 0,3 4 0 0,3 0 0 16,-4-1 26-16,4-2 1 0,-1 3-1 0,1 2 0 0,-1 1-26 15,3 2 0-15,-8-6 0 0,3 7 0 0,-3 2 16 16,3 3 1-16,-6 0-1 0,3-3 1 0,3 0-17 15,-9 19 0-15,9-18 0 0,2-4 21 16,-5 11 1-16,8-10 0 0,3 2 0 16,-5 5-22-16,5-10 0 0,5-1 44 15,1 12 2-15,-3-12-1 0,2 4 0 16,6 10-45-16,-2-11 0 0,-4 3 17 0,1 12 0 16,-4-15 0-16,4 0 0 0,-1 9-17 15,-5-9 0-15,3 0 39 0,0 4 1 16,0-1-1-16,2 0 0 0,1 3-39 0,-6-3 0 15,5 0 0-15,-2-3 0 0,3 0-24 0,-1 0 1 16,1-5-1-16,2 2 1 0,-3 1 23 0,-2-3 0 0,3-1 0 16,-1-2 0-16,4 3 20 0,2-4 0 0,0 4 0 15,2 0 0-15,-4-1-20 0,2 1 0 0,3 0 0 16,5-1 0-16,-5 1-23 0,-3-3 0 0,3 2 0 16,-9-5-1-16,3 0 24 0,1 3 0 0,2-3 0 15,-6 3 0-15,9 0-5 0,-6 2 1 0,9-5-1 16,-3 3 1-16,5 0 4 0,-5-3 0 0,11-3 0 15,8 0 0-15,0 3-8 0,3-11 0 0,-3 8 0 16,-5-8 1-16,2 3 7 0,3-4 0 0,-8 4 0 16,-6 5 0-16,4 0 36 0,-4-2 1 0,0 5-1 0,-2 0 1 15,-3 0-37-15,-1 0 0 0,-1 2 0 0,7-2 0 16,-3 3 7-16,4 0 1 0,2-3-1 0,0 0 1 16,3 3-8-16,2 0 0 0,4-3 0 0,-6-3 0 15,2 3 13-15,-2 0 1 0,3-3 0 0,2 0 0 0,-2 0-14 16,2 1 0-16,3 2 0 0,-8-6 0 0,8 3 32 15,-5-2 1-15,-3-1 0 0,2 3 0 0,4 3-33 16,-6 0 0-16,-3 0 0 0,-3 0 0 0,-2 3-2 16,-3 3 1-16,5-4 0 0,0 1 0 0,1 0 1 15,-1 3 0-15,0-4 0 0,6 4 0 0,8 0-17 16,-11 2 0-16,0 1-1 0,-2-4 2 0,-1 1 16 16,-2-3 0-16,2 2 0 0,3-2 0 0,6 0-6 0,-3 0 0 15,2 2 0-15,1-5 0 0,2 0 6 0,-2 3 0 16,2-3 0-16,1-3 0 0,-4 3-16 0,4 0 1 15,-4 0 0-15,1 0 0 0,-3 0 15 0,0 0 0 16,-1-5 0-16,-1 2 0 0,1 0 23 0,-4 0 1 16,5 3 0-16,-1 0 0 0,10 0-24 0,-7 0 0 0,1 0 0 15,2 0 0-15,3-5-27 0,-2 2 0 0,-4 0 0 16,4 0 1-16,-9 0 26 0,3 1 0 0,0 2 0 16,-3 0 0-16,-3-3 30 0,0 3 0 0,1 0 0 15,-4-3 2-15,4 3-32 0,-7 0 0 0,7 0 0 16,-6 0 0-16,5 0-11 0,-2 0 2 0,2 0 0 15,3 0 0-15,3 0 9 0,-3-3 0 0,-6 0 0 16,4 0 0-16,-1 1-9 0,3-1 0 0,9 0 0 16,-6 0 1-16,-3 3 8 0,0 0 0 0,0-3 0 15,3 1 0-15,-6 2-21 0,-5 0 0 0,0 0 0 16,-1 0 0-16,4 2 21 0,-3 1 0 0,-3 3 0 0,3-1 0 16,5 1-35-16,-5 0 1 0,5 2-1 0,-5 1 1 15,5-1 34-15,6 3 0 0,-5-8 0 0,4 0 0 0,-4 0 18 16,2 2 2-16,3-5-2 0,-6 0 1 0,0 3-19 15,-5 0 0-15,3 0 0 0,-1 2 0 0,1-5-5 16,-3 3 0-16,0 0 0 0,-1 0 0 0,4 3 5 16,-9-1 0-16,6 1 0 0,3-3 0 0,-9 2-20 15,6 1 1-15,2-3 0 0,4-1 1 0,2 1 18 16,3 0 0-16,2-3 0 0,4 0 0 0,-4-3-23 0,4 0 1 16,-4 1-1-16,-2-1 1 0,0 3 22 0,-3 0 0 15,0-3 0-15,-3 0 0 0,-2 0 9 0,0 1 0 16,2 2 0-16,0 0 1 0,1 0-10 0,-1 0 0 15,-5 0 0-15,5 0 0 0,6-3 27 0,-6 0 1 16,9 0-1-16,-3 0 2 0,-3 1-29 0,3 2 0 16,0-6 0-16,-1 3 0 0,-4 3 1 0,2 0 0 0,3-3 0 15,0 0 1-15,2 3-2 0,4-5 0 0,-7 5 0 16,10 0 0-16,-7-3-2 0,4 3 1 0,2 0-1 16,-8-3 0-16,-1 0 2 0,4 3 0 0,-3 0 0 15,3 0 0-15,-4-5 3 0,1 2 0 0,3 0 0 16,0 0 0-16,2 3-3 0,0-5 0 0,-2 2 0 15,0 0 0-15,2 3 24 0,-5 0 1 0,2-3-1 16,1 3 1-16,2-5-25 0,-5 2 0 0,0 0 0 16,3 0 0-16,-9 0 22 0,3 3 0 0,0 0 0 15,0 0 1-15,3 0-23 0,-5-2 0 0,5 2 0 0,-3 0 0 16,8-3-10-16,-2 0 1 0,2 0 0 0,0 0 0 16,1 0 9-16,-1-2 0 0,-2-1 0 0,2 1 0 15,-5 5 17-15,-3 0 0 0,3 0 0 0,0-6 1 16,-6 3-18-16,1 3 0 0,-1 0 0 0,-5 3 0 15,2 3-20-15,-2-6 0 0,3 2 0 0,-1 1 0 0,4 0 20 16,-1 0 0-16,0 0 0 0,1-1 0 0,-1 1 30 16,0 0 0-16,1 0 0 0,-1 0 1 0,0-3-31 15,-2 0 0-15,-1 3 0 0,4-1 0 0,2-2 22 16,0 0 0-16,0 0 0 0,3 0 0 0,-6 0-22 16,6 0 0-16,-6 0 0 0,4 0 0 0,-1 3-30 0,-3 0 1 15,0-3-1-15,-2 0 0 0,-3 3 30 0,2 0 0 16,-5-3 0-16,3 5 0 0,0-5 20 0,0 3 0 15,-3 0-1-15,5 0 1 0,1 2-20 0,2-5 0 16,-5 3 0-16,5 0 0 0,1-3-3 0,-1 0 1 16,0 3 0-16,1 2 0 0,-1-5 2 0,-5 0 0 15,2 3 0-15,1-3 0 0,0 0 5 0,-4 0 1 0,7-3 0 16,-1 3 0-16,0-5-6 0,4 2 0 0,-4 0 0 16,3 0 0-16,6 3 16 0,-6-5 0 0,0 2 0 15,-3 0 1-15,0 0-17 0,-2 3 0 0,0-5 0 16,2 2 0-16,-5 0 9 0,5-3 0 0,-5 1 0 15,3 2 1-15,2 3-10 0,0 0 0 0,1-3 0 16,-4 0 0-16,1 3-11 0,-1 0 1 0,1 0 0 16,-3 0 0-16,-1 3 10 0,1 0 0 0,3 0 0 15,-3 0 0-15,5-1 1 0,-5 1 1 0,2 0-1 16,1 0 1-16,0 5-2 0,2-5 0 0,-5 0 0 0,5 0 0 16,3 2-7-16,0-5 1 0,-2 3-1 0,-4 0 1 15,3 0 6-15,1 2 0 0,2-5 0 0,0 0 0 16,-3 3-5-16,1 0 0 0,-1-3 0 0,-2 3 1 15,-1 2 4-15,-2-5 0 0,3 3 0 0,2 0 0 16,-5 0 7-16,2-3 0 0,4 0 0 0,2 0 1 0,3 0-8 16,-6 0 0-16,6 0 0 0,8-3 0 0,0 0-2 15,-3 0 0-15,1-2 0 0,5-4 1 0,-3 1 1 16,-3 2 0-16,3-8 0 0,1 3 0 0,4 0 0 16,1-1 1-16,-9 4-1 0,1 2 1 0,-6 4-1 15,-1-7 0-15,1 6 0 0,-5 3 0 0,-7 0 0 0,-2-2 0 16,3 2 0-16,0 0 0 0,5 0 0 0,-8 0 0 15,6 0 0-15,2 0 0 0,1 0 13 0,-1 0 1 16,0-6 0-16,1 3 0 0,-1 0-14 0,25 0 0 16,-24-5 0-16,-1 2 11 0,25-5 1 15,-25 8-1-15,1-5 1 0,18-3-12 16,-18 5 0-16,-1 0-13 0,20-5 0 16,-23 6 0-16,1-1 0 0,2 3 13 15,-5 3 0-15,-3-3 9 0,17-2 1 16,-20 5 0-16,6 0 0 0,11-6-10 15,-11 3 0-15,2 3 9 0,12-3 0 16,-12 1 0-16,1 2 0 0,13-9-9 16,-10 6 0-16,-7 1-37 0,21-7 0 15,-18 3 0-15,3 1 0 0,4-9 37 16,-12 8 0-16,0 0-12 0,11-8 0 16,-11 6 0-16,3 0 0 0,11-9 12 0,-17 8 0 15,0-2-32-15,9-12 0 0,-12 12 1 16,3-3 0-16,1-11 31 0,-6 11 0 0,-3 0-18 15,0 0 1-15,0-6-1 0,-3 3 1 0,0 0 17 16,3 3 0-16,-6 3 0 0,6 0 0 0,-8 2 22 16,3 1 0-16,-6-1 0 0,2 4 1 0,-2-7-23 15,3 4 0-15,-6 0 0 0,0-1 0 0,3 1 8 16,-8-1 1-16,2 1-1 0,-2-1 1 0,2 1-9 16,-2-1 0-16,0 4 0 0,2-6 0 0,1 2 25 15,5 1-1-15,-3 2 0 0,0 0 1 0,3 4-25 16,-3-7 0-16,-5 4 0 0,-1-1 0 0,1 0-24 0,0 1 0 15,-9-1 0-15,3 0 0 0,0 1 24 0,-2 2 0 16,2-3 0-16,-5 4 0 0,5-1-35 0,3 0 1 16,2 3 0-16,-7-6 0 0,2 3 34 0,0 1 0 15,6-1 0-15,-6 3 0 0,3-6-41 0,0 3 1 0,-1 1-1 16,4-1 1-16,0 3 40 0,-6-6 0 0,3 3 0 16,0 1 0-16,0-1-8 0,0 3 0 0,-1-6 0 15,-1 3 1-15,-1 0 7 0,-3 1 0 0,0-1 0 16,-2 0 0-16,2 0-3 0,-2 3 1 0,0 0-1 15,-1 0 1-15,1 0 2 0,-3 0 0 0,0 0 0 16,2 0 0-16,-2 3-21 0,-3 0 1 0,3-3-1 16,5-3 1-16,-2 0 20 0,8 0 0 0,-3 1 0 15,6-4 0-15,-6 0-12 0,-8-11 0 16,11 9 0-16,-1 0 1 0,-23-12 11 16,18 9 0-16,3-1-13 0,-25-7-1 0,25 10 1 15,3 4 1-15,-33-7 12 0,27 7 0 16,-5-1-5-16,-38 6 1 0,32 0-1 15,3-6 1-15,-39 4 4 0,37 2 0 0,2 2-5 16,-42 4 1-16,43-6-1 0,4 3 1 16,-41 0 4-16,36-3 0 0,0 0 4 15,-35 0 0-15,35 0 0 0,3 3 1 16,-34-1-5-16,31-4 0 0,0-1-2 16,-33-3 0-16,36 6 0 0,0 0 0 15,-28-6 2-15,28 4 0 0,6-1-3 16,-40 0 0-16,37-3 0 0,-3 4 1 15,-36-1 2-15,36 3 0 0,-1-3 21 0,-43-3 1 16,38 4 0-16,1 2 1 0,-34-3-23 16,41 3 0-16,-2 0 12 0,-30 0 1 15,35 0 0-15,-5-3 0 0,-25-3-13 16,28 3 0-16,2 1-7 0,-36-10 1 16,37 7-1-16,-9-1 1 0,-39-2 6 15,37 8 0-15,-1 0-8 0,-38-6 0 16,38 3 0-16,0 3 0 0,-38-3 8 15,38 3 0-15,1 0 25 0,-40 0 0 16,45 0 0-16,-3 0 1 0,-33-2-26 16,33-1 0-16,3 0-13 0,-39 0 0 15,34 3 0-15,2 0 1 0,-33 0 12 16,38 0 0-16,-7 0-15 0,-29 0 1 16,31 0 0-16,3 0 0 0,-30 6 14 15,27-3 0-15,-3-1-10 0,-38 4 1 0,38-6 0 16,0 3 0-16,-38 0 9 0,38-1 0 15,1 1-8-15,-37 6 1 0,42-6 0 16,0 2 0-16,-33 1 7 0,30-3 0 0,0-3 6 16,-28 0 0-16,31 0 0 0,-3 0 0 15,-25-3-6-15,25 3 0 0,3-6 9 16,-33 1 1-16,33 2-1 0,-3 3 2 16,-30-9-11-16,32 6 0 0,1 1 25 15,-27-4 0-15,29 3 0 0,6 0 0 16,-30-5-25-16,33 5 0 0,-3-5 32 0,-14-4 0 15,20 7 0-15,0-4 0 0,-28-10-32 16,16 7 0-16,4 1-19 0,-28-8 0 16,27 10 0-16,-2-2 0 0,-31-9 19 15,30 20 0-15,4 0-21 0,-37-5 1 16,31 5 0-16,0 0 0 0,-39 5 20 16,36-5 0-16,-2 3-12 0,-40 3 0 15,40-1 0-15,-4 4 0 0,-41 8 12 16,42-9 0-16,-1 0-12 0,-43 15 1 15,40-15-2-15,4 1 2 0,-36 10 11 16,38-4 0-16,0 1 10 0,-38 15 2 16,38-17-2-16,6 1 1 0,-44 13-11 15,38-14 0-15,1 0 29 0,-1 0 1 0,0 3 0 16,0 0 0-16,1-3-30 0,-1 5 0 0,0 1 0 16,6 0 0-16,-5-1-7 0,4 1 1 0,1 3-1 15,-3 2 1-15,-2-5 6 0,-1 2 0 0,0 3 0 0,-2 4 0 16,2-1-88-16,-38 28 0 0,38-31 0 15,3 1 1-15,-24 24 87 0,35-24 0 16,5 2-113-16,-7 6 2 0,10-34-2 0,17 0-994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21:25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27.15232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1" timeString="2024-11-04T23:30:17.693"/>
    </inkml:context>
  </inkml:definitions>
  <inkml:trace contextRef="#ctx0" brushRef="#br0">27671 14938 11 0,'0'0'0'0,"0"0"0"0,0 0 0 16,-31-3 1-16,17 3-1 0,14 0-9 15</inkml:trace>
  <inkml:trace contextRef="#ctx0" brushRef="#br0" timeOffset="856.66">27394 14853 11 0,'0'0'0'0,"-11"-3"0"0,3-2 0 15,-11-18 1-15,8 12-1 0,8 0 1 16,-3-9-1-16,6 14 0 0,-5 4 0 0,2-13 1 16,3 10-1-16,0-1 1 0,0 3-1 15,0-5 0-15,-3 2 0 0,1-2 50 0,-4 2 1 16,-5-8-1-16,-3 0 1 0,-2 0-51 0,-4 0 0 15,-2 6 0-15,-3-4 0 0,-2 12 126 0,-1 3 0 16,-2 0 0-16,5 3 0 0,3-6-126 0,2 2 0 0,-4 4 0 16,-1 0 0-16,3-1 91 0,-1 1 0 0,1 2 0 15,-5 4 1-15,2-1-92 0,-28 11 0 16,23-8 0-16,0 9 80 0,-42 25 0 16,33-17 1-16,-2 8 0 0,-4-2-81 0,-7 8 0 15,-3 2 0-15,-6 10 43 0,3-1 1 0,-6-3 0 16,4 1 0-16,-4-1-44 0,-63 54 0 15,69-59 0-15,0-3 42 0,-41 48 1 16,52-42-1-16,8 2 1 0,3 1-43 0,3 2 0 16,0 6 0-16,5-3 43 0,-27 65 0 15,27-71 0-15,3-2 0 0,-19 44-43 0,30-52 0 16,1-7 51-16,-4 32 0 0,14-35 1 16,3-4-1-16,0-10-51 0,3 4 0 0,3 2 0 0,5 3-5 15,-3-3 0-15,6 4 0 0,2-7 1 0,4 6 4 16,2 0 0-16,8-8 0 0,-2 0 0 0,10-3-8 15,-2 0 0-15,8-3 0 0,3-3 1 0,0-3 7 16,6 1 0-16,2 2 0 0,-2 11 0 0,5-2-11 16,44 25 0-16,-52-31-1 0,-1 3 2 15,42 23 10-15,-41-12 0 0,-8 8 0 0,46 23 1 16,-41-33 0-16,3-1 0 16,2 0-1-16,-2-2 0 0,2 2 0 0,1-2 33 0,-1-1 0 15,6-5 0-15,0-6 0 0,3-2-33 0,3-1 0 16,5-5 0-16,3 0 0 0,-1-3 44 0,7 0 0 15,-9 0 1-15,-3-3-1 0,0 0-44 0,-2 0 0 16,-1 1 0-16,-2-1 0 0,0 3 27 0,0 0 0 16,-9-6 0-16,6-2 0 0,0-1-27 0,0-2 0 0,6-3 0 15,-6 0 0-15,3-3-43 0,60-20 0 16,-63 23 0-16,-5-5 0 0,52-15 43 16,-50 20 0-16,-11 3 10 0,47-18 1 15,-47 15-1-15,3-5 0 0,36-18-10 16,-41 17 0-16,-4 1 33 0,1-1 1 0,-3-5-1 15,3 2 1-15,2-8-34 0,3 0 0 0,-5 0 0 16,2-8 0-16,4 0 31 0,37-54 1 16,-48 42-1-16,-4-2 2 0,20-60-33 15,-31 60 0-15,-2-6-3 0,-9-1 1 0,3 7 0 0,-8 0 0 16,-1-1 2-16,1 1 0 0,-3 2 0 0,-3-2 0 16,1 5 25-16,-9-56 1 0,2 56 0 0,1 3 0 15,-11-51-26-15,8 45 0 16,-3 1 13-16,6 2 0 0,-12-3 0 0,1 9 0 0,-9-8-13 15,-27-46 0-15,19 45 0 0,-5 1 4 16,-45-52 0-16,34 49 0 0,-1 5 0 16,1 0-4-16,-23 9 0 0,-5 2 0 0,-9 12-59 15,-2 0 0-15,-16 11 0 0,-4-1 0 0,-8 13 59 16,-5 2 0-16,2 8 0 0,6 1 0 0,0 10-83 16,-121 23 0-16,126-13-1 0,1 7 2 0,-122 51 82 15,113-33 0-15,-8 8-88 0,3 5-1 16,124-67-1414-16</inkml:trace>
  <inkml:trace contextRef="#ctx1" brushRef="#br0">18314 13087 0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36:4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11102 13033 11 0,'0'0'0'0,"0"0"0"0,0 0 0 0,0 0 0 0,0 0 1 16,0 0-1-16,0 0 1 0,14-34-1 15,-14 28 0-15,0 1 0 0,-6-6 1 16,3 5-1-16,3 0 1 0,-5 4-1 16,-1 2 0-16,-2 0 0 0,-3-9 0 15,6 6 0-15,2 0 1 0,-11 3-1 16,8 0 0-16,1-5 0 0,-6-1 0 15,8 3 0-15,-2 3 0 0,-9-8 0 16,8 5 0-16,-5 3 25 0,-5-3 0 16,10 3 0-16,-5 0 0 0,-11 0-25 15,11 3 0-15,-3 8 72 0,0-5 2 0,3 5-1 16,-3 3 0-16,1 6-73 0,-4-6 0 0,9 6 0 16,-6 2 0-16,3-2 43 0,-3 3 0 0,0-1 1 0,3 1-1 15,3 2-43-15,-6 0 0 0,9-2 0 0,-1 2 0 16,-5-8 33-16,-6 25 1 0,1-19 0 15,8 2 0-15,-17 23-34 0,16-26 0 0,-2-5 31 16,-2 17 2-16,13-20-2 0,0-8 1 16,0 8-32-16,5-6 0 0,-2-5 8 15,8 3 1-15,-3-1-1 0,3-5 1 16,14-8-9-16,-6-4 0 0,4-2-22 16,21-19 1-16,-19 10 0 0,-3-2 0 15,3-3 21-15,-6 8 0 0,-5 6 0 0,-3 0-24 0,-3 0 0 16,3 0 0-16,-5-3 1 0,2 0 23 0,11-14 0 15,-8 11 0-15,3 3-42 0,8-11 1 16,-11 14-1-16,0 0 1 0,3 0 41 16,0 0 0-16,-3 3 0 0,-3 0-64 0,1-1 2 15,-4 4 0-15,1 2 0 0,-1 3 62 0,-2-2 0 16,-3 5 0-16,5-3 0 0,-5 3 16 0,0 0 1 0,6 0 0 16,-1 8 0-16,-5-2-17 0,0 2 0 0,3 7 0 15,-3 7 0-15,0 6 50 0,0 0 1 0,0 6 0 16,0-3 1-16,0 3-52 0,0 28 0 15,6-45 0-15,5-3 32 0,-3 11 0 16,3-14 0-16,-3-8 1 0,23 0-33 16,-17-6 0-16,5 0-28 0,33-11 0 15,-24 0 0-15,2-11 0 0,4 2 28 0,-4-2 0 16,-2-3 0-16,-4-3-93 0,4 0 1 0,2 0 0 16,-7-3 0-16,1 0 92 0,1-2 0 0,0 2 0 15,-6 3 0-15,-5-5-24 0,19-26 0 0,-13 39 0 16,-9 3 0-16,11-8 24 0,-17 20 0 15,-5 8-16-15,-8 0 0 0,8 0 0 16,0 0 1-16,0 0 15 0,0 5 0 0,0 1 88 16,0 3 1-16,-5 7 1 0,-1 18-1 0,-8 8-89 15,3 1 0-15,8-7 0 0,-2-2 0 0,5-3 87 16,0 3 2-16,0 2-1 0,0-8 0 0,0 3-88 16,0 37 0-16,0-32 0 0,0 7 71 15,0 44-1-15,-6-45 0 0,1 3 1 16,2 3-71-16,-8 2 0 0,3 7 0 0,2-1 19 15,-8 9 1-15,3-9 0 0,-2 0 0 0,-1 1-20 0,-11 44 0 16,14-67 0-16,3-3 1 0,-6 16 0 16,8-30 0-16,1-8 1 0,2 2-2 15,3-11 0-15,-6 3-25 0,6-3 0 16,0 0 0-16,-5-6 0 0,10-5 25 16,-5-14 0-16,6-6-30 0,2-9 1 15,3-13-1-15,3-9 1 0,0-6 29 0,0-2 0 0,2 0 0 16,1 5 0-16,2 0-21 0,17-67 1 15,-14 67 0-15,3 6 0 0,0-5 20 0,0 7 0 16,-6 1 0-16,-2 5-19 0,2 9 1 0,0-8-2 16,-2-1 2-16,2 6 18 0,9-34 0 15,-9 43 0-15,-5 7-6 0,22-21 0 16,-17 30 0-16,1 6 1 0,7-9 5 16,-16 21 0-16,-2-4-14 0,4 6 1 15,-1 0-1-15,-10 6 1 0,9 5 13 0,-5 0 0 16,-3-2 8-16,-1 5 0 0,1 14 0 0,-3 6 0 15,0 5-8-15,-3 6 0 0,1-23 0 0,-7 1 0 16,-2 5 23-16,-3 3 0 0,1 3 0 0,-1 0 2 16,3-3-25-16,3 2 0 0,-6-10 0 0,3 5 0 0,2-14 14 15,4 0 0-15,-1 0 0 0,-2-8 0 0,2 2-14 16,6-8 0-16,0 0 0 0,0 0 0 0,-5 0 14 16,5 0 0-16,-6-5 0 0,6 5 0 0,-2-6-14 15,-4 3 0-15,6-11 0 0,-5 0 0 0,5 0-15 16,-6-9 0-16,6 1 0 0,6 2 0 0,-1-8 15 15,1 6 0-15,2 5 0 0,3 5 0 0,-3-2-28 0,-2 6 1 16,2 2-2-16,3 6 2 0,-5-5 27 0,-4 2 0 16,4 3 0-16,0 0 0 0,2 3 9 0,3 2 0 15,3-2 0-15,5 8 2 0,-5-5-11 0,5 2 0 16,6 1 0-16,-6-1 0 0,1-2 18 0,5-3 0 16,-6-3 0-16,3 0 1 0,3 0-19 0,-6 0 0 15,1-3 0-15,4 3 0 0,-4-6 38 0,-1 1 0 0,0-4 0 16,1 1 1-16,-1-1-39 0,3 1 0 0,-3 2 0 15,1-8 0-15,-1 6 45 0,-2 2 0 0,-3-5 0 16,-1 2 0-16,-2 1-45 0,3 2 0 0,-8 1 0 16,2-1 0-16,0 1-1 0,9-1 1 15,-9 3-1-15,3-3 1 0,3-8 0 16,-8 0 0-16,-1 3 37 0,9-14 1 16,-14 11 1-16,3 0-1 0,2-15-38 15,-5 15 0-15,0 0-4 0,-3-8 1 16,1 8-1-16,-1 3 1 0,-3-6 3 0,-5 5 0 15,3 10-13-15,-11-4 1 0,5 6-2 16,0 6 2-16,-11 8 12 0,11-9 0 16,3 7 29-16,-14 16 0 0,17-9-1 15,-3-5 1-15,3 23-29 0,8-14 0 0,-6 2 26 16,6 3 0-16,0 3 0 0,6 3 1 0,-6 2-27 16,5 6 0-16,4-5 0 0,-4 0 0 0,1-4 39 15,2 46 1-15,-2-48-1 0,2 3 0 16,17 11-39-16,-11-28 0 0,5-6-107 15,25 0 1-15,-11-11 0 0,6-14 0 16,5 0 106-16,9-22 0 0,-1-7 0 0,-52 43-909 0</inkml:trace>
  <inkml:trace contextRef="#ctx0" brushRef="#br0" timeOffset="17799.7">10729 14260 212 0,'0'0'0'0,"0"0"0"0,0 0-17 16,0 0 1-16,0 0-1 0,0 0 1 0,0 0 16 16,0 0 0-16,0 0 32 0,0 0 1 15,0 0-1-15,0 0 2 0,0 0-34 16,0 0 0-16,0 0 59 0,0 0 1 15,0 0-1-15,0 0 2 0,25-34-61 16,-20 28 0-16,-5 0 47 0,6 1 0 16,-6 5 0-16,5 0 1 0,4 0-48 15,-9 0 0-15,0 0 59 0,0 0 1 16,0 3-1-16,0 2 0 0,0 12-59 16,-6 0 0-16,3 6 43 0,-2-1 1 0,-1 6-1 15,1 3 0-15,-1 9-43 0,4-7 0 0,-4 4 0 16,-2-1 0-16,2-2 53 0,1 3 0 0,5 2 0 15,0 1 1-15,0 2-54 0,-9 39 0 16,9-41 0-16,-5-1-8 0,-6 37 1 16,8-39-1-16,-2-4 1 0,5 1 7 0,0-3 0 0,-6-3 0 15,-2-5-3-15,8 2 0 0,0-8 0 0,0-3 0 16,0-14 3-16,0 3 0 0,0-3 0 0,0 5 0 16,0-5-2-16,0 0 1 0,0 0-1 0,0 0 1 15,0 0 1-15,0 0 0 0,0 0 0 0,-6-5 0 0,6-4-23 16,-5-24 1-16,-4-1 0 0,4-11 0 15,-9-45 22-15,9 56 0 0,10 0 9 16,-5-39 0-16,3 34 0 0,8-1 1 16,-6-2-10-16,4 6 0 0,2-1 0 0,-3 3-17 15,3 1 1-15,3 2-1 0,0 2 1 0,-3 4 16 16,3-3 0-16,-1 3 0 0,1-3 0 0,0 2 33 0,16-22 1 16,-16 23-1-16,6 3 2 0,13-29-35 15,-8 31 0-15,-1 1 45 0,29-18 1 16,-28 17-1-16,2 3 1 0,23-11-46 15,-28 23 0-15,3 2-10 0,14 3 0 16,-20 3 0-16,-8 8 0 0,17-3 10 16,-14 1 0-16,-1 5-159 0,18 11-1 15,-12-16 0-15,-5 5 1 0,25 3 159 16,-9-6 0-16,-2-6-123 0,35 4 1 16,-38-9-1-16,-25 0-202 0</inkml:trace>
  <inkml:trace contextRef="#ctx0" brushRef="#br0" timeOffset="18617.14">12359 13520 11 0,'0'0'0'0,"0"0"0"0,0 0 0 0,0 0 1 16,0 0-1-16,0 0 1 15,0 0-1-15,0 0 0 0,0 0 48 0,-3 42 0 16,-2-28 0-16,5 0 0 0,-6 0-48 15,0 0 0-15,-2 6 0 0,0 5 103 0,2 3 0 16,-7 0 1-16,2 6-1 0,2 3-103 0,-7 5 0 16,7-6 0-16,-4 1 0 0,1 0 65 0,-21 39 1 15,14-45 1-15,5 2-1 0,-19 38-66 16,16-40 0-16,4-1 53 0,2 1 0 0,2 12 1 16,-4-1-1-16,-1 8-53 0,3-5 0 0,2 3 0 15,-2-5 0-15,3-4-2 0,3 3 1 0,-1-8 0 16,-2-9 0-16,2-5 1 0,1 8 0 15,5-17 0-15,5-8-178 0,-5-3 1 16,0 6 0-16,0-6-48 0,0 0 177 0,-5-6-1 16,5 6 2-16,0 0-95 0</inkml:trace>
  <inkml:trace contextRef="#ctx0" brushRef="#br0" timeOffset="19249.75">11867 15084 573 0,'0'0'0'0,"0"0"0"0,0 0 0 0,0 0-26 0,0 0 1 0,0 0-2 16,0 0 2-16,0 0 25 0,-3 28 0 0,3-20 0 15,-5-5 0-15,5 3 8 0,-6-1 1 0,4 4-1 16,-4 5 1-16,0 3-9 0,-2-3 0 0,3-3 0 16,-1 3 0-16,1-5 64 0,-1-1 0 0,3 3 0 0,-2-2 0 15,-1-4-64-15,6 1 0 0,0 0 0 0,0-6 0 16,-2 11 77-16,4-8-1 0,-2-3 0 0,6 5 2 15,-6-5-78-15,0 6 0 0,0-6 0 0,5 3 0 0,1-3 54 16,-6 0 0-16,8-3 0 0,-8 3 1 0,6-8-55 16,2 2 0-16,3-5 0 0,3-3 0 0,-6 0 1 15,3-6 0-15,0 3 0 0,-3 3 0 0,1 0-1 16,-4 0 0-16,1 3 0 0,-6-1 0 0,0 4-1 16,0 2 1-16,0 6-1 0,0-3 1 0,0-5 0 15,0 2 0-15,-6 6 0 0,-2 0 0 0,2 0-68 0,-2-5 2 16,3 10 0-16,-12-5-1 0,1 6 67 0,-4 2 0 15,9 1 0-15,3-4 0 0,5 4-131 0,0 5-1 16,3-11 1-16,0-3 0 0,0 0-240 0</inkml:trace>
  <inkml:trace contextRef="#ctx0" brushRef="#br0" timeOffset="31650.07">10254 15613 11 0,'0'0'0'0,"0"0"0"0,0 0 0 0,0 0 1 16,28-6-1-16,-17 3 1 0,2-2 0 15,-4 2-1-15,-9 3-11 0</inkml:trace>
  <inkml:trace contextRef="#ctx0" brushRef="#br0" timeOffset="32332.98">10605 15562 696 0,'0'0'0'0,"0"0"0"0,0 0 0 15,0 0 1-15,0 0 0 0,0 0 0 16,0 0-1-16,0 0 0 0,0 0 33 15,0 0 1-15,0 0 1 0,0 0-1 16,0 0-34-16,0 0 0 0,0 0 61 16,0 0 0-16,0 0 0 0,0 0 2 15,19 31-63-15,-13-25 0 0,-1 8 21 0,14 14 1 16,-10-8 0-16,-4 2 0 0,-5 1-22 16,6 5 0-16,-6 5 0 0,-6 10 16 0,6 2 1 15,-5 3-1-15,-4-1 1 0,-2 7-17 0,-2-6 0 16,2-1 0-16,-3 1 0 0,0 0 69 0,-11 37-1 15,17-55 0-15,2-1 0 0,-19 13-68 16,17-25 0-16,3-3-8 0,-4-3 0 0,4 0 0 16,-1 1 1-16,6-7 7 0,-8 4 0 0,2-7 0 15,6-2 0-15,0 6 10 0,-5 0 0 16,5-6 0-16,0 0 1 0,0-6-11 16,0 0 0-16,5-2-48 0,9-34 0 15,0 0 0-15,5-15 0 0,6-5 48 0,-5 6 0 16,-1 5 0-16,0-2-40 0,1-3-1 0,-1-1 1 15,0 1 1-15,6 3 39 0,22-49 0 16,-28 57 0-16,1 6 1 0,18-31 0 16,-13 42 0-16,-5 8 1 0,21-11-2 0,-24 17 0 15,-9 0 9-15,17-6 0 0,-17 12 0 16,3 2 1-16,3 3-10 0,-9 0 0 0,4 1 0 16,2 2 64-16,3 2 2 0,-9 1-1 0,1 3 0 15,7 11-65-15,-7 2 0 0,8 10 16 16,0 38 0-16,-14-30 0 0,-6 5 1 15,1 0-17-15,-4-8 0 0,1-3 0 0,-3 0 41 16,0 0 0-16,3-14-1 0,-1-3 1 0,4-3-41 16,-1-11 0-16,-2 3 0 0,-3 0 0 0,3-3-40 15,-3 0 1-15,-9-3-1 0,1 0 1 0,-6-8 39 16,-3-1 0-16,4 7 0 0,4-6 0 0,1-1-114 0,5 1 1 16,0 5-1-16,3 4 2 0,11 2 112 0,0 0 0 15,0 0 0-15,-5-3 0 0,5 3-163 0,0 0 0 16,11 0 1-16,-3 0-1 0,-8 0-162 0</inkml:trace>
  <inkml:trace contextRef="#ctx0" brushRef="#br0" timeOffset="33783.22">11458 16220 201 0,'0'0'0'0,"0"0"0"0,0 0 0 0,0 0-37 0,0-28 0 0,0 9 0 0,0-4 1 16,-5-2 36-16,2-9 0 0,-3 6 0 0,1 0 0 16,-3 0 13-16,-3 2 1 0,2 7 0 0,-2 2 0 0,-3 3-14 15,3 2 0-15,3 4 0 0,3-6 0 0,5 5-17 16,0 9 1-16,-9-2 0 0,4 2 0 0,5 0 16 15,0 0 0-15,-9 0 0 0,4 2 0 0,-1 1 12 16,1 3 0-16,2 8 0 0,-2-3 0 0,-1 9-12 16,1 0 0-16,2-1 0 0,3 4 0 0,0-4 128 0,0 4 2 15,0-6-2-15,3-3 2 0,2-6-130 0,1-5 0 16,-1 6 0-16,-2-7 0 0,2 1 106 0,1 0 2 16,2 3-2-16,3-6 2 0,3 3-108 0,-8-1 0 15,2-2 0-15,3 0 0 0,3 0 38 0,0-2 1 16,-1-1 0-16,-2-3 0 0,3-2-39 0,-3-6 0 15,3 2 0-15,0 1 0 0,-9-3-55 0,4 0 0 16,-4 3 0-16,1 2 0 0,-6 4 55 0,0 2 0 0,3-6 0 16,-1 4 0-16,-2 5-83 0,0 0 0 0,0 0-1 15,9-6 1-15,-9 6 83 0,0 0 0 0,0 0 0 16,0 0 0-16,0 0 27 0,0 6 0 0,0-6 0 16,5 5 0-16,-2 4-27 0,0-4 0 0,5 9 0 15,-3 3 0-15,-2 3 44 0,3 3-1 0,5-4 0 16,-3-5 1-16,3 0-44 0,-3 0 0 0,3-2 0 15,3-7 0-15,-5-2 49 0,7-3 0 0,-2 0 1 16,5-3-1-16,1 1-49 0,-1-4 0 0,0-5 0 16,1-3 0-16,-1-3 29 0,6-9 1 0,-6 7-1 15,1-1 1-15,-4-3-30 0,1 4 0 0,2-9 0 0,0 0 0 16,3-1 5-16,-2-2 1 0,-1 3-1 0,0-3 1 16,1 0-6-16,13-19 0 0,-16 30 0 15,2 6-23-15,0-8 1 0,-16 16 0 0,-3 6 0 16,-3 6 22-16,3-6 0 0,-5 5 0 0,5 1 11 15,-6 2 1-15,-8 23-1 0,1 6 1 0,-7 16-12 16,1 12 0-16,0-14 0 0,-1-4 0 0,6 1 16 16,-24 53 0-16,21-53 0 0,3 0 2 15,-13 51-18-15,16-52 0 0,2 4 49 0,4 0 0 16,-9 2 0-16,0 3 0 0,3 1-49 16,-3-1 0-16,9-8 0 0,-9-3 0 0,8 0 13 0,-7 25 0 15,7-47 0-15,-2-12 1 0,2 0-14 16,6-5 0-16,0-6 31 0,6-11-1 15,-3 5 0-15,2-3 0 0,1 1-30 16,7-26 0-16,7-19 0 0,10-15-32 0,25-81 1 16,-30 76 0-16,-5-6-1 0,-1-2 32 0,6 8 0 15,0-1 0-15,2 1-36 0,-2 0 0 0,0 3 0 16,-3-1 1-16,3 4 35 0,8-46 0 16,-8 71 0-16,-6 6 31 0,26-23 0 15,-26 33 0-15,0 9 1 0,14-2-32 16,-24 13 0-16,-4 6 39 0,3 6-1 15,-2-4 0-15,0 4 1 0,-1 8-39 16,-5 6 0-16,0-3 11 0,-5 8 1 0,-1 6-1 16,-2 8 1-16,-9 12-12 0,1 0 0 0,-1-4 0 15,-2-2 0-15,-1 0 27 0,1 0 1 0,0 1 0 0,-1-4 1 16,1 3-29-16,-9 34 0 0,15-51 0 16,1-9-42-16,4 15 1 0,3-25 0 15,5-9 1-15,0-6 40 0,0 6 0 16,0 0 23-16,0-9 1 0,0-5-1 0,5-2 1 15,-5-1-24-15,6-14 0 0,2-9 0 0,3-8-16 16,3-5 0-16,-11 19 0 0,8 9 1 0,-6 11 15 16,3 3 0-16,-2-1 0 0,-6 7 0 0,6-1-22 15,-6 6 0-15,8 0 0 0,-8 0 0 0,11-6 22 16,-11 6 0-16,8 0 0 0,-2 0 0 0,7 3 15 0,1 0 0 16,6 3 0-16,5 2 1 0,2 3-16 15,4 1 0-15,-4-1 0 0,-2-3 0 0,0 1 19 0,0-1 1 16,2-2 0-16,4-3 0 0,2-3-20 0,-5-3 0 15,2-3 0-15,-2-2 0 0,2-3 25 0,-5-6 0 16,2 0 1-16,-2-3-1 0,3-2-25 0,-9-1 0 16,6 3 0-16,-6 1 0 0,4-4 8 0,-4 1 1 0,-3 5-1 15,-2 3 1-15,-8 5-9 0,-1 4 0 0,-2-1 0 16,3 0 0-16,-6 6-47 0,-6-5 0 16,6 2 1-16,-3-5 0 0,-2-4 46 15,-6 4 0-15,2 8-52 0,-15-14 1 16,10 3-1-16,0 8 1 0,-16-11 51 15,10 8 0-15,6 0 25 0,-5 1 1 16,5 5 1-16,3 0-1 0,6 0-26 0,2 3 0 16,-8 5 0-16,5 0 30 0,4 4 0 0,-4 2 0 15,-5 3 1-15,8 14-31 0,-8 2 0 0,8-2 0 0,3 0 0 16,3 0 29-16,3 0 0 0,-1-3 1 0,1-5-1 16,8-4-29-16,-1 1 0 0,1 3 0 0,0-1 0 15,3 4 9-15,2-1 0 0,-5-3 0 0,5 1 0 0,0-3-9 16,20 22 0-16,-25-31 0 0,0 0-18 15,16 6 0-15,-11-8 0 0,1-1-1 16,27 0 19-16,-22-16 0 0,13-3-113 16,1 0 0-16,-6-9-1 0,-8-5 1 0,0-6 113 15,2-6 0-15,-2 9 0 0,-5 0 0 0,2-6-157 16,3 3 0-16,-14-3 1 0,2 0 0 0,-13 34-374 16</inkml:trace>
  <inkml:trace contextRef="#ctx0" brushRef="#br0" timeOffset="34202.01">13386 15835 763 0,'0'0'0'0,"0"0"0"0,0 0 0 0,0 0 47 0,0 0 0 0,0 0-1 0,0 0 1 0,0 0-47 0,11 11 0 0,-2-2 0 16,-4-4 0-16,1 4 102 0,-1-6-1 0,4 2 0 15,-4 4 1-15,-2 2-102 0,8 3 0 0,0-6 0 16,3 4 0-16,0 2 19 0,-9 3 0 0,9 2 0 15,-6 4 0-15,3-4-19 0,-2 7 0 0,2-1 0 16,-6-2 0-16,-5 5 53 0,0 22 1 16,-5-27-1-16,5-3 0 0,-14 8-53 15,8-17 0-15,1-5 35 0,-4 5 1 16,9-11 0-16,-5 6 0 0,-1-6-36 0,6 0 0 16,0 0 19-16,0 0 0 0,-5-9 0 0,5 1 0 15,0-4-19-15,-3-4 0 0,6-27 0 0,2-10 0 16,6-15-29-16,-2-5 1 0,-4 11-1 0,1 0 1 0,2 3 28 15,11-42 0-15,-8 62 0 0,3 5 14 16,11-22 1-16,-17 33 1 0,-2 9-1 16,13-14-15-16,-13 19 0 0,8 7 10 15,11 2 1-15,-6 0 0 0,8 2 0 16,31 7-11-16,-24-9 0 0,-1 0-116 16,50 0 1-16,-53-11-1 0,3-1 1 15,0-2 115-15,0 0 0 0,-2-5 0 0,-4-4-119 0,-2-2 2 16,-5-1-1-16,-12-2 0 0,-8 28-572 0</inkml:trace>
  <inkml:trace contextRef="#ctx0" brushRef="#br0" timeOffset="35449.87">11806 15708 415 0,'0'0'0'0,"0"0"0"0,0 0-43 0,0 0 1 16,0 0 0-16,0 0-1 0,0 0 43 16,0 0 0-16,0 0 41 0,0 0-1 15,0 0 0-15,0 0 1 0,-25 0-41 16,25 0 0-16,-8 0 65 0,3 0 1 16,-1 0-1-16,1 0 1 0,-4-2-66 15,9 2 0-15,0-6 50 0,-13 0 1 16,7 4-1-16,6 2 0 0,-14-3-50 15,9 0 0-15,-6 0 44 0,-9-3 0 16,6 4 0-16,6-1 2 0,-22 0-46 16,16 6 0-16,0 8 3 0,-2-5 1 0,-1 5 0 15,-2 0 0-15,2 0-4 0,3 1 0 0,0 2 0 16,1 0 0-16,2 0 6 0,-3 0 1 0,3-3-1 16,2 0 1-16,4-2-7 0,-3-1 0 0,-3 6 0 15,2 3 0-15,-2 6 56 0,3-1 1 0,-3 4 0 0,3 5 1 16,2 2-58-16,-5 1 0 0,8-6 0 0,-2-2 0 15,5 2 48-15,0-9 0 0,0-2 0 0,5-3 0 16,-2-5-48-16,3-4 0 0,-1 1 0 0,1 2 0 0,7-5 45 16,-4 0-1-16,2-3 0 0,3-3 0 0,5 0-44 15,0-8 0-15,6-6 0 0,3-2 0 0,2 2-2 16,3-11 1-16,-13 8-1 0,-1 0 1 0,-5 3 1 16,-3-2 0-16,3 2 0 0,-6-6 0 0,3 6-48 15,-6 1 1-15,4-1-1 0,-4 0 0 0,-5 0 48 16,6 3 0-16,-6 3 0 0,0-1 0 0,0 7-9 0,0-7 1 15,0 4 0-15,3 2 0 0,-3 6 8 0,0-5 0 16,0 5 0-16,0 0 0 0,0 0-36 0,0 0 0 16,5 8 0-16,-5-2 1 0,6 2 35 0,-6 4 0 15,5 13 0-15,3-3 0 0,-2 12-72 0,0 3 1 16,2-6 0-16,3-6 0 0,-3-3 71 0,3 1 0 16,-3 2 0-16,4 1 0 0,-4-4-161 0,11 26 0 15,-13-20 1-15,-6-28-250 0</inkml:trace>
  <inkml:trace contextRef="#ctx0" brushRef="#br0" timeOffset="44966.38">10577 16873 11 0,'0'0'0'0,"0"0"0"0,0 0 0 0,0 0 0 0,-5-45 1 0,5 25-1 16,-6 6 1-16,-2 0-1 0,2 3 0 0,1 0 0 15,-1-3 0-15,3 5 20 0,-2 6 0 0,-3 1 0 16,2-4 0-16,1-2-20 0,-1-1 0 0,0 4 0 16,4-7 0-16,-4 4 1 0,1-1 1 0,2-5-1 15,6 0 1-15,2-5-2 0,-5-1 0 0,0 0 0 16,6 0 0-16,2 1 22 0,11-18 0 16,-8 23 0-16,-2 6 0 0,2-6-22 0,-3 8 0 15,-2 0 58-15,2 4 1 0,-8 2-1 16,5 2 1-16,-5-2-59 0,6 6 0 0,-6-6 0 15,0 8 86-15,0 1 2 0,0 8-1 0,-6 2 1 0,6 12-88 16,-8-2 0-16,3 7 0 0,-6 6 0 0,2 1 100 16,4-1 0-16,-4 0 1 0,-2-6 0 0,6 4-101 15,-12 36 0-15,12-34 0 0,-1 3 41 16,-8-3 1-16,9-2 1 0,-6-1-1 0,3-2-42 16,-1 2 0-16,4-8 0 0,-1 0 0 0,-2 0 7 15,8-3 0-15,0-8 0 0,-6 2 0 0,6-13-7 16,-5-1 0-16,5 0 0 0,0 4 0 0,0-1-24 0,0-3 1 15,5 4 0-15,-5-1-1 0,0-3 24 0,0 1 0 16,6-4 0-16,-6 1 0 0,0-6-44 0,0 6 1 16,0-6 0-16,0 0 0 0,0 0 43 0,3 0 0 15,-3 0 0-15,0 0 0 0,0 0-27 0,5-6 1 0,-5 0-2 16,0-2 2-16,6-6 26 0,-1-6 0 0,-2-5 0 16,8-3 0-16,-5-6-41 0,2-8 0 0,-3 5 0 15,1-2 0-15,2-1 41 0,0-44 0 16,4 39 0-16,7 0-9 0,0 0 1 0,1-6-1 15,4 1 1-15,-1-7 8 0,7 4 0 0,-5 2 0 16,2 1 0-16,-2-4 6 0,33-39 1 16,-36 51-1-16,3 0 1 0,25-28-7 15,-28 44 0-15,3 10 28 0,19-21 1 16,-30 29-1-16,0 2 1 0,11 3-29 16,-20 3 0-16,-5 0 55 0,14 20 2 15,-14-6-2-15,5 6 1 0,-2 2-56 0,-3 17 0 0,0 9 0 16,0 11 12-16,-3 3 0 0,3-8 0 0,-5-4 0 15,5-2-12-15,-6 0 0 0,1-6 0 0,2-5 0 0,-8-3 61 16,-3 16 2-16,9-39-2 0,-1-8 1 16,-10-3-62-16,5 0 0 0,-3 0 25 15,0-3 1-15,-11 3-1 0,0 0 2 0,-2 0-27 16,-12 0 0-16,9 0 0 0,5 0 0 0,3 0-92 16,-17 0 1-16,20 3 0 0,5 0 0 15,-6 5 91-15,9 1 0 0,6 2-183 16,-3 3 2-16,2-8-2 0,6-6-302 0</inkml:trace>
  <inkml:trace contextRef="#ctx0" brushRef="#br0" timeOffset="45717.9">11489 17270 415 0,'0'0'0'0,"0"0"0"0,0 0 0 0,0 0-51 0,0 0 0 0,0 0 0 0,0 0 0 0,0 0 51 15,0-28 0-15,2 25 0 0,-21-6 0 0,11 1 62 16,-17-3-1-16,0 2 0 0,-3-2 0 16,-35-14-61-16,30 16 0 0,0 4 35 15,-20-9 1-15,28 8-1 0,6 3 1 16,-20-2-36-16,20 2 0 0,0 0 6 0,-12 6 0 15,17 0 0-15,1-3 1 0,-18 5-7 16,23-5 0-16,2 3 46 0,-7 8 1 16,7-8-1-16,3 3 2 0,-2-1-48 15,5 9 0-15,0 9 0 0,-6 5 88 0,6 3 0 16,0 8 1-16,0-2 0 0,6 5-89 0,-1 6 0 0,4-14 0 16,2-15 0-16,2-5 50 0,-4-2 0 0,2-4 1 15,3 1 0-15,-9-4-51 0,3-2 0 0,3 3 0 16,-2-1 0-16,5 1 17 0,2 0 0 0,-8-1 0 15,3-2 1-15,3 0-18 0,0-3 0 0,-3 3 0 16,-3-1 0-16,3 1 23 0,-2 3 0 0,-4-6 0 16,9 3 0-16,-3-1-23 0,-3 1 0 0,12-3 0 15,-1-3 0-15,6 1-10 0,-3-1 1 0,3-14-1 16,0-3 1-16,2-5 9 0,4-3 0 0,-12 5 0 16,0 1 0-16,1 2-13 0,-6 0 1 0,5-5 0 15,-5-9 0-15,2 3 12 0,12-36 0 0,-14 42 0 16,0-1-40-16,5-13 0 0,-8 28 0 15,-6 11 1-15,-2 0 39 0,-3 0 0 16,6 5-40-16,-6-5 2 0,0 0-1 0,5 3 1 16,-5-3 38-16,6 6 0 0,-6 2 0 0,3 3 0 0,2 3 13 15,1 0 0-15,-1 3 0 0,-2 3 1 0,2 8-14 16,1-5 0-16,-1-1 0 0,4-5 0 0,-4 3 54 16,1-1 2-16,2 1-1 0,-2-3 0 0,2 0-55 15,-3 0 0-15,7-3 0 0,-4 0 0 0,6 0-156 16,2-6 2-16,-2-2-2 0,8-3 2 0,8-3 34 0,-5-3 2 15,-3-22-2-15,-2-12 2 0,-20 37-110 0</inkml:trace>
  <inkml:trace contextRef="#ctx0" brushRef="#br0" timeOffset="46649.78">12143 17090 798 0,'0'0'0'0,"0"0"0"0,0 0 39 0,0 0 1 0,25 39 0 16,-17-25 0-16,-2-5-40 0,0 2 0 0,-4 3 0 15,4 6 0-15,-6 5-6 0,5-5 0 0,-5 8 0 16,0 8 1-16,0 7 5 0,-5 4 0 0,-3 1 0 16,-4-6 0-16,4-2 31 0,-25 39 1 15,16-32 1-15,4 7-1 0,-7-1-32 0,1 1 0 0,5-9 0 16,0 5 3-16,3 4 0 0,-2-6 0 0,7-3 1 15,-2-11-4-15,2-1 0 0,1-7 0 0,5-12 0 16,0-14 57-16,0 0 1 0,0 0 0 0,0 0 1 16,0 0-59-16,0 0 0 0,0-12 0 0,5 1 0 0,1-9 3 15,8-44 0-15,5 7 0 0,0-16 0 16,3-5-3-16,0 10 0 0,0 3 0 0,3 3-28 16,0-2-1-16,-3-12 1 0,3-3 1 0,0-5 27 15,22-63 0-15,-22 91 0 0,2 11-8 16,23-34 0-16,-30 45 0 0,-9 15 1 15,2-1 7-15,-4 3 0 0,-4 0 0 0,3 9-1 0,-2 2 1 16,0 6-1-16,-6 0 1 0,8-5 0 0,3 10 0 16,-11-5 0-16,5 3 68 0,4 17 1 15,-9-6-1-15,5 6 1 0,1 36-69 16,-12-20 0-16,-5 1 18 0,3 5 1 16,-6-2-1-16,-5-7 1 0,-1 1-19 0,1 0 0 15,-6 0 0-15,-2-6 0 0,2 3 48 0,0 0 0 0,-3-6-1 16,9-3 1-16,-6 1-48 0,6-9 0 0,-1 0 0 15,7-8 0-15,1-1-29 0,4-5 0 0,3 0 0 16,-4-2 0-16,9 2 29 0,-2-9 0 0,-1 1 0 16,-3-4 0-16,1-2-46 0,-1 0 0 0,4-5 0 15,2-4 1-15,5-5 45 0,-2 0 0 0,2 5 0 16,1 4 0-16,-1-1 26 0,9 6 1 0,-6 3 0 16,-2 2 0-16,0 9-27 0,2-5 0 0,3 2 0 15,-3 0 0-15,6 6-4 0,3 0 1 0,2 2 0 16,9 4 0-16,-1 2 3 0,9 0 0 0,-11 0 0 15,3 1 0-15,-4-1 10 0,4 6 0 0,-3-6 1 0,0-5 0 16,-3-4-11-16,3-2 0 0,-6 6 0 0,6-6 0 16,-3 0 79-16,8 0 1 0,-5 0 0 0,3 0 1 15,-3-6-81-15,0 4 0 0,-3-1 0 0,-3 0 0 0,0-5 17 16,1 2 0-16,-6 0 0 0,-3 3 1 0,-6 3-18 16,1-2 0-16,2-1 0 0,-8 3 0 0,5-3 17 15,-5 3 0-15,3-6 0 0,-3 6 0 0,0-5-17 16,0 5 0-16,-3-6 0 0,3 1 0 0,-5-1-50 15,-1 0 1-15,-2-8 0 0,-11 3 0 0,-1-3 49 16,1 0 0-16,0 5 0 0,-1 1 0 0,7-1-21 0,-23-5 1 16,27 9 0-16,4 2 1 0,5 3 19 15,0 0 0-15,-8 0 0 0,8 0 16 0,0 0 0 16,0 0 0-16,8 11 1 0,-8-2-17 0,0-1 0 16,0 26 0-16,5 8 0 0,1 14 16 0,-3 12 1 15,2-15 0-15,-5-8 0 0,0 3-17 0,0 45 0 16,6-51 0-16,-1 0-2 0,9 29 0 15,-6-43 0-15,9-14 1 0,2 0 1 0,-5-3 0 16,0-2 0-16,5-4-172 0,-8-2 0 0,11-3 1 16,3 0-1-16,6-3-7 0,21-14 2 15,-24-5-1-15,-28 22-298 0</inkml:trace>
  <inkml:trace contextRef="#ctx0" brushRef="#br0" timeOffset="47066.39">13502 17371 584 0,'0'0'0'0,"0"0"0"0,0 0 0 0,0 0 25 0,0 0 1 0,34-11-1 0,-29 8 1 0,-5 3-26 16,0 0 0-16,6 8 0 0,-6-8 0 0,0 0 85 16,0 0-1-16,-6 6 0 0,6 0 1 0,0 2-85 15,-5 3 0-15,2 3 0 0,3 3 0 0,0 6 40 16,0-3 0-16,0 8 0 0,-6 3 1 0,6 2-41 15,0 4 0-15,0-14 0 0,0-1 0 0,-5-8 65 16,5 6 2-16,-6-12-2 0,3-2 1 16,3-1-66-16,0-5 0 0,0 9 43 0,0-9 2 15,0 0-1-15,0 0 0 0,0 0-44 16,0-9 0-16,0 4 0 0,0-4 14 0,0 4 0 16,3-29 0-16,3-8 1 0,5-12-15 0,-8-2 0 15,2 3 0-15,1 8 0 0,-1 8-7 0,3-5 0 16,-2 11 0-16,2 3 1 0,3 8 6 0,-2-22 0 15,-4 31 0-15,-5 5 13 0,6 0 0 16,-1 1 0-16,3-1 0 0,6-5-13 16,-3 5 0-16,3 6 9 0,17 0 0 15,-15-5 0-15,6 5 1 0,6 0-10 0,-3 5 0 16,-6 4 0-16,3 2-154 0,8 0-1 0,-2-5 1 16,2-3-1-16,-2-1 10 0,27-7 2 15,-41-9-1-15,-14 14-377 0</inkml:trace>
  <inkml:trace contextRef="#ctx0" brushRef="#br0" timeOffset="47916.71">14569 16189 786 0,'0'0'0'0,"0"0"0"0,0 0 0 0,0 0 17 0,0 0 0 0,0 0 0 16,0 0 0-16,0 0-17 0,0 0 0 15,0 0 0-15,0 0 22 0,0 0 1 16,-20 29-1-16,20-12 1 0,-13 25-23 16,7-23 0-16,1 1 46 0,-9 31 2 15,5-20-1-15,4 2 0 0,-1 1-47 0,-2 6 0 16,3 7 0-16,-1 4 56 0,-2 5 1 0,2-2 0 15,1-1 0-15,5-2-57 0,-9 50 0 16,4-56 0-16,-1 0 46 0,1 31 1 16,5-42 0-16,5-3 1 0,-5-3-48 0,6 0 0 0,-6 3 0 15,3 0-159-15,-1 0 1 0,7-14 1 0,-9-6-1 16,5-8 17-16,-5-3-1 0,6-3 0 0,-6 3 1 16,0 0-121-16</inkml:trace>
  <inkml:trace contextRef="#ctx0" brushRef="#br0" timeOffset="48233.05">14536 17709 685 0,'0'0'0'16,"0"0"0"-16,0 0 67 0,-6 33 1 15,1-24-1-15,2-3 1 0,-3-4-68 16,6-2 0-16,-5 0 99 0,5 0-1 16,0 0 0-16,0 0 2 0,0 0-100 15,0 0 0-15,0 0-136 0,0 14 2 16,0-14-1-16,0 6-125 0,0-6-255 15</inkml:trace>
  <inkml:trace contextRef="#ctx0" brushRef="#br0" timeOffset="65649.61">25977 12735 11 0,'0'0'0'0,"0"0"0"0,0 0 0 0,0 0 1 15,0 0-1-15,0 0 1 0,0 0-1 16,0 0 0-16,0 0 6 0,0 0 0 16,0 0 0-16,0 0 0 0,0 0-6 15,0 0 0-15,0 0 96 0,-27-12 1 16,27 12 0-16,0 0 0 0,0 0-97 16,-6 0 0-16,6 0 52 0,0 0 1 15,0 0-1-15,0 0 0 0,0 0-52 0,0 0 0 16,0 12 9-16,0 5 1 0,0-6-1 15,0 11 1-15,3 26-10 0,0-17 0 0,-1 0-90 16,4 8 0-16,-6-10 1 0,0-13 0 0,3 4 89 16,-1-11 0-16,1 5 0 0,3 5 0 0,-1-5-43 15,1 0-1-15,2-5 1 0,-8-3 1 0,0-6-64 16</inkml:trace>
  <inkml:trace contextRef="#ctx0" brushRef="#br0" timeOffset="65999.8">26353 12735 11 0,'0'0'0'0,"0"0"0"0,0 0 0 0,0 0 1 16,0 0-1-16,19 31 1 0,-16-17-1 15,-3-3 0-15,0 0 106 0,-3 0 1 0,3 6 1 0,-8 9-1 16,2 10-107-16,-5 1 0 0,6-3 0 0,2-6 0 15,3-3-84-15,0 0 1 0,0-11-1 0,0 0 1 0,3 1 75 16,8-7 0-16,-6-2 0 0,1 2 1 0,-6-8-50 16</inkml:trace>
  <inkml:trace contextRef="#ctx0" brushRef="#br0" timeOffset="67816.37">27220 13258 235 0,'0'0'0'0,"0"0"0"0,0 0 0 0,0 0-21 0,0 0 0 0,25 28 0 0,-19-25 0 15,2 5 21-15,-2-8 0 0,-6 0 51 16,5 0 1-16,-5 0 0 0,8 0 0 0,1 0-52 15,-1 0 0-15,0 0 0 0,1 0 0 0,2 0 69 0,2 0 0 16,7 0 1-16,-9 0-1 0,3 0-69 0,5 0 0 16,-5 0 0-16,-6 0 56 0,3 0 1 15,-5-5 0-15,2 5 0 0,-3 5-57 0,-5-5 0 16,6 0 0-16,-6 0 0 0,5-5 82 0,-5 5 1 16,0-6-1-16,0 6 0 0,0-3-82 0,0 3 0 0,0-8 0 15,-2 2 0-15,-4-2 59 0,-2-3 2 0,-6-4-2 16,0 7 1-16,-2-6-60 0,-4 0 0 0,4 5 0 15,-1-2 0-15,3 8-9 0,-5 3 1 0,5-5-1 16,3-1 1-16,3 6 8 0,-9 3 0 0,4 5 0 16,4-8 0-16,-2 9 34 0,3 2 0 0,-3 6 0 15,-3 3 1-15,3 2-35 0,-11 37 0 16,11-25 0-16,3 0 51 0,-12 39-1 16,20-42 0-16,-5 0 0 0,2-3-50 0,6-3 0 15,2 1 0-15,1-1 6 0,-1 0 1 0,9-8-1 16,-8-3 1-16,2-3-7 0,3-2 0 0,3-4 0 0,2 4 0 15,1-3-52-15,2 2 1 0,6-8-1 0,0-8 1 16,5 2 51-16,34-22 0 0,-34 8 0 16,-5-5-143-16,30-37 0 0,-30 34 1 0,3 0 0 15,27-37 142-15,-30 31 0 0,3 3-158 16,-1-5 0-16,-5 7 0 0,-2 1 1 0,-4 0 157 16,-2 3 0-16,-3 8 0 0,-3 3 0 0,-2 3 43 15,-6 11 1-15,5-6-1 0,1 0 2 0,-6 6-45 16,0 0 0-16,3 0 0 0,-3 0 0 0,0 0 71 15,0 0 1-15,2 6-1 0,1 0 2 0,-3 5-73 16,0 17 0-16,0-11 0 0,0 11 46 0,-3 34 1 16,1-34 0-16,-1 0 0 0,-3 23-47 15,4-37 0-15,-1 0 55 0,-5 9-1 16,-1-9 0-16,7-3 0 0,-4 9-54 16,3-9 0-16,-5-3-7 0,-3 6 0 15,11-14 0-15,0 6 1 0,-8-6 6 16,8 0 0-16,0 0-16 0,2-11 1 15,4 2 0-15,-3 1 0 0,16-34 15 16,-2 8 0-16,5-3-27 0,25-36 0 16,-31 39 0-16,4 6-1 0,-4 0 28 0,1-3 0 15,2 3 0-15,0-3-6 0,1 6 0 0,-6 5 0 16,-3 6 0-16,0 6 6 0,-3-1 0 0,0 3 0 16,-2 4 0-16,-6 2 10 0,5 8 0 0,1-8 1 15,-6 0 0-15,5 6-11 0,-2 2 0 0,3 1 0 16,-1 5 0-16,1 5-16 0,-1 35 0 15,-5-15 1-15,-3-2 0 0,-2 42 15 0,2-46 0 16,-2-2-10-16,-6 20 0 0,8-31 0 16,-3-6 1-16,6 5 9 0,-3-10 0 15,3-9-29-15,9 0 1 0,-9 0 0 0,3 0 0 16,8-11 28-16,0 2 0 0,5-5-102 16,23-31 2-16,-17 17 0 0,6-9-1 15,-4-2 101-15,-4 2 0 0,-4 4 0 0,1-1-64 16,-6 0 1-16,6-3-1 0,-4 9 1 0,4 3 63 15,-3 0 0-15,-3 5 0 0,3 6 0 0,-9 6-24 16,3-1 1-16,-2 3 0 0,-6 6 0 0,0 0 23 16,0 0 0-16,0 0 0 0,0 6 0 0,0 0 49 0,0-6 0 15,3 17 0-15,-6 5 2 0,3 6-51 0,-6 37 0 16,-2-23 0-16,3 0 69 0,-15 37 0 16,12-45 0-16,2-3 2 0,-7 14-71 15,10-31 0-15,6-8 52 0,-1-1 0 16,-2-5 0-16,0 0 1 0,6 0-53 15,-1 0 0-15,4-5 14 0,18-18 0 16,-2-2 0-16,6-9 0 0,2-5-14 0,-6 2 0 16,-4 3 0-16,-4 3-27 0,0-8 0 0,1 8 1 15,-1-3 0-15,-3 3 26 0,1-3 0 0,-9 18 0 16,1-1 0-16,2-3 13 0,2 0 1 0,1-2 0 16,-3 8 0-16,-2 8-14 0,-4-2 0 0,1 5 0 15,-6 3 0-15,5-3 28 0,-5 3-1 0,0 3 0 16,0 8 0-16,0-2-27 0,0 10 0 0,-5 9 0 15,5 3 0-15,-9 17 34 0,-10 59 1 0,8-51-1 16,-3 1 1-16,0-1-35 0,1 3 0 0,-4 6 0 16,3 5 8-16,-2-5 2 0,-1-1-2 0,0 7 1 15,1-9-9-15,-15 59 0 0,18-74 0 0,2-7 30 16,-9 16 1-16,15-33 0 0,2-15 0 16,3-2-31-16,0-6 0 0,0 0-35 15,0-12 0-15,6-4 0 0,2-13 0 16,3-7 35-16,3-15 0 0,-6-2 0 0,3-6-49 15,14-68 1-15,-11 60 0 0,-1 2 1 16,12-70 47-16,-5 67 0 0,5 9-8 16,2-6 1-16,-5 9-1 0,3 3 1 0,6 8 7 0,-9 0 0 15,8 5 0-15,-5 4 0 0,2 2 3 0,29-14 1 16,-29 31-1-16,-7 9 1 0,2 5-4 16,-6 3 0-16,-2 0 0 0,-3-3 42 0,-2 3 0 15,-1 6 0-15,3 2 0 0,-3 4-42 0,3 2 0 16,0 8 0-16,-2-2 0 0,-1 8 19 0,3 6 2 15,-6-3-2-15,-2-3 1 0,-3-6-20 0,-3-5 0 0,1-3 0 16,-1 0 0-16,-5-2 28 0,-1-4 0 0,-2 6 0 16,0-5 1-16,-3 2-29 0,1 0 0 0,-7 0 0 15,-2-5 0-15,0-3-79 0,-8-3 1 0,5-3-2 16,3-3 2-16,2-5 78 0,4-3 0 0,5 0 0 16,2 0 0-16,7 0-143 0,2 0 2 0,0-3-1 15,2-6 1-15,-2 23-85 0</inkml:trace>
  <inkml:trace contextRef="#ctx0" brushRef="#br0" timeOffset="68066.37">29427 12152 943 0,'0'0'0'0,"0"0"0"0,0 0 0 0,0 0-3 0,25 34 0 0,-14-20 0 0,-8 9 1 0,3 8 2 15,-1 5 0-15,1 4 0 0,-6 2 0 0,-9-6 13 16,-7 57 1-16,8-42 0 0,2-3 0 16,-13 47-14-16,5-41 0 0,3 2 27 15,0 3 1-15,0-8-1 0,0 2 0 0,2 6-27 0,4-8 0 16,-1 0 0-16,-5-4 0 0,3-7-190 0,-11 41 1 16,5-44 1-16,8-9-42 0,-13 6 189 15,8-23-1-15,11-11-120 0</inkml:trace>
  <inkml:trace contextRef="#ctx0" brushRef="#br0" timeOffset="68766.67">29071 12842 954 0,'0'0'0'16,"0"0"0"-16,31 31 14 0,-12-9 1 0,6 9 0 15,8 6 0-15,-3 5-15 0,3 8 0 0,-5-13 0 16,-3-6 0-16,0-6 18 0,-3-11 0 0,3 0 0 16,-6 0 0-16,3-5-18 0,0-4 0 0,-2-2 0 0,-1 3 0 15,-2-6 10-15,-1-6 0 0,-2 3 0 0,0-2 0 16,5-4-10-16,-2-2 0 0,2 0 0 0,0-6 0 0,3 0-43 16,3-5 0-16,-5 2-1 0,-1-3 1 0,-5 1 43 15,-3 2 0-15,3 1 0 0,-6-4 0 0,3 1-18 16,3-29 1-16,-6 31 0 0,3 6 0 15,-3-17 17-15,-5 26 0 0,-3 5 43 16,8-6 0-16,-8 6 0 0,0 0 1 16,0 6-44-16,0 5 0 0,0 6 0 0,0 8 9 15,-5 3 1-15,2 17-1 0,-2 6 1 0,-9 11-10 16,3 0 0-16,5-15 0 0,6-10 0 0,6 0 77 0,-1 24 0 16,-2-38 1-16,3-6 0 0,7 8-78 15,-13-22 0-15,0-3 33 0,11-3 0 16,-5 3 0-16,-1 0 1 0,15-11-34 15,2-3 0-15,3-9-30 0,2-5 1 16,4-3 0-16,-12-2 0 0,3-4 29 0,0-5 0 0,-2 5 0 16,-4 3 0-16,1-2-19 0,-3-1 0 0,-3 3 0 15,2 4 1-15,1 4 18 0,6-16 0 16,-12 31 0-16,-8 11-12 0,11 8 1 16,-11-8 0-16,0 0 0 0,0 14 11 0,3 3 0 15,-1 8 0-15,-2 6-1 0,-2 9 1 0,-1 10-1 16,-3 4 1-16,-2 5 0 0,-8 68 0 15,7-68 0-15,-2 0-15 0,3 0 0 0,-6 0 1 16,0 0 0-16,3 6 14 0,-3-3 0 0,-2-17 0 0,2-3 0 16,-3-11 25-16,1-3 2 0,2-8-2 0,0-12 1 15,3-2-26-15,0-6 0 0,3-6 0 0,2 0 0 16,4-2 15-16,-4-3 1 0,1-15-1 0,-4-5 1 16,4-8-16-16,-6-57 0 0,16 46 0 15,6-4 2-15,17-55 1 0,-9 58 0 0,6 3 0 16,0-5-3-16,0 13 0 0,2 4 0 0,-2 5-14 15,6 0 0-15,-1 8 0 0,-2 1 1 0,2 2 13 16,3 0 0-16,-2 12 0 0,-7-3 0 0,4 8-201 16,0 3 1-16,-6 6 0 0,-3-4 1 0,-5 7 119 15,0 2 2-15,-3-5 0 0,0-4-1 0,-11-2-106 0</inkml:trace>
  <inkml:trace contextRef="#ctx0" brushRef="#br0" timeOffset="69399.7">31325 12788 820 0,'0'0'0'0,"0"0"0"0,0 0 52 0,0 0 0 0,0 0 0 0,0 0 2 16,0 0-54-16,0 0 0 0,0 0 98 16,0 0 0-16,0 0 1 0,0 0 0 15,-30-25-99-15,8 25 0 0,-6 0 44 16,-24 11 0-16,32 0 1 0,4 3-1 16,-15 6-44-16,20-9 0 0,3 1 24 0,-3 4 1 15,8-7-1-15,-2 2 1 0,10-5-25 16,-2 5 0-16,2 0 0 0,7 3-22 0,1 0 1 15,7 3-1-15,-1 3 1 0,3 0 21 0,0 2 0 16,-2 1 0-16,-1-4 0 0,-3-5 15 0,1 1 1 0,-3-1-1 16,-3 0 1-16,-6 0-16 0,-2 0 0 0,3-3 0 15,-4 0 0-15,4-8 23 0,-3 3 0 0,-3-1 0 16,0-2 0-16,0 3-23 0,-3-1 0 0,0 1 0 16,0 0 0-16,1-1 26 0,-7 1-1 0,1 0 0 15,-3 2 0-15,-5-2-25 0,-4 5 0 0,-2-5 0 16,0-1 0-16,-3-2-53 0,-2 0-1 0,7-3 1 15,6-3 1-15,1 0 52 0,7 3 0 0,-5-5 0 16,0-1 0-16,3 3-181 0,5-5 2 0,-5 2-2 16,2-8 1-16,1 0 35 0,-1 0-1 0,3-14 0 15,3-9 1-15,0 37-120 0</inkml:trace>
  <inkml:trace contextRef="#ctx0" brushRef="#br0" timeOffset="69716.66">31853 12074 448 0,'0'0'0'0,"0"0"0"0,0 0-55 0,30 42 1 16,-24-25 0-16,-3-3-1 0,-1 3 55 15,1-1 0-15,0 1 0 0,-3 3 185 0,0 2 0 16,0 4 0-16,0 5-1 0,0 8-184 0,-6 51 0 16,1-42 0-16,-1 3 62 0,-8 61 0 15,3-56-1-15,3 4 1 0,-3 1-62 0,-3-4 0 16,0-7 0-16,1-2-27 0,-1-3 0 0,-3-3 0 16,-2-2 0-16,0-6 27 0,-1-1 0 0,6-5 0 15,-5-2 0-15,5-1-147 0,-22 17 1 16,20-28-1-16,2 3-74 0,3-3 147 0,-6-5-1 15,4-6 0-15,13-3-93 0</inkml:trace>
  <inkml:trace contextRef="#ctx0" brushRef="#br0" timeOffset="70366.73">31615 12566 696 0,'0'0'0'0,"0"0"0"0,14 39-22 16,5 12 0-16,-10-29 0 0,-1-8 1 15,6 15 21-15,-11-27 0 0,-3-2 68 16,13 12 0-16,-7-12 1 0,8 2 0 16,5 4-69-16,-5-6 0 0,11-3 66 0,16-2 1 15,-19 5 0-15,0 0 0 16,28-6-67-16,-28 0 0 0,0 4 34 0,20-12 0 15,-23 8 0-15,-2 3 2 0,10-8-36 16,-13 8 0-16,-3 3 7 0,6 0 0 16,-9-3 0-16,0 0 0 0,3 3-7 15,-2 0 0-15,-7 0 46 0,9 6 1 16,-5-3-1-16,-3 2 1 0,-3 10-47 16,-3-1 0-16,3 2 38 0,-14 27-1 15,3-15 0-15,-3 8 1 0,0 4-38 0,9-4 0 16,-6-8 0-16,5 1 31 0,4 7 0 0,-7-8 0 15,4 0 0-15,5-2-31 0,0 2 0 0,-3 0 0 16,0-3 0-16,3 1-31 0,-8 2 0 0,5-11 0 16,3-3 1-16,3-3 30 0,0 0 0 15,-3-11 0-15,0 0-38 0,0 0 0 0,0 0 0 16,-6 0 0-16,6 0 38 0,0-8 0 0,-5 2 0 0,2-5 0 16,-8-6-7-16,3 3 1 0,-3-11 0 0,2-1 0 15,1-2 6-15,0 0 0 0,5 0 0 0,3 5 0 16,5-2-21-16,4-26 0 0,-1 26 0 15,3 0 1-15,14-31 20 0,-17 25 0 0,9-3 9 16,21-31 1-16,-13 31-1 0,3 6 1 16,24-22-10-16,-29 24 0 0,1 7-5 15,21-15 1-15,-29 25 0 0,-5 1 0 16,0 5 4-16,-2 3 0 0,-4-3 0 0,-5 3-31 16,6 9 0-16,-6-9 0 0,5 5 0 15,-10 9 31-15,5 1 0 0,-3-1-142 0,-3 28 0 16,4-20 1-16,-1-2 0 0,-5 25 141 15,8-31 0-15,0-5-112 0,-6-1-1 16,6-8 1-16,0 0-179 0</inkml:trace>
  <inkml:trace contextRef="#ctx0" brushRef="#br0" timeOffset="70616.37">32524 12498 662 0,'0'0'0'0,"0"0"0"0,0 0 0 0,0 0 13 0,0 34 0 15,-3-23 0-15,1-2 0 0,-4 30-13 16,3-16 0-16,-2-1 78 0,-9 29 0 16,3-23 0-16,5-6 1 0,-7 21-79 0,4-18 0 15,1 3-19-15,2 3 1 0,-5 0 0 0,3 8 0 16,-6 1 18-16,3 2 0 0,0-8 0 0,3-9 0 15,2-8-162-15,1-3 0 0,-3-6 0 0,2 4 1 0,3-4 125 16,3-8 0-16,0 0 0 0,0 0 1 0,0 0-88 16</inkml:trace>
  <inkml:trace contextRef="#ctx0" brushRef="#br0" timeOffset="71266.5">32784 12586 11 0,'0'0'0'16,"0"0"0"-16,0 0 23 0,0 0 0 15,0 0 0-15,30 2 0 0,-27 1-23 16,2 20 0-16,-5-23 117 0,6 11 1 16,-9 3-1-16,-2 3 1 0,-15 25-118 0,7-14 0 15,-4 3 78-15,-2 3 0 0,-1 2 1 0,-2-7-1 16,0 2-78-16,0 2 0 0,3-5 0 0,5 1 0 15,0-1 50-15,3-3 1 0,-6 0 1 0,4-2-1 0,-1-3-51 16,3-4 0-16,0-1 0 0,0-1 0 16,-3 0-20-16,8-3 1 0,1-3 0 0,2-8-1 0,3 0 20 15,-6 6 0-15,6-6 0 0,-5 0 0 0,5 0-55 16,0 0 0-16,3-6 0 0,-1 6 1 0,4-14 54 16,2 0 0-16,12-11 0 0,-1-6 0 0,6-14-28 15,33-39 2-15,-36 44-1 0,3 1 1 16,27-43 26-16,-27 46 0 0,3 5-5 0,22-26 1 15,-28 35-1-15,-3 2 1 0,17-8 4 16,-25 20 0-16,-3 8 66 0,12 0 1 16,-18 0-1-16,4 0 1 15,5 14-67-15,-8-12 0 0,2 7 57 0,1 16 2 16,-1-11-2-16,-5 9 1 0,0 30-58 16,-5-22 0-16,2-3 22 0,-3 6 1 0,1 0-1 15,-9-6 1-15,3 0-23 0,-3 0 0 0,0 6 0 16,-2 3 0-16,-4-1-20 0,1 1 1 0,0-9 0 15,-1 0 0-15,1-3 19 0,0-8 0 0,2 3 0 16,6 0 0-16,-3-6-201 0,3-3 2 0,6 0-1 16,5-11 0-16,0 0 153 0,0 0 1 0,3-8-1 15,-1-3 1-15,-2 11-98 0</inkml:trace>
  <inkml:trace contextRef="#ctx0" brushRef="#br0" timeOffset="71883.03">33245 12571 11 0,'0'0'0'0,"0"0"0"0,0 0 0 0,0 0 1 0,0 0-1 0,0 0 1 15,0 0-1-15,-36 0 0 0,22 6 67 16,-30 5 1-16,19 1-1 0,-2 2 2 15,-37 28-69-15,39-20 0 0,3 1 65 0,-16 39 0 16,21-34 0-16,6 0 1 16,0 3-66-16,-3 3 0 0,3 2 0 0,3-5 76 0,2 3 1 15,6-6 0-15,3 0 0 0,2 0-77 0,7-5 0 16,-7-3 0-16,3-6 0 0,1-6 82 0,-1-8 1 16,6 3 1-16,2 0-1 0,1-3-83 0,2-3 0 15,3 0 0-15,9-11 0 0,2-6-4 0,0-2 0 0,-3-1 0 16,-8-5 1-16,-2 3 3 0,16-29 0 15,-22 21 0-15,-1-1-11 0,12-34 1 16,-14 35 0-16,-2-1 0 0,10-31 10 16,-14 40 0-16,1 0-4 0,2-12 1 15,-8 29-1-15,0 8 1 0,8-6 3 16,-8 6 0-16,6-3 51 0,0 12 1 16,-6-9-1-16,0 8 2 0,-6 34-53 15,0 0 0-15,-2 15 50 0,-6 2 0 0,1 3 0 16,-4-3 0-16,-2 3-50 0,-1 2 0 0,1 4 0 15,2-1 0-15,6 1 79 0,-25 87-1 0,14-77 0 16,-3 7 1-16,1-6-79 0,-4 8 0 0,0 3 0 0,1 3-28 16,-34 59 0-16,28-99 0 0,0-14 1 15,-28 15 27-15,33-34 0 0,3-12-8 16,-10-5 1-16,21-9-1 0,8-11 1 16,-8-31 7-16,6 18 0 0,5-15-33 15,-5 0 0-15,8-6 0 0,8-3 1 0,-2-5 32 16,27-73 0-16,-19 62 0 0,11-9-63 15,2-8 2-15,6 0 0 0,1-1 0 0,4 1 61 16,48-87 0-16,-50 95 0 0,0 3-171 0,24-59 1 16,-35 81 1-16,-25 54-437 0</inkml:trace>
  <inkml:trace contextRef="#ctx0" brushRef="#br0" timeOffset="72066">32717 11930 11 0,'0'0'0'0,"0"0"0"0,0 0 0 0,0 53 1 15,-2-41-1-15,2-12-9 0</inkml:trace>
  <inkml:trace contextRef="#ctx0" brushRef="#br0" timeOffset="82216.02">21411 5428 11 0,'0'0'0'0,"0"0"0"0,0 0 0 0,0 0 1 15,0 0-1-15,0 0 1 0,0 0-1 16,0 0 0-16,0 0 25 0,0 0 1 16,0 0-1-16,-19-25 1 0,13 22-26 15,6 3 0-15,0-11 36 0,0 0 1 16,-5 5-1-16,5 6 2 0,-9-8-38 16,9 8 0-16,-5 0 15 0,-1 0 1 15,6 0 0-15,-5 0 0 0,2 8-16 16,-5-5 0-16,2 0 46 0,-5 5 1 15,3-2 0-15,2 2 1 0,-13 6-48 16,11-5 0-16,2-1 47 0,-10 17 1 16,7-16 0-16,4-1 0 0,-9 12-48 15,6-6 0-15,2 0 22 0,-13 14 0 16,13-14 1-16,-5 3 0 0,-11 31-23 16,3-25 0-16,2-1-16 0,-24 26 0 15,16-28 0-15,-3 5 1 0,4 0 15 0,-7-2 0 0,4-1 0 16,-7 4-13-16,4-1 0 0,2 0 0 0,-5-11 1 15,3 9 12-15,2-1 0 0,3 6 0 0,1-5 0 16,1-1 11-16,-15 26 1 0,18-20-1 16,4 6 1-16,-17 25-12 0,13-31 0 0,-2 6 36 15,-16 31 2-15,18-29-2 0,1-5 1 16,0 3-37-16,2 0 0 0,-2 8 0 0,5 3 54 16,0 3 0-16,-5-9 1 0,-1 3 0 0,1 6-55 15,-25 40 0-15,19-46 0 0,3 6 13 0,-33 36 0 16,33-39 0-16,-3 0 0 15,0 3-13-15,3-3 0 0,2 3 0 0,9-1 22 0,-3-1 1 16,1 1-1-16,7-7 1 0,1 2-23 0,5 40 0 16,-6-40 0-16,3 3 39 0,12 34 2 15,-9-37-2-15,8 0 1 0,14 31-40 16,-14-34 0-16,6-2 37 0,0 0 0 16,2-1 0-16,4 6 1 0,-1 6-38 0,14 45 0 15,-19-42 0-15,3-1 31 0,19 49 0 16,-17-49 0-16,6-2 1 0,-6 3-32 0,0 0 0 15,1-1 0-15,5-2 13 0,-6 3 1 0,0-1-1 16,6-5 1-16,-3 3-14 0,28 37 0 16,-31-43 0-16,3-6 25 0,28 43 0 15,-25-37 1-15,8-5-1 0,28 36-25 16,-31-34 0-16,1-2 31 0,-1-3 0 0,1 2 0 16,-1-5 1-16,3 3-32 0,-5-6 0 0,5-5 0 15,-3-4 0-15,9-2 11 0,-9 3 0 0,6-6 0 0,0 0 0 16,3 0-11-16,-1 0 0 0,1-5 0 0,0-9 0 15,8-6 5-15,-6 3 1 0,9-11 0 0,0 0 0 16,5-8-6-16,0 2 0 0,-2-8 0 0,-1 0 0 16,1-6-1-16,43-31 1 0,-52 34-1 0,-5-3 1 15,33-33 0-15,-33 33 0 0,-1 0 10 16,23-39 1-16,-25 37 0 0,3-4 1 16,-1 1-12-16,1-1 0 0,-6-5 0 0,6-2 41 15,-6 2 0-15,0-9 0 0,-2 1 0 0,2-1-41 16,16-53 0-16,-29 54 0 0,-4 2-18 15,20-56 0-15,-22 51 0 0,5 3 0 16,-5-4 18-16,5-2 0 0,1 0 0 0,5-3-14 0,16-67 0 16,-10 59 0-16,-4-6 1 0,4 0 13 15,-7 5 0-15,-4 7 0 0,2 2-10 0,14-68 0 16,-20 66 0-16,-5-1 1 0,9-59 9 16,-15 71 0-16,-2 2-18 0,0-47 2 15,0 41 0-15,-3 7 0 0,-3-4 16 0,0 3 0 16,0 6 0-16,3-2-7 0,-19-41 0 15,8 41 0-15,-3 4 0 0,-19-44 7 16,19 51 0-16,-5 2 17 0,-20-34 0 16,14 35 0-16,6 4 0 0,-6 1-17 0,3-3 0 15,0 3 0-15,2 0 26 0,4 0-1 0,-6 0 0 16,0 0 1-16,-6 5-26 0,3-5 0 0,0 0 0 16,0 3 0-16,1-1-13 0,-29-22 1 15,28 26 0-15,-2-1 0 0,-26-10 12 16,34 10 0-16,-1 3-8 0,-29-16 0 0,27 13 0 15,-3 4 0-15,-28-18 8 0,28 17 0 16,1 4-10-16,-23-13 2 0,16 18-1 16,4 3 1-16,-37 2 8 0,31 3 0 15,0 3-63-15,-45 0 1 0,40-5-1 0,-9 5 0 16,-50 5 63-16,45-5 0 0,2 0-87 16,-58 3 0-16,61 3-1 0,-2-1 1 15,-45 18 87-15,36-1 0 0,0 7-95 16,-72 35 0-16,52-30 1 0,78-34-753 15</inkml:trace>
  <inkml:trace contextRef="#ctx0" brushRef="#br0" timeOffset="84383.3">26055 14707 11 0,'0'0'0'0,"0"0"0"0,0 0 0 0,0 0 0 0,0 0 1 0,0 0-1 16,0 0 1-16,25-11-1 0,-25 11 0 0,8-6 0 15,-8 6 0-15,0 0 0 0,0 0 1 0,0 0-1 16,-6-6 1-16,6 6-1 0,0 0 0 0,0 0 0 16,0-5 0-16,0 5 42 0,0 0 0 0,0 0 0 15,0 0 0-15,0 0-42 0,0 0 0 0,0 0 0 16,0 0 0-16,0 0 102 0,0 0 0 0,0 0-1 15,11-6 2-15,-8 6-103 0,-3 0 0 0,11-3 0 16,-5 0 0-16,7 1 126 0,-4 2 2 0,2-6-2 16,-3 3 2-16,6 0-128 0,2 1 0 0,-7 2 0 0,-4 0 0 15,1 0 85-15,-6 0 1 0,8 0 0 0,-2 0 0 16,-6 0-86-16,5 0 0 0,1 0 0 0,2 0 0 16,-3 0 39-16,-2 0 1 0,14-6 0 0,2 3 0 0,0 0-40 15,1 0 0-15,2-5 0 0,0-3 0 0,6-3 13 16,-6 0 0-16,-6 5 0 0,-2-2 0 0,0 5-13 15,0 1 0-15,-3-1 0 0,-3 0 0 0,-5 4 21 16,-3 2 0-16,5-6 0 0,-5 6 0 0,9-6-21 16,-9 6 0-16,0-8 0 0,2 2 0 0,-2-2-13 15,-2-1 0-15,2 1 0 0,0 2 0 0,0-8 13 16,-9 3 0-16,4 0 0 0,-1 2 0 0,6 4 9 0,-5-1 1 16,-1-2 0-16,-2-1 0 0,-3 4-10 0,3-1 0 15,-9 0 0-15,1 4 0 0,-4-7-47 0,1 6 1 16,-1 6-1-16,-4 0 1 0,-1 3 46 0,0-4 0 15,6 4 0-15,-1 0 0 0,1-4 32 0,0 1 0 16,5 0 0-16,5 3 1 0,-2-6-33 0,3 2 0 0,0 4 0 16,0 0 0-16,5-3 28 0,-8-1 0 0,2 7 0 15,-2 2 1-15,3 3-29 0,0 3 0 0,-3 6 0 16,-3 5 0-16,-3-3 59 0,1 3-1 0,10 3 0 16,1 0 1-16,-1-3-59 0,-2 42 0 15,2-36 0-15,-2 11 3 0,3 37 1 16,5-43-1-16,-6-5 1 0,6 3-4 0,6-9 0 15,7-6 0-15,7-8-120 0,57-14-1 16,-16-28 1-16,22-23 0 0,8-5 120 0,42-48 0 16,5-6 0-16,-138 110-1161 0</inkml:trace>
  <inkml:trace contextRef="#ctx0" brushRef="#br0" timeOffset="108466.11">10967 13702 11 0,'0'0'0'0,"0"0"0"0,0 0 0 0,0 0 0 0,-34 9 1 16,15-6-1-16,5-3 1 0,9-3-1 0,-6 3 0 16,2 0 0-16,-4 0 0 0,7-6 0 0,6 6 1 15,-5 0-1-15,-4-3 1 0,-2 1-1 0,-3-1 0 0,1 3 0 16,-7 0 0-16,-5 0 0 0,1 3 0 0,4-3 0 15,6 0 1-15,1 0-1 0,7 2 0 0,-2 7 0 16,2-9 0-16,6 0 0 0,0 0 0 0,0 0 0 16,-5 3 0-16,5-3 0 0,0 0 0 0,5 0 0 15,-5 0 0-15,0 0 33 0,0 0 1 0,0 0-1 16,0 0 1-16,0 0-34 0,0 0 0 0,0 0 0 16,6 0 0-16,2 0 109 0,-2 0-1 0,-6 0 0 15,5 3 1-15,-5 5-109 0,3-5 0 0,8 2 0 16,3 1 0-16,5 0 57 0,0 2 0 0,9-8 0 15,2 0 2-15,9-6-59 0,27 1 0 0,-30 2 0 16,-3-5 31-16,6 2 1 0,-6-2 0 0,0 5 0 16,6 0-32-16,0-3 0 0,-1 1 0 0,-7 2 0 15,2-3 75-15,30-11 1 0,-29 12-1 0,-1-9 0 16,0 5-75-16,-3-2 0 0,3 8 0 0,1-3 22 16,43-8 1-16,-38 6-1 0,-1 0 1 15,48-12-23-15,-42 11 0 0,0-2 52 16,36-11 1-16,-35 16-1 0,-1 3 2 15,36-11-54-15,-41 3 0 0,5 0-26 16,33-9 1-16,-38 6 0 0,0 3 0 16,38-9 25-16,-44 17 0 0,6 3-30 0,24 0 0 15,-38 0 0-15,-3 3 0 0,22 3 30 16,-30-4 0-16,-3 7 5 0,9-1 1 16,-7-2-1-16,-7-3 1 0,13 8-6 15,-5-5 0-15,0 2-196 0,11 6 1 16,-11-11 0-16,5 0-80 0,9-9 195 15,-26 6 0-15,-2 0-163 0</inkml:trace>
  <inkml:trace contextRef="#ctx0" brushRef="#br0" timeOffset="111099.66">5630 13989 11 0,'0'0'0'0,"0"0"0"0,0 0 0 0,0 0 1 0,0 0-1 16,0 0 1-16,0 0-1 0,27-14 0 0,-21 9 0 15,-1 2 0-15,-5-6 39 0,6 4 1 0,-3-1-1 0,2 1 1 16,1 2-40-16,-4-6 0 0,4 4 0 0,-1-1 0 16,-5 6 85-16,6-3-1 0,-6 3 0 0,3-3 1 15,-3 3-85-15,5 0 0 0,-5 0 0 0,6 0 0 16,-6 0 28-16,5 0 0 0,4 3-1 0,2 6 1 0,3-6-28 15,5-1 0-15,6 7 0 0,8-9 0 16,6 0 6-16,-1 0 0 0,1 0 0 0,0-6 1 0,-6 3-7 16,5-2 0-16,7-1 0 0,-4 0 0 0,3 4 1 15,3-7 1-15,8 4 0 0,-8 5 0 0,3 0-2 16,3 0 0-16,-1 0 0 0,-8 5 0 0,3 4-33 16,50 19 1-16,-47-14 0 0,-3 3 0 15,49 31 32-15,-49-29 0 0,3 7-87 0,36 13 1 16,-42-31 0-16,-6 1-23 0,26-23 88 15,-45-14 0-15,-19 28-64 0</inkml:trace>
  <inkml:trace contextRef="#ctx0" brushRef="#br0" timeOffset="112133.83">5715 11559 11 0,'0'0'0'0,"0"0"0"0,0 0 0 0,0 0 39 0,0 0 1 16,0 0 0-16,0 0 0 0,0 0-40 0,0 0 0 0,0 0 0 16,0 0 0-16,25 28 67 0,-25-20 2 15,0 3-2-15,6 1 1 0,-4-7-68 0,-2 7 0 0,-2 2 0 16,2 5 0-16,-6 4 35 0,-5 2 1 0,8-11-1 15,-2 3 1-15,5 3-36 0,-6 8 0 16,1-14 0-16,2 0 12 0,-14 14 0 16,15-5 0-16,-4-1 0 0,1 26-12 15,5-31 0-15,0 3 0 0,5 8 1 16,-5-14-1-16,6 0 1 0,2 0-1 16,-3-6 0-16,4-8-1 0,7 3 1 0,-7 3-1 15,2 0 1-15,22-1 0 0,-19-2 0 16,-3 3-29-16,22-6 0 0,-19 0 0 15,5 0 0-15,20 0 29 0,-9-6 0 16,-2 3-86-16,35-2 1 0,-30 5 0 16,-5-6-21-16,30-8 85 0,-33 3 0 0,-25 11-63 15</inkml:trace>
  <inkml:trace contextRef="#ctx0" brushRef="#br0" timeOffset="112499.18">6193 11595 595 0,'0'0'0'0,"0"0"0"0,0 0 0 0,-8 31 26 0,2-8 0 0,-7 2 0 15,2 3 1-15,2-5-27 0,-16 24 0 16,14-24 0-16,3-3 42 0,-6 25 1 16,9-23-1-16,-6 12 1 0,-3 25-43 15,6-31 0-15,-4 0 70 0,-1 37 1 16,2-31 1-16,8-3-1 0,-3 36-71 16,1-27 0-16,5-1-14 0,0 34 1 15,-6-39 0-15,6-6 0 0,-2 28 13 0,2-30 0 16,-6-4-113-16,6 18 2 0,0-26-1 15,0-6 1-15,0 6 111 0,8-8 0 16,3-3-100-16,3-3-1 0,-3-9 1 16,-11 9-165-16</inkml:trace>
  <inkml:trace contextRef="#ctx0" brushRef="#br0" timeOffset="112849.47">6530 11983 606 0,'0'0'0'15,"0"0"0"-15,0 0 38 0,0 0 0 16,0 0 0-16,0 0 0 0,0 0-38 15,0 0 0-15,0 0 26 0,0 31 0 16,0-31 0-16,0 9 0 0,11 5-26 16,-2-14 0-16,-4 6-30 0,20 2 0 15,-6-5 0-15,3 2 0 0,23-5 30 16,-21 0 0-16,1 0-51 0,42-8 1 16,-34 8 0-16,0-8 0 0,50-4 50 15,-39 7 0-15,3 2-89 0,44-11 1 16,-47 3 0-16,0 2-25 0,42-13 89 0,-53-1-1 15,-33 23-61-15</inkml:trace>
  <inkml:trace contextRef="#ctx0" brushRef="#br0" timeOffset="113198.86">7447 11567 11 0,'0'0'0'16,"0"0"0"-16,0 0 0 0,0 0 0 0,0 0 1 15,0 0-1-15,0 0 1 0,14 31-1 0,-22-11 0 16,8-12 0-16,-6 3 53 0,6 3 1 0,-5 9-1 15,-4 0 1-15,4 5-54 0,-9 31 0 16,9-31 0-16,5-3 119 0,0 31-1 16,-6-27 1-16,6 2-1 0,6 25-118 15,-6-20 0-15,0 1 36 0,0 0 1 0,-6 2-1 16,6-3 0-16,0 7-36 0,0 2 0 0,-5-3 0 16,5-6 0-16,5 4-132 0,-5-4 1 0,6-5-1 15,-1 0 2-15,3 0 92 0,12 26-1 16,-9-43 1-16,-11-14-117 0</inkml:trace>
  <inkml:trace contextRef="#ctx0" brushRef="#br0" timeOffset="113550.03">8121 11860 752 0,'0'0'0'16,"0"0"0"-16,0 0 55 0,0 0-1 15,0 0 0-15,0 0 1 0,0 0-55 16,0 0 0-16,0 0 7 0,39 0 0 15,-28 0 0-15,3 0 1 0,19 0-8 16,-14-6 0-16,-5 3-51 0,36-2 0 16,-22 5 0-16,7-6 0 0,7 3 51 0,-9-2 0 15,3-4 0-15,-3 1-131 0,-5 2 1 0,2-2-1 16,-2 5 1-16,-3 3 94 0,-1 0 1 0,-4-3 0 16,-6 3 0-16,-14 0-64 0</inkml:trace>
  <inkml:trace contextRef="#ctx0" brushRef="#br0" timeOffset="113799.93">8016 12211 460 0,'0'0'0'0,"0"0"0"0,0 0 0 0,0 0 41 15,0 0 1-15,0 31-1 0,0-31 1 0,6 3-42 16,2-6 0-16,-8 3 0 0,6 0 0 0,-1-3 34 15,15 1 0-15,-1-7 0 0,9 4 0 16,24-21-34-16,-33 18 0 0,1 2 6 0,18-5-1 16,-18 11 0-16,-9 0 1 15,-3 0-6-15,6 0 0 0,5 0 0 0,6 3-134 0,3 5 1 16,2 3-1-16,3-8 0 0,0 3 105 0,3 0 0 16,-8-4 0-16,-3 4 0 0,-25-6-71 0</inkml:trace>
  <inkml:trace contextRef="#ctx0" brushRef="#br0" timeOffset="114449.68">9160 11697 471 0,'0'0'0'0,"0"0"0"0,0 0 0 0,0 0 62 0,0 0 0 0,0 0-1 0,33 0 1 0,-25 0-62 16,-2 0 0-16,-1 0 0 0,-2 0 0 0,8 5 41 16,-2-2 2-16,2 0-2 0,-3 0 1 0,3 2-42 15,3-5 0-15,-9 3 0 0,4 3 0 0,2 2 25 0,-6 1 1 16,-5 2-1-16,0-3 1 0,-5 6-26 0,-15 23 0 16,6-12 0-16,-10 3 6 15,-15 23 1-15,20-34 0 0,5-3 0 0,-19 6-7 16,27-15 0-16,1 4 8 0,-9-4 1 15,8-2-1-15,6-3 0 0,0 0-8 16,-5 0 0-16,5 0-12 0,0 0-1 16,5-3 1-16,-5 3 0 0,20-11 12 15,-7 3 0-15,12-6-19 0,39-20 0 16,-31 23 0-16,6-1 0 0,24-2 19 16,-35 14 0-16,-9 6-14 0,25-3 0 15,-24-1 0-15,-1 7 1 0,9-3 13 16,-15 2 0-16,-2 6 14 0,9 3 1 15,-20-9-1-15,0 4 1 0,0 7-15 16,-6-7 0-16,6 2 100 0,-19 17 0 16,5-15 0-16,-5 4 1 0,-25 31-101 0,19-23 0 15,-3 8 17-15,-5 1 1 0,-6 2-1 0,-5 1 1 16,0 2-18-16,-3 6 0 0,-6-9 0 0,1 1 0 16,-6 2-109-16,-39 31-1 0,67-42 1 0,2-3-152 15,-16 3 108-15,44-28 0 0,0-3-223 16</inkml:trace>
  <inkml:trace contextRef="#ctx0" brushRef="#br0" timeOffset="116449.52">10094 15284 11 0,'0'0'0'0,"0"0"0"0,0 0 0 0,0 0 0 0,0 0 1 16,0 0-1-16,0 0 1 0,30-6-1 0,-27 6 0 15,2-6 0-15,1 1 0 0,-6-1 0 0,5 0 1 0,-5 1-1 16,0 5 1-16,0 0-1 0,0 0 0 0,3-6 0 16,-3 6 0-16,0-3 11 0,0-2 0 0,6-1 0 15,-1-2 1-15,1-1-12 0,-6-2 0 0,14-3 0 16,5-3 0-16,3-8 27 0,8-1 1 0,-5 7 0 15,-3 5 0-15,3 5-28 0,14-13 0 16,-20 16 0-16,-8 6 100 0,22-8-1 16,-19 2 0-16,6 0 2 0,26 4-101 15,-15-1 0-15,8 3 77 0,32 0 1 16,-40 0 0-16,2 0 0 0,28 0-78 0,-25 0 0 16,5 0 54-16,42 0 0 0,-39 3 1 15,-2-3 0-15,46 8-55 0,-44-2 0 16,3 2 34-16,3 6 0 0,-9-5 0 0,-2 5 1 0,5 5-35 15,-5 1 0-15,-1-6 0 0,1 3 0 0,-6-9 24 16,-2 4 2-16,5-1-1 0,8 0 0 0,0 3-25 16,-5-5 0-16,5-1 0 0,3-2 0 0,5-3-4 15,1-1 0-15,2 1 0 0,3-3 0 0,-5 0 4 16,5-3 0-16,8 1 0 0,3-4 0 0,5 0-144 16,1 1 2-16,2 2-1 0,1 0 0 0,-4 6 27 15,9 0 1-15,-19-12-1 0,-12-13 1 0,-52 22-100 16</inkml:trace>
  <inkml:trace contextRef="#ctx0" brushRef="#br0" timeOffset="124999.62">19505 550 11 0,'0'0'0'0,"0"0"0"0,0 0 0 0,-61 17 1 0,42-12-1 0,5-5 1 16,-11 0-1-16,9-5 0 0,7 5 0 15,-4-3 1-15,2 3-1 0,-3 0 1 16,-19-6-1-16,13 6 0 0,1 6 45 0,-31-3 0 16,28 2 0-16,-3 9 0 0,-27 15-45 15,16-13 0-15,3 4 48 0,-34 22 2 16,34-14-1-16,-5 1 0 0,-1 2-49 16,3 2 0-16,3-5 0 0,5 1 56 0,-35 27 1 15,38-34 1-15,5 7-1 0,-15 21-57 16,24-30 0-16,5-3 51 0,0 11 1 15,4-14 0-15,2 0 0 0,-6 8-52 16,1-2 0-16,2-3 41 0,-3 31 0 16,1-20 0-16,-1 3 0 0,1 45-41 15,5-48 0-15,-3 0 27 0,3 0 1 0,3 0-1 16,0 3 1-16,-3-2-28 0,2-1 0 0,4-9 0 16,-6 4 0-16,0-9 79 0,5 0 0 0,-2 0 1 15,3 0-1-15,-1 0-79 0,20 17 0 16,-11-11 0-16,5-6 46 0,23 23 1 15,-18-23 1-15,7 0-1 0,21 14-47 16,-27-14 0-16,-3 0 31 0,34 8 0 0,-34-8 0 16,8 1 0-16,23 13-31 0,-23-20 0 15,6 3-44-15,33 6 0 0,-36-11 0 16,6-3 0-16,30 8 44 0,-33-8 0 0,2 2-11 16,42-5-1-16,-38 6 1 0,2-3 1 15,36 8 10-15,-41-11 0 0,2 9 15 16,45-4 1-16,-47 4-1 0,-1-1 0 15,42 12-15-15,-38-12 0 0,5-2-28 16,44 11-1-16,-44-6 1 0,8-3 1 16,50 6 27-16,-52-8 0 0,-1-6 33 15,50 3 1-15,-52-6 0 0,3-3 0 0,49-13-34 16,-44 10 0-16,3-5-3 0,60-17 0 16,-63 17 0-16,0 0 0 0,61-14 3 15,-64 14 0-15,-2 8-33 0,57-8 0 16,-57 6 1-16,5 2 0 0,47 3 32 15,-50-2 0-15,0-4 25 0,58-2 0 16,-60 8 0-16,5-8 1 0,58-6-26 16,-61 6 0-16,6 2-20 0,69-10 2 15,-67 10-1-15,4 1 1 0,62-6 18 16,-71 5 0-16,0 4 20 0,58-9 0 16,-63 5 1-16,-1 4 0 0,51-15-21 15,-59 6 0-15,3 0 12 0,-3-3 1 0,0 3-1 16,-2 0 1-16,2 0-13 0,-6-9 0 0,-4 9 0 15,-1 0 0-15,0 0-30 0,-3 0 0 0,-2 0-1 16,-6-6 1-16,-3 3 30 0,14-17 0 0,-19 12 0 16,0 2 35-16,11-16 1 0,-20 13-1 15,4 4 0-15,5-32-35 0,-9 31 0 16,-5 3-21-16,-11-16 0 0,3 18 0 16,-6-1 0-16,-30-18 21 0,24 11 0 0,-7 4 23 15,-23-24 0-15,28 27 0 0,3 1 0 16,-23-18-23-16,20 16 0 0,-3 3 21 15,-27-12 0-15,19 12 0 0,-3 0 1 16,0 0-22-16,-3 6 0 0,-2-1 0 0,-1 4 13 16,-2 5 1-16,3-6 0 0,-1 3 0 0,3-5-14 15,-2 8 0-15,-3 0 0 0,-3-6 0 0,3-2 15 0,-1 2 0 16,1 1-1-16,3 2 1 0,-3 3-15 0,-6 0 0 16,9-6 0-16,-6 0 0 0,2 4 9 0,1-4 1 15,5-2 0-15,1-4 0 0,-1 4-10 0,6-1 0 16,-3-2 0-16,3 3 0 0,5-1 5 0,-24-13 1 15,19 8 0-15,2 3 0 0,-29-6-6 16,29 11 0-16,1-8-7 0,-37 0 1 16,37 0 0-16,2 5 0 0,-41-13 6 15,36 16 0-15,0-8-10 0,-33-6 1 16,33 12-1-16,8 0 1 0,-19-6 9 16,24 8 0-16,1-3-52 0,-34-13 2 15,29 11 0-15,1-3 0 0,-21-9 50 16,19 9 0-16,-2 0-7 0,-23-9 1 15,22 9-1-15,4 0 1 0,-29-14 6 16,28 14 0-16,-2 0-29 0,-18-3 1 16,15 6-2-16,2 8 2 0,-30-11 28 0,28 8 0 15,2-2-33-15,-41-6 0 0,33 14 0 16,0 0 1-16,-30 0 32 0,33-6 0 16,-3 6-34-16,-25-8 1 0,25 8-1 0,3-6 1 15,-33 12 33-15,27-6 0 0,1 0-14 16,-40 3 1-16,40 8-1 0,-7-3 1 15,-40 15 13-15,46-12 0 0,0-2 8 16,-38 13 0-16,38-16 0 0,6 2 0 16,-33 1-8-16,36-4 0 0,2-5 26 15,-33 0 0-15,34 0 1 0,-7 0-1 16,-24-5-26-16,25 5 0 0,3 5 18 0,-34 15 1 16,31-12-1-16,0 6 1 0,-39 23-19 15,39-15 0-15,-6 4-41 0,-38 39 0 16,33-35-1-16,2 4 2 0,1 3 40 15,2 5 0-15,-2-8 0 0,5 2-178 0,-50 37 0 16,42-33-1-16,44-40-336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39:37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16226 13348 584 0,'0'0'0'0,"0"0"0"0,0 0 36 0,0 0 1 15,0 0 0-15,0 0 0 0,0 0-37 16,0 0 0-16,0 0 42 0,0 0 0 15,0 0-1-15,0 0 1 0,0 0-42 0,-28-6 0 16,28 6 10-16,-5-5 0 0,5 5 0 0,-6-9 0 16,4 4-10-16,-4-4 0 0,-2 4 0 0,2-1 0 0,-7 0-40 15,-18-2 0-15,12 11 0 0,-1 2 0 16,-32 7 40-16,19 2 0 0,2 5-29 16,-32 21 1-16,41-26 0 0,2 0 0 15,-18 6 28-15,24-9 0 0,8 3 9 16,-13 6 0-16,0-4 0 0,-1 4 0 15,-18 17-9-15,18-9 0 0,-7 0 57 16,2 0 1-16,6 0-1 0,5 0 0 0,3 1-57 16,-3 7 0-16,0-11 0 0,3 1 0 0,0 2 25 0,3-6 0 15,-3 1 0-15,8-3 2 0,3-1-27 0,0 4 0 16,0-9 0-16,0-6 0 0,0-2 51 0,5 0 1 16,4 2-1-16,-4-8 1 0,1 0-52 0,2 0 0 15,6 0 0-15,2-6 0 0,4 1-9 0,-1-4 1 16,9-5 0-16,-3-3 0 0,2-2 8 0,-2-7 0 15,0 7 0-15,-8-1 0 0,-1 0-32 0,3 1 0 0,-5 2 0 16,-5 3 0-16,2 2 32 0,-6 1 0 0,3 0 0 16,-2 2 0-16,-1 4-28 0,-2 2 0 0,0-5 1 15,0 2 0-15,-3 6 27 0,0 0 0 0,0 0 0 16,5-6 0-16,-5 6 14 0,0-5 1 0,0 5 0 16,0 0 1-16,0 0-16 0,0 0 0 0,0 0 0 15,0 5 0-15,0-5 70 0,0 0 0 0,0 12 0 16,6 2 1-16,-3 8-71 0,-1 3 0 0,1 9 0 15,3 0 0-15,-1 5 56 0,1 34 1 16,2-50-1-16,-2-6 1 0,13 8-57 0,0-16 0 16,1-9-117-16,-1-6 0 0,14-2-1 0,0-12 1 15,6 3 117-15,5-11 0 0,-5 3 0 0,-6-1 0 0,6-2-171 16,-6 0 0-16,-6-6 1 0,-2 3-1 0,-25 31-116 16</inkml:trace>
  <inkml:trace contextRef="#ctx0" brushRef="#br0" timeOffset="533.16">16676 13528 437 0,'0'0'0'0,"0"0"0"0,0 0 65 16,0 0 2-16,0 34-2 0,0-31 1 0,0 2-66 15,0 4 0-15,0 5 0 0,0 3 58 0,0-1 1 16,0 7-1-16,-5 11 1 0,-1 0-59 0,-2 8 0 15,3 6 0-15,-9-1 0 0,3-2 18 0,-14 54 0 16,11-37 0-16,0 2 0 0,-5 1-18 0,5-6 0 16,-5 3 0-16,5 0 15 0,3-3 2 0,3-8-1 15,-6-3 0-15,8-12-16 0,1 1 0 0,-4-9 0 16,4-8 0-16,-1-6 26 0,1-9 0 0,5-5 0 16,0 6 1-16,0-6-27 0,0-6 0 0,5-5 0 15,1-6 0-15,-1-8-28 0,12-68 0 16,0 20 0-16,2-17 0 0,14-90 28 15,-14 101 0-15,-5 0-58 0,0-2 2 0,5 2-1 16,6 0 1-16,3-3 56 0,16-58 0 0,-25 89 0 16,1 9 27-16,13-23 1 0,-17 37-1 15,4 14 1-15,-6 3-28 0,-1 2 0 0,1 1 0 16,0 8 43-16,16 0 2 0,-10 0-1 0,-1 0 0 16,20 14-44-16,-20-6 0 0,6 6 6 15,8 20 0-15,-19-20 0 0,-3 9 1 16,6 13-7-16,-15-16 0 0,-2-6 44 15,-2 23 1-15,-1-15 0 0,-3 4 0 16,-2-1-45-16,-9 6 0 0,4 3 0 0,-12 5-27 16,3 0 0-16,-9 1 1 0,4-12 0 0,-9 0 26 15,0 0 0-15,5-5 0 0,4-9 0 0,-4 0-70 0,4-9 0 16,7-2-1-16,4-6 1 0,13-2 70 0,-2-9 0 16,5 2 0-16,0-2 0 0,0 0-155 0,5-3 0 15,3-11 0-15,3-3 1 0,-11 31-87 0</inkml:trace>
  <inkml:trace contextRef="#ctx0" brushRef="#br0" timeOffset="999.81">17129 13646 977 0,'0'0'0'0,"0"0"0"0,39 6 50 0,14 2-1 16,-29 1 0-16,1-6 1 0,3 2-50 0,-3 1 0 15,-6-6 0-15,0 3 70 0,1-1 2 0,2 1-1 16,3-3 0-16,-6 0-71 0,25-3 0 16,-24-2 0-16,-1-4-6 0,22-13 0 15,-16 11 0-15,0 2 0 0,22-13 6 0,-28 16 0 16,-2-8-47-16,11-9 1 0,-23 18-1 16,-5 5 0-16,8-14 47 0,-8 8 0 15,0 0-14-15,-5-5 0 0,2 6 0 0,3-1 0 16,-11-8 14-16,3 5 0 0,-3 1-24 15,-22-20 1-15,13 8 0 0,1 3 0 16,-25-16 23-16,30 24 0 0,-8-2 4 16,-20 2 1-16,23 7-1 0,2 2 1 15,-21 8-5-15,16-2 0 0,0 8 67 0,-17 22 1 16,20-10 0-16,-1 5 0 0,-5 42-68 16,17-31 0-16,3 0 57 0,-1-2 0 15,6-1 1-15,0-5-1 0,6 5-57 0,-6 0 0 16,5-8 0-16,3 0 0 0,3-5 22 0,17 21 0 15,-9-24 0-15,9-6 0 0,41 11-22 16,-30-28 0-16,-1-6-146 0,1-5 0 0,5-3 0 16,-2 0 1-16,2-9 145 0,0 4 0 0,-5-9 0 15,-1 2 0-15,1-5-180 0,-6 0 1 0,0 3 0 16,1 0 0-16,-34 28-125 0</inkml:trace>
  <inkml:trace contextRef="#ctx0" brushRef="#br0" timeOffset="1418.71">18237 13483 1022 0,'0'0'0'0,"0"0"0"0,0 0-2 0,50 14 1 0,-42-5-1 0,3-4 1 15,3 9 1-15,-14-3 0 0,0 4 14 16,0-1-1-16,0 2 0 0,-8 7 1 0,2 11-14 15,-8 5 0-15,3-5 0 0,-2-3 0 0,-4-3 49 16,3-3 1-16,6 1 0 0,-6-1 0 0,3-3-50 16,3-2 0-16,8-6 0 0,0-3 0 0,0 1-8 15,0-7 0-15,0 4 0 0,2-6 1 0,4-1 7 16,0-2 0-16,-1-2 0 0,3-1 0 0,1-11 0 0,7 0 0 16,4-14 0-16,4-9 0 0,10-11 0 0,24-59 0 15,-36 62 0-15,2-8-11 0,15-54 1 16,-19 62-1-16,-1 3 1 0,-5-3 10 15,-1 11 0-15,4 0 0 0,-3 6 46 0,-6 3 2 16,3 5-1-16,-5 6 0 0,2 8-47 0,3 3 0 16,-5 3 0-16,2-5 0 0,0 5 12 0,3 0 0 0,3 5 0 15,11 1 0-15,0 2-12 0,8 1 0 0,-5-1 0 16,-4 4 0-16,7 5 35 0,30 11 0 16,-37-17 1-16,1 0-1 0,28 9-35 15,-20-15 0-15,-5-2-196 0,32 3 1 16,-27-15-1-16,6 4-117 0,-6-6 195 0,0-1-1 15,-8-10 1-15,-25 22-121 0</inkml:trace>
  <inkml:trace contextRef="#ctx0" brushRef="#br0" timeOffset="1949.68">19781 12715 820 0,'0'0'0'0,"0"0"0"0,0 0 10 0,0 0 0 15,3 28 0-15,3-25 1 0,5 3-11 16,-11-6 0-16,0 5 52 0,0 4 1 16,0-4 0-16,5-2 1 0,3 11-54 15,-2-3 0-15,-6-5 92 0,3 2 0 0,-1 9 1 0,-2 9-1 16,-2 5-92-16,-1 5 0 0,-8 9 0 16,3 3 0-16,-6 5 35 0,3 4 0 0,-3-7 1 0,3-13-1 15,3 0-35-15,-12 24 0 0,15-32 0 0,5-4-156 16,5 14 1-16,1-25 1 0,2-14-150 15,3 0 154-15,-11 0 1 0,0 0-238 16</inkml:trace>
  <inkml:trace contextRef="#ctx0" brushRef="#br0" timeOffset="2249.66">19709 13961 1135 0,'0'0'0'16,"0"0"0"-16,0 0 60 0,0 0 1 0,34 0 0 15,-29-3 0-15,3 3-61 0,-2 0 0 0,-3 0 0 16,-3 0 0-16,5-2-2 0,-5 2 1 0,6-3-1 16,-6 3 1-16,5 0 1 0,-5 0 0 0,0 0 0 15,3-9 0-15,-3 9-178 0,0 0 1 0,0 0 0 16,0 0 0-16,0 0 80 0,0 0 0 0,0-5 0 0,0-4 1 16,0 9-112-16</inkml:trace>
  <inkml:trace contextRef="#ctx0" brushRef="#br0" timeOffset="3282.61">16262 13311 11 0,'0'0'0'0,"0"0"0"0,0 0 0 0,0 0 0 0,0 0 1 0,0 0-1 0,0 0 1 0,0 0-1 16,0 0 0-16,0 0 0 0,0 0 0 0,0 0 11 15,0 0 1-15,0 0-1 0,0 0 1 0,0 0-12 16,0 0 0-16,0 0 0 0,0 0 61 0,0 0 1 15,0 0-1-15,0 0 2 0,0 0-63 16,0 0 0-16,0 0 89 0,-25 31 1 16,6-5 1-16,5 10-1 0,-25 46-90 15,20-34 0-15,0 8 14 0,-6 0 0 16,5 3 0-16,-4 3 1 0,2 3-15 0,-17 42 0 16,28-73 0-16,3-9-58 0,-12-5 1 15,20-20 0-15,0 0-357 0</inkml:trace>
  <inkml:trace contextRef="#ctx0" brushRef="#br0" timeOffset="14849.34">11961 5535 123 0,'0'0'0'0,"0"0"0"0,0 0 59 15,41 23 1-15,-24-18 1 0,-3-5-1 0,19-5-60 16,-14 5 0-16,1-6 49 0,27 3 0 15,-17-2 0-15,3-4 2 0,45-5-51 16,-48 9 0-16,3 2 39 0,25-3 1 16,-25 6-1-16,0 0 1 0,31 0-40 15,-31 0 0-15,0 0 41 0,50 14 2 16,-44-11-2-16,5 3 1 0,47-6-42 16,-38-6 0-16,-4-2 22 0,62-9 1 15,-59 11 0-15,6-5 0 0,61-6-23 16,-61 8 0-16,0 4 36 0,58-9 1 15,-58 8-1-15,6 6 0 0,52-3-36 16,-64 3 0-16,6 3 15 0,61 3 0 16,-56-6 0-16,1 0 1 0,71 0-16 15,-63-6 0-15,0 3 45 0,77-8 0 16,-71 3 1-16,-9 2-1 0,5-2-45 0,6-1 0 0,0-5 0 16,-2 0 14-16,5-6 0 0,-12 12 0 0,7-6 0 15,-6 5-14-15,-6-2 0 0,8 3 0 0,1 2 0 16,5 3 15-16,0 3 0 0,-8 0 0 0,3 0 0 15,-1 3-15-15,1 8 0 0,-3-2 0 0,-6-4 0 0,3-2-6 16,3 8 0-16,-9-8 0 0,9 3 0 0,-5-6 6 16,2-6 0-16,-3 3 0 0,0 3 0 0,-2-5 41 15,-1 5 1-15,9-6-1 0,0 3 0 0,2 3-41 16,7-5 0-16,-15 5 0 0,3 0 0 0,-6 0-20 16,4-6 0-16,-4 12 0 0,-2-1 0 0,0 4 20 15,0-1 0-15,2 3 0 0,-5-8 0 0,3 3 32 0,2 0 1 16,-5 2 0-16,0-8 0 0,6 0-33 0,-6-6 0 15,8 4 0-15,1-4 0 0,2-3-31 0,0 4 1 16,-3-4 0-16,-2-5 0 0,-4 3 30 0,-2 0 0 16,0 5 0-16,0 6 0 0,-5 0 34 0,2-5 0 15,3 5 0-15,3 0 1 0,-9 5-35 0,1 1 0 0,2 2 0 16,-2 1 0-16,-1-1 16 0,50 17 1 16,-49-16 0-16,-6-3 0 0,55 8-17 15,-58-12 0-15,-2 4 13 0,51 0 1 16,-46-4 1-16,11 4-1 0,45 0-14 15,-56-3 0-15,2 2 6 0,45-5 0 16,-50 9 0-16,1-1 1 0,38 12-7 16,-37-15 0-16,-1 4 4 0,35 10 1 15,-39-7 0-15,-2-1 0 0,47 9-5 16,-42-17 0-16,8-3 4 0,42 5 0 0,-44-5 0 16,-6 9 0-16,47-4-4 15,-41-5 0-15,2 0-27 0,53 0 0 0,-58 0-1 16,3 0 1-16,47 3 27 0,-45-6 0 15,-2 3-25-15,55 0 0 0,-61 0 0 0,3 3 0 16,55 3 25-16,-49-12 0 0,-1 6 11 16,64-3 1-16,-58 3 0 0,0-11 0 15,61-3-12-15,-64 5 0 0,3 4 16 16,53-6 0-16,-53 8 0 0,0 6 0 16,44-1-16-16,-52-2 0 0,0 6-4 15,46 0 1-15,-52-4 0 0,9 4 0 16,44 0 3-16,-45-6 0 0,-5 0-38 0,55-6 1 15,-55 6 0-15,8-6 0 0,39-2 37 16,-52 8 0-16,-4 0 19 0,34 0 1 16,-33 0 0-16,-6 0 0 0,28 3-20 15,-31 2 0-15,1 4 24 0,35 2 1 16,-38-2 0-16,7-4 0 0,29-2-25 16,-34 3 0-16,1-6-41 0,32 0 0 15,-38-6 0-15,8 3 0 0,20-11 41 16,-23 9 0-16,3-1 23 0,34-5 1 15,-40 5-1-15,4 6 1 0,21 0-24 16,-27-6 0-16,3 12 17 0,21-6 1 16,-16 0 0-16,1 0 0 0,35 0-18 15,-36 0 0-15,-6-8 13 0,43-4 0 16,-43 9 0-16,6-2 0 0,31-9-13 16,-34 8 0-16,-5 3 14 0,25-2 1 15,-28 5-1-15,-3 0 1 0,17 5-15 0,-19-2 0 16,-9 3 7-16,17 8 0 0,-6 0 0 15,1 0 0-15,13 17-7 0,-14-17 0 0,6 0 5 16,14 11 0-16,-20-16 0 0,0-1 1 16,9 12-6-16,-12-14 0 0,4 5-4 15,21 9 0-15,-24-12 0 0,-1 3 0 16,15 6 4-16,-20-6 0 0,-3 3-54 16,0 1 0-16,3-1-1 0,-8 2 2 0,3-1 53 15,-4 4 0-15,-2 4 0 0,0 5 0 0,-2 0-15 16,-1 0 0-16,0 0 0 0,0-5 1 0,-5 5 14 15,0 0 0-15,5-5 0 0,-2-7 0 0,2-4-1 0,-8 7 1 16,5-7 0-16,3-1 0 0,-2 11 0 16,-1-13 0-16,-2 2 17 0,-11 3 0 15,8-5 0-15,0 5 0 0,-17 5-17 16,14-2 0-16,-5 3 19 0,-20 16 0 16,14-13 0-16,-2 2 2 0,-26 26-21 15,31-29 0-15,0 1-37 0,-3-1 2 0,6-2-1 16,0 0 1-16,-1 2 35 0,1-5 0 0,0-3 0 15,5-8 0-15,0-6 19 0,3 0 1 0,-3 6-1 16,0-6 1-16,3 0-20 0,0 0 0 0,-5-6 0 16,-9 0 0-16,-6 4 20 0,4-10 0 0,-6 9 1 15,2 3-1-15,4 0-20 0,-9 3 0 0,2 9 0 16,-1-7 0-16,-1 6-21 0,-3 1 0 0,17-4 1 16,-3 1 0-16,-14 2 20 0,1 3 0 0,-1 0 0 15,-8-3 0-15,3 3-10 0,0 0 1 0,-1 0 0 16,-2-2 0-16,3-4 9 0,0 0 0 0,3 4 0 0,-9-9 0 15,3 2-27-15,0-5 1 0,3 0-1 0,-6 6 1 16,3-6 26-16,-8 0 0 0,5 0 0 0,3 0 0 0,-5 3 14 16,5 2 1-16,-6-2 0 0,1 3 0 0,-1-1-15 15,4 1 0-15,-9 2 0 0,0 1 0 0,0-1 15 16,-64 18 0-16,61-18 0 0,3-2 0 16,-58 2-15-16,58-2 0 0,0-6-15 15,-58 8 0-15,58-8 0 0,-3 0 0 16,-60 0 15-16,63 0 0 0,-6 0 24 15,-60 6 1-15,60-6-1 0,6 3 1 0,-66 2-25 16,61-10 0-16,-1 5-2 0,-60-3 0 16,63 3 0-16,3-6 0 0,0 1 2 15,-3 2 0-15,0-3 0 0,3-2 6 0,-5 8 1 16,2-6-1-16,0 6 1 0,1-8-7 0,-7 2 0 16,4 0 0-16,-1 4 0 0,1-7 13 0,2 3 2 15,-3-2-2-15,-2 2 1 0,3 1-14 0,-1-1 0 0,3 3 0 16,-2-5 0-16,-1 2 8 0,-8 1 1 0,3 2-1 15,3 3 1-15,-3 0-9 0,0 0 0 0,0-6 0 16,2 6 0-16,4-5 8 0,-6 2 1 0,3 3 0 16,-1-6 0-16,4-2-9 0,-1 2 0 0,1-2 0 15,-4-4 0-15,-2 4 8 0,-2-1 0 0,-1 1 0 16,0 2 1-16,3-2-9 0,-3 2 0 0,0 1 0 16,0 2 0-16,1-3 5 0,-7 6 0 0,1 0 0 15,-1 0 1-15,-2 0-6 0,0 0 0 0,3 0 0 16,2-5 0-16,-2 2-38 0,5 3 1 0,3-6 0 0,-8 6 0 15,5-8 37-15,-5 2 0 0,5 1 0 0,-6 2 0 16,7-3 9-16,-4 6 0 0,3 0 0 0,0 0 1 16,6 0-10-16,-3 0 0 0,-3 0 0 0,0 6 0 0,1-3 3 15,-1 2 1-15,0 1 0 0,-3-3 0 0,4 2-4 16,-1-5 0-16,0 6 0 0,0-3 0 0,3 2 0 16,3 1 1-16,-6-6 0 0,3 3 0 0,-3-3-1 15,0 0 0-15,3-3 0 0,3 3 0 0,2-6-54 16,6 6-1-16,-5-5 1 0,2 2 0 0,-3 3 54 15,6-6 0-15,-2 1 0 0,2 2 0 0,0-3 19 0,2-2 0 16,-2 2 0-16,0 6 1 0,-2 0-20 0,2 0 0 16,-6-6 0-16,3 6 0 0,1 0-13 0,-1 6 0 15,3-6 0-15,5 0 1 0,-5 6 12 0,0-6 0 16,3 0 0-16,0 0 0 0,5 0 1 0,-8 0 0 16,6-6 0-16,-7 6 0 0,1-6-1 0,0 4 0 15,-5 2 0-15,2 0 0 0,3 0 4 0,-5 0 0 0,5 0 0 16,-3-6 0-16,0 6-4 0,0 0 0 0,3 0 0 15,-8 0 0-15,2 6-31 0,-7-6 0 0,7 8 0 16,-5-8 1-16,8 6 30 0,-2 2 0 0,-4-2 0 16,9-6 0-16,-5 3-12 0,-1 2 1 0,4-5-2 15,-4 6 2-15,-5-6 11 0,3 0 0 0,2 0 0 16,3 0 0-16,3 0-25 0,-5 0 0 0,5-6 0 16,-6 6 0-16,9-5 25 0,0 2 0 0,2 3 0 15,-5-6 0-15,0-2 34 0,6-4 1 0,2 1 0 16,3 0 1-16,-5 3-36 0,-40-21 0 15,48 15 0-15,6 6 28 0,-45-20 0 0,44 14 0 16,6 0 1-16,-39-15-29 0,39 15 0 16,-6 0 29-16,-30-14 0 0,36 14 0 15,0 0 0-15,-31-17-29 0,37 17 0 0,2-6-4 16,-39-16 0-16,37 22 0 0,-4-9 1 16,9 4 3-16,-3-1 0 0,-2 3 0 0,2 3-4 15,6-6 0-15,-6 3 0 0,5 0 0 0,1 6 4 16,0-3 0-16,5 0 0 0,3-6 0 0,8 1-33 15,-2 2 0-15,-1-6 0 0,12-5 1 0,-1-6 32 16,14-39 0-16,-5 31 0 0,6 0-51 0,24-43 0 16,-22 40 1-16,3 3 0 0,8-8 50 15,-3 7 0-15,3 10 0 0,6-10 17 0,0 7 0 16,-1 2 0-16,-4 3 0 0,4 3-17 0,1 5 0 16,5-5 0-16,3 6 0 0,3 2 31 0,5-2 2 15,9 2-1-15,7-3 0 0,12-5-32 0,97-22 0 16,-81 22 0-16,9-1-28 0,119-27 0 15,-117 34-1-15,1-4 2 0,121-16 27 16,-122 31 0-16,1 0-203 0,101 2 0 16,-112 15 0-16,-1 8-100 0,-99-14-140 15</inkml:trace>
  <inkml:trace contextRef="#ctx0" brushRef="#br0" timeOffset="16465.96">15687 14445 11 0,'0'0'0'0,"0"0"0"0,0 0 0 0,0 0 0 16,0 0 1-16,0 0-1 0,0 0 1 0,0 0-1 15,-13 28 0-15,13-28 0 0,-6 6 0 0,-5 2 0 0,3-5 1 16,0 3-1-16,-4-1 1 0,-1 4-1 0,-12 5 0 16,5 0 0-16,1-6 0 0,0-2 0 0,5-3 0 15,-5 0 0-15,5 0 1 0,8-1-1 0,-5-2 0 16,8 0 0-16,-8-2 0 0,6 2 100 0,5 0 1 15,0 0 1-15,-3-6-1 0,3 6-101 0,0-6 0 16,0 6 0-16,0-5 0 0,0-4 117 0,3 4 0 0,2-1 1 16,1 0-1-16,-1 4-117 0,-5-7 0 0,0 3 0 15,0 6 0-15,0 0 102 0,0-5 1 0,0 5-1 16,0 0 1-16,0 0-103 0,0 0 0 0,0 11 0 16,-5 3 0-16,-1 9 68 0,-2-4 1 0,3 12 0 15,-6-3 1-15,8 6-70 0,-8 25 0 16,11-39 0-16,5 2 74 0,9 21 0 15,-8-12 1-15,-1 5-1 0,-2 1-74 0,2 5 0 16,1 0 0-16,-1 3 14 0,-5 0 1 0,0 6 0 0,0-1 0 16,-11 4-15-16,3-1 0 0,-3-5 0 15,3-6 0-15,-9-2 5 0,-10 33 1 0,16-42 0 16,2-3 0-16,-5 6-6 0,14-23 0 16,0-11-23-16,0 0 0 0,0 0 0 0,0 0 0 15,0-8 23-15,0-1 0 0,6-2-63 16,-3-3 0-16,11-31 1 0,2-14 0 0,12-20 62 15,-3-5 0-15,-6 13 0 0,-5-5 0 0,-3 3-41 16,11-73-1-16,-11 78 1 0,-8 1 0 16,2 2 41-16,1 12 0 0,-1-4 0 0,1 10 35 15,2 2 0-15,-2 5 1 0,7 9 0 0,-7 11-36 16,2 4 0-16,3 2 0 0,-8-1 0 0,3 4 17 0,-1 3 0 16,6-1 0-16,3-2 0 0,0 3-17 0,30-9 0 15,-22 6 0-15,8 2 11 0,37-5 0 16,-37 6 0-16,-5 2 1 0,28 0-12 15,-34 12 0-15,0 2-25 0,-5 4 1 16,0 2-1-16,-9 0 1 0,1 3 24 0,-3 2 0 16,2 4 0-16,-5 11 0 0,-5-1 28 0,2 4 1 0,-3 0-1 15,-5-9 1-15,-3 3-29 0,1 2 0 0,-7-2 0 16,1 3 0-16,-14-3 2 0,-25 22 1 16,25-30 0-16,2-6 0 0,-35 8-3 15,27-16 0-15,3-4-79 0,-30-5 1 16,33-5-2-16,0-4 2 0,-6-11 78 15,28 18 0-15,11 2-168 0,-8-9 2 16,8 9-1-16,-6 0-114 0,6 0 167 16,0 0-1-16,0 0-188 0</inkml:trace>
  <inkml:trace contextRef="#ctx0" brushRef="#br0" timeOffset="17034.82">16356 14943 504 0,'0'0'0'0,"0"0"0"0,0 0 39 0,-8-36-1 0,-3 24 0 0,2 10 1 0,-4-13-39 15,7 15 0-15,6 0 23 0,-14-8 0 16,9 5 0-16,-9 0 1 0,-19-5-24 16,8 11 0-16,-8 2 23 0,-36 9 0 15,41 1-1-15,9 4 1 0,-14 21-23 16,16-21 0-16,9-5 42 0,-3 3 1 0,8 9 0 16,-3 5 0-16,1 2-43 0,-3 4 0 0,2 5 0 15,0 0 0-15,6-5 36 0,0 5-1 0,0-5 0 16,0-4 1-16,6-2-36 0,8 23 0 15,-9-37 0-15,4-6 76 0,15 3 1 16,-18-8-1-16,8-4 1 0,-6 1-77 0,9-6 0 16,2-5 0-16,9-6-17 0,2-6 1 0,3-5 0 15,-2-3 0-15,2-6 16 0,0 0 0 0,-6-5 0 16,-2 2 0-16,0 1-81 0,-3-1-1 0,-2-8 1 0,-4 3 1 16,-2-3 80-16,5-34 0 0,-10 51 0 15,2 11-41-15,-3-17-1 0,-5 23 1 16,-3 11 0-16,8 3 41 0,-8-3 0 0,6 0 8 15,-6 0 1-15,8 17 0 0,-3-6 0 16,-5 3-9-16,6 9 0 0,2 10 0 0,-2 12 75 16,-1 3 1-16,-2-6-1 0,-3-5 0 0,0 5-75 15,0-5 0-15,6-6 0 0,-1 0 0 0,1-3 33 16,2-3 1-16,0-2-1 0,3-7 1 0,9-4-34 0,-9-1 0 16,5-11 0-16,1 0 0 0,2 0-125 0,3-8 1 15,9-12-1-15,-1-3 2 0,11-10-16 0,-2-4 2 16,-6 0-1-16,-8 1 1 0,-25 36-110 0</inkml:trace>
  <inkml:trace contextRef="#ctx0" brushRef="#br0" timeOffset="17582.32">17168 14864 831 0,'0'0'0'0,"0"0"0"0,0 0 72 0,14 31 1 15,-9-22 0-15,-2-1 0 0,14 12-73 16,-12-9 0-16,-2-2 41 0,3-1 0 0,-1 6 0 15,-2 3 2-15,0 3-43 0,-1-1 0 0,4 4 0 16,-6 5 0-16,-6 11 36 0,4-2 1 0,-1 5 0 16,0-8 0-16,3 3-37 0,0 2 0 0,0 0 0 15,-5 3 0-15,5 9-25 0,-9 36 1 0,4-44-1 16,-1-1 1-16,-5 0 24 0,3-3 0 0,-3-5 0 16,-3 0-24-16,0-6 1 0,3-6-1 0,3 4 1 15,0-6 23-15,2-6 0 0,6-3 0 0,-5-8 0 16,5-3-16-16,0 0 0 0,0-3 0 0,0 3 1 0,0 0 15 15,0 0 0-15,-6-9 0 0,3 4 0 0,3-9-13 16,9-43 1-16,2 15-1 0,2-14 1 16,1-9 12-16,6 6 0 0,-1-3 0 0,0-2 10 15,6-7 0-15,8-2 0 0,-5-6 1 0,8-5-11 16,30-74 0-16,-38 82 0 0,2 9-16 16,0-3 1-16,4 13 0 0,4 1 0 0,1 5 15 0,2 1 0 15,-7 13 0-15,-4 6 0 0,-2 14 48 0,-4-5 0 16,1 11 0-16,0-1 2 0,-6 9-50 0,-5 3 0 15,0 6 0-15,0 3 0 0,-3 10 1 0,-3-2 0 16,3 8 0-16,3-5 0 0,-8 11-1 0,-1 3 0 16,-2 2 0-16,-3-7 0 0,0 7 57 0,-8 37 1 15,-6-42-1-15,3 0 2 0,-31 31-59 16,23-28 0-16,-3 5 44 0,0-5 1 0,2-3-1 16,4-3 1-16,-1-8-45 0,1 2 0 0,2-8 0 15,3-5 0-15,8-9-57 0,-8-3 1 0,6-3 0 16,2 1-1-16,-3-4 57 0,-2-30 0 15,11 8 0-15,2-6-167 0,9-47 0 16,-3 50-1-16,8 3-125 0,6-33 167 16,-11 38-1-16,-14 26-206 0</inkml:trace>
  <inkml:trace contextRef="#ctx0" brushRef="#br0" timeOffset="17998.75">17823 14701 617 0,'0'0'0'0,"0"0"0"0,0 0 0 0,14 14 69 0,21 14 1 0,-7-11 0 15,0 3 0-15,35 22-70 0,-32-25 0 16,2-3 71-16,25 11 2 0,-25-10-1 15,-3-7 0-15,31 12-72 0,-30-12 0 0,-7-2 89 16,32 2 2-16,-32-8-1 0,7-5 1 16,27-1-91-16,-30 3 0 0,-4-5 53 15,23-4 0-15,-22 4 0 0,0 2 0 16,14-5-53-16,-20 5 0 0,-2 1 27 16,13-1 1-16,-19 3-1 0,-3-5 1 15,12-3-28-15,-15 5 0 0,-5 3 16 0,6-11 1 16,-6 6-1-16,0-1 1 0,0 1-17 15,-3-6 0-15,0-3 0 0,-2-6-4 0,-1 1 0 16,-2-6 0-16,-9 0 1 0,1-1 3 0,-4 1 0 16,4 6 0-16,-1 11 0 0,6 5-6 0,-3 0 0 15,1 1 0-15,2 2 0 0,-3 6 6 0,-6 0 0 16,1 5 0-16,0 3 0 0,-6 9 12 0,-3 2 0 0,9 7 0 16,0-7 0-16,7 6-12 0,-12 23 0 15,15-29 0-15,9 1 32 0,-5 22 0 16,5-23 0-16,5 1 2 0,15 25-34 15,-7-20 0-15,7 3-1 0,-1 0 1 0,1-6 0 16,-1-2 0-16,-5-4 0 0,5-2 0 0,6 0 0 16,-6 0 0-16,1 0-84 0,-1-3 1 0,0-3 0 15,6-5-1-15,-3-3 84 0,3 2 0 0,0-5 0 16,0-5 0-16,-3 2-133 0,3-3 0 0,-6-8 0 16,0 0 0-16,-19 14-771 0</inkml:trace>
  <inkml:trace contextRef="#ctx0" brushRef="#br0" timeOffset="18433.18">19353 14600 1213 0,'0'0'0'0,"0"0"0"0,0 0 0 0,0 0-31 16,33-3 1-16,-13 3-1 0,-7 3 1 0,-2 5 30 15,3-5 0-15,-8 3 0 0,2-1 0 0,-8 1-3 0,6 2 1 16,-6-2 0-16,2 8 0 0,4 3 2 0,-6 20 0 15,0-15 0-15,0 9 13 0,5 42 1 16,-2-39 0-16,0-3 0 0,-3 0-14 16,0 8 0-16,0-2 0 0,0 5 45 0,-3-5 0 15,3-1 0-15,3-2 2 0,0-6-47 0,-3 0 0 16,-3-8 0-16,0-9 0 0,0-5 53 0,3-6 0 0,0 0 0 16,0 0 1-16,-5 0-54 0,5 0 0 0,0-6 0 15,0 1 0-15,-6-4 49 0,4-36-1 16,-4-8 0-16,6-12 0 0,0-70-48 15,0 81 0-15,6-2 25 0,2 0 0 0,3-6 1 16,3-6-1-16,0-2-25 0,16-59 0 16,-13 78 0-16,-1 6-37 0,17-28 1 15,-19 50 0-15,3 4 1 0,10 2 35 16,-18 17 0-16,2 0-29 0,8 5 1 16,0-2-1-16,1 3 1 0,-1 2 28 0,14 21 0 0,-3-1 0 15,9 11-102-15,3 9 2 0,2 8-1 0,-6 0 1 16,1 6 43-16,0 3 1 0,-12-43-1 0,-21-22 1 15,-6 0-649-15</inkml:trace>
  <inkml:trace contextRef="#ctx0" brushRef="#br0" timeOffset="27099.52">15629 16235 11 0,'0'0'0'0,"0"0"0"0,0 0 0 0,0 0 1 0,0 0-1 0,-27 0 1 16,27 0-1-16,0 0 0 0,0 0 90 16,0 0 0-16,0 0 1 0,0 0-1 15,-6 14-90-15,1-9 0 0,-6 4 81 0,-11 22 1 16,2-9-1-16,1 3 0 16,-25 29-81-16,30-32 0 0,8-8 130 0,-2 3 0 15,-3 0 0-15,6-3 0 0,5 0-130 0,0 0 0 16,0 3 0-16,0 0 0 0,5 0 80 0,1 6 0 15,2 2-1-15,-3 3 2 0,1 0-81 0,-1 3 0 16,-5 3 0-16,0 0 0 0,3-1 50 0,-3 41 1 16,-3-35-1-16,-8 0 1 0,-16 51-51 15,16-53 0-15,-11 5-27 0,0 0 1 0,5-2-1 16,6-1 1-16,-3-5 26 0,0 0 0 0,3-9 0 16,-3 3 0-16,3 0-46 0,3-8 1 0,3-6-1 15,-1-6 1-15,6-8 45 0,0 0 0 0,0-5 0 16,0 5 0-16,0 0-76 0,0 0 1 0,0-12-2 15,0 1 2-15,6-3 75 0,-6-11 0 0,0-12 0 16,0-5 0-16,-6-9 8 0,6-47 1 16,6 61-1-16,-6 4 1 0,0-1-9 0,8-17 0 0,-3-5 0 15,6-3 25-15,-2-6 1 0,5 0-1 0,2-2 2 16,3-3-27-16,23-65 0 0,-17 75 0 16,5 7 68-16,-8 0 0 0,9 5 0 0,2-9 2 0,5 7-70 15,1-1 0-15,0 9 0 0,-6 0 0 0,6 2 39 16,-1 4 0-16,1 11 0 0,-6 5 1 0,0 6-40 15,3 0 0-15,-11 14 0 0,3 0 0 0,-3 3 23 16,2 8 1-16,-8 3 0 0,1 0 1 0,-6 6-25 16,-1 5 0-16,-2 3 0 0,1 0 0 0,-4 6 20 15,0 0 0-15,-2 2 0 0,-1 1 0 0,-5 2-20 16,-5 32 0-16,-4-40 0 0,-2-1 36 0,-16 32 0 16,2-31 0-16,0 0 0 15,-3 0-36-15,-10 9 0 0,-1-1 0 0,-8 0-11 0,3 4 0 16,0-7 0-16,-3-5 0 0,2-6 11 0,1 1 0 15,6-9 0-15,4 2 0 0,4-10-145 0,2-1 0 16,1-5 0-16,2 0 0 0,6-3 145 0,-1 0 0 16,6 5 0-16,3-2 0 0,9 8-145 0,2-8 1 0,0-3-1 15,-11 6 2-15,11-6-486 0</inkml:trace>
  <inkml:trace contextRef="#ctx0" brushRef="#br0" timeOffset="27682.85">16489 17000 988 0,'0'0'0'0,"0"0"0"0,27-20 37 0,-13 3-1 0,3 0 0 0,-4 0 0 16,-7-2-36-16,2 5 0 0,-2 5 0 0,-4-5 0 0,-2 0 3 15,-2 3 1-15,-9 0-1 0,2-4 1 0,-2-4-4 16,-2-1 0-16,-1 3 0 0,-6 0 0 0,-4 6 15 16,-1 0 0-16,3 2 0 0,-3 9 0 0,11 6-15 15,-5 5 0-15,-1 6 0 0,-5 6 0 0,-2 2 10 16,-23 48 0-16,22-39 0 0,9 5 0 16,-17 43-10-16,17-37 0 0,-1 0 56 0,4-3-1 15,5 0 0-15,-3 6 0 0,8-6-55 0,-2-2 0 16,5-1 0-16,3 0 0 0,3 1 55 0,0-6 2 15,2-6-1-15,4-9 0 0,2-7-56 0,-3-7 0 16,3-2 0-16,-5 0 0 0,2-6 20 0,3-2 0 16,3-10 0-16,11-4 1 0,0-9-21 0,8-3 0 0,-6-12 0 15,-2-4 0-15,0-4-40 0,28-50 0 16,-40 59 0-16,1 2 1 0,11-36 39 16,-11 40 0-16,-3-1-61 0,-3 0-1 0,3 1 1 15,-8 2 1-15,3-2 60 0,-1 2 0 0,1 11 0 16,2 4 0-16,3 10-36 0,-3-2 1 0,-2 5-1 15,-6 6 1-15,5-3 35 0,-5 3 0 0,3 6 0 16,-3-6 0-16,11 9 53 0,-11-4 0 0,6 15-1 16,2 5 1-16,0 12-53 0,9 44 0 15,-15-41 0-15,4 2 33 0,8 37 0 16,-3-51 1-16,3-3 0 0,-1-2-34 0,4-4 0 0,2 1 0 16,1-6-119-16,-1 3 1 0,0-11-1 0,1 2 2 15,-6-8 117-15,5-6 0 0,6 4 0 0,2-4 0 16,1-8-178-16,33-20 1 0,-28 17 0 0,-33 17-250 15</inkml:trace>
  <inkml:trace contextRef="#ctx0" brushRef="#br0" timeOffset="28566.58">17270 16876 269 0,'0'0'0'0,"0"0"0"0,0 0 0 0,0 0 132 0,9 11 1 0,-4-8-1 0,-5-3 1 0,-5 11-133 16,-1 6 0-16,3-6 0 0,1 1 88 0,-1 16 0 15,-3-3 1-15,1 9-1 0,-4 5-88 16,4-2 0-16,5-3 0 0,-6-1 52 0,4-2 1 15,-4 6 1-15,1 2-1 0,-1 1-53 0,1 5 0 16,2 2 0-16,-3 1 0 0,6 3 51 0,-8 56 0 16,2-59 0-16,-7 0 1 0,2 2-52 15,-3 1 0-15,8-12 0 0,-5 3 13 0,3-2 0 0,-3-6 0 16,3-4 0-16,-6-1-13 0,0-1 0 0,8-14 0 16,1-11 0-16,5-3-11 0,5-12 0 0,-5 12 0 15,0 0 0-15,0 0 11 0,-5-5 0 0,5-9 0 16,5-17 0-16,1-9-38 0,8-52-1 15,0 47 1-15,-1-12 1 0,4 1 37 0,5-14 0 16,-3-1 0-16,6-5-41 0,33-84 0 16,-27 81 0-16,5-8-1 0,8 0 42 0,-11 19 0 15,3 6 0-15,0 12-19 0,0-1 1 0,-3 14-1 16,0 1 1-16,-3 8 18 0,3 2 0 0,1 7 0 0,-7 2 0 16,4 8 22-16,-7 1 1 0,-1 2-1 0,-4 6 1 15,-3 3-23-15,-2 0 0 0,0 5 0 0,-3-8 0 16,3 6 38-16,-6 3-1 0,3 7 0 0,-5-2 1 0,2 6-38 15,-8 3 0-15,0-1 0 0,-8 6 0 0,-3 6 39 16,-17 36 0-16,9-50 1 0,-6 0 0 16,-28 19-40-16,23-19 0 0,2 2 41 15,-30 18 0-15,25-23 0 0,3-3 0 16,-23 8-41-16,26-16 0 0,7-3 4 16,-18-3 0-16,21 0 0 0,9 0 0 15,-11-3-4-15,13 3 0 0,-2-3-35 0,2 0 0 16,1 3 0-16,-1 0 0 0,3-8 35 15,3 8 0-15,-2-6-11 0,4 1 1 16,-2 5-1-16,0 0 1 0,14-6 10 16,0 6 0-16,-3 0 35 0,28 3 0 15,-6 5 0-15,6 1 1 0,-1-1-36 16,-5 3 0-16,-8 1 0 0,-3 2 64 0,3 2 2 0,0-1-2 16,0-4 1-16,3 3-65 0,-4 0 0 0,4-3 0 15,2-2 0-15,-5-1 10 0,8 1 0 0,1-4 0 16,-7-2 0-16,4-3-10 0,-4-3 0 0,4-5 0 15,2-1 0-15,-6-5 7 0,31-28 0 16,-27 17 0-16,-6-1 1 0,22-30-8 16,-22 28 0-16,-6 3-5 0,14-29 2 15,-27 20 0-15,-1 1 0 0,-2-4 3 0,-6 6 0 16,-2-5 0-16,-7 2-19 0,-1 3 0 0,-1 0 0 16,-5 0 0-16,-6 3 19 0,0 0 0 0,0 2 0 0,3 4 0 15,-3-1-2-15,-3 6 0 0,9 6 0 0,2 8 1 16,9 9 1-16,-6 2 0 0,1 1 0 0,1 11 0 15,-7 2 39-15,5 6 1 0,-5 14 1 0,0 9-1 0,5 11-40 16,-11 76 0-16,19-76 0 0,1 2 55 16,5 4 1-16,-3 8 0 0,3 3 1 0,3-1-57 15,2 7 0-15,1-15 0 0,8-11 0 0,0-5 2 16,24 27 1-16,-13-55-1 0,3-15 1 16,35-11-3-16,-32 0 0 0,2-6-185 15,6-5 0-15,2-11 1 0,3-4 0 0,6-8 184 16,-3-5 0-16,5-9 0 0,-2-2 0 0,-3-1-153 0,3-8 2 15,-6 0-1-15,-3 0 0 0,-41 59-601 0</inkml:trace>
  <inkml:trace contextRef="#ctx0" brushRef="#br0" timeOffset="29032.39">19105 16623 876 0,'0'0'0'0,"0"0"0"0,0 0 0 0,0 0 18 0,0 0 1 0,0 0 0 15,0 0 0-15,0 0-19 0,0 0 0 0,0 0 0 16,-9 36 0-16,-2-22 25 0,3 6 0 0,0 5 1 16,-3 4 0-16,0 4-26 0,-3-5 0 0,5 6 0 15,-2-3 0-15,6-3 78 0,-9 29 1 0,8-21 1 16,4 6-1-16,2-5-79 0,0 8 0 0,-6 3 0 15,6 8 18-15,0-5 0 0,-5-6 0 0,-1-3 0 16,-2-3-18-16,-3 1 0 0,3-9 0 0,-6-6 0 0,3-8 36 16,2-9 0-16,-2-2 1 0,9-3-1 0,2-3-36 15,-6-3 0-15,6 3 0 0,-8-6 0 0,8 6 39 16,-6-5 0-16,6-9 0 0,-5-9 0 0,5-5-39 16,-9-12 0-16,9-7 0 0,9-1 0 0,-4-8 18 15,23-65 1-15,-12 64 0 0,7 1 0 16,4 0-19-16,4-6 0 0,-7 0 0 0,4 0-21 0,2-3 0 15,-2 6 0-15,2-3 1 0,4 9 20 0,24-37 0 16,-36 62 0-16,-3 11 19 0,17-3 1 16,-22 12 1-16,0 8-1 0,10 3-20 15,-10-1 0-15,0 4-25 0,16 11 1 16,-5-3 0-16,3 9 0 0,2-4 24 16,6-2 0-16,0-3 0 0,3 0-122 0,5-3-1 0,-11-13 1 15,-14-10 0-15,-19 12-799 0</inkml:trace>
  <inkml:trace contextRef="#ctx0" brushRef="#br0" timeOffset="30266.12">20138 15607 89 0,'0'0'0'0,"0"0"0"0,0 0-15 16,0 0 0-16,0 0 0 0,0 0 1 15,0 0 14-15,25-25 0 0,-23 19 108 16,4-5 0-16,-1 8 1 0,-5-5 0 16,6-4-109-16,-3 7 0 0,-3 5 68 0,0 0-1 15,2-3 0-15,-2 3 0 0,0 6-67 16,0 2 0-16,0-8 86 0,0 20-1 16,0-1 0-16,0 7 2 0,0 2-87 15,-2 8 0-15,-1 4 0 0,3 5 91 0,-6 5 1 0,6 7 1 16,0-9-1-16,6 2-92 0,-3 1 0 0,-1 2 0 15,-4 4 0-15,-1 4 54 0,-3 46 1 16,-2-50-1-16,3-1 0 0,-1-3-54 0,-2 1 0 16,2-1 0-16,-5 1 2 0,3-1 1 0,2-13 0 15,6-7 0-15,0-7-3 0,-5-4 0 0,2-5 0 16,0-3 0-16,3-3-184 0,0-2 2 0,0-4-2 16,0 1 1-16,0-6 38 0,6 3 0 0,-6-3 0 15,0 0 1-15,0 0-127 0</inkml:trace>
  <inkml:trace contextRef="#ctx0" brushRef="#br0" timeOffset="30534.26">20281 17433 1371 0,'0'0'0'0,"0"0"0"0,0 0 0 15,0 0 73-15,0 0 0 0,0 0 1 0,0 0 0 0,0 0-74 0,0 0 0 16,0 0 0-16,-27-3 0 0,21 3 18 0,1 0 0 16,2 0 0-16,-8 3 0 0,3 3-18 0,2-1 0 15,-5 1 0-15,8-3 0 0,-2 8-125 0,5-5-1 16,0 2 1-16,0-8-1 0,0 0-801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1:15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28162 1931 11 0,'0'0'0'0,"0"0"0"0,0 0 0 0,14-34 1 16,-14 15-1-16,0-4 1 0,-5 1-1 0,5-6 0 15,-9 5 0-15,4-11 132 0,-6 3 1 0,2 3-1 16,4 3 1-16,-6 2-133 0,3 1 0 0,-1-1 0 16,4 4 0-16,-6 5 109 0,-6-9 1 15,9 12 0-15,0 2 0 0,-12-13-110 16,9 16 0-16,-3-2 28 0,-13-6 1 0,10 0-1 15,1 0 0-15,-23-9-28 16,14 4 0-16,-3 2-6 0,-30-31 0 0,34 25 0 16,4 4 0-16,-32-26 6 0,21 19 0 15,4 4-26-15,-45-15-1 0,36 29 1 0,0 2 0 16,-47 0 26-16,39 4 0 0,-6 4-49 16,-49 4 0-16,46-6 0 0,4 6 1 15,-37 5 48-15,47-5 0 0,1-1 14 16,-40 4 0-16,40-9 0 0,-1 5 0 15,-41 9-14-15,38-14 0 0,-2 9 40 16,-44-4 1-16,44-5 0 0,-6 3 0 16,-50 3-41-16,42-6 0 0,0 0 18 0,-66 0 2 15,55 6-2-15,0 2 1 0,-75 12-19 16,81-6 0-16,2 8 79 0,-66 29 1 16,69-23 1-16,6 3-1 0,5 8-80 15,-3-2 0-15,-3-6 0 0,6 8 2 0,-44 34 1 16,50-36-1-16,2 2 1 0,-27 40-3 15,44-37 0-15,11 9 51 0,-14 50 1 16,17-53 1-16,-3 6-1 0,2-1-52 0,4-2 0 16,-6-1 0-16,8-2 37 0,-3-9 1 0,-2 1-1 15,5-4 1-15,3-5-38 0,0 37 0 16,0-37 0-16,0 3 21 0,3 30 2 16,5-33-1-16,3 3 0 0,17 28-22 15,-9-37 0-15,1 9 17 0,38 17 1 16,-28-18-1-16,9-2 1 0,2 3-18 0,6-6 0 15,8 0 0-15,3 1 22 0,58 21 0 0,-58-27 0 16,3 5 0-16,55 20-22 0,-58-17 0 16,0 5 5-16,53 32 1 0,-59-37 0 15,1-3 0-15,54 34-6 0,-49-31 0 16,0-3 37-16,61 31 0 0,-50-31-1 0,0 6 1 16,6-6-37-16,13 0 0 0,4 0 0 0,-1-5 36 15,5-1 1-15,4-2-1 0,-6-3 2 0,5 2-38 16,3-5 0-16,-5-5 0 0,-11 2 0 0,2-2 2 15,-2-4 0-15,2 4 0 0,3-4 1 0,-5-2-3 16,5-3 0-16,6 6 0 0,-1-6 0 0,7 0 21 0,2 0 1 16,2 5-1-16,4-5 1 0,-6 0-22 15,8 3 0-15,-5-3 0 0,0-3 0 0,-9 3-44 0,3-5 1 16,6 5-1-16,2-9 1 0,1 4 43 0,-3-1 0 16,-1 3 0-16,1-2 0 0,-8-1 36 0,2 3 2 15,-8-2-2-15,-3-4 1 0,-6 9-37 0,-4 0 0 16,1 0 0-16,1-6 0 0,0 6 6 0,-3 0 1 0,3 0 0 15,-3-8 0-15,0 2-7 0,-2-2 0 0,-1-3 0 16,9-1 0-16,-6-2-11 0,3 0 1 0,0 0-1 16,-12-11 1-16,1 2 10 0,64-36 0 15,-81 31 0-15,-8 0-11 0,47-28 1 16,-45 28-1-16,-2 5 1 0,47-13 10 16,-49 16 0-16,1-3-5 0,37-10 1 15,-44 13 0-15,-3 9 0 0,33-17 4 16,-47 13 0-16,-3 10 39 0,17-18 1 15,-27 12-1-15,2 3 1 0,0-12-40 16,0 9 0-16,0-1 22 0,-3 4 0 0,3-12 0 0,0 3 0 16,-3-8-22-16,4 0 0 0,1-1 0 0,1 4 0 15,5-12 24-15,6-30-1 0,-11 33 0 16,0-9 0-16,11-27-23 0,-20 27 0 0,4 9-26 16,2-39 1-16,-6 39-1 0,4 3 0 15,-9-20 26-15,0 26 0 0,-6 7-2 16,3 7 1-16,-5-12 0 0,0 6 0 0,-3-5 1 15,-3 2 0-15,-8-3 0 0,-3 3 0 0,-11-8-15 16,0 2 1-16,-3 4-1 0,6 2 1 0,0-3 14 16,-31-11 0-16,40 6 0 0,7 2 12 15,-16-36 1-15,16 31-1 0,4-6 1 0,-10-36-13 16,15 33 0-16,8 1 4 0,-14-35 1 16,9 38 0-16,-3 2 0 0,2 3-5 15,-5 0 0-15,0-1 0 0,0 1 28 0,0 0 0 16,-9 6-1-16,1-7 1 0,-8 7-28 0,-37-40 0 15,25 34 0-15,-5 3-7 0,-44-32 0 16,46 38 0-16,-5-4 0 0,-41-13 7 16,44 16 0-16,0 6 17 0,-45-23 1 15,45 23 0-15,0 0 0 0,-47-22-18 16,41 21 0-16,-5 4 14 0,-53-11 1 16,55 8-1-16,1-3 1 0,-64-11-15 15,50 14 0-15,-1 8-16 0,-76-17 0 16,71 12 0-16,0 3 1 0,-77-9 15 15,71 11 0-15,4-2-27 0,-78-6 0 16,77 8 0-16,1-2 1 0,-4 2 26 0,7-2 0 16,7 2 0-16,-2-2-13 0,2 2 0 0,-8-3-1 0,-5 9 1 15,0 0 13-15,-1-5 0 0,-7 5 0 0,2 0 0 16,-3 0-54-16,1 5 0 0,-7-2 0 0,1 3 1 0,-3 0 53 16,-96 22 0-16,90-14 0 15,-5 8-5-15,-110 20 1 0,102-19 0 0,-1 5 0 16,-115 23 4-16,116-23 0 0,2-6-66 15,-118 21 2-15,113-24 0 0,3-5 0 16,-122 3 64-16,116-11 0 0,0-6-167 16,-121-9 0-16,124 9 1 0,0 0-1 15,-110 14 167-15,121 9 0 0,2 5-168 0,-93 31 2 16,94-31-1-16,102-28-496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3:20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26640 5727 325 0,'0'0'0'0,"0"0"0"0,0 0 42 16,0 0 1-16,0 0 0 0,0 0 0 16,0 0-43-16,0 0 0 0,0 0 68 15,0 0-1-15,9 30 0 0,-15-24 1 16,-11 3-68-16,9-9 0 0,-3 5 94 0,-17 9-1 15,15-11 1-15,2 8-1 0,2 1-93 16,-7 4 0-16,7 1 0 0,-4-3 10 0,-1 6 1 16,-3 3 0-16,-2-1 0 0,-3 12-11 0,-22 22 0 15,27-28 0-15,0 0 22 0,-16 31 0 16,17-30 0-16,2-1 0 0,-25 28-22 16,25-34 0-16,-2-2 65 0,-12 17 0 15,20-23-1-15,2-11 1 0,-5 8-65 16,6-11 0-16,5 0 45 0,-3 8-1 15,3-8 0-15,0 0 0 0,0 0-44 16,0 0 0-16,6 0-1 0,10 6 0 16,1-12 0-16,2 6 0 0,20-8 1 15,-20 8 0-15,0 3-7 0,28 8 1 16,-33-3 0-16,-3 1 0 0,14 19 6 16,-11-8 0-16,-3 2 22 0,-3-2 1 0,6 8 0 15,0 3 0-15,-3 6-23 0,0 2 0 0,6-8 0 0,-1 3 0 16,4-3 11-16,21 39 1 0,-22-36-1 15,6 2 0-15,8 35-11 0,-19-43 0 16,0-6 13-16,3 29 0 0,-17-31 0 0,0 2 0 16,-20 23-13-16,1-11 0 0,0 0 30 15,-1 2 0-15,-10-8 0 0,2 0 0 0,-2 1-30 16,-3-1 0-16,-3-3 0 0,0 0 0 0,-6-2 40 16,1-1 2-16,-1-2-1 0,4-6 0 0,-1-5-41 15,-8 5 0-15,3-14 0 0,0 0 0 0,-6-6-9 16,3-2 1-16,-5-7 0 0,-4 1 0 0,1-5 8 0,-3 2 0 15,3-6 0-15,5 4 0 0,0-1-105 0,1 3 1 16,2-5 0-16,8 2-1 0,0-3 105 0,-32-27 0 16,43 22 0-16,9-12-184 0,-3-33 1 15,19 31-1-15,11-3-151 0,3 5 183 16,3-5-1-16,0-5 2 0,-14 50-117 0</inkml:trace>
  <inkml:trace contextRef="#ctx0" brushRef="#br0" timeOffset="566.44">26845 5617 673 0,'0'0'0'0,"0"0"0"0,0 0 16 0,0 0 1 16,0 0-1-16,0 0 1 0,0 0-17 15,0 0 0-15,0 0 93 0,0 0 0 16,0 0-1-16,0 0 2 0,0 0-94 15,-9 28 0-15,9-14 72 0,3 20 1 16,3-17 0-16,5 2 0 0,22 29-73 16,-19-31 0-16,5-3 36 0,0 0 0 0,9-3 0 15,5 1 1-15,3-1-37 0,-3 3 0 0,6-6 0 16,5 1 0-16,-2-4 35 0,2 1 0 0,0-3 0 16,0 3 1-16,3-1-36 0,3-5 0 0,-9 0 0 15,-2 0 0-15,-6 0-142 0,0 0 0 0,-2-5 0 16,-1 5 1-16,3-9 141 0,-8 3 0 0,3-2 0 0,-4-6 0 15,1 0-159-15,33-28 2 0,-25 14-1 16,-33 28-328-16</inkml:trace>
  <inkml:trace contextRef="#ctx0" brushRef="#br0" timeOffset="949.78">28858 5656 67 0,'0'0'0'16,"0"0"0"-16,3 42 82 0,3-19 0 15,-6-3 1-15,-9 2-1 0,-2 6-82 0,-5-2 0 0,2 2 0 16,-5-3 0-16,2 3 129 0,-2 0-1 0,2-5 1 15,3 5 0-15,9 0-129 0,-26 40 0 16,18-26 0-16,2 6 111 0,-6 39 2 16,6-39-2-16,0-3 2 0,0 8-113 0,0 6 0 15,-6-3 0-15,1 4 76 0,-23 60 1 16,20-63 0-16,-3-1 0 0,-20 51-77 16,23-56 0-16,-1 5-27 0,7 0 1 0,-7 0 0 15,7-11 0-15,7 3 26 0,-8-3 0 0,9-5 0 16,-1-4 0-16,6 1-170 0,0-9 1 0,-3-11 1 0,1-3-1 15,2-9 32-15,0-5 1 0,5 0-1 0,3-8 1 16,-8 8-119-16</inkml:trace>
  <inkml:trace contextRef="#ctx0" brushRef="#br0" timeOffset="1550.02">30157 5777 392 0,'0'0'0'15,"0"0"0"-15,38 23 105 0,-13-9 1 16,3-9-1-16,-3 4 1 0,0-6-106 0,-3-1 0 0,0 1 0 15,0 3 0-15,-3-6 130 0,6 3 1 0,0 2-1 16,8 1 1-16,-2-3-131 0,2 2 0 0,0 1 0 16,-11 2 0-16,0-2 71 0,-3-3 0 0,-2 8 1 15,-3 3-1-15,-6-5-71 0,0-1 0 0,-8 6 0 16,0 6 0-16,0-6 40 0,-13 22 1 16,-1-7-1-16,-11-1 1 0,-47 31-41 15,31-25 0-15,-1-6 40 0,-60 28 0 16,49-28-1-16,-7 0 1 0,-59 26-40 15,64-29 0-15,-1-2 12 0,-46 19 1 0,61-20-1 16,5 1 1-16,3-4-13 0,11-2 0 0,2-5 0 16,6-4 16-16,9 0 1 0,-1 4-1 0,4-9 2 15,4 2-18-15,4 1 0 0,8 2 0 0,-6 1 0 0,11 10 52 16,3-5 0-16,12 0 0 0,4 9 0 0,15-3-52 16,-4 2 0-16,18-5 0 0,-1-3 0 0,6-3-16 15,69 26 0-15,-91-17 0 0,-4 8 0 16,35 31 16-16,-46-31 0 0,-1 0-18 15,15 23 0-15,-27-29 0 0,-2 4 1 16,5 19 17-16,-23-20 0 0,-2 6-14 16,-2-3 1-16,-15 3 0 0,1 8 0 0,-7 4 13 0,-4-1 0 15,-12 3 0-15,-2-3 0 0,-4 3 15 0,-68 39 1 16,52-41 0-16,-10-10 0 0,-81 26-16 16,72-36 0-16,-3-9-111 0,-72-3 1 15,94-25 0-15,-2-5 0 0,5-15 110 16,27-25 0-16,15-20 0 0,16 79-1277 0</inkml:trace>
  <inkml:trace contextRef="#ctx0" brushRef="#br0" timeOffset="19100.03">25712 9674 865 0,'0'0'0'0,"0"0"0"0,0 0 32 0,33 22 0 0,-27-16 0 0,-6-6 1 16,8 5-33-16,-8-5 0 0,6 3 40 15,-1-3-1-15,-5 0 0 0,6 0 0 16,-6 0-39-16,0 0 0 0,0 0 88 16,0 0 2-16,2 6-2 0,-2-6 1 15,-2 14-89-15,-1-6 0 0,0 12 50 16,-16 31 0-16,2-23 0 0,1 0 0 16,-29 37-50-16,26-37 0 0,-6-6 35 15,3 6 0-15,3-5 1 0,2 2 0 0,3-2-36 0,1 5 0 16,-4-6 0-16,0-5 0 0,1 0 30 0,2-3 1 15,6-2-1-15,2-1 1 0,6-8-31 0,0-3 0 16,0 11 0-16,0-8 0 0,0 2 39 0,0-5 1 16,9 9-1-16,2 2 0 0,-3 0-39 0,3 3 0 0,8 3 0 15,6 0 0-15,6 6 10 0,4 2 0 0,-12-11 0 16,-1 3 1-16,-3-3-11 0,17 25 0 16,-20-16 0-16,-7 2 28 0,7 43 0 15,-2-32 0-15,0 9 0 0,-3 9-28 0,-3-4 0 16,1-5 0-16,2 9-5 0,-6-4 1 0,-5 1 0 15,0-6 0-15,-5 3 4 0,-15 39 0 16,1-39 0-16,-9-3 41 0,-32 45-1 16,24-48 0-16,-3-2 0 0,-5 2-40 0,0-3 0 15,-3-8 0-15,2 3 31 0,-4-3 0 0,-4-3 0 0,-2-6 0 16,-6-7-31-16,0 1 0 0,-2-7 0 0,-1-9 0 16,4-6-16-16,-10-2 0 0,4-6 0 0,-6-6 1 15,9-8 15-15,-75-45 0 0,63 31 0 0,3-1-137 16,-71-52 0-16,79 47 0 0,6-3 0 15,0 1 137-15,14 7 0 0,8 4 0 0,11-3-184 16,0 2 2-16,14-2-2 0,8 3 1 0,12-1 14 16,21-36-1-16,-8 31 0 0,-22 45-352 15</inkml:trace>
  <inkml:trace contextRef="#ctx0" brushRef="#br0" timeOffset="19432.91">25919 9623 729 0,'0'0'0'0,"0"0"0"0,0 0 0 0,44 14 57 0,-10-8-1 0,-1 2 0 15,-6-5 0-15,-2 8-56 0,19 15 0 16,-24-12 0-16,-1 0 72 0,25 19 0 0,-11-10-1 16,6-1 1-16,58 26-72 0,-45-14 0 15,-5-3 2-15,55 37 0 0,-57-32 0 16,2 1 0-16,-3-4-2 0,-3 4 0 0,1 0 0 0,-1-9-113 15,3 0 1-15,-11-6-1 0,-2-8 1 0,-31-14-488 16</inkml:trace>
  <inkml:trace contextRef="#ctx0" brushRef="#br0" timeOffset="19999.54">28229 10388 1157 0,'0'0'0'15,"0"0"0"-15,33 3 0 0,11 6 75 0,6-7 2 16,-3 1-1-16,-9 6 0 0,-5-4-76 0,39 18 0 16,-36-18 0-16,3 4 72 0,35 13 1 15,-38-8-1-15,3 3 1 0,36 28-73 16,-37-22 0-16,-2-1 60 0,36 35 0 15,-50-21-1-15,-3-2 1 0,-5 8-60 0,-5 3 0 16,-9 0 0-16,-9 0 25 0,-5 3 1 0,-8 8 0 16,-2 0 0-16,-15-2-26 0,-66 67 0 15,41-54 0-15,-5 4 54 0,-11-1 0 0,-3 3 0 16,-2 3 2-16,-1-8-56 0,-88 70 0 16,91-77 0-16,-5-7 41 0,-64 39 1 0,91-65 0 15,3-3 0-15,-36 15-42 0,58-32 0 16,14-2-26-16,-17-12 0 0,26-2 0 15,10-6 1-15,6-15 25 0,-1 7 0 0,9-6 32 16,-2 0 1-16,16-15-1 0,-1-4 1 0,15-10-33 16,3-2 0-16,2 11 0 0,0 9 0 0,6 0 9 15,2 8 0-15,-5 3 0 0,0 5 0 0,3 12-9 16,-3 0 0-16,-3 11 0 0,-5 8 0 0,-12 6-3 16,4 6 1-16,-4 2 0 0,-2 1 0 0,0 5 2 15,-6 6 0-15,-5 5 0 0,0 9 0 0,-3 3-57 16,3 61 0-16,-3-58 0 0,-3 7 1 0,0-4 56 15,3-9 0-15,1 2 0 0,1 1-82 0,7-6 2 16,2-3 0-16,3-5-1 0,5-4 81 0,3-10 0 16,0-3 0-16,6-6 0 0,5-6-178 0,0-2 0 15,3-12 0-15,3-2 0 0,5-15 24 0,3-2 0 16,6-17 1-16,-6-3-1 0,-58 45-338 0</inkml:trace>
  <inkml:trace contextRef="#ctx0" brushRef="#br0" timeOffset="20599.82">30682 11044 718 0,'0'0'0'0,"0"0"0"0,0 0 0 0,0 0 38 0,0 0 2 0,0 0-2 0,30-31 1 0,-30 17-39 15,3-3 0-15,0 0 0 0,-1 3 0 0,-2 6 120 16,-5-1 2-16,2 1-1 0,3 2 1 0,0-2-122 16,0 2 0-16,0 0 0 0,0 4 0 0,6-4 86 15,-6 6 1-15,13 0 0 0,-2-3 0 0,9 3-87 16,7 3 0-16,4 5 0 0,5 4 0 0,8 2 61 15,0 3 1-15,-5 2-1 0,-6 4 1 0,-3 2-62 0,-2 0 0 16,-6-2 0-16,-3 2 0 0,1-5 69 0,10 33 2 16,-27-19-1-16,-3-3 0 0,-17 45-70 15,-2-48 0-15,-6 3 25 0,-52 31 0 16,35-34 1-16,-5 0-1 0,0-5-25 0,0-1 0 16,-8 1 0-16,0-4 27 0,-3 1 0 0,14 3 0 15,11-9 1-15,-1 0-28 0,9-6 0 0,-2 3 0 16,5-2 0-16,8-1 13 0,3 1 1 0,8 2-1 15,-5-5 1-15,8 2-14 0,3-2 0 0,2 5 0 16,-5 9 0-16,6-3 6 0,19 30 1 16,-9-16 0-16,6 12 0 0,28 35-7 15,-33-50 0-15,-4 1 25 0,9 27 1 16,-16-22-1-16,-6-3 0 0,0 0-25 0,-8 5 0 16,-9 1 0-16,-5-1-26 0,-8 1 1 0,-4-9-1 15,-1-3 1-15,-7-2 25 0,-2-6 0 0,-14 5 0 0,-6-2 0 16,-5 0 25-16,-8-1 1 0,0 4-1 0,5-1 0 15,-6 6-25-15,-82 17 0 0,75-19 0 16,-7 2-17-16,-82 23 1 0,80-32-1 0,3 7 0 16,-66 7 17-16,99-30 0 0,8-6-98 15,3-2 1-15,44 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2:52:33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23972 4897 11 0,'0'0'0'0,"0"0"0"0,0 0 0 0,0 0 1 16,0 0-1-16,0 0 1 0,0 0-1 15,0 0 0-15,0 0 0 0,-11-23 1 16,11 23-1-16,-3-8 1 0,-3 2-1 16,6 6 0-16,-5-6 0 0,-3 4 0 15,2-4 0-15,-8 6 1 0,-16 0-1 16,16 6 0-16,-5 8 0 0,-20 8 0 15,20-16 0-15,2 8 0 0,-13 8 0 16,19-13 0-16,0 5 0 0,-9 6 0 16,12-12 0-16,0 6 0 0,2-6 0 0,-5 4 0 15,3 2 0-15,-6 8 0 0,3-5 0 0,-3 3 0 16,0 0 0-16,-2 2 0 0,-3 6 0 0,5-5 0 0,3-9 0 16,2 0 72-16,-4 6 1 0,-1-6 0 0,3-3 1 15,2 0-74-15,4 3 0 0,-1-5 0 0,1 5 0 0,-1 0 26 16,4 20 1-16,2-20 0 0,-6 0 0 15,1 17-27-15,2-17 0 0,0 0 24 16,-8 14 0-16,5-11 0 0,1-3 1 16,-6 20-25-16,8-20 0 0,-2 0 28 15,-9 19 1-15,8-10 0 0,1-6 0 16,-9 25-29-16,6-17 0 0,2-8 3 16,-13 25 1-16,13-27 0 0,-2 4 0 15,2-5-4-15,-5 0 0 0,3 3 0 0,3 3 22 0,-1-6 1 16,-2 3 0-16,2-3 0 0,6 0-23 0,-5-3 0 15,2 3 0-15,0 3 0 0,0 3 27 0,3 22 2 16,0-25-2-16,-5 3 1 0,-1 22-28 16,4-20 0-16,-4-2 29 0,-5 22 1 15,3-16 0-15,2 2 0 0,-8 28-30 16,3-33 0-16,3-4 54 0,-6 29 1 16,9-25-1-16,-4 5 1 0,7-6-55 0,-1 1 0 15,-3 2 0-15,1 3-8 0,2-3 0 0,3 1 0 16,0-12 0-16,3 0 8 0,2-3 0 0,-5 3 0 15,-5 0 0-15,10-2 20 0,-5-4 0 0,0 12 0 16,0 2 0-16,6 6-20 0,-6 23 0 16,0-23 0-16,0 0-14 0,-6 29 1 15,6-29 0-15,-8-6 0 0,-8 20 13 16,7-19 0-16,4-1-3 0,-15 26 0 16,9-20 0-16,3 3 1 0,-3 3 2 0,3-6 0 0,-1 0 0 15,4 0 24-15,-1 1 0 0,-2 2 0 0,3-3 0 16,-1 5-24-16,1-4 0 0,-1-1 0 0,3 3 0 15,-2-9 1-15,5 32 1 0,-6-32-1 0,3-5 1 16,-2 22-2-16,5-25 0 0,0 9 5 16,-6 14 1-16,4-15 1 0,-1 6-1 15,-5 34-6-15,-1-34 0 0,1 0-25 16,0 3 2-16,2-5 0 0,-2-4 0 0,8-8 23 16,-11 0 0-16,3 3 0 0,-1 3 0 0,4-3 22 15,-6 2 1-15,5 1 0 0,3 3 1 0,-2-1-24 16,-1 3 0-16,6 1 0 0,0-1 0 0,-2-2 11 0,2 24 0 15,0-24 0-15,2-1 0 0,4 23-11 16,-12-25 0-16,12 0 12 0,-6 19 1 16,0-19-1-16,-6 2 1 0,4 21-13 15,2-18 0-15,-3-3-4 0,0 7 1 0,3-1-1 16,0 0 1-16,3 3 3 0,0 3 0 0,-3-4 0 16,-3-1 0-16,0-1 17 0,3 0 0 0,0-6 0 15,0-2 0-15,0-6-17 0,0 0 0 0,0 0 0 16,3-8 0-16,-3 2 28 0,3 1 0 0,-1-1 0 15,4 3 1-15,-6-2-29 0,8 19 0 16,-5-14 0-16,5 6-22 0,3 16 1 16,-2-22 0-16,-4 3 1 0,-2 17 20 15,-3-20 0-15,0 0 35 0,3 14 1 16,-1-14-1-16,-2 0 1 0,6 9-36 16,-3-9 0-16,2 0 19 0,6 9 1 0,-11-9-1 15,3 0 1-15,0-9-20 0,2 9 0 0,4 1 0 16,-7 1-33-16,4-2 0 0,-1 1 0 0,1-4 0 15,2 0 33-15,3 0 0 0,-11-2 0 0,6-1 0 16,2 3 30-16,0 3 0 0,3 3 0 0,-5 3 0 0,8 3-30 16,-6-1 0-16,3-2 0 0,0-1 0 0,3 4 10 15,5 19 1-15,-10-25 0 0,2 3 0 16,2 2-11-16,-4-10 0 0,2-1 12 16,3 8 0-16,-6-4 0 0,0-10 1 15,9 12-13-15,-6-9 0 0,-6 4 11 0,9 2 0 16,-11-6 1-16,2 3-1 0,6 12-11 15,-5-17 0-15,2 2 8 0,1 9 1 16,-4-11 0-16,1-1 0 0,7 6-9 16,-2-8 0-16,-5 0-3 0,11 3 0 15,-12-6 0-15,1 0 0 0,5 0 3 16,-3 0 0-16,-3 0 2 0,4 0 1 16,-4 0 0-16,-5 0 0 0,11 0-3 15,-11 0 0-15,9 0-31 0,2 3 0 16,-3-6 0-16,-3 3 1 0,18-9 30 15,-12 6 0-15,2 1-27 0,21-12 1 16,-18 5 0-16,1 4 0 0,19-18 26 16,-17 9 0-16,0 0-9 0,20-23 1 15,-20 23-1-15,1-5 1 0,-1 4 8 0,-2 7 0 16,-1-6 0-16,-5 0-17 0,0 3 1 0,0-1-1 16,0 1 1-16,-2 3 16 0,-1-1 0 0,3 4 0 15,-6-4 0-15,4 4-24 0,2-1 1 0,-6-3 0 0,4 1 0 16,-1 0 23-16,3 2 0 0,-3-5 0 0,3 2 0 15,-2 1 2-15,2-1 1 0,-6 4-1 0,3-4 1 16,3 4-3-16,3-4 0 0,-8 4 0 0,8-4 0 0,-6 1-22 16,3 2 1-16,0-5 0 0,0 2 0 0,0 1 21 15,-3-6 0-15,1 5 0 0,-1 4 0 0,0-6 57 16,-2 2 0-16,-1 1 0 0,1-1 1 0,-3 4-58 16,8-4 0-16,-11-2 0 0,5 3-9 15,3-12 1-15,-2 9-1 0,0-1 1 16,7-16 8-16,1 11 0 0,-8 3 28 0,13-22 0 15,-13 19 0-15,7 0 1 0,9-20-29 16,-5 12 0-16,-3-3 21 0,0 3 0 16,2-4 0-16,1 1 0 0,-1 0-21 0,1 0 0 15,-1-6 0-15,4 3 0 0,-6-5-23 0,5 2 0 16,-8-3 0-16,3 4 1 0,0 2 22 0,13-40 0 16,-16 35 0-16,0-4-47 0,11-33 0 15,-13 37-1-15,-1-7 1 0,9-35 47 16,-6 36 0-16,-3-1 18 0,3-5 0 0,-3 3 0 15,3-5 1-15,-2 2-19 0,21-45 0 16,-22 51 0-16,3 0 21 0,14-40 0 16,-11 46-1-16,0 2 1 0,11-36-21 15,-11 33 0-15,-6 0-28 0,3-5 1 0,-3 3-2 16,3-1 2-16,-5 12 27 0,2-8 0 0,0 2 0 16,-2 0 0-16,-1 3 23 0,1-34 2 15,-3 32-2-15,-1-4 1 0,7-39-24 16,-4 40 0-16,1 5-7 0,8-37 1 0,-12 37 0 15,4 3 0-15,-3 0 6 0,-1-3 0 0,4 3 0 16,-6 3-32-16,0 2 0 0,0 1 0 0,0-7 1 16,0 7 31-16,-6 2 0 0,4-8 0 0,-1 0 0 0,0-3 16 15,-2-31 1-15,5 31-1 0,0-3 1 16,-6-30-17-16,3 30 0 0,0 3 16 16,-5-39 2-16,0 36-2 0,2 3 1 15,1 3-17-15,-3 0 0 0,-1 0 0 0,7-1-21 16,-7 7 1-16,4-3-2 0,-1 2 2 0,1 1 20 15,-1-1 0-15,3 3 0 0,-2-2 0 0,-3-3 1 0,-3-21 1 16,5 18-1-16,0 6 1 16,-2-26-2-16,0 31 0 0,2-3 20 0,-5-22 2 15,3 25-2-15,3-8 1 0,-9-20-21 16,8 23 0-16,-2 2 20 0,-3-22 0 16,5 19 0-16,4 3 1 0,-1-16-21 15,0 13 0-15,3 4 23 0,-6 5 1 0,6-3 0 16,-5 0 0-16,2 6-24 0,-2-3 0 0,-1 2 0 15,1 4 0-15,-1-1 13 0,3-2 0 0,-8 3 1 16,6-1 0-16,-4 1-14 0,-2-3 0 0,0 2 0 16,0-5 0-16,0 6 10 0,3-6 0 0,-6 2 0 15,0-2 1-15,3 0-11 0,-2 0 0 0,-7 0 0 16,-5 0 0-16,-2 3-59 0,-4-3 0 0,-2 2 1 16,6 4 0-16,-1 2 58 0,-33-2 0 15,28 2 0-15,0 3 27 0,-28-16 0 16,31 5 0-16,2 0 1 0,-27-23-28 0,30 23 0 15,-3-6-15-15,-16-8 1 0,25 17 0 16,-6 5 0-16,-17-2 14 0,26 11 0 16,2 8-86-16,-2 3-1 0,-15 11 1 0,-10 9 1 15,41-34-915-15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6:11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14439 13100 11 0,'0'0'0'0,"0"0"0"0,0 0 0 0,0 0 34 0,-39-19 0 16,20 7 0-16,5 4 0 0,-3 2-34 0,9 1 0 15,-6-4 0-15,1 1 0 0,7 2 30 0,6 6 0 16,-5-8 0-16,-4-3 1 0,4-4-31 0,-6-13 0 16,2 14 0-16,4-3-47 0,-14-19 1 15,10 22 0-15,4 8 0 0,-15-2 46 16,9 2 0-16,3 0-7 0,-17-2 1 15,17 8-1-15,-3 0 1 0,-9-6 6 16,12 4 0-16,3 2 24 0,-1 0 1 16,6 0-1-16,0 0 1 0,-5 8-25 15,10-2 0-15,-5 2 185 0,0 6 1 0,0 0-2 16,0 9 2-16,0 5-186 0,-5 3 0 0,2 8 0 16,-8-8 0-16,-3 3 105 0,0 2 1 0,-2-2-1 15,-1-6 1-15,0-5-106 0,-21 33 0 0,18-28 0 16,-2 0 97-16,-16 31 1 0,27-25 0 15,2 6 0-15,-10 41-98 0,13-41 0 0,6 5 85 16,-5 0-1-16,5 2 0 0,0 10 0 0,0 2-84 16,5 65 0-16,-10-68 0 0,5 0 35 15,-14 59 0-15,9-55-1 0,-1 1 1 16,-2 4-35-16,2 3 0 0,-2-9 0 0,-6 3 30 16,-11 50 1-16,9-58-1 0,2-4 2 15,-19 49-32-15,19-49 0 0,-5 1-9 16,-1 0 1-16,6-3 0 0,3-1 0 0,3 4 8 15,3 0 0-15,5-12 0 0,-6 6 0 0,6-8 10 0,6 33 1 16,-6-42 1-16,5 0-1 0,9 23-11 16,-9-23 0-16,4-6 43 0,-1 23 0 15,-8-19 0-15,0-6 1 0,-3 25-44 16,-2-17 0-16,-4 3 3 0,4 0 1 16,-9 2 0-16,3 1 0 0,-8 3-4 0,-1 2 0 0,1-2 0 15,0-4 0-15,-9 4 25 0,3 0 0 0,6-9 1 16,0 0 0-16,5-6-26 0,-17 20 0 15,23-33 0-15,3-1-11 0,-4 4 1 16,9-12-1-16,0 0 1 0,0 0 10 16,0 0 0-16,0 0-36 0,0 0 1 15,0 0 0-15,0 0 1 0,0 0 34 0,9-6 0 16,-1-2 0-16,3-4 14 0,0 1 0 0,3 3 0 16,-9 2 1-16,9 0-15 0,-6-2 0 0,3 2 0 15,3-2 0-15,-3 2 4 0,3 1 0 0,5 2 0 0,4-6 1 16,7 4-5-16,-5-1 0 0,8 0 0 0,0 4 0 15,0 2 2-15,3 0 0 0,3 0 0 0,2 0 0 16,-10 0-2-16,7 2 0 0,9-4 0 0,-8 2 0 16,8-6-23-16,3 0 0 0,-12 4 0 0,7-7 1 0,-4 4 22 15,3-1 0-15,0 0 0 0,-5 3 0 0,8 3 6 16,-3 0 0-16,0 3 0 0,3 6 1 0,3 2-7 16,-3-3 0-16,-3 4 0 0,-5-4 0 0,2 6 21 15,4 0 0-15,-7 0 0 0,-5-2 1 0,3-1-22 16,50 8 0-16,-42-10 0 0,9-3 27 15,-6-4 1-15,5-4-1 0,3-7 0 0,3-5-27 16,-2 0 0-16,7-6 0 0,6-2 0 0,-3-6 17 0,1-6 0 16,2 6 0-16,-6 2 0 0,4 7-17 0,-1-9 0 15,9 5 0-15,2 3 0 0,0 4-19 0,1-1 1 16,-7 3-1-16,1 0 1 0,-8-3 18 0,85-14 0 16,-63 11 0-16,-4-8-45 0,92-23 0 15,-88 26 0-15,-3 0 1 0,85-29 44 16,-82 34 0-16,0 1-21 0,85-23 1 15,-94 25-1-15,3 0 1 0,81-3 20 16,-90 17 0-16,7 6 26 0,71 11 1 16,-77-5 0-16,-3 5 0 0,69 11-27 15,-63-17 0-15,2 4 28 0,86 2 1 16,-80-11 1-16,2-3-1 0,89 5-29 16,-93-2 0-16,-4 5 29 0,78 4 1 15,-78-7 0-15,6 4 0 0,71 8-30 16,-82-6 0-16,6-3 18 0,71 15 1 0,-77-12 0 15,-3 0 0-15,74 15-19 0,-76-12 0 16,-4 0-33-16,1 0 0 0,-6-6 0 0,2 4 1 16,4 2 32-16,-6 0 0 0,0-9 0 0,0-2 0 15,0-3-43-15,0 0 1 0,-11-3-1 0,-3 0 1 0,-5-5 42 16,27-14 0-16,-41 10 0 0,-6 4-55 16,6-15 0-16,-19 12 0 0,-3 3 0 15,-3-15 55-15,5 9 0 0,1 0 2 16,2-28 1-16,3 0-1 0,-3-9 1 15,3-5-3-15,3 5 0 0,0 9 0 0,2-9 26 0,12-53 2 16,-20 45-2-16,3-6 1 0,9-64-27 16,-20 67 0-16,0 3-36 0,0 3 0 15,0 2-1-15,-6 1 2 0,1-1 35 0,-4 4 0 16,4 5 0-16,-1-6 0 0,1 0-1 0,-6-39 1 16,5 40 0-16,6 8 0 0,-2-51 0 15,2 50 0-15,2-4-6 0,1 4 0 16,-3 4 0-16,3 0 0 0,5 2 6 0,-5 1 0 0,2-1 0 15,1-5 0-15,-1-3-18 0,1-31 1 16,-6 45 0-16,-3 5 0 0,-5-19 17 16,-3 29 0-16,0 7-4 0,-14-11 1 15,11 9 0-15,-2 3 0 0,-18 2 3 16,15-2 0-16,-11 2-11 0,-31 6 1 16,25-8-1-16,-3 2 1 0,-41 0 10 15,36 1 0-15,0 2 0 0,-50-11 0 16,41 8 0-16,-2 3 0 0,-66-2 0 15,54-4 0-15,-4 4 16 0,-92-4 0 0,80 1 0 16,-9 8 1-16,-101-6-17 0,102 6 0 16,0-5-3-16,-103-4 1 0,98 4 0 15,-6-4 0-15,-95-11 2 0,101 4 0 0,-1-4-5 16,0 0 1-16,1 3 0 0,-4 3 0 0,-2-8 4 16,0 5 0-16,0 3 0 0,-3 0 0 0,-6 2 44 15,1-2 0-15,7 6 0 0,-2 2 1 0,3-2-45 16,-3 5 0-16,-8 0 0 0,0 3 0 0,0 0-29 15,-6 0 1-15,3 0 0 0,0-5 0 0,0 2 28 16,-9 0 0-16,9 3 0 0,6 0 0 0,2-3-13 0,3 3 0 16,-11 0 0-16,-5 0 0 0,2-8 13 0,-8 2 0 15,8 0 0-15,3 1 0 0,0 2-36 0,-6 3 1 16,4 0-1-16,-4 6 1 0,-2 5 35 0,-3 0 0 16,8 6 0-16,3 0 0 0,0 0-75 0,-6 5 0 15,20-2-1-15,8-6 1 0,11 0 75 0,0-5 0 16,23-4 0-16,4-2 0 0,23-6-101 0,0 3 0 15,28-5 1-15</inkml:trace>
  <inkml:trace contextRef="#ctx0" brushRef="#br0" timeOffset="15133.19">23914 12372 786 0,'0'0'0'0,"0"0"0"0,0 0 0 0,-36-9 28 0,14 6 0 0,2 1 0 0,-4-7 0 0,4 4-28 16,6-1 0-16,-5 0 0 0,5 4 0 0,-2-7 95 15,-1 3 1-15,-2-2-1 0,-1 2 1 0,-2 1-96 16,-5-4 0-16,-4 4 0 0,4 5 0 0,-6 5 13 16,2-2 0-16,-2 3 0 0,0 2 0 0,-6 9-13 15,1 0 0-15,-1 3 0 0,0 2 0 0,1 6 17 16,4 0 0-16,-4-5 0 0,5-1 1 0,-1-2-18 15,10 3 0-15,-7-1 0 0,4-2 0 0,7 2 53 0,-18 26 0 16,18-28 1-16,1 5-1 0,-25 40-53 16,16-31 0-16,-5-1 58 0,3 1 1 15,-1 6-1-15,4-1 2 0,2 0-60 0,-3 4 0 16,3 4 0-16,3-10 0 0,0 5 48 0,-19 43 1 16,21-35-1-16,-5 1 1 0,-8 53-49 15,14-51 0-15,0-2 34 0,-1 2 0 0,9 1 0 16,3-3 0-16,0-4-34 0,5 4 0 0,3 0 0 15,0-3 0-15,3-1 33 0,10 55 1 16,-10-55 0-16,3 7 1 0,2 47-35 16,-3-47 0-16,1-4 9 0,0 7 0 0,-1-7 0 15,3 1 1-15,-2 2-10 0,8 57 0 16,-3-54 0-16,3-5 32 0,19 53 1 16,-8-53-1-16,-6-1 1 0,6-2-33 0,8 0 0 15,-8-3 0-15,5 0 24 0,6-3 1 0,3-2-1 16,-6-7 2-16,0 4-26 0,42 39 0 0,-40-34 0 15,4-3 18-15,36 46 1 0,-42-43 0 16,0 6 0-16,-8-6-19 0,3 9 0 0,-4-3 0 16,1 13 18-16,3 1 0 0,0 0 0 0,2 0 0 0,9 6-18 15,27 53 0-15,-25-62 0 0,6-3 2 16,-8 3 0-16,19-5 0 0,0-4 1 0,14-2-3 16,-6-3 0-16,9-6 0 0,-4-5 0 0,7-6 13 15,-1-2 0-15,3-1 0 0,3 0 0 0,-3-5-13 16,3-3 0-16,0 2 0 0,-6 1 0 0,1-3-31 0,76 17 0 15,-79-20 0-15,0 0 1 0,74 20 30 16,-69-9 0-16,3 3-14 0,80 23 0 16,-80-29 0-16,5 1 0 0,100 19 14 15,-92-25 0-15,15 0-60 0,115 14 1 16,-121-20 0-16,11-8 0 0,125-3 59 16,-114-3 0-16,5-8-27 0,136-6 1 15,-124 8-1-15,2 1 1 0,147-12 26 16,-152 9 0-16,3-3-5 0,151-14 0 15,-151 11 0-15,0 0 0 0,146-28 5 16,-141 17 0-16,-5-6 32 0,5 0 1 0,-8-8-1 16,-3-3 0-16,-3 0-32 0,-2-5 0 0,-9 5 0 15,-5 2 0-15,-6-5 5 0,94-39 0 16,-102 45 0-16,-8 6 0 0,91-43-5 16,-103 37 0-16,-5 2 2 0,-2 6 0 0,-4 1 0 15,4-7 1-15,-1 1-3 0,-2-1 0 0,-6 1 0 16,-6-3 0-16,1 0-13 0,-12-3 1 0,-2-3 0 15,-3 0 0-15,-3-3 12 0,28-58 0 0,-47 47 0 16,-3-3-83-16,-3 0 1 0,-8-2 0 0,-11-1-1 16,-5-2 83-16,-17-74 0 0,5 77 0 0,-8 2-39 15,-22-59 0-15,22 68 0 0,3 6 1 16,-3 2 38-16,1-3 0 0,-1-5 0 0,0 5-31 16,-33-53 1-16,22 53-1 0,-3 6 1 15,-52-47 30-15,41 52 0 0,-2 4-29 16,-50-38 1-16,55 32 0 0,-6 0 0 15,1 0 28-15,2 0 0 0,-8-1 0 0,6 4 18 0,-6-3 0 16,0 0 0-16,-3-3 1 0,-3 2-19 16,-57-41 0-16,57 36 0 0,6 6 27 0,-63-42 0 15,65 39 0-15,-2 0 1 0,0 2-28 16,0 4 0-16,-11 0 0 0,3-4 16 0,-6 7 0 16,-2 2 0-16,-1 0 1 0,-2 3-17 0,-86-31 0 15,74 32 0-15,-10 1 12 0,-100-24 1 16,102 25 0-16,-5 2 0 0,-100-24-13 15,97 22 0-15,-2 0 10 0,-4-6 0 0,3 3 0 16,1 0 0-16,-1 0-10 0,-8 0 0 0,-3 0 0 16,0 6 0-16,-10-3 8 0,-1-1 0 0,-8 4 0 15,-6 3 0-15,-11-1-8 0,3 3 0 0,-5 9 0 16,-6-3 0-16,-3 9 22 0,-2-4 1 0,-1 9-1 16,-8 0 0-16,1 9-22 0,-7-7 0 0,9 12 0 15,0 3 0-15,3 6-31 0,0-1-1 0,13 6 1 16,1 1 0-16,10-1 31 0,1 3 0 0,16-6 0 15,6-3 0-15,13-5-108 0,1 0-1 0,13-31 1 0,-8-14 0 16,105 28-1046-16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7:15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13657 14158 1348 0,'0'0'0'0,"0"0"0"0,0 42 75 0,6-11 0 0,-4 14 1 0,-2 9-1 0,-2 11-75 0,-9 2 0 0,2-5 0 0,4-6 0 16,-9 0 31-16,-19 40 1 0,13-42 0 16,1-1 0-16,0 1-32 0,2 2 0 15,1 3 0-15,5 3 33 0,-3 0-1 0,3-3 0 0,-3 0 0 0,0 6-32 16,-11 61 0-16,14-61 0 0,-3-3 14 15,1 2 0-15,-1 1 0 0,0 0 1 0,-5 0-15 16,-1 5 0-16,1-14 0 0,8 3 0 0,-3-2 17 16,-5 49 0-16,5-61 0 0,8-5 1 15,-7 39-18-15,7-46 0 0,-2 4-6 16,5 0 1-16,3-7 0 0,0 4 0 0,0 0 5 16,0-3 0-16,3 0 0 0,5-6 0 0,-2-2-14 0,-1-4 1 15,3 1-1-15,3-3 1 0,3-6 13 0,-5 0 0 16,4 1 0-16,7-1 0 0,-1 0-38 0,0-2 1 15,6 2 0-15,0 0 0 0,8-5 37 0,0 5 0 16,-2 0 0-16,-4-5 0 0,4 0 1 0,-9-1 0 16,8 1 0-16,3-1 1 0,6 1-2 0,0 0 0 15,5 2 0-15,-3-8 0 0,9 3-7 0,-3 0 1 0,8 0 0 16,1 2-1-16,-1-5 7 0,61 0 0 16,-61 0 0-16,3 0 19 0,69 3-1 15,-66 0 0-15,8-3 1 0,72 8-19 16,-75-8 0-16,6 0 10 0,83 3 0 15,-83-3 0-15,2 0 1 0,78 3-11 16,-75 5 0-16,6 6 12 0,66 3 0 16,-71-11 0-16,-6 0 1 0,74 5-13 15,-69-6 0-15,3 4 6 0,81 8 1 16,-84-9 0-16,-2-5 0 0,85 0-7 0,-72-6 0 16,3 0-1-16,97-11 0 0,-97 6 0 15,-5-1 1-15,94-10 0 0,-89 16 0 0,-3 0-3 16,94-3 1-16,-99 3 0 0,8 1 0 15,92-1 2-15,-95 3 0 0,12-3-1 16,85 3 0-16,-94 0 0 0,-5 3 1 16,88 0 0-16,-89-3 0 0,-2 2 5 15,86 1 0-15,-87 0 0 0,-4 0 0 16,76 0-5-16,-76-3 0 0,2-3 12 0,66-3 0 16,-71 3 0-16,-1 1 0 15,76-10-12-15,-73 1 0 0,-2-6 14 0,-1-2 2 16,4 2-2-16,2 0 1 0,2 0-15 0,1 0 0 15,-11 6 0-15,0 2 0 0,-8-2-10 0,-4 0 1 16,9 0-1-16,-8-1 1 0,8 1 9 0,-5 0 0 16,-6 2 0-16,-3 1 0 0,0 2-10 0,-8-2 1 15,6-1 0-15,2-5 0 0,-3 3 9 0,1-3 0 0,-3 3 0 16,2-3 0-16,6 2-12 0,-5-2 1 0,-1 0-1 16,-5 0 1-16,-3 0 11 0,45-17 0 15,-48 17 0-15,3-3-18 0,34-8 0 16,-34 11 0-16,-6 6 0 0,37-12 18 15,-39 11 0-15,3 4-5 0,32-9 0 16,-43 8 0-16,2 0 1 0,23-2 4 16,-34 8 0-16,-5 0 17 0,17-6 0 15,-18 6 0-15,-4 3 0 0,7 0-17 16,-8-6 0-16,4 3 14 0,1 0 0 16,-7-3 0-16,-3 1 1 0,8-1-15 0,-11-6 0 15,5 4 25-15,3-18 1 0,6 3-1 16,3-5 0-16,2-3-25 0,6-3 0 0,3 0 0 0,5-3-10 15,6 1 0-15,-6 2 0 0,0 3 1 0,-3 2 9 16,1 1 0-16,-4-3 0 0,1-9 0 0,2 1-3 16,14-40 0-16,-24 31 0 0,-1 0 1 15,9-59 2-15,-17 50 0 0,-3-2 1 16,-2-3 0-16,-6 0 0 0,0-3 1 0,-6-3-2 16,-13-62 0-16,8 63 0 0,-6-1 18 15,-13-67 1-15,16 70-1 0,-3 3 1 0,-2 5-19 16,2-10 0-16,1 2 0 0,-4 3 52 0,-18-71 0 15,21 68 0-15,6-2 1 0,-22-55-53 16,14 60 0-16,5 0 32 0,3 0 1 16,-8 0 0-16,5 0 0 0,3-6-33 0,-14-53 0 15,11 62 0-15,6 0-41 0,-20-54 0 16,17 62 0-16,-6 3 1 0,1 3 40 0,2-3 0 16,3 11 0-16,-8-2-23 0,-1 2 1 0,7 11 0 15,-1 1 0-15,3 5 22 0,0 0 0 0,2 3 0 16,4 0 0-16,2 0-18 0,-2 5 0 0,-1-5 0 15,0 3 0-15,1 0 18 0,-14-15 0 16,5 12 0-16,0 0-8 0,-30-11 0 16,11 14 0-16,-9 2 0 0,-46 1 8 15,38 8 0-15,3 8-3 0,0-5 1 0,-5 0-1 16,-4-3 1-16,-2 0 2 0,-2 0 0 0,-4 0 0 0,1-3 0 16,-4 3-12-16,-68-3 0 0,66 3 0 15,-3-5 1-15,-77 2 11 0,72 3 0 16,-4-3 14-16,-87 9 0 0,85-1 0 15,-5-2 1-15,-89 11-15 0,86-8 0 0,8-1-15 16,-8 1 0-16,0-3 0 0,-1 3 1 0,-2-6 14 16,-88 2 0-16,91-4 0 0,0-4-37 15,-94-3 2-15,85 9-1 0,4 0 1 16,-117 0 35-16,108 3 0 0,-3-3 0 16,3 3 0-16,-5 6 0 0,-4-7 0 0,1 7 0 15,-3 2 0-15,0 3 0 0,-5-8 0 0,5 8-5 0,-9 0 1 16,4-3 0-16,-4 0 0 0,1-5 4 0,-3 2 0 15,3-2 0-15,2 5 0 0,-2 1-24 0,-6-4 1 16,0 0-1-16,3 1 1 0,-11 2 23 0,3-5 0 16,2 2 0-16,-5 1 0 0,3-1 7 0,-6-2 0 15,-3-1 0-15,0 9 0 0,4-5-7 0,-10 5 0 16,4 0 0-16,2 0 0 0,1 0 7 0,-153 14 1 16,147-14-1-16,5 9 1 0,-146 11-8 15,160-18 0-15,6 4-66 0,-122 11 0 16,130-17 0-16,9-3 1 0,-87 12 65 15,109-15 0-15,13 4-100 0,-75-15 1 16,87-25 0-16,60 28-877 0</inkml:trace>
  <inkml:trace contextRef="#ctx0" brushRef="#br0" timeOffset="156950.13">13171 7671 842 0,'0'0'0'0,"0"0"0"0,0 0 70 0,0 0 0 16,0 0 1-16,0 0 0 0,0 0-71 16,-39 0 0-16,23 0 111 0,-20-6 1 15,16 0-1-15,-4 1 1 0,-26-9-112 16,31 11 0-16,-4-6 76 0,-21-10 1 15,25 10 1-15,-6 4-1 0,-16-24-77 16,16 13 0-16,0-1 10 0,-3 0 1 0,3-6-1 16,6 9 1-16,0-11-11 0,-1 0 0 0,-10-1 0 15,-3-2 0-15,0-3-3 0,0 3 1 0,-6 6 0 16,0-4 0-16,-8 9 2 0,-41-22 0 16,41 28 0-16,-3 5 7 0,-49 0 1 15,43 6-1-15,4 6 1 0,-6 3-8 0,-8 2 0 16,2 0 0-16,-8 9 5 0,0-6 0 0,-5 5 0 15,0-4 0-15,-1 7-5 0,-4-5 0 0,1 8 0 16,-7-8 0-16,-3 8 52 0,-97 29 1 0,97-26-1 16,-6 9 0-16,-102 53-52 0,100-43 0 15,-3 13 51-15,-6-4 0 0,14 3 1 0,6 3 0 16,2 8-52-16,-82 74 0 0,74-74 0 0,8 3 38 16,-96 82 1-16,93-85-1 0,9 6 1 15,-8 0-39-15,8 9 0 0,-3-7 0 0,11 7 34 16,-69 75 0-16,83-84-1 0,0 3 1 15,6 0-34-15,13-3 0 0,6-3 0 0,8 0 10 16,-8 62 0-16,19-73 0 0,14-6 1 16,14 51-11-16,0-42 0 0,16 5 7 0,-2-5 0 15,16-6 0-15,8 3 1 0,6-6-8 16,83 51 0-16,-69-51 0 0,14-2-15 0,88 50 0 16,-92-59 0-16,4 5 1 0,3-2 14 15,4 8 0-15,1-5 0 0,-2 5-18 0,7 1 1 16,-5-4 0-16,-3 3 0 0,0 1 17 0,111 47 0 15,-86-54 0-15,8-13 11 0,141 36 1 16,-132-39 0-16,5-6 0 0,152 14-12 16,-146-28 0-16,5-5 19 0,160 5 1 15,-154 0 0-15,5-6 0 0,3 1-20 0,-14 2 0 16,-8-8 0-16,3 2 5 0,-9 1 1 0,-5-6 0 16,-6 0 0-16,-2 0-6 0,-1 0 0 0,-2-8 0 15,-3-4 0-15,0-5-30 0,111-16 1 16,-122 13-1-16,3 3 1 0,99-34 29 15,-105 26 0-15,-5-3-51 0,104-31-1 16,-104 28 1-16,2 0 1 0,-2 0 50 0,-6-3 0 16,-2 3 0-16,-12 3-32 0,0-6 1 0,-5 3 0 0,0-5 0 15,-14 2 31-15,52-45 0 0,-60 40 0 16,-6 8 10-16,36-45 0 0,-49 45 0 16,-4-3 0-16,26-30-10 0,-28 33 0 0,0-9 7 15,-6 4 1-15,-5-1 0 0,0 1 0 0,-3-4-8 16,-3 1 0-16,-2-1 0 0,-6-2 0 0,0 3 37 15,-6-40 0-15,0 43 0 0,-2 5 1 16,-6-43-38-16,9 32 0 0,-3 0-13 16,-4-40 1-16,4 40 0 0,3 0 0 15,-1-6 12-15,-5 3 0 0,3-5 0 0,0 2-5 16,-15-51 0-16,7 46 0 0,-6 5 0 0,-25-53 5 16,22 58 0-16,-3 1-8 0,-43-36 0 15,35 35 0-15,-6 7 1 0,-2-4 7 16,5 1 0-16,1 0 0 0,-1 8-60 0,-2-9 1 15,2 4-2-15,0-1 2 0,0-5 59 0,-38-37 0 16,27 43 0-16,3-7-42 0,-55-33 1 16,55 45 0-16,-2-2-1 0,-48-32 42 15,50 28 0-15,3 1-85 0,0-4 1 0,2 4-1 16,-2 5 1-16,-3-6 84 0,5 4 0 0,1-4 0 16,-9 0 0-16,3 6-21 0,-49-36 1 15,49 28 0-15,3 8 0 0,-53-43 20 16,47 44 0-16,3 4-6 0,-58-36 0 15,47 31 0-15,-5 3 1 0,-1 0 5 0,-2 3 0 16,-6-1 0-16,-5 7 30 0,-6-4 0 0,5 9 0 16,-4 0 0-16,1 0-30 0,4 0 0 0,-9 8 0 0,4-2 0 15,-1 2-43-15,-3 3 1 0,12 3 0 0,2 0-1 16,5 3 43-16,-2 3 0 0,9-6 0 0,-4-9 0 16,6-5-107-16,6 0 1 0,-1-28-1 0,1-9 1 15,52 51-724-15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2:34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22312 4055 11 0,'0'0'0'0,"0"0"0"0,0 0 0 0,0 0 1 16,33-14-1-16,-22 6 1 0,14-20-1 0,-12 14 0 15,7 5 140-15,5-19 2 0,-11 17-2 16,-9 2 2-16,12 1-142 0,-6 8 0 15,-6-6 52-15,1 12 1 0,2-6-1 16,-2 0 2-16,2 0-54 0,-3 3 0 0,1 2 72 16,2 9 1-16,3-8-1 0,-3 3 2 15,17 5-74-15,-5-9 0 0,-1 4 43 16,33-4 0-16,-24-5 0 0,3-5 0 16,15-9-43-16,-26 14 0 0,-4 0-2 15,12-9 1-15,-14-2-1 0,-3 8 1 16,8-3 1-16,-13-2 0 0,-4 2-6 15,4 1 1-15,5-4 0 0,-3 1 0 0,-2-1 5 0,2 4 0 16,-2-4 0-16,-1 4 0 0,-2-4-14 0,0 4 1 16,-3-4-1-16,-3 4 1 0,0 5 13 0,3 0 0 15,-11-6 0-15,3 3 0 0,-6 3 23 0,0-5 1 16,-16 10-1-16,-3-5 1 0,-6 3-24 0,0 3 0 16,9-6 0-16,8 0 0 0,3 0 49 0,2 0 0 0,3 0-1 15,0 0 1-15,6-6-49 0,3 3 0 0,-7 3 0 16,4 0 0-16,-3 0 18 0,3-5 0 0,-3 5 0 15,3-9 1-15,-4 3-19 0,4-2 0 0,3 2 0 16,-9-2 0-16,-3-3 38 0,3 2 0 0,6 1 0 16,-8-1 0-16,7-5-38 0,-16-14 0 15,17 17 0-15,-3 2 26 0,-8-13 1 16,10 11 0-16,4 8 1 0,-3-11-28 16,2 5 0-16,-2 4 30 0,-3-4 1 15,5 4-1-15,4-4 1 0,-4-2-31 16,6 11 0-16,-6-3 9 0,1 3 0 0,5 0 0 15,-3-5 0-15,6-4-9 0,2 4 0 16,-5-4 13-16,6-5 0 0,-3 6 0 0,2 2 0 16,6-2-13-16,-11 8 0 0,9 0-3 15,2 0 1-15,-11 0 0 0,5 8 0 16,6 6 2-16,-2 0 0 0,2 9-3 16,8 13 0-16,-8-16 0 0,-3-6 1 15,3 0 2-15,-2 0 0 0,2-11 0 0,-6-3-136 16,3 0 0-16,4 5 1 0,1-5-1 0,7 0 42 0,10-36-1 15,-22-12 1-15,-8 48-773 0</inkml:trace>
  <inkml:trace contextRef="#ctx0" brushRef="#br0" timeOffset="9816.32">27422 5487 11 0,'0'0'0'0,"0"0"0"0,0 0 0 16,33 0 1-16,-25 0-1 0,1 0 1 16,2-2-1-16,-3-1 0 0,-2 0 0 15,27-6 1-15,-22 4-1 0,3-4 1 16,19-16-1-16,-14 17 0 0,-5-6 0 0,11 5 0 15,-11 9 0-15,-9-5 1 0,14-1-1 16,-13 3 0-16,2 3 0 0,-5-6 0 16,-3 6 0-16,6-2 0 0,-6 2 0 15,0 0 0-15,0 0 19 0,-9-3 1 16,-5 3-1-16,-2 3 1 0,-37 14-20 16,15-3 0-16,-6 5 26 0,-48 23 1 15,54-25-1-15,-4 3 1 0,-30 17-27 16,37-23 0-16,1-6 52 0,-18 12 2 15,38-12-2-15,3 1 1 0,3 2-53 16,2-8 0-16,6-3 50 0,0 0 2 16,0 0-2-16,6-3 1 0,16-3-51 15,8-2 0-15,9-1 66 0,49-24 0 16,-41 10 1-16,6-2 0 0,49-26-67 16,-58 34 0-16,-2-2 16 0,35-18 1 0,-47 26-1 15,-2 2 1-15,-6 1-17 0,-5 2 0 0,-9 4 0 16,-8 2-22-16,-6 0 0 0,6 0 0 15,-2 0 1-15,-26 8 21 0,-2-2 0 0,-9 10-12 16,-52 13 0-16,52-24 0 0,0 4 1 16,-38 5 11-16,44-6 0 0,0-2 32 15,-20 8 1-15,31-14 0 0,6 5 0 16,-4-5-33-16,15 0 0 0,5 0 72 16,8-5 1-16,-8 5-1 0,8-9 1 15,28-5-73-15,-3 0 0 0,14-5-12 16,6-4 1-16,-9 1-1 0,-5 8 1 0,-3-1 11 0,2 1 0 15,1-5 0-15,-3-1 0 0,-3-3 17 0,3 1 0 16,-8 2 0-16,2 3 1 0,0-8-18 0,-2 0 0 16,-3 11 0-16,-6 0 0 0,0 0-17 0,1-1 0 15,-12 10 0-15,-2-1 0 0,-6 6 17 0,0 0 0 16,-6 0 0-16,6 0 0 0,-5 6 3 0,-1-6 1 16,-16 14 0-16,-11 0 0 0,-11 6-4 0,-9 5 0 0,9 0 0 15,5-2 0-15,-5-3 39 0,3 2 1 0,-1-5-1 16,1 3 0-16,2-1-39 0,-44 18 0 15,56-23 0-15,2 0 30 0,-22 0 1 16,41-11-1-16,6-3 1 0,11-11-31 16,-8 5 0-16,5 0 22 0,3 4 0 0,17-12 1 15,8-6 0-15,11-8-23 0,5 0 0 0,-7 5 0 16,-10 3 0-16,-1 3-23 0,-1-2 0 0,0 5 0 16,-3 5 1-16,1-5 22 0,-4 3 0 0,-7 8 0 15,-7-2 0-15,-4 5-54 0,-9 0 0 0,5-3 0 0,-5 3 0 16,0 0 54-16,-5 8 0 0,-9-2 0 0,-5 5 0 15,-12 3-48-15,4 0 0 0,-23 6 0 0,3 0 0 16,-14 2 48-16,0 6 0 0,17-11 0 0,8-3 0 16,-2-3 11-16,-26 12 1 0,34-9-1 0,8 0 1 15,-17 14-12-15,20-19 0 0,5-1 3 16,-6 12 0-16,9-15 0 0,3-5 0 16,3 0-3-16,5 0 0 0,-9 3 73 15,9-3 0-15,9-3 1 0,-9 3-1 16,19-14-73-16,6 0 0 0,8-5 6 0,6-4 1 15,-1 3-1-15,1 3 1 0,0 3-7 0,8-5 0 16,-9-1 0-16,-5 3 0 0,-2 3-6 0,-1-6 0 16,1 3 0-16,-1 3 0 0,0-5 6 0,3 2 0 15,-10 6 0-15,-4 2 0 0,-3 1-25 0,-2-4 0 16,-5 10 0-16,-4-4 1 0,-5 6 24 0,-3 6 0 16,3-6 0-16,-5 0 0 0,5 0 3 0,-6 8 0 0,-13-2 0 15,-6 2 0-15,-8 9-3 0,-6 3 0 0,6-6 0 16,-3 0 0-16,0 6 28 0,-2-6 1 0,7-3-1 15,4 0 1-15,7 3-29 0,-5-5 0 0,12-1 0 16,7-2 0-16,6-6-16 0,0 5 0 0,0-5 0 16,6 9 0-16,-4-9 16 0,23 5 0 15,0 4 0-15,16-4-138 0,62 18 1 16,-51-15-1-16,3-2-131 0,56 2 138 16,-59-2-1-16,-52-6-202 0</inkml:trace>
  <inkml:trace contextRef="#ctx0" brushRef="#br0" timeOffset="11601.17">27052 6334 437 0,'0'0'0'0,"0"0"0"0,0 0 26 0,0 0 0 0,0 0 1 16,0 0 0-16,27-17-27 0,-21 15 0 16,0-1 49-16,2 3 1 0,-8 0 0 0,5 0 0 15,-5 0-50-15,0 0 0 0,0 0 47 16,-5 14-1-16,2-11 0 0,-8 8 1 15,-3 11-47-15,6-13 0 0,2 2 53 16,-5 14 2-16,17-8-2 0,-1 6 1 16,-2-9-54-16,3 14 0 0,-1 0 0 0,9 9 2 15,0 5 0-15,-3-6 0 0,-6-7 0 0,1 1-2 0,8 35 0 16,-12-25 0-16,4 2-79 0,5 37-1 16,-8-51 1-16,2-3 1 0,9 14 78 15,0-30 0-15,3-9-136 0,13-14 1 16,-16 0-1-16,-14 14-186 0</inkml:trace>
  <inkml:trace contextRef="#ctx0" brushRef="#br0" timeOffset="12202.02">27886 6219 504 0,'0'0'0'0,"0"0"0"0,0 0 19 0,0 0 0 0,0 0 0 0,0 0 0 16,0 0-19-16,0 0 0 0,0 0 100 15,0 0 1-15,0 0-1 0,-5 28 1 16,5-20-101-16,5-2 0 0,1-3 25 16,-1 2 2-16,3-2-1 0,6 0 0 15,17 6-26-15,-18-9 0 0,-2 0 5 0,23 0 1 16,-21 0 0-16,7 0 0 16,5 0-6-16,-17 0 0 0,-3 0 16 0,1 0 0 15,-3 5 0-15,-3-5 0 0,-3 9-16 16,0-7 0-16,0 10 7 0,-13 10 0 15,2-8 0-15,0 6 1 0,-19 17-8 16,19-18 0-16,9 4 22 0,-9-1 0 0,8-8 0 16,1 0 1-16,5-8-23 0,0 2 0 0,5 1 0 15,-5-3 0-15,6-1-11 0,-1 4-1 0,4-4 1 16,5 6 0-16,2 1 11 0,1-4 0 0,-1 6 0 16,4-5 0-16,2 5 37 0,0 0-1 0,-6-6 0 15,-5-2 0-15,-2-1-36 0,2-5 0 0,-8 6 0 16,2-3 0-16,1 3 12 0,-1 2 0 0,-2-2 0 15,0-4 1-15,5 10-13 0,-3 10 0 16,-5-13 0-16,0 5 61 0,0 28 1 16,-5-14-1-16,-6 0 1 0,-17 31-62 15,3-25 0-15,-8 3-30 0,-33 33 1 0,30-42 0 16,0-5 0-16,-27 10 29 0,38-33 0 16,11-11-117-16,-14-34 1 0,26 3-1 0,2 42-798 15</inkml:trace>
  <inkml:trace contextRef="#ctx0" brushRef="#br0" timeOffset="12783.52">28869 6213 876 0,'0'0'0'0,"0"0"0"0,28 28 55 16,8 3 0-16,-28-17 1 0,3-2 0 0,3 7-56 15,-14-10 0-15,0-1 5 0,0-2 0 16,0-6 0-16,-5 3 0 0,5-3-5 15,0 0 0-15,-6 0-187 0,6 0 1 16,0 0 1-16,-3 0-47 0,3 0 187 16,0 0-1-16,0 0-132 0</inkml:trace>
  <inkml:trace contextRef="#ctx0" brushRef="#br0" timeOffset="12983.33">29024 6796 1010 0,'0'0'0'0,"0"0"0"16,28 28-50-16,2 3 1 0,-19-17-1 15,-2 5 1-15,4 10 49 0,-7-15 0 0,-6-12-133 16,0-2 1-16,-8 0-1 0,8 0-178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2:58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16975 11916 11 0,'0'0'0'0,"0"0"0"0,0 0 0 0,0 0 1 0,0 0-1 0,0 0 1 16,0 0-1-16,0 0 0 0,0 0 0 15,0 0 1-15,0 0-1 0,0 0 1 16,5-34-1-16,-5 34 0 0,0 0 0 16,0-5 0-16,0 5 0 0,0 0-12 15</inkml:trace>
  <inkml:trace contextRef="#ctx0" brushRef="#br0" timeOffset="932.81">17024 11862 415 0,'0'0'0'0,"0"0"0"0,0 0 61 0,0 0 1 16,9 12-1-16,-1-9 1 0,9 8-62 15,-17-6 0-15,8 4 82 0,6-1 1 16,-3-2-1-16,-6 0 0 0,12 5-82 16,-6-6 0-16,-6 1 60 0,18 5-1 15,-12-5 0-15,0 0 1 0,22-4-60 16,-19-2 0-16,5 0 38 0,11 0 1 15,-13 0-1-15,-1 0 0 0,18 0-38 16,-21 0 0-16,-2 3 46 0,12 8 1 16,-12-8 0-16,2 0 1 0,18 3-48 15,-12-6 0-15,3 5 35 0,22 4 0 16,-19-9 0-16,-3 5 0 0,28 4-35 16,-28-9 0-16,0 0 22 0,34 0 0 0,-21 0 0 15,-1-9 1-15,29-5-23 0,-27 9 0 16,3-7-3-16,35-4 0 0,-35 7-1 15,0 6 1-15,35-8 3 0,-38 11 0 0,-3 0-8 16,31 0 0-16,-25 3 0 0,-6-3 1 16,33 6 7-16,-30-4 0 0,-3 1-28 15,31 0 0-15,-31-3 0 0,5-3 1 16,34-2 27-16,-33 5 0 0,2-6 15 16,48-5 0-16,-51 8 0 0,7 3 0 15,46-3-15-15,-53-3 0 0,-4 6 0 16,43 6 1-16,-44-6-1 0,6 0 1 15,30 0-1-15,-33 0 0 0,0-6 1 0,38 1 1 16,-35 2-1-16,2 3 1 0,39 0-2 16,-41-6 0-16,0 4 29 0,38-1 1 15,-44 3 0-15,0 3 0 0,36-1-30 16,-38-4 0-16,2-1 9 0,33-6 0 16,-33 9 0-16,1 0 0 0,35 0-9 15,-42-3 0-15,4 1 24 0,27 2 0 16,-36 2 0-16,3 1 0 0,19 6-24 15,-25-4 0-15,1 1 4 0,7 11 0 16,-10-14 0-16,2 5 0 0,22 1-4 16,-16-9 0-16,0 5-1 0,33-2 1 15,-33-3-1-15,3 0 1 0,30-6 0 16,-33 4 0-16,-9 2-3 0,23-9 1 16,-20 9 0-16,0 0 0 0,20-6 2 0,-22 4 0 15,2 2-10-15,9 0 0 16,-14-3 0-16,2 3 1 0,23-3 9 0,-12-5 0 15,7 2 0-15,29-17 1 0,-33 12-1 16,4-3 1-16,10-8-1 0,-25 16 0 0,-5 3 2 16,0 0 0-16,-3 1 0 0,-3 2 0 0,-2-6-2 15,2 3 0-15,-3-3 0 0,1 4 6 16,-6 2 0-16,8-6 0 0,-8 6 0 0,6 0-6 16,-6 0 0-16,5 0 0 0,-5 0 0 0,0 0 7 15,9-6 0-15,-9 6 0 0,0 0 1 0,0 0-8 16,0 0 0-16,0 0 0 0,-6-5 0 0,6 5 55 0,0 0 2 15,0 0-2-15,0 0 1 0,0 0-56 16,0 0 0-16,-5-3 0 0,2 3 0 0,-3-6 4 0,-2 4 0 16,2-1 0-16,-5 0 1 0,3 3-5 0,-3 0 0 15,3 0 0-15,-3-6 0 0,8 6 0 0,-8 0 1 16,3 0-1-16,2-3 1 0,-2 3-1 0,2 0 0 16,1-2 0-16,-1 2 0 0,3 2 12 0,-2 1 1 0,-1-3 0 15,-2-3 0-15,3 3-13 0,-1 0 0 0,-2 3 0 16,-3 3 0-16,0-6-39 0,2 0 1 0,-4 3 0 15,7-3 0-15,-2 3 38 0,2-1 0 0,-5 4 0 16,3-6 0-16,2 0-191 0,6 0 1 0,0 0 1 16,0 0-1-16,0 0-839 0</inkml:trace>
  <inkml:trace contextRef="#ctx0" brushRef="#br0" timeOffset="2134.63">24535 11114 11 0,'0'0'0'0,"0"0"0"0,0 0 0 0,0 0 1 15,0 0-1-15,0 0 1 0,0 0-1 0,0 0 0 16,0 0 0-16,0 0 0 0,0 0 1 0,0 0-1 16,0 0 1-16,0-25-1 0,0 25 0 0,-5-6 0 15,-1 6 0-15,1-5 78 0,2 2 1 0,3 3-1 16,0 0 2-16,0 0-80 0,-8-3 0 0,8 3 0 15,0 0 0-15,8 0 58 0,-8 0 1 0,6 0 0 0,7 0 1 16,1 0-60-16,5 0 0 0,9 3 0 0,8-3 0 16,5-3 39-16,4 0 1 0,-9-5 0 0,-9 5 0 0,-5 3-40 15,0 0 0-15,0-3 0 0,1 3 0 0,4 0 16 16,-5 0 0-16,9 0 1 0,-6 3-1 0,2 2-16 16,4 1 0-16,4-3 0 0,1 3 0 0,-5-1 11 15,2 1 0-15,0-3 0 0,0 2 1 0,6-5-12 16,33 0 0-16,-36 3 0 0,0 0 41 15,46 5 1-15,-51-8 0 0,2 6 0 16,33 11-42-16,-35-12 0 0,2 4 63 0,28 11 0 16,-37-12-1-16,1 0 1 0,28 12-63 15,-28-14 0-15,-3 2 0 0,25 1 1 16,-20-4-1-16,-2-5 1 0,28 3-1 16,-28 0 0-16,2-3 27 0,20 0 0 15,-28-3-1-15,1 0 1 0,16-2-27 16,-17 2 0-16,3 0 50 0,22 0 1 15,-19-5-1-15,-3 2 2 0,28-8-52 16,-39 14 0-16,0 0-17 0,8 0-1 16,-10 0 1-16,-9 0 0 0,8-6 17 15,-8 6 0-15,0 0-35 0,0 0 1 16,0 0-1-16,0 0 1 0,0 0 34 16,0 0 0-16,0 0-150 0,-6-5 2 15,6 2-2-15,6-8-118 0,-6 0 150 0,0-43-2 16,-8-13 2-16,8 67-97 0</inkml:trace>
  <inkml:trace contextRef="#ctx0" brushRef="#br0" timeOffset="4183">28936 11727 179 0,'0'0'0'0,"0"0"0"0,0 0 0 0,0 0-16 0,0 0 0 0,36-2 0 0,-17-4 1 15,-5 3 15-15,5 3 0 0,1-8 0 0,-1 2 0 0,3-2 51 16,0 2 1-16,0-2 0 0,-3 2 0 0,-2-2-52 15,-3 2 0-15,0-3 0 0,0 4 0 0,-3-4 80 16,-3 4 0-16,3 5 1 0,3-6 0 0,-6 1-81 16,3 2 0-16,3 3 0 0,2-6 0 0,1 3 71 15,0 0 1-15,-4 1-1 0,1 2 0 0,0 0-71 16,0 0 0-16,2-6 0 0,-7 6 0 0,2 0 83 0,0-3 1 16,3 3-1-16,2 3 0 0,4 3-83 15,2-12 0-15,5 3 0 0,-5-5 0 0,9 5-1 0,2 3 1 16,0-3 0-16,-3-5 0 0,6 2 0 0,6-8 0 15,-9 3 0-15,3-3 0 0,0 0 58 0,38-12-1 16,-38 12 0-16,3 0 0 0,41-20-57 16,-33 26 0-16,-6-6 36 0,53-11 2 15,-47 13-2-15,3 1 1 0,44-11-37 16,-39 13 0-16,-2-5-26 0,63-14 1 16,-58 8-1-16,2 3 1 0,59-22 25 15,-58 22 0-15,3 3-41 0,57-20 1 16,-63 20 0-16,3-3 1 0,-3 6 39 0,5 3 0 15,1-1 0-15,2-2-12 0,-5 8 0 0,0-3 0 16,-3 1 1-16,0 2 11 0,0-5 0 0,0 2 0 16,-3 0 0-16,0 4-17 0,-2-4 0 0,8-3-1 15,-3 4 2-15,5 2 16 0,-2 0 0 0,2 0 0 0,-2-2 0 16,3-1 6-16,-1 3 1 0,-2-5 1 0,0 2-1 16,-3 6-7-16,0 0 0 0,0 0 0 0,0 6 0 15,0 2 9-15,-6 6 1 0,1-5-1 0,-1-1 1 0,1 4-10 16,-6-1 0-16,0 0 0 0,0 3 0 0,-3 0-139 15,53 14 2-15,-48-11-1 0,7 3-121 16,48 2 139-16,-62-24-1 0,-42 2-189 16</inkml:trace>
  <inkml:trace contextRef="#ctx0" brushRef="#br0" timeOffset="19233.99">10243 12538 640 0,'0'0'0'0,"0"0"0"0,0 0 0 0,0 0 23 0,0 0 0 0,0 0 0 15,-39 11 0-15,20 0-23 0,-3 0 0 0,-3-8 0 16,0 3 0-16,-3 0 38 0,-27 2-1 16,36-2 0-16,-1-6 1 0,-21 5-38 15,16-2 0-15,0 3 33 0,-22-1 0 16,22 1 0-16,1 5 0 0,-18 9-33 0,26-17 0 15,2 2 23-15,-8 9 0 0,11 0-1 16,-3-5 1-16,-11 11-23 0,11-12 0 16,0 6 55-16,-16 14 0 0,11-11 0 0,-1 8 2 15,-7 20-57-15,10-11 0 0,9 3 25 16,-6-1 0-16,-3 7 0 0,4-1 1 0,-7 3-26 16,1 0 0-16,0 0 0 0,-1 3 0 0,1 2 24 15,-14 49 0-15,13-54 0 0,1 3 1 16,0 2-25-16,5-8 0 0,0 3 0 0,3 3 39 15,-3-3 0-15,9 3 0 0,-4-3 0 0,4 3-39 16,-9 50 0-16,9-50 0 0,5 6 26 0,-6 39 0 16,6-48 0-16,6-3 1 0,-6 0-27 15,8 0 0-15,3 0 0 0,8 1 12 0,6-1 0 16,-6-6 0-16,1 1 0 0,7-1-12 0,-2-2 0 16,0 0 0-16,3-3 0 0,-1 0 8 0,42 36 0 15,-35-33 0-15,-4 3 0 0,47 42-8 16,-44-43 0-16,1 1 13 0,4-4 1 0,-5 4-1 15,6 5 1-15,-6-5-14 0,3 5 0 0,3-8 0 16,-6 2 0-16,6-2 8 0,-1 0 1 0,4 0-1 16,2-3 1-16,6-1-9 0,46 35 0 15,-43-39 0-15,-6 4 6 0,61 27 0 16,-56-35 0-16,6 1 0 0,58 11-6 16,-50-18 0-16,-2-2-1 0,80 12 0 15,-73-15 0-15,7 0 1 0,-1-2 0 0,-5 5 0 16,-3 0 0-16,-3-6 22 0,3 6 1 0,3 0 0 15,0-2 1-15,0-4-24 0,5 1 0 0,-8 2 0 0,3 0 0 16,5-2-7-16,-5 2 0 0,6-6-1 0,-12 4 2 16,6-6 6-16,-1 2 0 0,7 1 0 0,-4-6 0 15,7 0-5-15,1 0 0 0,-4 0 0 0,5 0 0 16,-6 0 5-16,3 0 0 0,8-14 0 0,-2 3 0 0,11-6-4 16,-6 0 0-16,6 3 0 0,-1 0 0 0,1-3 4 15,91-14 0-15,-97 20 0 0,-3 2-2 16,89-8 0-16,-99 14 0 0,-1 3 0 15,64 6 2-15,-69 3 0 0,-1 2-7 16,-7 3 1-16,2-6-1 0,-2 6 1 0,-6 6 6 16,0-3 0-16,-3-3 0 0,3-3 0 0,-3 1-35 0,3-1 0 15,0 3 0-15,-2 0 0 0,-1 0 35 0,3 3 0 16,-6-3 0-16,1 0 0 0,5 0-63 0,-6-3 2 16,6-2 0-16,0-1 0 0,6 1 61 0,-6-4 0 15,5 1 0-15,9-3 0 0,8 2-25 0,3-2-1 16,-6 0 1-16,-5-3 0 0,-5 0 25 0,2 0 0 0,8 3 0 15,0 0 0-15,1-3 33 0,-6 2 1 0,10 1-1 16,-4-6 0-16,2 1-33 0,3-4 0 0,2 0 0 16,4 1 0-16,2 2 10 0,0-6 0 0,6 4 0 15,-6-4 1-15,11-2-11 0,-2 3 0 0,7-4 0 16,-10 10 0-16,13-7-21 0,-5 4 0 0,-2 2 0 16,-1 3 0-16,-8 3 21 0,2-1 0 0,7 1 0 15,-1 0 0-15,3 3 31 0,0-6 1 0,3 2-1 16,-9-2 1-16,3 0-32 0,0 0 0 0,9 3 0 15,-9 0 0-15,11-3 6 0,1 0 1 0,-4 0-1 0,1-3 1 16,5 3-7-16,-6 0 0 0,-2-3 0 0,-3 3 0 16,0 3 3-16,3 0 0 0,-3-3 0 0,2 0 1 15,4 6-4-15,-1-6 0 0,1 0 0 0,-6 2 0 0,5 4 17 16,1 0 0-16,2-6 0 0,3-6 1 16,-3 3-18-16,0 0 0 0,6-5 0 0,8 0 0 0,3-4 11 15,0-2 1-15,0-3-1 0,-3 1 1 0,0-4-12 16,0 0 0-16,-5 3 0 0,2 3 0 0,-8 3 3 15,119-12 1-15,-119 9 0 0,5 6 0 16,106-15-4-16,-111 18 0 0,-6-4 10 16,109-2 1-16,-109 5 0 0,3 1 0 15,106-6-11-15,-115 5 0 0,-1 0 5 0,98-5 0 16,-104 0 0-16,0 2 0 0,91-7-5 16,-92 4 0-16,6 4-1 0,92-23 0 15,-98 14 0-15,1 0 0 0,99-19 1 16,-99 19 0-16,5-3-5 0,94-14 0 15,-99 15 0-15,5 4 0 0,-5 1 5 0,0-3 0 16,-1-2 0-16,-5 2 1 0,1 0 0 0,-1 0 0 16,-3-3 1-16,-2 4-2 0,-1-1 0 0,4-3 0 15,-6 3 0-15,2-8-1 0,1-1 1 0,2 4 0 16,-5-3 0-16,3 2 0 0,82-22 0 16,-88 20 0-16,-2 2-20 0,76-22 0 15,-76 17 0-15,-1 3 1 0,75-23 19 16,-80 23 0-16,0 2-21 0,-9-2-1 0,4 0 1 15,-9-4 1-15,0 7 20 0,-6-6 0 0,-2 2 0 16,2 1 0-16,1 5 10 0,-1-8 1 0,-5 6-1 16,-5-1 1-16,-6 4-11 0,-1-7 0 0,-1 4 0 0,-10-4 0 15,1 1 17-15,22-26 0 0,-27 18-1 16,2-4 1-16,19-33-17 0,-24 39 0 16,-1 3 10-16,17-40 1 0,-24 32-1 0,2-4 1 15,0 1-11-15,-3 2 0 0,-2 1 0 0,-6-4 10 16,0 1 0-16,0 0 0 0,-3 5 1 0,0 3-11 15,-13-28 0-15,-1 28 0 0,-5 0 3 16,-25-28 0-16,19 28 0 0,3 3 1 16,-46-29-4-16,35 32 0 0,0 8-2 0,-3-5 1 15,-5 2-1-15,-3-8 1 0,-3 3 1 16,-2-1 0-16,-3 1 0 0,-1 2 0 0,1 4-62 0,-3-1 0 16,-3 0-1-16,-2-2 2 0,-1 2 61 0,3-5 0 15,-5 2 0-15,3 1 0 0,-1-1-25 0,1-2 0 16,2 2 0-16,-3 1 0 0,6-1 25 0,-72-19 0 15,59 28 0-15,-1-5 16 0,-69-12 1 16,63 16 0-16,1 4 0 0,-78-14-17 16,84 11 0-16,-7 3-9 0,-71-20 1 15,66 11-1-15,3 0 1 0,-77-16 8 16,77 22 0-16,2 5 26 0,-82-19 1 16,74 14-1-16,-5 6 1 0,0-7-27 0,3 7 0 15,-6 5 0-15,0 3-30 0,3-3 0 0,-9-2 0 16,1-4 0-16,-1 1 30 0,-2-3 0 0,0 8 0 15,2 6 0-15,-2 5-42 0,-3-2 0 0,-2-1 1 16,-4-2 0-16,1 0 41 0,-1 0 0 0,-8 2 0 16,3 1 0-16,-3 2-37 0,-124 7 1 0,122-15-1 15,5 0 1-15,-124 2 36 0,118 1 0 16,-2 6-19-16,-128-1-1 0,125 0 1 16,0 4 1-16,-130 10 18 0,130-13 0 0,-3 5 17 15,-124 14 1-15,130-17 1 0,-3 3-1 16,-130 12-18-16,130-21 0 0,0-2-12 15,-127 3 0-15,132-1 1 0,6-5 0 16,-119 6 11-16,117-3 0 0,7 2 17 16,-113-5 1-16,108 3-1 0,0-3 1 15,-124 6-18-15,127-6 0 0,2-3 17 0,-121 0 0 16,119 3 0-16,5-3 1 0,-118-2-18 16,115 2 0-16,-5 0 38 0,-116-5 0 15,122 2 0-15,-1 3 1 0,-110-8-39 16,108 11 0-16,0 0-22 0,-114 0 2 15,111 0-1-15,0 0 1 0,-111-3 20 16,120 3 0-16,2-3 10 0,-116 3 1 16,110-5-1-16,4-1 1 0,-114-11-11 15,110 6 0-15,3 2 40 0,-99-13 0 16,102 16-1-16,3 6 1 0,-97-11-40 16,94 3 0-16,-5-1 33 0,-111-5 0 15,118 11 0-15,-2 3 1 0,-107-3-34 16,101 1 0-16,4 2 17 0,-106-9 1 15,102 6-1-15,6 1 1 0,-116-4-18 16,119 3 0-16,0 0 7 0,3 1 1 0,-9 2-1 16,3-6 1-16,-6 3-8 0,-2 0 0 0,8 3 0 15,0 0 0-15,8-3 5 0,-8 3 1 0,6-5-1 16,5 2 1-16,0 0-6 0,-2 0 0 0,2-5 0 0,-3 2 0 16,6 1 3-16,2-1 1 0,4 3 0 0,-6 3 0 15,8 0-4-15,5 0 0 0,-7-5 0 0,2 2 0 0,-3 0 9 16,3 0 1-16,0 3-1 0,-2 0 1 0,2-3-10 15,6 1 0-15,-1-1 0 0,-5 3 0 0,3-6 38 16,-3 3 2-16,3 3-1 0,0 3 0 0,0 3-39 16,-8-1 0-16,8 4 0 0,-3 2 0 0,-3 6-56 15,-82 20 0-15,79-15 1 0,4 6 0 16,-89 37 55-16,91-20 0 0,5 8-103 0,1 1-1 16,-22-9 1-16,-4-9-1 0,103-36-1016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4:29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19082 2052 89 0,'0'0'0'0,"0"0"0"0,0 0 38 0,42-34 1 16,-37 26-1-16,-5-6 1 0,0-11-39 16,0 16 0-16,0 6 47 0,6-16 0 0,-1 5 0 15,-2-6 0-15,3-31-47 0,-1 20 0 16,-5 3 14-16,0-6 0 0,-5 3 0 0,-4-2 1 16,-10 5-15-16,-25-29 0 0,14 26 0 0,-4-8 56 15,-43-26-1-15,30 37 0 0,-3 6 0 16,-49-23-55-16,44 25 0 0,2-3 46 15,-44-19 2-15,56 20-2 0,5 2 1 16,-30-31-47-16,33 23 0 0,5 0 86 16,-30-28 2-16,33 33-1 0,0 1 0 15,6-6-87-15,-9 8 0 0,6 0 0 0,6 3 64 0,-4 3-1 16,-5 3 0-16,6 0 0 0,5 5-63 0,-5-2 0 16,0 2 0-16,-1 1 0 0,-5 2 41 0,1-3 0 15,-1 12 0-15,-11 2 0 0,-3 6-41 0,-44 17 0 16,45-5 0-16,-1-4 37 0,-44 34 1 15,42-33-1-15,-4 5 2 0,-46 28-39 16,47-19 0-16,-3 5 46 0,-44 37 1 16,47-37 0-16,-6 14 0 0,6-5-47 0,-3 5 0 15,-6 3 0-15,1 6 34 0,-59 67 2 16,56-73-1-16,-3 6 0 0,-47 70-35 16,55-65 0-16,9 6 39 0,-3-3 1 0,11-8 0 15,5-3 0-15,11-3-40 0,-7 62 0 16,21-65 0-16,8-5-5 0,15 42 0 15,-6-45 0-15,10-3 0 0,4 2 5 0,0-4 0 16,2-1 0-16,3-3 18 0,0 1 2 0,6-9-1 16,5-3 0-16,0 0-19 0,56 6 0 0,-50-20 0 15,2-14 0-15,53-6 1 0,-47-2-1 16,0-4 1-16,6-4-1 0,2 1 0 0,6 1 0 16,5 3-22-16,3-3 0 0,6 3-1 0,-9 0 2 0,6 2 21 15,3 1 0-15,5-6 0 0,0 0 0 0,6 2 18 16,-1-2 1-16,-13 6-1 0,-11 8 1 0,-6 0-19 15,56-6 0-15,-64 3 0 0,-14 3-13 16,-8 0 1-16,3 0-1 0,-3-5 0 0,-14 2 13 16,33-11 0-16,-30 0 0 0,2-6 27 15,18-31 0-15,-26 15-1 0,-3-12 1 16,9-59-27-16,-14 56 0 0,-8-5 0 0,0 6 0 16,-3-1 0-16,0-3 0 0,-3 1 0 0,-5-45 0 15,-3 47 0-15,3 0 1 0,-20-47 1 16,9 56 0-16,-1 5 0 0,-24-47-2 15,19 41 0-15,3 7-7 0,0-1 0 16,3 4 0-16,2-13 0 0,6 13 7 0,-22-46 0 16,14 37 0-16,-1 0-19 0,-18-43 0 15,18 49 0-15,1-1-1 0,-20-42 20 16,25 43 0-16,1-7-117 0,-7-49 0 16,17 44-1-16,6-3 1 0,0-5 117 0,3 5 0 15,-6 1 0-15,0 2-154 0,-9-45 0 16,-16 51 1-16,25 42-875 0</inkml:trace>
  <inkml:trace contextRef="#ctx0" brushRef="#br0" timeOffset="1183.84">18461 3251 921 0,'0'0'0'0,"0"0"0"0,0 0 52 0,-58-14 1 16,39 14-1-16,-1-6 0 0,-24 3-52 16,19-2 0-16,3 5 89 0,-28 0 1 15,12-3-1-15,-9 3 1 0,-61 0-90 16,55-3 0-16,7 3 63 0,-51 0 0 16,44 0-1-16,4 0 1 0,-48 3-63 15,50-3 0-15,3-3 37 0,-53-5 2 16,50 8-1-16,3 0 0 0,-47 5-38 15,41 9 0-15,3 0 30 0,-36 23 1 16,36-15-1-16,-2 7 1 0,-43 41-31 16,43-36 0-16,7 5 3 0,-46 54 1 15,46-40-1-15,4 1 1 0,-31 58-4 16,41-55 0-16,3-7 16 0,-22 63 2 0,28-57-1 16,5 0 0-16,-8 60-17 0,19-60 0 15,3-3-5-15,3-5 0 0,8 3 0 0,0-3 0 16,8 2 5-16,34 49 0 0,-25-46 0 0,5 1-38 15,50 53 2-15,-45-51-1 0,9-6 1 16,3 7 36-16,-6 7 0 0,-5-4 0 0,-3 4-76 16,38 77 0-16,-35-76 1 0,0 5 0 15,32 65 75-15,-26-79 0 0,7 1 5 16,-5-4 0-16,11-5 0 0,6-6 0 0,7-5-5 16,-2-9 0-16,6 0 0 0,0-6 0 0,5-8 24 0,-3 0 0 15,6-8 0-15,0-6 0 0,8-6-24 16,-5-2 0-16,-3-6 0 0,-6-9 0 0,-5-2 62 0,63-40 0 15,-71 23-1-15,2-3 1 0,44-53-62 16,-60 39 0-16,-8 2 35 0,35-64 1 16,-47 65-1-16,-2 6 0 0,-3-7-35 15,-6-5 0-15,0 3 0 0,-5 3 33 0,14-71 0 16,-17 60 0-16,0-1 1 0,3 1-34 0,-9-4 0 16,4 1 0-16,-9 0 10 0,0-68 1 15,-14 68 0-15,-3-1 1 0,-24-64-12 16,10 65 0-16,-2 2-31 0,-5 1 2 0,-1 8-1 15,-8 3 1-15,-8-4 29 0,-61-49 0 16,49 64 0-16,-4-3-212 0,-92-34 1 16,69 54 1-16,-11 3-174 0,-133-12 211 15,108 20 1-15,130 17-449 0</inkml:trace>
  <inkml:trace contextRef="#ctx0" brushRef="#br0" timeOffset="26151.1">27602 1056 11 0,'0'0'0'0,"0"0"0"0,0 0 0 0,0 0 1 0,0 0-1 0,0 0 1 16,0 0-1-16,0 0 0 0,0 0 0 15,0 0 1-15,0 0-1 0,0 0 1 16,0 0-1-16,-25-28 0 0,16 23 0 16,-21 5 0-16,22 5 0 0,-6-5 1 15,-11 0-1-15,17 0 0 0,2 6 0 16,-8 2 0-16,9-8 0 0,5 0 0 16,0 0 0-16,-6 0 0 0,6 0 47 0,0 0 1 15,0 0-1-15,6 0 1 0,8 14-48 16,-3-11 0-16,11 8 86 0,28 17 0 15,-17-19 0-15,0-3 1 0,39-4-87 16,-36-2 0-16,2-2 79 0,48-4 0 16,-42 6 1-16,9-6-1 0,57 3-79 15,-52-2 0-15,0 5 51 0,53-6 1 16,-59 3-1-16,3-8 2 0,64-6-53 16,-61 3 0-16,8 6 13 0,-2-6 0 0,-6 0 0 15,0 0 0-15,0 0-13 0,0-1 0 0,-17 4 0 16,-2 3 0-16,-6 2-163 0,-2 3 2 0,-12 3-2 15,-5-8 1-15,-9 2 162 0,-5 6 0 0,0 0 0 16,0 0 0-16,0 6-66 0,-5-3 0 0,-9 2 0 16,0-2 0-16,14-3-95 0</inkml:trace>
  <inkml:trace contextRef="#ctx0" brushRef="#br0" timeOffset="26499.62">28046 1236 11 0,'0'0'0'0,"0"0"0"0,0 0 0 16,-5 40 1-16,-1-32-1 0,6 1 1 0,0-4-1 15,0 4 0-15,0-9 109 0,6 8 1 16,-1 3 0-16,9 3 0 0,5 23-110 15,-10-14 0-15,2 5 106 0,3 0-1 16,5-6 1-16,-8 4-1 0,3-1-105 0,-9 0 0 16,4-2 0-16,-4-1 0 0,-2 1 47 0,2 19 0 15,1-17 0-15,-6 3 1 0,-11 37-48 16,3-28 0-16,-1 8-26 0,-7 50 0 16,7-44 1-16,-2 0 0 0,3-1 25 0,-3-7 0 15,6-1 0-15,2-6-134 0,3 1-1 0,3-12 1 16,-1-16-1-16,-2-9-183 0</inkml:trace>
  <inkml:trace contextRef="#ctx0" brushRef="#br0" timeOffset="26916.81">28798 1698 33 0,'0'0'0'0,"0"0"0"0,13 33-4 16,7 18 0-16,-12-28 0 0,0-4 1 15,1 12 3-15,-9-11 0 0,0-6 47 16,-9 23 1-16,7-9-1 0,-4 0 1 16,-16 31-48-16,11-31 0 0,3 0 64 15,-3 20-1-15,2-31 0 0,4 3 1 16,-1-3-64-16,-2-6 0 0,2-3 0 0,12-2 34 0,-6-6 2 15,0 0-2-15,0 0 1 0,-8-6-35 16,8-2 0-16,-3-6 31 0,3-28 1 16,11 5-1-16,-3-19 1 0,17-60-32 15,-11 60 0-15,3 5 35 0,2-5 1 0,6 0-1 16,2 5 0-16,-5-2-35 0,28-40 0 16,-36 62 0-16,0 8 23 0,5-10 0 15,-8 24 0-15,-11 9 0 0,3 14-23 16,2-14 0-16,1 9-4 0,0-4 1 0,-1 12-1 15,9 3 1-15,-3 8 3 0,5 9 0 0,1-9 0 16,-3-6 0-16,5 1-161 0,-5 2-1 0,3-11 0 16,-4 0 2-16,1 0 124 0,11-5 0 15,-6-9 0-15,-19 0-109 0</inkml:trace>
  <inkml:trace contextRef="#ctx0" brushRef="#br0" timeOffset="27616.81">29742 1611 561 0,'0'0'0'0,"0"0"0"0,0 0 0 0,0 0 69 15,31 25 0-15,-17-11 1 0,-12-3 0 0,1 3-70 16,-3-5 0-16,-3-1 0 0,1 3 0 0,2-2 34 16,-6 10 0-16,6-7 0 0,0 7 0 15,-5 15-34-15,5-17 0 0,-3 3 90 0,-3 25 0 16,6-20 0-16,0-2 1 0,0 33-91 15,3-28 0-15,3-5 44 0,7 27 0 16,-2-30 0-16,3-3 1 0,22 2-45 16,-14-10 0-16,3 2 34 0,28-8-1 15,-26-6 0-15,1-11 0 0,33-14-33 16,-37 14 0-16,-1-6-13 0,21-30 0 16,-19 27 0-16,-6-5 1 0,14-34 12 15,-14 25 0-15,1 1-32 0,-4-6-1 0,-2 8 1 16,0-3 0-16,0 1 32 0,-6-1 0 0,6 3 0 15,2 3 0-15,-7 6-54 0,5-20 0 16,-6 25 0-16,0 12 0 0,6-12 54 16,-14 20 0-16,5-3 12 0,-5 3 0 0,3 15 1 15,3-13 0-15,-1 10-13 0,1-1 0 0,-1 14 0 16,9 3 0-16,-6 9-9 0,6-1 1 0,3-7-1 16,-6-10 1-16,3 4 8 0,22 13 0 15,-17-22 0-15,0 1 53 0,31 7 0 0,-20-8 0 16,6-3 0-16,39 12-53 0,-42-20 0 15,-5 2 35-15,27-5 1 0,-25-5-1 16,6 2 0-16,17-3-35 0,-26-2 0 0,4-1 34 16,27-19 1-16,-31 17-1 0,4-6 1 15,-9-3-35-15,3-2 0 0,-3-1 0 0,0 4-31 16,-3-4 1-16,-2 3 0 0,-3-2 0 0,-1-1 30 16,1-19 0-16,-8 28 0 0,-6-6-41 15,-9-10 1-15,1 15-2 0,-3 4 2 16,-19-6 40-16,5 17 0 0,0 0 35 0,-3 0 1 15,-2 14-1-15,2 3 1 0,-5 9-36 0,0 5 0 16,8 2 0-16,0-5 0 0,6 9 35 0,-11 47 1 16,16-39-1-16,0-2 1 0,0 58-36 15,9-48 0-15,10 6 22 0,1 6 2 16,13-3-1-16,6-8 0 0,11 2-23 0,2-3 0 16,26-8 0-16,2-11 0 0,23-6-134 0,118 12 2 15,-91-29-1-15,17-11-77 0,7-6 133 0,-4-30 0 16,-4-15-1-16,-132 51-679 0</inkml:trace>
  <inkml:trace contextRef="#ctx0" brushRef="#br0" timeOffset="41333.65">28195 3552 11 0,'0'0'0'0,"0"0"0"0,0 0 0 0,0 0 1 16,0 0-1-16,0 0 1 0,0 0-1 15,0 0 0-15,0 0 70 0,0 0 1 16,0 0-1-16,0 0 2 0,0 0-72 16,0 0 0-16,0 0 51 0,0 0 1 15,0 0-1-15,0 0 1 0,0 0-52 16,0 0 0-16,0 0 55 0,0 0-1 15,0 0 0-15,0 0 1 0,-13 42-55 16,21-22 0-16,3-1 69 0,-3 4-1 0,3-1 0 16,0 6 1-16,0 1-69 0,0-1 0 0,3 0 0 15,-5 0 0-15,2 3 36 0,0 31 0 0,-11-26-1 16,-3 1 1-16,-3 42-36 0,4-40 0 16,-9 6 63-16,-3 40 1 0,8-40 1 15,1 2-1-15,2 4-64 0,-3-9 0 0,6 0 0 0,0 1 47 16,-2-1 1-16,4-6 1 0,4-5-1 0,-6 3-48 15,5 17 0-15,-2-29 0 0,0-2-13 16,5 8 0-16,-8-19 0 0,3 2-1 16,0 3 14-16,0-6 0 0,2-5-152 15,3 0-1-15,-2-3 1 0,-1-3-1 16,9-5 153-16,-3-1 0 0,0-10-144 0,0 2-1 16,6-17 0-16,2-11 1 0,-19 45-115 0</inkml:trace>
  <inkml:trace contextRef="#ctx0" brushRef="#br0" timeOffset="41766.8">28209 3614 11 0,'0'0'0'0,"0"0"0"0,0 0 0 0,-38 0 1 0,27 0-1 15,11 0 1-15,0 0-1 0,-3-6 0 16,3 6 67-16,0 0 1 0,0 0-1 0,0 0 2 15,0 0-69-15,0 0 0 0,0-3 68 16,8-2 0-16,-2-1 0 0,2 3 1 16,28-2-69-16,-11-1 0 0,8 3 63 15,44-11 0-15,-41 6 0 0,3 2 1 16,38 0-64-16,-38 4 0 0,2-10 7 16,50-2 0-16,-52 11 0 0,0-2 1 15,41-9-8-15,-44 8 0 0,0 3-143 0,33-11 2 16,-36 9-2-16,-6-4-30 0,34 1 142 15,-33 5 0-15,-28 3-102 0</inkml:trace>
  <inkml:trace contextRef="#ctx0" brushRef="#br0" timeOffset="42118.54">28137 4120 11 0,'0'0'0'0,"0"0"0"15,0 0 25-15,0 0 1 0,0 0 0 16,0 0 0-16,25 20-26 0,-25-20 0 0,9 0 95 15,-4 0 1-15,-2 3-1 0,8 2 1 16,14 4-96-16,-6-9 0 0,9 0 69 16,35 0-1-16,-30-3 0 0,1-3 1 15,37-11-69-15,-26 12 0 0,2-4 10 16,47-10 0-16,-56 10 0 0,4 3 0 16,40-8-10-16,-43 9 0 0,-3 5-137 15,36-3 1-15,-39 3-1 0,-11 3-29 0,14 8 136 16,-28-11 0-16,-8 0-101 0</inkml:trace>
  <inkml:trace contextRef="#ctx0" brushRef="#br0" timeOffset="43050.75">29635 4297 336 0,'0'0'0'0,"0"0"0"0,0 0-58 0,0 0 0 15,0 0 0-15,0 0 1 0,0 0 57 16,0 0 0-16,0 0 7 0,0 0 0 15,0 0 0-15,0 0 0 0,0 0-7 16,0 0 0-16,0 0 48 0,-42-19 0 16,26 16 1-16,-4-3-1 0,-16-2-48 15,20 8 0-15,2 0 23 0,-14-6 1 16,12 12 0-16,-1-3 0 0,-16 2-24 16,14 1 0-16,-1 8 34 0,-15 14 0 0,21-20 1 15,5 7-1-15,1-10-34 0,0 6 0 16,0 1 0-16,2-4 50 0,-5-2 0 0,3 11 0 0,-3 2 0 15,2 4-50-15,-4-1 0 0,-1 4 0 0,3 2 0 16,0 0 75-16,-3 0 0 0,8-3-1 0,6 1 2 0,6 2-76 16,13 14 0-16,-8-28 0 0,-2-3 3 15,21 9 1-15,-11-14-1 0,1-4 1 16,32 4-4-16,-27-14 0 0,8-6 16 16,25-20 1-16,-30 17-1 0,-3-3 1 15,-1-2-17-15,1-4 0 0,-5 1 0 0,2-3-50 16,3 0 1-16,-6 0-2 0,3 0 2 0,0-1 49 15,14-27 0-15,-19 34 0 0,-9-6-107 0,11-23 0 16,-8 31 0-16,-5 0 1 0,8-16 106 16,-12 22 0-16,4 5-65 0,-1-5 1 15,-5 14 0-15,6 0 1 0,-3 6 63 16,-3 2 0-16,0-2 61 0,0 36 1 16,-3-5-1-16,3 13 1 0,0 1-62 15,0-14 0-15,0-4 0 0,3 1 60 0,-1 3 0 0,7-9 0 16,-4-3 0-16,9 1-60 0,5 24 0 15,-10-36 0-15,5 0-38 0,13 6 1 16,-13-12-1-16,3-5 1 0,24-6 37 16,-8-5 0-16,0-3-95 0,6-6 1 0,-9-3 0 15,-8 0-1-15,-22 20-66 0</inkml:trace>
  <inkml:trace contextRef="#ctx0" brushRef="#br0" timeOffset="43400.34">30527 3209 348 0,'0'0'0'0,"0"0"0"0,0 0 49 0,16 47 0 0,-21-24 0 0,2 11 2 16,-2 44-51-16,2-35 0 0,3 2 69 15,0 2 1-15,0 4-1 0,0 0 2 0,0 8-71 0,0 62 0 16,0-59 0-16,0-3 119 0,-11 81 1 16,5-61-1-16,1 0 2 0,-6 5-121 15,2-5 0-15,1-6 0 0,-3 3 72 0,-8 73 1 16,5-84-1-16,8-6 2 0,-2 3-74 0,3-11 0 16,-1 5 0-16,6-8-35 0,0 2-1 0,0-7 1 15,-5-7 0-15,2-8 35 0,0-5 0 0,6-9 0 16,0-6 0-16,-3-8-169 0,5-8 0 0,1 2 0 15,2 3 1-15,6-11 49 0,22-28 2 16,-9 0-1-16,-27 42-201 0</inkml:trace>
  <inkml:trace contextRef="#ctx0" brushRef="#br0" timeOffset="43850.21">31372 3934 504 0,'0'0'0'0,"0"0"0"0,0 0 0 0,0 0-32 15,20-31 0-15,-20 17 0 0,-6 0 1 0,-2 3 31 16,-3 3 0-16,-6 8 0 0,1-9 0 0,-4 4 78 16,1-4 1-16,-3 3-1 0,-6 1 1 0,-5 5-79 15,0 0 0-15,2 5 0 0,9 1 0 0,-3 3 87 16,3-1-1-16,0 3 0 0,3 3 2 0,2 0-88 15,-16 23 0-15,17-15 0 0,2-2 80 0,-5 25 0 16,13-17 0-16,6-5 1 0,11 33-81 16,3-22 0-16,0 2 19 0,2 7 0 15,1-1 0-15,-1-6 1 0,1 1-20 0,2-3 0 16,1 8 0-16,-4-3 0 0,-2 1 53 0,0 2 2 16,-3-11-1-16,-3-3 0 0,-2 0-54 0,-6 14 0 15,0-28 0-15,0-8 68 0,-9 5 0 16,7 0 1-16,2-2-1 0,-9 5-68 15,1-8 0-15,-3 2-19 0,-19 12 0 16,8-17 0-16,-9 2 0 0,-41 9 19 16,34-14 0-16,-4 0-48 0,-32-14 0 15,46 6 1-15,-2-6 0 0,-12-12 47 16,28 12 0-16,9-3-201 0,2-5 1 0,6 2 0 16,0-8 0-16,8 6 67 0,0-7 2 0,5-7-1 15,4 2 1-15,-20 34-118 0</inkml:trace>
  <inkml:trace contextRef="#ctx0" brushRef="#br0" timeOffset="44300.21">31450 4162 606 0,'0'0'0'0,"0"0"0"0,38 14-13 16,20 0 1-16,-36-8 0 0,-2-3 0 15,18 8 12-15,-18-8 0 0,-4 3 93 0,17-1 0 16,-19-5 1-16,3 3-1 16,24 3-93-16,-21-4 0 0,-1 4 72 0,11 2 1 15,-16-8-1-15,0 0 1 0,5-2-73 16,-10 2 0-16,-1 0 65 0,0-9-1 16,-8 9 0-16,6-5 0 0,2-1-64 15,-3 3 0-15,-2-2 45 0,8-15 1 16,-11 11-1-16,3-5 0 0,0-22-45 15,-6 13 0-15,0 4 26 0,-11-18 0 16,3 17 0-16,3-2 0 0,-20-12-26 16,17 26 0-16,-2 2 25 0,-12-2 2 15,8-1-1-15,3 9 0 0,-19 9-26 16,14-1 0-16,0 6 29 0,-23 34 0 16,26-20 0-16,2 14 0 0,-17 51-29 15,18-42 0-15,4-1 55 0,-5 1 2 0,12 5-1 16,2 0 0-16,2 4-56 0,21 52 0 0,-7-70 0 15,12-5 20-15,38 28 0 0,-22-43 0 16,9-8 1-16,79-14-21 0,-54-22 0 16,10-15-145-16,6-11 0 0,-3-11 0 0,-2-11 0 15,-89 70-1136-15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5:26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11030 9021 707 0,'0'0'0'0,"0"0"0"0,0 0 12 0,33 11 1 15,-13-11-1-15,-1 0 1 0,25-8-13 16,-16 2 0-16,2-8 23 0,3 0 0 0,0-6 0 16,-8 3 0-16,3-5-23 0,-3 2 0 0,0 6 0 15,2 0 0-15,-7 6 20 0,-7 2 1 0,4 0 0 16,-9 4 0-16,3 2-21 0,-8 2 0 0,3 10 0 0,-1-4 0 16,3-2-162-16,17 25 0 0,-5-6 0 15,-7 12-33-15,23 16 162 0,-8-42 0 16,-28-11-106-16</inkml:trace>
  <inkml:trace contextRef="#ctx0" brushRef="#br0" timeOffset="968.61">20337 9066 11 0,'0'0'0'0,"0"0"0"0,0 0 0 0,46-31 1 0,-32 23-1 0,-3-1 1 16,-2-5-1-16,2 6 0 0,-6-6 0 0,4 8 106 16,-4-2 1-16,3 2 1 0,3-3-1 0,-5-5-107 15,2 3 0-15,0 3 0 0,-2 2 0 0,0 3 51 0,-1 3 1 16,1 0-1-16,2 0 0 0,-3 0-51 0,-2 0 0 15,8 0 0-15,-3 0 0 0,6 0 24 0,3 6 0 16,8 2 0-16,8-8 0 0,6 3-24 0,5 0 0 16,17-6 0-16,8 0 0 0,8-11-19 0,3 3 1 15,6 0-1-15,2-1 1 0,0 4 18 0,4-6 0 16,-1 6 0-16,0-1 0 0,-8 6-111 0,2 0 0 16,-21-8 0-16,-20 3 0 0,-44 8-57 0</inkml:trace>
  <inkml:trace contextRef="#ctx0" brushRef="#br0" timeOffset="7133.17">28720 6863 258 0,'0'0'0'0,"0"0"0"0,25 14 47 0,8 14 1 0,-24-16-1 16,2-4 1-16,2 12-48 0,-7-17 0 0,-6-3 112 15,3 11 0-15,-3-3 0 0,3 1 0 16,10 13-112-16,-10-8 0 0,3 6 83 16,5 22 1-16,-6-25-1 0,1 8 0 15,-4-2-83-15,4 11 0 0,-6 2 0 0,-8 1 53 16,-3 5 0-16,0 0-1 0,2-5 1 0,-7-1-53 15,-15 49 0-15,15-37 0 0,2 2 36 0,-19 60 1 16,14-54 1-16,-1 0-1 0,1 1-37 16,0-1 0-16,-1 0 0 0,1-2-6 0,-1 2 0 15,1-5 0-15,0-4 1 0,-1 1 5 0,-10 34 0 16,22-48 0-16,0-6-110 0,5 22 1 16,0-36-1-16,3-5 2 0,0-1 108 15,0-8 0-15,0 6-185 0,6-9 0 16,-6 3 1-16,0 0-247 0</inkml:trace>
  <inkml:trace contextRef="#ctx0" brushRef="#br0" timeOffset="7683.13">28836 6869 11 0,'0'0'0'0,"0"0"0"0,0 0 73 0,-36-3 0 16,20 0 0-16,-1 0 2 0,-10-2-75 15,16-1 0-15,8 3 80 0,-3-11 1 16,6 14 0-16,-5 0 0 0,-3-8-81 15,8 8 0-15,0 0 91 0,0 0 2 16,0 0-2-16,0 0 1 0,0 0-92 16,13 8 0-16,-4 6 83 0,40 6-1 15,-10-12 0-15,8 6 1 0,61 1-83 16,-61-13 0-16,5 4 59 0,61-6 0 16,-55-6 0-16,0 4 2 0,56-4-61 15,-65 6 0-15,-4 6-83 0,35-6 2 16,-44 0 0-16,-3 0-1 0,19-6 82 15,-30 3 0-15,-5 0-204 0,2 0 0 0,-16 3 0 16,-3 0-53-16,-3 9 204 0,3-9 0 16,0 0-143-16</inkml:trace>
  <inkml:trace contextRef="#ctx0" brushRef="#br0" timeOffset="8066.36">28695 7581 167 0,'0'0'0'0,"0"0"0"0,0 0 59 0,0 0 2 16,31 14-2-16,-31-14 1 0,14 0-60 15,-9 0 0-15,3 0 121 0,17 0 0 16,-5 5 0-16,7-2 0 0,37-3-121 16,-34 0 0-16,3 6 82 0,25 2 2 15,-30-2-1-15,0-6 0 0,27 5-83 16,-28-2 0-16,4 3 23 0,35-3 1 15,-33-1 0-15,3 1 0 0,44-3-24 0,-44-3 0 16,0 1-198-16,33-1 1 0,-41-3-1 16,2 6-70-16,20-3 198 0,-39 3 0 15,-11 0-168-15</inkml:trace>
  <inkml:trace contextRef="#ctx0" brushRef="#br0" timeOffset="8666.17">30013 7763 223 0,'0'0'0'16,"0"0"0"-16,0 0 49 0,0 0 0 15,0 0-1-15,0 0 1 0,0 0-49 16,0 0 0-16,0 0 66 0,0 0 1 15,0 0-1-15,0 0 1 0,-30 0-67 16,13-5 0-16,-5-4 124 0,-25-10 0 16,28 19 0-16,-1-6 0 0,-24-2-124 15,22 13 0-15,6-2 51 0,-12 3 2 16,9-1-1-16,-1 7 0 0,-18 16-52 16,18-14 0-16,4 3 42 0,2-1 0 0,0 13 0 15,-5 2 1-15,5 8-43 0,-3 3 0 0,9-5 0 16,0-4 0-16,-6 4 34 0,3 0 0 0,11-4 0 15,0-2 0-15,5-3-34 0,4 15 0 16,-4-26 0-16,4-6 5 0,10-3 1 0,-8-2 0 16,0-3 0-16,22-6-6 0,-8-3 0 15,8-2 0-15,0-3 1 0,-2-4 0 0,-1-1 0 16,0-7-1-16,1 3 0 0,-4-8 0 0,-2 6 0 16,-3-6-70-16,-2-1 1 0,-1-4-2 0,0 2 2 0,1-9 69 15,13-36 0-15,-17 43 0 0,-2-10-52 16,11-30 0-16,-11 48 0 0,-6 3-1 15,9-15 53-15,-12 28 0 0,-5 9-55 16,9-2 1-16,-9 2-1 0,0 0 0 16,0 11 55-16,-6-3 0 0,3 6 10 0,-8 34 1 15,-8-11-1-15,0 8 0 0,-1 5-10 16,9-2 0-16,-3-5 0 0,6-1 48 0,-6 3 1 16,9-6-1-16,-4-2 1 0,7-6-49 0,-1 2 0 15,6-10 0-15,8-1 0 0,-3-8-66 0,22 6 0 16,-16-14 0-16,0-6-1 0,3 0 67 15,13-6 0-15,6-2 0 0,8-6-162 0,3-9-1 0,-11-2 0 16,-3-3 2-16,-33 28-89 0</inkml:trace>
  <inkml:trace contextRef="#ctx0" brushRef="#br0" timeOffset="9001.61">30698 6689 617 0,'0'0'0'0,"0"0"0"0,0 0 0 0,0 0 2 0,0 0 0 0,0 0 0 0,0 0 1 16,0 0-3-16,0 0 0 0,0 0 0 0,0 0 0 16,0 0 88-16,0 0 1 0,0 0-1 0,0 0 1 0,0 0-89 15,14 42 0-15,-20-20 0 0,1 1 84 16,-3 39 0-16,8-23 0 0,0 3 1 15,-9 57-85-15,1-51 0 0,0 5 66 16,-3 3 0-16,0 9 0 0,2 5 2 0,7 6-68 16,-23 71 0-16,11-71 0 0,3-6-33 15,3 3 0-15,-3-3 0 0,8 1 1 0,-3-6 32 16,1-6 0-16,-1-3 0 0,3-5 0 0,-5-4-111 0,-3 24 0 16,6-49 1-16,5-8-1 0,5 0 111 15,-5-14 0-15,3 0-163 0,0-8 0 16,2 2 0-16,3-8 0 0,-8 14-105 0</inkml:trace>
  <inkml:trace contextRef="#ctx0" brushRef="#br0" timeOffset="9466.42">31425 7415 269 0,'0'0'0'0,"0"0"0"16,0 0 0-16,38-6 28 0,-13-3 1 0,-3 4-1 0,-5-4 1 15,-14 4-29-15,-6-4 0 0,3 4 0 0,-8-1 0 16,-1 6 121-16,1 0 2 0,-6 0-1 0,-5 6 1 16,-17-1-123-16,-5 4 0 0,-4-1 0 0,18 3 0 15,-1 4 30-15,3 1 0 0,0 4 0 0,-2-6 1 0,2 3-31 16,-30 37 0-16,27-29 0 0,0 3 107 15,-27 37-1-15,33-32 1 0,0 4 0 16,-17 39-107-16,28-39 0 0,6-9 41 16,2 5 0-16,8 4 1 0,-2-9-1 0,6 3-41 15,2-3 0-15,2 0 0 0,1 0 0 0,6-8-18 16,-1 3 0-16,-5-6-1 0,-3 2 1 0,3-5 18 16,-6 0 0-16,3 0 0 0,-6-8 0 0,1 3-10 0,2 7 0 15,-8-4 0-15,0-7 1 0,0 12 9 16,0-8 0-16,0 5 44 0,-5 11 1 15,2-11-1-15,0 3 0 0,-11 17-44 16,6-20 0-16,3 8-24 0,-23 12 0 16,17-17 0-16,-8 3 0 0,-15 8 24 15,18-25 0-15,-1 2-116 0,-10 1 1 16,16-12-1-16,2 1-160 0,-5-21 116 16,12 7-1-16,2 19-297 0</inkml:trace>
  <inkml:trace contextRef="#ctx0" brushRef="#br0" timeOffset="9916.34">31784 7693 752 0,'0'0'0'0,"0"0"0"0,58 37 16 0,16 5-1 0,-40-28 0 0,-4 0 0 16,31 0-15-16,-34-6 0 0,6-8 38 16,31 0 0-16,-34-5 0 0,1-4 1 15,27-13-39-15,-33 11 0 0,0-1 112 16,21-7-1-16,-26 5 1 0,-9-6 0 16,16-17-112-16,-21 20 0 0,-6 1 35 0,-3-15 1 15,0 22 0-15,-10-5 1 0,-20-14-37 16,10 8 0-16,-4 3-10 0,-37-11 0 15,37 17-1-15,-4 8 1 0,-2 3 10 16,0 0 0-16,0 9 0 0,0-1 51 0,-34 26 0 16,31-17 0-16,1 8 0 0,-43 40-51 15,40-29 0-15,-1 7 66 0,-27 47 1 16,35-45-1-16,4 5 0 0,2 7-66 0,14-12 0 16,2 8 0-16,12-2 34 0,30 41 1 15,-5-49-1-15,16-7 1 0,58 29-35 16,-44-45 0-16,11-6-84 0,72 0 1 15,-72-14 0-15,3-6 0 0,55-14 83 16,-77 6 0-16,-50 14-1343 0</inkml:trace>
  <inkml:trace contextRef="#ctx0" brushRef="#br0" timeOffset="34882.85">11188 11407 573 0,'0'0'0'0,"0"0"0"0,0 0 2 0,0 0 1 16,30-14-1-16,-22 5 1 0,9-8-3 15,-9 9 0-15,-8 2 56 0,6 6 1 16,-6 0-1-16,5 0 2 0,3 0-58 16,-8 0 0-16,6 0 20 0,-6 0 1 15,0 6 0-15,0 2 0 0,0 1-21 16,8-4 0-16,3 7-4 0,9 7 1 15,-12-7 0-15,3 2 0 0,22 8 3 16,-19-16 0-16,5-3 30 0,1 2 0 0,4-2 0 16,1 0 0-16,8 0-30 0,-5 2 0 0,5-5 0 0,3 3 0 15,-3 3 2-15,6-6 1 0,0 5-1 0,-1 4 1 16,-5 5-3-16,6-6 0 0,0 1 0 0,-1 2 0 16,7-8-17-16,-7 2 0 0,1 1 0 0,8-3 1 0,0 3 16 15,3-1 0-15,-6-5 0 0,3 0 0 0,3 3 0 16,-3 0 0-16,5-3 0 0,6 3 0 0,0 2 0 15,8-2 0-15,-5 3 0 0,0-6 0 0,2 0 6 16,1-6 0-16,-6 6 0 0,3 0 0 0,-3-3-6 16,5 3 0-16,-2-5 0 0,3 5 0 0,5 0 14 15,-3 0 1-15,-8 5 0 0,0-5 1 0,-6 3-16 16,6 3 0-16,-8-4 0 0,-3 10 0 0,0-4 18 0,3 6 1 16,2-3-1-16,-2 1 1 0,5-1-19 0,1 3 0 15,2-8 0-15,-6 2 0 0,0-8 25 0,-2 0 0 16,3 0 0-16,-1 0 1 0,-5-5-26 0,3 2 0 15,-3 0 0-15,3 0 0 0,2-5 1 0,-5 2 1 16,3-2-1-16,-6 2 1 0,3-3-2 0,0 4 0 16,3-4 0-16,-12 4 0 0,6-6-68 0,-5 2 1 0,-3 1-1 15,0 2 1-15,-8 3 67 0,2-8 0 0,-8 8 0 16,3-2 0-16,0 5-118 0,-6 0-1 0,6-3 1 16,3 0-1-16,-1 3 119 0,4 0 0 0,-12-3 0 15,-8 3 0-15,3 0-69 0,-9 0 0 0,-5 0 0 16,9-6-1-16,-9 6-71 0</inkml:trace>
  <inkml:trace contextRef="#ctx0" brushRef="#br0" timeOffset="36149.85">20185 11742 11 0,'0'0'0'0,"0"0"0"0,0 0 0 0,0 0 0 0,0 0 1 0,0 0-1 0,0 0 1 0,30 0-1 16,-22-3 0-16,3 3 0 0,-5-6 0 0,-3 3 0 15,2 0 1-15,1 1-1 0,2 2 1 0,3-6-1 16,3 3 0-16,-9 3 0 0,9-8 0 0,-3 2 0 0,6-5 0 16,8 2 0-16,5 1 1 0,9 2-1 15,-6 1 0-15,0 2 0 0,-3 6 0 0,-8 2 0 0,3 1 0 16,6-6 0-16,2 0 0 0,6-6 0 0,-6 4 0 15,5-1 0-15,-4 0 0 0,4-6 0 0,1 4 0 16,5-1 0-16,9 1 0 0,-4 2 0 0,4 3 0 16,-1-6 0-16,1 1 0 0,-4 2 0 0,4-3 0 15,-1 0 0-15,-5 4 0 0,3 2 0 0,3 0 0 0,5 0 0 16,0-6 0-16,2 3 27 0,4 3 1 0,-1-5 0 16,1 2 0-16,-3 0-28 0,2 0 0 0,6 3 0 15,3-11 0-15,-6 0 9 0,6-1 0 0,6 4 0 16,-4-3 0-16,6 2-9 0,75-10 0 15,-78 7 0-15,-5 1 18 0,75-6 1 16,-76 6-1-16,7 8 1 0,71-17-19 16,-77 12 0-16,0 2 73 0,74-8 0 15,-66 9-1-15,-3 2 2 0,86-11-74 16,-80 8 0-16,-5 3 36 0,76-11 0 0,-76 6 0 16,-7 2 1-16,79-8-37 0,-81 6 0 15,5 2-42-15,62-8 1 0,-73 8 0 0,-5 1-1 16,53-4 42-16,-67 9 0 0,-11 6-80 15,20-17 0-15,-48 8 0 0,-5 3-122 16</inkml:trace>
  <inkml:trace contextRef="#ctx0" brushRef="#br0" timeOffset="41666.68">28137 9719 111 0,'0'0'0'0,"0"0"0"0,0 0-19 0,0 0 0 0,34-17 0 15,-26 6 0-15,3 2 19 0,-3 1 0 0,3 2 0 16,-5 3 0-16,-6 3 23 0,0 0 1 0,0 0 0 16,3-5 0-16,-3 5-24 0,0 0 0 0,0 0 0 15,0 0 0-15,0 0 3 0,0 0 1 0,0 0 0 16,0 0 0-16,0 0-4 0,0 0 0 0,0 0 0 16,0 0 0-16,0-6 38 0,0 6 0 0,0 0 1 15,0 0 0-15,11-3-39 0,-9-2 0 0,4 2 0 0,5-3 0 16,0 0 110-16,6-2 1 0,7 0-1 0,4-4 1 0,8 4-111 15,3-6 0-15,-6 5 0 0,-6 4 0 0,-2 5 44 16,0 0 0-16,6-6 0 0,2 3 0 0,0-2-44 16,0-1 0-16,11 3 0 0,-5 3 0 0,5-5 31 15,3-4 1-15,0 4 0 0,5-1 1 0,4 3-33 16,-1 3 0-16,6-5 0 0,-1-4 0 0,10 1 45 16,-4 2 1-16,3-8-1 0,-3 3 1 0,3-1-46 15,0-2 0-15,-8 3 0 0,-6-3 0 0,1 3-119 0,35-9-1 16,-53 9 1-16,-10 0 0 0,22-1 119 15,-31 10 0-15,-5 2-117 0,5 2 0 16,-10-4-1-16,-9 2-181 0</inkml:trace>
  <inkml:trace contextRef="#ctx0" brushRef="#br0" timeOffset="42083.38">29063 9409 404 0,'0'0'0'0,"0"0"0"0,0 0 0 0,0 0 13 0,5 28 0 0,1-5 0 0,-3-6 0 0,2 0-13 15,1-6 0-15,-1 0 0 0,-2 3 0 0,3 9 78 16,2 13-1-16,-3-8 0 0,4 6 0 16,2 51-77-16,-11-40 0 0,-6 0 68 15,-8 59 0-15,6-48-1 0,3 0 2 16,-9 1-69-16,3 2 0 0,0 0 0 0,2 3 10 0,-4 44 1 15,1-58-1-15,4-3 1 0,-6 40-11 16,14-54 0-16,3 5-163 0,8 26 1 16,-5-42 1-16,-1-3-58 0,6 2 162 15,-5-19 0-15,-6 0-139 0</inkml:trace>
  <inkml:trace contextRef="#ctx0" brushRef="#br0" timeOffset="42549.48">29671 10121 673 0,'0'0'0'0,"0"0"0"16,0 0 0-16,0 0 41 0,0 0 1 0,33 25 1 15,-25-19-1-15,0 2-42 0,1 4 0 0,-1 2 0 0,-3 3 0 16,1-1 36-16,-3 1 0 0,-1 11 0 0,1 3 1 15,3 12-37-15,-15 47 0 0,4-54 0 16,-6-2 41-16,-6 31 0 0,9-34-1 0,0 2 1 16,-6 27-41-16,3-35 0 0,3-3 4 15,-1-5 1-15,1-3-1 0,0 0 1 0,2-2-5 16,1-12 0-16,2 2 0 0,-5 4 0 0,2-6 1 16,1 0 0-16,5 0 0 0,0 6 0 0,0-6-1 15,0 0 0-15,-9 0 0 0,9 0 0 0,0 0 51 16,0-20 0-16,9 0 1 0,-4-11 0 15,9-42-52-15,-3 39 0 0,3-5 32 0,19-28 1 16,-19 33 0-16,0 3 0 0,-1 5-33 16,7-2 0-16,2-3 0 0,5 9 40 0,-2-6 0 15,-3 5 0-15,-2 4 0 0,2-1-40 0,-3 3 0 16,0 6 0-16,-5 2 0 0,0 6 21 0,-3 3 0 0,0 0 0 16,-3-2 1-16,1 2-22 0,-4 0 0 0,1 0 0 15,2 0 0-15,6 0-38 0,-9 0 1 0,4 2-1 16,2 1 1-16,-6 3 37 0,4-6 0 0,2 8 0 15,2-2 0-15,10-3-193 0,-4 5 1 0,11-2 1 16,-2-9-1-16,11-3 64 0,-4 1 2 0,-1-4-2 16,-7-8 2-16,-27 17-120 0</inkml:trace>
  <inkml:trace contextRef="#ctx0" brushRef="#br0" timeOffset="42949.7">30546 10082 223 0,'0'0'0'15,"0"0"0"-15,0 0 102 0,9 11 0 0,-1-8 1 16,-8-3-1-16,0 5-102 0,0-5 0 0,0 6 0 0,0-6 0 15,0 8 116-15,0-8 2 0,0 0-1 0,0 0 1 16,0 9-118-16,0-1 0 0,0 4 0 0,0-7 0 16,0 6 106-16,0 3 1 0,0 3-1 0,-6 0 0 0,6-3-106 15,0 0 0-15,-2 3 0 0,2 3 0 0,0 2 60 16,0 32 0-16,0-18-1 0,2 7 1 16,7 44-60-16,-7-45 0 0,1 0 10 15,-3 0 1-15,6 4 0 0,-6 1 0 0,0-4-11 16,5-4 0-16,-2 0 0 0,2-5 0 0,1-3-3 0,0 0 1 15,2-6 0-15,3-2 0 0,3-4 2 0,-1-4 0 16,-1-4 0-16,-4 0 0 0,3-8 12 0,3-3 1 16,-1-3-1-16,12 3 1 0,0-8-13 0,8 2 0 15,6-14 0-15,0-5 0 0,-1-3 6 0,48-48 1 16,-47 25-1-16,-3-13 1 0,33-66-7 16,-36 68 0-16,-3-2-31 0,-5-7 0 0,0 6-1 15,-3 4 1-15,-5 1 31 0,10-52 0 16,-16 67 0-16,-2 6-50 0,-1-21 0 15,-3 32 0-15,1 14 0 0,2 0 50 16,-5 9 0-16,-3 5-169 0,5 5 0 16,-5-5 1-16,0 0-139 0,9 9 170 15,-9-4-1-15,0-5-209 0</inkml:trace>
  <inkml:trace contextRef="#ctx0" brushRef="#br0" timeOffset="43383.28">31574 10250 504 0,'0'0'0'0,"0"0"0"0,0 0 0 0,0 0 42 0,0 0-1 0,16 31 0 0,-10-25 0 16,2 0-41-16,-5-6 0 0,-3 0 0 0,6 2 0 0,-6-2 109 15,5 0-1-15,1 0 0 0,2 0 1 0,3 0-109 16,-6 0 0-16,4 3 0 0,2 6 0 0,3-9 91 16,2 3 1-16,1-3-1 0,-3 0 0 0,-1 0-91 15,1 0 0-15,3 0 0 0,-6 0 0 0,0 0-13 16,-3 0 1-16,0 0-1 0,1 0 1 0,2 0 12 15,-6-3 0-15,9-3 0 0,-6 0 0 0,3-2 9 16,0 0 1-16,1-1-1 0,4-2 1 0,-2-3-10 0,5-3 0 16,-5-3 0-16,3 1 0 0,5-4 10 0,16-19 1 15,-27 25-1-15,3 3 1 0,6-23-11 16,-15 23 0-16,1 3 19 0,2-12 2 16,-8 15-2-16,-6-6 1 0,1-6-20 15,-1 15 0-15,-2 2 34 0,-17 8 0 16,6 4 0-16,-9 8 0 0,-5 2-34 0,0 10 0 15,0 2 0-15,2 8 37 0,-7 0 1 0,18 1 1 16,1-4-1-16,3 1-38 0,4-3 0 0,7 2 0 16,-1 6 0-16,1 1 53 0,5 35 0 15,5-35 0-15,1-1 2 0,16 31-55 16,-8-36 0-16,5-1 32 0,3-2 0 0,25 0 0 16,6-12 0-16,13 1-32 0,3-1 0 0,36-22 0 15,3-8 0-15,22-15-42 0,124-81 0 16,-144 11 0-16,-110 93-1519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6:33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27463 13081 11 0,'0'0'0'0,"0"0"0"0,0 0 0 0,0 0 0 0,0 0 1 0,0 0-1 15,0 0 1-15,0 0-1 0,0 0 0 0,0 0 0 16,28-9 0-16,-25 6 87 0,0-8 0 0,-1 8 1 16,1-5 0-16,0 2-88 0,2 1 0 0,-5 5 0 0,3-3 0 15,-3 3 63-15,6-3 1 0,-6 3 0 0,0 0 0 16,0 0-64-16,0 0 0 0,2 6 0 0,-2-6 0 15,0 5 78-15,0-5 1 0,0 17-1 0,0 9 0 0,0 10-78 16,-2 6 0-16,-1-8 0 0,0 3 0 16,0-1 101-16,-8 46-1 0,6-37 0 0,2 0 2 15,3 0-102-15,-5 8 0 0,-1 4 0 0,0-1 66 16,4 3 1-16,-7 3-1 0,7 5 2 0,2 4-68 16,-3 64 0-16,6-76 0 0,2 3 9 15,3 39 0-15,-8-62 0 0,3-2 1 0,0-1-10 16,-3-7 0-16,0 2 0 0,0-3-90 0,0-3-1 15,0-8 1-15,0-3-1 0,0-6 91 0,0-2 0 16,0 0 0-16,0-1 0 0,0-5-205 0,-3 6-1 16,3 0 0-16,0-6 0 0,-3 8 146 0,3-8 0 15,3 11 0-15,0-8-1 0,-3-3-98 0</inkml:trace>
  <inkml:trace contextRef="#ctx0" brushRef="#br0" timeOffset="333.14">27472 13393 11 0,'0'0'0'16,"0"0"0"-16,11-37 0 0,0 6 1 0,-3 3-1 16,0 3 1-16,-5 3-1 0,3-1 0 0,-1-2 0 15,1 8 0-15,-6 8 92 0,0-2 1 0,0 8 1 0,0-8-1 16,0 8-93-16,0 3 0 0,0-8 0 0,0 8 0 15,0-6 98-15,0 6 2 0,0 0-2 0,0 0 2 0,3-5-100 16,2 2 0-16,6 3 0 0,-3 0 0 0,9-3 49 16,2 0 1-16,14 3-1 0,1-6 1 0,10 4-50 15,3 2 0-15,-3 0 0 0,-3-3 0 0,1 0 10 16,-4-3 1-16,9 1 0 0,3 2 0 0,0-5-11 16,0 2 0-16,-3 0 0 0,2-2 0 0,-2-1-98 15,3 1 1-15,-11 2-2 0,-9 6 2 0,-2 0 97 16,-3 3 0-16,-3 0 0 0,-9 0 0 0,-2 2-98 0,-5 4-1 15,-6-4 1-15,0-5-1 0,0 0-79 0</inkml:trace>
  <inkml:trace contextRef="#ctx0" brushRef="#br0" timeOffset="599.64">27124 13905 696 0,'0'0'0'0,"0"0"0"15,0 0 0-15,0 0 31 0,38 39 1 0,-21-27 0 16,5-1 0-16,6-8-32 0,8 0 0 0,-3-1 0 16,5-2 0-16,1-2 9 0,0-1 1 0,2 0 0 15,3-11 0-15,6 0-10 0,-6 0 0 0,9 2 0 16,2 4 0-16,3 0 0 0,0-1 0 0,0 1 0 0,-3 2 1 15,3-5-1-15,0 2 0 0,-2 4 0 0,-1 2 0 16,-3 3-148-16,-2 0 1 0,-3-9-1 0,-6-2 1 0,-41 11-58 16</inkml:trace>
  <inkml:trace contextRef="#ctx0" brushRef="#br0" timeOffset="1099.62">28894 13905 809 0,'0'0'0'16,"0"0"0"-16,0 0 0 0,0 0-5 0,0 0 1 15,0 0-1-15,0 0 1 0,0 0 4 0,0 0 0 16,0 0 0-16,-36 14 0 0,23-14 35 0,-1 0 1 16,-6-3-1-16,-4 0 1 0,-10 1-36 0,1-10 0 15,-5 10 0-15,5 2 0 0,-1 0 8 0,9 0 1 0,-5 5-1 16,2 6 1-16,-5 6-9 0,-25 26 0 15,33-21 0-15,-2 1 77 0,-15 27 0 16,26-19 0-16,-1 3 0 0,-10 31-77 16,16-37 0-16,8 6 49 0,0-6-1 0,3 3 0 15,3-6 1-15,5-3-49 0,3-5 0 0,3-3 0 16,-6-2 0-16,6-10 42 0,3-2 2 0,-4-2-1 16,12-4 0-16,0-2-43 0,47-21 0 15,-33 1 0-15,5-3-13 0,44-36 1 16,-44 36-1-16,1 3 1 0,35-45 12 0,-44 39 0 15,-3-6-108-15,-3 1 2 0,-2 2-2 0,-9 7 2 16,1-1 106-16,-7-3 0 0,-2 3 0 0,-2 3 0 16,-1 5-45-16,-5 1 0 0,-1 8 0 0,-2 8 0 0,0 6 45 15,0 0 0-15,-2 6 0 0,2-6 0 0,0 0 23 16,-6 8 2-16,6 6-2 0,-5 3 1 0,-1 6-24 16,3 2 0-16,-2 6 0 0,-1 3 0 0,6 8 38 15,-5 42 0-15,2-47 0 0,3-9 1 16,3 31-39-16,2-34 0 0,6-2-37 15,9 5 0-15,-6-22 0 0,-3-6 0 16,30-12 37-16,-16 4 0 0,8-12-107 0,39-25 2 16,-39 17-2-16,-33 28-467 0</inkml:trace>
  <inkml:trace contextRef="#ctx0" brushRef="#br0" timeOffset="1400.15">29466 12926 1179 0,'0'0'0'0,"0"0"0"0,0 0 0 0,0 0 63 0,0 0 1 0,25 37-1 16,-19-23 0-16,-6 8-63 0,5 1 0 0,-5 5 0 16,3 6 0-16,2 5 17 0,6 51 0 15,-11-39 0-15,0-1 0 0,0 54-17 16,-5-45 0-16,-1 6 53 0,-2 3-1 0,-6 5 0 0,3-9 0 15,-3 7-52-15,-10 78 0 0,12-84 0 16,-1 5-35-16,-12 57 0 0,22-77 0 16,-2-2 0-16,5-3 35 0,0-6 0 0,-3-5 0 15,6-11-172-15,2-4 1 0,1-5 1 0,-1 1-1 0,3-13 33 16,-2-2 2-16,8-2-2 0,-6-13 2 0,-8 15-117 16</inkml:trace>
  <inkml:trace contextRef="#ctx0" brushRef="#br0" timeOffset="1833.74">30364 13700 1034 0,'0'0'0'15,"0"0"0"-15,0 0 0 0,0 0 18 0,0 0 1 16,0 0 0-16,0 0 0 0,0 0-19 0,0 0 0 0,-33-3 0 15,13 8 0-15,1 4 51 0,-3 5 1 0,-3-6-1 16,0 1 2-16,0 5-53 0,-2 3 0 0,2 0 0 16,8-3 0-16,6-9 46 0,6 4 0 0,-1-1 0 15,1 3 0-15,-1 1-46 0,3-1 0 0,3 6 0 16,0 3 0-16,0 8 17 0,14 28 2 16,-3-31-1-16,3 6 0 0,30 34-18 15,-24-37 0-15,2 0 27 0,27 23 1 16,-29-31-1-16,-4-1 1 0,9 21-28 0,-19-26 0 15,-6-9 33-15,0 4 0 0,0-6 0 0,0 2 1 16,-6 1-34-16,1-1 0 0,-4 1 0 0,1 0 0 16,-6-1 42-16,-2 1 1 0,-9 2 0 0,-8-5 0 15,-9 8-43-15,-2-5 0 0,5 3 0 0,4-7 0 0,1 4 17 16,-2 0 1-16,6 2 0 0,-3 0 1 0,8 4-19 16,-5-7 0-16,10-2 0 0,7-3 0 0,13 0-131 15,-3-5 2-15,3 5-2 0,0 0 2 0,0 0 129 16,11-15 0-16,5 4 0 0,4-6-173 15,32-25 0-15,-8 17 0 0,-44 25-592 16</inkml:trace>
  <inkml:trace contextRef="#ctx0" brushRef="#br0" timeOffset="2233.36">31035 14034 1010 0,'0'0'0'0,"0"0"0"0,42 0 32 0,16 0 0 16,-33 0 0-16,-1 0 0 0,10 0-32 15,-15 0 0-15,-3 0 70 0,15-2 0 16,-12-4 1-16,3 0 0 0,20-5-71 16,-26 8 0-16,1 3 45 0,13-3 1 15,-19 1 1-15,-2-1-1 0,-1-3-46 16,-3 3 0-16,4 1 25 0,-1-1 1 0,0 0-1 15,-8 3 1-15,3-6-26 0,-3 1 0 0,3-4 0 0,0 1 0 16,-3-1 18-16,-3 4 0 0,0-9 0 0,0 0 0 16,-11 0-18-16,-2-9 0 0,-6 9 0 0,-3 0 0 15,-8 3 8-15,0 2 2 0,-1 1-1 0,4 2 0 16,2 12-9-16,1-3 0 0,5 8 0 0,-9-8 0 0,9 8 25 16,3-3 0-16,0 6 0 0,-1 1 1 0,1 1-26 15,-12 32 0-15,23-20 0 0,-6 6 56 16,3 48 0-16,9-34 1 0,4 8 0 15,4-6-57-15,-3 10 0 0,5-4 0 0,3 6-11 16,0 2 0-16,14-19 0 0,8-2 0 0,11-7 11 16,9-5 0-16,35-45 0 0,17-14 0 0,-105 28-1573 0</inkml:trace>
  <inkml:trace contextRef="#ctx0" brushRef="#br0" timeOffset="7933.74">17577 16392 89 0,'0'0'0'0,"0"0"0"0,0 0 41 0,0 0 0 0,0 0 0 16,0 0 1-16,-14 31-42 0,6-23 0 15,2-5 98-15,-5 9 0 0,6-7 1 0,2 4-1 16,-14 5-98-16,15-9 0 0,-4 1 25 16,6-6 1-16,-8 3-1 0,8-3 1 15,-11-3-26-15,0 0 0 0,8 0 27 16,-14-2-1-16,9-7 0 0,-6 4 0 15,-11-15-26-15,17 12 0 0,3-3 20 16,-15-11 0-16,15 16 0 0,-4 4 0 16,4-7-20-16,-1 4 0 0,1 5 15 0,2 3 0 15,3 0 0-15,0 0 0 0,-5 3-15 16,5 3 0-16,-6 2 76 0,1 26-1 16,2-6 0-16,-3 11 1 15,1 4-76-15,5-10 0 0,5-13 0 0,1 3 25 0,2-7 1 16,-2-2 0-16,-1-5 0 0,3-6-26 0,-2-6 0 0,2 0 0 15,-2 3 0-15,-1 0-7 0,4-3 0 0,4-2 0 16,4-4 0-16,-3 4 7 0,13-24 0 16,-7 15 0-16,-1-8-35 0,17-20 1 15,-22 22-2-15,0-2 2 0,10-26 34 16,-15 25 0-16,2 3-30 0,8-19 1 16,-16 19-1-16,2 4 1 0,1-15 29 15,-1 19 0-15,-5 7-20 0,6-1 1 16,-6 6 0-16,0 0 0 0,0 0 19 15,8 6 0-15,-8-6 40 0,0 8 1 0,6-2-1 16,-3 2 1-16,8 23-41 0,-6-6 0 16,3 6 7-16,9 34 1 0,-9-40-1 15,-2-2 1-15,8 16-8 0,-9-30 0 0,-5-1 34 16,0-8 1-16,8 9-1 0,-2-4 1 0,-1 1-35 16,9-3 0-16,-5-3 0 0,2-3-16 15,0-3 0-15,2 1 0 0,1-4 1 16,14-13 15-16,-17 8 0 0,-3 0-16 15,9-15 0-15,-9 15 0 0,0-5 1 16,9-24 15-16,-9 18 0 0,3-3-5 16,9-28 1-16,-15 28-1 0,9 5 1 15,-6 1 4-15,3 8 0 0,-5 2 0 0,2 9-7 0,-8 3 0 16,6 0 0-16,-6 0 1 0,2 3 6 0,4 6 0 16,-1-1 0-16,-5 3 51 0,6 26 2 15,-6-3-1-15,6 0 0 0,2 41-52 16,-3-49 0-16,-2-4-6 0,8 21 0 15,-5-27 0-15,2-4 0 0,11 10 6 16,-13-13 0-16,-1-1 51 0,9 3 1 16,0-8-1-16,-9-3 2 0,15-3-53 15,-12 0 0-15,6 1 22 0,16-18 1 16,-10 6 0-16,5 3 0 0,13-32-23 16,-18 24 0-16,-7-4-23 0,15-22 0 15,-11 20 0-15,-4 0 1 0,9-18 22 16,-11 29 0-16,-5 3-41 0,8-9-1 15,-9 18 1-15,1-4 1 0,8 12 40 16,-12-6 0-16,10 2 44 0,7 24 0 0,-11-7 1 16,9 10-1-16,10 44-44 0,-16-40 0 15,-5 7 23-15,2 2 1 0,3-3 0 0,3-2 0 16,-8 0-24-16,2-7 0 0,6-4 0 0,-1-4 0 16,-1-2-137-16,1 3 0 0,7-15 1 0,-9-2-1 0,5-6 20 15,1-3-1-15,-3-17 1 0,-3-11 0 0,-11 31-393 16</inkml:trace>
  <inkml:trace contextRef="#ctx0" brushRef="#br0" timeOffset="8633.08">18022 15073 651 0,'0'0'0'0,"0"0"0"0,0 0 15 0,0 0 0 16,0 0 0-16,0 0 1 0,0 0-16 0,0 0 0 16,0 0 0-16,0 0 13 0,0 0 0 0,0 0 0 15,0 0 1-15,0 0-14 0,0 0 0 0,0 0 0 16,0 0 0-16,0 0 34 0,0 0-1 0,0 0 0 16,0 0 0-16,5 28-33 0,-5-17 0 0,-3 11 0 15,1 9 0-15,2 9 31 0,-6-1 0 0,1 1 0 16,-1 5 0-16,3 2-31 0,-13 46 0 15,13-51 0-15,-8 1-22 0,-3 33 1 16,14-45-1-16,6-3 1 0,13 17 21 16,-13-28 0-16,7-6-158 0,-4 3 0 0,2-8-1 15,-6 2 2-15,3-5 121 0,4 0-1 0,-12-3 1 16,0 0-111-16</inkml:trace>
  <inkml:trace contextRef="#ctx0" brushRef="#br0" timeOffset="9149.94">17939 15928 741 0,'0'0'0'0,"0"0"0"0,0 0 0 0,0 0 35 0,8 0-1 0,-2 3 0 16,-1 2 0-16,1 1-34 0,-6-6 0 0,2 6 0 16,1-1 0-16,0 4-14 0,2-7 0 0,-5 4 0 15,6 0 0-15,-6 2 14 0,0 3 0 0,0 1 0 16,-6-7 0-16,6 1 26 0,-5-1 0 0,2 1 0 15,0 0 1-15,1-1-27 0,2-5 0 0,-6 9 0 16,6-4 0-16,-5 1 18 0,5 0 1 0,-3-1-1 16,0 1 1-16,0 2-19 0,3 4 0 0,0-4 0 15,0-2 0-15,6-3 7 0,-6-3 0 0,3 5 0 0,-3-5 2 16,5 0-9-16,-5 0 0 0,6 0 0 0,-6 0 0 16,8-3 61-16,-3 1 0 0,1-1 0 0,-6 3 0 15,8-9-61-15,-2 4 0 0,-1-1 0 0,-5 0 0 16,3 4 6-16,0-10 0 0,-3 4-1 0,-3-1 1 0,0-2-6 15,3-3 0-15,0 3 0 0,0 2 0 0,0 9 14 16,-5-5 1-16,5 5 0 0,0-6 0 0,0 6-15 16,5-3 0-16,-5 3 0 0,6 9 0 0,2-9-81 15,-2 0 2-15,2 0 0 0,9 3 0 0,2 2 79 16,3 1 0-16,-3-3 0 0,1-1 0 0,-9 4-117 0,2 0 2 16,-4-6-2-16,-9 0 2 0,0 0-317 0</inkml:trace>
  <inkml:trace contextRef="#ctx0" brushRef="#br0" timeOffset="9766.79">18547 15329 123 0,'0'0'0'0,"0"0"0"0,0 0 0 0,0 0 23 0,0 0 0 0,44 19 0 16,-30-13 1-16,5 0-24 0,-5-1 0 0,5 1 0 15,6-3 0-15,2-1 48 0,4 1-1 0,-3-3 0 16,2-3 1-16,9 1-48 0,-6-1 0 0,5 3 0 16,-4 0 0-16,-4-3-71 0,3 3 0 0,0 3-1 15,-2 0 1-15,2-1 59 0,19 7 1 16,-32-9 0-16,-20 0-55 0</inkml:trace>
  <inkml:trace contextRef="#ctx0" brushRef="#br0" timeOffset="9999.9">18624 15658 876 0,'0'0'0'0,"0"0"0"0,0 0 44 15,33 11 0-15,-22-11 0 0,-3 0 1 16,17 0-45-16,3 3 0 0,8 2 25 0,49 4 0 15,-46-6 0-15,-9 0 0 0,31 2-25 16,-30 1 0-16,-4 5-195 0,1 3 1 16,2 6 1-16,3-6-1 0,3 0 148 0,6 3 1 15,-15-6-1-15,-5-5 1 0,-22-6-102 0</inkml:trace>
  <inkml:trace contextRef="#ctx0" brushRef="#br0" timeOffset="12250.17">26541 15995 820 0,'0'0'0'0,"0"0"0"0,0 0 0 0,0 0 35 0,-33-11 1 0,19 3-1 16,0-1 1-16,3 4-36 0,3-9 0 0,2 2 0 16,1 1 0-16,-1 3 84 0,1 2-1 0,2 0 0 15,3-2 2-15,-3-6-85 0,0 0 0 0,-8 3 0 16,3 2 0-16,2 3 47 0,4 1 1 0,-1-1 0 15,0 1 0-15,3 5-48 0,0 0 0 0,0 0 0 0,0 0 0 16,0 0 6-16,0 0 1 0,0 0 0 0,14 2 0 16,5-2-7-16,6 0 0 0,22-2 0 0,11-1 0 0,6-6 35 15,74-16-1-15,-75 11 0 16,4 0 0-16,65-23-34 0,-65 23 0 0,10 3 20 16,67-6 1-16,-73 6 0 0,4 8 0 15,74 3-21-15,-83 0 0 0,1-6 15 16,65 6 0-16,-74 0 0 0,6 0 1 15,60 0-16-15,-71 0 0 0,-1 0-88 16,50 0 2-16,-63-2-2 0,-9 2 2 0,20-3 86 16,-33 3 0-16,-9 3-158 0,-8-3-1 15,-8 0 0-15,8 0-571 0</inkml:trace>
  <inkml:trace contextRef="#ctx0" brushRef="#br0" timeOffset="12566.75">27129 15962 865 0,'0'0'0'0,"0"0"0"0,0 0 0 0,28 31 54 0,-9-12 1 0,1 7 0 15,-4-1 0-15,-2-3-55 0,14 21 0 16,-17-18 0-16,-3 3 46 0,3 26 1 0,-3-24 0 16,3 4 0-16,9 51-47 0,-18-38 0 15,1 4 79-15,0-3-1 0,2 3 0 0,-5-1 2 16,6 1-80-16,-3-1 0 0,8-2 0 0,-6-11 0 0,-2-1-84 16,16 21 1-16,-8-38 0 0,0-10 0 15,17-6 83-15,-9-3 0 0,6-3-174 16,0-3-1-16,3-11 0 0,-1-8 1 0,-27 25-243 15</inkml:trace>
  <inkml:trace contextRef="#ctx0" brushRef="#br0" timeOffset="13566.68">28190 16220 999 0,'0'0'0'15,"0"0"0"-15,5 31 62 0,1 9 0 16,-6-15 0-16,0 3 0 0,0 3-62 15,0 3 0-15,-3 3 0 0,0-4 20 0,-2 9 2 0,-1 3-1 16,1-11 0-16,2 0-21 0,6 0 0 0,-3 0 0 16,-3-1 0-16,-2 1 29 0,-4-3 1 0,4 3-1 15,-1-6 1-15,-2-3-30 0,-3 17 0 16,5-30 0-16,6-7-24 0,0-5 0 16,-2 6 0-16,2-6 0 0,0 0 24 15,8-3 0-15,-8 3-19 0,0-6 0 0,5-8 0 16,4-14 0-16,5-14 19 0,2-3 0 0,3 0 0 15,-5-3 0-15,6 0 23 0,18-44 0 16,-18 49-1-16,-7 1 1 0,23-31-23 0,-16 45 0 16,-4 5-7-16,15-10 1 0,-18 21 0 15,-7 10 0-15,8 2 6 0,-9 0 0 16,1 0 51-16,2 0 1 0,0 8-1 0,3 3 2 16,3 17-53-16,0-8 0 0,5 8 3 15,4 3 0-15,-4-3 0 0,0-2 1 0,1-1-4 16,-1 0 0-16,3-8 0 0,3-3 0 0,8-3-15 15,-8-2-1-15,8-6 1 0,-5-1 1 0,2-2 14 16,0-2 0-16,4-7 0 0,-1-5 0 0,0-6-47 16,33-25 1-16,-33 20-1 0,3-3 1 15,25-28 46-15,-31 30 0 0,-5 1-33 0,22-26-1 16,-27 29 1-16,-1 8 1 0,8-20 32 16,-18 20 0-16,-1 6 38 0,-5 2 1 15,-3 6 0-15,3-6 0 0,-3 6-39 16,5 0 0-16,-5 0-10 0,-5 14 1 15,2-2 0-15,0 7 0 0,-8 40 9 16,3-16 0-16,-9 10 58 0,3 3 1 0,6-5 0 16,8 2 1-16,-5-2-60 0,2 0 0 0,6-9 0 15,2-3 0-15,1-5-16 0,-1-3 2 0,9-8-1 16,0-7 1-16,0-7 14 0,-1-6 0 0,-2 0 0 16,0-3 0-16,0-3 37 0,1 0 2 0,7-8-2 15,6-3 1-15,0-6-38 0,8 0 0 0,-8-5 0 16,-3-3 0-16,3-3-43 0,-3 0 1 0,0 0-2 15,-3 0 2-15,0-3 42 0,17-36 0 16,-19 33 0-16,-9-2-47 0,14-31 0 16,-8 41 0-16,0 4 0 0,5-17 47 0,-10 25 0 15,2 9-25-15,8-6 1 0,-14 11 0 16,4 3 0-16,-1 5 24 0,3 4 0 16,-3 2 36-16,17 17 0 0,-5-3 1 15,4 12-1-15,15 33-36 0,-25-36 0 0,2 3 22 16,1-1 1-16,2-2-1 0,6-3 1 0,0 0-23 15,0-3 0-15,3-8 0 0,-4-1 0 0,4-10 74 16,2-3 1-16,-2-4-1 0,0 1 0 0,-1-3-74 16,1-3 0-16,0 1 0 0,-4-10 0 0,-4 1 36 15,2-3 1-15,-3 3 0 0,1 2 0 0,-4-5-37 16,-5 3 0-16,0-3 0 0,-2 3 0 0,-1-9 11 0,0-22 0 16,-8 19 0-16,-3-5 0 0,-8-28-11 15,0 30 0-15,-5 4 6 0,-26-23 1 16,20 25-1-16,-3 3 1 0,-27-8-7 15,27 19 0-15,3 9 3 0,-31 9 1 16,31-1 0-16,3 8 0 0,-23 41-4 16,26-30 0-16,2 10 56 0,3-1 1 0,-3 23-1 15,6 6 1-15,-3 10-57 0,-6 100 0 16,12-83 0-16,-1 15 43 0,-2 0 0 0,16-12 0 16,6-5 2-16,11-6-45 0,41 60 0 15,-5-108 0-15,16-19-54 0,6-6 2 0,-83-14-1623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6:52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17759 16651 1067 0,'0'0'0'0,"0"0"0"0,0 0 0 0,61-17 15 0,-14 6 0 15,-8-6 0-15,-1 0 0 0,-5 0-15 0,37-14 0 16,-48 20 0-16,-11 5-47 0,-9-5 1 15,-4 5-2-15,-12 4 2 0,-30 4 46 16,5 4 0-16,-11 0-76 0,-11 2 0 16,6 6-1-16,8 3 1 0,-2 0 76 0,2 3 0 0,2-6 0 15,7-3 0-15,5-3-44 0,5-5 1 0,-2-6-1 16,5-2 1-16,8-9 43 0,-13-20 0 16,21 20 0-16,4 0 94 0,-6-12-1 15,8 12 0-15,3 3 1 0,3-9-94 16,2 9 0-16,-5 0 126 0,20-20 1 15,-1 11-1-15,11-2 1 0,56-32-127 16,-33 26 0-16,-1 3 94 0,12-3 1 0,5 0 0 16,2-1 0-16,10-4-95 0,1 2 0 0,-10 5 0 15,0 1 0-15,0 0 18 0,3 2 1 0,-23 15 0 0,-5-6 1 16,-8 14-20-16,-6 0 0 0,-14 3 0 0,-2 8 0 0,-12-3-9 16,-5 6 2-16,-3 6 0 0,1-3 0 0,-12 3 7 15,-22 36 0-15,8-20 0 0,-8 12-28 16,-44 42 0-16,42-50 0 0,-1 2 0 15,0-3 28-15,1-5 0 0,-1-3 0 0,6 0 16 16,0-6 0-16,8-5 0 0,0-3 0 0,6-6-16 16,5-2 0-16,3-4 0 0,11-5 0 0,0 0 28 15,0 0 0-15,11-5 1 0,-6-1 0 0,1-3-29 16,35-21 0-16,-5 1 0 0,11-13 19 0,50-37 0 16,-56 51 0-16,1 3 0 0,38-26-19 15,-42 34 0-15,-7 1 5 0,30-4 1 16,-36 6-1-16,-1 0 1 0,10 0-6 15,-29 14 0-15,-5 0 0 0,0 14 0 16,-5-9 0-16,-4 7 1 0,-27 19-1 16,3 0 0-16,-14 5-29 0,-41 40 1 15,49-48 0-15,6-2 0 0,-6-1 28 0,6-3 0 16,3 1 0-16,5-1 18 0,3-2 1 0,2-6-1 16,9-3 1-16,11-11-19 0,-2 6 0 0,2-6 0 15,0 6 0-15,0-6 62 0,0 0 1 0,8 0 1 16,0-3-1-16,9 3-63 0,-3 0 0 0,13-11 0 15,12-6 0-15,16-3 40 0,42-28 0 16,-64 26 0-16,0-1 1 0,25-19-41 16,-33 28 0-16,-6 5-27 0,9-10 1 0,-22 16 0 15,-6 3 0-15,0 0 26 0,0 0 0 16,0 0 4-16,-6 14 1 0,3-3 0 16,0 3 0-16,1 3-5 0,2 11 0 0,-6 6 0 0,6 11-34 15,0 3 0-15,0-9 0 0,0-11 1 0,6 1 33 16,-4-1 0-16,10 0 0 0,-4-3 0 0,3 0-100 15,3-2 2-15,-9-31-2 0,-13-18 2 0,8 26-1169 16</inkml:trace>
  <inkml:trace contextRef="#ctx0" brushRef="#br0" timeOffset="2782.9">17505 14943 33 0,'0'0'0'0,"0"0"0"0,0 0-4 0,0 0 0 16,0 0 0-16,0 0 1 0,0 0 3 16,0 0 0-16,0 0 19 0,0 0 1 15,0 0-1-15,0 0 1 0,0 0-20 16,0 0 0-16,0 0 85 0,0 0 1 16,0 0-1-16,-14-31 1 0,9 26-86 15,5 5 0-15,-6-6 64 0,6 0 2 0,0 6-2 16,0 0 1-16,-3-2-65 0,3 2 0 15,0 0 64-15,0 0 2 0,0 0-1 16,0 0 0-16,-5-6-65 0,5 6 0 16,-6 6 40-16,-13 13 2 0,5-2-1 0,-2 11 0 15,-1 0-41-15,6 3 0 0,-3 3 0 0,3 8 30 16,3 3 0-16,2-8 0 0,1-6 1 0,5 0-31 16,0-6 0-16,0 0 0 0,0 4 0 0,5-1 1 15,1 28 0-15,-6-39 0 0,0 0 0 16,0 19-1-16,0-16 0 0,0 2-54 0,0 21 0 15,0-21 0-15,0-2 0 0,0 19 54 16,0-25 0-16,5-2-173 0,4 2 1 16,-9-14 0-16,0 0-214 0</inkml:trace>
  <inkml:trace contextRef="#ctx0" brushRef="#br0" timeOffset="3284.88">17400 15964 11 0,'0'0'0'0,"0"0"0"0,0 0 0 0,0 0 37 0,0 12 0 0,0-4 0 0,0-8 0 16,0 0-37-16,0 0 0 0,0 0 0 0,0 0 0 16,0 0 98-16,0 0 0 0,0 0 0 0,0 0 1 0,0 0-99 15,0 0 0-15,0 0 0 0,0 0 0 0,-5-6 52 16,5 6 1-16,-6-2-1 0,6 2 1 0,-5 0-53 16,5 0 0-16,0 0 0 0,0 0 0 0,-6-9 25 15,6 9-1-15,0-5 0 0,0 5 1 0,0 0-25 16,0 0 0-16,-3 0 0 0,3 0 0 0,0 0 33 15,0 0 1-15,-5-6-1 0,5 6 1 0,-11 6-34 16,2-1 0-16,4 6 0 0,2 1 0 0,-8-4 72 0,3 6 0 16,2 6-1-16,1 2 2 0,5 1-73 0,0 16 0 15,5-25 0-15,-5-2 56 0,9-1 1 16,-4-8-1-16,1-3 1 0,-1 0-57 16,3 0 0-16,-2 0 0 0,8-3-15 0,-6 0 1 15,3-3-1-15,0 1 1 0,-3-6 14 0,1-1 0 0,-4 7 0 16,1-4 0-16,-6 9-56 0,-6-5 0 0,6 5 0 15,-8-6 0-15,2 6 56 0,1 0 0 0,-1 6 0 16,-2-6 0-16,3 2-206 0,-1 1 1 0,3 0-1 16,-2 3 0-16,5-6 154 0,0 0 1 0,5-6-2 15,-5-2 2-15,0 8-96 0</inkml:trace>
  <inkml:trace contextRef="#ctx0" brushRef="#br0" timeOffset="3766.62">17867 15413 865 0,'0'0'0'0,"0"0"0"0,0 0 0 0,0 0 35 0,0 0 0 0,33 0 0 16,-14 0 0-16,1 0-35 0,30 0 0 16,-17 0 0-16,0 0 14 0,0 0 1 0,-3 0-1 15,-8 6 1-15,3-4-15 0,8-2 0 16,-19 0 0-16,3 0-37 0,2-2-1 15,-5 4 1-15,5 4 1 0,26 0 36 16,-26-6 0-16,-5 0-154 0,5 0 1 0,0 0-1 0,-10-3 1 16,-9 3-73-16</inkml:trace>
  <inkml:trace contextRef="#ctx0" brushRef="#br0" timeOffset="3983.19">17872 15697 842 0,'0'0'0'0,"0"0"0"0,0 0 112 16,-11 37 1-16,11-29-1 0,0 1 2 0,6 2-114 15,2-8 0-15,3 8 0 0,3-5 75 0,-6 2 0 16,15-2 0-16,10 5 2 0,8 0-77 0,9-2 0 16,8-4 0-16,-6-2 0 0,6 0-88 0,-5-3 2 15,5 5-1-15,5 7 0 0,-5 5 20 0,0-1 1 16,-16-7 0-16,-12-15-1 0,-30 6-670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8:17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15099 1377 415 0,'0'0'0'0,"0"0"0"0,0 0 50 15,-14 37 1-15,0-18-1 0,-2-5 1 16,-17 14-51-16,24-13 0 0,4-13 57 0,5 4 0 15,0-6 1-15,-6 6-1 0,6-6-57 16,-5 8 0-16,5-8 0 0,0 0 19 0,11 0 0 16,-3 0 0-16,-2 0 1 0,5 0-20 15,-3 0 0-15,-2 0 10 0,2-8 0 16,-3 8 0-16,-5 0 0 0,9-6-10 16,-9 6 0-16,0 0 34 0,0-8 1 15,0 8-1-15,11 0 0 0,0 2-34 16,3 10 0-16,-1-4 29 0,1 0 1 0,-3-2-1 15,-2 8 1-15,-4 0-30 0,1 0 0 0,-6 0 0 16,-11 9 0-16,-3-1 40 0,-33 40 1 16,16-34-1-16,-2 9 1 0,-36 33-41 15,42-33 0-15,-4 5 26 0,-24 37 0 16,25-34 0-16,2 6 0 0,3-4-26 0,0 4 0 16,-5-3 0-16,8 2 39 0,-9 1 2 0,18-9-1 15,-1-5 0-15,0-1-40 0,3 40 0 16,11-33 0-16,5-7 38 0,15 43 1 0,-12-37 0 15,3-5 1-15,17 39-40 0,-17-40 0 0,-6 6 56 16,-5-5 0-16,0 5 0 0,0-5 1 0,-5 5-57 16,-9 42 0-16,-3-41 0 0,4-7 53 15,-15 37-1-15,9-39 0 0,2-3 1 16,-16 31-53-16,19-34 0 0,3-14 27 16,-8 14 0-16,16-19 1 0,3-9 0 15,-11 5-28-15,11-5 0 0,-6 9-18 16,6-4 1-16,0-5-1 0,0 0 1 0,3 3 17 15,-3-3 0-15,0 0-27 0,14-3 0 16,-9-2 0-16,4 5 1 0,16-9 26 16,-6-2 0-16,-5 3-29 0,24-6 1 15,-18 5 0-15,-1 4 0 0,25-12 28 16,-16 11 0-16,-3-2-22 0,33-6 1 16,-31 8 0-16,7 6 0 0,35 0 21 15,-42 0 0-15,4 6-10 0,40 8 0 16,-26-12 0-16,2 4 1 0,55 2 9 15,-50-8 0-15,6-2-12 0,58-4 0 16,-58-2 0-16,0-4 0 0,61-5 12 16,-55 12 0-16,-6 5 5 0,63-6 0 15,-63 6 0-15,0 6 1 0,61 2-6 16,-61-2 0-16,-8 0 28 0,60 8 1 16,-52-14-1-16,3 0 1 0,61 0-29 15,-64-6 0-15,0 6 26 0,58-8 1 0,-64 8-1 16,-5 0 0-16,50 0-26 0,-48 2 0 15,9-2-3-15,58 6 1 0,-58-6 0 0,9 0 0 16,57 6 2-16,-60-6 0 0,-6 0-12 16,69 0 1-16,-56 0-1 0,1-6 1 15,66-2 11-15,-66 2 0 0,6-3 22 16,74-10 0-16,-81 10 0 0,1-5 0 16,72-5-22-16,-67 13 0 0,6-2-18 15,77-7 1-15,-80 7 0 0,3 2 0 16,72-8 17-16,-78 11 0 0,1 6-7 0,65 3 0 15,-79 0 0-15,2-4 0 0,64 18 7 16,-67-11 0-16,-5-1 31 0,61 12 0 16,-58-12 0-16,0 3 1 0,55 12-32 15,-64-9 0-15,-2-6 2 0,49 12 0 16,-54-14 0-16,-7 2 1 0,31-5-3 16,-35 3 0-16,-7-6 1 0,20 0 0 15,-30 0 0-15,-3 0 0 0,-6 0-1 16,-3 0 0-16,-5 0-10 0,0 0 0 15,6 0 0-15,-6 0 1 0,0-9 9 16,0 9 0-16,-6-8-1 0,-2-12 1 16,-6 0 0-16,3-2 0 0,-11-37 0 15,19 31 0-15,3-6-16 0,0 0 1 0,3-3 0 16,5 1 0-16,-2-1 15 0,16-53 0 16,-11 40 0-16,-3-1-1 0,12-56 1 15,-9 56-1-15,3-5 1 0,5-59 0 0,-14 53 0 16,4 3 4-16,7-62 1 0,-7 65-1 15,-4-9 1-15,3-62-5 0,-2 68 0 16,2 3-11-16,9-57 0 0,-12 63 0 16,-2 8 1-16,3 5 10 0,-6 3 0 0,0 3 0 0,-6 3 23 15,3 0 1-15,-2 8 0 0,-1-2 0 0,-8 8-24 16,-10-14 0-16,4 19 0 0,1 4 15 16,-34-4 1-16,20 9-1 0,-5 0 1 15,-40 3-16-15,42 3 0 0,3-1 44 16,0 4 1-16,0-4-1 0,0-2 1 0,0 3-45 15,-3-1 0-15,3 4 0 0,-6-9 0 0,-8 5-19 0,3-2 0 16,-3 3 0-16,3-6 0 0,-9 0 19 0,3-6 0 16,-2 12 0-16,-6-6 0 0,5 0-23 0,-5 0 0 15,-5 5 0-15,-1-5 1 0,3 0 22 0,-10 3 0 16,7 3 0-16,-8-6 0 0,0-6 7 0,-2 6 1 16,2 0 0-16,0-3 0 0,0-2-8 0,1-1 0 15,-10-2 0-15,1 2 0 0,-2 3-28 0,-4-2 0 0,-3-4 0 16,4 9 1-16,-6 0 27 0,2 0 0 0,-10 0 0 15,-3 0 0-15,-3 0-36 0,-6 0 0 0,3 3 0 16,-2 3 0-16,-6-1 36 0,5-5 0 0,-10 9 0 16,-3-4 0-16,-3 4-57 0,-3-1 0 0,-8 4 0 15,-3 4 0-15,-3-2 57 0,-5 1 0 0,-3 4 0 16,3-2 0-16,-3 8-98 0,-152 26 0 16,152-34-1-16,8 8 2 0,-143 20 97 15,146-17 0-15,6 6-151 0,-141 25 2 16,138-31-2-16,138-28-557 0</inkml:trace>
  <inkml:trace contextRef="#ctx0" brushRef="#br0" timeOffset="20033.34">14428 13165 11 0,'0'0'0'0,"0"0"0"0,0 0 0 0,0 0 0 0,0 0 1 0,0 0-1 0,0 0 1 0,0 0-1 15,0 0 0-15,30-3 0 0,-30 3 0 0,3-8 0 0,2 5 1 16,1 0-1-16,0-5 1 0,-6 2-1 0,0-2 0 15,0 2 0-15,0 6 0 0,0-6 0 0,-6 1 0 16,6 2 0-16,0-5 1 0,0 8-1 0,-6-3 0 16,6 3 0-16,0 0 0 0,0-3 0 0,0 3 0 15,0-8 0-15,0 8 0 0,12-6 0 0,-10 3 0 16,-2 3 0-16,6-6 0 0,-1-2 0 0,-5 2 0 0,6 1 0 16,-6 5 0-16,3-3 0 0,-3 3 0 0,11-3 0 15,-6 0 0-15,9 3 0 0,-6-8 0 0,3 2 0 16,0 6 0-16,3 0 0 0,0 0 0 0,5-8 0 15,-5 2 0-15,0 6 97 0,-3 0 1 0,8-5 1 16,6 2-1-16,-3 0-98 0,3 0 0 0,3-5 0 16,2 2 0-16,9-5 66 0,-9 2 1 0,-2 7-1 15,-3-7 0-15,2 3-66 0,-7 6 0 0,-1 0 0 16,0-5 0-16,1 2 105 0,13-3 0 16,-8 6 0-16,0-5 1 0,22-1-106 15,-28 3 0-15,6 3 44 0,16-5 1 0,-21 5 0 16,2-3 0-16,16 0-45 0,-18 3 0 15,-1-3 3-15,22-2 2 0,-16 5-1 0,-5 5 0 16,18-5-4-16,-18 0 0 0,-1 0 44 16,20 3 0-16,-20-3 0 0,0 3 0 15,14 0-44-15,-13-6 0 0,-1 3 35 16,0 0 2-16,1 3-2 0,-1 2 1 0,0-5-36 16,15 3 0-16,-15-3 0 0,-5 3 27 15,0 0 0-15,2-3 0 0,3 0 1 0,-5 5-28 16,6-5 0-16,-7 0 0 0,4 0 0 0,2 0 5 15,3 0 0-15,-2 0 0 0,-1 0 0 0,0 0-5 0,20-5 0 16,-25 2 0-16,3 0-31 0,16 0 1 16,-14-2-1-16,3 2 1 0,28-8 30 15,-25 2 0-15,8 1 29 0,25-6 1 16,-39 8 0-16,6 0 0 0,22-5-30 16,-22 6 0-16,-6 5 5 0,28-9 0 15,-16 6 0-15,-4 0 1 0,26 6-6 16,-28 0 0-16,-1-3 17 0,18 9 1 15,-23-7 0-15,3 4 0 0,31 2-18 16,-26-2 0-16,4-6 17 0,41 3 0 16,-39-3 0-16,-3-3 0 0,36 3-17 15,-38 0 0-15,2-6 4 0,31 4 1 16,-30 2 0-16,2-3 0 0,36 0-5 16,-36 3 0-16,-5-3-20 0,30 3 0 15,-34 3 0-15,-4 3 1 0,13 2 19 0,-17-2 0 16,1 2-196-16,0-5 1 0,-9 14-1 0,-3 5 2 15,1-2 48-15,-25 8 0 0,13-25 1 16,6-3-318-16</inkml:trace>
  <inkml:trace contextRef="#ctx0" brushRef="#br0" timeOffset="21283.01">14781 14288 11 0,'0'0'0'0,"0"0"0"0,0 0 0 0,34-20 1 16,-29 14-1-16,-5 6 1 0,8-11-1 0,-2 5 0 15,-1 1 0-15,-2-4 1 0,-3 9-1 16,11-2 1-16,-2-13-1 0,-7 10 0 16,1 5 0-16,3-14 0 0,-1 5 0 15,-5 4 1-15,0 5-1 0,3-6 0 0,-3 6 0 16,0-8 0-16,0 8 0 0,-3-6 0 16,-2-2 0-16,-4 2 0 0,4 0 0 15,-28-8 0-15,11 11 0 0,-6-8 0 16,-25 0 0-16,34 3 0 0,-6 2 131 15,-13-5 2-15,24 8-2 0,3 3 2 16,2 3-133-16,-2-6 0 0,11 3 64 0,0 0 1 16,-2 0-1-16,2 0 2 0,0 3-66 15,0-3 0-15,0 0 54 0,8 2 1 16,3 1 0-16,8 3 0 0,20-3-55 16,-6 0 0-16,8 2 30 0,37-2-1 15,-48-3 0-15,3-3 0 0,25 3-29 16,-19 3 0-16,5 3 30 0,28 2 1 15,-33-5 0-15,-6 2 0 0,44-2-31 16,-38 0 0-16,5 0 16 0,42 3 1 16,-48-6-1-16,1 0 1 0,38 0-17 15,-38-6 0-15,0 6 61 0,38-3 1 16,-38 0 0-16,-6 0 1 0,33-2-63 16,-27-1 0-16,2 1 31 0,34-7 1 15,-45 10-1-15,-2 2 1 0,22-3-32 16,-25 0 0-16,-6-6 29 0,20-5 0 15,-17 12 0-15,-9-1 1 0,26-6-30 0,-14 4 0 16,5-7 18-16,37-2 1 0,-42 12-1 16,2-7 1-16,23-2-19 0,-28 8 0 15,3 3 5-15,8-3 0 0,-8 0 0 0,0 1 1 16,13-1-6-16,-18 3 0 0,-12-3-54 16,11 3 1-16,-8 0-2 0,-11 0 2 15,3 3 53-15,-3-3 0 0,0 0-157 16,-3 19-1-16,-8 1 0 0,3 6-171 15,-17 24 157-15,11-36 1 0,14-14-245 16</inkml:trace>
  <inkml:trace contextRef="#ctx0" brushRef="#br0" timeOffset="25065.72">17814 12172 11 0,'0'0'0'0,"0"0"0"0,0 0 0 0,0 0 1 0,0 25-1 0,0-25 1 15,9 3-1-15,-9-3 0 0,0 0 0 0,0 0 0 16,0 0 1-16,0 0-1 0,0 0 1 16,5-6-1-16,-5-2 0 0,0 2 61 15,0-2 1-15,0 0 0 0,0 8 1 0,0 0-63 16,0-6 0-16,0 6 69 0,9-6 0 16,-9 6 0-16,0 0 2 0,0 0-71 15,0 0 0-15,0 0 76 0,2 9 1 16,7-4 1-16,-4 1-1 0,-5 2-77 0,8-2 0 15,-2 8 0-15,-6 0 0 0,-6 0 83 0,6 0 0 0,-8 9 1 16,3-1 0-16,-9 6-84 0,0-5 0 0,3 2 0 16,0 1 0-16,3 2 52 0,-6 0 2 0,8-6-2 15,6-2 1-15,0 0-53 0,-5 11 0 16,5-12 0-16,5-5 57 0,6 29 1 16,-2-18 0-16,-4 0 0 0,3 23-58 15,-2-31 0-15,-1-3 11 0,4 9 0 16,-4-15 0-16,-5 3 0 0,0 3-11 15,0-5 0-15,0 2 17 0,0 12 1 16,0-12 0-16,0 6 0 0,6 0-18 0,-12 5 0 16,6 3 0-16,-5 6 15 0,-1-3 1 0,3-8-1 0,3 0 2 15,0-3-17-15,0-3 0 0,3 0 0 0,0 0 0 16,5 0 12-16,-8-6 0 0,9 4 0 0,2-4 0 0,2 6-12 16,-2-5 0-16,6-4 0 0,8 1 0 0,5-3 9 15,-2 2 1-15,8-5 0 0,5-5 0 0,3-4-10 16,1 1 0-16,-7 5 0 0,-2 3 0 0,0 0 9 15,3-3 0-15,-6 3 0 0,-5 0 0 0,2 0-9 16,-5 0 0-16,2 0 0 0,4 3 0 0,2 0 5 16,0 0 0-16,-2 2 0 0,4-5 1 0,7 3-6 15,-1-3 0-15,9 0 0 0,3-3 0 0,-1 3 1 0,1-5 1 16,5-1 0-16,0 3 0 0,-6-2-2 16,6 2 0-16,6-3 0 0,-4-2 0 0,4 2 1 0,-1-2 0 15,1 5 0-15,-9 3 0 0,3 0-1 0,0 3 0 16,-3-1 0-16,3-2 0 0,-5 0-3 0,5 0 0 15,-6 6 0-15,1-6 1 0,-1 0 2 0,1 0 0 16,2 0 0-16,3 0 0 0,3 0 2 0,0 0 0 0,-1 0 0 16,4 0 1-16,-6 0-3 0,6 0 0 0,-4-6 0 15,-2 4 0-15,6-1 25 0,-1 0 1 0,4-8-1 16,5 8 2-16,-1-8-27 0,1 2 0 0,-3 6 0 16,-5-8 0-16,2 8 47 0,-8-8 1 0,3 8-1 15,-3-2 1-15,-3 2-48 0,3 0 0 0,-5 0 0 16,-1 3 0-16,1 0 1 0,-1 3 1 0,3-3-1 15,-2 3 1-15,-1 5-2 0,6-5 0 0,-8 0 0 16,2 0 0-16,-7 2 25 0,2-5 1 0,5 0-1 16,6 3 0-16,0-3-25 0,0 0 0 0,0-3 0 0,0 3 0 15,0-5 3-15,0 2 0 0,-5 0 0 0,-4 3 0 16,-2 3-3-16,-5 0 0 0,8-3 0 0,-6 5 0 16,0-2-5-16,3 0 1 0,5 0 0 0,-7 2 0 0,7-2 4 15,-2 0 0-15,-1 0 0 0,1 0 0 0,-6 0 22 16,3-1 0-16,-2-2 0 0,-1 0 1 0,0 0-23 15,-3-2 0-15,6 4 0 0,3 4 0 0,0-6 23 16,0 0 0-16,-4 0 0 0,4 3 1 0,0-3-24 16,-3 0 0-16,3 3 0 0,-6-1 0 0,3-2 12 15,0 6 1-15,2-6 1 0,-4 0-1 0,-1 3-13 16,3 0 0-16,-6-1 0 0,9 4 0 0,-3 3-12 0,3-4 1 16,-9 1-1-16,3 2 1 0,-5-5 11 0,5 0 0 15,0 5 0-15,-5-8 0 0,5 6-44 0,-2-3 1 16,2 2-1-16,-5-5 1 0,-1 6 43 0,4-3 0 15,2 2 0-15,0-5 0 0,3 0 0 0,3 3 0 16,2-3 0-16,-8 0 1 0,9 3-1 0,-6 0 0 16,3-3 0-16,-3 0 0 0,5-3-30 0,1 0 0 0,-4 0-1 15,-2 3 1-15,8-5 30 0,-2 2 0 0,-6 3 0 16,3 0 0-16,-6 0-21 0,3 0 0 0,2 3 0 16,4 2 1-16,-9-5 20 0,6 3 0 0,0 3 0 15,-6-3 0-15,8 2-9 0,-5 4 1 0,6-4-1 16,2 1 1-16,3-3 8 0,-6 0 0 0,7 5 0 15,-7-8 0-15,6 3-10 0,0 0 0 0,0 0 0 16,0-3 0-16,0 0 10 0,3-3 0 0,-3 3 0 16,0 0 0-16,0 3 17 0,0 2 0 0,0-5 0 15,-3 3 0-15,0 3-17 0,-2-1 0 0,2 1 0 0,-2 2 0 16,-6 6 31-16,44 3 0 0,-47-8 0 16,-3-4 0-16,45 4-31 0,-42-6 0 15,3 5 48-15,44-8 0 0,-47 0 0 16,1-6 0-16,40 1-48 0,-46 2 0 0,2 3 2 15,37-14 1-15,-42 8-1 0,-3 3 1 16,28 3-3-16,-31-2 0 0,0-1 10 16,28 6 1-16,-24-1 0 0,-12-2 0 15,36 9-11-15,-28-9 0 0,0-6-40 16,1 3 1-16,-4 3-1 0,1 0 1 0,-3-2 39 16,3-1 0-16,-4 0 0 0,-7 0 0 0,0 3 27 0,2 0 1 15,0 0-1-15,3-3 1 0,3 3-28 0,36 0 0 16,-31 0 0-16,1 0-32 0,35 6 1 15,-36-6-1-15,1 0 1 0,30 3 31 16,-31 0 0-16,3-3 9 0,28-3 0 16,-28 0 0-16,3 0 0 0,27 0-9 15,-29 3 0-15,-7 3-42 0,4 0 1 0,2-3-1 16,-6-3 1-16,4 0 41 0,-1-2 0 0,1-1 0 16,-1 3 0-16,3 3 1 0,0 0 1 0,3 0 0 15,3-8 0-15,2 2-2 0,3 1 0 0,1-1 0 16,-4 3 0-16,3-5-14 0,0 2 0 0,-5 0 0 15,-6 1 1-15,3 2 13 0,-3-5 0 0,3 2 0 16,0 0 0-16,-3 1 29 0,0-1 1 0,3 3 0 16,0 0 0-16,0 3-30 0,0-5 0 0,3 2 0 15,-3-3 0-15,2 6-28 0,4-11 1 0,-4 3 0 16,1-1 0-16,0-5 27 0,-3 0 0 0,0 3 0 0,0 0 0 16,-3-1-20-16,-3 1 0 0,0 5 0 0,-2 1 1 15,0 5 19-15,-6-3 0 0,0 0 0 0,-6 0 0 16,1 6-9-16,-3 0 0 0,0-3 0 0,5-3 0 0,0 6 9 15,1 0 0-15,-1-3 0 0,-2 5 0 0,-1-2-6 16,1 3 1-16,-1-3 0 0,1-3-1 0,-3 3 6 16,-3-1 0-16,3-2 0 0,-6 0 0 0,3 6-2 15,-3-6 0-15,3 0 0 0,-5 0 1 0,2 0 1 16,0 0 0-16,3 0 0 0,-8 0 0 0,3 0-3 16,5 0 0-16,-8-6 0 0,2 4 0 0,1-1 3 15,-1 0 0-15,1 0 0 0,2 0 0 0,3 0-6 0,3 3 0 16,-6-5 0-16,6-1 0 0,2 3 6 0,4-5 0 15,-1 2 0-15,0 1 0 0,1-1-19 0,-1-2 1 16,0-1-1-16,-2 1 1 0,2 2 18 0,1-2 0 16,-1 2 0-16,3-2 0 0,-3 2-2 0,28-2 0 15,-22-4 0-15,-3 9 1 0,17-11 1 16,-22 3 0-16,-4 8 0 0,10-11 1 16,-15 3-1-16,0 3 1 0,3-9-1 15,-3 5 0-15,-5 1 2 0,6-9 1 16,-7 6-1-16,4 0 1 0,-3-19-3 15,-3 16 0-15,0-3 4 0,-3-17 0 16,3 15 0-16,-6 5 0 0,1 0-4 0,-1-3 0 16,3 4 0-16,-5-7 4 0,3 3 0 0,2 6 0 15,3-8 0-15,0 8-4 0,-3-6 0 0,3 3 0 16,-5-3 0-16,5 6-2 0,0-5 1 0,5 2-1 0,-5-6 1 16,3 4 1-16,0-1 0 0,-3 0 0 0,0 3 0 15,0 3 2-15,0-22 1 0,0 22 0 16,0 0 0-16,0-12-3 0,0 15 0 15,0 5 0-15,-3-13 1 0,3 16-1 0,-3-6 1 16,-2-2-1-16,2 8 0 0,0-2-3 16,-2-6 1-16,-4 8-1 0,1-6 1 15,-17-2 2-15,6 5 0 0,-3 4-26 16,-28-10 0-16,20 12 0 0,5 3 1 16,-33 6 25-16,27-9 0 0,1 2 5 15,-47 10 1-15,35-10-1 0,-2 4 1 16,-47 5-6-16,47-2 0 0,-9-6 4 0,-46 8 0 15,46-8 0-15,1 2 0 0,-1 1-4 16,1 0 0-16,2 2 0 0,-5-5-33 0,-3 2 1 16,0 1-1-16,-3 2 0 0,0-5 33 0,-5 3 0 15,5 0 0-15,0-4 0 0,3 1-12 0,-5 0 1 0,8-3 0 16,-1 0 0-16,4-3 11 0,-1 0 0 0,4 1 0 16,-7 2 0-16,1-6-31 0,3 3 0 0,-6 0 0 15,5 0 1-15,-5 3 30 0,3-5 0 0,0 2 0 16,2 0 0-16,3 0-15 0,-41-2 1 15,39 2 0-15,8 3 0 0,-48-11 14 16,40 8 0-16,8-6 17 0,-53-2 0 16,50 8 0-16,3-2 1 0,-45-9-18 15,43 5 0-15,-1 4-29 0,-47-15 1 16,47 12-2-16,-3 2 2 0,-55-3 28 16,53 1 0-16,-6 2-15 0,-56-2 0 15,59-1 0-15,0 4 0 0,-53 5 15 0,53-6 0 16,2 1 31-16,-57-7 0 0,52 7 0 15,0-4 2-15,-58-5-33 0,55 9 0 16,0-1 31-16,-58-2 1 0,56-1 0 0,2 9 0 16,-66-6-32-16,64 4 0 0,-1-1-37 15,-66 0 0-15,69-3 0 0,3 12 0 16,-69-6 37-16,61 0 0 0,-3 0 32 16,-69 0 1-16,72 0 0 0,2 3 0 15,-60 8-33-15,63-8 0 0,6 3-3 16,-56-4 0-16,56 1 0 0,2 6 1 0,-57-7 2 15,55 1 0-15,-1 0 0 0,-54 5 1 16,57-5 0-16,4 6 0 0,-42-6-1 16,46-1 0-16,1 1 27 0,-39 3 0 15,42-6 0-15,-3 0 0 0,-42 3-27 16,47-1 0-16,-5 7 10 0,-36-4 2 16,41-2-2-16,1-3 1 0,-31 6-11 15,36-6 0-15,-6 0-36 0,-33 6 2 16,36-6 0-16,0 0 0 0,-33 2 34 15,30 4 0-15,-2-6 22 0,-42 8 0 16,44-8 0-16,-5 3 1 0,-33 0-23 16,38 0 0-16,1 3 14 0,-43-4 2 15,40 1-1-15,0-3 0 0,-51 0-15 16,48 0 0-16,-8 0 1 0,-45 3 0 16,45 3 0-16,-1-6 1 0,-49 2-2 0,52-2 0 15,3-2-14-15,-49-4 1 0,43 3-1 16,3 0 1-16,-49 1 13 0,44-4 0 15,2 3 17-15,-57-8 0 0,57 8-1 0,-5-5 1 16,-63-4-17-16,60 7 0 0,-3 2 12 16,-66-11 1-16,59 8 0 0,7 1 0 15,-71-7-13-15,71 9 0 0,-2 3 20 16,-64-2 1-16,61-7 0 0,3 4 0 16,-64-18-21-16,61 15 0 0,8 2 29 15,-66-5 0-15,66 8 1 0,-2-8-1 16,-64-3-29-16,66 11 0 0,-11 3 8 0,-63-9 0 15,66 9 0-15,8 0 0 0,-55 0-8 16,58 0 0-16,0-2 4 0,-58-1 1 16,52 3-1-16,4 0 1 0,-57 0-5 15,59 0 0-15,6-6 49 0,-45 3 0 16,42 3 0-16,8 0 2 0,-44 3-51 16,44 3 0-16,3-6-21 0,-39 5-1 15,33-2 1-15,9 3 1 0,-50 8 20 16,46-14 0-16,-2 6 36 0,-41 2 2 15,44-5-1-15,2 2 0 0,-40 4-37 16,43-6 0-16,-5-1 6 0,-42 7 1 16,47-3 0-16,1-4 0 0,-48 10-7 15,47-12 0-15,1 5 17 0,-40 4 0 16,40-4 0-16,-1 4 0 0,-38-1-17 16,38-2 0-16,0-1-40 0,-32 7 1 15,32-7 0-15,0 1 0 0,-33 8 39 0,36-11 0 16,9 2-41-16,-31-2-1 0,25 0 1 15,2 6 0-15,-35-1 41 0,33 6 0 16,-3 6-213-16,0 2 1 0,0 1 0 0,3 2 0 0,-6 0 82 16,-38 18 1-16,38-41-1 0,39-2-578 15</inkml:trace>
  <inkml:trace contextRef="#ctx0" brushRef="#br0" timeOffset="68916.93">18326 15070 1010 0,'0'0'0'0,"0"0"0"0,0 0 12 0,-64-31 1 0,39 22-1 0,3 1 0 15,-17-15-12-15,17 12 0 0,0 3 24 16,-28-1 0-16,23 1 0 0,-6 2 1 16,-31 6-25-16,39 3 0 0,3 0 8 0,-14 5 1 15,17-8 0-15,0 6 0 0,-20 11-9 16,17-9 0-16,-3 1 18 0,0 2 0 16,-3 3 0-16,4 0 1 0,-10 0-19 0,4 0 0 15,2 3 0-15,1 0 0 0,2-3 66 0,-5 3 0 16,2 0 0-16,3 0 0 0,-3 0-66 0,4 2 0 0,-1-5 0 15,-3 3 0-15,3-3 59 0,6 0-1 0,5 0 0 16,-2-2 1-16,7-4-59 0,9-8 0 0,-5 6 0 16,-1 2 0-16,3-5 48 0,3-3 0 0,-5 11-1 15,5-11 1-15,0 6-48 0,0 2 0 0,0-5 0 16,5 3 0-16,-2-1 19 0,3 1 0 0,5 0 0 16,-3 5 1-16,6-3-20 0,22 15 0 15,-14-12 0-15,8 3 22 0,23 20 0 16,-26-20-1-16,4 3 1 0,21 14-22 15,-21-12 0-15,-4 1 58 0,26 17 1 16,-23-20-1-16,3-3 2 0,31 17-60 0,-31-14 0 16,0-1 11-16,39 27 0 0,-33-29 0 15,-1 5 0-15,6 1-11 0,1-3 0 0,-4-3 0 0,9 0 10 16,-6-3 1-16,3 6 0 0,0-3 0 0,3 6-11 16,-6-3 0-16,3-3 0 0,-3-3 0 0,3 0 18 15,-3 1 0-15,3 2 0 0,3-6 0 0,-3 6-18 16,3 0 0-16,-3-5 0 0,2-4 0 0,4 1 17 15,5 0 0-15,-6-1 1 0,-2-2 0 0,2 0-18 16,1 0 0-16,-1 0 0 0,1-3 0 0,-1 0 19 16,4-3 0-16,-4 6 0 0,1-1 0 0,-4-2-19 0,4 0 0 15,-6 3 0-15,2 0 0 0,4-3 17 0,-6 6 0 16,3-4 0-16,2 1 1 0,-2 6-18 0,5-9 0 16,3 5 0-16,6 4 0 0,-6 5 8 0,5-6 0 15,3 1 0-15,-2-4 1 0,2 1-9 0,3-3 0 16,-2 0 0-16,-1-3 0 0,3 0 11 0,-5-3 1 15,7 6-1-15,-4-1 1 0,2 1-12 0,61 3 0 16,-70-3 0-16,-2 2 8 0,64 6 2 16,-64-8-1-16,5 3 0 0,67 5-9 15,-58-2 0-15,5-7-3 0,78 1 0 16,-83-6 0-16,11 1 0 0,74-10 3 16,-68 10 0-16,2-4 3 0,97 6 0 15,-103-3 0-15,4 6 0 0,87 3-3 16,-84-12 0-16,2 6-11 0,88 8 0 15,-99 4-1-15,0 2 1 0,82 17 11 16,-76-20 0-16,-12-3-25 0,97 12 0 0,-88-12 0 16,2-8 1-16,94 0 24 0,-85 0 0 15,3-5-29-15,104-9 0 0,-107 5 0 16,2 4 1-16,108-15 28 0,-99 14 0 16,-8 1-1-16,98-6 1 0,-106 8 0 0,-1 6 0 15,88 2 0-15,-99 1 0 0,-2 2 5 16,71 3 0-16,-80-8 0 0,0-3 1 15,69 3-6-15,-69 0 0 0,0-3-7 16,69 6 0-16,-71-6 0 0,-1 5 0 16,64-2 7-16,-67-6 0 0,9-2 3 15,69-4 0-15,-72 3 0 0,3 1 0 0,63-9-3 16,-68 3 0-16,-7-1 11 0,56-7 0 16,-60 13 0-16,-12 0 0 0,47-5-11 15,-50 5 0-15,-5 1 19 0,0-1 0 16,3 1 0-16,0-1 0 0,-4-3-19 0,4-2 0 15,-3 3 0-15,0-6 0 0,-6 0 19 0,1 0 1 16,-1-3-1-16,-2 0 1 0,2-3-20 0,-5 0 0 0,-3 1 0 16,-5-4 0-16,-4 1 0 0,-7-1 1 0,2 6-1 15,-2 0 1-15,-6-2-1 0,-6-21 0 16,6 12 0-16,-2-6-12 0,-4-27 0 16,0 30 0-16,1-3 0 0,-6-31 12 15,3 37 0-15,-1 3 11 0,-2-3 0 0,0 2 0 16,-3 4 1-16,1 2-12 0,-1-2 0 0,-6 2 0 15,1-3 0-15,-8 4 6 0,2-1 0 0,-8-3 0 16,-1 4 1-16,-4 2-7 0,-1-3 0 0,0 6 0 0,-2-3 0 16,-1 3 2-16,-4 0 0 0,-1 0 0 0,0 0 2 15,0-6-4-15,-6 3 0 0,3 6 0 0,1 0 0 16,-1 5-61-16,0-2 1 0,-2 2 0 0,-3-2 1 0,-1 2 59 16,-57-5 0-16,52 2 0 0,3 4 9 15,-66-9 1-15,63 5-1 0,6 1 1 16,-67-12-10-16,59 17 0 0,-1-5-32 15,-68-3-1-15,68 8 1 0,-5 3 0 16,-63-3 32-16,68 0 0 0,-5 3-44 16,-61 0 1-16,64-5-1 0,2-1 1 15,-60-5 43-15,55 5 0 0,3-2 26 16,-61-9 0-16,66 6 0 0,3 2 0 0,-61-11-26 16,50 20 0-16,3-5-45 0,-75-1 1 15,66 3-1-15,1 3 1 0,-70 0 44 16,75-5 0-16,3 2-30 0,-67-3 1 15,67 6 0-15,-6 0 0 0,-64-5 29 16,73 5 0-16,-1 0-80 0,-71 0 2 16,63 0-1-16,-5 0 1 0,-78 0 78 15,75 5 0-15,-8-2-68 0,-81 11 2 16,89-11 0-16,-6 5 0 0,-74 1 66 16,69-4 0-16,8 10-14 0,-96 1 1 15,99-7 0-15,-3 2 1 0,-86 3 12 16,86-5 0-16,0-1-55 0,-69 9 1 15,75-14-1-15,3 2 0 0,-76 1 55 16,70-3 0-16,-8 2 31 0,-83 7 0 16,88-7-1-16,5 1 1 0,-90 8-31 0,77 0 0 15,-6-8 25-15,0 2 1 0,1 1-1 0,5 2 1 16,-6 3-26-16,6 0 0 0,-12 0 0 0,-1 0 0 16,-13 3-26-16,7-3 0 0,-3 0 0 0,-1 0 0 15,1 0 26-15,0 0 0 0,-9 3 0 0,1 0 0 0,-3 3-85 16,-1 5-1-16,-2 3 1 0,-3 0 0 0,1 12 85 15,-137 44 0-15,137-36 0 0,-7 3-115 16,-124 36 2-16,139-62-2 0,121-25-416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2:53:46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10765 4480 11 0,'0'0'0'0,"0"0"0"0,0 0 0 0,0 0 0 0,0 0 1 0,0 0-1 0,0 0 1 0,0 0-1 16,0 0 0-16,0 0 0 0,-30 9 0 0,21-1 39 15,4-8 1-15,-9 6-1 0,0-6 1 0,3 2-40 16,3 4 0-16,-9-6 0 0,9 6 0 0,-3-6 25 15,3 0 1-15,-3 0-1 0,2-6 2 0,-5 6-27 0,3-8 0 16,3 2 0-16,-3 0 0 0,-3 4 17 0,3-7 1 16,-3 4-1-16,1-1 1 0,-1 3-18 0,3 0 0 15,-3 0 0-15,0 3 0 0,-5-5 4 0,-1 2 0 16,1 3 0-16,0-6 1 0,-1 6-5 0,1 6 0 16,0-6 0-16,5-6 0 0,3 6-26 0,-3-5 0 0,0 2 0 15,0-3 0-15,9 6 26 0,-1 0 0 0,-2-5 0 16,3 2 0-16,-7 3 30 0,4-6 1 0,3 6-1 15,-6 0 1-15,2 0-31 0,-4 0 0 0,-1 6 0 16,-3 2 0-16,3-2 37 0,1 2 0 0,-12 6 0 16,-3 1 2-16,-2 1-39 0,2 4 0 0,3-6 0 15,6 0 0-15,-1 0 21 0,7 0 1 0,-7 0-1 16,1-5 1-16,5 2-22 0,-16 14 0 16,10-5 0-16,7-6 37 0,-32 28 1 15,21-19 0-15,-4 5 0 0,-25 28-38 16,23-33 0-16,8 5 27 0,-33 20 0 0,33-26 0 15,-3-5 0-15,-19 23-27 0,22-18 0 16,5-2 31-16,3 2 0 0,-5 6 0 0,5-5 0 16,-5-1-31-16,5 1 0 0,-3 2 0 0,9-8 0 0,-6 8 29 15,3-2 0-15,3-6 0 0,-3 3 0 0,5-1-29 16,3 18 0-16,3-23 0 0,3 6-6 16,8 8 1-16,-11-11-1 0,6 5 1 15,2 26 5-15,-2-28 0 0,-1 5-2 16,3 23 1-16,-8-29 0 0,0 4 0 15,-8 28 1-15,-3-29 0 0,3 6 43 0,2 6 1 16,-5-3-1-16,3 3 1 0,2-3-44 16,-2 2 0-16,-3-4 0 0,3-1 0 0,2 0 28 0,-8 28 0 15,9-31 0-15,-1 1 0 0,1 24-28 16,10-30 0-16,6 3 30 0,3 19 0 16,-5-20 0-16,2 6 0 0,13 17-30 15,-15-25 0-15,2 8-4 0,8 20 0 16,-11-23 0-16,3 1 1 0,-2 5 3 0,-4 2 0 15,-5 1 0-15,0 3 26 0,0 2 1 0,0-8 0 16,6 0 0-16,-6-3-27 0,8 23 0 16,-2-23 0-16,-1 0 30 0,14 17 0 15,-10-20 0-15,5-8 0 0,10 26-30 16,-15-24 0-16,2-2 22 0,8 17 0 16,-11-14 0-16,3-4 1 0,14 18-23 15,-16-17 0-15,2 0-13 0,2 0 2 0,-4 3 0 0,2 2 0 16,3 1 11-16,-9-4 0 0,9 4 0 0,-3-9 0 15,-3 5 10-15,3-4 1 0,-2 1 0 0,2-1 1 16,-3-1-12-16,0 0 0 0,3 0 0 0,0 0 0 16,3-6 17-16,6 3 1 0,-7 1-1 0,1-1 1 15,-3 3-18-15,3-8 0 0,5 8 0 0,1 3 0 0,-1-9 9 16,20 17 0-16,-26-16 0 0,7-4 1 16,13 4-10-16,-8-1 0 0,-6 1 4 15,34 5 1-15,-28-9-1 0,2 1 1 16,23 0-5-16,-25 2 0 0,-6 6-7 15,28 0 1-15,-19-5-1 0,2-1 1 16,28 12 6-16,-30-6 0 0,2-8-32 0,23 16 0 16,-26-13 0-16,-2 5-1 0,33 5 33 15,-28-10 0-15,4-1-42 0,24 15 1 16,-31-12-1-16,4-3 1 0,35 12 41 16,-36-12 0-16,3 1-29 0,45 5 0 15,-45-3-1-15,6 0 1 0,24 6 29 16,-30-8 0-16,-8-1 0 0,3 1 1 0,2 2-1 15,3 3 1-15,-8 3-1 0,8 3 0 0,-5-12 0 16,-3 3 0-16,2-2 11 0,4-1 1 0,2 1 0 16,6-7 0-16,-1-2-12 0,6 0 0 0,-19-5 0 15,8-4 0-15,6 4-25 0,66-23 0 16,-52 14 0-16,5-1 1 0,58-13 24 16,-67 14 0-16,4 6 11 0,44-15 0 15,-51 18 0-15,7-4 0 0,55-2-11 16,-61 8 0-16,2-2-23 0,56-4 1 0,-58 3-1 15,9 6 1-15,49-8 22 0,-56 0 0 16,4 2 3-16,52-8 1 0,-47 5-1 16,0 4 1-16,58-6-4 0,-58 8 0 0,-6 3-6 15,45 0 0-15,-47 0 0 0,2 0 0 16,45 0 6-16,-45 0 0 0,1-6-19 16,52 1 1-16,-53 2 0 0,4 3 0 15,43-14 18-15,-49 8 0 0,2 3-1 16,45-11 0-16,-50 9 0 0,3 5 0 15,46-9 1-15,-52 9 0 0,9-6 3 0,38 6 0 16,-44 0 0-16,3 0 1 16,35 0-4-16,-40 0 0 0,-1 0 28 0,41 0 1 15,-40-2-1-15,-1-1 1 0,55 0-29 16,-49-3 0-16,2 4 43 0,45-1 0 16,-50 6 1-16,-3-1 0 0,36 10-44 15,-38-4 0-15,-1-5 29 0,42 8 0 16,-41-2 0-16,-1-4 0 0,45 4-29 15,-39-4 0-15,2 4-29 0,51-1 1 16,-51-2 0-16,-4-6 0 0,51 3 28 16,-54-3 0-16,2-3-7 0,47-3 1 15,-41 3 0-15,-3 1 0 0,61-1 6 16,-53-6 0-16,3-2-19 0,55-11 0 16,-58 5-1-16,1 0 1 0,49-14 19 15,-58 11 0-15,8 6-15 0,50-17 1 16,-56 17-1-16,4-6 1 0,-1 3 14 0,-2 3 0 15,3 0 0-15,-6 0-30 0,-3 0 1 0,-6 0 0 0,4 0 0 16,-3-6 29-16,-4 3 0 0,4-2 0 0,-6-4 0 16,6 4 6-16,27-18 1 0,-30 14-1 15,3 4 1-15,41-32-7 0,-36 26 0 16,-5 2 46-16,38-22 0 0,-44 23 0 0,-2 2 1 16,29-28-47-16,-35 23 0 0,0-3 8 15,28-26 0-15,-34 26-1 0,3 0 1 16,-3-3-8-16,1 3 0 0,-1-6 0 0,0 3 32 15,1 3 1-15,-1-6-1 0,-2 3 1 0,-1-5-33 16,20-40 0-16,-16 39 0 0,-1-5-12 16,14-37 1-16,-19 37 0 0,-3 6 0 15,8-43 11-15,-10 37 0 0,-4 5-35 0,1-5 1 16,-6 2 0-16,0 1-1 0,0 5 35 0,-6-39 0 16,6 34 0-16,-5-1 40 0,-9-36-1 15,5 34 0-15,-2 6 1 0,-16-40-40 16,10 36 0-16,-2 1 6 0,-20-34 1 15,14 36 0-15,3 3 0 0,-3 4-7 0,-2-4 0 16,2 0 0-16,-3 3-43 0,3-6 1 0,1 4-1 16,-4-4 0-16,3 1 43 0,-33-40 0 15,33 39 0-15,-2 0 7 0,-37-27 2 16,31 30-1-16,-3 3 0 0,-39-25-8 16,37 28 0-16,-1-1-12 0,-5 1-1 0,5 0 1 15,0 6 0-15,1-6 12 0,-1 2 0 0,6 1 0 16,-6 0 0-16,1 2 42 0,-1 1 0 0,0-4-1 15,1 4 1-15,-7-1-42 0,-49-10 0 16,45 18 0-16,-4-1 20 0,-57-13 1 16,52 15-1-16,3 6 1 0,-50-20-21 0,52 17 0 15,1-1-23-15,-62-7 1 0,56 10-1 16,-2 4 1-16,-68-10 22 0,68 7 0 0,2 2-16 16,-69 6 0-16,66-5 0 0,-3 2 1 15,-60-3 15-15,60 6 0 0,-2-5-27 16,-66 2 1-16,71-3-1 0,3 6 1 15,-58 0 26-15,52-5 0 0,3 2 2 16,-55-3 1-16,53 6 0 0,5-5 0 16,-64 5-3-16,64 0 0 0,0 0-21 15,-52 0 0-15,52 0 0 0,3 0 0 0,-61 0 21 16,58 0 0-16,2 0-30 0,-57-3 1 16,63-3 0-16,-2 3 0 0,-45-2 29 15,45 5 0-15,2-6-27 0,-55 3-1 16,47-2 1-16,6 5 0 0,-65-9 27 15,68 9 0-15,-4-5-54 0,-49-1 0 16,55 3 0-16,-5-3-1 0,-45-8 55 16,44 9 0-16,1-4-31 0,-56-5 0 15,56 9 0-15,-6 2 0 0,-53-3 31 16,59 6 0-16,-6 0-14 0,-58 6 0 16,58-6 0-16,0 0 0 0,-67 3 14 15,67 2 0-15,-5-5 10 0,-53 0 1 16,58 0-1-16,0-5 1 0,-47 2-11 15,47-3 0-15,5 6-4 0,-57-3 0 16,55 1 0-16,2 2 1 0,-57 0 3 16,57-3 0-16,1 3 29 0,-45 0 0 0,42-6 0 15,8 3 0-15,-44-2-29 0,38 5 0 16,3 0 12-16,-52 0 0 0,50 3 0 16,5-1 0-16,-55 1-12 0,55-3 0 0,2-3 2 15,-40 1 0-15,41 2 0 0,5-3 0 16,-38 3-2-16,38 0 0 0,0 3-166 15,-33 8-1-15,39-6 0 0,-3 7-40 16,-36 13 165-16,31-25 0 0,41 0-117 16</inkml:trace>
  <inkml:trace contextRef="#ctx0" brushRef="#br0" timeOffset="750.41">10215 6782 1292 0,'0'0'0'0,"0"0"0"0,0 0-12 0,0 0-1 0,0 0 1 0,-19-34 0 15,13 31 12-15,6 3 0 0,-5 8 0 0,5-8 0 0,0 0-36 16,0-8 0-16,0 8 0 0,0 0 0 0,0 0 36 15,0 0 0-15,0 0 0 0,0 0 0 0,0 0-99 16,0 0 2-16,0 0-1 0,11 0 0 0,-11 0-433 16</inkml:trace>
  <inkml:trace contextRef="#ctx0" brushRef="#br0" timeOffset="1200.38">11199 7294 966 0,'0'0'0'0,"0"0"0"0,0 0 0 0,0 0-22 0,-11 25 1 0,2-8 0 0,4 0 0 0,-4-3 21 16,4 0 0-16,-1 0 0 0,1 0 0 0,2-8-148 16,-2 2 2-16,10-5-2 0,-5 8 2 0,3-3 117 0,2 4 0 15,-5-12 0-15,6-6 1 0,-6 6-106 0</inkml:trace>
  <inkml:trace contextRef="#ctx0" brushRef="#br0" timeOffset="1583.88">12304 7381 212 0,'0'0'0'0,"0"0"0"0,0 0 0 0,33 14-39 0,-14-9 0 0,0 4 0 0,1-9 0 0,-1 6 36 0,0 2 0 16,-5-2 0-16,-6-12 0 0,-8 6-30 0</inkml:trace>
  <inkml:trace contextRef="#ctx0" brushRef="#br0" timeOffset="2233.98">13571 7310 820 0,'0'0'0'0,"0"0"0"0,0 0 0 0,0 0 41 0,0 0 0 0,0 0 0 16,0 0 0-16,0 0-41 0,0 0 0 0,14 29 0 0,-14-29 0 15,6 0-75-15,-3 0 0 0,8 5-1 0,-3-2 1 16,8 0 75-16,-2-3 0 0,6 0 0 0,-1 0 0 15,3 0-104-15,3 0 0 0,0-6 1 0,-17-2 0 16,-8 8-99-16</inkml:trace>
  <inkml:trace contextRef="#ctx0" brushRef="#br0" timeOffset="2666.9">14480 7521 11 0,'0'0'0'0,"0"0"0"0,0 0 0 0,0 0 0 0,0 0 1 0,36-25-1 0,-30 17 1 0,2 2-1 16,0 3 1-16,3 3-1 0,0-14 1 0,-11 14-13 16</inkml:trace>
  <inkml:trace contextRef="#ctx0" brushRef="#br0" timeOffset="3167.35">15861 7097 528 0,'0'0'0'0,"0"0"0"0,0 0-63 0,0 47 2 16,3-24-1-16,8-6 1 0,-2 3 61 16,2 2 0-16,-6 3 0 0,-2 3-41 0,2 1 2 15,1-7-1-15,2-2 1 0,3-3 27 0,3-9 0 16,0-2 0-16,-3-1 1 0,-11-5-46 0</inkml:trace>
  <inkml:trace contextRef="#ctx0" brushRef="#br0" timeOffset="24866.48">8643 9812 11 0,'0'0'0'0,"0"0"0"0,0 0 0 0,0 0 1 15,-33 11-1-15,28-8 1 0,-15-3-1 16,15 0 0-16,-3 2 0 0,-23 21 1 0,12-15-1 15,-9 4 1-15,-41 10-1 0,42-11 0 16,-4 1 0-16,-21 10 0 0,24-13 0 16,9 2 1-16,-17-3-1 0,14-2 0 15,2 0 0-15,-16 5 0 0,17-6 0 0,5 1 0 16,-19 2 0-16,14-2 0 0,5-3 0 16,3 3 0-16,3-1 0 0,-12 4 0 0,7-1 0 15,-7 6 0-15,-5 6 0 0,0-3 0 0,-8 11 0 16,0 0 0-16,-3 0 0 0,3 0 0 0,0 6 0 15,0-3 0-15,-6-3 0 0,6 0 0 0,-6 0 53 16,-32 20 0-16,46-25 0 0,0-4 0 16,-14 21-53-16,25-21 0 0,9-4 54 0,-4 13 0 15,9-14-1-15,0-6 1 0,3 15-54 16,3-4 0-16,-6-5 30 0,5 20 1 16,1-17 0-16,-6 6 0 0,3 24-31 15,-6-18 0-15,3 1 46 0,-6 4 1 16,6 3-1-16,-11-1 1 0,3 4-47 0,-6 47 0 15,3-53 0-15,3 2 63 0,-12 29 0 16,15-37-1-16,5-5 1 0,0 22-63 16,5-26 0-16,4 1 45 0,21 22 0 15,-11-25 0-15,4 3 0 0,26 22-45 16,-24-25 0-16,-3 0 63 0,3 0 1 0,-6-3-1 16,1 0 0-16,-1-6-63 0,0 4 0 0,-5-1 0 15,6 0 0-15,-7-5 54 0,4 2 1 0,-3 1-1 16,5-1 1-16,6 3-55 0,-6-8 0 0,3 3 0 15,-2-6 0-15,5 2 30 0,-6-2 1 0,0-2 0 0,1 2 0 16,-1-6-31-16,0 3 0 0,6-5 0 0,3-3 0 16,-3-4 15-16,38-21-1 0,-21 13 0 15,-4-5 1-15,34-28-15 0,-36 31 0 16,3-1-15-16,27-30 1 0,-33 34 0 0,-2 2-1 16,21-22 15-16,-27 22 0 0,-3 3 5 15,22-19 1-15,-24 21 0 0,-1-4 0 16,-5 5-6-16,0 5 0 0,2-5 0 0,-8 3 10 15,3 0 1-15,3-3-1 0,0-6 1 0,5 0-11 16,15-22 0-16,-10 25 0 0,-4-8-4 16,5 0 1-16,-3 5-1 0,-3 0 1 0,0-2 3 15,12-15 0-15,-23 15 0 0,3-4 6 0,3-19 1 16,-14 23 0-16,5-4 0 0,-5-19-7 16,-5 17 0-16,5 0 6 0,-8-31 1 15,2 34 0-15,1 2 0 0,-4 1-7 16,4-6 0-16,-1-6 0 0,-2 3 4 0,2 3 0 0,6-9 0 15,0 3 1-15,0-2-5 0,0-43 0 16,0 37 0-16,0 5-38 0,-5-33 1 16,5 36-1-16,-8 12 1 0,-9-26 37 15,9 25 0-15,-6 9 20 0,-11-8 0 16,11-1 1-16,-5 9 0 0,0-8-21 0,-6 5 0 16,0 0 0-16,3-3 6 0,-47-2 0 15,25 22 0-15,-3 8 1 0,-64 32-7 16,48-10 0-16,-9 13-75 0,-83 55 2 15,75-39 0-15,-3 6 0 0,0 0 73 0,6 2 0 16,-3-2 0-16,5 2-99 0,3 4 2 0,-8-35-1 0,-3-10 1 16,83-26-782-16</inkml:trace>
  <inkml:trace contextRef="#ctx0" brushRef="#br0" timeOffset="31533.81">9583 10093 111 0,'0'0'0'0,"0"0"0"0,0 0 0 0,0 0-19 0,0 0 0 16,0 0 0-16,0 0 0 0,0 0 19 0,0 0 0 0,0 0 0 15,0 0 0-15,0 0-2 0,0 0 1 0,0 0-1 16,0 0 1-16,0 0 1 0,-34 14 0 0,23-11 0 16,3 2 0-16,3-5-2 0,-4 6 1 0,9-6-1 15,-5 0 1-15,5 0 1 0,-6 0 0 0,6 0 0 16,0 0 0-16,0 0-2 0,0 0 0 0,0 0 0 15,0 0 1-15,-5 0 1 0,2 8 0 0,3-5 0 16,0-3 0-16,-6 6 61 0,6-6 1 0,-5 6-1 16,5-6 2-16,-6 5-63 0,6-5 0 0,-2 9 0 15,2-9 0-15,0 0 49 0,0 0 1 0,0 0-1 0,0 0 1 16,0 0-50-16,0 0 0 0,0 0 0 0,0 5 0 16,0-5 25-16,0 0 1 0,0 0-1 0,8 3 0 15,-3 3-25-15,1-4 0 0,-6 10 0 0,3-7 0 0,2 4 25 16,-5-1 1-16,0 12-1 0,0-3 1 0,0 5-26 15,0 4 0-15,-5 2 0 0,2 0 0 0,-3 0-30 16,-7 37 0-16,7-43 0 0,6-5 1 16,-5 17 29-16,5-20 0 0,5-3-90 15,-5 6 1-15,6-8 0 0,-4-4-24 16,4 1 91-16,-6-6 0 0,0 0-68 0</inkml:trace>
  <inkml:trace contextRef="#ctx0" brushRef="#br0" timeOffset="32150.78">9842 10132 11 0,'0'0'0'0,"0"0"0"0,0 0 0 0,0 0 0 0,0 0 1 16,0 0-1-16,0 0 1 0,0 0-1 0,0 0 0 15,0 0 0-15,0 0 0 0,0 0 109 0,0 0 1 16,0 0 0-16,0 0 0 0,0 0-110 0,0 0 0 16,0 0 0-16,0 0 0 0,0 0 75 0,0 0-1 15,0 0 0-15,0 0 0 0,0 0-74 0,0 0 0 0,0 0 0 16,0 0 0-16,0 0 80 0,0 0 0 0,0 0 0 16,0 0 1-16,0 0-81 0,0 0 0 0,0 0 0 15,0 0 0-15,0 0 68 0,0 0 0 0,31 12 0 16,-18-12 2-16,-1 0-70 0,-4 0 0 0,11 5 0 15,-5 4 0-15,3 5 45 0,2 3 1 0,0-1-1 16,-2 1 1-16,-1 3-46 0,-2 5 0 0,0 1 0 16,-3-7 0-16,8 4-153 0,1 2-1 0,-6-5 1 15,-6-6 0-15,3-3 11 0,-6-2 0 0,-5-9-1 16,-5-6 2-16,5 6-118 0</inkml:trace>
  <inkml:trace contextRef="#ctx0" brushRef="#br0" timeOffset="36766.68">11165 10585 111 0,'0'0'0'0,"0"0"0"0,0 0-19 16,23-34 0-16,-23 20 0 0,0 6 0 15,0 8 19-15,0-6 0 0,0 6 105 16,0-2 0-16,0 2 1 0,0 0-1 16,-3 0-105-16,3 0 0 0,-6 0 29 0,1-6 2 15,5 6-2-15,-9-3 1 0,-10 0-30 16,8 3 0-16,3-3 32 0,-23-2 0 15,18-1 0-15,-1 3 0 0,-17-11-32 16,23 9 0-16,-3 2 51 0,-8-3 2 16,10 6-2-16,-2-5 1 0,-2 10-52 15,4-5 0-15,-7 6 3 0,-12 2 0 16,3 1 0-16,6 5 0 0,-34 25-3 16,20-16 0-16,0 2 44 0,-30 34 0 15,38-34 1-15,5 1 0 0,-4-4-45 0,1-2 0 16,4 2 0-16,3 1 7 0,2-1 0 0,0 1 0 15,0 2 1-15,9-8-8 0,-4 3 0 0,4 0 0 16,-6-4 0-16,2 4 43 0,4 0 1 0,5-3-1 16,-8 2 2-16,5 4-45 0,6 13 0 15,-1-16 0-15,4 0 8 0,-1 16 0 0,4-19 0 16,2 3 0-16,3 11-8 0,-3-17 0 16,2-3-1-16,21 12 0 0,-21-15 0 15,7 1 1-15,32 5 0 0,-27-11 0 0,5-1-16 16,26 4 1-16,-34-6-1 0,0 0 0 15,22-6 16-15,-25 4 0 0,-5-4-5 16,17-8 1-16,-12 5-1 0,0-5 1 16,14-19 4-16,-10 10 0 0,1-5-26 15,1-6 1-15,0 9 0 0,-6-3 0 0,1 2 25 16,-1 4 0-16,0-9 0 0,9 3 0 0,-9-3-40 16,26-28 0-16,-26 31 0 0,0 0 0 0,14-26 40 15,-19 29 0-15,0 2-22 0,11-33 1 16,-14 33-1-16,-3 1 1 0,3-12 21 15,-11 20 0-15,0 6-12 0,0-12 1 16,0 12-1-16,0 2 1 0,3-11 11 16,3 11 0-16,-6-5 1 0,0 3 0 0,5 2 0 15,-5 3 0-15,6-5-1 0,-6 2 0 0,0 6 0 16,0 0 0-16,8 0 22 0,-8 0 0 16,5 6 0-16,1-6 1 0,2 14-23 15,-2 3 0-15,8 5 82 0,5 40-1 16,-14-20 0-16,1 1 0 0,-3 7-81 0,-3 7 0 15,0-7 0-15,-3 12 40 0,-3 3 0 0,6-9-1 16,6-5 1-16,-6-6-40 0,19 31 0 16,-16-74 0-16,61 18-76 0,-26-20 0 0,9-39-1 15,9-15 1-15,-56 54-773 0</inkml:trace>
  <inkml:trace contextRef="#ctx0" brushRef="#br0" timeOffset="39483.11">12229 9857 11 0,'0'0'0'0,"0"0"0"0,0 0 31 16,0 0 0-16,0 0 0 0,0 0 1 15,0 0-32-15,0 0 0 0,0 0 77 16,0 0 1-16,0 0-1 0,0 0 0 0,0 0-77 16,0 0 0-16,0 0 14 0,0 0 0 15,0 0 0-15,0 0 0 0,0 0-14 16,0 0 0-16,0 0 23 0,0 0-1 16,-28-20 0-16,28 20 1 0,-5-6-23 15,5 6 0-15,0 0 40 0,0 0 0 16,0 0 0-16,0 0 1 0,0 0-41 15,0 0 0-15,0 0 71 0,-6-3-1 16,6 3 0-16,0 0 1 0,0 12-71 16,0-1 0-16,0-5 27 0,0 25 0 15,-2-3 0-15,2 0 1 0,0 36-28 16,0-35 0-16,0-1 38 0,2 0 0 0,4 0 0 16,-6-3 1-16,5 1-39 0,4-4 0 0,2 1 0 15,-6-4 0-15,-2 1-69 0,8-3 2 0,-3 3 0 16,-2-1 0-16,-1 4 67 0,1-1 0 0,2-8 0 0,-2 0 0 15,-1 1-157-15,4 13 1 0,-4-23 0 16,-5-5-263-16</inkml:trace>
  <inkml:trace contextRef="#ctx0" brushRef="#br0" timeOffset="40000.46">12665 9823 292 0,'0'0'0'0,"0"0"0"0,0 0 35 0,0 0 0 16,0 0 0-16,0 0 0 0,0 0-35 16,0 0 0-16,0 0 42 0,0 0 2 0,0 0-1 15,0 0 0-15,0 0-43 0,0 0 0 16,0 0 67-16,0 0 0 0,0 0 1 0,0 0 0 16,0 0-68-16,0 0 0 0,0 0 33 15,0 0 1-15,-16 36-1 0,13-16 1 16,3 39-34-16,-3-11 0 0,6 11 17 15,0 3-1-15,-3 3 0 0,5 5 0 0,1 3-16 16,8 71 0-16,-6-82 0 0,-8-62-805 16</inkml:trace>
  <inkml:trace contextRef="#ctx0" brushRef="#br0" timeOffset="47333.68">24226 7510 11 0,'0'0'0'16,"0"0"0"-16,0 0 0 0,0 0 1 0,0 0-1 0,0 0 1 0,0 0-1 15,0 0 0-15,0 0 0 0,0 0 0 0,0 0 0 16,0 0 1-16,0 0-1 0,0 0 1 0,0 0-1 16,19-31 0-16,-13 26 0 0,-6-4 0 0,0 1 0 0,0 2 0 15,0-5 0-15,0 2 1 0,0 1-1 0,8 2 0 16,3 1 0-16,-5-4 0 0,-6 9-12 0</inkml:trace>
  <inkml:trace contextRef="#ctx0" brushRef="#br0" timeOffset="49416.61">24312 7254 11 0,'0'0'0'0,"0"0"0"0,0 0 0 0,0-3 79 0,-3-11 0 15,3 6 0-15,0 2 1 0,-14-5-80 16,8 8 0-16,1-5 28 0,5 8 0 16,0 0 0-16,-6-6 1 0,-7-16-29 15,4 8 0-15,4-6 19 0,-9-28 1 16,8 25-1-16,6 1 2 0,0-23-21 15,0 28 0-15,0 3 22 0,-5-11 0 16,2 11 0-16,0 2 1 0,-5-13-23 16,-3 14 0-16,3 2 27 0,-12-10 0 15,7 10 0-15,-1-5 0 0,-11 0-27 16,6 8 0-16,2 4-10 0,-19-4 1 0,17 6-1 16,-1 6 1-16,-29 2 9 0,16-2 0 15,-1 2-8-15,-29 1 0 0,33-4 0 16,7-2 1-16,-26 0 7 0,21 5 0 0,3 1 31 15,-27 2 0-15,21-3 0 0,4 7 1 16,-37 7-32-16,39-14 0 0,3 7 21 16,-22 13 1-16,19-20-1 0,3 3 1 15,-17-2-22-15,23-4 0 0,8 4 38 16,-20-4 1-16,17-5 0 0,3 0 0 16,-12 0-39-16,15 0 0 0,-4 0 29 0,-2-5-1 15,11 5 0-15,-8 5 0 0,3-5-28 16,5 0 0-16,-6 3 23 0,1 3 0 15,5-6 0-15,0 0 1 0,-6 6-24 16,6-6 0-16,0 0 2 0,0 2 0 16,3 4 0-16,-3 0 0 0,3 8-2 15,2-3 0-15,3 3-1 0,3 14 0 16,-11-14 0-16,0 6 1 0,0 0 0 0,0-6 0 16,0 0 0-16,0 0 13 0,3-3 1 0,-3 0 0 15,-3 3 1-15,3-5-15 0,-5-1 0 0,5 3 0 16,0 4 0-16,5 7 63 0,-5-5 1 0,0 0 0 15,0 0 1-15,0-3-65 0,3 0 0 0,-3 3 0 16,3-3 0-16,2 0 40 0,6 14 0 16,-5-17 0-16,0-2 0 0,13 5-40 15,-8-9 0-15,-3 4 21 0,17-1 0 16,-11-2 0-16,-3 0 0 0,11 5-21 16,-11-6 0-16,3 4 18 0,14 8 0 0,-12-9-1 15,-2-5 1-15,11 17-18 0,-11-20 0 16,-1 5 7-16,21-2 0 0,-10 3 0 0,1-6 1 15,33 0-8-15,-25-9 0 0,6-2 2 16,33-6 0-16,-44 9 0 0,2 5 1 16,28-8-3-16,-33 5 0 0,8 0 6 15,19-8 1-15,-27 12-1 0,0 2 1 16,22 2-7-16,-22 4 0 0,0-6-21 16,22 8 0-16,-22-2 0 0,2-3 0 15,26 8 21-15,-23-5 0 0,-5 2-21 0,33 1-1 16,-30-4 1-16,2 4 1 15,28-1 20-15,-28-2 0 0,-2-1 16 0,33 7 0 16,-31-7 1-16,3 1-1 0,25 8-16 16,-33 0 0-16,3-6 9 0,16 12 0 15,-22-6 0-15,3-5 1 0,19 8-10 16,-11-6 0-16,-2-3 12 0,35 12 0 16,-36-14 0-16,4 2 0 0,32 9-12 15,-33-6 0-15,3-2 7 0,33 5 1 16,-39-6-1-16,-2 0 1 0,33 9-8 15,-28-8 0-15,-5-6 5 0,35 8 0 16,-38-11 0-16,8 3 1 0,28 0-6 16,-25-1 0-16,2-2 1 0,43-2 1 15,-40-1-1-15,6 0 1 0,44-3-2 16,-47 3 0-16,1 1-16 0,48-1 0 16,-54-8 0-16,0 2 0 0,46-5 16 0,-43 11 0 15,2 3-15-15,47 0 0 0,-44-5 0 16,3-4 1-16,55-2 14 0,-53 8 0 15,6-3-59-15,45-10 1 0,-51 4 0 0,1 4 0 16,29-12 58-16,-46 17 0 0,9 1-31 16,57-10 0-16,-53 10-1 0,1 2 1 15,47 0 31-15,-47 0 0 0,-6 0-29 16,50 0 0-16,-47 0 0 0,2 2 1 16,45 1 28-16,-41-6 0 0,-6 1-27 15,55-1 1-15,-55-3-2 0,5 3 2 16,53-8 26-16,-49 3 0 0,-1-1 47 0,55-11-1 15,-52 12 0-15,3 0 0 0,55-9-46 16,-61 14 0-16,-5 3 27 0,47 0 0 16,-47 0 0-16,-9 0 2 0,47 3-29 15,-43-3 0-15,-1 2-38 0,44 7 1 16,-44-9 0-16,1 3 0 0,40 2 37 16,-46 1 0-16,2-6-46 0,31 6 1 15,-39-4-2-15,-2-2 2 0,21 6 45 16,-24-6 0-16,-9 9 2 0,20-1 0 15,-20-2 0-15,0-1 1 0,20 18-3 16,-20-15 0-16,1 1 27 0,21 10 2 16,-21-7-1-16,-1-1 0 0,20 14-28 15,-20-16 0-15,0 5 34 0,1 0 1 0,2 3 0 16,5-3 0-16,-2 3-35 0,8-1 0 0,-8 4 0 16,3-6 0-16,-6-5 6 0,3 5 0 0,-3-9 0 15,0-2 1-15,3-3-7 0,0-3 0 0,0 0 0 0,2 1 0 16,-2 2 8-16,8-9 0 0,-5 4 0 0,2-4 0 15,3-2-8-15,25-12 0 0,-27 15 0 16,-1-6 2-16,31-9 1 0,-31 12-1 0,-2 3 0 16,24-15-2-16,-30 18 0 0,-2-4-46 15,13-2 1-15,-16 2 0 0,-4 4 1 16,18-9 44-16,-17 5 0 0,5 1-10 16,14-20 1-16,-22 14-1 0,3 0 1 15,11-20 9-15,-11 17 0 0,-1 3 24 16,12-23 1-16,-16 23-1 0,-1 0 1 15,0-11-25-15,-5 11 0 0,-3 0 34 0,0 2 0 16,-3 1 0-16,0 3 1 0,1-6-35 0,-4 5 0 16,-5-2 0-16,-3 0 0 0,0-1-30 0,-2 4 2 15,-1-6 0-15,-2 0 0 0,0 5 28 0,-4-5 0 16,1 0 0-16,-5 0 0 0,2 0 12 0,6 0 0 16,-6 0 0-16,0 0 1 0,0 0-13 0,3 0 0 0,-6 0 0 15,1 0 0-15,-4 0 8 0,-32-14 0 16,27 13 0-16,0 7 0 0,-36-14-8 15,36 16 0-15,3-3 27 0,-50-2-1 16,44 8 0-16,1-2 1 0,-40 2-27 16,37 0 0-16,-3 0-4 0,-47-2 1 15,38 2-1-15,3 3 1 0,-52 8 3 16,50-8 0-16,5 3-41 0,-58 8 1 16,52-8-1-16,-2 3 1 0,-55 8 40 15,52-8 0-15,-6-4-4 0,0 4 1 0,4 2 0 16,2 4 0-16,-6-1 3 0,6 0 0 0,-3-5 0 0,-2 2 0 15,-1 1 8-15,-2-4 1 0,0-2-1 0,2 3 1 16,1-6-9-16,2 5 0 0,-3-5 0 0,4 0 0 16,4 0 28-16,-2 0 1 0,0 0 1 0,0 0-1 0,-5 0-29 15,2-5 0-15,3 5 0 0,0-6 0 0,0 3 2 16,0 3 1-16,5-8 0 0,1 2 0 0,2-8-3 16,-46-8 0-16,43 8 0 0,3 2-33 15,-52-10 1-15,47 8-2 0,-3 5 2 16,-58-16 32-16,61 17 0 0,2-1-27 0,-52-5 1 15,53 6 0-15,-6-4 0 0,-58-5 26 16,63 6 0-16,-5 0 4 0,-52-14 0 16,57 11 0-16,3 5 1 0,-55-13-5 15,53 10 0-15,-3 10 22 0,-50-12 1 16,47 2 0-16,0 1 0 0,-53-17-23 16,53 14 0-16,6 0-3 0,-6 0 1 15,3 0-1-15,2 0 1 0,6-1 2 0,-5-4 0 0,2 5 0 16,3 0 0-16,-6 0 16 0,1-1 1 0,-3 7 0 15,-3 0 0-15,-3 2-17 0,-3 6 0 0,6 0 0 16,-5 0 0-16,-1 0 35 0,-2 6 0 0,-3 2-1 16,-3 6 1-16,-5 0-35 0,-81 20 0 15,75-12 0-15,1 1-156 0,-90 28 2 16,81-18-1-16,-3 4-131 0,-102 33 156 16,86-42-1-16,110-28-364 0</inkml:trace>
  <inkml:trace contextRef="#ctx0" brushRef="#br0" timeOffset="51550.11">13599 7251 223 0,'0'0'0'0,"0"0"0"0,0 0 0 0,0 0 41 0,0 0-1 16,0 0 0-16,0 0 0 0,0 0-40 0,0 0 0 0,0 0 0 15,0 0 0-15,0 0 53 0,0 0 0 16,0 0 1-16,0 0 0 0,0 0-54 16,0-36 0-16,11 30-29 0,8-16 1 15,-5 8 0-15,0 0-1 0,25-15 29 16,-25 18 0-16,5 3-70 0,25-1 1 15,-30 9 0-15,0 3-1 0,5 8 70 16,-8-5 0-16,3 2-13 0,11 21 1 0,-11-15-1 16,-3-3 1-16,2 3 12 0,-4 0 0 0,5-3 0 15,2 3 33-15,4-5 0 0,-7-4 1 0,-4 4 0 16,2-4-34-16,0-5 0 0,3 3 0 0,-1 3 0 16,1-6 70-16,0 5 0 0,3-2 0 0,-9 3 1 0,3 0-71 15,3 2 0-15,-9-5 0 0,3-3 0 0,4 3 45 16,-10-1 1-16,4-2 0 0,-1 0 0 0,1 6-46 15,2-6 0-15,-2 0 0 0,-4 0 0 0,4 3-11 16,-1 0 1-16,1-3 0 0,0 0 0 0,2 0 10 16,-3 0 0-16,-5 0 0 0,3 0 0 0,-3 0-48 15,0 0 0-15,6 0 0 0,-6 0 0 0,0 0 48 16,0 0 0-16,5-6 0 0,-5 6 0 0,6-6-84 0,-1 1 1 16,-2 2 0-16,-3-5-1 0,0 8-57 0</inkml:trace>
  <inkml:trace contextRef="#ctx0" brushRef="#br0" timeOffset="53683.68">13320 9654 11 0,'0'0'0'16,"0"0"0"-16,0 0 0 0,0 0 0 0,0 0 1 0,0 0-1 0,0 0 1 15,0 0-1-15,0 0 0 0,0 0 0 0,0 0 0 16,0 0 0-16,0 0 1 0,0 0-1 0,0 0 1 0,0 0-1 16,0 0 0-16,0 0 0 0,0 0 0 0,0 0 0 15,0 0 0-15,0 0 0 0,0 0 1 16,14 37-1-16,-14-37 0 0,0 0 67 16,-8 0 0-16,8 0 0 0,0 0 1 15,0 14-68-15,0-14 0 0,0 0 48 16,0 0 0-16,0 0 0 0,0 0 0 15,-6 14-48-15,6-14 0 0,0 5 40 0,0 4-1 16,0-4 0-16,0 4 1 0,0 16-40 16,0-16 0-16,6 5 59 0,-4 14 0 15,-2-20 1-15,0 1 0 0,6 16-60 16,5-11 0-16,-3 3 18 0,6 25 0 16,0-14 0-16,5 6 0 0,-2 3-18 0,-3-9 0 15,-1-9 0-15,-2 7 0 0,3-1 0 0,-5 6 0 16,2 3 1-16,0-3-1 0,-3 2 0 0,0 4 0 15,3 0 0-15,-5 2-41 0,8 40 1 16,-1-43 0-16,-2-5 0 0,9 37 40 16,-12-29 0-16,3 3-107 0,-3-2 2 0,3-1-1 15,-2 1 1-15,-1-1 105 0,3 0 0 0,-5-10 0 16,2-4 0-16,3 0-53 0,-8-2 1 0,8-9-1 16,-3-3 1-16,3-8 30 0,8-3 0 0,-19 0 0 15,0 0-43-15</inkml:trace>
  <inkml:trace contextRef="#ctx0" brushRef="#br0" timeOffset="54300.45">13665 9637 437 0,'0'0'0'0,"0"0"0"0,0 0 0 0,0 0-8 0,0 0 1 0,0 0 0 0,0 0 0 16,0 0 7-16,42 9 0 0,-28-4 0 15,-9-5-67-15,9 3 0 0,-6 3-1 0,3-6 2 16,-5 5 66-16,2-5 0 0,0 3 0 0,-2-3 0 0,-6 0 46 16,5 0 0-16,-5 0 1 0,6 8-1 0,-3-2-46 15,-3 3 0-15,-3 2 0 0,3 3 103 16,-6 20 1-16,6-17-1 0,0 2 1 16,6 32-104-16,-3-31 0 0,8-4 54 15,8 18-1-15,-5-8 0 0,5 2 1 16,20 25-54-16,-14-25 0 0,-6 0 30 15,6 3 1-15,3 3 0 0,-3 3 0 0,-1 5-31 16,4-6 0-16,-3 7 0 0,-6-7 0 0,9 6-2 0,16 34 1 16,-25-36 0-16,-5-1 0 0,19 37 1 15,-19-37 0-15,3 4-184 0,-3-1 1 16,5-6 1-16,0 1-1 0,6-9 142 0,3 0 1 16,-15-19-2-16,4-9 2 0,-17 0-92 0</inkml:trace>
  <inkml:trace contextRef="#ctx0" brushRef="#br0" timeOffset="78933.63">8798 9404 11 0,'0'0'0'0,"0"0"0"0,0 0 0 0,0 0 0 0,0 0 1 15,0 0-1-15,-36 8 1 0,28-2-1 0,2-1 0 0,-2-2 0 16,-3 3 0-16,3-1 0 0,2-5 1 0,-5 0-1 16,3 0 1-16,2 0-1 0,-7 0 0 0,-1 9 0 15,-3-6 0-15,-2 2 0 0,0 4 0 0,2 2 0 16,-8 3 1-16,6 3-1 0,-6-3 0 0,6 0 0 15,-1-3 0-15,1-2 0 0,5 5 0 0,-5-6 0 16,5 1 0-16,-5 2 0 0,2-5 0 0,3 2 0 16,6 0 0-16,-6 1 83 0,3-4 1 0,3 1 1 15,-9 3-1-15,3 5-84 0,-13 2 0 16,7-1 0-16,4-1 35 0,-23 14 0 0,17-17 0 16,3 3 0-16,-25 9-35 0,24-15 0 15,6 3 36-15,-19 12-1 0,22-18 0 16,3 4 0-16,-3-4-35 0,-3 4 0 15,3-1 35-15,-11 12 0 0,11-6 0 0,-3 3 1 16,-11 25-36-16,11-22 0 0,1-3 37 16,-7 8 0-16,9-2 0 0,3-9 0 0,2 3-37 15,1 8 0-15,-3-3 0 0,2-2 0 0,0 3 24 16,4-1 1-16,-4 12-1 0,1-3 1 0,-4 5-25 16,-10 35 0-16,8-32 0 0,-3 3 6 0,-5 40 0 15,5-46 0-15,8-2 0 0,-13 37-6 16,19-35 0-16,0-5 23 0,0 0 0 15,-5 6 0-15,5-1 0 0,0 1-23 0,0-1 0 16,5 1 0-16,-5 2 0 0,0-5 60 0,0 34 1 16,-5-35 1-16,5 7-1 0,-14 36-61 15,8-34 0-15,6 3 56 0,-8 36 1 16,11-44 1-16,8-9-1 0,-6 3-57 0,4 3 0 16,2-6 0-16,-3 0 15 0,6-5 1 0,2-1-1 15,-7-2 1-15,4-3-16 0,4-3 0 0,2-3 0 16,-5 3 0-16,6-8-24 0,7 2 0 0,-2-8 0 15,0 0 0-15,8 0 24 0,0-5 0 0,0 2 0 16,3-3 0-16,6-2-11 0,2 2 1 0,-5-5 0 16,-1 0-1-16,-5-1 11 0,-2-2 0 0,-4 6 0 15,-2-1 0-15,0 7 34 0,-6-7-1 0,-5 3 0 16,0 4 0-16,-8 2-33 0,-6 0 0 0,8 0 0 16,3-6 0-16,-8 3 19 0,2 3 0 0,6-14 0 0,9 0 0 15,-1 0-19-15,33-48 0 0,-18 23 0 16,-4-9 16-16,36-51 1 0,-38 54 1 15,-3 3-1-15,0 0-17 0,-1 5 0 0,-4 1 0 16,-6 5-13-16,5 0-1 0,-5-6 1 0,-3 4 0 0,-3 2 13 16,11-34 0-16,-19 31 0 0,-5-2-14 15,-3-35 1-15,-3 35 0 0,2-1 0 16,-5-39 13-16,9 40 0 0,10-7 37 16,-5 1 1-16,9-8 0 0,-4-4 0 0,15-5-38 15,13-62 0-15,-19 65 0 0,5 0 11 0,11-54 1 16,-16 62-1-16,0 6 1 0,0-37-12 15,-14 42 0-15,-3 7-2 0,-8 1 0 16,-8 10 0-16,-1 5 0 0,-13 5 2 0,0-2 0 16,0 8 0-16,-6-5 0 0,-5 5-29 0,0 3 0 15,5 0 0-15,-5-3 0 0,8 3 29 0,-8-6 0 16,-6 15 0-16,3 2 0 0,-11 12-131 0,-64 19 0 16,56-14 0-16,66-28-907 0</inkml:trace>
  <inkml:trace contextRef="#ctx0" brushRef="#br0" timeOffset="82216.66">14569 9767 11 0,'0'0'0'0,"0"0"0"0,0 0 0 0,0 0 1 16,0 0-1-16,0 0 1 0,0 0-1 15,0 0 0-15,0 0 0 0,0 0 1 16,0 0-1-16,0 0 1 0,0 0-1 15,0 0 0-15,0 0 0 0,0 0 0 16,0 0 0-16,0 0 1 0,0 0-1 0,0 0 0 16,0 0 0-16,25-34 0 0,-25 34 0 15,2-3 0-15,4-3 0 0,-6 6 0 0,5-5 0 16,-5 5 111-16,6-3 1 0,-3-6 1 0,2 4-1 16,1-4-112-16,-1 4 0 0,-2-7 0 0,3 1 0 0,7-3 43 15,4 0 2-15,-3 0-1 0,0 0 0 0,-3 0-44 16,2 0 0-16,1 0 0 0,-8 5 0 0,-6 9 53 15,0-5 1-15,0 5 1 0,5-6-1 0,-5 6-54 16,0 0 0-16,0 0 0 0,-3-3 0 0,3 3 76 16,0 0 1-16,0 0 1 0,0 0-1 0,0 0-77 15,0 3 0-15,0-3 0 0,0 0 0 0,0 0 72 0,6-3 1 16,-6 3-1-16,0 0 0 0,11 0-72 0,-8 3 0 16,8-3 0-16,-3 0 0 0,3 6 27 0,0-6 1 15,3 5 1-15,5-5-1 0,-5 9-28 0,6-6 0 16,-7 2 0-16,-2 1 0 0,-2-3-7 0,2 2 1 15,-3 1-1-15,-2 0 1 0,-1 2 6 0,-2-5 0 0,2 2 0 16,1 1 0-16,-1 2 14 0,9 21 1 16,-11-15-1-16,3 0 1 0,7 14-15 15,-2-11 0-15,-5 0 25 0,8 14 1 16,-14-17 0-16,5 0 0 0,4 17-26 16,2-14 0-16,-6-1 25 0,12 18 1 15,-12-17-1-15,1 3 2 0,13 22-27 16,-5-25 0-16,5 3 20 0,1-1 0 0,-7 4 0 15,4-9 0-15,2 6-20 0,-5 2 0 0,0-5 0 16,-6 3 0-16,3-1-21 0,-5-2 0 0,2 17 0 16,-2-3 0-16,-1 8 21 0,-2 48 0 15,-6-50 0-15,3 5-24 0,-16 51 2 0,13-48-1 16,3 0 1-16,-6 6 22 0,1-6 0 0,5 3 0 16,5 2 20-16,-5-2 1 0,6-9-1 0,-1-5 1 0,4-3-21 15,2 3 0-15,2-12 0 0,-4-2 0 0,5-6-119 16,2 0 0-16,-2-8-1 0,0-3 1 0,2-3 119 15,-2-3 0-15,0 0 0 0,-9 0 0 0,-5 3-985 16</inkml:trace>
  <inkml:trace contextRef="#ctx0" brushRef="#br0" timeOffset="83300.5">16116 9525 11 0,'0'0'0'0,"0"0"0"0,0 0 0 0,0 0 0 0,0 0 1 16,0 0-1-16,0 0 1 0,0 0-1 0,0 0 0 16,0 0 0-16,0 0 0 0,0 0 59 0,0 0 0 15,0 0 0-15,0 0 1 0,0 0-60 0,0 0 0 0,0 0 0 16,0 0 0-16,0 0 78 0,0 0-1 0,0 0 0 16,0 0 2-16,0 0-79 0,0 0 0 0,0 0 0 15,0 0 0-15,0 0 39 0,0 0 0 0,0 0 0 16,0 0 0-16,0 0-39 0,0 0 0 0,0 0 0 15,0 0 0-15,0 0 71 0,0 0-1 0,0 0 0 16,0 0 0-16,0 0-70 0,-9 33 0 0,-4-10 0 16,-7 5 0-16,-5 14 58 0,-33 43 0 15,33-46 0-15,-8 3 0 0,-25 34-58 16,33-39 0-16,1-6-76 0,1 2 1 0,7-10-1 0,8-3 1 16,8-12 75-16,0-8 0 0,0-8 0 15,0 8-697-15</inkml:trace>
  <inkml:trace contextRef="#ctx0" brushRef="#br0" timeOffset="85517.46">15060 9390 336 0,'0'0'0'0,"0"0"0"0,0 0 0 0,0 0 21 0,0 0 0 15,0 0 0-15,0 0 0 0,0 0-21 0,0 0 0 16,0 0 0-16,0 0 0 0,0 0 23 0,-5 28 1 16,2-23 0-16,3-5 1 0,-5 9-25 0,5-1 0 0,-6 3 0 15,6 1 0-15,-5-1 31 0,-1-5 0 0,3 2 0 16,-2-5 1-16,5-3-32 0,-6 5 0 0,6-5 0 15,-3 6 0-15,3-6 40 0,0 6 0 0,0-6 0 16,0 8 1-16,0-8-41 0,0 3 0 0,0-3 0 16,0 6 0-16,0-6 47 0,9 5 1 0,-4-2 0 15,-5-3 0-15,0 0-48 0,0 0 0 0,0 0 0 16,9 0 0-16,-9 0 34 0,0 0 0 0,5 11 0 16,-5-8 0-16,0-3-34 0,0 6 0 0,0-6 0 15,6 5 0-15,-1-5 3 0,-2 9 1 0,2-6-1 16,-5 2 1-16,0 1-4 0,0-1 0 0,0 4 0 0,0-6 0 15,6 2 51-15,-1 1 0 0,-2 2 1 0,3 1-1 16,-6 2-51-16,5-8 0 0,-5 8 0 0,3-2 0 0,0-1 35 16,5 12 1-16,-8-1 0 0,0 4 0 15,0 28-36-15,-5-23 0 0,2 0 46 16,0 28-1-16,3-39 0 0,3 3 1 16,11 11-46-16,-9-12 0 0,3 4 19 15,-2-3 1-15,8 8 0 0,0-6 0 0,5 12-20 16,-5 3 0-16,2-9 0 0,-7 0 0 0,2 0 19 15,2 0 0-15,1 9 1 0,0-6-1 0,5 5-19 16,17 34 0-16,-14-36 0 0,3-6 11 0,19 29 0 16,-21-29 0-16,1-6 1 0,21 29-12 15,-32-23 0-15,1 3-50 0,0 0-1 16,-3 0 1-16,0-3 0 0,-3 3 50 0,1 0 0 16,-4-3 0-16,1-3 0 0,-6 1 15 0,0-4 0 0,0-5 0 15,0-3 1-15,0-3-16 0,0-2 0 0,0-1 0 16,-6 4 0-16,3-4 15 0,1-2 0 0,-1 8 0 15,-3 0 1-15,-2 0-16 0,-3 8 0 16,3-8 0-16,2-5 14 0,1 11 1 16,5-20 0-16,-9 2 0 0,-2-2-15 15,11 0 0-15,0-5-33 0,0 5-1 0,-11-9 1 16,3-2 1-16,-6-6 32 0,0 0 0 0,-2-11 0 16,-3-6 0-16,-4-8 11 0,-7-3 0 0,5 3 0 15,6 5 1-15,-3-5-12 0,-22-51 0 16,19 43 0-16,5-7-7 0,-2 7 0 0,-3-15 0 0,1-2 1 15,-4-4 6-15,3-5 0 0,6 14 0 0,-6-2 0 16,3 7 4-16,-22-50 0 0,19 62 0 16,5 3 0-16,-13-34-4 0,19 43 0 15,3 7-7-15,-16-22 0 0,10 29 0 0,9 7 1 16,-3 7 6-16,3-4 0 0,2 4 0 0,6 5 12 16,-8 0 1-16,2 0-1 0,1-6 1 0,5 6-13 15,0-6 0-15,0 6 0 0,-6-2 0 0,6 2-35 16,-3-9 1-16,3 9 0 0,-5-5 0 0,5 5 34 15,0 5 0-15,0-5 0 0,0 0 0 0,0 0-1 0,-6 11 0 16,6 1 0-16,6 2 1 0,-1 17 0 16,-2-12 0-16,8 10 22 0,14 18 0 15,-11-30 0-15,0-3 1 0,24 15-23 16,-18-15 0-16,-6-6 14 0,24 15 1 16,-13-9 0-16,0 2 0 0,-3 7-15 0,3-1 0 15,0 7 0-15,-6 2-8 0,6 8 1 0,-6 0-1 16,3 4 1-16,3 4 7 0,19 55 0 15,-16-46 0-15,2 6-11 0,23 59 0 16,-28-76 0-16,8 3 1 0,-5 2 10 0,2-16 0 16,-5-3 0-16,2-3-141 0,1-8-1 0,-11-12 1 15,-9-13-1-15,-8 5-719 0</inkml:trace>
  <inkml:trace contextRef="#ctx0" brushRef="#br0" timeOffset="91433.66">16944 9432 11 0,'0'0'0'0,"0"0"0"0,0 0 0 0,0 0 0 15,0 0 1-15,0 0-1 0,0 0 1 0,-13 31-1 16,4-29 0-16,4 7 0 0,-6-6 0 0,8 0 0 0,-3-1 1 16,-5 4-1-16,3 0 1 0,0-4-1 0,2 4 0 15,-5 0 0-15,3-3 0 0,2 2 0 0,-5 1 0 16,3-3 0-16,0 2 1 0,2-5-1 0,1 3 0 16,-1 3 0-16,3-6 0 0,3 0 0 0,0-9 0 15,0 9 0-15,0-5 0 0,0-1 0 0,0-2 0 0,0-1 0 16,0 1 0-16,0-4 5 0,3-2 1 0,3 6-1 15,-1-3 1-15,1 8-6 0,-6-6 0 0,3-2 0 16,2 3 0-16,1 2 124 0,-1-5 1 16,3 5-1-16,-8 6 2 0,6 0-126 15,-6 0 0-15,0-8 108 0,0 8 1 0,0 0 0 16,5-3 0-16,-5 3-109 0,14 0 0 16,-14 0 0-16,6 0 70 0,-6 0-1 0,8 0 0 15,-2 0 0-15,-1 0-69 0,3 0 0 0,-2 3 0 16,-6-3 0-16,3 3 73 0,-3-3 0 0,2 11-1 0,-2 0 2 15,-2 3-74-15,-1 6 0 0,-3 8 0 0,1 9 0 16,-3 5 51-16,2 3 0 0,-2-12 0 0,5 1 0 16,3-8-51-16,-3 33 0 0,-2-28 0 15,5 0 29-15,0 36 1 0,0-36-1 0,5 3 1 16,-5 2-30-16,0 1 0 0,0-3 0 0,0-6 33 16,-5 0 0-16,5 9 0 0,-9-7 0 0,4 4-33 15,-1 0 0-15,-5 3 0 0,3-4 0 0,0 4 11 16,-12 36 1-16,20-39 0 0,-5 2 0 15,-6 21-12-15,8-35 0 0,3-2-1 16,-5 16 0-16,5-27 0 0,0-4 1 16,-6 4 0-16,3-1 0 0,0 4-5 0,-5-4 0 15,0 1 0-15,2 2 1 0,-10 11 4 16,8-13 0-16,-1 2-5 0,-2 6 1 16,3-12-1-16,2-2 1 0,6 3 4 15,0-6 0-15,-5 6-2 0,5-6 0 16,0 0 0-16,0-6 1 0,19-17 1 15,-8-10 0-15,11-7-4 0,31-50 0 16,-23 56 0-16,3-2 1 0,-2-1 3 0,2 4 0 16,-8 4 0-16,2 1-7 0,1 3 1 0,-3 5 0 15,0 1 0-15,0 2 6 0,-3 3 0 0,3 2 0 16,-6 1 0-16,6 5-13 0,0 1 0 0,2-1 0 16,-7 3 0-16,4-5 13 0,1 8 0 0,-3 0 0 15,3 0 0-15,0 0 27 0,-3 8 1 0,3-2-1 16,-11 2 1-16,0-2-28 0,-3 5 0 0,-3 3 0 15,-2 3 0-15,-6 6 50 0,-9 30-1 16,-7-13 0-16,-6-4 1 0,-36 54-50 0,19-45 0 16,-8 0 27-16,-3 9 0 0,1-4 0 0,2 1 2 15,0 0-29-15,-3 2 0 0,-11-13 0 0,-2-7 0 16,-6-10-65-16,-3-1 1 0,14-16 0 0,5-12 0 0,3-11 64 16,4-11 0-16,7-14 0 0,6-3 0 0,33 45-1548 15</inkml:trace>
  <inkml:trace contextRef="#ctx0" brushRef="#br0" timeOffset="93800.3">17889 9353 437 0,'0'0'0'0,"0"0"0"0,0 0 12 16,0 0 0-16,0 0 0 0,0 0 1 0,0 0-13 15,0 0 0-15,0 0 61 0,0 0 0 16,0 0 0-16,0 0 0 0,0 0-61 15,0 0 0-15,0 0 0 0,0 0 48 0,0 0-1 16,0 0 0-16,0 0 1 0,0 0-48 16,0 0 0-16,0 0 0 0,0 0 12 0,0 0 1 15,0 0-1-15,0 0 1 0,0 0-13 0,0 0 0 16,0 0 0-16,0 0 33 0,25 28 1 0,-25-25-1 16,0 3 0-16,0 2-33 0,0 6 0 0,-3 11 0 15,0-2 0-15,1-1 72 0,-4 7 0 0,6-1 1 16,0-9-1-16,6-2-72 0,-4 3 0 0,9 2 0 15,-5 1 0-15,2 2 54 0,17 17 0 16,-14-11 1-16,6 3-1 0,13 31-54 16,-16-34 0-16,0 3 38 0,11 30 0 15,-6-27 0-15,0-3 1 0,1-1-39 0,-1 7 0 0,0-1 0 16,1 1 25-16,-1-1 1 0,0 0-1 0,1 1 1 16,-1 2-26-16,20 31 0 0,-20-31 0 15,-5-8 16-15,16 48 0 0,-16-43 0 16,0 3 1-16,-3 3-17 0,3-3 0 0,-1 1 0 0,-1-4 10 15,1 3 0-15,1-2 0 0,-3-1 1 0,3 0-11 16,8 34 0-16,-5-36 0 0,-3-3-14 16,10 36 1-16,-15-42-1 0,2 3 1 15,-6 31 13-15,-5-39 0 0,-3-1-177 16,1 18 1-16,-9-18-1 0,2-8-145 16,-4 3 176-16,-12 0 0 0,-8 0 0 0,33-17-324 15</inkml:trace>
  <inkml:trace contextRef="#ctx0" brushRef="#br0" timeOffset="94467.2">19044 9209 280 0,'0'0'0'0,"0"0"0"0,0 0-24 0,0 0-1 16,0 0 1-16,0 0 0 0,0 0 24 16,0 0 0-16,0 0 43 0,0 0 2 15,0 0-2-15,0 0 1 0,0 0-44 16,0 0 0-16,0 0 22 0,0 0 1 15,0 0-1-15,0 0 1 0,27 9-23 16,-27-9 0-16,6 0 17 0,-1 3 0 16,-2 2 0-16,0 1 2 0,0 8-19 15,-6 0 0-15,0 3 122 0,0 8 0 0,-8 3 1 16,3 9 0-16,3 5-123 0,-9 0 0 0,8-11 0 16,-2-5 0-16,5-1 28 0,0-5-1 0,3-1 0 0,-5 4 1 15,5-9-28-15,0 3 0 0,5-3 0 0,-2-3 0 16,8-2-62-16,-5-1 0 0,-6-8 1 0,-6-3 0 15,6 3-594-15</inkml:trace>
  <inkml:trace contextRef="#ctx0" brushRef="#br0" timeOffset="95751.3">32856 11345 943 0,'0'0'0'0,"0"0"0"0,0 0 82 0,41 0-1 0,-33 0 0 16,-8 0 1-16,0 0-82 0,-8 0 0 0,3 0 55 15,-15 3-1-15,-10 2 0 0,-12 4 1 16,-52 8-55-16,59-6 0 0,1-6-27 16,-29 18 1-16,24-9 0 0,-2 0 0 15,-1 0 26-15,4-5 0 0,4 2 0 0,-1 0 7 16,-1-2 1-16,5 2-1 0,9-8 1 0,11-3-8 15,0-3 0-15,11 3 0 0,3-9-34 0,19-24 0 16,3-4 0-16,5-16-1 16,50-54 35-16,-36 62 0 0,-5-3-56 0,5 0 0 15,-2 3 0-15,-4 0 1 0,1-6 55 0,-3 4 0 16,-6 7 0-16,1 6 0 0,-9-2 11 0,19-29 1 16,-27 40-1-16,-3 5 1 0,0-11-12 15,-13 17 0-15,-7 8 7 0,-21 4 1 16,-3-7-1-16,-6 6 1 0,-66 15-8 15,47 2 0-15,-6 8 41 0,-2 6 1 0,0 0 0 16,0-5 1-16,-1 5-43 0,1 0 0 0,11-5 0 16,2-4 0-16,9 1 65 0,0-3 0 0,8-9 0 15,0 1 1-15,8 2-66 0,9-11 0 0,0 0 0 16,2 0 0-16,14-5 43 0,-2-4 0 0,-1 3 0 16,1 1 0-16,2 2-43 0,3-5 0 0,0-6 0 15,0-1 0-15,3 1 16 0,16-33 0 16,-2 16 0-16,8-12 1 0,27-35-17 0,-19 44 0 15,0 0-14-15,36-33 2 0,-33 33 0 16,3 3 0-16,-3-6 12 0,-3 6 0 0,-5 3 0 16,-3 3-34-16,-1 0 1 0,-4 8 0 0,-9-3 0 15,0 12 33-15,-6 8 0 0,-5 0 0 0,6-12 0 0,-6 12 7 16,0 0 1-16,-6-3-1 0,6 3 1 0,-8 0-8 16,3 0 0-16,-6-5 0 0,-6 5 0 0,-5 0 23 15,0 0 0-15,-6 5 0 0,3-2 0 0,-8 3-23 16,3 0 0-16,2-1 0 0,3 4 0 0,9-1 25 15,-1 3 0-15,-8 3 1 0,-2 3-1 0,-4-3-25 16,1 6 0-16,2-3 0 0,1-3 0 0,2-3-124 0,-6 0 2 16,-5-13-2-16,-5-10 2 0,41 12-885 0</inkml:trace>
  <inkml:trace contextRef="#ctx0" brushRef="#br0" timeOffset="97517.33">20151 9119 11 0,'0'0'0'0,"0"0"0"0,0 0 0 15,0 0 1-15,0 0-1 0,0 0 1 16,0 0-1-16,0 0 0 0,0 0 0 16,0 0 1-16,0 0-1 0,0 0 1 15,0 0-1-15,0 0 0 0,0 0 36 0,0 0 1 16,0 0-1-16,0 0 1 0,0 0-37 16,0 0 0-16,0 0 89 0,0 0 1 15,0 0-1-15,0 0 1 0,0 0-90 16,0 0 0-16,0 0 84 0,0 0 0 15,0 0 1-15,0 0 0 0,34-22-85 16,-34 28 0-16,0 2 75 0,0-5 0 16,0-3 1-16,0 5-1 0,0 1-75 15,-3 0 0-15,3 2 55 0,0 9 1 16,0-6 0-16,-6-2 0 0,6 27-56 16,0-13 0-16,-5 5-2 0,2 3 0 0,0 5 0 15,1-5 1-15,2 9 1 0,-6 5 0 0,-2-11 0 16,2 2 0-16,6 1-19 0,0-6 0 0,0-3 0 15,-5 0 1-15,5-3 18 0,0 12 0 16,0-32 0-16,0-5-150 0,5-2 1 0,-5 2 1 16,3-9-1-16,2 1 41 0,7-1-1 0,1-24 1 0,-2-10 0 15,-11 43-95-15</inkml:trace>
  <inkml:trace contextRef="#ctx0" brushRef="#br0" timeOffset="98150.3">21179 9032 78 0,'0'0'0'0,"0"0"0"0,0 0 63 0,0 0 0 0,0 0 1 0,33 23-1 0,-8 5-63 0,-14-8 0 0,8 2 91 15,17 29 1-15,-19-23-1 0,2 0 0 16,28 17-91-16,-27-11 0 0,4 0 94 16,-1 2-1-16,7 6 0 0,3 0 2 0,3 9-95 15,30 56 0-15,-33-56 0 0,-5 8 57 16,27 65 0-16,-30-63 0 0,-6 1 2 16,-2 0-59-16,0 6 0 0,-9 8 0 0,-3 2 4 0,-10 74 0 15,-3-76 0-15,-6 3 1 0,-3-3-5 16,-5 3 0-16,-3 0 0 0,-5-1 10 0,-42 80 1 15,31-88 0-15,-4 9 0 0,-48 70-11 16,46-84 0-16,0 0-58 0,2-3-1 16,1-12 1-16,6-10 0 0,-4-1 58 0,3-11 0 0,9 0 0 15,2-5 0-15,9-9-115 0,3-6 1 0,7 1 0 16,-5-4 0-16,14-5-390 0</inkml:trace>
  <inkml:trace contextRef="#ctx0" brushRef="#br0" timeOffset="99600.73">20345 8515 415 0,'0'0'0'0,"0"0"0"0,0 0 33 0,-33 25 0 15,16-22 1-15,9 2 0 0,-6 4-34 16,3-4 0-16,3-5 31 0,-3 9 0 16,2-1 0-16,-2 4 1 0,-3-7-32 0,1 6 0 15,-1 9 0-15,-5 0 42 0,-6 2 1 0,5 6 1 16,6-8-1-16,3 3-43 0,3-1 0 0,-11 6 0 16,2 0 0-16,3 9 23 0,1-9 1 0,-1 0-1 0,0 0 1 15,3 1-24-15,-14 35 0 0,11-36 0 16,0 1 87-16,-10 24 0 0,15-25 0 15,9 0 1-15,-11 28-88 0,6-33 0 0,5 2 65 16,0-2 1-16,-3-1 0 0,3 6 1 0,3 6-67 16,0-6 0-16,-3 3 0 0,0-3 0 0,0 1 24 15,-3-1 1-15,3-6 0 0,0 4 0 0,-3-4-25 16,3 20 0-16,0-25 0 0,3 3 43 16,8 11 0-16,-6-14 0 0,1 5 2 15,16 15-45-15,-11-23 0 0,-5 0 32 0,21 14 1 16,-16-14 0-16,6 0 0 0,19 9-33 15,-9-9 0-15,1-6 6 0,41 6 1 16,-30-8-1-16,-6-6 1 0,44-11-7 16,-46 8 0-16,4-8-7 0,35-4 1 15,-43 13 0-15,4-7 0 0,18 4 6 16,-27 5 0-16,-8 0 4 0,17-9 0 16,-18 9 0-16,1 0 1 0,11-5-5 15,-6 5 0-15,-5-6 2 0,17 3 0 16,-18-3 0-16,-2 1 1 0,17-12-3 15,-17 3 0-15,0 0 11 0,14-20 1 16,-11 12 0-16,2-12 0 0,4 3-12 0,-12-6 0 16,3 1 0-16,-11-4 29 0,3 4 0 0,-3-6-1 15,-3-4 1-15,3 4-29 0,-17-48 0 16,9 51 0-16,0-1 40 0,-3-30 1 16,3 39 0-16,2-3 1 0,1-30-42 0,5 33 0 15,0-3-18-15,5 0 2 0,-5 3-1 0,0-5 1 16,0 8 16-16,0-6 0 0,-5 3 0 0,-1 3 0 15,-2 0 12-15,-12-20 0 0,9 25 0 16,3 9 0-16,-20-22-12 0,12 22 0 0,-3 0-25 16,-28-12 1-16,13 15-1 0,4 5 1 15,-53 1 24-15,42 5 0 0,-3 5 16 16,-39 15 1-16,41-9 0 0,1 6 0 16,-34 14-17-16,39-17 0 0,3-5-29 15,5 2 0-15,4-3 0 0,4 1 0 0,9-4 29 16,3-5 0-16,8 0 0 0,-6 0 0 0,12-11-99 0,-1-14 2 15,-5 5-1-15,0 20-1291 0</inkml:trace>
  <inkml:trace contextRef="#ctx0" brushRef="#br0" timeOffset="101100.28">8489 9603 11 0,'0'0'0'0,"0"0"0"0,0 0 0 0,0 0 0 0,0 0 1 0,-31-36-1 15,18 27 1-15,-1 4-1 0,0-4 0 0,-5 4 0 16,2-1 0-16,0 3 0 0,1 6 1 0,-3 3-1 16,-1-1 1-16,1 4-1 0,-3-4 0 0,2 7 0 15,1 2 0-15,2-3 42 0,-5 17 0 16,11-11 0-16,-2 8 0 0,-18 12-42 16,17-17 0-16,1 2 20 0,-21 20 0 15,21-19 0-15,7-6 2 0,-13 14-22 16,13-15 0-16,-2-1 47 0,-3 13 1 0,11-14 0 15,0 3 0-15,-8 22-48 0,8-11 0 16,-6 3 56-16,0 3-1 0,1 2 0 0,5 7 0 16,0-1-55-16,0 0 0 0,0-3 0 0,0 4 0 15,0-1 49-15,-3 48 1 0,3-48-1 0,-5 9 0 16,-9 36-49-16,14-45 0 0,0 0 55 16,0-8 0-16,3 3 1 0,2-9-1 0,1 3-55 15,-6-6 0-15,5 0 0 0,3-2 0 0,4-3 5 16,-4-1 0-16,-3 1 0 0,1 2 0 0,8-5-5 15,5 17 0-15,-5-20 0 0,5 0 19 0,14 14 1 16,-8-14 0-16,0 0 0 0,33 15-20 16,-25-18 0-16,0 0 1 0,45 3 0 15,-40-11 0-15,7-3 1 0,35-17-2 16,-44 3 0-16,-3 0-16 0,0-9 0 16,-5-2 0-16,2-3 0 0,-11-9 16 0,14-36 0 15,-19 45 0-15,-3 0 25 0,14-23 0 16,-11 23 0-16,-6 0 0 0,17-34-25 15,-6 31 0-15,6 3 14 0,14-31 1 16,-20 28-1-16,-5 6 2 0,0-3-16 0,5-6 0 16,-5 0 0-16,3-2-33 0,2-1 2 0,-11 3 0 15,3 3 0-15,-8-5 31 0,3 2 0 0,-6 6 0 16,-6 0 0-16,-2 2-2 0,-3 7 1 0,2-1 0 16,-4 0 0-16,2 3 1 0,-17-19 0 15,9 16 0-15,-1-2 63 0,-24-29 1 16,25 23-1-16,-1 5 1 0,-18-24-64 15,18 18 0-15,1 1 37 0,-20-28 1 0,20 33-1 16,0 4 2-16,-1 2-39 0,1-3 0 0,0 6 0 16,-6 6-5-16,3-6 1 0,2 5-1 0,1 1 1 15,0 2 4-15,-1 6 0 0,1-6 0 0,0 4 0 16,5-1 1-16,-5 3 1 0,-1 5-1 0,-5 1 1 0,1 0-2 16,-29 25 0-16,25-14 0 0,-2 8-84 15,-28 31 1-15,30-31 0 0,4 4 0 16,-21 24 83-16,32-39 0 0,1 0-157 15,4 9 0-15,0-18-1 0,8-5-406 16</inkml:trace>
  <inkml:trace contextRef="#ctx0" brushRef="#br0" timeOffset="115867.02">9950 6089 11 0,'0'0'0'0,"0"0"0"0,0 0 0 0,0 0 1 0,0 0-1 16,0 0 1-16,0 0-1 0,0 0 0 0,0 0 0 15,0 0 0-15,0 0 3 0,25-19 0 0,-22 13 0 16,2 0 1-16,-5 4-4 0,0 2 0 0,6-6 0 16,-6 6 0-16,0 0 0 0,0 0 1 15,0 0 0-15,0 11 0 0,0 6-1 16,2-6 0-16,4 6-3 0,5 26 1 16,-8-29 0-16,2 0 0 0,6-6 2 15,-2-2 0-15,-4-6-1 0,3 5 1 0,4-2-1 16,-4 3 1-16,11-3 0 0,-8 2 0 15,-3-5 2-15,12 6 1 16,-9-6-1-16,-3 0 1 0,11 0-3 0,-7-6 0 16,-4 6 47-16,17-17 1 0,-20 12 0 0,3-9 0 15,6-9-48-15,-14 12 0 0,0 8 5 16,-2-11 0-16,-4 3 0 0,-5 2 0 16,3 1-5-16,-1-6 0 0,-2 0 0 0,-2 2 37 15,-7 1 0-15,6 6 0 0,3-4 0 0,-2-5-37 16,-7 8 0-16,6-2 0 0,-5 2 0 0,0 1 51 0,-1 2 0 15,-4 3 1-15,-7 0 0 0,3 0-52 16,-5 0 0-16,3 0 0 0,2 8 0 0,9-2 43 0,-6 2 1 16,11-2 0-16,1-6 1 0,7 0-45 0,0 0 0 15,1 0 0-15,2 0 0 0,3 0 0 0,0 0 1 16,0 0 0-16,0 0 0 0,0 0-1 0,0 0 0 16,0 0 0-16,0 0 0 0,0 0 35 0,0 0 0 0,20-6 0 15,7-2 1-15,6-6-36 0,6 0 0 0,13 14 0 16,4 0 0-16,10 8-64 0,6 1 1 0,5 10-1 15,1 1 1-15,4 8 63 0,73 26 0 16,-78-35 0-16,-77-19-495 0</inkml:trace>
  <inkml:trace contextRef="#ctx0" brushRef="#br0" timeOffset="117733.93">9027 12715 11 0,'0'0'0'0,"0"0"0"0,0 0 0 0,0 0 1 16,0 0-1-16,0 0 1 0,0 0-1 15,0 0 0-15,0 0 0 0,0 0 1 16,0 0-1-16,0 0 1 0,0 0-1 16,0 0 0-16,0 0 0 0,0 0 0 15,0 0 0-15,0 0 1 0,0 0-1 16,-27-3 0-16,27 3 89 0,0 0 1 15,-6-3 0-15,6 3 0 0,-8 0-90 16,8 0 0-16,-6 0 94 0,6 0 2 0,0 0-1 16,0 0 0-16,0 0-95 0,0 0 0 15,0 0 80-15,9-2 0 0,2 2-1 16,3 0 2-16,10 0-81 0,-10 2 0 0,6 1 61 16,10 8 1-16,-16 1-1 0,-6 2 2 15,11 17-63-15,-8-12 0 0,3 9 50 16,-5-5 1-16,7 8-1 0,-2 3 1 0,-6 8-51 15,3 0 0-15,3 0 0 0,0 1 0 0,-3-1 35 16,3 0 0-16,5-6 0 0,-5 4 0 0,5-1-35 16,17 40 0-16,-17-45 0 0,4 2-29 15,21 29 1-15,-25-37 0 0,0-2 0 16,1-1 28-16,-1 6 0 0,0-3 0 0,1 6-27 0,-1-6 1 16,0 3 0-16,-5 5 1 0,-3 4 25 0,3 2 0 15,0-8 0-15,-6-1 0 0,3 1-91 0,14 22 0 16,-11-36 1-16,0-6 0 0,16 12 90 15,-22-21 0-15,4 1-182 0,1-6 1 0,-7-6 1 16,2-2-1-16,-8 8-90 0</inkml:trace>
  <inkml:trace contextRef="#ctx0" brushRef="#br0" timeOffset="118250.31">9776 12566 426 0,'0'0'0'0,"0"0"0"0,0 0 0 0,0 0 3 0,0 0 0 16,0 0 0-16,0 0 1 0,0 0-4 0,0 0 0 16,0 0 0-16,0 0 2 0,19 28 1 15,-19-20-1-15,0 6 1 0,0 23-3 16,0-12 0-16,-5 4 56 0,-3 38 1 16,2-36-1-16,0 6 1 0,-2-1-57 0,3 1 0 15,-6 5 0-15,2 3 22 0,4 0 1 0,5-11 0 16,0-6 0-16,0 0-23 0,0-3 0 0,5-8 0 15,1-3 0-15,-3-5-133 0,-3-9-1 0,11 11 1 16,-11-11 0-16,5 0 108 0,-5 0 0 0,8 0 0 16,-8-9 1-16,0 9-77 0</inkml:trace>
  <inkml:trace contextRef="#ctx0" brushRef="#br0" timeOffset="118483.69">10157 12614 876 0,'0'0'0'0,"0"0"0"0,0 0 32 16,33 28 1-16,-27-20 0 0,-6-2 0 0,0 5-33 16,-6 0 0-16,6 3 102 0,-8 20-1 15,3-8 1-15,-1 7-1 0,-2-2-101 16,8 3 0-16,0-3 0 0,14 3-83 0,-6-1-1 15,8 4 1-15,12-6 1 0,2 3 21 0,4 0 2 16,-7-12 0-16,-7-8 0 0,-20-14-574 0</inkml:trace>
  <inkml:trace contextRef="#ctx0" brushRef="#br0" timeOffset="120500">11121 13379 392 0,'0'0'0'0,"0"0"0"0,0 0-13 0,0 0 1 16,0 0-1-16,0 0 1 0,-11-37 12 15,8 29 0-15,-2-1-8 0,-1 4 1 0,-2-9 0 16,3 5 0-16,-6-5 7 0,2 0 0 0,1 0 0 15,2 6 0-15,-5 2 44 0,-2-14 0 16,2 15 0-16,2 2 0 0,4 3-44 0,-1-6 0 16,-2 6 0-16,-6 6 39 0,0-3 0 0,-5 8 0 15,-6-3 0-15,0 12-39 0,-27 22 0 16,32-19 0-16,1 5 134 0,-20 28-1 16,20-30 1-16,0 5-1 0,-9 42-133 15,9-31 0-15,-1-6 84 0,4 4 1 0,2-1-1 0,-5 3 1 16,5 1-85-16,-5-1 0 0,8 0 0 0,2-5 0 15,-2-1 51-15,3 34-1 0,8-41 0 16,0-1 0-16,8 8-50 0,-2-24 0 0,5-4 22 16,8 3 1-16,-5-8 0 0,5 0 1 15,25-3-24-15,-16-9 0 0,11-2-2 16,27-14 1-16,-36 2 0 0,-2 4 0 16,30-43 1-16,-22 25 0 0,3-5-46 15,-6-3 1-15,0 6 0 0,-8-1 1 0,-6-2 44 16,20-34 0-16,-31 39 0 0,3 1-31 0,-3-34 1 15,-8 39-1-15,6 3 1 0,-6-29 30 16,0 23 0-16,-6 4 16 0,6-4 2 16,0 11-1-16,0 9 0 0,0 3-17 0,6 3 0 15,-6 2 0-15,0 6 0 0,0 0-12 0,0 0 1 16,-6-3 0-16,6 3-1 0,0 14 12 0,6 20 0 16,-1 11 0-16,4 20-14 0,10 64 0 15,-5-73 0-15,5 1 1 0,1-1 13 0,4-8 0 16,-4-1 0-16,-1-2-90 0,39 37 1 15,-25-45-1-15,6-6 1 0,44 22 89 16,-31-33 0-16,1-6-107 0,49-6 2 16,-69-16-1-16,-33 8-491 0</inkml:trace>
  <inkml:trace contextRef="#ctx0" brushRef="#br0" timeOffset="122633.68">11652 12771 11 0,'0'0'0'0,"0"0"0"0,0 0 0 16,0 0 1-16,33-36-1 0,-33 36-9 15</inkml:trace>
  <inkml:trace contextRef="#ctx0" brushRef="#br0" timeOffset="123034.42">11723 12465 11 0,'0'0'0'16,"0"0"0"-16,0-9 0 0,12 3 25 0,-4-8 1 15,3 0 0-15,-3 3 0 0,3 3-26 0,-3-1 0 16,-2 1 0-16,0-1 0 0,2 4 81 0,-8 5 1 0,5 0-1 16,1-6 1-16,2 3-82 0,-2 0 0 0,-4 1 0 15,4 2 0-15,-1 2 70 0,1 1 2 0,-6-3-2 16,6 0 1-16,-6 0-71 0,8 9 0 0,-8-4 0 16,5 4 0-16,-5-6 60 0,0 8 0 0,0-3 0 15,0 6 0-15,0-5-60 0,0 2 0 0,6 0 0 16,2 3 0-16,3 6 105 0,3 0 0 0,-6-6-1 15,3-3 2-15,3 0-106 0,0-2 0 0,0-1 0 16,2 3 0-16,-7-5 43 0,16 17 1 16,-6-15-1-16,-5 3 2 0,16 15-45 0,-13-12 0 15,-1 5 40-15,12 24 1 0,-14-18 0 16,2 3 0-16,-2-3-41 0,0 3 0 0,0 3 0 16,2 6 16-16,-8 2 0 0,6-5 0 0,3 3 0 0,-9 5-16 15,6 3 0-15,3-8 0 0,-1-1 0 0,3-2 11 16,26 39 0-16,-26-36-1 0,6-4 1 15,19 35-11-15,-25-32 0 0,1 4-28 16,13 36 0-16,-14-34 0 0,1 0 1 16,-7-2 27-16,7-7 0 0,-6 1 0 0,2-3-93 0,1 3 0 15,-1-12 0-15,4-2 1 0,2-6 92 0,3 0 0 16,-6-3 0-16,-5 1 0 0,2-7-147 0,4 4 1 16,-20-9-1-16</inkml:trace>
  <inkml:trace contextRef="#ctx0" brushRef="#br0" timeOffset="123783.34">12765 12518 370 0,'0'0'0'0,"0"0"0"0,0 0 0 0,0 0-3 0,0 0 1 0,0 0-1 15,0 0 1-15,0 0 2 0,0-25 0 0,0 13 0 16,0 1 0-16,11-3-59 0,-3 0-1 0,-2-6 1 16,2-2 1-16,3-6 58 0,-5 0 0 0,2-1 0 15,3 15 0-15,-8 0 39 0,2 0 0 0,-5 6 0 16,6-6 2-16,-6 2-41 0,5 1 0 15,-5 11 0-15,9-11 58 0,-4-3 1 16,-5 8-1-16,6 3 2 0,2-8-60 16,-8 11 0-16,5 0 68 0,1 0 0 15,-6 0 0-15,8 0 1 0,-8 0-69 0,0 11 0 0,0-2 0 16,0 2 79-16,9 3 1 0,-4 12 0 0,1 7 0 16,-6 4-80-16,5 5 0 0,-5-5 0 0,0-4 0 15,3-2 82-15,0 0 1 0,-3 3 0 0,-3 0 0 0,0 0-83 16,-2 30 0-16,5-36 0 0,0 1 13 15,5 27 0-15,-5-34 0 0,6-2 1 16,-4-3-14-16,4 0 0 0,-1 0 0 0,1 0-105 16,2-3 0-16,-2-3-1 0,-6-3 2 0,5 1 104 15,4-4 0-15,-4-5 0 0,-2 0-152 16,22-19 1-16,-14-4-1 0,-11 23-312 0</inkml:trace>
  <inkml:trace contextRef="#ctx0" brushRef="#br0" timeOffset="124033.7">13295 12180 966 0,'0'0'0'0,"0"0"0"0,0 0 0 0,0 0 75 16,0 0-1-16,0 31 0 0,0-14 0 0,-5 6-74 0,2 5 0 0,3 3 0 15,-6 5 0-15,-5 4 51 0,3-1-1 0,3 1 0 16,-4 2 1-16,-2-6-51 0,-3 40 0 16,14-39 0-16,-5-6-53 0,2 28 0 15,6-34 0-15,8 3 0 0,8 15 53 16,-10-38 0-16,-9-5-940 0</inkml:trace>
  <inkml:trace contextRef="#ctx0" brushRef="#br0" timeOffset="130833.67">13980 12653 11 0,'0'0'0'0,"0"0"0"0,0 0 0 0,0 0 1 16,0 0-1-16,0 0 1 0,0 0-1 16,0 0 0-16,0 0 0 0,0 0 1 15,0 0-1-15,0 0 1 0,0 0-1 16,0 0 0-16,0 0 3 0,0 0 0 15,0 0 0-15,0 0 0 0,0 0-3 0,0 0 0 16,0 0 0-16,0-28 95 0,0 28 1 0,0-9 1 16,0 1-1-16,0 0-96 0,0-1 0 0,0 4 0 15,0-10 0-15,0 1 71 0,0 3 1 0,0 3-1 16,0 2 1-16,0 3-72 0,0-5 0 0,0 8 0 16,0 0 0-16,0 0 109 0,0 0 0 0,0 0 0 0,-5-3 0 15,-1 3-109-15,4 0 0 0,-4 3 0 0,-2 5 0 16,2-5 79-16,1 3 2 0,5-6-2 0,0 5 1 15,0-5-80-15,-9 6 0 0,7 2 0 0,2-8 0 16,-3 3 56-16,3-3 2 0,0 11-1 0,3-8 0 16,-1 9-57-16,1 2 0 0,3 0 33 15,-1 17 0-15,-5-12 0 0,0 9 2 16,0 26-35-16,3-29 0 0,0 6 22 16,5 31 0-16,0-39 0 0,9 5 0 15,-3 0-22-15,-1 0 0 0,1 0 0 0,6 3 9 16,-1 0 1-16,0 3-1 0,-2 0 1 0,2 2-10 15,14 40 0-15,-19-39 0 0,-3 5-8 0,11 31 0 16,-11-34 0-16,-5 1 0 0,2 2 8 16,-2 6 0-16,-1-6 0 0,4 3-46 0,-9-3 0 15,0 0-1-15,0 1 1 0,0-1 46 0,-6-6 0 16,6-5 0-16,0-5 0 0,0-9-135 0,0-1 0 16,6-7 1-16,-6-9-1 0,5-6 135 0,-5-2 0 0,6-20 0 15,2-6 0-15,3-17-118 0,-3-64 0 16,-8 53 0-16,0 62-506 0</inkml:trace>
  <inkml:trace contextRef="#ctx0" brushRef="#br0" timeOffset="131484.04">14375 12335 258 0,'0'0'0'0,"0"0"0"0,0 0 0 0,0 0 2 0,0 0 1 0,0 0-1 16,25-34 1-16,-19 23-3 0,-6 0 0 0,2 2 0 15,-2 9 0-15,0-5 85 0,0 5 0 0,-2-6 1 16,2 6 0-16,0 0-86 0,-6-3 0 0,6 3 0 16,0 0 0-16,0 0 59 0,-5 0 0 0,5 0 1 15,-6 0-1-15,3 3-59 0,-2 3 0 0,-1 2 0 16,-2 6 0-16,3-5 32 0,-1 2 1 0,-2 3 0 16,2 0 0-16,6 0-33 0,0-3 0 0,6 1 0 15,-6-4 0-15,2 1 28 0,4-4 1 0,0 1-1 16,-1 2 1-16,9 6-29 0,-9-5 0 0,9 10 0 15,-6 4 0-15,4 11 7 0,10 33 1 0,-11-27 0 16,-11 2 0-16,5 45-8 0,-2-45 0 16,0 6 50-16,-3 0 1 0,0 5 0 0,0-2 1 0,0 11-52 15,0-3 0-15,8-3 0 0,-2-5 0 0,7 5 61 16,12 51 1-16,-11-62-1 0,5 3 2 16,26 45-63-16,-26-48 0 0,9 0 28 15,-4-6 1-15,1 1 0 0,-3-4 0 0,9 1-29 16,-9-9 0-16,0 3 0 0,-3-3 0 0,-2-3-122 15,13 17 0-15,-19-27 1 0,3-4-95 0,0-6 122 16,-9-5 0-16,-5 0 1 0,0 0-528 0</inkml:trace>
  <inkml:trace contextRef="#ctx0" brushRef="#br0" timeOffset="137033.41">15533 12116 55 0,'0'0'0'0,"0"0"0"0,0 0-8 0,0 0 0 0,0 0 0 0,0 0 0 16,0 0 8-16,0 0 0 0,0 0 47 16,0 0 0-16,0 0 0 0,0 0 0 15,0 0-47-15,0 0 0 0,-14-28 50 16,8 22-1-16,6 6 0 0,-8-3 0 15,3 0-49-15,5 3 0 0,0-2 48 16,-6-10 0-16,6 9 1 0,6-5-1 16,-4-6-48-16,-2 3 0 0,0 2 61 0,3-5 0 15,5 9 1-15,-8 2-1 0,0 3-61 16,0 0 0-16,0-9 78 0,0 9 1 16,0 0 1-16,0-5-1 0,0 5-79 15,0 0 0-15,0 0 24 0,0 0 1 16,0 14 0-16,0-6 0 0,0 32-25 15,-5-7 0-15,2 10 66 0,-2-1 0 0,5 6 0 16,0-12 0-16,0 6-66 0,-6 1 0 0,12-1 0 16,-6-6 0-16,5 1-35 0,3-1 1 0,-2 1 0 15,8-6 0-15,-6 0 34 0,17 17 0 16,-9-31 0-16,1-6-93 0,0-3 0 0,-17-8 0 16</inkml:trace>
  <inkml:trace contextRef="#ctx0" brushRef="#br0" timeOffset="138633.87">16450 11986 11 0,'0'0'0'0,"0"0"0"0,0 0 0 0,0 0 1 16,0 0-1-16,0 0 1 0,0 0-1 15,0 0 0-15,-31 26 101 0,23-21 0 16,3-5 1-16,5 0 0 0,0 0-102 16,0 0 0-16,0 0 80 0,0 0 2 15,0 0-2-15,-9 6 1 0,7 2-81 16,2-8 0-16,-3 6 81 0,3 0-1 16,0 2 0-16,0 0 2 0,0 7-82 0,0 7 0 15,3 1 0-15,8 2 27 0,-6 6 0 0,-5 3 0 16,3-4 0-16,0-1-27 0,-3-1 0 0,2 6 0 15,10-6 0-15,-7 3 51 0,3-3 0 0,-2 0 1 16,-3 6-1-16,8-3-51 0,8 36 0 0,-13-30 0 16,-4-6 29-16,15 39 0 0,-9-39 0 15,-2 0 0-15,-1 0-29 0,-5 5 0 0,0 1 0 16,-5 2 43-16,5-2 0 0,-6-3 0 0,6-3 0 0,-5-3-43 16,2 0 0-16,-3 0 0 0,1 0 0 0,-3-5-16 15,-3-1 1-15,5 1-1 0,-2-6 1 0,2-1 15 16,-2 10 0-16,2-15 0 0,-2 0-6 15,3 3 1-15,5-8-1 0,0-6 1 16,-6 6 5-16,6-6 0 0,0 0-28 16,0 0-1-16,6 0 1 0,-6 0 0 15,0-6 28-15,8-8 0 0,6-6 0 0,5-8 28 16,0-9 0-16,-2 9 1 0,2-8-1 0,-5 2-28 0,5-8 0 16,-5 5 0-16,6 3 0 0,-7 4 34 0,23-38 1 15,-14 43 0-15,3 2 0 0,19-19-35 16,-24 25 0-16,-1 3 38 0,23-8 1 15,-26 13-1-15,1 6 0 0,13-2-38 16,-11 5 0-16,-5-6 7 0,19 12 0 16,-16-4 0-16,2 4 1 0,3 14-8 15,-16-9 0-15,-1 3 5 0,-5 28 0 16,-5-14 0-16,-3 6 0 0,-3 3-5 0,-3 5 0 16,-6 0 0-16,-10 0 48 0,2 1 1 0,-5-1 1 15,3-6-1-15,-3 4-49 0,-34 41 0 16,29-44 0-16,-6-6-10 0,-39 28 0 15,44-37 0-15,6-5 1 0,-33 3 9 16,35-31 0-16,6-6-195 0,3-14 1 0,8-11 0 16,3-6 1-16,11-17 61 0,0-5 1 0,-5-3-1 15,-3-3 1-15,8 76-454 0</inkml:trace>
  <inkml:trace contextRef="#ctx0" brushRef="#br0" timeOffset="139549.96">17953 11694 156 0,'0'0'0'0,"0"0"0"0,0 0 0 0,0 0 2 0,0 0 1 0,0 0 0 15,0 0 0-15,0 0-3 0,0 0 0 0,0 0 0 16,0 0 0-16,0 0 85 0,0 0 2 0,0 0-1 16,0 0 1-16,0 0-87 0,0 0 0 0,0 0 0 15,0 0 0-15,0 0 83 0,-28-6 1 0,28 6 0 0,-6 0 1 16,6 0-85-16,0 0 0 0,0 0 0 0,-5-6 0 16,5 6 83-16,0 0 1 0,0 0 1 0,0 0-1 15,0 0-84-15,0 0 0 0,0 0 0 0,-6 9 0 16,6-3 16-16,0-1 1 0,-2 9-1 0,2-3 1 0,0 15-17 15,-6 30 0-15,6-28 0 0,0 9 73 16,6 33-1-16,-12-39 0 0,1 3 2 16,-9 31-74-16,5-35 0 0,4 4 38 15,-9 0 0-15,9 3 0 0,-6-4 0 0,2 4-38 16,1-9 0-16,2-3 0 0,6-5 0 0,0 0-122 16,3-6 0-16,-3-14 0 0,0 0 0 0,0 0-782 0</inkml:trace>
  <inkml:trace contextRef="#ctx0" brushRef="#br0" timeOffset="141417.41">29762 12920 673 0,'0'0'0'0,"0"0"0"0,44 43 0 0,11 2 25 0,3 5 0 0,-3 1 0 0,-13-3 1 0,-1 8-26 16,39 71 0-16,-49-57 0 16,-6 3 105-16,-3 0 1 0,-3-11 0 0,0-6 0 0,-2-5-106 15,0-6 0-15,2-6 0 0,6-11 0 0,2-13 81 16,-2-7 2-16,11-5-2 0,11-6 1 0,3-17-82 16,11-8 0-16,2-11 0 0,9-6 0 0,0-6-28 15,71-59 0-15,-87 68 0 0,-4-6 1 16,59-39 27-16,-53 51 0 0,-9 2-14 0,7 0 0 15,4-8 0-15,7 0 0 0,5 2 14 0,-6-8 0 16,3 9 0-16,3 5 0 0,-6 6 29 0,6 0 1 16,-9 11-1-16,-5 12 1 0,-2 7-30 0,-7 7 0 15,-2 10 0-15,-8 4 0 0,-6 16 29 0,-5 4 1 16,-3 7 1-16,-3-5-1 0,-3 17-30 0,11 62 0 16,-16-62 0-16,-3-3 49 0,3 6 0 0,-3-12 0 15,3-8 2-15,0-8-51 0,-3-4 0 0,11-4 0 16,-3-7 0-16,6-8 23 0,3-3 0 0,-3 1 0 15,-6-1 1-15,3-3-24 0,0-2 0 0,0 0 0 16,0-4 0-16,0-2 15 0,3 0 0 0,-5 6 0 16,5-6 0-16,2 0-15 0,-2 0 0 0,-3 3 0 15,-3 2 0-15,-2 4-54 0,0-3 1 0,-6-1-2 16,-3-2 2-16,0 3 53 0,1-4 0 0,-7-2 0 16,7 0 0-16,2-2-37 0,-3 2 1 0,3-12 0 15,6 1 0-15,-4-3 36 0,4-9 0 0,5 4 0 0,-3-9 0 16,1-3-22-16,5-3 0 0,-9 11-1 0,-8 12 1 15,-5 6 22-15,-3 5 0 0,0-3 0 0,0 3 0 16,6-6 67-16,-6 6-1 0,2 11 0 0,7-2 0 16,2 8-66-16,0 0 0 0,5 28 0 0,7 11 0 15,7 17-147-15,33 68 0 0,-27-91 1 0,9-2-84 16,-45-48-589-16</inkml:trace>
  <inkml:trace contextRef="#ctx0" brushRef="#br0" timeOffset="142733.91">19038 11570 504 0,'0'0'0'0,"0"0"0"16,0 0 0-16,0 0-4 0,0 0 0 0,0 0 0 0,0 0 1 0,0 0 3 15,0 0 0-15,0 0 0 0,0 0 0 0,0 0 3 16,0 0 0-16,0 0 0 0,0 0 0 0,0 0-3 16,14 28 0-16,-17-17 0 0,1 1 0 0,-1 13 48 0,-3 3 0 15,-2 3 0-15,2 3 0 0,6-1-48 0,-11 41 0 16,6-41 0-16,2 4 39 0,3 33 2 16,-5-30-1-16,-4-1 0 0,4 0-40 15,-1-5 0-15,6 0 0 0,0-6-63 0,-5-3-1 16,2-5 1-16,3-6 1 0,3-8 62 0,-3-6 0 0,5 5 0 15,-5-5 0-15,6-2-96 0,2-12 1 16,-2-3 0-16,-6 17-142 0</inkml:trace>
  <inkml:trace contextRef="#ctx0" brushRef="#br0" timeOffset="142966.47">19273 11635 696 0,'0'0'0'0,"0"0"0"16,0 0 0-16,17 53 51 0,2 26 1 0,-16-34-1 15,-1 3 1-15,-2 39-52 0,0-39 0 0,0-6-6 16,-2 0 0-16,2 0 0 0,0-5 0 16,-3-1 6-16,3 1 0 0,0-3 0 0,0-3 0 0,8-3-145 15,3-3 1-15,-2-8-1 0,2-8 2 0,-6-9 106 16,12-17 0-16,-6 5 1 0,-11 12-108 15</inkml:trace>
  <inkml:trace contextRef="#ctx0" brushRef="#br0" timeOffset="143633.97">20616 11860 426 0,'0'0'0'0,"0"0"0"0,46 56 56 0,13 14 2 16,-29-42-2-16,3-2 1 0,33 24-57 15,-27-21 0-15,0-1 84 0,-3 5 1 0,0 1-1 16,-1 11 0-16,-10 6-84 0,3 5 0 0,-14 0 0 16,-6 1 0-16,-8 2 77 0,-22 67-1 15,-6-55 0-15,-2-4 1 0,-9 9-77 0,-13 9 0 16,-1-1 0-16,-5 12 75 0,-69 86 0 15,64-89 0-15,-4 0 1 0,1 0-76 0,3-6 0 16,10 0 0-16,-5 1-101 0,-47 72 1 16,61-95 0-16,5-3-117 0,-38 16 100 15,41-64 1-15,36-14-520 0</inkml:trace>
  <inkml:trace contextRef="#ctx0" brushRef="#br0" timeOffset="149371.01">15080 14158 11 0,'0'0'0'0,"0"0"0"0,0 0 0 0,0 0 1 15,0 0-1-15,0 0 1 0,0 0-1 0,0 0 0 16,0 0 0-16,0-31 1 0,0 28-1 16,0-5 1-16,0-9-1 0,0 12 0 0,0-1 0 15,-6-8 0-15,6 14 0 0,-3-6 1 16,-2-2-1-16,5 8 0 0,-6 0 0 15,-13 3 0-15,8-1 0 0,-3 7 0 16,-13 8 0-16,7-6 0 0,1 3 0 16,-11 14 0-16,21-19 0 0,4-4 0 15,-9 6 0-15,8-5 0 0,1 0 0 16,-3 8 0-16,-1-9 0 0,4 4 0 0,-1-1 0 16,1-2 0-16,2 0 61 0,-3-1 1 15,6-5-1-15,-5 6 2 0,5-1-63 16,0-5 0-16,0 0 74 0,-6 6 1 15,6-6 0-15,0 0 1 0,-5 9-76 16,5-9 0-16,0 0 80 0,0 0 1 16,-3 2 1-16,3-2-1 0,0 0-81 15,3 6 0-15,-3-6 23 0,3 8 0 16,5-5 0-16,-3 0 0 0,4 3-23 16,5-12 0-16,2 6-41 0,23-6 0 15,-12-2 0-15,7 0 0 0,29-7 41 16,-38 10 0-16,-6 5-135 0,14 0 2 15,-13 0-2-15,-1 5 2 0,25 10 133 16,-24-10 0-16,7 4-36 0,17 10 1 16,-24-10 0-16,-20-9-95 0</inkml:trace>
  <inkml:trace contextRef="#ctx0" brushRef="#br0" timeOffset="149851.04">15920 14245 11 0,'0'0'0'0,"0"0"0"0,0 0 0 0,46 29 1 0,-26-29-1 15,-1-6 1-15,12 3-1 0,-12 3 0 16,8-3 0-16,20 1 1 0,-16-4-1 0,-1 6 1 15,25-3-1-15,-43 0 0 0,-12 3-12 16</inkml:trace>
  <inkml:trace contextRef="#ctx0" brushRef="#br0" timeOffset="158517.09">14199 14167 11 0,'0'0'0'0,"0"0"0"0,0 0 0 16,0 0 1-16,0 0-1 0,0 0 1 16,0 0-1-16,0 0 0 0,0 0 0 0,0 0 1 15,0 0-1-15,0 0 1 0,0 0-1 16,0 0 0-16,0 0 0 0,-50-9 0 16,30 18 0-16,1-4 1 0,-14 21-1 15,14-15 0-15,5-8 0 0,-19 8 0 16,27-8 0-16,1 0 0 0,-15 2 0 15,9-5 0-15,3-3 0 0,-6-2 0 16,9-1 0-16,-6 0 0 0,-6 1 0 16,11 5 0-16,1-9 64 0,-3-5 0 15,2 9 0-15,6-4 2 0,-5-5-66 16,5 9 0-16,0-4 41 0,5-5 1 16,-5 8 0-16,0 1 0 0,8-9-42 15,-2 5 0-15,-1 1 68 0,15-6 2 16,-6 3-2-16,5 2 1 0,14-5-69 15,-14 6 0-15,6 2 68 0,14-2 0 16,-25 2-1-16,0 6 1 0,10-3-68 0,-12 3 0 16,-4 3 76-16,11 3 0 0,-8-4 0 15,-3 4 1-15,17 0-77 0,-11-4 0 16,0 1 20-16,16 6 0 0,-21-9 0 0,2 0 0 16,8 3-20-16,-16-1 0 0,-3-2-57 15,5 9 0-15,-5-9 0 0,0 0 1 16,-2 5 56-16,2-5 0 0,0 0-17 15,-3-5 1-15,3 5 0 0,0 0 0 16,0 0 16-16,-3 0 0 0,3 0-6 16,0 0 1-16,-5 0-1 0,5 0 1 15,-14-6 5-15,8 6 0 0,6 0-8 0,-8 0 1 16,2 0 0-16,1 0 0 0,-3-3 7 16,8 3 0-16,-6-2-24 0,-8 2 2 15,9 0-1-15,-1 2 1 0,-5 1 22 16,8-6 0-16,-2 6-19 0,-9 3 0 15,8-6 0-15,1 3 1 0,-3 2 18 16,2 1 0-16,-2-3 46 0,-3 8 1 16,3-11 0-16,2 6 1 0,-8 5-48 15,9-8 0-15,-1-1 19 0,-2 4 0 16,8-6 0-16,0 8 0 0,0-8-19 16,-6 3 0-16,6-3 65 0,9-3 0 15,-9 3 1-15,5 6-1 0,14-9-65 16,-7 0 0-16,7 3-14 0,8-8 1 15,-13 2-1-15,3 1 1 0,11-6 13 16,-20 8 0-16,3 3 13 0,8-3 1 16,-13-3-1-16,2 6 1 0,3 6-14 0,-11-6 0 15,8 0-40-15,-2 6 0 0,-6-6-1 0,0 0 1 16,5 8 40-16,-5-8 0 0,0 0-7 16,-5 6 0-16,5-6 0 0,-8 8 1 15,-3 0 6-15,-3-2 0 0,0 3 26 16,-16 5 0-16,10-6 0 0,1 0 1 15,-14 7-27-15,19-10 0 0,3 1-2 16,-14-1 1-16,11-2-1 0,0 3 1 16,-16-6 1-16,13 0 0 0,1 3-5 15,-12-1 0-15,14-4 0 0,3-1-1 0,-8 3 6 16,8 0 0-16,11 0 28 0,-14 0 0 16,9-6-1-16,5 6 1 0,-9 0-28 15,9 0 0-15,-5 0 15 0,5 0 1 16,0 0 0-16,0 0 0 0,0 0-16 15,5 0 0-15,1 6-84 0,13-3 0 16,3 5-1-16,9 6 2 0,32 12 83 16,-35-12 0-16,2-6-151 0,25 6 1 15,-35-14-1-15,-20 0-348 0</inkml:trace>
  <inkml:trace contextRef="#ctx0" brushRef="#br0" timeOffset="159467.57">15113 14319 11 0,'0'0'0'0,"0"0"0"0,0 0 0 0,0 0 1 0,0 0-1 0,0 0 1 0,0 0-1 0,0 0 0 15,0 0 0-15,0 0 0 0,-28 5 1 16,23-8-1-16,-1 1 1 0,-8-1-1 15,3-3 0-15,3 1 98 0,-17-7 0 16,11 7 1-16,3-7-1 0,-11-2-98 16,8 12 0-16,-2-10 153 0,-6-2 0 15,11 11 1-15,-3 1-1 0,0-10-153 16,9 9 0-16,-9 3 37 0,-6-5 0 16,15 5-1-16,-3 0 1 0,-14-9-37 15,13 7 0-15,4-1 5 0,-9-6 0 16,6 4 0-16,2-1 0 0,-13-8-5 15,13 11 0-15,-2 0-7 0,-3-5 0 16,0 8 0-16,8 0 1 0,-11 0 6 0,9 0 0 16,5 0-6-16,-6 6 1 0,6-6-1 15,0 0 1-15,0 8 5 0,0-8 0 16,0 0 36-16,11 11 0 0,-2-8 0 16,4 3 1-16,18-1-37 0,-17-2 0 0,5 3-24 15,25-12 1-15,-25 3 0 0,1-2 0 16,27-18 23-16,-33 18 0 0,2-9-7 15,17-9 0-15,-19 17 0 0,-3 1 1 16,17-9 6-16,-23 11 0 0,1 3-3 16,2-9 0-16,-8 9 0 0,6 3 1 15,-6-3 2-15,0 0 0 0,0 0 8 16,-6 6 0-16,-2-3 0 0,2 2 1 0,-13 7-9 16,2-4 0-16,-2 3-15 0,-17 9 0 15,20-14 0-15,-4-1 1 0,-7 4 14 16,13-1 0-16,-3 1-8 0,-5 2 0 15,8-6 0-15,3 4 1 0,-14-6 7 16,17-1 0-16,8-2-6 0,-14 9 1 16,9-9-1-16,5 0 1 0,0 0 5 15,-6 0 0-15,6 0-9 0,6 0 1 16,-6 0 0-16,8-3 0 0,6 0 8 16,-3-2 0-16,3 2-20 0,19-8 1 15,-17 8 0-15,-2 3 1 0,11 0 18 16,-17 0 0-16,-2 3-50 0,13-1 1 15,-13-2-1-15,-3 3 0 0,8 3 50 16,-11-6 0-16,5 5-35 0,-5 1 0 16,0-6 0-16,3 6 1 0,-3-6 34 0,-3 5 0 15,3-5-21-15,0 6 0 0,0-6 0 16,0 0 1-16,0 0 20 0,0 0 0 16,0 0-94-16,0 0 2 0,0 0 0 15,0 0-1-15,-5 0 93 0,5 0 0 0,0 0-21 16,0 0 0-16,0 0 0 0,0 0-62 15</inkml:trace>
  <inkml:trace contextRef="#ctx0" brushRef="#br0" timeOffset="160934.01">14906 14167 11 0,'0'0'0'0,"0"0"0"0,0 0 0 0,0 0 1 16,5 0-1-16,1 0 1 0,2 0-1 16,-8 0 0-16,6 0 0 0,-6 0 1 15,0 0-1-15,0 0 1 0,0 0-1 16,0 0 0-16,0 0 0 0,0 0 0 16,0 0 0-16,-6-6 1 0,6 6-1 15,0 0 0-15,-8 0 103 0,-3-6 1 16,2 4 0-16,-2 2 0 0,-11-9-104 15,11 6 0-15,3 3 53 0,-3-2 1 16,-3 2-1-16,0 0 0 0,-11 0-53 16,14 0 0-16,3 0 18 0,-17 0 1 15,11 0-1-15,1 0 1 0,-7 0-19 16,4-6 0-16,2 6-11 0,-11 0 0 0,11 0 0 16,-5 6 0-16,-20-6 11 0,20 0 0 15,0 2 19-15,-20 1 0 0,17 0 0 16,0 3 1-16,-14 8-20 0,16-14 0 15,9 2 38-15,-22 4 0 0,14 0 0 0,5-6 0 16,-25 8-38-16,15-2 0 0,-1-3 23 16,-22 2 1-16,27 1-1 0,1-6 1 15,-20 0-24-15,20 3 0 0,0-3 15 16,-20-3 1-16,20 3-1 0,-1 3 1 16,-27-1-16-16,25-4 0 0,0 2-8 0,-17-3 0 15,20 3 0-15,5 0 0 0,-22 0 8 16,20 0 0-16,-1 0-25 0,-8 0 1 15,17-6 0-15,-3 3 1 0,-5-2 23 16,10 5 0-16,0-6 2 0,-7-2 0 16,7-1 0-16,1 6 0 0,5 3-2 15,-6-2 0-15,6 2 34 0,-8-12 0 16,8 12 1-16,-6-2-1 0,6 2-34 16,-3-6 0-16,3 6 29 0,3-8 1 15,8-4 0-15,-2 1 0 0,15-28-30 16,-4 8 0-16,-1-3-43 0,6-5 1 0,-11 8-1 15,-9 5 1-15,-2 7 42 0,-3-10 0 0,0 7 0 16,0 2 0-16,0 3-18 0,-3-2 1 0,3-4 0 16,0-2 1-16,0-3 16 0,-5-34 0 15,5 28 0-15,0-8-9 0,0-43 1 0,8 49-1 16,3-6 1-16,-3 5 8 0,3-14 0 0,-5 4 0 16,2-4-31-16,-2 0 1 0,2 1-1 0,3-1 1 15,-5 3 30-15,13-56 0 0,-16 54 0 16,2-1-72-16,6-48 2 0,-11 57-1 0,3 3 1 15,-3-3 70-15,0 2 0 0,0 9 0 0,0 3 13 16,0 0 0-16,0 5 0 0,0-2 1 0,0 8-14 16,0-5 0-16,6 2 0 0,-1 0 0 0,1 4 26 15,-4-7 1-15,4-2-1 0,2-3 1 0,3-3-27 16,9-31 0-16,-12 39 0 0,3 6 9 16,-5-14 0-16,-4 17 0 0,1 6 0 0,-3-1-9 15,0 1 0-15,0 2 4 0,0-2 1 16,0-1-1-16,0 9 1 0,-3-5-5 15,3 5 0-15,0 0 27 0,0 0 1 16,-2 0-1-16,2 0 1 0,0 0-28 16,-6 0 0-16,6 0 22 0,-6 3 0 15,6-3 0-15,0 0 0 0,-5 5-22 16,5-5 0-16,-3 6 77 0,3-6 1 16,0 0-1-16,-5 3 0 0,5-3-77 15,0 0 0-15,0 0 67 0,0 0 0 16,0 0 0-16,0 5 0 0,5 1-67 15,1-6 0-15,2 3 33 0,11 2 0 16,1-5-1-16,-1-5 1 0,25 2-33 16,-16-3 0-16,-3 1-31 0,27-7 1 15,-33 7-1-15,1 5 0 0,19-9 31 16,-20 7 0-16,0 2-16 0,34 2 0 16,-23 1 0-16,3 3 1 0,28-1 15 0,-31-2 0 15,-5 3-31-15,17 2 1 0,-26-2-1 16,-2-6 1-16,5 0 30 0,-13 0 0 15,2 3 4-15,12 5 1 0,-9-5-1 0,2 0 1 16,12 3-5-16,-16-4 0 0,4 1-10 16,18 0 1-16,-17 3-1 0,-3-6 1 15,16 0 9-15,-21 2 0 0,2-2 46 16,3 6 0-16,-11-6 0 0,3 8 1 16,-3-8-47-16,0 12 0 0,-3 2 0 0,3 0 29 15,-5 6 2-15,-4 5-2 0,4 3 1 0,-6 0-30 0,2 0 0 16,4 0 0-16,5-8 0 0,0-3 27 0,5-3 0 15,4 0 0-15,2-3 1 0,3 1-28 0,-6-1 0 16,8 0 0-16,4 0 0 0,-1 3-7 0,3 0 0 16,3 1 0-16,-6-1 0 0,6 0 7 0,14 17 0 15,-25-12 0-15,0-2-11 0,5 25 0 16,-8-13 0-16,-8 4 0 0,2 40 11 16,-5-33 0-16,-3-1 21 0,1 1 1 0,-1 2 0 15,-3 3 0-15,-2 0-22 0,3 3 0 0,-1-3 0 16,-2-3 0-16,2 0 8 0,6 34 0 15,0-34 0-15,0-2 0 0,6 44-8 16,-6-45 0-16,3 4-10 0,2-1 0 0,-5 3 0 16,-5-3 0-16,2 0 10 0,0 0 0 0,0 1 0 15,-2 2 0-15,-1-3-68 0,-8 39 1 16,14-41-2-16,-5-4 2 0,5 35 67 16,5-40 0-16,1-3-145 0,16 11-1 15,-3-30 0-15,-19-9-621 0</inkml:trace>
  <inkml:trace contextRef="#ctx0" brushRef="#br0" timeOffset="191300.27">11685 15706 123 0,'0'0'0'0,"0"0"0"0,0 0-2 0,0 0 0 0,0 0 0 15,0 0 0-15,0 0 2 0,0 0 0 16,0 0-17-16,0 0 0 0,19-31 0 0,-19 25 1 15,0-14 16-15,0 12 0 0,0 2-4 16,-5 3 1-16,5 3 0 0,-3-5 0 16,-14-1 3-16,9 3 0 0,2 1-4 15,-18 2 1-15,15-3-1 0,-5 3 1 16,-5-9 3-16,5 6 0 0,9 3-2 16,5 0 1-16,-6-5 0 0,6 5 0 15,0-6 1-15,0 6 0 0,-8-3 75 0,2 3 1 16,1-2-1-16,5 2 2 0,0 0-77 15,-8 5 0-15,2 1 142 0,-5-1 1 16,6-2-1-16,2 6 2 0,-11 5-144 16,3-6 0-16,3 4 88 0,2 10 1 15,1-16-1-15,-1 5 0 0,-2 11-88 16,2-10 0-16,1 2 41 0,5 3-1 0,0-3 0 16,-3 3 0-16,3 2-40 0,0 4 0 0,3-1 0 15,2 1 0-15,-5-1 62 0,0 4 0 0,0-1 1 16,6 0-1-16,-1 1-62 0,-5-1 0 0,3 6 0 15,-3 3 0-15,6-6 5 0,-6 28 1 16,0-34 0-16,-6-7 0 0,3 7-6 16,3-13 0-16,3 2-138 0,8-6-1 15,-11-5 0-15,8 6 2 0,3 0 137 16,-2-6 0-16,5 0-181 0,8 0 0 0,-14-3 1 16,-8 3-257-16</inkml:trace>
  <inkml:trace contextRef="#ctx0" brushRef="#br0" timeOffset="191850.8">12047 15587 673 0,'0'0'0'0,"0"0"0"0,0 0 41 0,0 0 1 0,0 0 1 15,25 0-1-15,-12 0-42 0,-13 0 0 16,0 0 30-16,0 0 1 0,0 9 0 0,0-4 0 16,9 7-31-16,-7 2 0 0,-4 0 44 15,-1 3 2-15,-3 8-1 0,-2 6 0 0,5 6-45 16,3-4 0-16,0 4 0 0,-2 0 0 0,2 2 19 16,-6 3 0-16,6 3 0 0,-6 0 0 0,6 3-19 15,0 53 0-15,6-53 0 0,0 3-147 16,7 39-1-16,1-54 1 0,11-5-94 0,8 0 147 15,-27-28 0-15,-6-3-168 0</inkml:trace>
  <inkml:trace contextRef="#ctx0" brushRef="#br0" timeOffset="193233.54">13237 16310 584 0,'0'0'0'0,"0"0"0"0,0 0 22 0,0 0 1 16,0 0 0-16,0 0 0 0,0 0-23 15,-22-30 0-15,17 24 21 0,-15-5 1 16,1 2 0-16,0 4 0 0,-34-7-22 16,23 10 0-16,-3 4 33 0,-20 12-1 15,28-5 0-15,6 2 1 0,-20 14-33 16,20-16 0-16,0-1 18 0,-9 9 1 0,11-8-1 15,9-7 1-15,-17 10-19 0,17-7 0 16,-3 4 40-16,-14 8 1 0,17-6-1 16,-6 3 0-16,-11 23-40 0,14-15 0 0,3 9 69 15,-6 3 1-15,8 2 1 0,-2 4-1 0,5 5-70 16,1 3 0-16,2-1 0 0,-6 1 0 0,6 3 4 16,6 53 0-16,-6-59 0 0,5-3 1 15,14 34-5-15,-5-45 0 0,-5-3 33 16,4-5 0-16,7-6 0 0,-4-6 1 0,-2 0-34 15,0-11 0-15,5 6 0 0,1-3 0 0,-1-3-12 0,20-3-1 16,-20-3 1-16,6-5 0 16,22-17 12-16,-22 8 0 0,-1 0-10 0,23-42 0 15,-27 31 0-15,-1-2 1 0,0-4 9 16,6-5 0-16,-5 0 0 0,2-3-68 0,-3-3 1 16,6-3-1-16,0-11 1 0,0 3 67 0,22-65 0 15,-23 63 0-15,-4 1-126 0,18-49-1 16,-24 64 1-16,6 5 0 0,-7 4 126 0,-2 8 0 15,-2 2 0-15,2 12-19 0,-8 3 0 0,-3 11 0 16,5-3 0-16,-5 12 19 0,-3 19 0 16,3-9 0-16,-2 15 97 0,-1 48 2 15,3-37-2-15,0 11 1 0,0 0-98 0,0-5 0 16,3-3 0-16,2 2 50 0,1-5 0 0,-1-5-1 16,1-1 1-16,2-5-50 0,0-3 0 0,3 0 0 15,3-3 0-15,5 3-94 0,12 25 0 16,-12-33 0-16,-5-4 1 0,25 12 93 15,-26-25 0-15,1-6-132 0,11-6 2 0,-17 4-1 16,-8 2-200-16</inkml:trace>
  <inkml:trace contextRef="#ctx0" brushRef="#br0" timeOffset="193699.81">14160 15160 662 0,'0'0'0'0,"0"0"0"0,0 0 0 0,0 0 7 0,0 0 1 0,0 0-1 16,0 0 1-16,0 0-8 0,0 0 0 0,0 0 0 15,27 11 0-15,-27-11 23 0,0 0 0 0,0 0 0 0,0 8 2 16,0-8-25-16,0 0 0 0,0 6 0 0,0 0 0 16,0 2 56-16,0 6 1 0,0 0-1 0,0 6 1 15,0 11-57-15,0 45 0 0,6-40 0 0,-3 1 15 16,2 31 0-16,1-29-1 0,-1 3 1 16,1 23-15-16,-3-48 0 0,2-6-175 15,6-5 1-15,-11-6 0 0,9-3-46 16,2-22 174-16,-3-1-1 0,-8 26-130 15</inkml:trace>
  <inkml:trace contextRef="#ctx0" brushRef="#br0" timeOffset="193983.67">14621 15056 865 0,'0'0'0'15,"0"0"0"-15,0 0 0 0,0 0 12 0,25 22 1 0,-11-16-1 16,0 2 1-16,-3 1-13 0,-3-1 0 0,-2 3 0 16,-1 1 0-16,-5-1 34 0,3 3 1 0,-3 0 0 15,-3 14 1-15,-2 3-36 0,-4 3 0 0,-2 8 0 16,-3-8 0-16,1 0 86 0,-7 36 0 16,9-31 1-16,3-2-1 0,-3 36-86 15,3-36 0-15,8-4-72 0,0 1-1 0,0 3 1 16,0-1 0-16,0 6 72 0,8 1 0 0,-3-12 0 15,-5-6 0-15,0-11-78 0,0-3 0 0,0-5 0 16,0-6 1-16,0 0-524 0</inkml:trace>
  <inkml:trace contextRef="#ctx0" brushRef="#br0" timeOffset="197333.53">15519 15227 269 0,'0'0'0'0,"0"0"0"0,0 0 0 0,0 0 20 0,0 0 0 0,0 0 0 15,0 0 0-15,0 0-20 0,5 26 0 0,4-24 0 16,-9-2 0-16,5 3 30 0,-5-3 1 0,3 0-1 16,-3 0 1-16,6 0-31 0,-6 0 0 0,5-3 0 15,-5 3 0-15,6-2-38 0,-6 2 0 0,5-6 0 16,-5 6 1-16,8-3 37 0,-2 0 0 0,-6 3 0 16,5-5 0-16,-5 5 40 0,3-6 1 0,-3 6-1 15,0 0 1-15,0 0-41 0,0 0 0 0,0 0 0 0,0 0 0 16,0 0 53-16,0 0 0 0,0 6-1 0,0-1 1 15,6 1-53-15,-1 2 0 0,-2 1 0 0,0 5 0 16,5 3 69-16,3 3 2 0,3 5-2 0,-8 3 1 0,7 6-70 16,20 28 0-16,-24-34 0 0,2 0 87 15,14 28 0-15,-12-25-1 0,1 3 2 16,0-3-88-16,3 8 0 0,-1 1 0 0,4 2 59 16,-1 3 0-16,3-6 0 0,6 1 1 0,-3-4-60 15,-1 1 0-15,10-4 0 0,-7-4 0 0,12-4 17 16,-1-3 1-16,-4-2-1 0,-1 3 1 0,3-6-18 15,30 16 0-15,-36-16 0 0,-2-3-70 0,30 20 0 16,-33-11 0-16,-3-1 1 0,19 31 69 16,-21-22 0-16,-4 6-111 0,1 0 1 15,-9-1-1-15,3 6 1 0,-11 1 110 0,3-4 0 16,3 0 0-16,-1-2 0 0,-5 2-148 0,6 1 1 16,-6-18-1-16,0 3 2 0,0-13 146 0,-6-1 0 0,12-5 0 15,-6-6 0-15,0-6-44 0,2-2-1 0,4-21 1 16,-12 1 1-16,6 28-63 0</inkml:trace>
  <inkml:trace contextRef="#ctx0" brushRef="#br0" timeOffset="198067.02">16400 14971 381 0,'0'0'0'0,"0"0"0"0,0 0 59 0,0 0 1 16,0 0 1-16,0 0-1 0,0 0-60 15,0 0 0-15,0 0 86 0,0 0 1 16,0 0-1-16,-27 0 1 0,27 0-87 16,0 0 0-16,0 0 88 0,-6 9 0 15,6-9 0-15,-6 5 1 0,1 4-89 0,2-1 0 16,3 3 73-16,-5 1 0 0,5-1 1 0,-6 3-1 15,3 0-73-15,3 0 0 0,3 0 0 0,3 0 0 16,-6-8 76-16,5 2 1 0,-5-2 1 0,6 5-1 16,2 1-77-16,0-1 0 0,3 3 0 0,3 6 0 0,3-1 28 15,-1 1 0-15,1 0 0 0,2 5 1 0,9 3-29 16,-3 0 0-16,-6-2 0 0,0-1 0 0,1 3 35 16,18 25 0-16,-16-27-1 0,9 2 1 15,32 28-35-15,-29-36 0 0,4 2 29 16,34 18 0-16,-39-21 0 0,-2 1 0 15,2 0-29-15,-6 5 0 0,-2-2 0 0,0 2-18 0,0 0 1 16,-6 3-1-16,1 3 1 0,-4 6 17 0,4-6 0 16,-4 11 0-16,3 3 0 0,-5 9-21 0,11 41 1 15,-17-47-1-15,3 3 1 0,9 39 20 16,-12-48 0-16,6-3-85 0,2 1-1 16,4-9 1-16,2-3 1 0,3-6 84 0,0-2 0 15,-1-20 0-15,4-8 0 0,-28 8-1349 0</inkml:trace>
  <inkml:trace contextRef="#ctx0" brushRef="#br0" timeOffset="199933.87">18273 14656 831 0,'0'0'0'0,"0"0"0"0,0 0 0 0,0 0 92 0,0 0 0 0,-11 31 1 0,3-22-1 16,2-1-92-16,-5 9 0 0,6-9 0 16,2-2 56-16,-11 11 2 0,9-9-1 0,5 4 0 15,0 4-57-15,-6-2 0 0,6 6-9 16,-8 8 1-16,5-14-1 0,3 0 1 15,11 12 8-15,-11-9 0 16,0 5-21-16,0 23 0 0,6-11 0 0,-6 8 0 16,0 0 21-16,0-11 0 0,0-8 0 0,0-6-132 15,0-3 1-15,0 0-1 0,0-6 1 0,0-8 131 16,2 0 0-16,4-8 0 0,5 2 0 0,-3-2-125 0,11-34 1 16,-7-1-1-16,-12 43-183 0</inkml:trace>
  <inkml:trace contextRef="#ctx0" brushRef="#br0" timeOffset="200833.73">19179 14684 595 0,'0'0'0'0,"0"0"0"0,0 0 0 0,0 0 29 0,0 0 0 0,0 0 0 16,0 0 0-16,0 0-29 0,0 0 0 0,0 0 0 15,0 0 0-15,0 0 29 0,0 0 1 0,0 0-1 16,0 0 0-16,0 0-29 0,0 0 0 0,0 0 0 15,0 0 0-15,0 0 59 0,-25 34 1 16,17-6-1-16,2 17 2 0,6 62-61 16,0-59 0-16,0 5 25 0,3-2 0 0,3 8 0 15,-1 9 1-15,1 2-26 0,8 88 0 0,-14-80 0 16,-6 7 30-16,6 2 0 0,0-5 0 0,-3-9 1 16,1 0-31-16,-1 0 0 0,3-11 0 0,-6-9 0 15,6 1 29-15,-8 33 0 0,2-48 0 0,1-10 1 16,-3 10-30-16,5-31 0 0,3-8 2 15,-8-11 1-15,8 11-1 0,0 0 1 16,0-6-3-16,-6-2 0 0,6-3-56 16,0 0 0-16,6-20-1 0,-1-14 2 0,3-17 55 15,3-6 0-15,3 15 0 0,0 8 0 0,5-6-60 16,26-47 0-16,-26 53-1 0,3 2 2 16,28-27 59-16,-23 42 0 0,4 5-31 0,27-8 1 15,-33 20 0-15,2 6 0 0,12-1 30 16,-20 9 0-16,1 5 42 0,7 20 1 15,-10-11 0-15,5 6 0 0,-3 2-43 16,-2 3 0-16,-3 9 0 0,-1 5 97 0,-2 3 0 16,-2-8 0-16,-4-7 0 0,-5-4-97 0,-5-4 0 15,-4-2 0-15,-2 0 0 0,-8-6 68 0,0 0 1 0,-6 3 0 16,-3-3 0-16,-5 3-69 0,-6-3 0 0,1-3 0 16,-1-3 0-16,0-2-47 0,-5 0 0 0,11-6-1 15,0-9 1-15,0-2 47 0,2 0 0 0,4-1 0 16,2-2 0-16,6 0-124 0,-1 0-1 0,6 6 1 15,1-6 0-15,13 14-611 0</inkml:trace>
  <inkml:trace contextRef="#ctx0" brushRef="#br0" timeOffset="201750.65">20450 14445 763 0,'0'0'0'0,"0"0"0"0,0 0 0 0,0 0 41 0,-3 28 0 0,3-11 0 15,-5 0 0-15,5-3-41 0,0 0 0 0,-6 0 0 16,3 0 0-16,0 3 58 0,1 3 1 0,-4 8-1 16,-2 3 0-16,2 3-58 0,-7 39 0 15,1-37 0-15,1 1 87 0,-11 36 2 0,11-39-2 16,3 0 1-16,-11 36-88 0,13-47 0 15,1-4-122-15,2-2 0 0,0-6 1 0,3-8 0 16,6 0-2-16,10-9 1 0,-13-5-1 0,-3 11-371 16</inkml:trace>
  <inkml:trace contextRef="#ctx0" brushRef="#br0" timeOffset="203184.06">21149 14544 359 0,'0'0'0'0,"0"0"0"0,0 0 0 0,0 0 38 16,0 0 1-16,0 0 0 0,0 0 1 0,0 0-40 0,0 0 0 16,0 0 0-16,0 0 0 0,0 0 98 0,0 0 0 15,0 0 1-15,0 0 0 0,0 0-99 0,0 0 0 16,0 0 0-16,0 0 0 0,0 0 37 0,0 0 1 16,0 0 0-16,0 0 1 0,0 0-39 0,0 0 0 15,0 0 0-15,0 0 0 0,0 0 65 0,0 0 1 0,0 0 0 16,0 0 1-16,0 0-67 0,16 25 0 0,-13-5 0 15,8 5 0-15,-5 6-10 0,-4 31 0 16,-2-37 0-16,-2 6 1 0,-4 31 9 16,6-31 0-16,-5 0-44 0,-1 25 1 15,6-33 0-15,3-4 1 0,0 12 42 16,-6-19 0-16,3-4-188 0,0 0 1 0,0-8 0 16,0 6 0-16,0-6 141 0,8-8 0 15,-8-1-1-15,0 9-123 0</inkml:trace>
  <inkml:trace contextRef="#ctx0" brushRef="#br0" timeOffset="203451.37">21604 14409 504 0,'0'0'0'0,"0"0"0"0,0 0 0 0,0 0 73 15,0 0-1-15,0 0 0 0,0 0 1 0,0 28-73 16,0-23 0-16,-2 4 0 0,-1 5 0 0,3 8 131 0,-8-5 1 16,2 3-1-16,1 0 1 0,-1 5-132 0,1 3 0 15,2 0 0-15,-3 0 0 0,12 1 63 0,-6 24 0 16,0-25 0-16,0 0 1 0,14 31-64 16,-9-22 0-16,1-1-104 0,7 26 1 15,1-34-1-15,-8 1-95 0,2-4 101 16,-2-8 1-16,-6-9 0 0,0-8-482 0</inkml:trace>
  <inkml:trace contextRef="#ctx0" brushRef="#br0" timeOffset="204033.48">22245 14451 381 0,'0'0'0'0,"0"0"0"0,0 0 0 0,0 0 48 0,0 0 1 0,0 0 0 16,0 0 0-16,0 0-49 0,0 0 0 0,0 0 0 16,0 0 0-16,0 0 92 0,0 0 0 0,0 0 1 15,0 0 0-15,0 0-93 0,0 0 0 0,0 0 0 16,0 0 0-16,-30 3 63 0,27 2 1 0,-2 1-1 16,-1 2 0-16,-2 6-63 0,2 3 0 0,1 3 0 15,-3 2 0-15,5 4 79 0,0-1 1 0,3 0-1 16,-6-5 0-16,6 3-79 0,6 22 0 15,-6-26 0-15,0 9-42 0,-8 23 1 16,8-20-1-16,0 8 1 0,2 26 41 0,4-42 0 16,-6 2-164-16,3 14 2 0,-3-27-1 15,0-12-104-15,5 2 162 0,-5-2 1 16,0 0-185-16</inkml:trace>
  <inkml:trace contextRef="#ctx0" brushRef="#br0" timeOffset="204300.31">22524 14372 696 0,'0'0'0'16,"0"0"0"-16,0 0 0 0,0 0 80 0,6 28-1 15,-1-11 0-15,-2 3 1 0,3 5-80 0,-6 3 0 16,0 0 0-16,-6-2 0 0,6-1 29 0,0 0-1 15,-3 3 0-15,1-8 0 0,-1 3-28 0,-3 27 0 16,6-22 0-16,-8 6-17 0,-3 39 1 16,11-45 0-16,0-5 0 0,-8 19 16 15,5-28 0-15,6-11-180 0,5 3 1 16,-8-6 0-16,0 0-43 0,0-6 180 16,6 3-2-16,-6 3-118 0</inkml:trace>
  <inkml:trace contextRef="#ctx0" brushRef="#br0" timeOffset="204767.34">23088 14296 966 0,'0'0'0'0,"0"0"0"0,0 0 80 0,0 0 0 16,0 0-1-16,5 37 2 0,1-18-81 0,-3 1 0 16,-1 8 0-16,1 9 1 0,-3 5 0 0,-3 0 0 15,-2-2 1-15,-1-7-2 0,-18 40 0 16,10-25 0-16,0-3-10 0,-22 59 0 15,19-59 0-15,4-2 1 0,2 4 9 0,-3-10 0 16,8-6 0-16,1-6-196 0,2-2-1 0,0-9 0 0,0-9 0 16,6-10 134-16,3-18 0 0,-1 12 0 15,-5 11-145-15</inkml:trace>
  <inkml:trace contextRef="#ctx0" brushRef="#br0" timeOffset="205000.98">23348 14510 1022 0,'0'0'0'0,"0"0"0"0,0 0 0 0,0 0 5 15,41-6-1-15,-24 3 0 0,-6 3 0 0,-3 6-4 16,3 3 0-16,-6-7 0 0,-5 4 0 0,3 2 34 0,-3 4 0 16,0-1 0-16,0 6 0 0,0 5-34 0,-3 40 0 15,3-22 0-15,-5-1 18 0,-9 62 1 16,9-56-1-16,5 6 1 0,0 2-19 15,5 12 0-15,-5-6 0 0,6 6-175 0,2 5-1 0,6-8 0 16,2-3 2-16,6-3 95 0,28 43 1 16,-28-57 0-16,-22-42-157 0</inkml:trace>
  <inkml:trace contextRef="#ctx0" brushRef="#br0" timeOffset="206049.87">28836 15717 1101 0,'0'0'0'0,"0"0"0"0,28 0-3 0,27 5 0 0,-13 10 0 16,7 4 1-16,4 1 2 0,-1 11 0 0,-7 8 0 0,-7 6 17 15,34 71 1-15,-39-54-1 0,3 2 1 16,36 77-18-16,-33-85 0 15,2 0 82-15,3 4 1 0,-11-10-1 0,3 6 0 0,0-8-82 16,0 3 0-16,-3 0 0 0,-5-4 0 0,-3 4 21 16,13 50 0-16,-18-56 1 0,-6-3-1 15,16 37-21-15,-13-59 0 0,2-9 40 0,25-14 0 16,-11-8 0-16,6-9 1 16,5-5-41-16,9-14 0 0,-1-3 0 0,3-9-2 0,3-3 1 15,0-2 0-15,-11 0 0 0,6-6 1 0,46-65 0 16,-49 63 0-16,0 7 10 0,46-58 0 15,-49 70 0-15,-3 6 1 0,1-4-11 16,-4 15 0-16,-2 9 0 0,-3 10 10 0,0 4 1 16,-6 7-1-16,-2 7 1 0,-6 5-11 0,16 25 0 15,-18-11 0-15,-4 12 30 0,20 44 0 16,-16-42 0-16,2 6 0 0,0 3-30 0,5 5 0 16,1 0 0-16,-3 6 41 0,2 3 0 0,-2-6 1 15,0-8 0-15,-5 5-42 0,21 42 0 16,-19-58 0-16,3-6-59 0,25 19 1 15,-25-39 0-15,-1-5 0 0,26-4 58 16,-31-10 0-16,-2-4-108 0,16-25 2 16,-13 12 0-16,2-6-1 0,0-6 107 0,-3-5 0 15,-2-4 0-15,-1-4-68 0,1-7 0 0,5-5-1 16,3-6 2-16,0-8 67 0,24-76 0 16,-18 70 0-16,5 1-81 0,-3-7-1 0,11 6 1 0,3 3 1 15,3 0 80-15,2 0 0 0,-10 29 0 0,-7 7 0 16,-10 18 9-16,3 5 1 0,-3 14 0 0,-6 3 0 0,-2 11-10 15,-1 3 0-15,-5 12 0 0,3 2 0 0,0 6 174 16,-3 11-1-16,3 5 1 0,5 9 0 0,1 9-174 16,18 73 0-16,-18-74 0 0,2 3-17 15,0 1 0-15,5-21-1 0,6-5 1 0,6-5 17 16,0-4 0-16,0-8 0 0,-1-2 0 0,6-7-80 16,3-4 0-16,-16-15-1 0,-1-9 2 0,-30 9-812 0</inkml:trace>
  <inkml:trace contextRef="#ctx0" brushRef="#br0" timeOffset="206934.64">23729 14037 673 0,'0'0'0'0,"0"0"0"0,0 0 30 0,0 0 1 0,0 0-1 0,0-28 2 16,11 28-32-16,-11 0 0 0,3 0 14 16,-3 0 1-16,0 0-1 0,11 11 1 15,8 9-15-15,0 0 0 0,9-1 96 16,33 41 1-16,-34-30-1 0,1 1 0 16,2-2-96-16,1 7 0 0,7 6 0 0,4 6 63 0,2 0-1 15,-5 3 0-15,-6-1 0 0,5 7-62 16,34 64 0-16,-41-65 0 0,-4 0 43 0,18 65 2 15,-32-62-1-15,-2 3 0 0,-2 3-44 16,-15 8 0-16,-2-3 0 0,-6 6 51 0,-30 79 0 16,19-79 1-16,-14 3-1 0,1-1-51 15,-7 4 0-15,4 5 0 0,-9 6 61 0,-60 84 0 16,49-92 1-16,-8-12 0 0,0 3-62 0,8-6 0 16,-2-2 0-16,2-4-203 0,-3-2 0 0,12-20 0 15,2-5 2-15,50-37-778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0:13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27063 3284 11 0,'0'0'0'0,"0"0"0"0,-6 46 0 15,-7 1 1-15,7-24-1 0,1-3 1 16,2 25-1-16,3-26 0 0,-3 4 0 16,-11 19 1-16,9-11-1 0,-1 3 1 15,-2-1-1-15,0-7 0 0,2 2 0 0,-2 0 98 0,2 0 0 16,1-3 1-16,-4-2-1 0,7-6-98 0,-1-6 0 15,-3 3 0-15,-2-5 0 0,3-4 151 0,2 4-1 16,0-4 1-16,-3 4-1 0,1-9-150 0,-1 0 0 16,6 0 0-16,0 5 0 0,0-5 48 0,0 0-1 15,0 0 0-15,6 0 0 0,-6 0-47 0,5-11 0 0,9-6 0 16,6-11 0-16,10-14 35 0,28-65 0 16,-25 51 1-16,-5-9-1 0,44-84-35 15,-31 70 0-15,3-14 12 0,42-92 0 16,-47 92 0-16,-1-6 0 0,1 6-12 0,-3-5 0 15,0 5 0-15,-3-8 7 0,30-96 0 16,-35 96 0-16,2-6 0 0,-7 3-7 0,7 11 0 16,-5 6 0-16,2 8 38 0,23-56 0 15,-31 93 0-15,-5 27 2 0,11-13-40 16,-17 20 0-16,-8 8 28 0,6 0 0 16,-6 0 0-16,5 0 1 0,-5 0-29 15,14 6 0-15,-5-4-7 0,2 4 0 0,2 8 0 0,7 3 0 16,7 8 7-16,4 3 0 0,-9 3 0 0,3 3 0 15,0-6-24-15,19 40 1 0,-25-29 0 16,-11 3 0-16,17 60 23 0,-16-43 0 0,2 11 35 16,-6 0 1-16,-2 15-1 0,-6-1 1 0,-8 9-36 15,-14 115 0-15,9-101 0 0,-4 6 23 16,-18 109 1-16,27-115 0 0,2 5 1 16,-4 97-25-16,15-119 0 0,7 2-13 0,21 69 2 15,-16-91 0-15,11 0 0 16,27 57 11-16,-33-76 0 0,6-9-136 0,6 17 0 15,-20-45 0-15,-6-17 0 0,6-16 136 16,-5-1 0-16,-1-3-197 0,4-5 1 16,-7-17-1-16,4-11 0 0,-6 56-121 0</inkml:trace>
  <inkml:trace contextRef="#ctx0" brushRef="#br0" timeOffset="397.54">27433 2950 741 0,'0'0'0'0,"0"0"0"0,0 0 77 0,0 0-1 0,0 0 0 0,0 0 1 15,0 0-77-15,0 0 0 0,0 0 0 0,0 0 98 16,0 0 1-16,0 0 0 0,0 0 0 0,28 39-99 16,-23-11 0-16,3 0 0 0,4-2 0 0,1-12 54 15,4 0 2-15,2-3-2 0,3-5 1 0,0-1-55 16,1-5 0-16,15 0 0 0,9 0 0 0,11-5-3 0,3-4 0 15,8-5 0-15,0 0 0 0,3 0 3 0,5 0 0 16,1-6 0-16,-1 3 0 0,-5 3-194 0,77-19 1 16,-83 24 1-16,-2-5-135 0,-1 0 194 15,-13 6-1-15,-11-4 2 0,-39 12-127 0</inkml:trace>
  <inkml:trace contextRef="#ctx0" brushRef="#br0" timeOffset="963.8">30414 1954 820 0,'0'0'0'0,"0"0"0"0,0 0-4 16,0 0 0-16,-25-34 0 0,5 26 1 16,-29-21 3-16,16 21 0 0,-3-6 52 15,-47-6 1-15,33 17-1 0,3-2 1 16,-61-4-53-16,56 9 0 0,2 9 55 15,-55 19-1-15,47-6 0 0,0 1 1 16,-52 33-55-16,66-28 0 0,2-5 61 0,-27 33-1 16,44-33 0-16,14 2 1 0,3 20-61 15,11-20 0-15,10 1 46 0,-2-1 2 16,9 6-1-16,-1 5 0 0,9 12-47 0,33 59 0 16,-26-51 0-16,-7 9 30 0,38 62 0 15,-30-63 0-15,6-4 0 0,-4 10-30 0,-2-14 0 16,-3 0 0-16,-5-5 17 0,27 42-1 15,-33-51 0-15,-2 0 1 0,2 43-17 16,-25-46 0-16,-11 9 2 0,-24 39 0 16,13-45 0-16,-3 6 1 0,-11-6-3 0,1-5 0 15,-4-1 0-15,1-2 23 0,-6 3 1 0,-3-15 0 16,3-2 0-16,-14-6-24 0,1-5 0 0,2-15 0 16,5-3 0-16,1-13-91 0,-48-34 0 15,62 13 0-15,7-7 1 0,-13-57 90 16,33 59 0-16,11 3-139 0,8-48 1 0,-5 57-1 15,-3 36-742-15</inkml:trace>
  <inkml:trace contextRef="#ctx0" brushRef="#br0" timeOffset="1547.47">31903 2055 448 0,'0'0'0'0,"0"0"0"0,0 0 55 0,0 0 1 15,0 0-1-15,0 0 0 0,0 0-55 16,0 0 0-16,-34-17 102 0,-4 12-1 16,7-1 0-16,-7-3 1 0,-53-13-102 15,49 11 0-15,6 2 23 0,-36-13 1 16,39 16-1-16,-5 3 1 0,-40 3-24 0,45 3 0 15,3 8 34-15,-26 15 1 0,26-7-1 16,2 10 2-16,-30 30-36 0,28-26 0 16,0 4 60-16,-4 5 0 0,1 6 0 0,0-3 1 0,0 6-61 15,-30 67 0-15,32-54 0 0,3 1 64 16,-24 70 0-16,27-70 0 0,11 5 1 16,-5 3-65-16,8-2 0 0,3-9 0 0,2 5 33 15,12 60 1-15,2-71 0 0,9-5 0 16,27 50-34-16,-17-45 0 0,4 1 5 15,5-7 0-15,8-8 0 0,-5-8 1 0,7-6-6 16,4 0 0-16,8-14 0 0,-5-2 0 0,7-9-100 0,-2-3-1 16,3-3 1-16,0 0 1 0,3-6 99 0,-6-2 0 15,0-3 0-15,0-3 0 0,-3-8-141 0,39-29 1 16,-67 26-1-16,-27 28-714 0</inkml:trace>
  <inkml:trace contextRef="#ctx0" brushRef="#br0" timeOffset="2032.13">32800 1875 471 0,'0'0'0'0,"0"0"0"0,0 0 51 16,-5 37-1-16,-3-18 0 0,2-5 1 16,-5 17-51-16,5-17 0 0,1 0 47 0,2 20 2 15,3-11-2-15,-8 5 1 0,-9 28-48 16,9-25 0-16,0 3 107 0,-1-6 1 16,-2 14-1-16,0-5 1 0,0 13-108 0,-11 49 0 15,8-49 0-15,3 7 30 0,-22 64 0 16,19-62 0-16,3 3 1 0,-8 2-31 0,5-5 0 15,3 3 0-15,0-5-13 0,-11 52 1 16,11-55 0-16,3 5 0 0,-17 39 12 16,11-47 0-16,3-9-165 0,-19 45 1 15,13-44-1-15,-2-10-107 0,-23 21 165 16,20-35 1-16,22-19-185 0</inkml:trace>
  <inkml:trace contextRef="#ctx0" brushRef="#br0" timeOffset="2347.46">31889 3259 584 0,'0'0'0'0,"0"0"0"0,0 0-20 15,0 0 1-15,27 25 0 0,-21-16-1 16,-1 5 20-16,1-6 0 0,2 4 123 15,3 19-1-15,3-17 1 0,3-6-1 16,21 12-122-16,-13-15 0 0,11 4 84 16,50 5-1-16,-42-8 0 0,0-4 2 15,47 12-85-15,-38 1 0 0,-6-1 4 0,49 14 1 16,-49-14 0-16,-2 0 0 0,46 17-5 16,-42-20 0-16,1 3-102 0,41 0 2 15,-44-5 0-15,3-1-1 0,47 6 101 16,-59-14 0-16,-2 0-152 0,22-8 0 15,-38-1-1-15,-20 9-215 0</inkml:trace>
  <inkml:trace contextRef="#ctx0" brushRef="#br0" timeOffset="2880.85">32256 1596 1213 0,'0'0'0'0,"0"0"0"0,0 0 0 0,0 0-14 0,0 0 1 0,33 26-1 16,-19-21 1-16,-6-5 13 0,3 6 0 0,-2 8 0 16,5 0 0-16,5 3 62 0,17 31 2 15,-17-31-1-15,0 8 0 0,23 12-63 16,-20-18 0-16,6-2 4 0,30 11 0 16,-20-14 0-16,1 0 1 0,47 15-5 15,-39-15 0-15,2 0-68 0,37 0 0 16,-50-6-1-16,-9 6 2 0,31 14 67 15,-33-13 0-15,-3-1-194 0,20 14 2 16,-14-14-2-16,-1-6-48 0,39 6 194 16,-21-19-2-16,-45 5-127 0</inkml:trace>
  <inkml:trace contextRef="#ctx0" brushRef="#br0" timeOffset="3381.01">33494 2210 1056 0,'0'0'0'0,"0"0"0"0,0 0 0 0,0 0-3 0,0 0 1 0,33 36 0 15,-25-22 0-15,0 0 2 0,1 1 0 0,-1 1 0 16,3 13 0-16,0 4 78 0,6 38 0 16,-12-43 1-16,1 0-1 0,-6 23-78 15,0-15 0-15,0-2 69 0,-6 45 1 0,1-43 0 16,-4 6 0-16,1-5-70 0,-3 5 0 0,0 3 0 16,-3 3-26-16,0-3 1 0,3 3-1 0,0-12 1 0,0 1 25 15,-16 33 0-15,18-36 0 0,1-6-111 16,-6 17 1-16,6-25-1 0,5-14 2 15,0 5 109-15,-2-8 0 0,-1 0-179 16,-2 2 1-16,-3-5 0 0,11 0-244 16</inkml:trace>
  <inkml:trace contextRef="#ctx0" brushRef="#br0" timeOffset="3705.88">32864 3521 303 0,'0'0'0'16,"0"0"0"-16,0 0 33 0,0 0 0 16,28-28 0-16,-28 22 0 0,5 3-33 15,-5 3 0-15,6 0 67 0,2-5 2 16,-3-1-2-16,1 6 1 0,10 0-68 16,-2 0 0-16,6 6 137 0,24 13 0 15,-11-5 1-15,6 0-1 0,41 23-137 16,-50-20 0-16,-2-3 57 0,-1 6 0 0,7-6-1 15,-1 0 1-15,3 0-57 0,41 6 0 16,-30-12 0-16,0-8 54 0,58 3 0 16,-47-6-1-16,3 3 1 0,63-14-54 0,-66 0 0 15,-6 0-81-15,51-9 1 0,-59 9-2 16,-8 3 2-16,22-3 80 0,-47 11 0 16,-11-5-115-16,-20 2 2 0,12 0 0 15,8 6-662-15</inkml:trace>
  <inkml:trace contextRef="#ctx0" brushRef="#br0" timeOffset="4080.35">33394 2325 798 0,'0'0'0'0,"0"0"0"0,0 0 0 0,0 0 53 0,0 0 1 0,-11-28 0 15,0 20 0-15,3-1-54 0,0 3 0 0,-1-2 0 16,1 2 0-16,2 6 85 0,6 0-1 0,-5 0 0 15,2-5 1-15,-5 5-85 0,0 0 0 0,5-3 0 16,3 3 0-16,0 0 72 0,-8 0 0 0,8 0 1 16,0 0-1-16,8 3-72 0,-3 2 0 0,12 1 0 15,11 2 0-15,13 1 15 0,12 5 0 0,2-8 0 16,0-6 1-16,3-14-16 0,69-15 0 0,-66 7 0 16,2 2-193-16,73-25 1 0,-64 26-1 15,2-1-142-15,62-17 193 0,-87 18 0 16,-49 19-237-16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1:44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12737 6545 11 0,'0'0'0'0,"0"0"0"0,0 0 0 0,0 0 0 0,0 0 1 0,-19-34-1 15,13 15 1-15,12-18-1 0,-6 15 0 16,0-4 0-16,0-13 1 0,-6 25-1 15,6 3 1-15,-13 2-1 0,-1 1 0 0,3 8 0 16,-28 8 0-16,6-2 0 0,-6 2 1 16,-38 15-1-16,52-9 0 0,-3 0 0 15,-16 20 0-15,25-20 0 0,0-6 0 16,-20 6 0-16,25-5 0 0,0 2 50 16,3-3 0-16,3 1 0 0,-9 2 1 0,3 3-51 0,-5 3 0 15,0 3 0-15,-6 2 0 0,3 6 56 0,-3 0 0 16,6 1-1-16,-1-7 1 0,1-2-56 0,-14 25 0 15,14-17 0-15,-1 0 28 0,-19 23 0 16,26-26 1-16,-7 0-1 0,-16 23-28 16,28-31 0-16,-6 0 40 0,-2 14 1 15,13-17-1-15,3-6 1 0,0 21-41 16,-6-7 0-16,6 3 30 0,-5 4 2 0,2 1-2 16,0 4 1-16,1 3-31 0,2-3 0 0,0-3 0 15,0-9 0-15,0-2 45 0,5-6 0 0,3 5 0 16,-2-2 1-16,-3 6-46 0,16 16 0 15,-8-22 0-15,3 6 58 0,11 10 0 16,-11-21-1-16,-1-4 1 0,23-2-58 16,-14-6 0-16,9-3 5 0,35-11 0 15,-22 0 0-15,-5-3 0 0,8-6-5 0,3 4 0 16,-9-4 0-16,3 1 27 0,6 2-1 0,-9 6 0 0,-2 0 1 16,-3 0-27-16,3 0 0 0,-6 5 0 0,-5 1 0 15,2 2 53-15,-2 1 0 0,-4-1 1 0,1 3 0 16,-5 6-54-16,-1 0 0 0,-5-3 0 0,5-3 0 15,-5 3 17-15,-3 0 1 0,11 0 0 0,3 0 0 0,0 0-18 16,8-3 0-16,-8 3 0 0,-6 0 0 0,0 0 23 16,1-5 1-16,-6-4-1 0,-1 1 1 0,-2-4-24 15,9-19 0-15,-6 12 0 0,5-12 12 16,14-31 1-16,-22 31 1 0,3-3-1 16,5-31-13-16,-13 37 0 0,2-5-11 0,-2-26 0 15,-6 22 1-15,0 3 0 0,-6-2 10 16,6-1 0-16,-8 3 0 0,2 6-35 0,1 0 0 15,-6-6 0-15,2 3 1 0,-4 3 34 0,-12-31 0 16,0 31 0-16,3 0-48 0,-36-20-1 16,22 28 1-16,3 9 0 0,-45-17 48 15,37 22 0-15,-9 1-1 0,-49-4 1 16,41 9 0-16,-6 0 0 0,-57-5 0 16,54 2 0-16,4 3-160 0,-42 0 1 15,66 8-1-15,14 1-107 0,-33 16 160 16,25-3-1-16,33-22-246 0</inkml:trace>
  <inkml:trace contextRef="#ctx0" brushRef="#br0" timeOffset="1599.85">28179 6635 303 0,'0'0'0'0,"0"0"0"0,0 0 0 0,0 0 24 0,0 0 1 15,0 0-1-15,0 0 1 0,0 0-25 0,0 0 0 16,-28 11 0-16,20-11 0 0,2 0 60 0,-5 3 1 16,3 3-1-16,-11 0 1 0,-1 2-61 0,-7-2 0 15,-1 2 0-15,1 0 0 0,-4 7 47 0,-2-1 1 16,5-3 0-16,1-3 0 0,2 1-48 0,-41 10 0 16,41-4 0-16,0-7 59 0,-22 12 0 15,28-12 0-15,2 1 1 0,-11 10-60 16,12-5 0-16,-3 6 14 0,-20 19 1 15,20-13-1-15,-4-4 1 0,-15 29-15 16,18-29 0-16,7 4 47 0,-7 19 0 16,4-17 0-16,7 0 2 0,-4 0-49 0,7 0 0 15,1 0 0-15,10 0-3 0,1-2 0 0,-6-1 0 16,0 3 1-16,0-5 2 0,2 5 0 0,1 0 0 16,0 0 0-16,2-5 58 0,15 27 0 15,-15-22 0-15,1 1 2 0,16 18-60 0,-11-24 0 16,3 5-8-16,16 14 1 0,-13-19 0 15,-1-6 1-15,26 14 6 0,-17-15 0 16,-1-1 8-16,23 4 1 0,-22-10 0 16,3-9 0-16,24 0-9 0,-24 0 0 0,0-6 27 15,35-2 1-15,-27-6-1 0,0-1 1 16,39-27-28-16,-37 25 0 0,4 1 21 16,38-24 1-16,-36 20-1 0,-3 1 1 15,45-21-22-15,-39 12 0 0,-6 3-1 16,4 0 0-16,4-1 0 0,4-2 1 0,-3 6 0 15,5-7 0-15,-5-1 0 0,2 1 0 0,-2-4-57 0,-1-1 1 16,-7 9 0-16,-6-4-1 0,-6 1 57 0,17-28 0 16,-30 36 0-16,-3 12 9 0,-6-15 2 15,-5 12-1-15,-3 3 0 0,-3-6-10 16,0-3 0-16,-2-3 63 0,-15-22 0 16,4 14 0-16,-1 0 1 0,-22-31-64 15,20 30 0-15,0 4 16 0,-1 3 0 0,-7-1 0 16,2 1 1-16,-6-1-17 0,-2 3 0 0,-3 1 0 15,-2-4 0-15,2 3 14 0,-8-2 1 0,-3 2-1 16,5 3 1-16,4-2-15 0,-4 2 0 0,9-3 0 16,-3-2 0-16,8 2-17 0,-35-17 1 15,30 23-1-15,0 6 1 0,-45-3 16 16,40 25 0-16,-1 11-78 0,-5 3 1 0,-31 23 0 16,-5 5 0-16,80-56-1092 0</inkml:trace>
  <inkml:trace contextRef="#ctx0" brushRef="#br0" timeOffset="32618.07">29825 916 11 0,'0'0'0'0,"0"0"0"0,0 0 0 0,0 0 0 0,0 0 1 16,0 0-1-16,0 0 1 0,0 0-1 0,0-29 1 15,0 27-1-15,0-10 1 0,0 12-13 0</inkml:trace>
  <inkml:trace contextRef="#ctx0" brushRef="#br0" timeOffset="33133.33">29800 792 11 0,'0'0'0'0,"0"0"0"15,0 0 0-15,0 0 0 0,0 0 1 0,0 0-1 16,0 0 1-16,-5 8-1 0,2-2 0 0,3-6 0 16,-5 3 0-16,5-3 0 0,-6 5 1 0,6 4-1 15,-5-4 1-15,-1-2-1 0,3 3 0 0,-2 2 0 16,-4 6 0-16,7 0 0 0,2-2 0 0,2 2 0 16,1 8 1-16,3 1-1 0,-1 27 0 15,-5-24 0-15,3-4 0 0,0 23 0 16,-3-17 0-16,0-2 0 0,-6 24 0 0,-5-19 0 15,3 9 55-15,-9 33 1 0,9-31 0 16,0 0 0-16,2 3-56 0,-8 6 0 0,1 2 0 16,2-2 58-16,-20 56-1 0,15-48 0 15,-1 3 0-15,-16 67-57 0,14-58 0 0,-1-1 52 16,-5 3-1-16,3 6 0 0,0-3 0 0,0 5-51 16,-17 74 0-16,23-90 0 0,-1-3 23 15,3-6 0-15,3-5 0 0,-5-9 1 0,-1 3-24 16,3-11 0-16,6-3 0 0,-3-3 0 0,6-9 4 15,-1-5 0-15,-2-5 0 0,2-1 0 0,1-2-4 16,5-6 0-16,0 0 0 0,-6 6 0 0,3 2-25 0,3-8 2 16,-5 6 0-16,5-6 0 0,-6 8 23 0,6-8 0 15,-5 6 0-15,5-6 0 0,0 0-29 0,0 0 1 16,-6 0 0-16,6 0 0 0,0 0 28 0,0 0 0 16,3-6 0-16,5-2 0 0,-2 2 10 0,-3-2 1 15,8 2 0-15,3 0 0 0,10 4-11 0,-4-4 0 16,-1 6 0-16,0 0 0 0,3 6 86 0,-2 2 1 0,5 0-1 15,0 6 0-15,-1 6-86 0,4 3 0 0,2-4 0 16,4-5 0-16,-1 3 45 0,41 11 1 16,-35-13-1-16,2-1 0 0,48 14-45 15,-42-23 0-15,-3-5-1 0,61 9 1 16,-58-9 0-16,3 0 0 0,52-6 0 16,-47 6 0-16,0 0-139 0,42 6 2 15,-56-1-1-15,-5 4 1 0,31 5 137 16,-40-14 0-16,-2 0-89 0,8 0 2 0,-27-6-1 15,-6 6-159-15</inkml:trace>
  <inkml:trace contextRef="#ctx0" brushRef="#br0" timeOffset="33650.25">31068 1897 504 0,'0'0'0'0,"0"0"0"0,0 0-29 0,45-64 0 16,-37 41 0-16,-3 12 0 0,4 3 29 15,-9 8 0-15,0 0 79 0,-3 5 1 16,-3-2-1-16,-5 8 0 0,-8 26-79 16,5-6 0-16,0 11 50 0,-19 62 1 15,19-59-1-15,3 6 0 0,0 2-50 0,0 12 0 16,0 0 0-16,6-1 86 0,-1 71 2 16,1-70-2-16,2-3 1 0,3 3-87 0,0-6 0 15,3 3 0-15,5-12 32 0,0 7-1 0,0-1 0 16,4-6 1-16,1 7-32 0,12 30 0 15,-17-59 0-15,4-5-12 0,1 5 1 16,-7-23 0-16,-6-5 0 0,8-14 11 0,-2 9 0 16,-1-9 53-16,1 0 1 0,8-23 0 0,5-19 1 15,-3-17-55-15,29-82 0 0,-29 84 0 16,1-2 8-16,-1-3 0 0,9-5 0 0,3 2 1 0,8-11-9 16,30-73 0-16,-33 95 0 0,0-2-108 15,39-43 2-15,-41 77-1 0,-1 16 1 16,36-2 106-16,-33 8 0 0,6 14-189 15,25 14 1-15,-42 5-1 0,-22-19-254 16</inkml:trace>
  <inkml:trace contextRef="#ctx0" brushRef="#br0" timeOffset="34183.44">32729 1889 763 0,'0'0'0'0,"0"0"0"0,0 0 11 0,0 0-1 16,-36 28 0-16,16-19 0 0,-27 24-10 16,11-16 0-16,-2 3 37 0,-48 22 1 15,53-19-1-15,3-1 1 0,2 6-38 0,0 0 0 16,-2 6 0-16,2 3 60 0,3 5 1 0,-2 0-1 15,-4 3 1-15,1 3-61 0,-25 59 0 16,33-56 0-16,0 5 7 0,-14 51 1 0,22-57 0 16,6-5 0-16,-9 3-8 0,9-6 0 0,8 1 0 15,5-7 43-15,4-5 2 0,2-3-1 0,0 0 0 16,0-2-44-16,25 19 0 0,-17-26 0 16,3-10-18-16,36 5 1 0,-28-14 0 0,1-8 0 15,-1-4 17-15,-5-2 0 0,-8 0 0 0,-4 0-1 16,-7-3 0-16,8-5 0 0,-6-4 0 0,3-2 1 15,0-45 0-15,0 36 0 0,6-10 21 16,8-46 0-16,-12 42 0 0,7 1 0 16,-4-7-21-16,6 7 0 0,-5-1 0 0,0 3 5 15,2-8 1-15,0 11-1 0,1-6 1 0,-7 9-6 0,12-42 0 16,-16 47 0-16,2 9 40 0,-11-6 0 16,0 20 1-16,0 14 0 0,-20 20-41 15,9-12 0-15,-3 12 35 0,1 8 0 16,-18 23 0-16,4 8 0 0,-7 17-35 0,-21 81 0 15,41-92 0-15,9 5-32 0,8 65 1 16,10-76 0-16,7-2 0 0,5 5 31 0,13-12 0 16,4 1 0-16,13-9-67 0,3 0-1 0,-3-28 1 15,1-14 0-15,-56 0-942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5:50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11652 10571 11 0,'0'0'0'0,"0"0"0"0,0 0 0 0,0 0 1 16,0 0-1-16,0 0 1 0,0 0-1 15,0 0 0-15,0-34 0 0,-6 18 1 16,6 7-1-16,-5 3 1 0,2-5-1 0,3 0 0 16,0 0 0-16,0 2 0 0,0 1 0 0,0-1 0 15,0 4 1-15,0-1-1 0,0 0 0 0,-6 4 0 0,6-7 0 16,-5 4 95-16,5-1 0 0,-6 0 1 0,3 4-1 16,3-7-95-16,-5 3 0 0,-3 1 0 0,2-1 0 15,1 3 76-15,-1-8 2 0,1 8-2 0,2-2 1 16,-3 2-77-16,-2 3 0 0,2-6 0 0,1 6 0 0,-3-5 45 15,2 2 1-15,-8 3-1 0,3 0 1 0,-8 0-46 16,0 3 0-16,-1 2 0 0,1-5 0 0,0 6 19 16,-1 2 0-16,-5-5 0 0,6 8 0 0,2-2-19 15,-18 11 0-15,15-12 0 0,6 0 6 16,-19 12 1-16,14-6 0 0,5 6 0 16,-16 11-7-16,16-11 0 0,-5-6 7 0,-6 28 0 15,16-34 0-15,4 6 0 0,-9 9-7 16,9-15 0-16,5 3 33 0,5-2-1 15,-2-1 0-15,2 4 0 0,6 5-32 16,-2-6 0-16,2-3 7 0,8 20 0 16,-5-14 0-16,0-8 1 0,5 2-8 15,-5 7 0-15,2-7 0 0,4 0 38 0,2 4 1 0,-3-1 0 16,-2 0 0-16,-1-2-39 0,1 2 0 0,-3 0 0 16,0 0 0-16,-1-2-2 0,4 2 0 0,-3 0 0 15,0 1 1-15,-1 2 1 0,4 3 0 0,-3 2 0 16,-9-5 0-16,4 0-26 0,-4 0 0 0,1 9 0 15,-4-6 1-15,4 0 25 0,5 19 0 16,-11-27 0-16,3 5-8 0,2 14 0 16,-5-14 0-16,0 0 0 0,-8 14 8 15,2-8 0-15,-7 2-9 0,-12 15 1 0,0-20 0 16,-3 0 0-16,-21 11 8 0,21-20 0 16,9-8 64-16,-37-14 1 0,34 6-1 15,3-3 0-15,-20-18-64 0,25 15 0 0,-2 6-68 16,-6-15 0-16,11 9 1 0,2 6 0 15,-2-3 67-15,3 11 0 0,8 0-104 16,-5 8 0-16,-4-8 1 0,9 0-521 16</inkml:trace>
  <inkml:trace contextRef="#ctx0" brushRef="#br0" timeOffset="1032.21">12679 10273 11 0,'0'0'0'0,"0"0"0"0,0 0 0 0,0 0 0 0,0 0 1 0,-5 34-1 16,-1-29 1-16,1 4-1 0,-4-6 0 0,4 8 0 15,-1-3 0-15,-2 6 50 0,0-8 1 0,2 2 0 16,-8 1 0-16,3-1-51 0,-16 4 0 15,16-7 0-15,-9 4 45 0,-13-1 0 16,19-2 0-16,-5-4 0 0,-20 10-45 16,15-12 0-16,-1 0 84 0,0-6 1 0,5 3-1 15,4 0 1-15,-1 1-85 0,4 2 0 0,-7-6 0 16,1 3 0-16,-1 0 15 0,1 1 0 0,0-7 1 16,-9 9-1-16,9 3-15 0,-12 3 0 0,7-6 0 0,4 0 0 15,4 0-9-15,-15 5 0 0,23-5 0 16,-3 3-1-16,3 5 10 0,-3-5 0 15,5 6-26-15,3-1 1 0,3-2-1 0,-5 2 1 16,5 15 25-16,0-12 0 0,0 3 52 16,8 23 1-16,-2-23 1 0,-1 8-1 15,15 23-53-15,-12-19 0 0,3-7 33 16,-6 4 1-16,4 8-1 0,-4 2 1 0,-2-4-34 16,2 7 0-16,-5-5 0 0,-2 0 0 0,-1 3 24 15,0 0 0-15,-2 2-1 0,-4 4 1 0,4-4-24 16,-6 34 0-16,8-39 0 0,-2 3 27 0,-1 31 0 15,6-34 0-15,0 0 1 0,0 28-28 16,6-37 0-16,-6 1 9 0,0-3 1 16,5-1 0-16,-5-2 0 0,0-3-10 0,3-3 0 15,-3 4 0-15,5-1 0 0,1-3 1 0,-1 0 0 16,-2-5 0-16,3 2 0 0,-1-2-1 0,3 2 0 16,6-8 0-16,3-5 0 0,-3-1 35 0,-1-2 0 0,12-1-1 15,-5-5 1-15,13-8-35 0,17-12 0 16,-31 20 0-16,-5 8-24 0,5-8 0 15,-5 11 0-15,-9 3 1 0,15 3 23 16,-6 0 0-16,-9 5-87 0,3-8 1 0,3 6 0 16,3 2-1-16,11 4 87 0,-6-1 0 0,3-6 0 15,3 4 0-15,0-1-155 0,0-2 0 0,-6-6 0 16,1-6 1-16,-20 6-93 0</inkml:trace>
  <inkml:trace contextRef="#ctx0" brushRef="#br0" timeOffset="1582.77">13138 10566 550 0,'0'0'0'0,"0"0"0"0,0 0 37 15,0 0 1-15,0 0 0 0,0 0 0 0,0 0-38 16,0 0 0-16,0 0 73 0,-58 28-1 16,33-20 0-16,0 6 0 0,-27 14-72 15,21-14 0-15,9 3 87 0,-22 20-1 16,19-15 0-16,3 6 1 0,3 1-87 16,-1-4 0-16,1 3 0 0,8 3 10 0,-3 6 1 0,-5-9-1 15,5-3 1-15,-3 0-11 0,9 3 0 0,-3-5 0 16,8-6 0-16,-2 3 44 0,10 8 0 15,-5-9 0-15,3-5 1 0,14 23-45 16,-4-17 0-16,1 2 21 0,25 20 1 16,-20-25-1-16,6-5 1 0,22-4-22 15,-22-5 0-15,0-3-28 0,33-9 1 16,-31 1 0-16,12-6-1 0,25-14 28 16,-31 8 0-16,0-2 20 0,0-1-1 0,-3 3 0 15,-5 3 1-15,3-8-20 0,-3 3 0 0,-11-1 0 0,5-5 0 16,-8 5 6-16,3-5 0 0,-9 0 0 0,-2 0 1 15,-3 6-7-15,-3-1 0 0,-2-2 0 0,-6-3 0 16,2-1-24-16,-15-30 1 0,10 31 0 16,0 0 0-16,-22-20 23 0,19 34 0 0,1 3-35 15,-26-9 1-15,18 15 0 0,-10 2 1 16,-24 6 33-16,34 2 0 0,-10-2-241 16,-15 17 1-16,35-12 0 0,0 3-56 15,-5 4 241-15,19-15-1 0,0 0-152 0</inkml:trace>
  <inkml:trace contextRef="#ctx0" brushRef="#br0" timeOffset="2433.06">13701 10138 809 0,'0'0'0'0,"0"0"0"0,0 0 0 0,0 0 12 0,0 0 0 0,0 0 0 0,0 0 1 0,28 25-13 16,-28-25 0-16,5 0 0 0,-5 0 0 0,9 0 44 15,2 0 1-15,-3 0 0 0,3-3 1 0,-5 3-46 16,7 0 0-16,-4-2 0 0,2 2 0 0,-3-6 65 0,3 3 0 16,-3 0 0-16,3 1 2 0,-2 2-67 0,2 2 0 15,3 1 0-15,-9-3 0 0,9-3 11 0,-6 1 1 16,3 2 0-16,0 0 0 0,3 0-12 0,6-6 0 16,-7 6 0-16,-2 0 0 0,3-3 45 0,-6 0 0 0,4 3 0 15,1 3 1-15,-4 0-46 0,2 3 0 0,2-6 0 16,7 2 0-16,-6 1-20 0,2 0 1 0,-2 3-1 15,-6-1 1-15,3 4 19 0,3-7 0 0,0 10 0 16,-3-4 0-16,-3 3 43 0,3-2 2 0,-5 5-2 16,8 0 1-16,-6 0-44 0,3 3 0 0,3 5 0 15,0 4 0-15,-3 2-9 0,14 25 0 16,-17-27 0-16,-3 2 0 0,-2 17 9 16,-3-11 0-16,0-6 37 0,-3 28 0 15,-2-19 0-15,5-6 0 0,-6 2-37 0,4 1 0 16,-1 3 0-16,0-1 39 0,3-2 1 0,0 3-1 0,0-1 1 15,0-2-40-15,3 2 0 0,0-5 0 0,-1 3 0 16,4-6 16-16,2 23 0 0,-2-29 0 16,-1 1 1-16,1 16-17 0,-6-25 0 15,2 0 8-15,4 9 0 0,-6-15 0 0,0 1 1 16,0 11-9-16,0-9 0 0,0 0 17 16,-6 14 0-16,4-16 0 0,2 5 1 15,-11 14-18-15,2-22 0 0,-2 5 45 16,3 0 0-16,3-2 0 0,-7-1 1 0,10 3-46 15,-9-8 0-15,5 0 0 0,3 0 0 0,-2-3 16 16,-9-3 1-16,0 3 0 0,3-3 1 16,-16-8-18-16,7 5 0 0,-5-8-24 0,-33-14 1 15,25 14 0-15,-5 0 1 0,-45-17 22 16,38 25 0-16,4 6-98 0,-72-14-1 16,38 0 1-16,75 14-1346 0</inkml:trace>
  <inkml:trace contextRef="#ctx0" brushRef="#br0" timeOffset="7199.96">4724 11969 11 0,'0'0'0'0,"0"0"0"0,0 0 14 0,0 0 1 16,0 0-1-16,0 0 1 0,0 0-15 16,0 0 0-16,0 0 129 0,0 0 2 15,0 0-2-15,0 0 2 0,0 0-131 0,0 0 0 16,0 0 85-16,0 0 0 0,0 0 1 15,0 0-1-15,0 0-85 0,-20 29 0 16,9-27 42-16,-3 7 0 0,3-9 1 16,3 3 0-16,-25 2-43 0,14 1 0 0,-6-3-9 15,-28 11 1-15,23 0-1 0,-3 6 1 16,-31 22 8-16,37-23 0 0,-1 4-9 16,-2-1 0-16,2 7 0 0,3-10 1 0,0 7 8 15,-2 2 0-15,7-6 0 0,9-2 0 0,-3 2 23 16,3 4 0-16,3-12 0 0,8 3 0 0,0 2-23 15,0-5 0-15,0 3 0 0,8 9 0 0,3-4-12 16,14 23 1-16,-5-20 0 0,-1 6 0 0,22 20 11 16,-21-34 0-16,5 5-28 0,13 9 0 15,-18-17 0-15,-1 1 1 0,6 10 27 16,-11-17 0-16,-1 1 13 0,7 10 1 16,-15-13-1-16,4 2 1 0,7 7-14 15,-16-10 0-15,0-5 31 0,8 9-1 16,-8-9 0-16,0 8 0 0,0-5-30 15,0-3 0-15,-8 3 83 0,-17 0 1 16,-5 2-1-16,-3-5 0 0,-53 9-83 16,47-4 0-16,-5 1-9 0,-41 16 0 15,46-13 0-15,6 10 1 0,-3-4 8 0,8-7 0 16,3 0 0-16,6 1-126 0,5 2 0 0,9-11 1 16,5 0-1-16,0 0-22 0,11 0 0 0,3-6-1 15,-9-2 2-15,-5 8-112 0</inkml:trace>
  <inkml:trace contextRef="#ctx0" brushRef="#br0" timeOffset="7899.38">5326 12330 798 0,'0'0'0'0,"0"0"0"0,0 0 23 0,0 0 0 0,0 0 0 0,0 0 0 0,-11-34-23 15,8 28 0-15,3 3 0 0,-6-5 15 0,6 2 1 16,-5 3 0-16,-9 1 0 0,0-1-16 0,-5-3 0 16,0 3 0-16,-6 12 0 0,0-1 20 0,-3 6 1 15,-2 0 0-15,2 3 1 0,3 9-22 0,6-4 0 0,0 6 0 16,-1 0 0-16,1 0 36 0,5 1 0 0,-5-1 0 15,5 3 1-15,3 2-37 0,-8 35 0 16,5-34 0-16,3 2 67 0,3 35 2 16,2-43-2-16,6-9 1 0,11 12-68 15,-8-16 0-15,8-4 21 0,8 6 1 16,-5-12-1-16,-3-2 2 0,28-3-23 16,-17-3 0-16,8-8-35 0,28-20 2 15,-30 0 0-15,2-3 0 0,17-30 33 16,-22 30 0-16,-6 0-50 0,20-33 0 15,-20 30-1-15,1-5 2 0,18-37 49 0,-29 45 0 16,2 3-33-16,-3 0 1 0,3 15-1 0,-11-4 1 16,6 11 32-16,-6 9 0 0,0-5 0 0,0 5 0 0,0 0 28 15,-6 14 1-15,-5 6 0 0,3 2 0 16,-6 6-29-16,-5 20 0 0,-6 8 0 0,0 17 37 16,-28 77 0-16,29-77 1 0,4 3-1 15,1 2-37-15,0 18 0 0,-1 8 0 0,1 3 48 16,-9 98 0-16,23-115 0 0,5-5 1 15,0-4-49-15,5-16 0 0,4-6 0 0,2-8-10 16,27 28 1-16,-18-48-1 0,7-12 1 16,42 7 9-16,-36-21 0 0,1-8-15 0,4 1 1 15,-5-21-1-15,-2-2 1 0,-4-15 14 0,4-5 0 16,-12-8 0-16,-5-3 0 0,-6-9-27 0,3-64 0 16,-11 67 0-16,-13 0 0 0,1-3 27 15,4 6 0-15,-11-3 0 0,0 6 27 0,-1 2 0 0,1 7 0 16,-1 4 1-16,1 12-28 0,-33-25 0 15,27 31 0-15,0 14-53 0,-22-12 1 16,28 20-1-16,2 6 0 0,3 0 53 0,0 5 0 16,3 4 0-16,9 2-163 0,-9 2 0 0,11-4-1 15,0-4 2-15,0-8-270 0</inkml:trace>
  <inkml:trace contextRef="#ctx0" brushRef="#br0" timeOffset="8234.28">5787 12549 1224 0,'0'0'0'0,"0"0"0"0,0 0 0 0,0 0 20 0,0 0 1 0,31 0 1 0,-26 0-1 0,9-3-21 16,-6 0 0-16,3 3 0 0,-5 3 0 0,2 3 3 16,-2-1 0-16,-1-2 0 0,3 3 0 0,-2 5-3 15,8 20 0-15,-3-11 0 0,-3 5 37 16,11 34 0-16,-5-31 0 0,-3-2 0 15,17 30-37-15,-9-28 0 0,-8 0 37 16,9 0 2-16,-7 0-2 0,1-5 1 0,0-1-38 16,3-2 0-16,-9-6 0 0,3-5 0 0,-3-4 43 0,-2-5 1 15,8-5 0-15,-3 2 1 0,-3 0-45 0,-3 0 0 16,9-11 0-16,6-8 0 0,7-7 12 0,23-41 0 16,-31 28 0-16,1-6 0 0,7-45-12 15,-10 54 0-15,2 2-89 0,-5-5 1 16,5 8 0-16,-5-2-1 0,5-6 89 0,1 2 0 0,-1 15 0 15,-5 2 0-15,-3 9-173 0,3 3 0 0,-9 5-1 16,4 4 2-16,-9 2-427 0</inkml:trace>
  <inkml:trace contextRef="#ctx0" brushRef="#br0" timeOffset="8699.04">7074 12650 854 0,'0'0'0'16,"0"0"0"-16,31 14 104 0,7 3 1 15,-18-11-1-15,-6-1 1 0,-1-10-105 16,-7 5 0-16,-6 0 30 0,-6-6-1 0,6 6 0 16,-8-3 0-16,8-2-29 0,-14-1 0 0,-2-5 0 15,-6 0 54-15,-3-6 0 0,-8 3 1 0,8 5 0 16,0 6-55-16,-28 1 0 0,26 4 0 0,2 10 15 16,-28 16 0-16,23-6 0 0,2 6 0 15,-27 26-15-15,39-29 0 0,-1 3 16 16,9 0 0-16,-3 3 0 0,2 3 1 0,4 3-17 15,5-3 0-15,0-4 0 0,0 4 0 0,0-6-31 16,11 26 0-16,3-37 0 0,0-6 1 16,5 0 30-16,0-8 0 0,1 3 0 0,-1-1-9 0,6-5 0 15,-3-8 0-15,8 2 1 0,-2-8 8 0,2-6 0 16,3-2 0-16,-8-9 0 0,-3-3-40 0,28-42 2 16,-36 37-1-16,0-6 1 0,5-37 38 15,-8 49 0-15,-11 2-25 0,0-23 1 16,-5 43 0-16,5 5 0 0,-14 6 24 15,8-5 0-15,1 5 36 0,-9 11 1 16,6 3 0-16,-12 8 0 0,-10 35-37 16,11-15 0-16,5 9 36 0,0 2 1 0,3 3-1 15,3-2 0-15,8 2-36 0,-6 3 0 0,6-11 0 16,6-14 0-16,-1-3-61 0,23 22-1 16,-9-36 1-16,6-9 1 0,3-5 60 0,5-6 0 15,3-2 0-15,5-4-155 0,3-10 2 0,-5-4-2 16,0-5 1-16,-39 28-412 0</inkml:trace>
  <inkml:trace contextRef="#ctx0" brushRef="#br0" timeOffset="9333.06">7889 12594 1224 0,'0'0'0'0,"0"0"0"0,0 0 43 0,0 28 1 0,0-19-1 0,0 2 0 15,-2 11-43-15,2 1 0 0,0 5 24 16,-6 42 1-16,0-33 0 0,-2-1 0 15,3 1-25-15,5 2 0 0,0-5 0 0,-6 3-18 16,6-1 0-16,-8-2 0 0,2-3 1 0,1-8 17 16,-1-1 0-16,4-5 0 0,-4-9 0 0,6-8-31 15,0 0 1-15,0 0-1 0,0 6 1 0,0-6 30 0,0 0 0 16,0 0 0-16,6-3 0 0,2 0-39 0,-8-5 1 16,11-20 0-16,3-14 0 0,-1-15 38 0,18-69 0 15,-23 78 0-15,-8 3-12 0,11-48 1 16,-11 48 0-16,8 3 0 0,-8 0 11 15,6 2 0-15,2 9 0 0,9 0 14 0,-3 3 0 16,-9 8 0-16,3-2 1 0,4 11-15 0,-4 2 0 0,-3 1 0 16,1 8 0-16,-3 0 2 0,2 0 0 0,6 3 0 15,-2 2 1-15,2-2-3 0,11 22 0 16,-6-11 0-16,6 3 5 0,-2 9 1 0,-1-7-1 16,6-2 1-16,0-3-6 0,27 23 0 15,-27-17 0-15,3-6 2 0,24 22 0 16,-21-22 0-16,2 0 0 0,25 15-2 15,-33-24 0-15,-3 4 70 0,27-1 2 16,-29-8-2-16,-1 0 1 0,14-6-71 16,-19 4 0-16,5 2 43 0,26-9 1 0,-26 4-1 15,6-10 0-15,27-10-43 0,-27 11 0 16,-3-3-12-16,3-5 0 0,-11-1 0 0,-3 3 0 16,-8 6 12-16,2-8 0 0,-5 2 0 0,0-2 0 15,-5-1-17-15,2-2 1 0,-8 2-1 0,-3-10 1 0,-5 2 16 16,-6-3 0-16,6 11 0 0,5 9 0 0,0 6-7 15,-5-3 0-15,5 8 1 0,3 3 0 0,2 3 6 16,4 2 0-16,-9 9 0 0,3 6 0 0,-3 8 41 16,-5 3-1-16,8 14 0 0,3 3 0 0,-3 8-40 15,2 65 0-15,4-65 0 0,-1 1 75 0,3 7 2 16,3-4-2-16,3 1 1 0,14-2-76 0,-3 3 0 16,10-22 0-16,4-12 0 0,16-8-128 0,3-6-1 15,17-37 1-15,-1-19 0 0,-63 42-974 0</inkml:trace>
  <inkml:trace contextRef="#ctx0" brushRef="#br0" timeOffset="10466.66">4265 13717 966 0,'0'0'0'0,"0"0"0"0,0 0 0 0,0 0 72 0,0 0-1 0,0 0 0 0,6 30 0 0,-4-21-71 0,4-1 0 16,-1 4 0-16,-5 2 0 0,6 3 10 0,-6-1 1 16,0 7 1-16,0 8-1 0,0 11-11 0,3 51 0 15,-3-54 0-15,-3 1-6 0,-8 50 1 16,5-51-2-16,4 3 2 0,2 3 5 0,0 9 0 16,-6 2 0-16,6 6-66 0,-5 3 0 0,5-15 0 15,0 1 0-15,0-3 66 0,-6 33 0 16,6-55 0-16,-3-9-37 0,3 5 0 15,0-22 0-15,0 0 0 0,3-3 37 16,-3 3 0-16,0 0-3 0,0 0 0 0,11-19 0 16,3-4 1-16,0-8 2 0,5-3 0 0,6-16 0 15,0 2 0-15,2-3 43 0,23-56 0 16,-28 62 0-16,3 6 0 0,19-23-43 0,-24 40 0 16,-1 10 22-16,9-2 0 0,-23 14-1 15,1 9 1-15,2 5-22 0,-3-6 0 16,9 9 43-16,-8-3 1 0,2 17 0 0,3 11 1 0,3 12-45 15,0 8 0-15,-9-29 0 0,-10-10 0 0,2-9 31 16,-22 14 1-16,11-5 0 0,-11-4 0 16,-33 21-32-16,20-21 0 0,-6 1 99 15,-48 14 1-15,54-20-1 0,-4-3 2 16,-46 6-101-16,44-11 0 0,5-1-36 16,-33 4 2-16,39-4 0 0,14-5 0 15,-14 3 34-15,27 0 0 0,6-3-114 0,11 0 0 16,-11 0 1-16,0 0-886 0</inkml:trace>
  <inkml:trace contextRef="#ctx0" brushRef="#br0" timeOffset="10933.06">5268 14423 876 0,'0'0'0'0,"0"0"0"0,0 0 0 0,0 0 55 0,0 0 0 0,27 33 1 16,-21-16 0-16,-6-3-56 0,-6 0 0 0,4 9 0 0,2 2 0 16,-6 9 38-16,-13 48 1 0,5-32-1 15,3 7 1-15,-17 66-39 0,17-61 0 16,-3-6-16-16,1 1 1 0,2-1-1 0,-3 3 1 15,5-8 15-15,-2-1 0 0,3-7 0 0,3-12 0 0,5-12 16 16,-6-5 1-16,1-5-1 0,5-9 1 0,0 0-17 16,0-3 0-16,5-11 0 0,1 0 0 0,-1-6 22 15,-2-2 2-15,2-26-1 0,6-14 0 0,-2-23-23 16,16-78 0-16,-17 99 0 0,6 2-11 16,22-59 0-16,-17 56 0 0,-5 0 0 15,30-50 11-15,-25 73 0 0,1 2 54 0,18-22 0 16,-24 43 0-16,-6 5 1 0,17-6-55 15,-16 17 0-15,2 3 2 0,14 9 0 16,-6-7 0-16,-5 4 1 0,-1 3-3 16,12 7 0-16,0 1 0 0,8 11-125 0,6 3 1 15,-11-3-1-15,-4-5 1 0,1 2 124 0,-5 3 0 16,-1-11 0-16,0 3 0 0,1 0-166 0,2-3 0 0,-3 2 1 16,-2-5-1-16,-17-14-111 0</inkml:trace>
  <inkml:trace contextRef="#ctx0" brushRef="#br0" timeOffset="11349.82">6135 14642 966 0,'0'0'0'0,"0"0"0"16,0 0 0-16,0 0 105 0,11 9 0 0,-2-7 1 16,-9-2-1-16,5-2-105 0,-10-7 0 0,5 3 0 15,-6 1 0-15,3-1 23 0,-8-2 0 0,3-1 0 16,-9 1 1-16,4-3-24 0,-34-15 0 16,27 18 0-16,1 8 57 0,2 0 0 0,3 3-1 0,1 2 1 15,-7 7-57-15,7 2 0 0,-7 8 0 0,6 6 0 16,-5 12 5-16,-20 55 1 0,23-41-1 15,2 5 1-15,0 6-6 0,3-1 0 0,8-2 0 16,3 3 0-16,0 5 0 0,9-28 0 0,-4-2 1 0,1-9-1 16,8-3 0-16,-6-8 0 0,3-1 0 0,3-10 15 15,-3-4 1-15,3-5 0 0,-6 0 1 0,8-2-17 16,23-24 0-16,-17 4 0 0,11-9-38 16,3-3 1-16,3-8 0 0,-11-3 1 0,-4-11 36 15,29-65 0-15,-34 67 0 0,6-2-80 0,-6-6 0 16,1 3 0-16,-1 5 1 0,0-5 79 0,1 0 0 15,-1 14 0-15,-5 3 0 0,-6 11-18 0,3 0 1 16,-2 11-2-16,2 4 2 0,-11 16 17 0,0 0 0 16,5-3 0-16,-5 3 0 0,0 5 36 0,0 4-1 15,3 19 0-15,2 11 0 0,1 12-35 0,-1 62 0 16,-5-66 0-16,0 7-17 0,3 58 0 16,3-64 0-16,-1-3 0 0,1 0 17 0,2-8 0 15,3-1 0-15,8-10-161 0,-5-1 0 0,6-8 1 16,-1-6-1-16,3-5 59 0,3-3-1 0,0-3 1 15,-6-6 0-15,-19 6-106 0</inkml:trace>
  <inkml:trace contextRef="#ctx0" brushRef="#br0" timeOffset="11615.83">7119 14535 1202 0,'0'0'0'0,"0"0"0"0,0 0 0 0,0 0 90 0,-47-11-1 0,22 8 0 0,0 6 2 16,3 3-91-16,-3-1 0 0,0 4 0 0,-3 2 0 15,-2 3 45-15,-28 31 1 0,30-17-1 16,-2 3 1-16,-22 39-46 0,32-33 0 16,6 5 24-16,-16 43 2 0,27-40-2 0,3 2 1 15,0 4-25-15,9-3 0 0,2-3 0 0,2-3-56 16,26 26 1 0,-17-37 0-16,9-6 1 0,-4 0 54 0,9-11 0 0,-3 0 0 0,0-8-170 15,6-3 1-15,0-6-1 0,-1-5 0 0,-4-9 170 16,4-6 0-16,6-11 0 0,-5-5 0 0,-6-6-148 15,39-62-1-15,-39 45 0 0,-33 62-224 0</inkml:trace>
  <inkml:trace contextRef="#ctx0" brushRef="#br0" timeOffset="11865.89">7682 13688 1168 0,'0'0'0'0,"0"0"0"16,0 0 0-16,0 0 12 0,17 31 0 0,-17-8 0 16,8 13 0-16,-3 21-12 0,9 75 0 15,-19-73 0-15,-4 3 90 0,-15 50 0 16,15-50 0-16,-2 9 1 0,3 5-91 0,2-9 0 16,-7 3 0-16,7 6 48 0,-8 54 1 15,9-74-1-15,-6 0 1 0,2-2-49 0,4-1 0 0,-1-5 0 16,-2 0-148-16,3-3 0 0,5-6 1 0,5-5-1 15,1-6-39-15,2-2 1 0,-3-18-1 0,-5-8 1 16,0 0-140-16</inkml:trace>
  <inkml:trace contextRef="#ctx0" brushRef="#br0" timeOffset="12400.74">8069 14260 1101 0,'0'0'0'0,"0"0"0"0,0 0 22 0,0 0 1 16,-28 28-1-16,9-9 1 0,0 7-23 16,-6 2 0-16,-6 6 0 0,4-4 37 0,-6 4 0 15,2-3 1-15,4 0-1 0,-4-3-37 0,9-5 0 16,-3 2 0-16,6 3 0 0,-6 0 10 0,-14 29 0 16,25-24 0-16,9 1 0 0,-14 42-10 15,10-45 0-15,9-3 2 0,0 26 1 16,0-32-1-16,0-5 1 0,20 17-3 15,-18-20 0-15,9 0 54 0,-2 0 0 0,7-3 1 16,-2 3-1-16,11-5-54 0,-3 2 0 0,9-3 0 16,-7 1 0-16,10-6 34 0,-1 0 0 0,5-6 0 15,1-3 1-15,-6-8-35 0,39-20 0 16,-33 15 0-16,5-1 26 0,33-31 2 16,-38 23-1-16,-6-3 0 0,31-39-27 15,-31 33 0-15,-8 1 29 0,2-1 1 0,-7 3-1 16,4-5 1-16,-4 0-30 0,-1-1 0 0,-5 1 0 0,-3-1 0 15,-3 4-1-15,-2-29 1 0,-12 34-1 16,-2 3 1-16,-11-17 0 0,8 25 0 16,-3 6-1-16,-11-5 0 0,6 19 0 0,5 0 1 15,-25 14 0-15,14 0 0 0,-2 3 2 16,2 5 1-16,0 6-1 0,5 6 1 0,7 8-3 16,-1 3 0-16,0-5 0 0,3-4 0 0,3 6 35 15,8 34 1-15,0-36 1 0,8 2-1 16,17 42-36-16,-11-41 0 0,5-7-83 15,25 37 2-15,-24-45-1 0,4-5 1 16,4 2 81-16,5-8 0 0,-2-3 0 0,7-3-220 0,-5-5 1 16,6-6 0-16,0-6 0 0,2-5 81 0,37-25-1 15,-48 13 0-15,-30 23-236 0</inkml:trace>
  <inkml:trace contextRef="#ctx0" brushRef="#br0" timeOffset="12683.28">9221 13463 1247 0,'0'0'0'0,"0"0"0"0,0 62 84 0,0-20-1 0,0 9 0 16,0 5 2-16,0 9-85 0,-9 87 0 15,9-68 0-15,0 4 25 0,0 2 1 0,-5 2 0 16,5 7 0-16,0 8-26 0,5 95 0 0,-2-117 0 15,3-1-25-15,-6-8 0 0,0-3 0 0,0 0 0 16,-6-2 25-16,3-1 0 0,-8-14 0 0,3-2 0 16,3-6-145-16,-23 28 2 0,17-51-1 15,-3-8 0-15,-11-3 144 0,11-14 0 0,3-11-154 16,3-6-1-16,-6-11 1 0,-5-12 0 0,19 40-141 16</inkml:trace>
  <inkml:trace contextRef="#ctx0" brushRef="#br0" timeOffset="12883.06">8812 14108 1304 0,'0'0'0'16,"0"0"0"-16,39-9 83 0,5 1 1 15,-11 13 0-15,0 9 0 0,50 23-84 16,-44-17 0-16,8-1-38 0,44 29 1 16,-42-20-2-16,-2 0 2 0,-2 1 37 15,7-1 0-15,-5 0 0 0,3 0-50 0,-3-3 1 0,2-5 0 16,-2-6 0-16,-2-11 49 0,-1-6 0 0,-5 0 0 15,-1-2 0-15,-5-7-218 0,0-2 1 0,-8-3-1 16,0-5 1-16,-5-1 161 0,-1-41 0 16,-22 30-1-16,3 34-132 0</inkml:trace>
  <inkml:trace contextRef="#ctx0" brushRef="#br0" timeOffset="13832.83">4091 16406 775 0,'0'0'0'0,"0"0"0"0,0 0 5 16,0 0 0-16,0 0 0 0,25 14 0 16,-17-14-5-16,-8 0 0 0,6 3-9 15,-6 11 1-15,0 0 0 0,0 3-1 0,0 3 9 16,-6 13 0-16,6 12 0 0,-8 9 15 0,-3 8-1 16,-3 0 0-16,0-9 0 0,3 6-14 0,-11 65 0 15,11-68 0-15,5 3-30 0,-2 3 0 16,3-17 0-16,5-11 1 0,0-6 29 0,5-2 0 15,-5-10 0-15,6-10 0 0,-4-9-1 0,4-2 1 0,5-7 0 16,-3 1 0-16,6-6 0 0,36-48 0 16,-17 9 0-16,6-14 1 0,5-9 0 0,-11 3 0 15,0 0 1-15,0 0-2 0,25-76 0 16,-33 79 0-16,3 0-20 0,27-56 0 16,-33 72 0-16,9 15 0 0,-7-3 20 0,4 9 0 15,-3 2 0-15,3 11 63 0,-4 4 1 0,-4-4 1 16,5 6-1-16,-6 3-64 0,0 3 0 0,3 5 0 15,3 3 0-15,-5 3 51 0,-1 0 0 0,0 9 1 16,6 8-1-16,-6 5-51 0,20 46 0 16,-31-18 0-16,3 21 75 0,-8-4 1 0,-6 20 0 0,-2 4 0 15,-9 13-76-15,-11 90 0 0,11-110 0 16,3 3-31-16,-8 68 1 0,25-107 0 0,7-12-1 16,1-5 31-16,6-11 0 0,-1-6 0 0,6-19-135 15,24-18 0-15,-35 9 0 0,-14 14-511 16</inkml:trace>
  <inkml:trace contextRef="#ctx0" brushRef="#br0" timeOffset="14216.3">5422 16659 729 0,'0'0'0'0,"0"0"0"0,0 0 0 0,0 0 45 0,0 0 0 15,0 0 0-15,0 0 0 0,-5 34-45 0,-1-6 0 16,-2-5 0-16,-6 5 86 0,-16 39 1 15,11-27-1-15,5-1 0 0,-19 40-86 16,27-37 0-16,1 6 15 0,5 0 1 16,-6 2-1-16,6 1 1 0,6 0-16 0,-1 42 0 15,3-51 0-15,9 0 31 0,2-5 1 0,1-7-1 16,-1-1 1-16,3-10-32 0,3 1 0 0,0-12 0 16,-6-2 0-16,1-6 61 0,-7-6 1 0,12-8-1 15,-3-3 1-15,14-11-62 0,-3-8 0 0,-5-6 0 16,2-6 0-16,-8-9 22 0,23-63 1 15,-26 55-1-15,0-6 1 0,-8-2-23 0,-2 6 0 16,-9 2 0-16,0 0-34 0,-9 1 1 0,4 7-1 16,-9 12 1-16,3 0 33 0,-8 3 0 0,5 11 0 0,-6 9 0 15,7 13-11-15,-7 6 1 0,7 3 0 0,1 3 0 16,-1 11 10-16,2-5 0 0,-3 13 0 0,0 4 0 0,-5 10-120 16,-6 6 1-16,11-5-1 0,3 0 1 0,3 2 119 15,2 34 0-15,12-45 0 0,2 0-178 16,22 6 2-16,-16-25-1 0,-14-9-269 15</inkml:trace>
  <inkml:trace contextRef="#ctx0" brushRef="#br0" timeOffset="14515.85">6696 15635 1247 0,'0'0'0'0,"0"0"0"0,0 0 7 0,39 48 1 15,-31-37 0-15,0 9 0 0,9 28-8 16,-17-20 0-16,0 6 44 0,-6 42-1 16,1-37 0-16,-1 0 0 0,-8 57-43 15,12-40 0-15,2 3 24 0,-11 71 1 16,2-54-1-16,9 8 2 0,0 85-26 15,-5-82 0-15,5 0-108 0,-11 94 1 16,11-91-1-16,5 0 1 0,6 76 107 16,-2-93 0-16,2-9-185 0,2 43 1 15,-13-76 1-15,0-31-244 0</inkml:trace>
  <inkml:trace contextRef="#ctx0" brushRef="#br0" timeOffset="15199.63">6414 16268 966 0,'0'0'0'0,"0"0"0"0,0 0 46 16,36 26 1-16,-17-18-1 0,15 6 0 0,37 28-46 15,-26-19 0-15,7-4 64 0,59 21 1 16,-59-20-1-16,-2-4 0 0,55 13-64 15,-53-15 0-15,-2 0-50 0,2 0 0 16,1 0-1-16,-3 6 1 0,2-6 50 0,1 2 0 16,-1-1 0-16,1-4 0 0,2 0-76 0,-3 0 0 0,-5-11-1 15,-3 0 2-15,1-5 75 0,-4-4 0 0,-2-2 0 16,-6-3 0-16,-3-3-28 0,28-25 0 16,-33 28 0-16,3 0 1 0,10-14 27 15,-26 11 0-15,-4 3 62 0,6-23 1 16,-14 23 0-16,-3 3 1 0,-8-17-64 15,11 11 0-15,-8 3 45 0,-12-14 0 16,9 13 0-16,-3 7 0 0,-19 8-45 16,3 3 0-16,-3 5 32 0,-34 32 1 15,37-15-1-15,-9 14 0 0,6-2-32 0,0 8 0 0,3 0 0 16,2 6 24-16,-2 2 1 0,5 1 0 0,8-7 0 16,6 4-25-16,-3 45 0 0,9-51 0 15,10-3-27-15,1 34 0 0,2-48 0 16,6 0 0-16,11 6 27 0,-17-23 0 0,9-2 20 15,10-4 1-15,-16-5 0 0,9-3 0 16,18-25-21-16,-10 0 0 0,5-14-19 16,6-6 1-16,-6-5 0 0,-3-1 0 0,-5-5 18 15,-3-3 0-15,3-11 0 0,0-3 0 0,-6-6-62 16,14-86-1-16,-13 95 1 0,-9 2 1 16,-3-2 61-16,3 22 0 0,3 9 0 0,-6 14-6 0,3 8 1 15,-11 12 0-15,0 2 0 0,0 15 5 0,-5 5 0 16,-3 11 0-16,2 6 0 0,1 8 81 0,-9 63 1 15,8-49 0-15,-2 15 0 0,2-4-82 16,6 4 0-16,0-1 0 0,6 7 47 0,-6-4 0 16,8-5 1-16,-8-6-1 0,6 0-47 0,8 48 0 15,-3-65 0-15,5-8-85 0,20 19 2 16,-8-30-1-16,-3-4 0 0,33 4 84 16,-25-23 0-16,5-9-160 0,20-24-1 15,-30 5 1-15,-28 28-429 0</inkml:trace>
  <inkml:trace contextRef="#ctx0" brushRef="#br0" timeOffset="15449.53">8936 15472 1382 0,'0'0'0'0,"0"0"0"0,0 0 54 0,25 54 0 0,-11-32 1 0,-3 12 0 16,8 5-55-16,-5 9 0 0,0-3 0 0,-9 8 8 15,4 9 1-15,-4 6-1 0,1 2 1 0,-6 3-9 16,-11 76 0-16,2-73 0 0,-2 0 11 16,-2 3 0-16,-7 11 0 0,6 6 1 0,1 5-12 15,-23 107 0-15,16-106 0 0,1 2-94 16,-22 84-1-16,27-117 1 0,3-7 0 16,-14 54 94-16,17-73 0 0,-3-8-166 0,8-9 1 15,-3-19 1-15,-8-9-1 0,14 0-317 0</inkml:trace>
  <inkml:trace contextRef="#ctx0" brushRef="#br0" timeOffset="15833.06">8690 16220 1269 0,'0'0'0'15,"0"0"0"-15,45 26 71 0,13-9 0 16,-34-3-1-16,-4 3 2 0,18 28-72 15,-15-23 0-15,1 3-10 0,21 37-1 16,-26-36 1-16,3-1 0 0,3 0 10 0,0-5 0 16,2-3 0-16,9-6-17 0,-3-2 0 0,-8-7 0 15,3-4 0-15,0-7 17 0,27-22 0 16,-28 11 0-16,4 1-9 0,30-32 1 0,-28 20 0 16,3 0 0-16,35-42 8 0,-32 37 0 15,-6-7-38-15,6 1 1 0,-11 3-1 0,2 2 0 16,-2 3 38-16,-4 1 0 0,1 10 0 0,-5 12 0 0,-7 11 71 15,-7 0 0-15,0 5-1 0,2 4 2 0,-8 8-72 16,-8 39 0-16,8-8 0 0,-6 19 108 16,-8 74 0-16,3-71 1 0,-3-2-1 15,1 5-108-15,1 3 0 0,4 3 0 0,-3-3 1 16,3 62 0-16,8-99 0 0,0-11 1 16,0 3-2-16,3-20 0 0,-3-11-177 0,11 0-1 15,-11 0 0-15,8-5-201 0,17-29 178 16,-6-5-1-16,-19 39-299 0</inkml:trace>
  <inkml:trace contextRef="#ctx0" brushRef="#br0" timeOffset="16283.06">10312 15976 1258 0,'0'0'0'0,"0"0"0"0,0 0 0 0,8 28 79 0,3-11-1 0,-11 2 0 16,0 4 2-16,0 2-80 0,0 37 0 16,-5-23 0-16,-6 4-20 0,-17 52-1 15,14-33 1-15,-5 9 0 0,0-1 20 0,-1 6 0 16,4 5 0-16,-1-2 64 0,-8 62-1 16,14-79 0-16,11-6 0 0,6 48-63 0,-6-64 0 15,5-10 30-15,3-1 2 0,4-7-2 0,1-8 1 16,7-14-31-16,24-11 0 0,-22-6 0 15,8-8 14-15,37-48 1 0,-37 19-1 0,3-8 1 16,-5-2-15-16,2-1 0 0,-2 0 0 0,2 3 14 16,23-78 1-16,-34 69-1 0,0-2 1 15,1 0-15-15,5 3 0 0,-6 5 0 0,0 0-8 16,1 0 1-16,-7 4 0 0,-7 4 0 0,-6 7 7 16,-6 2 0-16,-5 11 0 0,-2 4 0 0,-7 10-10 15,-2 6 1-15,-8 14-1 0,-3 9 1 0,-12 11 9 0,-2 3 0 16,3 10 0-16,-8 4 0 0,-1 8-12 0,-5 6 1 15,14-6-1-15,5 1 1 0,6-7 11 0,-17 35 0 16,37-49 0-16,13-2-181 0,0 5 0 16,5-16 1-16,1-1-146 0,13 9 183 15,-16-9-1-15,-3-8-394 0</inkml:trace>
  <inkml:trace contextRef="#ctx0" brushRef="#br0" timeOffset="17033.46">11334 15976 775 0,'0'0'0'0,"0"0"0"0,0 0 0 0,0 0 131 0,0 0 1 0,-19-37-1 0,13 26 1 0,-2 2-132 0,2 7 0 15,1 2 0-15,-1 0 0 0,6 0 83 0,0 0 0 16,0 0 1-16,0 0 0 0,0 0-84 0,0 0 0 0,0 5 0 16,0 4 0-16,0 2 48 0,0 0 1 15,0 12-1-15,6 13 2 0,-1 18-50 0,9 61 0 16,-14-64 0-16,-5-9-48 0,2 45 1 15,3-36 0-15,-3-1 0 0,0-2 47 0,3 0 0 16,0-3 0-16,0-3-6 0,-5 0 0 0,5-8 0 16,-9-6 1-16,4-5 5 0,-1-1 0 0,-2-8 0 15,5 0 0-15,6-8 4 0,-3-6 0 0,3 6 0 16,-3-6 0-16,0 0-4 0,5 0 0 0,-5 0 0 16,6-9 0-16,-1-2-19 0,4-3 1 0,2-20-1 15,3-16 1-15,5-15 18 0,20-76 0 16,-20 77 0-16,3-7-13 0,-3 1-1 0,12-3 1 0,-4-9 0 15,12-2 13-15,38-68 0 0,-32 87 0 0,-1 9 33 16,36-40 0-16,-47 62-1 0,-3 12 1 16,28-6-33-16,-33 22 0 0,-11 12 35 15,19 11 1-15,-22-6 0 0,-2 3 0 16,2 6-36-16,3 13 0 0,-1 7 0 0,1 10 31 16,0 10 0-16,-9 10-1 0,-5 0 1 0,-5 15-31 15,-12 92 0-15,6-84 0 0,-8 2 33 16,5 9 1-16,-11-2-1 0,6 5 1 0,-9-3-34 15,-16 87 0-15,19-115 0 0,3-6-80 0,0-5 0 16,8-26 0-16,0-13 0 0,6-15 80 0,8-11 0 16,-11-20 0-16,3-11 0 0,-9-25-104 0,9-11-1 15,-6-15 1-15,-5-5 0 0,19 87-872 0</inkml:trace>
  <inkml:trace contextRef="#ctx0" brushRef="#br0" timeOffset="17266.25">10132 15582 1505 0,'0'0'0'0,"0"0"0"0,0 0-71 0,0 0 0 0,0 0 0 0,0 0-21 16,-38-17 71-16,29 14 0 15,9 3-848-15</inkml:trace>
  <inkml:trace contextRef="#ctx0" brushRef="#br0" timeOffset="28549.93">15765 15933 741 0,'0'0'0'0,"0"0"0"0,0 0 0 0,0 0 22 0,33 0 2 0,-19 0-1 16,0-2 0-16,2-1-23 0,-2 0 0 0,-6 3 0 16,-2 0 0-16,-6 0 20 0,5-6 0 0,-5 6 0 15,0 0 0-15,0 0-20 0,0 0 0 0,-5-2 0 16,5 2 0-16,-9-3 49 0,4 3 0 0,-3 0 1 15,2 0 0-15,-8 3-50 0,3 2 0 0,-3 1 0 0,3-1 0 16,3 4 18-16,-6 5 0 0,9 0 0 0,-1-6 0 16,-2-2-18-16,2 0 0 0,1-1 0 0,5 4 0 15,0 5 75-15,0-6 1 0,-6 6-1 0,4 6 0 16,2 3-75-16,-11 27 0 0,5-16 0 0,3 5 44 16,-8 35 1-16,3-41-1 0,-3 7 0 15,-3 44-44-15,14-39 0 0,0 3 35 16,6 3 1-16,-4-1-1 0,4 1 2 0,-1 2-37 15,9 60 0-15,-14-54 0 0,6 0-36 16,2 51 1-16,-2-62 0 0,-1-3 0 16,1-3 35-16,2-3 0 0,-3-8 0 0,4 0-124 0,2-8 0 15,-3-1 1-15,3-2-1 0,3-6 124 0,-3-3 0 16,-3-3 0-16,-2-2 0 0,-6-6-120 0,0 0-1 16,0 0 1-16,0 6-1 0,0-6-394 0</inkml:trace>
  <inkml:trace contextRef="#ctx0" brushRef="#br0" timeOffset="29033.38">15740 15784 1056 0,'0'0'0'0,"0"0"0"0,0 0 3 0,33-19 0 0,-19 16 0 15,-3-6 1-15,8-2-4 0,-10 8 0 16,2 3-2-16,16-5 0 0,-2-9 0 0,8 0 1 16,50-17 1-16,-44 14 0 0,-1 0 75 15,40-25 0-15,-34 22 1 0,3 3 0 16,30-19-76-16,-38 24 0 0,-9 7 43 15,37-4 1-15,-34 15-1 0,-3-1 2 16,23 18-45-16,-34-15 0 0,0 4 27 16,9 10 0-16,-17-11 0 0,-3 1 0 15,6 16-27-15,-11-11 0 0,-3 2 32 0,0 7 0 16,-6 7 0-16,-7 7 1 0,-4 2-33 0,-5 9 0 16,-3-3 0-16,0-3 0 0,-8 2 29 0,0 4-1 15,-6-6 0-15,-5-3 0 0,0-2-28 0,-47 36 0 16,38-45 0-16,-5-6-21 0,-58 23 1 15,64-31 0-15,2-6 0 0,-44 3 20 16,64-14 0-16,5-9-202 0,-3-10 1 16,17 7-1-16,8 4-154 0,3-12 201 15,-2 12 0-15,2 8-249 0</inkml:trace>
  <inkml:trace contextRef="#ctx0" brushRef="#br0" timeOffset="29549.46">17240 15582 1045 0,'0'0'0'0,"0"0"0"0,0 0-3 0,0 0 0 0,0 0 0 0,0 0 0 16,0 0 3-16,0 0 0 0,0 0 19 15,14 50 0-15,-17-21 0 0,-3 7 0 0,1 9-19 16,-3 3 0-16,5 0 0 0,0 0 42 16,3-1 1-16,-5 13 0 0,-4 4 1 0,9 9-44 0,-2 79 0 15,-1-73 0-15,3 0-25 0,-6 0 2 16,1-15 0-16,5-7 0 0,0-10 23 0,-3-2 0 15,0-11 0-15,0-14 0 0,3-9-7 0,0-8 1 0,0-3-1 16,0 8 1-16,0-8 6 0,0-11 0 0,0-3 0 16,3-8 0-16,-3-9 3 0,3-62 0 15,0 28 0-15,2-11 1 0,1-81-4 16,-3 86 0-16,-1 7-13 0,-2-7 1 0,9-8-1 16,2 1 1-16,2-7 12 0,21-69 0 15,-15 89 0-15,6 6 3 0,2-3 1 0,-7 17-1 16,-1 5 1-16,0 15-4 0,-5-3 0 0,-3 17 0 15,3-1 0-15,-8 15 67 0,13 11 0 16,-14-14 1-16,9 6 0 0,19 14-68 0,-8-6 0 16,14 5-78-16,33 35-1 0,-45-37 1 15,-2 8 0-15,28 14 78 0,-28-19 0 16,2 0-137-16,23 14 1 0,-28-23-1 0,-22-11-378 16</inkml:trace>
  <inkml:trace contextRef="#ctx0" brushRef="#br0" timeOffset="29765.96">18350 15661 1585 0,'0'0'0'0,"0"0"0"0,3 39 37 0,3-14 0 0,-1 6 0 0,-5 3 0 0,0 0-37 0,0 11 0 15,-5 0 0-15,-1 3 0 0,-2-3-13 0,-3 0 0 16,3 0 0-16,-4-3 1 0,7-3 12 0,-3 48 0 15,2-53 0-15,12-3-155 0,-1 20 2 16,-2-32-2-16,14 1-169 0,10 11 153 16,-16-22 1-16,-11-9-246 0</inkml:trace>
  <inkml:trace contextRef="#ctx0" brushRef="#br0" timeOffset="30183.06">19024 15762 1304 0,'0'0'0'0,"0"0"0"15,0 0 0-15,14 45 55 0,-8-14 1 0,-1 5-1 0,-2 1 1 16,-3 0-56-16,0 5 0 0,-3 3 0 0,1 5 0 16,-1 4-21-16,-11 61 0 0,14-67 0 0,0 3 0 15,-3 36 21-15,6-53 0 0,5-12-41 16,6 3 1-16,-8-19 0 0,-1-9 0 15,14-16 40-15,-5-1 0 0,11-11-22 16,28-53 2-16,-20 27 0 0,0-5 0 16,3-5 20-16,-3-1 0 0,-5 4 0 0,2 2 13 15,22-70 1-15,-27 67 0 0,3 6 0 16,19-62-14-16,-22 73 0 0,0 11 31 0,-6 6-1 16,0 6 0-16,1 3 0 0,-7 13-30 0,12-2 0 15,-16 11 0-15,-4 6 93 0,6 13 2 16,3-5-2-16,0 9 1 0,16 36-94 15,-13-14 0-15,-1 8 26 0,4 6 2 16,-1 9-1-16,-11 2 0 0,-2 3-27 0,2 91 0 16,-8-83 0-16,-3 6-42 0,3 1 0 0,-5-7 0 15,5 1 1-15,-6-3 41 0,1-1 0 0,2-16 0 16,3-11 0-16,3-15-167 0,-1 1 2 0,7-20-1 16,-4-11 1-16,-2-1 1 0</inkml:trace>
  <inkml:trace contextRef="#ctx0" brushRef="#br0" timeOffset="30466.49">20558 14226 1585 0,'0'0'0'0,"0"0"0"0,0 0 51 0,19 39 0 0,-11-14 0 16,3 9 0-16,-8 3-51 0,0 11 0 0,-1-1 0 0,-2 13 50 15,-8 69-1-15,3-53 0 0,-1 3 0 16,3 5-49-16,1 9 0 0,-1 3 0 0,3 5 83 16,0 110-1-16,-6-107 0 0,1 0 2 15,-1 3-84-15,4-6 0 0,-7 1 0 0,6-1-72 16,1 93 1-16,-4-110 0 0,-2 1-1 16,2-4 72-16,6-5 0 0,-5-5 0 0,5-15-177 0,0-3-1 15,-8-10 0-15,-3-4 1 0,-3-14 1 0,-6-2 0 16,1-9 1-16,8-3-1 0,11-11-288 0</inkml:trace>
  <inkml:trace contextRef="#ctx0" brushRef="#br0" timeOffset="30699.86">20074 15441 1292 0,'0'0'0'15,"30"14"0"-15,9 0 86 0,58 14 0 16,-50-14 1-16,3 1-1 0,49 21-86 16,-49-22 0-16,2 3 38 0,59 8 0 15,-62-16 0-15,9-1 1 0,67-2-39 16,-67-15 0-16,3-5-92 0,52-28 0 16,-66 17-1-16,-9-3 2 0,-13-3 91 0,-5 3 0 0,-7 5 0 15,-7-5-144-15,-6 0 2 0,-17 0-2 0,-5 0 2 16,22 28-497-16</inkml:trace>
  <inkml:trace contextRef="#ctx0" brushRef="#br0" timeOffset="30883.21">18442 15092 11 0,'0'0'0'16,"0"0"0"-16,38-8 0 0,-18 5 1 16,-7 3-1-16,-10 0 1 0,-3 0-11 0</inkml:trace>
  <inkml:trace contextRef="#ctx0" brushRef="#br0" timeOffset="31633.51">22038 14167 1360 0,'0'0'0'0,"0"0"0"0,0 0-6 0,0 28 0 0,-5-20 0 16,5-2 0-16,-20 22 6 0,6-11 0 15,-5 3-8-15,0 2 1 0,-12 3-1 0,4 6 1 0,-6-3 7 16,2 6 0-16,4 3 0 0,-4-1 0 0,6 1 60 16,-27 47 1-16,24-27 0 0,3 2 1 15,-24 81-62-15,27-58 0 0,2 8 39 16,-24 104 1-16,30-98 0 0,6 11 0 16,2 8-40-16,6-5 0 0,9-6 0 0,7 6 27 15,23 95 1-15,-11-118 1 0,2-5-1 16,3-12-28-16,3 3 0 0,3-2 0 0,5-7-137 0,6-5 1 15,-6-5-1-15,3-4 1 0,5-7 136 0,-5-4 0 16,3-11 0-16,-6-8 0 0,-5-9-109 0,0-5 1 16,-1-12-1-16,1-8 1 0,-39 14-524 0</inkml:trace>
  <inkml:trace contextRef="#ctx0" brushRef="#br0" timeOffset="34833.28">26251 14558 1010 0,'0'0'0'0,"0"0"0"0,0 0 0 0,0 0 91 0,0 0 0 0,0 0 0 16,30 22 0-16,-30-22-91 0,3 3 0 0,8 0 0 15,0 0 0-15,6 2 108 0,2-5 1 0,6 0-1 16,5 0 2-16,6 0-110 0,3 0 0 0,-3 9 0 15,-3-1 0-15,-6 3 42 0,-2-2 1 0,6 2-1 16,-4 0 1-16,4 1-43 0,-4-1 0 0,1 0 0 16,0 3 0-16,2 0 4 0,33 14 1 0,-38-19 0 15,-3-1 0-15,17 9-5 0,-22-8 0 16,-6-4 6-16,11 6 0 0,-11-5 0 16,3 3 1-16,5 13-7 0,-16-11 0 0,0-2 54 15,-1 25-1-15,-2-12 0 0,-2 6 0 16,-1 3-53-16,0 8 0 0,-5 1 0 0,-1 8 14 15,1 2 0-15,5-2 0 0,3-3 0 0,3 3-14 16,5 59 0-16,-5-56 0 0,3 8 48 16,10 59 0-16,-10-68 0 0,-1 1 0 15,4-3-48-15,2-6 0 0,-6-2 0 0,4-7 21 0,-1-2 0 16,3-3 0-16,-11-2 1 0,0-9-22 0,0-3 0 16,0 2 0-16,0-1 0 0,0-4 24 0,-6 0 0 15,4 3 0-15,-4 0 1 0,1-3-25 0,-7 1 0 16,4-7 0-16,0 4 0 0,-3-1 21 0,-3 1 1 15,-3-7 0-15,-2 1 0 0,-3 0-22 0,-6-3 0 16,-2-6 0-16,-3 1 0 0,-3-9 22 0,0 0 1 16,-3 0 1-16,-5 0-1 0,-3-3-23 0,0 3 0 0,-2 8 0 15,-1 3 0-15,-8 9-73 0,0-3 2 0,5 2-1 16,4 4 0-16,2 8 72 0,-3-3 0 0,8 0 0 16,4-9 0-16,7 7-227 0,4-1 0 0,13-8 0 15,3-3 0-15,11 0 50 0,11-3 1 0,-5-3-1 16,-6 6 0-16,0 0-531 0</inkml:trace>
  <inkml:trace contextRef="#ctx0" brushRef="#br0" timeOffset="35233.35">27892 13823 1877 0,'0'0'0'0,"0"0"0"0,0 0 0 0,0 0 13 0,24 26 0 0,-10-12 0 0,6 11 1 0,4 12-14 0,37 47 0 15,-36-44 0-15,-6-1 42 0,20 42 1 16,-20-33 1-16,4 9-1 0,-4-1-43 0,-3 3 0 16,-2 0 0-16,-3 0 81 0,-2 73 1 15,-9-61 0-15,-6-1 0 0,-2 6-82 0,-12 11 0 16,1-8 0-16,-6 5 31 0,-38 88 0 16,21-79 0-16,-2 0 1 0,-8-1-32 0,2-7 0 15,3-4 0-15,-3-5-104 0,3-2 0 0,0-10-1 16,3-2 2-16,0-6 103 0,-44 40 0 15,38-54 0-15,0-2-94 0,-60 38 1 16,43-27 0-16,67-51-1302 0</inkml:trace>
  <inkml:trace contextRef="#ctx0" brushRef="#br0" timeOffset="38300.01">23069 14696 11 0,'0'0'0'0,"0"0"0"0,-3 28 0 0,-3 0 1 16,6-17-1-16,-5-2 1 0,-1 5-1 15,6-14 0-15,-3 5 0 0,3 1 1 16,0-6-1-16,0 0 1 0,0-9-1 16,0 9 0-16,0-5 213 0,-2-1 1 15,2 6 0-15,-3-5 0 0,-3 5-214 16,6 0 0-16,-5-6 68 0,-1 3 0 16,6 3 1-16,-8-3-1 0,-6 0-68 15,9 3 0-15,-6 0 156 0,-6 0 0 16,12-5 0-16,-7 5 0 0,-4-3-156 0,8 0 0 15,5 0 106-15,-5 3 0 0,2-8 1 0,1 2-1 16,-4-5-106-16,4-3 0 0,-6-3 0 0,-3-3 0 16,0 4 23-16,-5-7 1 0,-1 9 0 0,1 3 0 15,-6 2-24-15,0 1 0 0,-2 16 0 0,-9 6 0 0,0 9-24 16,-41 30 0-16,38-22 0 0,6-3 1 16,-25 37 23-16,36-37 0 0,8 0 3 15,-6 31 0-15,18-25 0 0,2-3 1 16,2 0-4-16,9 0 0 0,-2 0 0 0,10 0-22 15,6 0 1-15,-6 3 0 0,1-3 0 0,5 0 21 16,-6-3 0-16,6 3 0 0,2 0 0 0,-2 0-14 0,14 30 1 16,-20-32-1-16,1 2 1 0,13 25 13 15,-19-28 0-15,-9 3 46 0,3 34 1 16,-2-29 0-16,-6 6 0 0,0-2-47 16,0 2 0-16,5-3 0 0,-5 6 47 0,-5-2 2 15,5-10-2-15,0-5 1 0,0-2-48 0,0-4 0 16,-6-8 0-16,4 0 0 0,-4-2-16 0,1-10 0 0,-9 4 0 15,3 3 1-15,-3 2 15 0,0-6 0 0,-14 4 0 16,-2-9 0-16,-14 3-3 0,-3-3 0 0,8-3 0 16,-5-6 0-16,5-5 3 0,1 0 0 0,10 3 0 15,-2 3 0-15,8-9-155 0,-1 3 1 0,10 8-1 16,7 3 0-16,6 3 155 0,0 0 0 0,6 0 0 16,-6 0 0-16,0 0-1313 0</inkml:trace>
  <inkml:trace contextRef="#ctx0" brushRef="#br0" timeOffset="47666.44">24505 14538 11 0,'0'0'0'0,"0"0"0"0,0 0 0 0,0 0 0 0,0 0 1 0,0 0-1 16,0 0 1-16,30-8-1 0,-30 8 0 0,0-6 0 16,0 6 0-16,0-6 0 0,0 6 1 0,0-2-1 15,0 2 1-15,0-12-1 0,0 9 0 0,0-5 0 16,0 2 0-16,0 1 101 0,0-1 0 0,0 3 1 16,0-5-1-16,0 2-101 0,0 6 0 0,0 0 0 15,0 0 0-15,-5-5 140 0,5 5-1 0,0 0 1 0,-6 0-1 16,6 0-139-16,-5 0 0 0,2 0 0 0,-8 0 0 15,3 2 77-15,-3 4-1 0,-6 0 0 0,-2-1 1 0,-3-2-77 16,0 3 0-16,2-1 0 0,1-5 0 0,-1 0 65 16,1 0 1-16,0 3-1 0,-1 0 2 0,-4 5-67 15,2-8 0-15,-3 6 0 0,0 3 0 0,-6-1 43 16,4 0 0-16,2 4 0 0,3-7 1 0,0 7-44 16,0-1 0-16,2-3 0 0,6 1 0 0,3-1-16 15,-2-2 0-15,-1-1 0 0,8-5 1 0,6 0 15 16,-11 0 0-16,8 3 0 0,-2 0 0 0,5-3-4 0,0 0 1 15,-6 8 0-15,6-8 0 0,-5-5 3 0,5 5 0 16,-3 5 0-16,3-5 0 0,-5 0 11 0,-4 3 0 16,4 3 0-16,5-6 0 0,0 8-11 0,-6-2 0 15,6 0 0-15,0-6 0 0,0 8 28 0,6 3 1 16,-6-5-1-16,5 0 2 0,12 13-30 16,-6-5 0-16,8 3 13 0,14 28 1 15,-19-17-1-15,0 9 1 0,8 33-14 16,-16-30 0-16,-4 2 20 0,-2-3 0 0,0 6 0 15,0 3 1-15,-2 5-21 0,-1-2 0 0,0-3 0 16,0 3 0-16,1-1 36 0,-18 54 1 16,12-53 0-16,-3 2 0 0,0 4-37 0,3-7 0 15,-3 4 0-15,2-12-8 0,1 6 0 0,2-9 0 16,1-5 1-16,-1-3 7 0,1-6 0 0,5-2 0 16,0-9 0-16,3-9 7 0,5-2 1 0,-3 3-1 15,-5-6 1-15,6 5-8 0,2-5 0 0,12 0 0 0,-7 0 0 16,12-2-11-16,-3-1 1 0,9-3 0 0,-1-2-1 15,3-3 11-15,6-1 0 0,-6-2 0 0,0 0 0 16,6 0-34-16,-3 0 0 0,5 0 0 0,-2 0 1 0,-6 0 33 16,6 0 0-16,-3 5 0 0,0 7 0 0,0 2-205 15,-3 0 0-15,0-3 1 0,-3-3 0 0,3 0 32 16,1 1 1-16,-4-1 1 0,-2 1-1 0,-28 5-133 16</inkml:trace>
  <inkml:trace contextRef="#ctx0" brushRef="#br0" timeOffset="48116.68">25240 14831 1382 0,'0'0'0'0,"0"0"0"0,0 47 79 0,-6 7 2 0,12-29-2 0,-3-8 1 15,8 22-80-15,-11-19 0 0,5-3 47 16,-5-3 2-16,3 6-2 0,-3 8 1 0,-3 9-48 16,3 5 0-16,-5 6 0 0,-6-1 0 0,2 7 58 15,-16 61 1-15,17-50 0 0,-3 2 0 16,5 1-59-16,4-6 0 0,4-3 0 0,10-6-165 15,-4 1 1-15,3-6-1 0,0-3 1 0,6-12 65 0,5-2-1 16,-6-19 1-16,-13-10 0 0,-3-2-705 0</inkml:trace>
  <inkml:trace contextRef="#ctx0" brushRef="#br0" timeOffset="51800.18">15298 10394 11 0,'0'0'0'0,"0"0"0"0,0 0 0 0,0 0 0 0,0 0 1 0,28 14-1 16,-23-14 1-16,1-3-1 0,2-2 0 0,-3-4 0 15,9 3 0-15,-3 6 126 0,3-5 2 0,0-1-2 16,-9-2 2-16,-5 2-128 0,3 3 0 0,3-5 0 15,-6-3 0-15,5 2 80 0,1 4 0 0,2 2 0 16,-2-11 2-16,-1 2-82 0,9-2 0 0,-9 3 0 16,-2 0 0-16,3 2 26 0,-1-5 1 0,-5 6 0 15,0 8 0-15,0 0-27 0,0-6 0 0,-5 3 0 0,-4 1 0 16,9-1 32-16,-11 3 1 0,3-6 1 0,-8 3-1 16,2 1-33-16,-8-1 0 0,0-6 0 15,-1 4 0-15,-7 5 57 0,2 0 0 0,4 0 0 0,-7 3 2 16,4 8-59-16,2-8 0 0,3 2 0 0,-3 1 0 15,0 2 63-15,0 6 1 0,3-5-1 0,5-4 2 0,9 1-65 16,-6 2 0-16,3-5 0 0,3 3 0 0,-6 2 41 16,9 4 1-16,-1 2-1 0,-5-9 1 0,3 9-42 15,-1 3 0-15,4-3 0 0,5 0 0 0,0 0 27 16,0 15 0-16,5-15 1 0,-2 8-1 16,17 20-27-16,-7-19 0 0,7-3-8 0,18 25 0 15,-18-26 0-15,-1-2 1 0,20 23 7 16,-20-26 0-16,-2 0 2 0,16 14 1 15,-19-6-1-15,-1-2 1 0,-2 3-3 16,-2-7 0-16,2 7 0 0,-6 2 10 0,4 3 0 16,-9-8 0-16,0 3 1 0,0-7-11 0,-6 4 0 15,3-6 0-15,-2 6 0 0,-1 2 21 0,-2 1 0 16,-3-3 0-16,-3 2 0 0,-5-5-21 0,-20 14 0 16,20-20 0-16,5-5 3 0,-25-1 0 15,23-5 0-15,-1-5 1 0,6-1-4 0,0 3 0 16,3-5 0-16,2 2-129 0,1-2 0 0,2 2 0 15,-3-5 0-15,12 0 129 0,-6-3 0 0,0 0 0 16,0 0 0-16,3-9-131 0,-1 3-1 0,1 1 1 16,3-1 0-16,2-3 131 0,-2 1 0 0,5 5 0 15,-3 3 0-15,3 8-126 0,3 1 0 0,0-1 1 16,2 3-1-16,3-5 126 0,9 5 0 0,-3 3 0 0,3 0 0 16,-28 0-312-16</inkml:trace>
  <inkml:trace contextRef="#ctx0" brushRef="#br0" timeOffset="52599.78">16058 10107 11 0,'0'0'0'0,"0"0"0"0,0 0 0 0,0 0 0 0,0 0 1 0,0 0-1 15,13 28 1-15,-13-19-1 0,0-9 0 0,0 5 0 16,0 4 0-16,0-7 98 0,-2 4 1 0,-4 2 0 15,-2 7 0-15,-3-1-99 0,-3 0 0 0,0-3 0 16,3-3 0-16,3 1 96 0,2-4 2 0,1-2-1 16,-3 0 1-16,2 0-98 0,6-3 0 0,-6 8 0 15,-2-2 0-15,-6 0 30 0,3-4 0 0,-8 4 0 16,0 0 1-16,-1-4-31 0,1 4 0 0,0 0 0 16,-1-6 0-16,1-6 17 0,5 3 1 0,-5 3 0 0,-6 0 0 15,0 0-18-15,3 3 0 0,-3 6 0 0,6 2 0 16,5-3-9-16,-5 6 1 0,2-8-1 0,0 2 1 15,6-2 8-15,-2-3 0 0,2 2 0 0,-3 4 0 0,3-1 19 16,2 4 0-16,4-10 0 0,-3 1 2 0,2 0-21 16,-2 3 0-16,8-6 0 0,-6 5 14 15,6-5 0-15,0 9 0 0,0-9 0 16,6 8-14-16,-6-2 0 0,3 2 77 16,8 15 1-16,-9-12 0 0,4 3 0 15,8 23-78-15,-3-23 0 0,-6 8 44 16,9 20 0-16,-8-25 0 0,7 3 1 0,7 28-45 15,-15-26 0-15,-2 6 8 0,0-5 0 16,5 11 0-16,-8-6 0 0,6 3-8 0,-6 3 0 16,0-4 0-16,0 4 0 0,-6-3 35 0,1 3 0 15,-1-6 0-15,3 0 0 0,-2-5-35 0,-6 19 0 16,11-28 0-16,5 0 18 0,6-6 0 16,-5-2 1-16,2-3-1 0,11-3-18 15,-13 0 0-15,2 0-3 0,23-3 0 16,-18 3 0-16,1 0 1 0,25-8 2 15,-20 5 0-15,-5 3-10 0,25-3 1 16,-14 3-1-16,-1 3 1 0,35 0 9 16,-26-6 0-16,0 6-42 0,36-1 0 15,-36 4 0-15,0-6 0 0,33 3 42 16,-35-3 0-16,-6-3-149 0,22-3 1 16,-42 1-1-16,1-4 1 0,-4 1 148 0,4-3 0 0,0-1 0 15,-4-2-129-15,1 0 0 0,5-8 1 0,-2-9-1 16,8-9 129-16,-6-2 0 0,3 6 0 0,-3 2 0 15,-8 34-373-15</inkml:trace>
  <inkml:trace contextRef="#ctx0" brushRef="#br0" timeOffset="52916.33">16502 10630 11 0,'0'0'0'0,"0"-11"0"0,0-3 0 0,0-20 1 0,6 12-1 0,2 2 1 16,3 0-1-16,-2 3 0 0,-9-5 0 0,0 2 78 16,0 0 1-16,0 4 0 0,0-10 1 0,0 1-80 15,0-3 0-15,0 3 0 0,0 8 0 0,5-3 101 16,1 6 1-16,-4 5-1 0,4 1 0 0,-6 8-101 15,0 0 0-15,0 0 0 0,0-6 0 0,0 6 119 0,0 0 0 16,0 0 1-16,0 0-1 0,-6 6-119 0,6-6 0 16,-2 8 0-16,-4-2 0 0,6 8 59 0,-11 26 1 15,3-7-1-15,2 12 1 0,-13 45-60 16,11-53 0-16,2-1 62 0,-8 32 2 16,9-26-1-16,-6 3 0 0,2-8-63 0,1 11 0 15,3 5 0-15,-1 6 15 0,-13 51 0 16,10-60 0-16,4-2 1 0,-12 37-16 15,15-49 0-15,2-5-150 0,-6 11-1 16,6-30 1-16,0-12-1 0,-11 0 151 16,11 0 0-16,0-12-118 0,3 4-1 0,5-20 1 15,-2-17-1-15,7-14 119 0,-2-6 0 0,6 6 0 16,0 8 0-16,-17 51-515 0</inkml:trace>
  <inkml:trace contextRef="#ctx0" brushRef="#br0" timeOffset="53499.71">16748 10065 11 0,'0'0'0'0,"0"0"0"0,0 0 0 0,0 0 160 15,20 28 1-15,-15-20-1 0,-5 6 1 0,-5-8-161 16,-7 2 0-16,10-5 0 0,2 3 0 0,0 0 88 16,0-6 1-16,0 14-1 0,0-6 0 0,5 6-88 15,4 6 0-15,-4-6 0 0,9 0 0 0,-6 3 94 16,3 2-1-16,3-4 1 0,-8-1-1 0,7-6-93 15,-4-2 0-15,2-1 0 0,3 4 0 0,5 5 71 0,0-6 0 16,1-2 1-16,4-6-1 0,1 0-71 0,0 0 0 16,3 0 0-16,-3 0 0 0,-6 0 31 0,3 0 1 15,-3 0 0-15,-8-6 1 0,-2 6-33 0,-4 0 0 16,1 0 0-16,-1-8 0 0,4 2 17 0,-1 1 1 16,3 2 0-16,-6-6 0 0,-2 4-18 0,8-4 0 15,-2 4 0-15,2-7 0 0,-6 4-17 0,3-1 0 0,3 1 0 16,-8 2 1-16,3-2 16 0,-1 8 0 0,1-6 0 15,-1 6 0-15,4-5-1 0,-9 5 1 0,5 5-1 16,-5-5 1-16,8 0 0 0,-2 6 0 0,-1 2 0 16,4 6 0-16,2 6-26 0,8 39 2 15,-11-25-1-15,-8 11 1 0,6 42 24 16,-6-45 0-16,0-2 24 0,3 44 1 16,-1-39 0-16,1-3 1 0,3 3-26 0,-6-2 0 15,5 5 0-15,-5-3 40 0,6 45 0 16,-3-51 0-16,2-5 0 0,-5 36-40 15,-5-42 0-15,2-8 13 0,-3 16 1 0,1-24-1 16,-9-1 1-16,-5 3-14 0,13-11 0 16,-2 0 24-16,-12-3 2 0,15-3-1 15,-6 0 0-15,-11-3-25 0,8 4 0 0,3-4-25 16,-22-5 1-16,13 8-1 0,-4-6 1 16,-34 9 24-16,19 9 0 0,-3 5-130 15,-38 14-1-15,39-11 1 0,2 3-1 16,-30 22 131-16,47-34 0 0,5 1-126 15,-2-4 0-15,19-5 1 0,6-8-1 16,24-15 126-16,-16 9 0 0,-14 14-741 0</inkml:trace>
  <inkml:trace contextRef="#ctx0" brushRef="#br0" timeOffset="54382.8">18817 10203 11 0,'0'0'0'0,"0"0"0"0,0 0 0 0,0 0 0 0,0 0 1 16,0 0-1-16,0 0 1 0,0 0-1 0,0 0 0 15,0 0 0-15,0 0 0 0,0 0 106 0,0 0 1 16,0 0 1-16,0 0-1 0,0 0-107 0,0 0 0 16,0 0 0-16,0 0 0 0,-30 28-19 0,30-28 0 15,-6 0 0-15,4 0 0 0,-4 0 19 0,1 0 0 16,5 0 0-16,0 0 0 0,-6 0 132 0,6 0 1 0,-3 0-1 15,3 0 2-15,-5 0-134 0,-4-3 0 0,9 3 0 16,0 0 0-16,0 0 90 0,-5-6 1 0,5 6-1 16,-6 0 1-16,6 0-91 0,-5 0 0 0,5 0 0 15,0 0 0-15,0 0 71 0,-6 0-1 0,6 0 0 16,-2 0 2-16,-4 0-72 0,-5 0 0 0,3 6 0 16,-3-3 0-16,-3 2 52 0,-3 1 0 0,-2 2 0 15,0 6 0-15,-4 1-52 0,1 1 0 0,6-1 0 16,2-4 0-16,6 3 21 0,-3-6 1 0,2 6-1 15,4-5 1-15,-1 2-22 0,-2 12 0 0,3-9 0 16,-4 0 13-16,-2 17 1 0,6-17-1 16,2 5 1-16,-3 24-14 0,6-27 0 15,3 4 29-15,14 22 0 0,-12-22 0 0,4 3 0 16,18 19-29-16,-10-20 0 0,2-5-2 16,20 17 0-16,-25-23 0 0,5-8 1 15,8 3 1-15,-10-6 0 0,-9 0-1 16,12 0 0-16,-12 0 0 0,-8 0 1 15,11 8 0-15,-11-8 0 0,0 0 3 16,0 0 0-16,-8 6 0 0,5 2 0 0,0-2-3 16,-8 5 0-16,-8 9 0 0,-3 5 0 0,-9 12-1 0,-2 2 1 15,14-14-1-15,0-5 1 0,5-6 0 0,0 3 0 16,3-9 0-16,-3 1 0 0,9-4-84 0,-1 1 0 16,-2-3-1-16,-3 0 2 0,-3-1 83 0,0-2 0 15,3-2 0-15,3-1 0 0,-6 0-154 0,-3-3 2 0,9 1-1 16,2 2 1-16,4-5 152 0,2 2 0 15,0-3 0-15,0-5 0 0,2 3-123 0,10-3 1 0,-4-3-1 16,6-11 1-16,5 0 122 0,0 0 0 0,6 8 0 16,0 3 0-16,-25 17-427 0</inkml:trace>
  <inkml:trace contextRef="#ctx0" brushRef="#br0" timeOffset="55132.98">19350 10115 11 0,'0'0'0'0,"0"0"0"0,0 0 0 0,0 0 0 0,0 0 1 0,0 0-1 0,0 0 1 0,-2 29-1 16,2-29 0-16,0 8 0 0,0 0 0 0,0 4 0 16,0-7 1-16,0 4-1 0,0-1 1 0,0 1-1 15,0 2 0-15,0-8 0 0,0-3 0 0,0 5 0 0,0-5 0 16,0 0 0-16,0 0 1 0,0 0-1 0,0 0 0 16,0 0 0-16,0 0 0 0,0 0 114 0,0 0 1 15,0 0 1-15,0 0-1 0,0 0-115 0,0 0 0 16,0 0 0-16,0 0 0 0,0 0 84 0,0 0-1 15,0 0 0-15,0 0 2 0,0 0-85 0,-11 6 0 16,2-6 0-16,-7 8 0 0,-4-2 62 0,-2 5 1 0,-11 0 0 16,8 4 1-16,-8-1-64 0,0 3 0 0,8-3 0 15,6-3 0-15,5-3 26 0,3 1 1 0,-3-1-1 16,0-5 1-16,9 0-27 0,-6-3 0 0,2 0 0 16,4 0 0-16,-3 0 34 0,2 0 1 0,1 0 0 15,-1 0 1-15,6 0-36 0,-6 5 0 0,6-5 0 16,-8 0 0-16,3 0 22 0,-1 0 0 0,3 0 0 15,-2 9 1-15,-6-1-23 0,-6 18 0 16,1-12 0-16,2 3 26 0,-14 25 1 0,23-23-1 16,5-4 1-16,-9 13-27 0,9-14 0 15,9 0 45-15,-4 8-1 0,-5-8 0 16,6 6 1-16,2 31-45 0,-8-20 0 0,6 5 14 16,-6 4 1-16,-6-9-1 0,6 2 1 0,-5-5-15 15,2 1 0-15,0-7 0 0,0 6 0 0,-2-8 24 16,-4 2 0-16,9-5 1 0,0 3-1 0,3-6-24 15,3 0 0-15,-1-5 0 0,-2-1 0 0,3-5 17 16,10 0 1-16,-2-3 0 0,-6-3 0 16,6 0-18-16,11 0 0 0,-6 3 0 0,12-5-15 15,2-1 1-15,-8 3-1 0,-6-3 1 0,0 6 14 16,-2 0 0-16,-6-2 0 0,0 2 0 0,-3 0-84 0,1 0 1 16,2 2 0-16,0 4 0 0,2-6 83 0,7 3 0 15,-1 3 0-15,-2-1 0 0,-1 1-151 0,4 2-1 16,2-5 1-16,0-3-1 0,-3-3 152 0,0 3 0 15,4-11 0-15,1 0 0 0,-4-9-142 0,-1 0-1 0,3-5 0 16,-5-6 1-16,2-5 142 0,-5-1 0 0,5 0 0 16,-5 1 0-16,-14 36-256 0</inkml:trace>
  <inkml:trace contextRef="#ctx0" brushRef="#br0" timeOffset="55666.38">19679 10349 11 0,'0'0'0'0,"0"0"0"0,0 0 0 0,0 0 0 0,0 0 1 0,0 0-1 16,0 0 1-16,0 0-1 0,0 0 0 0,0 0 0 16,0 0 0-16,0 0 182 0,0 0 2 0,0 0-1 15,0 0 0-15,0 0-183 0,0 0 0 0,0 0 0 0,0 0 0 16,0 0 23-16,0 0-1 0,0 0 0 0,0 0 1 16,0 0-23-16,0 0 0 0,0 0 0 0,0 0 0 0,-28-11 44 15,28 11 1-15,0 0 0 0,6 0 0 0,-6 0-45 16,0 0 0-16,3-3 0 0,8-6 0 0,-3 4 33 15,3-6-1-15,3 2 0 0,-9 3 1 0,9 4-33 16,-5 2 0-16,-4 2 0 0,1 4 0 0,-6 3 28 16,0 33 0-16,-14-9 0 0,0 12 0 15,-22 46-28-15,14-55 0 0,-3 1 46 16,-19 44-1-16,25-41 0 0,-12 2 1 0,9 6-46 16,3-17 0-16,-6-3 0 0,3-3 45 0,-3-2 1 15,6-7 1-15,5-1-1 0,3-7-46 0,-3-5 0 16,3 0 0-16,5-3 0 0,6 0-26 0,0-6 1 15,0 6 0-15,-2-3-1 0,2-5 26 0,0 2 0 16,2-8 0-16,1-3 0 0,0-3-18 0,8-27 0 16,-8 24 0-16,2 1 1 0,6-7 17 15,-5 18 0-15,2 11 15 0,3 0 1 16,-3-3 0-16,1 3 0 0,7 3-16 16,-2 0 0-16,0 5-29 0,19 1 1 15,-16-3-1-15,2-1 1 0,0 4 28 0,-5-7 0 16,0 4 0-16,-9 0-134 0,4 2 1 0,2-5-1 15,-3 3 2-15,3-1 132 0,3 1 0 0,0-6 0 16,2-3 0-16,-2 0-138 0,28-19 2 16,-18-4-2-16,4-2 2 0,30-25 136 15,-36 25 0-15,0 5-43 0,14-25-1 16,-22 29 1-16,0-7 0 0,-6 7 43 0,3-7 0 0,-5 1 0 16,-6 25-108-16</inkml:trace>
  <inkml:trace contextRef="#ctx0" brushRef="#br0" timeOffset="56200.01">20016 10205 11 0,'0'0'0'0,"0"0"0"0,6-11 0 0,2 3 0 0,3-12 1 0,-3 3-1 0,3 3 1 0,-5 8-1 16,-6-2 0-16,3 2 0 0,-3-2 0 0,-3 2 193 16,3 6 2-16,0 0-1 0,0 0 1 0,0 0-195 15,0 0 0-15,0 0 0 0,0 9 0 0,0 2 106 16,5-3 0-16,4 7 1 0,-9 1-1 0,5 10-106 16,-2-4 0-16,8 1 0 0,-6-4 0 0,4-13 81 0,2 2 0 15,-6-5 0-15,4 3 1 0,-1 0-82 0,3-4 0 16,-3 1 0-16,9 0 0 0,-3 3 73 0,-3-6 0 15,3 0 0-15,-6 0 2 0,3-6-75 0,3 3 0 16,-6 0 0-16,3 1 0 0,-11 2 47 0,3-6 0 16,-3 6 0-16,5 0 1 0,-5 0-48 0,6-6 0 0,-6 6 0 15,5 0 0-15,-5 0 27 0,-5 6-1 0,5-6 0 16,0 0 0-16,0 0-26 0,0 6 0 0,-6-1 0 16,6 4 0-16,0-7 34 0,-5 10 1 0,2 2 0 15,-5 3 0-15,8 2-35 0,-3 15 0 16,3-11 0-16,3-1 6 0,5 26 0 15,-8-11 0-15,6-4 0 0,7 40-6 16,-10-44 0-16,3 2 4 0,5 25 0 16,-6-28 1-16,3 6-1 0,4-3-4 0,1-6 0 15,-7-3 0-15,8-7 18 0,-6-1 0 0,3 0 0 0,-11-3 0 16,3-5-18-16,-3-1 0 0,0 1 0 0,-3 2 0 16,3-5 0-16,-6 3 1 0,6-1 0 0,-11 1 0 15,3 2-1-15,0-5 0 0,-3 3 0 0,-3-1 0 0,-3 4 32 16,-2-1 1-16,0-2-1 0,-3 0 1 0,-3-6-33 15,0 2 0-15,3 4 0 0,-9 0 0 0,4 2-57 16,-31 20 0-16,19-11 0 0,0 8-1 16,-38 26 58-16,38-23 0 0,1-5-125 15,-29 19 0-15,45-25 1 0,6-3-1 16,-17 6 125-16,27-15 0 0,12-5-133 16,10-5 0-16,-10 2 0 0,5 0 0 0,30-25 133 15,3-3 0-15,-44 31-940 0</inkml:trace>
  <inkml:trace contextRef="#ctx0" brushRef="#br0" timeOffset="56966.78">21709 10217 11 0,'0'0'0'0,"0"0"0"0,0 0 0 0,0 0 0 0,0 0 1 0,31 33-1 0,-23-24 1 0,-8-1-1 15,0 4 0-15,0-10 0 0,0-2 0 0,0 6 78 0,0-6 1 16,0 0 0-16,-8 0 1 0,8 0-80 0,0 0 0 15,0 0 0-15,0 0 0 0,0 0 95 0,0 0 2 16,0 0-2-16,0 0 1 0,0 0-96 0,0 8 0 16,0-8 0-16,0 0 0 0,0 0 135 0,0 0-1 15,0 0 1-15,-6-2 0 0,6 2-135 0,-5-6 0 0,-9 3 0 16,-5-2 0-16,-1-4 66 0,-10-2-1 0,2 5 0 16,-2 9 0-16,2 5-65 0,-5 7 0 0,0-1 0 15,8 0 0-15,6 0 52 0,-6 8-1 0,6-5 0 16,5 0 1-16,-3 0-52 0,-2 17 0 15,11-17 0-15,-1 2 30 0,4 12 1 16,5-14 1-16,0 0-1 0,3 17-31 16,5-20 0-16,6 3 14 0,13 22 0 15,-7-22 0-15,-1 3 0 0,25 19-14 16,-25-19 0-16,1-1 10 0,2 1 1 0,-6-6-1 0,-2 3 1 16,-5-9-11-16,2 4 0 0,-6-1 0 0,-2 0 0 15,0 3 11-15,-3-8 1 0,0 5-1 0,0 0 1 16,-3-2-12-16,0-1 0 0,3 4 0 0,-5-4 0 15,-6 6 28-15,2 0 0 0,-5 0 1 0,-5 0-1 0,0 0-28 16,-1 0 0-16,1-5 0 0,0 5 0 0,2-6-27 16,1 4 0-16,5-4 0 0,-3 0 1 0,-3-2 26 15,9-3 0-15,-6 0 0 0,3-3 0 0,3-3-143 16,-1 0-1-16,-2 3 1 0,-2-8-1 0,-7-4 144 16,6 4 0-16,3-6 0 0,3 0 0 0,3 0-109 15,-1 0 0-15,6 5 0 0,0-5 0 0,6 6 109 16,2 2 0-16,3 1 0 0,-3-4 0 0,-8 9-738 0</inkml:trace>
  <inkml:trace contextRef="#ctx0" brushRef="#br0" timeOffset="57099.94">22215 10371 11 0,'0'0'0'0,"0"0"0"0,0 0 0 0,0 0-9 0</inkml:trace>
  <inkml:trace contextRef="#ctx0" brushRef="#br0" timeOffset="57649.46">22212 10335 11 0,'0'0'0'0,"0"0"0"16,0 0 0-16,0 0 0 0,0 0 1 0,0 0-1 15,0 0 1-15,0 0-1 0,0 0 0 0,0 0 0 16,28-11 0-16,-23 11 0 0,1 0 1 0,2 0-1 16,-2 0 1-16,-6 0-1 0,0 11 0 0,0-3 0 15,0-8 0-15,0 0 151 0,0 0 1 0,0 0-1 0,0 0 2 16,0 0-153-16,0 0 0 0,0 0 0 0,0 0 0 15,0 0 49-15,5 9 0 0,-2-4 1 0,-3-5 0 16,0 0-50-16,-6 0 0 0,6 0 0 0,-2 0 0 0,2 0 134 16,-6 0 2-16,-2 0-2 0,2 0 2 0,-7 0-136 15,-4 0 0-15,-2 0 0 0,5 0 0 0,-6-5 31 16,1 2 0-16,5 3 0 0,0-6 0 0,1 6-31 16,7 0 0-16,-10-5 0 0,2 2 0 0,5-6 26 15,-4 4 2-15,2-1-1 0,2 1 0 0,4 2-27 16,-1-6 0-16,-2 4 0 0,2-1 0 0,-5 0 26 0,3 4 0 15,3-4 0-15,5 6 1 0,0 0-27 0,-6-6 0 16,6 6 0-16,-5-3 0 0,5 3 24 0,0 3 0 16,0-3 0-16,0 0 2 0,0 0-26 0,0 0 0 15,0 12 0-15,0-4 0 0,2 12 18 0,-2 33 1 16,0-11 0-16,3 12 0 0,-3 47-19 16,-3-64 0-16,1 2 12 0,-1 0 0 0,-3 9 0 15,-2-6 0-15,2 3-12 0,1 3 0 0,5-14 0 16,0 0 0-16,-6-6 12 0,4-3 1 0,-1-2-1 15,3-4 1-15,3 4-13 0,-1 5 0 16,-4-19 0-16,2-1 3 0,2 9 1 16,4-6-1-16,-6 0 1 0,0 3-4 15,5-11 0-15,-5-3-4 0,9 9 0 16,-4-9 0-16,1 3 0 0,13-1 4 16,-5-4 0-16,0 2-71 0,19-3 0 0,-11 0-1 15,6-6 2-15,21-2 70 0,-21 3 0 16,-6 2-69-16,0-2 0 0,0 5-1 0,3 0 1 15,-6 0 69-15,6 3 0 0,-5-11 0 0,-1-3 0 16,0-3-117-16,-5-3-1 0,5-2 1 0,-7-6-1 0,1-3 118 16,1 0 0-16,6 0 0 0,-7-3 0 0,-13 34-702 15</inkml:trace>
  <inkml:trace contextRef="#ctx0" brushRef="#br0" timeOffset="58699.71">22660 10543 11 0,'0'0'0'0,"0"0"0"0,11-8 0 0,0-21 1 0,-11 15-1 0,0 0 1 0,-3 0-1 15,3-5 0-15,0 4 0 0,0 7 101 0,0 0 0 16,0-4 1-16,3-5 0 0,2-2-102 0,1 2 0 16,-1-6 0-16,-5 7 0 0,-5 7 44 0,2 3 0 15,3 6 1-15,0-2 0 0,0 2-45 0,-5-6 0 16,5 6 0-16,-6 0 0 0,6 0 111 0,-6 0 2 16,6 0-2-16,0 0 2 0,0 0-113 0,-5 0 0 15,5 0 0-15,3 8 0 0,5-2 58 0,-5 0 0 0,5-1 0 16,3 4 1-16,6 5-59 0,2-6 0 0,-5 1 0 15,0-4 0-15,-1 1 72 0,4 2-1 0,-3-2 0 16,-9 5 2-16,-2 1-73 0,-6 16 0 16,3-11 0-16,-5 8 43 0,-20 17 1 15,11-17 0-15,-5 4 0 0,-14 13-44 16,19-31 0-16,8 0 25 0,-13 3 0 16,11-8 1-16,8-6 0 0,-9 6-26 15,9-6 0-15,-2 2 20 0,2-2 0 0,0 6 0 16,0-6 1-16,5-3-21 0,-5 3 0 15,8 0 8-15,17 0 1 0,-11 0-1 16,6 3 1-16,18 3-9 0,-27-4 0 16,3 4 5-16,8 8 1 0,-16-8 0 0,-6-3 0 15,5 11-6-15,-5-3 0 0,0 0 4 16,0 0 1-16,-5 6-1 0,2 3 1 0,-3 2-5 16,-5 4 0-16,3 2 0 0,-9-3 0 0,1 1 15 15,-3-1 0-15,8-5 0 0,-1-1 2 0,1-10-17 16,0 2 0-16,0 3 0 0,3 3 0 0,-3-9-101 0,3 1 1 15,-1 2-1-15,4-5 1 0,-1 2 100 16,1 1 0-16,5-9 0 0,-6 5 0 0,6-5-136 0,0 0 1 16,-2-8-1-16,2 2 2 0,0-8 134 0,0 0 0 15,13-28 0-15,7-6 0 0,2-11-141 0,28-56 2 16,-31 72-1-16,0 1 1 0,25-34 139 16,-24 45 0-16,-1-5-89 0,0 8 2 15,1-1 0-15,-6 7-1 0,-3 2 88 0,-3-2 0 0,0-1 0 16,3 3 0-16,-5-2-32 0,-4 8 0 0,4-6 0 15,0 3 1-15,-4 0 31 0,1 3 0 0,3 0 0 16,-4-3 0-16,4 3 143 0,-1-8 2 0,9 2 0 16,0 0-1-16,11-2-144 0,-6-1 0 0,1 9 0 15,-7 9 0-15,-4 2 55 0,2 3 2 0,-3 0-1 16,3 0 0-16,-5 3-56 0,-6-3 0 0,8 5 0 16,-3 1 0-16,1-3 128 0,-1 5 2 0,4 6-2 15,5 0 2-15,-1 3-130 0,1 0 0 0,3 3 0 16,2-6 0-16,3 8 95 0,0-5 1 0,-5-3-1 0,-1-2 1 15,-7-7-96-15,2 4 0 0,-3-6 0 0,3-1 0 16,-5 1 41-16,-6-3-1 0,8 6 0 0,-8-6 0 16,5 5-40-16,-5-5 0 0,3 9 0 0,-3-9 0 0,3 3 20 15,-3-3 1-15,0 0 0 0,8 5 0 0,-8-5-21 16,0 0 0-16,0 0 0 0,-5 6 0 0,5-6 69 16,5 14-1-16,-5-3 0 0,0 3 0 15,11 31-68-15,-2-8 0 0,-4 2 51 16,17 40 0-16,-16-45 0 0,-1 0 0 15,1-3-51-15,-1 2 0 0,4 1 0 0,-7 3 8 0,4-9 1 16,-3-6-1-16,-3-2 1 0,-3-6-9 0,-3-6 0 16,4 1 0-16,-7-1 0 0,7 4 31 0,-1-4-1 15,-3 0 0-15,-5 4 1 0,3-1-31 0,-6 0 0 16,-5 3 0-16,-6 0 0 0,-3 3 20 0,-2-3 0 16,2-2 0-16,3-4 1 0,-5 0-21 0,2 1 0 15,-2-4 0-15,2 1 0 0,-2 0-12 0,2-3 1 0,-5 2 0 16,3 1 0-16,2 2 11 0,-38 1 0 15,36 2 0-15,-9 0-112 0,-27 9-1 16,41-6 1-16,5-6-1 0,-16 12 113 16,34-14 0-16,2-6-174 0,14 8-1 15,-14-8 0-15,5-8 2 0,3 2 173 0,28-8 0 16,11-14 0-16,11-3-106 0,3 0 1 0,-6 3-1 16,-11 5 1-16,3 1 105 0,0-1 0 0,-47 23-843 15</inkml:trace>
  <inkml:trace contextRef="#ctx0" brushRef="#br0" timeOffset="59382.67">25027 10267 11 0,'0'0'0'0,"0"0"0"0,0 0 0 0,-8 28 0 0,-3-11 1 0,-3 0-1 15,0-3 1-15,3 3-1 0,-3 3 0 0,-2-6 0 16,2-6 0-16,6-8 267 0,2-2 1 0,0-7-1 16,6 9 1-16,-5-3-268 0,5 3 0 0,0 0 0 15,0 0 0-15,0 0 82 0,0 0 0 0,-3-3 1 16,-2 3 0-16,-6 0-83 0,0 0 0 0,-12 6 0 16,-4 3 0-16,-12 5 68 0,-44 2 2 15,50-4-1-15,3-4 0 0,-23 15-69 16,37-12 0-16,5 0 30 0,-17 6 1 15,20-8 0-15,5-4 1 0,3 4-32 0,0-1 0 16,3 0 20-16,5 7 0 0,0-1 0 16,3 0 0-16,17 22-20 0,-9-10 0 15,6 10 10-15,3-8 1 0,-3 3 0 0,-6-3 0 16,0 6-11-16,1-6 0 0,-6 0 0 0,-3-8 0 0,-3 3 34 16,0-9 0-16,-2 0 0 0,-1-3 2 0,-5-11-36 15,0 0 0-15,6 6 0 0,-4 2 0 0,4-2 50 16,-6-6 0-16,6 8 0 0,-6 3 1 0,-6-2-51 15,3 2 0-15,-2-3 0 0,-1 7 0 0,-5-4 5 16,-3 3 1-16,-5-3-1 0,-6 3 1 0,-2 0-6 16,-40 6 0-16,42-9 0 0,6 0-22 0,-31 12 1 15,28-15-1-15,3 1 1 0,-25 16 21 16,19-19 0-16,3 5-125 0,-14 9-1 16,27-15 1-16,4 4 0 0,-6-9 125 15,11 0 0-15,0 0-140 0,11-9 0 16,-3-2 0-16,3-3 0 0,3-3 140 15,17-22 0-15,7-1 0 0,4-13-128 0,7-1 2 0,-10 12-1 16,-9 0 0-16,6 6 127 0,0-1 0 0,3 3 0 16,-3 6 0-16,-36 28-482 0</inkml:trace>
  <inkml:trace contextRef="#ctx0" brushRef="#br0" timeOffset="61266.53">25499 10245 11 0,'0'0'0'0,"0"0"0"0,0 0 0 0,0 0 0 0,0 0 1 0,34-3-1 0,-23 6 1 16,-6 2-1-16,3-5 0 0,-2 3 0 0,-6-3 0 15,5 0 0-15,-5 0 1 0,9 3-1 0,-9 5 1 16,5-2-1-16,1 3 0 0,-3-4 0 0,-3-5 0 0,5 9 129 16,-5-9 1-16,6 2-1 0,-6-2 1 0,5 6-130 15,-5-6 0-15,8 6 0 0,-8-6 0 0,0 5 66 16,0-5 1-16,-5 9 0 0,2-6 1 0,-2 2-68 15,-1 1 0-15,-5-3 0 0,3 2 0 0,-6-5 40 16,-5 6 1-16,-1-6 0 0,-5 3 0 0,6 2-41 16,-6 1 0-16,6-3 0 0,0-3 0 0,5 0 29 0,0 5 0 15,0-5 1-15,-2 3-1 0,-1 0-29 0,0 0 0 16,4 2 0-16,2 1 0 0,2 3 60 0,-18-1 1 16,16-2-1-16,0-1 2 0,2 6-62 15,1-5 0-15,8-6 53 0,-3 11 0 16,3-11 0-16,-3 9 1 0,6 5-54 15,0-3 0-15,0 3 19 0,8 28 1 16,-8-16 0-16,2 5 0 0,12 36-20 16,-15-36 0-16,4 0 38 0,-6-3 0 0,0 3 0 15,5 3 0-15,-5 5-38 0,0-8 0 0,0 3 0 16,3-6 0-16,-3 0 69 0,3-5-1 0,0-1 0 16,-3-2 0-16,0 0-68 0,5 11 0 15,-5-20 0-15,0 3 9 0,9 8-1 16,-7-13 0-16,7-1 1 0,-4 6-9 15,-2-8 0-15,0 0 20 0,5 2 0 16,-8-8 0-16,3 0 0 0,5 3-20 16,-8-3 0-16,8 3 19 0,1-3 0 0,-4 0 0 15,1 0 1-15,7 0-20 0,-2 0 0 16,-2 0-27-16,7 0 0 0,-5 3 0 16,0-3 1-16,20 5 26 0,-15-5 0 0,1 0-84 15,22 3 2-15,-20 0 0 0,3-3 0 16,19 0 82-16,-18-3 0 0,1 3-105 15,37-8 1-15,-30-1-1 0,7-2 1 16,-7-3 104-16,-4 0 0 0,1-3 0 0,-3 0-162 16,0 3 2-16,-3-6-1 0,0-5 0 0,-3 0 161 15,0-4 0-15,-2-4 0 0,0-1 0 0,2-3-116 0,-5 1 0 16,-6 5 1-16,3 3 0 0,-3 0 115 0,9-29 0 16,-11 29 0-16,2 6-41 0,-8-21 2 15,0 21-1-15,-6 8 1 0,-2-14 39 16,2 2 0-16,-2 4 95 0,-3-15 2 15,0 18-1-15,8 7 0 0,-2-2-96 16,-3 9 0-16,2-7 0 0,6 10 26 0,0 2-1 0,-6-9 0 16,1 4 0-16,-1-1-25 0,-2 3 0 0,0 3 0 15,2 0 0-15,-5 0 71 0,3 0 0 0,2 0 1 16,-5 0-1-16,9 0-71 0,-9-3 0 0,5 6 0 16,6-3 0-16,-3 3 107 0,3-3 1 0,-5 6-1 15,5-6 1-15,0 0-108 0,-9 8 0 16,9-8 0-16,-5 8 63 0,-1 12 0 15,4-11 0-15,-1 2 1 0,-5 11-64 16,2-5 0-16,-2 3 46 0,-6 16 1 16,8-16-1-16,1-6 1 0,-6 14-47 15,8-14 0-15,-2-5 27 0,-1 11 2 0,6-15-2 16,0 4 1-16,6-1-28 0,-6-8 0 16,0 9 13-16,11-4 1 0,-3-5 0 0,3 0 0 15,25 0-14-15,-11-5 0 0,2 2-10 16,37-3 0-16,-39 3 0 0,-6 0 1 15,20 1 9-15,-31 2 0 0,3 0-109 16,0 0 1-16,-3 0 0 0,-8 0 0 16,6 5 108-16,-6-5 0 0,0 0-120 15,6-5 0-15,-6 5 0 0,2-6 0 16,4-2 120-16,-12-1 0 0,6 3-157 0,0-19-1 16,-2 11 0-16,-1-3 1 0,-3-17 157 15,3 18 0-15,3-7-47 0,0-16-1 16,0 30 1-16,0 1 0 0,0-3 47 15,0 8 0-15,0-6 0 0,0 4 125 0,-5-1-1 16,5 0 1-16,0 4 0 0,0 2-125 0,5-6 0 0,-5 6 0 16,0 0 0-16,3-6 110 0,3 4 1 15,-6 2-1-15,11 5 1 0,-6 4-111 16,4 5 0-16,-1 0 110 0,8 25 1 16,-10-11-1-16,2 6 0 0,12 36-110 15,-15-33 0-15,-5 5 61 0,3-8-1 0,0 5 0 16,-1 1 1-16,4-1-61 0,-6 0 0 0,5-2 0 15,-5-9 0-15,3 0 36 0,0-5-1 0,0 5 0 16,-3-11 0-16,0 2-35 0,0 10 0 16,-3-18 0-16,0-3-81 0,0 6-1 15,3-14 1-15,0 0 0 0,0 0 81 0,-5-5 0 0,-1-4 0 16,4 1-135-16,-1-9 1 0,3-14-1 0,0-6 1 16,0-10 134-16,5-55 0 0,1 60 0 15,-1 0-117-15,4-28 1 0,-4 39-1 0,-5 5 2 16,6-19 115-16,-6 23 0 0,3 8-95 15,-1 0 2-15,-2 0 0 0,0 0-1 0,3-6 94 16,3 3 0-16,-6 0 0 0,5 0 0 0,-2 0-31 16,2 0 0-16,1 1 0 0,-1 2 0 0,4-1 31 15,2 1 0-15,-3 3 0 0,0 3 0 0,-2 5-14 16,-1-3 1-16,1-2 0 0,-3 2 0 0,2 1 13 0,-2 2 0 16,0-8 0-16,-3 2 0 0,0 1 147 0,-3-1 1 15,0 4-1-15,3-1 2 0,0 0-149 0,0 6 0 16,0 0 0-16,0 0 0 0,0-3 49 0,0 3 0 15,0 0 1-15,11 0 0 0,-5 0-50 0,2-5 0 16,0 2 0-16,3 0 0 0,6 0 120 0,2 3 2 16,3-5-2-16,-8 2 2 0,0 3-122 0,3 0 0 0,-4 3 0 15,-4 2 0-15,2-5 131 0,0 3 2 0,3 3-2 16,2-1 2-16,1 1-133 0,-3 3 0 0,-3-7 0 16,3 1 0-16,-9 0 35 0,3 3 1 0,1-6 0 15,-4 0 0-15,1 0-36 0,-6 0 0 0,8 0 0 16,-8 0 0-16,8-9 12 0,1 6 1 0,-7 1-1 15,-2 2 1-15,9-6-13 0,-9 6 0 0,8-6 0 16,-8 6 0-16,3-3 53 0,-3 3 0 0,0 0 0 16,5 6 0-16,-5-6-53 0,0 0 0 0,6 11 0 15,-1 1 0-15,1 2 53 0,8 28 2 0,-12-20-1 16,9 12 0-16,9 42-54 0,-15-36 0 16,-2-7 18-16,8 40 1 0,-5-42 0 15,2 3 0-15,3-6-19 0,-3 0 0 0,-2-5 0 16,-4-3 36-16,1-6 0 0,-3-3-1 0,0 3 1 0,0-3-36 15,-3 3 0-15,1 0 0 0,2 0 0 0,-6 1 28 16,1 7 1-16,-4-2-1 0,1 2 1 0,3-5-29 16,-9 8 0-16,3-2 0 0,0-9 0 0,2 0 8 15,-21 9 0-15,13-15 0 0,1 3 1 16,-20 3-9-16,11-8 0 0,0 2-5 0,-38 6 1 16,29-11 0-16,1 3 1 15,-33-6 3-15,36 3 0 0,-6 0-118 0,-33 5 0 16,38-2-1-16,-2 2 1 0,-30 6 118 15,38-8 0-15,11 2-179 0,-5 9 1 16,13-11 0-16,1-1 0 0,2-2 178 16,3-3 0-16,0 0-1213 0</inkml:trace>
  <inkml:trace contextRef="#ctx0" brushRef="#br0" timeOffset="62083.03">27900 10200 11 0,'0'0'0'0,"0"0"0"0,0 0 0 0,0 0 0 0,0 0 1 0,11 31-1 0,-11-20 1 0,0-3-1 0,0-2 0 0,0 5 0 16,0 3 0-16,0 6 165 0,3 0 2 0,-1-3-2 16,-2-6 2-16,-5-3-167 0,-6-2 0 0,5-3 0 15,6-3 0-15,-2 8 55 0,2-2 1 0,0-6-1 16,0 5 1-16,0-5-56 0,0 15 0 15,0-13 0-15,0-2 39 0,13 12 0 16,-13-12 0-16,0 2 1 0,0-2-40 0,0 0 0 16,0 0 0-16,0 0 92 0,0-2 1 0,0 2 1 15,0-9-1-15,-5 4-93 0,2-4 0 0,0 3 0 16,-5 1 0-16,-3-1 2 0,-3-2 0 0,0 5 0 0,1 0 1 16,-7 3-3-16,1 0 0 0,0 3 0 0,8 5 0 15,2-5 52-15,4 3 2 0,2-1-1 0,0 1 0 16,3 3-53-16,3 7 0 0,5-4 0 15,3-4 29-15,17 26 1 0,-3-12-1 0,8 7 1 16,25 21-30-16,-36-33 0 0,3 3 22 16,19 22 2-16,-25-20-1 0,-8-2 0 15,3 0-23-15,-5 2 0 0,-4-8 0 0,-5 0 33 16,0-5 1-16,0 2 0 0,0 6 0 0,-5-3-34 16,-1 0 0-16,-2 6 0 0,-6 2 0 0,0 7 3 15,-2-1 0-15,-7-6 0 0,1-8 0 0,0 0-3 0,-8-5 0 16,8 2 0-16,-3-3 0 0,6 1-81 0,-9-1 1 15,3 4-2-15,0-1 2 0,-5 3 80 0,2 0 0 16,-2-3 0-16,8-2 0 0,-3 2-124 0,-14 11 0 16,25-13 1-16,9-1-1 0,-1 4 124 15,4-4 0-15,2-5-156 0,2 2-1 16,9 1 0-16,-2-6 2 0,2 0 155 0,14-6 0 16,11-2 0-16,13-3-88 0,9-1 2 0,-8-7 0 15,-3-4-1-15,-3-11 87 0,9 4 0 0,-6-10 0 16,0 4 0-16,-47 36-162 0</inkml:trace>
  <inkml:trace contextRef="#ctx0" brushRef="#br0" timeOffset="63199.78">28560 10222 11 0,'0'0'0'0,"0"0"0"0,0 0 0 0,0 0 0 0,0 0 1 0,0 0-1 0,0 0 1 0,0 0-1 16,0 0 0-16,0 0 0 0,0 0 0 0,0 0 0 15,0 0 1-15,0 0-1 0,30-5 1 0,-27 5-1 16,-3 0 0-16,9-3 0 0,2 3 0 0,5 0 0 16,-2-6 0-16,3 6 0 0,-4 0 1 0,1-3-1 15,0 1 0-15,0-1 0 0,-3 3 0 0,-3-9 83 0,3 4 1 16,-5-1 1-16,2 0-1 0,0 4-84 0,3 2 0 15,-5-6 0-15,-1 0 0 0,-2 4 119 0,3-7 1 16,-6 9-1-16,0 0 1 0,0 0-120 0,-9-3 0 16,9 3 0-16,-8 0 0 0,-3 3 56 0,0 6 0 15,-17-1 0-15,-2 3 1 0,-9 3-57 0,-2 0 0 16,10-5 0-16,12-4 0 0,0-2 39 0,-1-3 0 0,4 6 0 16,2-6 0-16,9 3-39 0,5-3 0 0,-3 5 0 15,-5-5 0-15,2 0 61 0,0 6 1 0,6-6-1 16,-11 0 0-16,9 0-61 0,2 0 0 0,0 0 0 15,-6 3 0-15,6-3-12 0,-5 0 1 0,5 0 0 16,0 5 0-16,0-5 11 0,0 0 0 0,0 0 0 16,-6 9 0-16,3-1 52 0,3 4 1 0,-5 4 1 15,5 10-1-15,-6 5-53 0,-2 45 0 16,2-34 0-16,-2-3 55 0,-3 51 1 16,6-48-1-16,-1 1 2 0,-2-7-57 0,2 1 0 0,4-3 0 15,-1-3 57-15,0 2 0 0,3-10 0 0,0-1 1 16,3-2-58-16,5 0 0 0,0-6 0 0,-5-3 0 15,3 0 19-15,-1-8 0 0,3 3 0 0,3 2 0 16,1 3-19-16,1-5 0 0,-4 2 0 0,2-5 0 0,2 3 45 16,-7 0 1-16,2-4-1 0,1 4 2 0,-1-6-47 15,0 3 0-15,0 2 0 0,-2 1 0 0,-1-3-29 16,1 2 0-16,0 1 0 0,2 0 1 0,-3 2 28 16,12 12 0-16,-6-12 0 0,3 6-104 15,19 9-1-15,-16-17 1 0,2-4 1 16,25-4 103-16,-22-4 0 0,6-8-197 0,2-3 1 15,1-3-1-15,-4-2 1 0,4-6 196 0,2-1 0 16,-11 1 0-16,-3-5 0 0,-2-1-147 0,-3-3 0 16,-3 12 1-16,2 0-1 0,-7 2 147 0,10-19 0 15,-10 25 0-15,0 3-66 0,5-6 1 16,-3 6-1-16,-3 0 1 0,12-8 65 16,-9 8 0-16,1-1-29 0,10-18 1 15,-14 16-1-15,9 3 1 0,6-26 28 16,-18 24 0-16,4-7 100 0,-3 3 2 0,5 6-2 15,-5-3 1-15,2 6-101 0,1 3 0 0,-1-4 0 16,-5 4 0-16,0 2 73 0,0 6 0 0,-5-2 0 16,5 2 0-16,-3-9-73 0,3 9 0 0,-6 0 0 15,6 0 0-15,-5 3 111 0,-6 3 0 16,3-4 0-16,-1 4 0 0,-7 14-111 16,7-6 0-16,4-6 129 0,-6 23-1 15,5-6 1-15,6 4 0 0,-2 27-129 0,2-20 0 16,-6 7 38-16,3-1 1 0,0-3 1 0,1 1-1 15,-4-1-39-15,1 0 0 0,-1-10 0 0,3-7 0 16,3-2 28-16,-2-6 1 0,-1-3-1 0,3-5 1 16,0-6-29-16,5-3 0 0,-5 3 0 0,0 0 0 0,6 3 12 15,-6-3 0-15,8 5 0 0,-8-5 0 0,8 9-12 16,-2-4 0-16,0-2 0 0,-6 8 0 0,0 3-1 16,0 1 0-16,-9-1 0 0,1 2 0 0,-3 7 1 15,-19 16 0-15,10-16 0 0,1-9-3 16,-31 14 1-16,28-22 0 0,-3 2 0 15,-27 1 2-15,21-4 0 0,-5-5-80 0,-27-5 1 16,38-4-1-16,6-2 1 0,-9 0 79 16,9-9 0-16,5-3 0 0,6-10-127 0,-1-1 0 15,9-11 0-15,6-3 0 0,2-5 127 0,23-60 0 16,-12 57 0-16,0 0-130 0,23-54-1 16,-20 62 1-16,0 3-1 0,3-3 131 15,0 6 0-15,2 0 0 0,-27 42-500 0</inkml:trace>
  <inkml:trace contextRef="#ctx0" brushRef="#br0" timeOffset="63368.21">29019 10222 11 0,'0'0'0'0,"0"0"0"0,16 6 0 0,6 2 259 0,3 1 0 0,0-1 0 16,-6-5 0-16,-5-3-259 0,-11-6 0 0,5 1 0 16,6 2 0-16,5-3 16 0,1 12 1 0,2-6-1 15,3 3 1-15,5 2-17 0,6-2 0 0,-6 3 0 16,-8-1 0-16,-5-5 37 0,-11 3 0 0,2 0 0 16,0-3 0-16,-2 0-37 0,-1 0 0 0,1 3 0 15,-1 3 0-15,4-1-11 0,2-2 1 0,2 3-1 16,-7 2 1-16,8 6 10 0,0 0 0 0,-3-5 0 0,2 2 0 15,-4-3-131-15,2-2 0 0,3 2 1 0,-12-8-1 16,4 0 131-16,-6 0 0 0,11-8 0 0,0 5 0 16,-11 3-523-16</inkml:trace>
  <inkml:trace contextRef="#ctx0" brushRef="#br0" timeOffset="63950.2">29974 10129 11 0,'0'0'0'0,"0"0"0"0,14 3 0 0,3 3 0 15,5 0 1-15,-8-4-1 0,-3 1 1 0,-3 6-1 16,3-7 0-16,-5 1 0 0,2 0 0 0,-8-3 0 15,3-3 1-15,-3 3-1 0,5 0 1 0,1-3-1 16,2-5 0-16,-5 0 0 0,0-1 0 0,2-16 0 16,-5 14 0-16,0 5 1 0,-5-14-1 15,2 15 0-15,-3 2 0 0,-5-11 0 16,3 14 0-16,0 0 0 0,-9 0 0 16,12-6 0-16,5 6 221 0,-9 0 1 15,4-3 0-15,5 3 0 0,11 0-222 16,-8 3 0-16,2-3 114 0,25-3 2 15,-5 3-1-15,6 3 1 0,35 8-116 16,-38-8 0-16,-6 3 96 0,19 2 1 16,-27-2-1-16,0-6 1 0,-9 3-97 0,9-1 0 15,-3 1 0-15,6 3 48 0,13 0 0 16,-11-6-1-16,1 0 1 0,2-3-48 0,-6 0 0 16,4 3 0-16,-6-6 48 0,-1 3 0 0,-2 3 1 15,-5 0-1-15,-6 0-48 0,0 0 0 0,0 0 0 16,-3 9 0-16,3-6 1 0,-3 2 0 0,3 9 0 0,-8 6 1 15,0 5-2-15,0 1 0 0,2 5 0 0,-2-3 0 16,2 6 53-16,1-1 1 0,2 4-1 0,3-1 2 16,0-2-55-16,3 48 0 0,0-43 0 15,5 1 14-15,-5 44 1 0,-3-42-1 0,0-5 1 16,-3 5-15-16,3-8 0 0,-6-3 0 0,4-6 43 16,-1 0 0-16,0-5 0 0,-3-6 2 0,1-8-45 15,-1-3 0-15,1 2 0 0,2 4 0 0,-2-4 20 16,2 1 0-16,-3 2 0 0,1-8 1 0,-6 3-21 15,2 0 0-15,-7 0 0 0,2-3 0 0,0 0 15 0,-8 0 1 16,-16 0-1-16,-7 0 1 0,-7 5-16 16,-6-5 0-16,-6 9 0 0,1 5 0 0,-4 8-76 0,-68 26 1 15,69-25-2-15,2 5 2 0,-43 34 75 16,73-31 0-16,21 5-122 0,-12 26-1 16,19-59 1-16,9-6-1 0,5-11 123 15,-8 14-1453-15</inkml:trace>
  <inkml:trace contextRef="#ctx0" brushRef="#br0" timeOffset="68899.57">30908 14679 11 0,'0'0'0'0,"0"0"0"0,0 0 0 0,0 0 0 0,0 0 1 0,0 0-1 16,0 0 1-16,19 31-1 0,-16-26 0 0,0 1 0 15,-3-6 0-15,0 8 0 0,0-2 1 16,0-6-1-16,8 8 1 0,1-5-1 16,-9-3 0-16,8 6 115 0,-8-6 0 15,0 0 1-15,0 0-1 0,5 5-115 0,1-5 0 16,-6 0 157-16,8-5 0 0,-8 5-1 15,6-3 1-15,-1 0-157 0,-5 3 0 16,0 0 95-16,0 0 1 0,0 0-1 16,0 0 0-16,0 0-95 0,0 0 0 0,-5 3 61 15,-1 5-1-15,6-8 0 0,-8 6 1 16,-3 3-61-16,0-9 0 0,3 2 4 16,-23 1 1-16,12 0 0 0,-3 3 0 15,-34 5-5-15,29-8 0 0,-4 2-20 16,-29 7 1-16,27-7 0 0,8-2 0 15,-42 11 19-15,34-3 0 0,-3 6-23 0,-33 14 1 16,36-14-1-16,5 3 1 0,-30 16 22 16,31-22 0-16,-4 0 3 0,4-5 0 15,2 8 0-15,-3 2 1 0,1 4-4 0,5 2 0 16,-3-5 0-16,3 2 0 0,2 7 34 0,-2-4 1 16,3 6 0-16,2 3 0 0,6 5-35 0,-11 45 0 15,14-39 0-15,5 3 50 0,-5 39 1 16,11-53-1-16,5-3 1 0,19 31-51 15,-7-42 0-15,7-1 12 0,29 10 0 16,-26-24 0-16,3-5 1 0,36-8-13 16,-30-6 0-16,0-3 5 0,35-17 0 15,-35 6 0-15,0 0 1 0,38-28-6 16,-41 33 0-16,3-5 50 0,-6 3 0 0,5-1-1 16,-5 1 1-16,6 0-50 0,0-4 0 0,-3 4 0 15,-3 0 0-15,0-3-22 0,0 2 1 0,-8-2 0 16,3 0 0-16,-3-3 21 0,-1-3 0 0,-7 6 0 0,-6 0 0 15,-5 3-11-15,-1-17 0 0,-5 25 0 16,-3 5 0-16,-8-10 11 0,6 8 0 16,-1 3 19-16,-2-12 0 0,5 9 0 15,0 3 0-15,-2-12-19 0,5 21 0 0,0 2-19 16,3-15 0-16,-3 15 0 0,0 0 1 16,0 0 18-16,0 0 0 0,5 9 31 15,6 13 1-15,0 12 0 0,3 8 0 16,0 1-32-16,-3 13 0 0,-3 0 0 0,-2 9 62 15,8 59 1-15,-1-65-1 0,7 3 0 16,21 50-62-16,-16-70 0 0,8-2-176 0,3-1 1 16,-3-11-1-16,6 0 0 0,5-5 176 0,3-9 0 15,-47-14-1310-15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7:5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32032 5172 22 0,'0'0'0'0,"0"0"0"0,0 0 0 0,0 0-2 0,0 0 0 0,36-14 0 0,-27 6 1 15,-4 2 1-15,-2-2 0 0,0 2 0 0,-3 6 0 16,8 0 3-16,-8 0 0 0,3-8 0 0,-3 8 1 0,0-6-4 16,0 6 0-16,0-6 0 0,0 6 0 0,0-2 56 15,0 2 1-15,0 0-1 0,0 0 1 0,2-6-57 16,4 0 0-16,2 6 0 0,-8 0 0 0,0 0 97 15,0 0-1-15,0 0 1 0,6-3 0 0,-6 3-97 16,0 0 0-16,0 0 0 0,0 0 0 0,-6 9 104 16,6-3 2-16,-8 2-2 0,0-2 2 0,-1 8-106 15,-2 0 0-15,-8 3 0 0,0 2 0 0,-3-5 55 0,-6 9 0 16,9-9 0-16,2 0 2 0,3 0-57 0,-5-5 0 16,5-1 0-16,3 3 0 0,3-2 64 0,-6-4 0 15,0 4 0-15,3 5 1 0,-8 0-65 0,-20 20 0 16,9-12 0-16,2 1 6 0,-30 33 1 15,28-34-1-15,-1 7 1 0,-24 27-7 16,30-34 0-16,-2 6 38 0,-20 29 1 16,25-29 0-16,2 0 0 0,4 0-39 0,5 0 0 15,-3 9 0-15,-3-6 28 0,6 3 0 0,0-6 1 16,-3 0 0-16,3 0-29 0,-8 23 0 16,11-29 0-16,2 1 16 0,1 24 1 15,2-27 0-15,0 3 0 0,3 19-17 16,-3-14 0-16,3-6 7 0,3 26 0 15,0-25 0-15,5-1 0 0,11 21-7 16,-10-27 0-16,4 4 5 0,26 3 0 0,-17-12 0 16,6-3 1-16,35-2-6 0,-27-12 0 15,3-8 4-15,27-22 0 0,-38 22 0 16,-3 0 0-16,22-23-4 0,-28 17 0 16,-5-2 23-16,11-20 1 0,-17 19-1 0,3 9 2 15,-3-28-25-15,-2 16 0 0,2 1-12 16,0-3 0-16,1 0 0 0,-6 3 1 0,2 2 11 15,1 1 0-15,-6-1 0 0,-3-2 0 0,0 8-45 16,-5-6 0-16,-9 4 0 0,-5-10 0 0,-6 7 45 16,-46-20 0-16,27 36 0 0,-11 12-22 15,0-3 1-15,-8 16-2 0,2 9 2 0,1 6 21 0,-4 3 0 16,23-1 0-16,5-2 0 0,6-3-173 0,8 39 0 16,20-70-1-16,5 0-747 0</inkml:trace>
  <inkml:trace contextRef="#ctx0" brushRef="#br0" timeOffset="2082.54">31229 7012 561 0,'0'0'0'0,"0"0"0"0,0 0 35 0,0 0 1 0,0 0 0 15,0 0 0-15,0 0-36 0,0 0 0 0,0 0 72 16,0 0 0-16,0 0-1 0,0 0 1 15,-20 42-72-15,15-30 0 0,-1-4 36 16,6 12 0-16,6-6 0 0,-6 3 0 16,0-3-36-16,0 8 0 0,0 12 0 0,5 8 19 15,-2 3 0-15,-3-5 0 0,0-4 0 0,0-8-19 16,-8 40 0-16,2-29 0 0,1-2 52 0,-9 42 1 16,11-43-1-16,0 4 0 15,-5 41-52-15,0-33 0 0,2 3 48 0,1-3 0 16,-1 5 1-16,1 0 0 0,2 6-49 0,-11 54 0 15,9-62 0-15,-9-6 28 0,-6 45 1 16,18-48 0-16,-1-6 0 0,-5 35-29 16,-1-32 0-16,1 1 28 0,0 2 0 15,2-3 1-15,-5 3 0 0,3 1-29 0,0-1 0 0,2 0 0 16,1 0 0-16,-4-5 19 0,-2 42 1 16,0-43-1-16,3 4 1 0,-6 33-20 15,9-40 0-15,-4 4 5 0,-2 25 1 16,6-31 0-16,5-3 0 0,0 0-6 0,-3 0 0 15,0-5 0-15,6 5 5 0,0-6 1 0,-3 1-1 16,-3-3 1-16,3-1-6 0,0-10 0 0,0 13 0 16,-3 4 0-16,3 4-7 0,-3 30 0 15,1-27 0-15,-1 4 1 0,3 33 6 16,0-42 0-16,0 1 1 0,3 13 0 16,-3-28 0-16,2-9 1 0,7 7-2 0,-4-7 0 15,1 1-29-15,10-3 1 0,1 0 0 16,-3-1 0-16,19-4 28 0,-11-1 0 15,6 0 10-15,24-11 1 0,-24 5-1 0,-3 4 1 16,27-18-11-16,-30 20 0 0,0 1 5 16,25-7 0-16,-22 4 0 0,-3-1 1 15,33-2-6-15,-21-1 0 0,4 1 18 16,45-9 1-16,-44 5-1 0,5 7 1 16,42-18-19-16,-42 12 0 0,-3 3 47 0,48-15 2 15,-45 18-2-15,0 5 1 0,42-15-48 16,-48 10 0-16,1 5-14 0,33 0 1 15,-34 3 0-15,-10 5 0 0,30 1 13 16,-33-1 0-16,0 3-15 0,19 12 0 16,-25-18 0-16,-2 4-1 0,22 5 16 15,-17-9 0-15,5 7-7 0,34 7 0 16,-31-10 0-16,4-3 0 0,35 2 7 16,-33-8 0-16,0-3-47 0,22-2 0 15,-31 5 0-15,-5-9 1 0,14-5 46 16,-25 8 0-16,-5 1-22 0,2-12-1 15,0 6 1-15,3-1 1 0,3-13 21 16,-8 11 0-16,-1 0-57 0,1-3 1 0,-4-5 0 16,-2 2-1-16,0-6 57 0,-2 1 0 0,-1-11 0 15,-5 2 0-15,-1-3-12 0,-10-56 0 16,16 43 0-16,1-4 0 0,-1-61 12 0,11 53 0 16,6-5 1-16,2-4 0 0,1 7 0 0,-3-12 1 15,11 2-2-15,8-72 0 0,-22 79 0 16,-3 2-7-16,9-70 0 0,-9 70 0 15,-8 3 1-15,0 3 6 0,3-8 0 0,0-1 0 0,-3-2 36 16,0-65 1-16,5 64 0 0,3 1 0 16,1 0-37-16,2 2 0 0,0-2 0 0,5 5-15 15,-2 0 0-15,-3 1 0 0,0 7 0 0,-2 1 15 16,10-37 0-16,-16 54 0 0,2 14 29 16,-2-15-1-16,-6 26 0 0,0 11 0 15,-2-5-28-15,-1 2 0 0,1 6 27 0,-9 0 1 16,6 0 0-16,-3 0 0 15,-14 6-28-15,8 2 0 0,-2 1 15 0,-23 11 1 16,23-18 1-16,-3 4-1 0,-25 8-16 16,25-14 0-16,0 0 12 0,-31-14 1 15,20 0-1-15,-8-9 1 0,-45-19-13 16,36 23 0-16,1 2 1 0,-59-26 0 16,53 24 0-16,-3 2 1 0,2 3-2 0,-7 0 0 15,-1 0 0-15,1 0-5 0,-1 0 0 0,1 8 0 16,-1 3 1-16,6 3 4 0,-61 3 0 15,64 5 0-15,6 4-126 0,-45 4 2 16,55-10-2-16,9-6 2 0,-17 6 124 16,33-6 0-16,14 0-118 0,-3 8 1 0,3-8-1 15,0 0 1-15,0 0-549 0</inkml:trace>
  <inkml:trace contextRef="#ctx0" brushRef="#br0" timeOffset="2666.53">31806 7429 662 0,'0'0'0'0,"0"0"0"0,0 0 0 0,0 0 1 0,0 0 1 0,0 0 0 16,0 0 0-16,-30-12-2 0,27 7 0 0,3 2 0 16,0 3 0-16,0 0 115 0,0 0 0 0,0 0-1 15,3-9 2-15,2 9-116 0,1-5 0 0,2 5 0 16,3 0 0-16,3 0 84 0,2 0 1 0,6 0-1 16,3 5 0-16,8-5-84 0,1 3 0 0,-4 3 0 15,-2 2 0-15,2 4 23 0,-8-1 1 0,3 0 0 16,0 3 0-16,0-5-24 0,13 13 0 0,-27-2 0 15,-2-6 9-15,4 28 1 0,-13-19-1 16,-5 5 1-16,-3 42-10 0,-6-33 0 16,-3 5-48-16,1 0 0 0,-4 3 0 0,-2 3 1 0,0-3 47 15,-3 3 0-15,6 2 0 0,-11-2 0 0,2 6 38 16,-25 44 1-16,26-56 0 0,2 1 1 16,-25 35-40-16,31-47 0 0,5 0-54 15,-11 14 1-15,17-31 0 0,5-5 1 16,3-1 52-16,0 3 0 0,6-5-127 0,5 2 1 15,-3-2-1-15,3 5 1 0,-11-11-510 0</inkml:trace>
  <inkml:trace contextRef="#ctx0" brushRef="#br0" timeOffset="2866.15">31624 9167 1247 0,'0'0'0'15,"0"0"0"-15,38 0-43 0,20 9 0 16,-25-12 0-16,-8-3 1 0,22-27 42 16,-27 13 0-16,-4 3-89 0,12-6 1 15,-23 9 0-15,4 0-1 0,10 0 89 16,-8 3 0-16,0 3-107 0,0 2 0 0,6 3 0 16,5-5 1-16,5-6 62 0,1 2 2 0,2 4-1 15,1-6 1-15,-31 14-51 0</inkml:trace>
  <inkml:trace contextRef="#ctx0" brushRef="#br0" timeOffset="3249.69">32519 7614 426 0,'0'0'0'0,"0"0"0"0,0 0 6 0,22-50 0 16,-9 24 0-16,1 4 0 0,0-1-6 0,0 9 0 16,0 3 0-16,2 3 0 0,-5 5 74 0,0 0-1 15,6 0 0-15,2-3 1 0,3 1-74 0,9 2 0 16,-4-3 0-16,9 6 0 0,3 6 117 0,0-6-1 16,2 3 1-16,-5 2 0 0,-3 7-117 0,9 19 0 15,-23-17 0-15,-5 3 54 0,2 25 1 16,-16-17-1-16,0-2 0 0,-13 24-54 15,1-10 0-15,-1 5-2 0,-7 3 1 0,-5 6-1 16,1 0 1-16,2 2 1 0,-6 3 0 0,3-2 0 16,0-1 0-16,-2 3 52 0,-23 46 1 15,30-57 1-15,1-3-1 0,-14 42-53 16,22-50 0-16,5-9-186 0,4 23 0 16,2-31 1-16,2-3-139 0,7-3 187 0,-7-2-1 15,-4-1 1-15,2-8-119 0</inkml:trace>
  <inkml:trace contextRef="#ctx0" brushRef="#br0" timeOffset="3400.09">32560 9004 1112 0,'0'0'0'0,"17"0"0"0,5 3-160 15,5 3 1-15,-2-6-1 0,-5-6 0 0,-7-5 97 16,-4-3 0-16,-7 0 0 0,-2-1-1 0,0 15-101 15</inkml:trace>
  <inkml:trace contextRef="#ctx0" brushRef="#br0" timeOffset="32449.75">22375 13407 696 0,'0'0'0'0,"0"0"0"0,0 0 37 16,0 0 1-16,25 17-1 0,-25-17 1 16,3 8-38-16,-3-8 0 0,-3 9 22 15,0-6 0-15,0-1 0 0,-8 7 0 16,-5-1-22-16,10-2 0 0,-5 0 45 16,-3 16 1-16,6-16-1 0,8-6 1 15,-5 8-46-15,5-8 0 0,-6 6 76 0,-5 11 1 16,3-3 1-16,0 5-1 0,2 4-77 15,-8 5 0-15,3 3 0 0,-8 11 19 0,5 6 1 16,-5-3 0-16,-1-3 0 0,1 6-20 0,-20 45 0 16,14-42 0-16,3-1 41 0,-27 57-1 15,21-51 0-15,-2 15 1 0,-1-7-41 0,4 7 0 16,-7-4 0-16,4 9 30 0,-28 73 1 16,30-78 0-16,1 2 0 0,2-3-31 0,0-11 0 15,6-5 0-15,5-4-40 0,-3 1 1 0,4-14-1 16,4-4 1-16,-2-16 39 0,3 0 0 0,2-8 0 15,4-1 0-15,2-16-166 0,0-1 1 0,-3 1-1 16,0-1 0-16,3-5 14 0,0-28 0 16,-5 3-1-16,5 39-230 0</inkml:trace>
  <inkml:trace contextRef="#ctx0" brushRef="#br0" timeOffset="32882.82">22613 13283 798 0,'0'0'0'0,"0"0"0"0,0 0 0 0,47-8 20 0,-17-3 0 0,0 2 0 0,1-2 0 0,-6 8-20 0,-3 3 0 16,0-8 0-16,-3 2 0 0,1-2 91 0,-4 5 1 16,1 0-1-16,2 3 0 0,-5-6-91 0,0 6 0 15,5 6 0-15,6-6 0 0,0 0 82 0,2 0-1 16,-7 6 0-16,-6 2 2 0,-1 6-83 0,18 17 0 16,-23-11 0-16,-2 8 22 0,5 22 1 15,-11-16 0-15,-6 3 0 0,-22 42-23 16,17-46 0-16,-2 4 30 0,-7-6 0 0,-5 3 0 15,-2-1 1-15,-4-4-31 0,1 1 0 0,2-4 0 16,-5-4 0-16,0 1 23 0,0-9-1 0,-3 0 0 16,3-11 0-16,0-3-22 0,-3 0 0 0,3-3 0 15,-1-11 0-15,7-9-85 0,2 4 1 0,6-9 0 16,5-1-1-16,-3-2 85 0,-5-25 0 16,8 31 0-16,9 0-125 0,-12-20 0 0,9 28-1 15,8 17-742-15</inkml:trace>
  <inkml:trace contextRef="#ctx0" brushRef="#br0" timeOffset="33433.21">23668 13134 988 0,'0'0'0'0,"0"0"0"15,0 0 0-15,0 0 42 0,0 0 0 0,3 37-1 0,2-23 1 0,6 5-42 0,3 35 0 16,-14-26 0-16,-5 0 16 0,-9 37 0 15,3-23 0-15,-3 6 0 0,0-6-16 0,-5 9 0 16,-1-1 0-16,1 10 18 0,0-4 0 0,-1-3 0 16,-2-2 2-16,0 0-20 0,-19 39 0 15,27-54 0-15,3-5 11 0,-17 17 1 16,17-37 0-16,3 0 0 0,2 3-12 16,6-14 0-16,-11 3 22 0,3-3 0 15,8 0 0-15,0-3 1 0,-5-11-23 0,5-2 0 16,-6-10 34-16,1-5 1 0,7-17 0 0,7-8 1 15,4-9-36-15,18-78 0 0,-12 81 0 0,9-5 23 16,21-60 1-16,-24 76 0 0,3 3 0 16,0 6-24-16,-9 11 0 0,-3 6 0 0,-2 8 25 15,-8 3 0-15,2 8 0 0,-2 1 1 0,-6 5-26 16,2 5 0-16,1 1 0 0,5-6 0 0,-2 3-15 16,8 8 0-16,-3-8 0 0,11 8 0 15,25 12 15-15,-25-6 0 0,0 8-119 16,28 17-1-16,-31-25 1 0,-5 8 0 0,11 12 119 15,-11-23 0-15,-6 0-159 0,8 3-1 16,-7-6 0-16,-9-11-403 0</inkml:trace>
  <inkml:trace contextRef="#ctx0" brushRef="#br0" timeOffset="33666.25">24444 13390 1112 0,'0'0'0'0,"0"0"0"0,39 23-33 0,0 8 0 16,-23-20-1-16,-5 3 1 0,3 6 33 15,-14-9 0-15,-3 0-17 0,-13 20 1 16,2 3-1-16,0 2 1 0,-5 9 16 0,-1-2 0 16,-5 2 0-16,3 0-88 0,-19 45-1 15,27-45 1-15,6 3 0 0,-6 44 88 0,11-55 0 16,6-6-91-16,5 17 2 0,-2-34 0 15,-6-14-130-15</inkml:trace>
  <inkml:trace contextRef="#ctx0" brushRef="#br0" timeOffset="34166.18">25013 13404 640 0,'0'0'0'15,"0"0"0"-15,0 0 62 0,0 0 0 16,0 0 1-16,0 0 0 0,0 0-63 16,0 0 0-16,0 0 112 0,0 0 2 15,0 0-1-15,0 37 1 0,-19-1-114 16,2-7 0-16,1 7 72 0,-4 12 1 0,4-6 0 15,2-5 0-15,6-1-73 0,2 4 0 0,1 5 0 16,-9-3 0-16,-5 3 28 0,-15 39 0 16,21-42 0-16,2 1 0 0,-17 19-28 15,17-40 0-15,3-8 18 0,-9-5 1 16,11-7 0-16,6-2 0 0,6-14-19 16,-6 6 0-16,6-1-12 0,-1-7 0 0,9-18-1 15,0-17 1-15,11-14 12 0,-1-8 0 0,4 9 0 0,0 5 0 16,2-1 14-16,36-58 2 0,-35 68-2 15,7 2 1-15,23-28-15 0,-39 56 0 16,-2 0 9-16,13 4 1 0,-19 13 0 16,-9 8 0-16,1 15-10 0,2-17 0 0,3 8 34 15,17 23 0-15,-17 0 0 0,5 8 0 16,1 6-34-16,-12 8 0 0,-2-5 0 0,-3 5 23 16,-5 0 1-16,2 3-1 0,-3 0 0 0,-5 9-23 15,-3 47 0-15,9-59 0 0,2-8-131 16,-2 42 2-16,10-56-1 0,1-9-101 15,10 15 130-15,-16-32-1 0,0-8-855 0</inkml:trace>
  <inkml:trace contextRef="#ctx0" brushRef="#br0" timeOffset="34466.48">26146 12780 1326 0,'0'0'0'0,"0"0"0"0,0 0 14 0,33 39 1 15,-16-14 0-15,2 12 0 0,8 5-15 0,-13 0 0 16,-5-5 0-16,-12-3 68 0,-3-1 1 0,-5 4 1 16,8 5-1-16,-8 0-69 0,-13 51 0 15,7-39 0-15,-2 2 31 0,-20 62 0 16,17-53 0-16,0 0 1 0,-3 5-32 0,0 9 0 0,-3-3 0 15,1 11-37-15,-28 84 1 0,32-92-1 16,1-6 1-16,0 3 36 0,6-11 0 0,2-3 0 16,6-6-138-16,-6-5 2 0,-3-9-2 0,3-5 2 0,1-15-41 15,-1-8 0-15,-3-11 1 0,1-6-1 0,16 3-112 16</inkml:trace>
  <inkml:trace contextRef="#ctx0" brushRef="#br0" timeOffset="34733.21">25828 13463 1235 0,'0'0'0'15,"36"12"0"-15,8-1 47 0,58 9 0 16,-57-12-1-16,-4 3 1 0,47 0-47 15,-46 4 0-15,-6 1 59 0,41 21 2 16,-41-23-2-16,3 0 1 0,2 0-60 0,3-5 0 16,3-1 0-16,-5-2-61 0,8-3 0 0,-6-1-1 15,-3-2 2-15,-2-2 60 0,-3-1 0 0,-9-6 0 16,-16 4 0-16,-11 5-106 0,3-6-1 0,3 3 1 16</inkml:trace>
  <inkml:trace contextRef="#ctx0" brushRef="#br0" timeOffset="34966.71">25002 12999 1337 0,'0'0'0'0,"0"0"0"0,0 0 0 0,0 0-47 16,31 9 0-16,-26-4 1 0,-5-5 0 0,8 0 46 16,-8 0 0-16,6 0 0 0,-1 0 0 0,-5 0-90 0,9 0 0 15,-7 0 0-15,4 0 1 0,-6 0-506 0</inkml:trace>
  <inkml:trace contextRef="#ctx0" brushRef="#br0" timeOffset="35482.86">27991 12450 809 0,'0'0'0'0,"0"0"0"0,0 0 0 0,0 29-24 15,0-10-1-15,-5 1 1 0,-4 0 0 0,-2-1 24 16,-25 15 0-16,17-17 0 0,-6 0 53 16,-25 14 2-16,23-9-2 0,-1-2 1 15,-33 25-54-15,34-22 0 0,-1 2 63 0,3 3 2 16,-8 6-1-16,3 0 0 0,2-1-64 0,-8 4 0 16,3 8 0-16,5 3 0 0,-2 2 73 0,-28 54 1 15,30-50-1-15,4 2 0 0,-21 60-73 16,23-55 0-16,-3 4 57 0,6 3 1 15,5-1-1-15,-2 4 0 0,5 2-57 0,-6 73 0 16,14-78 0-16,3-1 8 0,14 57 0 16,-6-62 0-16,9-6 1 0,2-3-9 0,9-2 0 15,2-3 0-15,6-3-181 0,0-6-1 0,3-8 0 16,-1-3 1-16,4-5 24 0,2-6-1 0,-5-9 1 16,-12-2-1-16,-27-6-129 0</inkml:trace>
  <inkml:trace contextRef="#ctx0" brushRef="#br0" timeOffset="36016.35">28726 13354 201 0,'0'0'0'0,"0"0"0"0,0 0 36 0,0 0 1 16,0 0-1-16,0 0 0 0,0 0-36 16,-33 25 0-16,13-14 99 0,-29-2 2 15,15-1-2-15,-4 3 1 0,-48 12-100 16,56-18 0-16,-3 4 38 0,-23 11-1 15,26-6 0-15,0 3 0 0,-28 16-37 16,33-16 0-16,5 3 92 0,-13 16 1 16,25-22-1-16,5-8 0 0,3 0-92 0,3 2 0 15,0 3 0-15,2 1 1 0,4-4 1 0,7 6 0 16,6 9 0-16,9 8-2 0,2 2 0 0,0-2 0 16,0-8 0-16,3-1-30 0,3 1 1 0,-12-3-1 15,4 2 1-15,-9 3 29 0,19 23 0 16,-33-31 0-16,-13-3 64 0,-6 14 1 15,8-16-1-15,-5-1 1 0,-9 11-65 16,9-8 0-16,-11 0 111 0,-26 15 2 16,18-15-1-16,-9 0 1 0,-41 3-113 15,38-12 0-15,3 1 38 0,-33-12 0 0,30 1 0 16,6-7 0-16,-25-16-38 0,39 9 0 16,-1-7-124-16,-7-27-1 0,16 25 1 15,5-1-125-15,3 7 125 0,3-3 1 0,-2 2-1 0,2 23-641 16</inkml:trace>
  <inkml:trace contextRef="#ctx0" brushRef="#br0" timeOffset="36916.21">29737 13092 426 0,'0'0'0'0,"0"0"0"0,0 0 0 0,0 0-34 0,0 0 1 0,0 0 0 0,0 0 0 0,0 0 33 0,0 0 0 15,0 0 0-15,0 0 0 0,30-17 62 0,-30 17 0 16,3-6 0-16,-3 6 1 0,0-5-63 0,0 5 0 15,-3-6 0-15,3 6 0 0,-5-3 90 0,5 3 1 16,-9 0 1-16,4 0-1 0,-9 0-91 0,0 0 0 0,-8 6 0 16,-5 2 0-16,-12 4 105 0,0-1 1 0,9-3-1 15,11 1 1-15,-1-4-106 0,4 1 0 0,-1-6 0 16,-2 3 0-16,5 0 61 0,6 0 1 0,2 2-1 16,-11-5 2-16,4 6-63 0,-1 2 0 0,0-8 0 15,3 3 0-15,3 0 46 0,-1 0 0 0,1 2 0 16,0-5 0-16,8 0-46 0,0 0 0 0,-3 6 0 15,3-6 0-15,-5 3 26 0,5-3 1 0,0 0-1 16,0 0 0-16,-3 5-26 0,3-5 0 0,0 14 0 16,0-2 0-16,0 5 58 0,-3 33 0 15,3-22 0-15,-11 15 1 0,-6 41-59 0,6-45 0 16,0 4 14-16,3-1 0 0,-6 8 0 0,0 1 0 16,3 0-14-16,-2 8 0 0,-7 0 0 0,1-3 0 15,0-2 44-15,-20 64 1 0,20-65-1 0,-6 1 2 16,-20 41-46-16,26-53 0 0,-3-5 47 15,3-3 1-15,2-9 0 0,9-2 0 0,-3-9-48 16,3 0 0-16,5-11 0 0,3-3 0 0,8 2-32 16,-5-7 0-16,8-1 0 0,-3 0 1 0,9-2 31 15,30-20 0-15,-17 8 0 0,9-5-33 16,35-23 0-16,-49 34-1 0,-3 6 2 16,20-12 32-16,-31 17 0 0,3 12-86 0,8-4 0 15,-6 4-1-15,4 5 1 0,13 17 86 16,-14-15 0-16,0 4-145 0,1 5 1 15,-9-5-1-15,-3-9 1 0,-8-11-862 0</inkml:trace>
  <inkml:trace contextRef="#ctx0" brushRef="#br0" timeOffset="37483.08">30585 13303 640 0,'0'0'0'0,"0"0"0"0,30 3 34 0,-10 2 0 0,-1 4 0 0,-11-9 2 0,-2 3-36 15,-9 2 0-15,3-5 0 0,0 0 207 16,-8 6 2-16,-1-6-1 0,1 8 1 16,-11 12-209-16,5-14 0 0,3 5 90 15,-30 23 1-15,16-12-1 0,0 4 1 16,-33 38-91-16,27-33 0 0,4 3 46 16,-4 0 1-16,4-1-1 0,-6 1 0 0,-6 8-46 15,6 1 0-15,0-1 0 0,2 0 0 0,-5-3 66 0,-30 54 0 16,38-39 1-16,9-1-1 0,-28 57-66 15,31-68 0-15,5 3 11 0,2 0 0 16,4-3 0-16,2-2 1 0,6-4-12 0,-1 1 0 16,12-3 0-16,6-9 0 0,13 0-39 0,-6 3 1 15,7-11 0-15,-1 0 0 0,5-6 38 0,1 1 0 0,0-12 0 16,-3 0 0-16,-3 0-39 0,5-12 2 0,-13 1-1 16,-3-6 1-16,-2-5 37 0,-4-1 0 0,-2-8 0 15,-3 0 0-15,-3-5 28 0,-5-49 1 16,-6 40 0-16,-5-5 0 0,-17-40-29 15,14 59 0-15,-3 3 41 0,-19-17 0 16,17 28-1-16,2 5 1 0,-14-4-41 16,17 13 0-16,3 3-89 0,-6 5 0 15,9-5 0-15,-4 3 1 0,4 3 88 16,-1-6 0-16,6 5-135 0,-5 4 2 0,-1-6-2 16,6-3-1129-16</inkml:trace>
  <inkml:trace contextRef="#ctx0" brushRef="#br0" timeOffset="38183.5">31215 13292 1010 0,'0'0'0'0,"0"0"0"0,0 0 0 0,27 11 108 0,7 11-1 16,-21-13 1-16,1-6 0 0,8 8-108 16,-8-11 0-16,-6 3 72 0,23 2 2 15,-9 1-1-15,11-6 0 0,42 6-73 16,-37-6 0-16,1-6 39 0,33-8 1 16,-39 14-1-16,-5-6 1 0,-4 1-40 0,-2 2 0 0,-2-6 0 15,-4 4 14-15,-5-1 1 0,-2 3 0 0,-4 3 0 16,-5 0-15-16,0 0 0 0,6-2 0 0,-6 2 0 15,5-3 12-15,-5 3 1 0,0 0 0 0,6 5 0 16,-6-5-13-16,8 3 0 0,-8 6 0 0,0 2 3 16,0 11 0-16,6 4 0 0,-1 10 1 15,3 37-4-15,-16-33 0 0,0-1 1 16,0 3 1-16,-1 1-1 0,-2-1 1 0,0 0-2 16,-3-3 0-16,6 1 0 0,-6 2 0 0,9-5 17 15,-15 36 2-15,7-34-2 0,7 1 1 16,-13 41-18-16,2-44 0 0,3-4 17 0,-13 27 1 15,13-30-1-15,3-4 1 0,-3-1-18 16,0 0 0-16,0-11 0 0,-2 1 44 0,-3-1 1 16,-4-6-1-16,-1-2 2 0,-1-6-46 0,-3-6 0 15,-2 3 0-15,2 0 0 0,-5 3 48 0,-31-8 0 16,40 0 0-16,1-7 0 0,-24-13-48 16,20 9 0-16,-1 2-56 0,-24-20 1 15,27 20-1-15,-3 0 1 0,-27-14 55 16,27 26 0-16,4-9-182 0,-23-9 1 15,30 12-1-15,9 3-153 0,-12-6 180 16,7 2 1-16,13 12-687 0</inkml:trace>
  <inkml:trace contextRef="#ctx0" brushRef="#br0" timeOffset="38632.65">32795 12411 1045 0,'0'0'0'0,"0"0"0"0,0 0 0 0,47 42 5 0,11 17 1 16,-33-28-1-16,0 3 1 0,16 53-6 15,-22-30 0-15,1 2 26 0,-4 8 0 0,4 12 0 16,7 8 1-16,4 6-27 0,27 101 0 15,-34-95 0-15,4 2 14 0,-6 6 0 0,-5-9 0 16,-12 1 1-16,-8-1-15 0,-19 88 0 16,-8-107 0-16,-14-12-141 0,-6 1 0 0,-13-4 1 15,-7-5-1-15,-10-5 141 0,-2-3 0 0,-12-6 0 16,5 2 0-16,-5-4-102 0,-83 21-1 16,100-36 1-16,11-8-35 0,-53 8 102 15,67-16 0-15,52-12-79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1:45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11671 5229 11 0,'0'0'0'0,"0"0"0"0,0 0 0 0,0 0 0 0,0 0 1 16,33 25-1-16,-27-22 1 0,-6-3-11 0</inkml:trace>
  <inkml:trace contextRef="#ctx0" brushRef="#br0" timeOffset="33215.98">14116 12988 517 0,'0'0'0'0,"0"0"0"0,0 0 0 0,0 0 61 0,0 0 0 0,0 0 0 0,0 0 0 0,0 0-61 15,0 0 0-15,0 0 0 0,0 0 0 0,0 0 68 16,0 0 0-16,0 0 0 0,0 0 1 0,0 0-69 16,0 0 0-16,0 0 0 0,0 0 0 0,0 0 28 15,0 0 1-15,0 0-1 0,0 0 1 0,0 0-29 16,0 0 0-16,0 0 0 0,25 14 0 0,-25-14 9 0,8 6 1 16,-8-1 0-16,5 4 0 0,-5 10-10 0,0-5 0 15,-5 12 0-15,-1 5 0 0,-2 5 17 0,2-5 1 16,-2 3 0-16,-3-6 0 0,3 0-18 0,-11 17 0 15,19-25 0-15,0-6 71 0,-6 6 0 16,0-6-1-16,6 0 2 0,0 8-72 16,-5-10 0-16,5 2 52 0,0 17 1 15,0-17 0-15,0 0 0 0,5 14-53 16,-5-14 0-16,0 3 29 0,6 11 2 16,-6-14-1-16,0 0 0 0,6 3-30 0,-4-3 0 15,4-3 0-15,-1 1 15 0,1-1 0 0,-3-6 0 16,8 4 1-16,-3-4-16 0,3 4 0 0,3-9 0 15,-3-6 0-15,8 1-96 0,28-18-1 16,-22 3 1-16,8-5 0 0,25-31 96 16,-38 31 0-16,-7-1-111 0,12-24 1 0,-11 30-1 15,-14 20-802-15</inkml:trace>
  <inkml:trace contextRef="#ctx0" brushRef="#br0" timeOffset="33598.86">14232 12667 898 0,'0'0'0'0,"0"0"0"0,25 0-78 0,-6 0-1 0,3-3 1 16,3-2 0-16,8-4 78 0,-3-5 0 0,-2-3 0 0,-3-2 0 15,-6-1-91-15,3-3 1 0,-2-2 0 0,-1 0-1 16,-19 25-77-16</inkml:trace>
  <inkml:trace contextRef="#ctx0" brushRef="#br0" timeOffset="34166.21">14917 12858 1067 0,'0'0'0'0,"0"0"0"0,0 0-10 0,0 0 0 0,0 0 0 0,0 0 0 16,0 0 10-16,0 0 0 0,0 0 4 15,0 0 0-15,0 0 0 0,33 15 0 16,-11-10-4-16,-3 1 0 0,3 2 22 16,31 9 0-16,-25-11 0 0,2-1 0 15,28 9-22-15,-19-14 0 0,-1 3-21 16,53-3 0-16,-52 0 0 0,0 0 0 16,35-3 21-16,-38-2 0 0,-8 2-180 0,35-3 0 15,-35 1 0-15,2-1-37 0,9-2 177 16,-25 8 1-16,-14 0-120 0</inkml:trace>
  <inkml:trace contextRef="#ctx0" brushRef="#br0" timeOffset="34432.9">14936 13123 1146 0,'0'0'0'0,"0"0"0"16,0 0 0-16,0 0 83 0,22 31 2 0,-11-14-2 15,3-6 1-15,5-3-84 0,1-2 0 0,-1 0 0 16,0-4 0-16,6 1 28 0,-3 3 2 0,9-6-1 0,2-6 0 16,6 1-29-16,-1-4 0 0,6 6 0 15,-5-5 0-15,-6 2-17 0,6 6 1 0,5-5 0 0,-2 5-1 0,2 0 17 16,0-3 0-16,0 0 0 0,3 0 0 0,-3-8-174 15,-2 8-1-15,7-2 0 0,-4 2 2 0,2 0 43 16,0 0 1-16,-9 6-1 0,-7 0 2 0,-31-3-110 16</inkml:trace>
  <inkml:trace contextRef="#ctx0" brushRef="#br0" timeOffset="34916.25">16704 12881 673 0,'0'0'0'16,"0"0"0"-16,0 0-23 0,30-39 0 16,-27 19 0-16,0 6 1 0,-3 0 22 15,-3 5 0-15,0 1 3 0,-2-3 0 16,5 2 0-16,-8 4 0 0,-9-7-3 16,9 7 0-16,-9 5 63 0,-10 0 1 15,13 5 0-15,-11 7 0 0,-19 16-64 16,22-6 0-16,2 6 89 0,-5 6 1 0,12-6-1 15,-4 0 0-15,9 0-89 0,-1 1 0 0,4 2 0 16,-6 2 0-16,5-5 77 0,4 1-1 0,2-4 0 16,0 0 0-16,2-2-76 0,4-4 0 0,-1-2 0 15,1 3 0-15,-1 0 47 0,18 19-1 16,-4-25 0-16,0-3 1 0,25 12-47 16,-10-20 0-16,10-3 31 0,0 0 0 0,-5-3 0 0,-4-6 2 15,1-2-33-15,0-3 0 0,-5 3 0 0,-4-3 0 16,-2 0 20-16,0-3 1 0,0 3 0 0,-6 3 0 15,-5-1-21-15,-6 1 0 0,3-3 0 0,-5 3 0 16,-3-3 64-16,-1-3 1 0,7-3 0 0,-4-2 0 0,-2-4-65 16,3-30 0-16,-6 25 0 0,0-6 43 15,-14-33 0-15,3 39 0 0,-3 3 2 16,-19-25-45-16,13 30 0 0,-13 1-84 16,-36-7 1-16,31 21 0 0,-4 8 0 15,-52 14 83-15,47 9 0 0,-5 8-136 0,-53 33-1 16,61-36 1-16,44-28-1063 0</inkml:trace>
  <inkml:trace contextRef="#ctx0" brushRef="#br0" timeOffset="52215.38">27530 5856 11 0,'0'0'0'0,"0"0"0"0,0 0 0 0,0 0 0 0,0 0 1 16,0 0-1-16,0 0 1 0,0 0-1 0,0 0 0 16,0 0 0-16,0 0 0 0,0 0 76 0,0 0 0 15,0 0 0-15,0 0 1 0,0 0-77 0,0 0 0 16,0 0 0-16,0 0 72 0,0 0 1 15,0 0 0-15,0 0 0 0,0 0-73 0,0 0 0 16,0 0 0-16,0 0 87 0,0 0 1 0,0 0-1 16,0 0 0-16,0 0-87 0,0 0 0 0,-33-6 0 15,22 12 0-15,-1 2 41 0,-1 6 1 0,4 0-1 16,-4 1 1-16,2-7-42 0,2 3 0 0,4 1 0 16,-1 2 0-16,1 0 66 0,2-3 1 0,-3 6 1 15,-5 2-1-15,3 4-67 0,-6 25 0 16,0-20 0-16,3 9 53 0,-11 19 1 0,14-28 1 15,0-6-1-15,-14 21-54 0,11-15 0 16,2 0 21-16,-7 23 1 0,7-29-1 16,4-2 1-16,-6 16-22 0,11-22 0 15,0 0 21-15,0-8 0 0,3 3 0 0,5-7 1 0,-3 1-22 16,4 0 0-16,2 3 0 0,3-6 0 0,-3 2-23 16,5 1 1-16,9 0 0 0,3-3 0 0,2 6 22 15,3-6 0-15,-5 0 0 0,-9 0 0 0,-2-6-85 16,-6 3-1-16,3 0 1 0,-1 3 0 0,1 3 85 15,-3 0 0-15,3 3 0 0,5-6 0 0,-5 0-184 16,6 2 0-16,-1-4 1 0,0-7-1 0,6 4 184 16,-6-9 0-16,4 5 0 0,1 3 0 0,1-8-91 0,17-14 0 15,-26 14 0-15,-16 14-165 0</inkml:trace>
  <inkml:trace contextRef="#ctx0" brushRef="#br0" timeOffset="52532.37">27886 5898 617 0,'0'0'0'0,"0"0"0"0,0 0 0 0,0 0 72 0,0 0 0 0,0 0 1 0,0 0 0 16,0 0-73-16,28 14 0 0,-17-11 0 0,0 3 0 15,8-1 69-15,3-5 2 0,-2 3-1 0,-4 3 0 0,-5-6-70 16,0 0 0-16,0 0 0 0,-2-6 0 0,-1 6-57 16,0 0 1-16,0-3-1 0,1 3 1 0,2 0 56 15,0-5 0-15,0-4 0 0,0 4 0 0,-3-1-158 16,3 3 0-16,-5-3-1 0,-6 6 2 0,0 0-90 15</inkml:trace>
  <inkml:trace contextRef="#ctx0" brushRef="#br0" timeOffset="52782.77">27789 6106 606 0,'0'0'0'15,"0"0"0"-15,0 0 43 0,20 34 1 16,-15-25 0-16,-5-9 1 0,9 5-45 16,-9-5 0-16,5 0 63 0,6 0 0 15,6-5 0-15,5 5 1 0,30-15-64 16,-19 7 0-16,-2 2 26 0,41-8 1 16,-39 9-1-16,0 2 1 0,-5-6-27 0,7 4 0 15,-1-1 0-15,-4 1-198 0,0 2 0 0,6-6 1 16,-5 4 0-16,2-4 156 0,0-2 1 0,-8 3-1 15,-9-1 1-15,-16 9-102 0</inkml:trace>
  <inkml:trace contextRef="#ctx0" brushRef="#br0" timeOffset="53065.97">27673 5344 11 0,'0'0'0'15,"0"0"0"-15,0 0 0 0,45-23 0 0,-21 9 1 0,1 0-1 16,-3-8 1-16,-22 22-11 0</inkml:trace>
  <inkml:trace contextRef="#ctx0" brushRef="#br0" timeOffset="54716.11">30792 5800 11 0,'0'0'0'0,"0"0"0"0,0 0 0 0,0 0 1 0,0 0-1 0,-11 28 1 15,11-28-1-15,-5 3 0 0,5-3 0 0,-6-3 0 0,6 3 25 16,0 0 1-16,0 0-1 0,-6 0 1 0,6 0-26 15,0 0 0-15,0 0 0 0,-5 0 0 0,5 0 120 16,0 0 2-16,0 0-2 0,0 0 2 16,0 0-122-16,0 0 0 0,0 0 0 0,0 0 70 15,0 0 0-15,0 0 1 0,0 0 0 0,3 14-71 16,5-9 0-16,-5 7 0 0,0-1 0 0,-1 3 41 16,4 3 0-16,-1 3 0 0,-2-15 2 0,3 7-43 0,-1-1 0 15,1 3 0-15,-6 3 0 0,5 2 95 0,1 15 1 16,-6-11 0-16,0 5 0 0,-6 22-96 15,3-21 0-15,1 2 55 0,-15 36 2 16,14-44-2-16,-8-4 1 0,-3 21-56 16,12-21 0-16,2-5 36 0,0 15 0 15,0-15 0-15,2 0 1 0,10 8-37 16,-10-13 0-16,4-4 14 0,-1 1 0 0,1 2 0 16,-1-2 0-16,4-3-14 0,2 2 0 0,0 1 0 15,0-3 0-15,3 2-26 0,2-5 0 0,4 3-1 16,-1-3 2-16,0 0 25 0,23-3 0 15,-29 3 0-15,-1 0-151 0,10-11-1 16,-14 8 1-16,0-5-1 0,12-12 152 16,-15 6 0-16,9 0-185 0,5-31 1 15,-11 20-1-15,-8 25-258 0</inkml:trace>
  <inkml:trace contextRef="#ctx0" brushRef="#br0" timeOffset="54982.64">30892 5496 392 0,'0'0'0'0,"0"0"0"0,0 0-74 0,27 48-1 0,-27-40 1 0,3-2 0 0,-3-1 74 16,0-5 0-16,0 0-7 0,5-5 1 16,7 5-1-16,-1-6 1 0,30 3 6 15,-8-2 0-15,9-4-7 0,49-10 1 16,-58 19-1-16,-33 0-30 0</inkml:trace>
  <inkml:trace contextRef="#ctx0" brushRef="#br0" timeOffset="55332.63">31488 5800 11 0,'0'0'0'0,"0"0"0"16,0 0 0-16,0 0 1 0,0 0-1 15,0 0 1-15,0 0-1 0,0 0 0 0,0 0 148 16,0-28 2-16,0 28-1 0,-8 0 1 16,2-6-150-16,6 6 0 0,-5-3 113 15,5 3 1-15,5 0-1 0,-5 0 2 16,0 0-115-16,9-6 0 0,-1 6 33 16,22 0 0-16,-2 0 0 0,8 6 0 15,36-3-33-15,-45-6 0 0,4-3-13 0,18-8 1 16,-21 12-1-16,-3 2 1 0,22-3 12 15,-31 0 0-15,-2 3-194 0,14-11 0 16,-17 11 1-16,0 3-46 0,6-1 193 16,-17-2-1-16,0 0-129 0</inkml:trace>
  <inkml:trace contextRef="#ctx0" brushRef="#br0" timeOffset="55598.68">31209 6185 640 0,'0'0'0'16,"0"0"0"-16,28 0 6 0,16 0 0 16,-25-3 0-16,-5 0 1 0,25-5-7 0,-12 0 0 15,9-6 36-15,3-1 0 0,-3 7 1 0,0-3 0 16,-8 8-37-16,32-8 0 0,-29 11 0 15,-1 0 6-15,28 0 0 0,-25 0 0 16,0 0 0-16,1 0-6 0,-4 0 0 0,0 0 0 0,3-3-144 16,-8-3 1-16,3-2-1 0,0-1 1 0,2 4 112 15,-8-7 1-15,3 1 0 0,0-3 0 0,-25 14-75 16</inkml:trace>
  <inkml:trace contextRef="#ctx0" brushRef="#br0" timeOffset="56066.34">32867 5223 640 0,'0'0'0'0,"0"0"0"15,0 0 0-15,0 0 42 0,-3 28 1 0,0-14 0 16,-2 3 0-16,-4-3-43 0,-2-3 0 0,-3 3 0 15,6 3 0-15,-6 3 105 0,-11 11 1 16,9-11 1-16,-1-6-1 0,-21 36-106 16,18-27 0-16,1 2 78 0,-20 20 0 15,20-11 0-15,2-6 1 0,-16 31-79 16,19-22 0-16,3 2 47 0,0-2 1 0,0-1-1 16,3 6 1-16,5-8-48 0,3 3 0 0,3 5 0 15,5-11 0-15,-2 3 20 0,19 30 1 16,-12-41 1-16,1-1-1 0,25 18-21 0,-14-23 0 15,2-3 10-15,26 11 1 0,-28-25-1 16,-3 0 1-16,19-6-11 0,-24-2 0 16,0-6 0-16,10-14 0 0,-16 14 0 0,3 0 0 15,0 0 0-15,-3-6 0 0,-6 3 0 0,-2-3 11 16,-3-2 0-16,-3 2 0 0,1-2 1 0,-7-1-12 16,-2-5 0-16,-5 5 0 0,-1-2 0 0,-5 8 5 15,-3-8 0-15,-2 11 0 0,4 5 0 0,1 9-5 16,-3 0 0-16,6 6 0 0,5-6 0 0,-2 8-127 0,5-2-1 15,5 3 1-15,1-9 0 0,5 0 44 0,5 5 0 16,-5-5 0-16,3-5 1 0,-3 5-735 0</inkml:trace>
  <inkml:trace contextRef="#ctx0" brushRef="#br0" timeOffset="60149.65">14458 14532 11 0,'0'0'0'0,"0"0"0"0,0 0 0 0,0 0 0 0,0 0 1 0,0 0-1 16,0 0 1-16,0 29-1 0,0-29 0 0,-5 5 0 15,5-5 0-15,0 6 11 0,0-6 1 0,0 8-1 16,0-8 1-16,0 3-12 0,0-3 0 0,0 6 0 15,0-6 0-15,0 5 78 0,5-5 0 0,1 0 1 16,-6 0 0-16,8 0-79 0,-2 0 0 0,-1 0 0 16,3 0 0-16,-2 0 45 0,-6 0 1 0,5 3 0 15,4 8 1-15,-4-2-47 0,-2-1 0 0,3 3 0 0,-1-5 0 16,-5 3 113-16,6-1 1 0,-4 0-1 0,9 4 0 16,-5 2-113-16,13 14 0 0,-5-17 0 15,-6 3 47-15,17 23 0 0,-14-18-1 16,-2 1 1-16,15 14-47 0,-15-12 0 0,2-5 84 15,8 17 0-15,-11-20-1 0,3-8 1 16,-2 8-84-16,-4-6 0 0,-5-5 49 16,6 3-1-16,-6-6 0 0,2 5 1 15,-2-5-49-15,0 0 0 0,6 0 15 16,0 0 1-16,-1-8 0 0,-2 2 0 16,22-33-16-16,-6 2 0 0,11-8-59 0,-5-8 0 15,-3 13 0-15,-2 7 1 0,-6-1 58 16,2 0 0-16,-2 3 0 0,-6 6 0 0,3 5-64 0,-2-8 1 15,2 14 0-15,-11 6 0 0,0 8 63 0,0 0 0 16,0 0 0-16,0 0 0 0,0 0-30 0,0 2 1 16,2 10 0-16,1-10 0 0,-3 7 29 0,3 2 0 15,2 17 0-15,1 0 0 0,2 9 45 0,9 33 0 16,-9-47 1-16,-2-1-1 0,2 18-45 16,-3-18 0-16,1-5 55 0,2 17 1 15,3-17-1-15,-5 0 2 0,8 8-57 16,-12-14 0-16,9-2 40 0,9 5 0 15,-15-9 0-15,4-5 1 0,10-5-41 16,-8 2 0-16,3-3 30 0,24-22 1 16,-13 3-1-16,3-6 0 0,30-34-30 15,-33 37 0-15,-3 6 12 0,3-7 0 0,-6 7 0 16,0-3 1-16,-5 5-13 0,3 0 0 0,-3 3 0 16,-6 6 0-16,3 5-199 0,-8 6 1 0,2-5 1 0,-5 5-1 15,0 0 20-15,0 0 2 0,6 0-1 0,-6 0 0 16,0 0-138-16</inkml:trace>
  <inkml:trace contextRef="#ctx0" brushRef="#br0" timeOffset="60899.23">16127 13657 640 0,'0'0'0'0,"0"0"0"0,0 0 28 0,0 0 1 0,8-31-1 15,-8 31 1-15,-6-2-29 0,6 2 0 16,0 0 112-16,0 0-1 0,0 0 1 15,-2 8 0-15,2 1-112 0,0 5 0 0,-6 8 0 0,6 12 35 16,-5 2 1-16,5 9 0 0,5 0 0 16,-5 1-36-16,6 46 0 0,-6-41 0 0,2 0 64 15,9 47 0-15,-11-53 1 0,6 0-1 16,-3-3-64-16,2-2 0 0,1-4 0 0,-1 4 40 16,-2-9 0-16,3 2 0 0,-1-4 1 0,-5-1-41 15,6-3 0-15,-6-5 0 0,0-1 0 0,2-5 1 16,1-5 0-16,-3-1 0 0,0-2 1 0,0-6-2 0,0 0 0 15,3 6 0-15,-3-6 0 0,0 0-21 0,0 0 0 16,5 2 0-16,-5-2 1 0,9-2 20 0,-4-4 0 16,6-3 0-16,3-10 0 0,0-4-42 0,5-2 0 15,1-6 0-15,-9 0 0 0,5-3 42 0,20-42 0 16,-22 45 0-16,-3 3 10 0,22-28 1 16,-13 34-1-16,-1-1 1 0,20-5-11 15,-31 17 0-15,3 8 28 0,-3 3 1 16,-2 0-1-16,2 0 1 0,9 0-29 15,-9 8 0-15,0 1 29 0,14 10 1 16,-8-5-1-16,-6 1 1 0,17 18-30 16,-19-19 0-16,2 3 17 0,3 0 0 0,-5 0-1 15,-4-3 1-15,4-3-17 0,-6 1 0 0,5 2 0 16,-5 0 0-16,3 3-107 0,-3-3 2 0,3 0-1 16,0 5 0-16,-3-2 106 0,5 3 0 0,-5-9 0 15,6-2 0-15,-4-7-157 0,-2-2 1 0,6 3-1 0,-6-3 1 16,0 0-450-16</inkml:trace>
  <inkml:trace contextRef="#ctx0" brushRef="#br0" timeOffset="61132.61">16917 14153 763 0,'0'0'0'0,"0"0"0"0,0 0 30 0,0 0 0 0,0 0-1 0,27 31 1 15,-16-3-30-15,-5-11 0 0,-1-1 50 0,4 21 0 16,-4-14 1-16,-5-1-1 0,3 3-50 16,0 6 0-16,0 3 0 0,2 0 45 0,1 2 1 15,-4-5-1-15,1 3 1 0,0 0-46 0,2-3 0 16,1-3 0-16,-3-3 0 0,2 1-165 0,15 13-1 16,-9-25 1-16,2-6-88 0,-4-5 165 0,2-6 0 15,3-2 0-15,-14 5-101 0</inkml:trace>
  <inkml:trace contextRef="#ctx0" brushRef="#br0" timeOffset="61449.53">17776 13413 1146 0,'0'0'0'0,"0"0"0"16,0 0 10-16,19 36 1 0,-13-16 0 0,2 8 0 15,6 0-11-15,0 9 0 0,-3 5 0 0,-6 0 35 16,-5 3 1-16,0 3 0 0,0 3 0 0,-5-4-36 16,-15 55 0-16,12-52 0 0,2 7 76 15,-13 58 0-15,8-56 1 0,3 9-1 16,-6-4-76-16,3 1 0 0,0-3 0 0,3 3-35 15,-20 47 1-15,17-64-1 0,0-9 1 0,-8 26 34 16,16-42 0-16,3-9-124 0,-6 0 0 16,6-14 0-16,0 0-722 0</inkml:trace>
  <inkml:trace contextRef="#ctx0" brushRef="#br0" timeOffset="61915.96">18154 14161 954 0,'0'0'0'15,"0"0"0"-15,0 0 20 0,58 20 0 16,-41-15 0-16,-3 7 2 0,5 13-22 16,-13-17 0-16,2 1 21 0,8 2 1 15,-7-2 0-15,-1-7 0 0,9 10-22 16,-9-12 0-16,3 2 78 0,3-4 2 0,-6-4-1 15,3 0 0-15,8-11-79 0,-13 9 0 16,2 0 36-16,0-12 1 0,-5 9 0 0,5-1 0 16,-8-2-37-16,0 3 0 0,-5-3-14 15,-3-9 1-15,-3 9 0 0,-3-2-1 16,-28-18 14-16,18 20 0 0,-7 2 6 16,-35 4-1-16,27 14 0 0,3-1 1 15,-36 18-6-15,34-9 0 0,-1 6 37 16,-27 25 1-16,35-26-1 0,9 7 1 15,-22 27-38-15,30-28 0 0,0 1 43 0,3 2 0 16,3 0 1-16,3 8 0 0,5 1-44 0,0 0 0 16,0 5 0-16,0 0 0 0,8 0 27 0,8 43 1 15,4-57-1-15,2-3 1 0,28 17-28 16,-28-19 0-16,8-4 5 0,28 18 1 16,-27-26-1-16,4-2 1 0,34 2-6 15,-35-14 0-15,-4 0-199 0,28-19 0 16,-30 5 0-16,-9-3-186 0,6-2 198 0,-20-9 0 15,-2 0 1-15,-3 31-166 0</inkml:trace>
  <inkml:trace contextRef="#ctx0" brushRef="#br0" timeOffset="62149.65">17226 13660 729 0,'0'0'0'0,"0"0"0"0,0 0 0 0,33 31-140 0,-19-11-1 0,3-6 1 0,5 0-1 0,3-6 128 15,2 4 1-15,4-7-1 0,-9-5 1 0,-22 0-76 16</inkml:trace>
  <inkml:trace contextRef="#ctx0" brushRef="#br0" timeOffset="63365.97">19867 13283 1258 0,'0'0'0'0,"0"0"0"0,0 0 0 0,0 0-73 16,33 14 0-16,-22-14 0 0,-5 9 0 15,13 19 73-15,-5-14 0 0,-6-6-98 0,11 12 1 16,-8-14-1-16,-11-6-408 0</inkml:trace>
  <inkml:trace contextRef="#ctx0" brushRef="#br0" timeOffset="66982.11">27292 13365 1090 0,'0'0'0'0,"0"0"0"0,0 0-150 0,0 0 1 15,0 0-1-15,0 0-68 0,0 0 151 16,0 0 0-16,0 0-150 0</inkml:trace>
  <inkml:trace contextRef="#ctx0" brushRef="#br0" timeOffset="67165.92">27124 14220 314 0,'0'0'0'0,"0"0"0"0,33 17 2 16,11 8 1-16,-36-19 0 0,-8-6-245 15</inkml:trace>
  <inkml:trace contextRef="#ctx0" brushRef="#br0" timeOffset="68982.89">16787 16130 696 0,'0'0'0'0,"0"0"0"0,0 0 0 0,0 0 42 16,0 0 2-16,0 0-1 0,0 0 0 0,0 0-43 0,0 0 0 16,0 0 0-16,0 0 0 0,0 0 45 0,0 0 1 15,0 0-1-15,0 0 2 0,0 0-47 0,33-16 0 16,-25 13 0-16,-2-3 0 0,-1 3 59 0,1-2 1 15,-6-1-1-15,0 6 2 0,5 0-61 0,-5 0 0 16,0 0 0-16,0 0 0 0,0 0 51 0,0 0 1 0,0 0-1 16,0 0 1-16,0 0-52 0,-5 11 0 0,5 1 0 15,3-1 0-15,-1-3-18 0,1 26 0 16,8-12 0-16,-2-2 0 0,10 31 18 16,-8-23 0-16,-6 11-18 0,9 43 0 15,-14-31 0-15,-5 2 0 0,5 0 18 0,-11 9 0 16,2 0 0-16,-4 6 24 0,-21 64 1 15,23-73-1-15,-2 0 1 0,-18 34-25 16,28-56 0-16,-2-6-89 0,-1-3 0 0,1-3 1 16,5-11 0-16,0-5 88 0,5-4 0 0,-5-5 0 0,6 3 0 15,-1-6-152-15,-2-11 2 0,-3-8-2 16,0 22-330-16</inkml:trace>
  <inkml:trace contextRef="#ctx0" brushRef="#br0" timeOffset="69316.48">17052 15911 966 0,'0'0'0'0,"0"0"0"0,0 0 0 0,42-53 40 0,7-4 1 16,-24 38-1-16,0 2 1 0,27-14-41 15,-24 17 0-15,2 5 12 0,23 1 1 16,-28 8-1-16,2 3 1 0,12 13-13 15,-20-4 0-15,1 2 3 0,-6 3 0 16,2 8 0-16,1 3 0 0,-1 9-3 0,-2-6 0 16,0 0 0-16,-3 0 0 0,-3 2 64 0,-2 4 2 0,-6-12-2 15,-6 1 1-15,-2-4-65 0,-22 26 0 16,16-23 0-16,-6 3 51 0,-27 26 2 16,23-32-1-16,-10-8 0 0,-26 14-52 15,27-28 0-15,-1 0 15 0,-32-11 0 16,36 0 0-16,2-3 0 0,3-6-15 0,6 1 0 15,5-4 0-15,-5 0-181 0,5-2 0 0,8 3-1 16,6 5 1-16,6-3 27 0,-3 0 0 0,2 4 1 16,1-4-1-16,-6 20-129 0</inkml:trace>
  <inkml:trace contextRef="#ctx0" brushRef="#br0" timeOffset="69866.37">18273 15801 842 0,'0'0'0'0,"0"0"0"0,0 0 0 0,14 31 42 0,0-8 0 15,-9-4 0-15,3 4 1 0,-2-6-43 0,-6 2 0 0,0 1 0 16,-6 3 0-16,4-6-21 0,-1 2 0 0,-5 7 0 16,-3 5 0-16,-6 5 21 0,-27 43 0 15,25-51 0-15,2-5 6 0,-19 16 1 16,17-22 0-16,-1 2 0 0,-13 10-7 15,22-21 0-15,3-2-7 0,-9-4 0 16,12-2 0-16,5 0 1 0,-9-11 6 16,-2 6 0-16,9-9 69 0,-12-26 2 15,14 12-2-15,3-9 1 0,2-8-70 0,1 0 0 0,7 3 0 16,7 0 69-16,-1 0 1 0,6-6-1 0,-3 6 0 16,8 2-69-16,23-38 0 0,-28 49 0 15,-6 13 53-15,20-15 0 0,-20 19-1 16,1 10 1-16,13 2-53 0,-22-3 0 0,3 6 27 15,8 8 1-15,-9 0 0 0,4 3 1 16,-3 6-29-16,0-3 0 0,5 5 0 0,6 6-114 16,-6 3 1-16,1-8-1 0,-1-6 1 0,0-6 113 15,-5 0 0-15,0-2 0 0,-3-4 0 0,-3-2-139 16,3-3 1-16,-5-3-1 0,-1 0 2 0,-5 3-463 16</inkml:trace>
  <inkml:trace contextRef="#ctx0" brushRef="#br0" timeOffset="70099.5">19013 15883 898 0,'0'0'0'0,"0"0"0"16,0 0 0-16,34 0 9 0,-10 0 0 0,1 3 0 16,-5 8 0-16,-1-5-9 0,-11 2 0 0,3 0 0 15,-5-2 0-15,2 0 37 0,-2-1 1 0,-1 7 0 16,1 4 0-16,2 10-38 0,-3-4 0 0,-2 9 0 15,3 9 0-15,-6-4 63 0,5 49 1 16,-10-43 0-16,-1-6 1 0,-2 43-65 16,8-48 0-16,0-3-148 0,0 17 1 15,8-31-1-15,3-8-114 0,3-12 147 16,-8 1-1-16,-6 5-188 0</inkml:trace>
  <inkml:trace contextRef="#ctx0" brushRef="#br0" timeOffset="70582.86">19790 15945 954 0,'0'0'0'0,"0"0"0"0,0 0 0 0,0 0 0 0,30 0 1 15,-16 0 0-15,-3 3 0 0,-3 2-1 16,-8 4 0-16,0-9 0 0,6 2 0 0,-6 4 108 0,0 0-1 15,0-1 1-15,-6 4 0 0,6 8-108 0,-5-1 0 16,2 1 0-16,0 0 0 0,0 0 67 0,-11 25 0 16,9-19 1-16,5-6-1 0,-6 19-67 15,-2-10 0-15,3-4 44 0,-1 20 1 16,6-28 1-16,-5 0-1 0,-1-5-45 16,6-9 0-16,0 0 20 0,0 0 0 15,11 0 0-15,-5-3 1 0,13-17-21 16,0-2 0-16,9-15-7 0,2-2 1 0,-5 0-1 15,-8 5 1-15,-1-6 6 0,-2 1 0 0,0 0 0 16,3-1 0-16,5 4-1 0,-9 2 1 0,-2 6-1 16,-2 2 1-16,2 12 0 0,3 6 0 0,-9 2 0 15,-2 1 0-15,2 5 20 0,-5 0 1 0,11 8-1 16,-8-5 1-16,3 3-21 0,-1 2 0 0,4 12 0 16,2-1 0-16,8 12 3 0,-5 6 1 0,-3-1 0 0,3 4 0 15,-9-1-4-15,15 48 0 0,-15-47 0 16,3 2-17-16,1 34 1 0,-4-39 0 15,1-4 0-15,5 35 16 0,-3-34 0 16,-2-6-203-16,2 0 1 0,0-11 0 0,3-3 0 0,-5-9 26 16,7-5 1-16,-7-14 1 0,-6 14-268 15</inkml:trace>
  <inkml:trace contextRef="#ctx0" brushRef="#br0" timeOffset="70865.85">20837 15278 1179 0,'0'0'0'0,"0"0"0"0,0 0 0 0,11 28 88 0,8 14 1 16,-11-19-1-16,0 11 1 0,9 44-89 16,-9-41 0-16,3-1 84 0,-5 40 0 15,2-33 0-15,-2 4 1 0,2-2-85 0,-2 6 0 16,-1 3 0-16,1 5 35 0,7 56 0 15,-10-62 0-15,-3 4 1 0,0 50-36 16,-3-60 0-16,3 1-60 0,0 0 1 0,0 0-1 16,-5-6 0-16,5 0 60 0,-6-11 0 0,6-3 0 15,0-2 0-15,-2-4-177 0,-1-8 0 0,3-8-1 16,0 2 2-16,0-8 7 0,0 0 0 0,-3-11 1 16,3 0-1-16,0 11-123 0</inkml:trace>
  <inkml:trace contextRef="#ctx0" brushRef="#br0" timeOffset="71084.13">20511 15784 865 0,'0'0'0'0,"0"0"0"0,41 0 49 16,-11 0 0-16,6 0 0 0,3 0 1 0,0 0-50 15,-1 0 0-15,1 6 0 0,0-3 0 0,-1 5 98 16,1 1 1-16,0-1 0 0,-1 1 0 0,1 2-99 15,-3 6 0-15,0 0 0 0,-3-3 0 0,-3-3-71 0,4 3 1 16,-4-6-2-16,-11 4 2 0,-5-1 70 0,-3-3 0 16,-3 4 0-16,1-10 0 0,-9-2-173 0,0 0 2 15,0 0-2-15,0 0 1 0,0 0-192 0</inkml:trace>
  <inkml:trace contextRef="#ctx0" brushRef="#br0" timeOffset="71299.5">19723 15421 977 0,'0'0'0'15,"0"0"0"-15,0 0-113 0,58 45-1 0,-44-33 1 16,5 2-78-16,12 17 115 0,-15-20 0 15,-16-11-145-15</inkml:trace>
  <inkml:trace contextRef="#ctx0" brushRef="#br0" timeOffset="71834.75">22621 15239 640 0,'0'0'0'0,"0"0"0"16,0 0 0-16,0 0 9 0,-39 16 0 0,20-13 0 0,0 0 0 15,-1 0-9-15,1 0 0 0,0 0 0 0,-1-1 0 16,7 4 45-16,-1-6 0 0,-3 3 1 0,-5 2 0 16,3 1-46-16,-6 0 0 0,-3 2 0 0,3 9 0 0,-8 8 103 15,-28 26 2-15,34-29-2 0,2 7 1 16,-22 35-104-16,33-30 0 0,0 3 92 16,3 5 0-16,-3 3 0 0,9 0 0 0,-1 0-92 15,6 5 0-15,6 7 0 0,-6-1 0 0,5 3 57 16,9 71 1-16,-8-66 1 0,-1 4-1 15,9-1-58-15,-8 9 0 0,7-3 0 0,1 3-76 0,-3-5-1 16,3-7 1-16,0-2 1 0,5-3 75 0,26 37 0 16,-18-57 0-16,12-13-139 0,33 2 1 15,-39-31-1-15,-33 3-726 0</inkml:trace>
  <inkml:trace contextRef="#ctx0" brushRef="#br0" timeOffset="72350.75">23541 15669 1258 0,'0'0'0'0,"0"0"0"0,0 0 65 0,-19-37-1 0,13 26 0 16,3 3 1-16,-16-4-65 0,11 7 0 15,-1 2-20-15,-13 11 0 0,-5-5 0 0,-4 0 0 16,-46 11 20-16,44-5 0 0,8 2 47 16,-25 6 0-16,28-6 1 0,3-3 0 15,-6 18-48-15,11-9 0 0,0 0 21 16,-5-1 1-16,8 1-1 0,5 6 1 0,4-1-22 15,-4 1 0-15,6-1 0 0,6 1 0 0,2-3 28 16,3 2 0-16,3 1 1 0,5 5 0 0,0 0-29 0,6-3 0 16,-8 0 0-16,2 4 0 0,3-7 19 0,17 20 0 15,-25-25 0-15,0-3 0 0,10 14-19 16,-18-16 0-16,-3 2 6 0,2 0 1 16,-5-6 0-16,0-8 0 0,6 11-7 15,-6-11 0-15,-6 9 11 0,-8-1 0 16,1 4 0-16,-7-1 1 0,-43 17-12 15,19-8 0-15,-9-3 10 0,-49 22 1 16,60-22 0-16,1 3 0 0,-34 16-11 16,51-22 0-16,4 0-199 0,6-3 0 0,3-2-1 15,6-6 1-15,5-3 6 0,16-9-1 16,-13 6 0-16,-3 3-286 0</inkml:trace>
  <inkml:trace contextRef="#ctx0" brushRef="#br0" timeOffset="73066.19">24281 15548 831 0,'0'0'0'0,"0"0"0"0,0 0 13 0,0 0 1 16,0 0 0-16,0 0 0 0,0 0-14 16,0 0 0-16,0 0 20 0,-38 0 0 15,26-6 0-15,-1 1 0 0,-18-6-20 16,17 5 0-16,1 0 10 0,-12-2 0 15,14 8 0-15,2 3 0 0,-4 2-10 16,7 1 0-16,-5-6 43 0,-8 14-1 0,8-6 0 16,0 6 0-16,-9 15-42 0,6-15 0 15,9 3 82-15,-12 28 1 0,6-20-1 0,6 0 1 16,-1 1-83-16,-5 4 0 0,3 10 0 0,0 2 56 16,-3 6 0-16,0-3 0 0,2-6 0 0,-2-2-56 15,3 2 0-15,2-5 0 0,1 0 0 0,-3-9 40 16,-6 17 1-16,8-25-1 0,1-3 1 15,-4 12-41-15,9-12 0 0,0-3 19 16,0 3 1-16,0-6 0 0,0 6 0 16,0 3-20-16,3-5 0 0,3-7 3 0,5 12 1 15,-6-8 0-15,9-4 0 0,11-2-4 16,-6-3 0-16,9-3-13 0,16-2 1 16,-22 2-1-16,0 3 1 0,20-6 12 15,-23 6 0-15,-5 6-93 0,16-6 0 16,-16 0 0-16,0 3 1 0,22-1 92 15,-22 1 0-15,5 3-140 0,14 2 1 16,-14-8-1-16,-19 0-719 0</inkml:trace>
  <inkml:trace contextRef="#ctx0" brushRef="#br0" timeOffset="73465.53">25126 15753 752 0,'0'0'0'0,"0"0"0"0,0 0 44 0,0 0-1 0,0 0 0 0,0 0 0 15,20 29-43-15,-23-21 0 0,3 0 0 0,-8 4 91 16,-1 2 2-16,1 8-1 0,-3 4 1 0,-3 7-93 15,-2 4 0-15,-1-3 0 0,3-6 0 0,3-9 78 16,3 1 0-16,-6 3 0 0,0-1 1 0,3 1-79 16,-13 25 0-16,10-18 0 0,0-1 45 15,-19 27 1-15,22-36-1 0,5-1 1 0,-2 12-46 16,8-20 0-16,0-11 23 0,14 12 0 16,-9-9 0-16,-2 2 0 0,14 1-23 15,-4-6 0-15,1 0-31 0,17-3 0 16,-12 3-1-16,0-3 2 0,23-2 30 15,-23 2 0-15,3 3-127 0,28-9 0 16,-28 4 1-16,-3-1-1 0,14-2 127 16,-19-4 0-16,-5 10-166 0,7-24 0 15,-8 7-1-15,-8 19-397 0</inkml:trace>
  <inkml:trace contextRef="#ctx0" brushRef="#br0" timeOffset="73632.75">25151 15466 752 0,'0'0'0'0,"0"0"0"16,0 0-145-16,50 3-1 0,-36 6 1 0,-3 2-13 16,8 6 145-16,-10-14 0 0,-9-3-86 15</inkml:trace>
  <inkml:trace contextRef="#ctx0" brushRef="#br0" timeOffset="74266">25919 15360 550 0,'0'0'0'0,"0"0"0"16,0 0 0-16,0 0 63 0,0 0 0 0,0 0 0 15,0 0 1-15,0 0-64 0,0 0 0 0,0 0 0 16,28 11 0-16,-14-8 113 0,2 2 2 0,6 1-1 15,9-3 0-15,2 2-114 0,11 4 0 0,-5 2 0 16,-6-8 0-16,-5 0 70 0,16 5 0 16,-25-8-1-16,0 3 2 0,12 3-71 15,-26-1 0-15,4-5 45 0,-1 0 0 0,-8 0 0 16,0 0 0-16,3 14-45 0,-3-11 0 0,0 5-21 16,0 21 1-16,-6-10 0 0,1 7 0 15,-15 30 20-15,12-34 0 0,-3 1 34 16,-8 22 1-16,5-23-1 0,3 4 1 15,2-9-35-15,4 8 0 0,-6 9 0 0,0 2 78 16,0 4-1-16,3-7 0 0,2 1 1 0,3 3-78 16,0-6 0-16,-5 5 0 0,3 4 0 0,-1 2-5 15,-2 25 1-15,8-38 0 0,0-4 0 16,-3 11 4-16,3-27 0 0,0-9 36 0,0-9 0 16,0 9 0-16,0 0 1 0,0 0-37 15,0 0 0-15,3-5 2 0,-3-4 0 16,-6 4 0-16,1-7 1 0,-3-2-3 15,-4-5 0-15,-7-1 0 0,-8-3 37 0,2-2 1 16,0 8 1-16,0 9-1 0,3-1-38 0,-3 7 0 16,6-1 0-16,-1 3 0 0,1-6-36 0,2 6-1 0,-2 6 1 15,0-6 1-15,2 0 35 0,-2 3 0 0,-1-1 0 16,7 1 0-16,2 3-208 0,-3-6 2 0,3 3-2 16,2-3 1-16,9 0-9 0,-5 5 0 0,5-5 0 15,-8-3 1-15,8 3-190 0</inkml:trace>
  <inkml:trace contextRef="#ctx0" brushRef="#br0" timeOffset="74749.23">26916 14797 809 0,'0'0'0'0,"0"0"0"0,0 0 40 0,0 0 0 15,0 0 0-15,0 0 1 0,25 42-41 16,-16-31 0-16,2-2 113 0,19 25-1 16,0-12 1-16,9 9 0 0,-3 0-113 0,3 3 0 15,-6 5 0-15,6 3 60 0,-9 3 1 0,0 6-1 16,1 2 0-16,-4 6-60 0,18 68 0 15,-32-59 0-15,-7 2 34 0,-6 6 1 0,-6-9 0 16,-2 1 1-16,-11-1-36 0,-1 7 0 0,-13-1 0 16,-5-3 0-16,-12 3 24 0,-55 71 1 15,58-80 0-15,-3 7 0 0,-2-1-25 0,5-8 0 16,5-3 0-16,1 0-174 0,-3-3 2 0,13-22-2 0,9-14 1 16,22-20-733-16</inkml:trace>
  <inkml:trace contextRef="#ctx0" brushRef="#br0" timeOffset="80632.85">17071 17678 11 0,'0'0'0'0,"0"0"0"0,0 0 0 0,0 0 1 15,0 0-1-15,0 0 1 0,0 0-1 16,0 0 0-16,0 0 0 0,28-23 0 0,-22 20 1 15,-1-2-1-15,-5-1 1 0,3 1-1 0,-3 5 0 16,0 0 0-16,0 0 0 0,0-6 95 0,0 6 0 16,0-6 1-16,0 6 0 0,0-5-96 0,0 5 0 0,0 0 0 15,0 0 0-15,0 0 139 0,0 0-1 0,-3-6 1 16,3 6-1-16,0 0-138 0,0 0 0 0,0 0 0 16,0-6 0-16,0 6 98 0,0 0 0 0,0 0 0 15,0 0 1-15,0 0-99 0,0 0 0 16,0 0 0-16,0 0 36 0,-5 6 0 15,5 3 0-15,-6 2 0 0,-2 14-36 16,-6-2 0-16,3 5 42 0,-17 25 1 16,12-25-1-16,2-2 0 0,-11 16-42 15,17-20 0-15,-3-2 35 0,2 0 0 0,4-1 0 16,-1-2 1-16,4 3-36 0,-4 0 0 0,6-6 0 0,0 3 0 16,-5-3 17-16,5-6 0 0,5 1 0 0,-5 2 1 15,0-6-18-15,0 4 0 0,6-3 0 0,-6-6 0 16,0 5 7-16,0-5 0 0,0 0 0 0,5 6 1 0,-5-6-8 15,0 0 0-15,3 5 0 0,2 1 0 0,-5 0-9 16,6-1 1-16,-6 1 0 0,3 0 0 0,-1-1 8 16,1 4 0-16,3-4 0 0,-1 6 0 0,-2 1-27 15,3-4 0-15,-1 3-1 0,3 1 1 0,9-1 27 16,-3 0 0-16,-6-2 0 0,3-4 0 0,8-2-172 16,-5 0-1-16,11-3 0 0,-6-3 1 0,6 0 2 0,3-2 0 15,-3-9 1-15,-6-6 0 0,-19 20-121 0</inkml:trace>
  <inkml:trace contextRef="#ctx0" brushRef="#br0" timeOffset="81016.19">17403 17031 1022 0,'0'0'0'0,"0"0"0"0,0 0 10 0,0 0 0 0,0 0 0 0,0 0 0 16,0 0-10-16,0 0 0 0,0 0-182 16,0 0 1-16,0 0 0 0,-25 31-33 15,11-12 182-15,11-13-2 0,3-6-145 0</inkml:trace>
  <inkml:trace contextRef="#ctx0" brushRef="#br0" timeOffset="81549.62">17964 17430 561 0,'0'0'0'0,"0"0"0"0,0 0 0 0,0 0 49 0,0 0 1 0,0 0 0 0,0 0 0 0,0-28-50 16,0 20 0-16,0 2 0 0,0 6 0 0,0 0 81 0,0 0-1 15,-6-3 0-15,6 3 2 0,-5-5-82 0,5 5 0 16,-3 8 0-16,0-2 0 0,3-6 72 0,-3 8 0 16,-2 3 1-16,5 6 0 0,-6 6-73 0,4 2 0 15,2 6 0-15,2-3 0 0,4-3-9 0,2 32 1 16,-5-32 0-16,0-2 0 0,2 19 8 16,-5-23 0-16,0-2-26 0,0 20 0 15,-5-15-1-15,5 4 1 0,-6-4 26 0,3 9 0 16,-8 6 0-16,3-1-206 0,2 6-1 0,-7 1 0 15,2-12 0-15,2 2 155 0,-5 1 0 0,3-9-1 16,3 1 2-16,8-26-99 0</inkml:trace>
  <inkml:trace contextRef="#ctx0" brushRef="#br0" timeOffset="81915.95">17853 17706 988 0,'0'0'0'0,"0"0"0"0,0 0 19 15,0 0 1-15,0 0-1 0,0 0 1 16,0 0-20-16,0 0 0 0,0 0 78 0,0 0 0 15,0 0 1-15,0 0 0 0,0 0-79 16,0 0 0-16,0 0 65 0,0 0 1 16,0 0 1-16,0 0-1 0,28-6-66 15,-14 12 0-15,10 0 27 0,26 2 1 16,-17-8 0-16,-5 0 0 0,35 0-28 16,-35-6 0-16,2 1-103 0,15-7 1 15,-23 7-1-15,-3-1 1 0,25-2 102 16,-24-1 0-16,-1 4-178 0,20-9 1 15,-31 8 1-15,-8 6-436 0</inkml:trace>
  <inkml:trace contextRef="#ctx0" brushRef="#br0" timeOffset="82282.47">18715 17548 584 0,'0'0'0'0,"0"0"0"0,0 0 0 0,0 0 78 16,0 0 1-16,0 0 1 0,0 0-1 0,28-8-79 15,-17 5 0-15,-3-3 0 0,9-2 0 0,-4 0 84 0,1-1 1 16,0 4-1-16,3-1 1 0,-4 3-85 0,-4-3 0 16,2 6 0-16,0 0 0 0,3 0 80 0,-6 0-1 15,3 0 0-15,3 0 1 0,0 0-80 0,5 0 0 16,0 6 0-16,1-3 0 0,-1 3-92 0,0-4 2 16,1 1 0-16,-1 0-1 0,-8 3 91 0,3-1 0 15,-9-2 0-15,4 0 0 0,-4 0-165 0,-2 2 0 0,-3-5 0 16,0 0 1-16,0 0-237 0</inkml:trace>
  <inkml:trace contextRef="#ctx0" brushRef="#br0" timeOffset="82548.9">18740 17813 696 0,'0'0'0'0,"0"0"0"15,0 0-5-15,0 0 0 0,28 0 0 16,-23 0 1-16,3 0 4 0,-2 0 0 16,5-6 85-16,8 1 2 0,-10 2-1 15,4 3 0-15,18 0-86 0,-20-6 0 0,3 6 84 16,24-3-1-16,-10 0 0 0,-3 1 1 16,36-7-84-16,-31 1 0 0,3-1-107 15,31-8 1-15,-37 9 0 0,-2 0 0 16,19-6 106-16,-24 8 0 0,-1-5-148 15,0 8-1-15,-5-6 0 0,0 4 2 0,-14 5-106 0</inkml:trace>
  <inkml:trace contextRef="#ctx0" brushRef="#br0" timeOffset="83015.85">20066 17191 696 0,'0'0'0'0,"0"0"0"0,0 0 102 0,0 0 0 0,-31 17-1 0,23-11 2 16,3 2-103-16,-4-8 0 0,4 3 0 0,-1 2 103 15,1 1 1-15,2 0-1 0,3 2 0 0,0-5-103 16,0 8 0-16,-6 3 0 0,6 0 0 0,0 6 64 0,0 3 0 16,6 5-1-16,0 3 1 0,2 2-64 15,6 4 0-15,-1 0 0 0,-2 8 0 0,-2 8 20 0,2 68 0 16,-11-42 0-16,0 0 0 0,-6 8-20 16,6 11 0-16,-11 3 0 0,3 9-82 0,-20 73 1 15,15-135 0-15,13-48-1126 0</inkml:trace>
  <inkml:trace contextRef="#ctx0" brushRef="#br0" timeOffset="119765.87">20176 13880 539 0,'0'0'0'0,"0"0"0"0,0 0 0 0,0 0 3 0,0 0 1 0,0 0-1 0,0 0 1 0,0 0-4 16,0 0 0-16,0 0 0 0,0 0 0 0,0 0 100 15,0 0 1-15,0 0 1 0,0 0-1 0,0 0-101 16,0 0 0-16,0 0 0 0,0 0 0 0,0 0 30 16,-33 31 0-16,28-29 1 0,-6 1 0 0,2 6-31 15,-2-4 0-15,3 4 0 0,-6-4 0 0,3-2 73 0,-3 11 0 16,9-5 1-16,-1-4 0 0,-2 7-74 16,8-12 0-16,-6 5 101 0,4 1 2 15,2-6-2-15,-3 8 1 0,0 4-102 16,3-7 0-16,-5 6 36 0,-4 23-1 15,4-14 0-15,-6 0 0 0,-6 27-35 16,12-27 0-16,-6 0 17 0,-9 16 1 16,15-16 0-16,2 3 0 0,-8-4-18 0,5 4 0 15,4-1 0-15,-4 1 26 0,-2-1 1 0,2 4 0 16,1 2 0-16,-1 3-27 0,1-3 0 0,2-8 0 16,3-1 0-16,-6-2 24 0,6-3 1 0,0 0-1 15,6-8 1-15,-6 2-25 0,0-8 0 0,6 9 0 16,-6-9 0-16,8 5 26 0,-8-5 1 0,5 6-1 15,-5-6 2-15,9 0-28 0,2-3 0 0,-6 3 0 16,3 0 0-16,-2-3 17 0,8 3 0 0,-6-5 0 0,3 2 0 16,-5 0-17-16,2 0 0 0,3-5 0 0,3 2 0 15,5 1-39-15,-5-1-1 0,0 0 1 0,5 1 1 16,6-1 38-16,-6 0 0 0,9 4 0 0,2-7 0 16,9 4-185-16,0-4 2 0,-6 4-2 0,-6-4 1 0,9 3 28 15,-8-5 0-15,-9 3-1 0,-8-1 2 0,-11 9-487 16</inkml:trace>
  <inkml:trace contextRef="#ctx0" brushRef="#br0" timeOffset="120633.52">21704 13444 482 0,'0'0'0'0,"0"0"0"0,0 0 17 0,30-17 2 15,-24 11-2-15,2 3 1 0,-2-11-18 16,-6 14 0-16,5 0 116 0,-5 0 1 16,0 0-1-16,0 0 0 0,0 0-116 15,0 0 0-15,0 0 77 0,0 0 0 16,0 0 0-16,-5 9 1 0,-6 13-78 15,-3 4 0-15,-11 10 57 0,-28 37 1 16,34-39-1-16,0-6 2 0,-1-5-59 0,1 5 0 16,-3 0 0-16,0-6 49 0,0 1 0 0,2-1 0 15,4 4 1-15,-3 2-50 0,-1 0 0 0,1-5 0 0,-3-1 0 16,-3 3 37-16,-17 26 0 0,23-31-1 16,0 2 1-16,-12 20-37 0,18-25 0 15,2-5 42-15,-9 4 0 0,12-7 0 0,8-1 1 16,-6 4-43-16,6-7 0 0,-5 4 65 15,10-4 0-15,-5 4 0 0,0-1 1 16,14 12-66-16,0-12 0 0,5 3 20 16,31 12 0-16,-17-15 0 0,11-5 1 15,48 9-21-15,-48-10 0 0,0 4-35 16,50 5 1-16,-50 0 0 0,3 6-1 16,41 11 35-16,-54-16 0 0,2 2-135 0,-1 0 0 15,-10-6 1-15,-5-5-1 0,-20-3-1168 0</inkml:trace>
  <inkml:trace contextRef="#ctx0" brushRef="#br0" timeOffset="122766.46">24613 13913 1494 0,'0'0'0'0,"0"0"0"15,0 0 0-15,25-2-21 0,-6 2 0 0,3-6 0 16,-5 0 0-16,-9 4 21 0,-8 2 0 0,0 0 0 16,0 0 0-16,0 0-143 0,0 0 1 0,0 0-1 15,0 0 1-15,0 0 20 0,0 0 2 0,0 0-1 0,0 0 1 16,0 0-148-16</inkml:trace>
  <inkml:trace contextRef="#ctx0" brushRef="#br0" timeOffset="135532.6">23248 12805 190 0,'0'0'0'0,"0"0"0"0,0 0 32 0,0 0 2 16,0 0-2-16,0 0 1 0,0 0-33 15,0 0 0-15,0 0 78 0,0 0 1 16,0 0 1-16,0 0-1 0,0 0-79 16,0 0 0-16,0 0 113 0,0 0 2 15,0 0-2-15,22-28 2 0,-16 31-115 16,-6-3 0-16,5 5 56 0,1 9 0 16,-3 0 0-16,-1 6 2 0,1 5-58 0,3 15 0 15,-6 5 0-15,-6 11 93 0,3-5 0 0,1 5 1 16,-1-8 0-16,3 0-94 0,-14 56 0 15,11-48 0-15,3 0 42 0,-3 54 0 16,3-48 1-16,-5-3-1 0,5 3-42 0,-8 0 0 16,2 2 0-16,1 4 68 0,-9 61 1 0,3-75 1 15,2-3-1-15,-10 36-69 0,8-51 0 16,8-5-7-16,-2-3 1 0,-4-5-1 0,4-1 1 16,5-8 6-16,0-5 0 0,0-3 0 0,0-6 0 15,0 0-174-15,14-9 0 0,-9-2 1 0,-2-3-166 16,14-40 176-16,-4 12-2 0,-13 42-529 15</inkml:trace>
  <inkml:trace contextRef="#ctx0" brushRef="#br0" timeOffset="136066.37">23762 13728 786 0,'0'0'0'0,"0"0"0"0,0 0 0 0,27 14 19 0,-10-3 1 0,0-2 0 15,-1-1 0-15,1 0-20 0,-3-2 0 0,-3 0 0 16,2-6 0-16,-10 0 112 0,-3 0 2 0,11 0-1 16,-5 0 1-16,-1 0-114 0,9 2 0 0,0 4 0 15,0 0 0-15,5-6 86 0,6 0 0 0,3 0 1 16,2 0-1-16,-8 0-86 0,8 0 0 0,-5 0 0 15,3-6 0-15,2 3 40 0,-5 0 0 0,3-5 0 16,-3-3 1-16,0-3-41 0,16-20 0 16,-22 14 0-16,-5 1 32 0,11-21 0 15,-19 20 0-15,-6 4 0 0,0-18-32 0,-6 20 0 16,6 3 34-16,-19-15 1 0,5 15 0 16,0-3 0-16,-22-14-35 0,17 14 0 15,-3-3-17-15,-23-14 1 0,21 25-2 0,2 6 2 16,-28 3 16-16,19 3 0 0,-2 5 45 15,-44 28-1-15,38-13 0 0,1 5 0 16,-4 2-44-16,9 4 0 0,3 5 0 0,2-2 44 16,3 2 0-16,6-3 1 0,2 0 0 0,3 1-45 15,-5 39 0-15,11-37 0 0,2-6 34 16,6 43 1-16,6-42 0 0,-6 2 0 16,19 29-35-16,0-40 0 0,6-3-1 0,28 26 0 15,-20-34 0-15,6-3 1 0,38 5 0 16,-38-16 0-16,2-6-245 0,47-19 1 15,-43-1-1-15,-4-5-201 0,47-34 243 16,-49 34 0-16,-39 28-495 0</inkml:trace>
  <inkml:trace contextRef="#ctx0" brushRef="#br0" timeOffset="136599.68">24925 13497 629 0,'0'0'0'0,"0"0"0"0,0 0 36 0,33-6 0 15,-27 6 0-15,-6 0 2 0,0 0-38 16,0 9 0-16,-3-3 53 0,-3 5 1 0,1 3 0 16,-6 8 0-16,-3 4-54 0,6 5 0 0,-4 5 0 15,7 1 120-15,2-3-1 0,-2 2 1 0,5-5-1 0,0-3-119 16,0-3 0-16,0 6 0 0,0 3 0 0,0 3 54 15,8 30 1-15,-3-39-1 0,1-2 1 16,0 16-55-16,-6-25 0 0,0-9 39 16,0 4 1-16,0-12 0 0,0 5 0 15,0-5-40-15,5 0 0 0,-5 0 14 16,0-5 1-16,3-4 0 0,2-2 0 16,1-3-15-16,2-14 0 0,3-9 0 0,3-8-13 0,-6-6 1 15,3 4 0-15,-5-4 0 0,2 9 12 0,9-65 0 16,-3 51 0-16,5-6 3 0,22-54 0 15,-16 63 0-15,3 5 0 0,2 0-3 16,-10 12 0-16,-1 2 0 0,-5 6 12 0,0 2 1 16,-3 12 0-16,-3 3 0 0,3 8-13 0,-6 3 0 15,-2 0 0-15,3 0 0 0,-1 3 8 0,1 0 0 0,8 5 0 16,-6 1 1-16,6 8-9 0,24 31 0 16,-21-20 0-16,2 5 48 0,14 38 2 15,-27-32-2-15,-3 3 1 0,2 43-49 16,-5-37 0-16,0 5-9 0,-3 0 1 0,3-8 0 15,0-2 0-15,-2-1 8 0,-1 0 0 0,6-5 0 16,-1-9 0-16,1 0-116 0,8 14 1 16,-11-28-1-16,6-5 1 0,10-9 115 15,-5 0 0-15,-5 0-130 0,2-12 2 0,6-7-1 16,3-7 1-16,-17 26-724 0</inkml:trace>
  <inkml:trace contextRef="#ctx0" brushRef="#br0" timeOffset="137048.72">26339 12557 798 0,'0'0'0'0,"0"0"0"0,-25 51 62 0,-13 19 0 16,10-41 0-16,9 4 1 0,-3 7-63 0,-1 7 0 15,4 4 0-15,0 5 130 0,5 1 2 0,8 2-1 16,-2 5 1-16,5 4-132 0,6 70 0 16,5-68 0-16,1-2 49 0,2 5 0 0,3-6 0 0,2-2 1 15,4-3-50-15,-1 3 0 0,3-18 0 0,-3-4 0 16,6-4-159-16,39 23-1 0,-37-37 1 15,4-5-145-15,35 0 160 0,-41-26-1 0,-25 6-379 16</inkml:trace>
  <inkml:trace contextRef="#ctx0" brushRef="#br0" timeOffset="137432.37">27143 12701 1235 0,'0'0'0'16,"0"0"0"-16,0 0 1 0,-28 6 1 16,12-1 0-16,-6 9 0 0,-25 17-2 15,19-17 0-15,-5 9 90 0,-33 27-1 16,35-30 0-16,9-6 1 0,-16 14-90 16,26-22 0-16,7 2 47 0,5-8 1 0,3 9 0 15,-1-1 1-15,4 3-49 0,2-2 0 0,9 2 0 16,2 6 0-16,3 0 19 0,9 8 1 0,-6-8 0 15,-1 3 0-15,4 0-20 0,2 2 0 0,-2-5 0 16,-9 0 0-16,-5 0 49 0,-3 2 0 0,3-10 0 16,-8 5 1-16,2 0-50 0,-8 14 0 15,0-8 0-15,0 5 39 0,-19 31 1 16,5-28 0-16,0 6 0 0,-25 34-40 16,17-37 0-16,0 0-13 0,-3 0 0 0,3-3 0 0,3-3 0 15,2-8 13-15,-2 3 0 0,5-6 0 0,0-11 0 16,9-3-182-16,-9-9 2 0,14 1-2 15,0-6-173-15,0-37 183 0,8 9-1 0,-8 42-526 16</inkml:trace>
  <inkml:trace contextRef="#ctx0" brushRef="#br0" timeOffset="137782.63">27704 12223 854 0,'0'0'0'0,"0"0"0"0,0 0 0 0,38 31 26 0,-10-12 0 16,0 4 0-16,-6-1 0 0,-6 4-26 0,1 2 0 0,-3 3 0 16,5 2 0-16,0-2 136 0,20 48-1 15,-20-34 1-15,1 3 0 0,18 48-136 16,-27-40 0-16,3 3 132 0,0 0-1 0,-6-3 1 15,-2-2-1-15,-6 2-131 0,-3 3 0 0,-2-14 0 16,-6 3 0-16,-3-6 60 0,-17 37 0 16,9-42 0-16,-3-1 0 0,-33 40-60 15,34-45 0-15,-4 3 21 0,-2 0 1 0,-4 2-1 16,1-8 1-16,-5 3-22 0,-1-3 0 0,0-8 0 16,6-6 0-16,3-8-107 0,-3-6 2 0,2-6-2 15,9-5 2-15,3-6 105 0,-12-20 0 0,23 18 0 16,8-9-185-16,8-23 2 0,3 12-1 15,-11 39-849-15</inkml:trace>
  <inkml:trace contextRef="#ctx0" brushRef="#br0" timeOffset="138032.6">28759 12667 1247 0,'0'0'0'16,"0"0"0"-16,0 0 2 0,19 54 0 15,-27-38 0-15,0 4 0 0,-14 22-2 16,11-25 0-16,2-3-110 0,-16 14 1 16,17-8-1-16,-6-6 1 0,9 3 109 0,-1 0 0 15,4 5 0-15,-1 1-122 0,3 5 2 0,3 0-2 16,-1 0 2-16,-2-28-130 0</inkml:trace>
  <inkml:trace contextRef="#ctx0" brushRef="#br0" timeOffset="138182.47">28585 13576 1360 0,'0'0'0'16,"0"0"0"-16,11 28 103 0,6 3 1 16,-9-20-1-16,3-8 1 0,17 3-104 15,-17-6 0-15,-6-6 15 0,9-8 2 16,-3 5-1-16,3 1 0 0,16-29-16 0,-24 23 0 15,2 3-85-15,-14-25 2 0,-7 2 0 16,13 34-1108-16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5:29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27718 5870 11 0,'0'0'0'0,"0"0"0"0,0 0 0 0,0 0 0 0,0 0 1 0,0 0-1 0,0 0 1 0,0 0-1 16,0 0 0-16,0 0 0 0,0 0 0 0,0 0 0 15,0 0 1-15,-34-6-1 0,29 4 1 0,-1-1-1 0,-2 0 0 16,3 3 0-16,-6-6 1 0,11 6-13 0</inkml:trace>
  <inkml:trace contextRef="#ctx0" brushRef="#br0" timeOffset="366.41">27474 5862 404 0,'0'0'0'16,"0"0"0"-16,0 0 0 0,0 11 52 0,0 0 0 0,0 3 1 16,0-5 0-16,0-4-53 0,0 4 0 15,3-4 0-15,3-5 0 0,2 9 63 0,-8-9 0 0,3 5 1 16,-3 4-1-16,0 5-63 0,0-6 0 0,3 1 0 15,2 2 0-15,3 3 31 0,-8 0 1 0,6 0 0 16,-1-5 0-16,-2-1-32 0,3 20 0 16,-3-14 0-16,-3 0 22 0,-3 23 1 15,-3-15-1-15,3 4 0 0,-2 24-22 16,-1-22 0-16,-2 1 51 0,0 21 1 16,5-30 0-16,3-6 1 0,-8 14-53 15,8-14 0-15,3 3-2 0,2-8 0 0,-5 5 0 0,0 0 0 16,0 5 2-16,0-5 0 0,0 1 0 0,3-1 0 15,-3 0 35-15,3-6 0 0,-1 1 0 0,-2 2 0 16,3-3-35-16,0-2 0 0,-3 2 0 0,0-2 0 16,5-3-26-16,-5-3 0 0,6 5 0 0,-1-2 1 0,4-3 25 15,2 0 0-15,8-3 0 0,9-11 0 0,5 0-78 16,0-5 1-16,6-4 0 0,-3 1 0 0,5-12 77 16,34-25 0-16,-42 33 0 0,0 1-167 15,25-23 0-15,-30 20-1 0,-4 6-43 16,10-15 166-16,-29 23 0 0,-5 14-111 15</inkml:trace>
  <inkml:trace contextRef="#ctx0" brushRef="#br0" timeOffset="699.7">27762 5451 561 0,'0'0'0'0,"0"0"0"0,0 0-108 0,33 5 1 0,-25-2-1 16,3 3 1-16,17-12 107 0,-17 6 0 0,-3 6-10 15,9-6 1-15,-9 0-1 0,-8 0-67 16</inkml:trace>
  <inkml:trace contextRef="#ctx0" brushRef="#br0" timeOffset="1066.65">27828 5898 89 0,'0'0'0'0,"0"0"0"16,0 0 0-16,0 0-15 0,0 0 0 0,28-6 0 15,-17 1 1-15,-3 2 14 0,9-3 0 0,-4 1 0 16,7 2 0-16,-6-5-1 0,2 2 0 0,-2 6 0 15,0 0 0-15,-3 6 1 0,-3-4 0 0,-8-2 0 0,6 6 0 16,-1-3-2-16,3 2 1 0,-5 1 0 0,5-3 0 16,6 2 1-16,3 4 0 0,2 2 0 0,6-8 0 15,8 3-2-15,3-6 1 0,-11 5 0 0,-3-5 0 0,-22 0-11 16</inkml:trace>
  <inkml:trace contextRef="#ctx0" brushRef="#br0" timeOffset="1316.45">27881 6098 460 0,'0'0'0'15,"0"14"0"-15,0 0 35 0,0 17 2 16,0-20-1-16,0-2 0 0,5 5-36 15,1-11 0-15,-6-3-15 0,5 11 0 16,-5-11 0-16,8 0 1 0,20-9 14 16,2 4 0-16,9-9-88 0,8-6 1 0,3 3 0 15,2 3-1-15,-2-6 64 0,5 3 1 0,9 3 0 16,2 9 0-16,-66 5-54 0</inkml:trace>
  <inkml:trace contextRef="#ctx0" brushRef="#br0" timeOffset="4650.33">16621 13309 11 0,'0'0'0'0,"0"0"0"0,0 0 0 0,0 0 0 0,0 0 1 15,0 0-1-15,36-12 1 0,-30 1-1 0,2 3 0 16,0-1 0-16,3 1 0 0,-5 2 0 0,-1-5 1 16,-2 8-1-16,3-5 1 0,-6 2-1 0,0 6 0 15,5 0 0-15,-5 0 0 0,6-6 0 0,-6 6 0 0,8 0 0 16,-8 0 1-16,0 0-1 0,0 0 0 0,0 0 0 16,0 0 0-16,0 0 0 0,0 0 0 0,0 0 0 15,0 0 0-15,0 0 0 0,0 0 0 0,0 0 0 16,0 6 0-16,0 0 89 0,-6 8 1 15,4-3 0-15,-4 3 0 0,-5 20-90 16,5-20 0-16,4 3 86 0,-15 16 1 16,14-13-1-16,-2-6 1 0,-9 23-87 15,9-15 0-15,-4 1 73 0,-2 19-1 16,6-19 0-16,-1-4 0 0,-2 23-72 16,2-22 0-16,6 3 46 0,0-1-1 0,-2-2 0 0,2 0 1 15,2 2-46-15,4 1 0 0,-6-7 0 0,0-2 0 16,5-2 77-16,-2-4 1 0,0 1-1 0,0 2 0 15,2-6-77-15,-5 4 0 0,6-1 0 0,-6 1 0 16,5 2 33-16,-2 0 1 0,3 1-1 0,-6-7 1 0,0 4-34 16,5-1 0-16,-5 3 0 0,0 1 0 0,6-1-35 15,2 9 1-15,-3-12-2 0,1 0 2 16,8 6 34-16,0-8 0 0,5 3 35 16,25-9 2-16,-11-6-2 0,9-5 1 15,2-1-36-15,-8-2 0 0,-3 0 0 0,-5-3-142 0,2-2 2 16,-8-1-1-16,3 0 1 0,0-2 140 15,-6-1 0-15,-5 9 0 0,-9 6 0 0,-5-3-130 0,0 2 1 16,-5 1-1-16,-1-4 1 0,6 12-290 0</inkml:trace>
  <inkml:trace contextRef="#ctx0" brushRef="#br0" timeOffset="5134">16848 12763 831 0,'0'0'0'0,"0"0"0"0,0 0 58 0,0 0 1 16,0 0-1-16,0 0 2 0,0 0-60 15,0 0 0-15,0 0-106 0,0 0 1 16,30-6-1-16,-30 6 2 0,6 3 104 15,-4 3 0-15,-2-6-485 0</inkml:trace>
  <inkml:trace contextRef="#ctx0" brushRef="#br0" timeOffset="5732.85">17588 13027 550 0,'0'0'0'0,"0"0"0"0,0 0 0 0,0 0 26 0,0 0 1 0,0 0 0 16,0 0 0-16,33-5-27 0,-27-1 0 0,2-2 0 16,3-1 0-16,3 1 49 0,19-9 1 15,-25 8 1-15,3 7-1 0,-2-4-50 16,-9 6 0-16,11-6 44 0,-6 6 0 0,-2 3 0 0,2 0 1 15,1 3-45-15,2-6 0 0,9 5 0 0,-3 4 0 16,5 2 21-16,-8 0 0 0,6-2 0 0,2 2 1 16,0 0-22-16,-2 0 0 0,-1-2 0 0,1-1 0 0,2 3 17 15,-5-5 0-15,11 0 0 0,-3-1 0 0,3 1-17 16,0 0 0-16,-6-6 0 0,6 0 0 0,-3-3-154 16,8 0-1-16,-7-3 0 0,-1-2 1 0,5-1 70 15,-2-2 1-15,-11 0 0 0,-3 0 0 0,-11 11-94 16</inkml:trace>
  <inkml:trace contextRef="#ctx0" brushRef="#br0" timeOffset="6166.87">17679 13404 212 0,'0'0'0'0,"0"0"0"0,0 0 0 0,0 0 0 16,0 0 0-16,0 0 1 0,0 0-1 15,0 0 0-15,0 0 36 0,0 0 1 0,0 0-1 16,0 0 0-16,0 0-36 0,0 0 0 16,0 0 70-16,0 0 1 0,0 0 0 15,0 0 0-15,28-14-71 0,-28 14 0 0,11 0 61 16,8 0 1-16,0 0 0 0,6 0 0 16,28-8-62-16,-31 5 0 0,8 0 37 15,28-3 1-15,-38 4-1 0,-1-1 2 16,25-6-39-16,-22 9 0 0,3 6-79 15,19-3 1-15,-24 0 0 0,7 5-1 16,23-2 79-16,-33-6 0 0,-1 0-115 0,6-6-1 16,-11 6 1-16,-11 0-170 0</inkml:trace>
  <inkml:trace contextRef="#ctx0" brushRef="#br0" timeOffset="6850.31">19146 12884 617 0,'0'0'0'0,"0"0"0"0,0 0 5 15,0 0 0-15,0 0 0 0,0 0 0 16,0 0-5-16,22 31 0 0,-22-23 0 0,0 6 27 16,-3 3 0-16,-2 6 0 0,-1 5 1 0,-8 8-28 0,-5 7 0 15,3-4 0-15,-1-5 0 0,6-6 32 0,-19 28 0 16,13-28 0-16,0-5 0 0,-10 25-32 16,21-26 0-16,1-5 35 0,-1 22 0 15,3-27 0-15,-2-1 1 0,-3 9-36 16,8-12 0-16,0-8 5 0,2 8 1 15,-2-8-1-15,6 6 0 0,5 0-5 16,3-4 0-16,-6 4-36 0,22-6 2 16,-10 0 0-16,5-6 0 0,27 1 34 15,-33 5 0-15,1 3-19 0,13-1 1 16,-19 4 0-16,0-3 0 0,10 8 18 16,-15-5 0-16,2 2 67 0,3 9 0 15,-9-8 1-15,1 2 0 0,-1 3-68 0,-2 3 0 16,-3 0 0-16,0 5 31 0,-3 1 0 0,-8 8 0 15,-3-3 1-15,-5 11-32 0,-6 0 0 0,0 1 0 16,-2-9 0-16,-4 5 25 0,-30 32 1 0,31-40 0 16,2-3 0-16,-30 18-26 0,28-29 0 15,2-3-86-15,-10-8 2 0,18-6-1 0,7-3 0 16,-12-16 85-16,14 8 0 0,2 0-130 16,-10-29 0-16,0 10 0 0,19 33-316 15</inkml:trace>
  <inkml:trace contextRef="#ctx0" brushRef="#br0" timeOffset="7234.39">18936 12780 11 0,'0'0'0'0,"0"0"0"0,0 0 0 0,0 0 1 16,0 0-1-16,0 0 1 0,0 0-1 15,0 0 0-15,0 0 95 0,0 0 1 16,30-9 0-16,-27 9 0 0,14-8-96 15,-9 5 0-15,3 0 88 0,11 3 1 0,-11 0-1 16,0 6 0-16,22 2-88 0,-19-8 0 16,6 6 54-16,18 16-1 0,-13-16 0 15,8 2 0-15,34 9-53 0,-32-14 0 16,4 0 8-16,41 3 0 0,-36-4 0 0,3 4 0 16,42 8-8-16,-51-11 0 0,1 3-101 15,27 8 0-15,-55-6-1 0,-11-8-416 16</inkml:trace>
  <inkml:trace contextRef="#ctx0" brushRef="#br0" timeOffset="16168.09">16859 14839 528 0,'0'0'0'0,"0"0"0"0,0 0 22 0,30-8 1 0,-22 5-1 0,1 0 1 15,2 3-23-15,-11 0 0 0,0 0 51 16,0 0 0-16,0 0 1 0,0 0 0 16,0 0-52-16,0 0 0 0,0 0 74 15,0 14 1-15,0-14 0 0,0 6 0 16,0 2-75-16,0 3 0 0,0 3 70 0,-6 12 0 15,3-7 1-15,1 7 0 0,-1-1-71 16,-8 3 0-16,3 3 0 0,2 6 58 0,1 2 1 16,-4-5 1-16,4 0-1 0,5 2-59 0,-6-8 0 15,1 1 0-15,-4-1 0 0,4 0 16 0,-1 22 1 16,4-33 0-16,-4-3 0 0,1 12-17 16,5-18 0-16,0-8-23 0,11 0 1 15,-11 0-1-15,5 3 1 0,-5-3 22 0,14-8 0 16,-6-1 0-16,3 1 9 0,3-4 1 0,0-7 0 15,5-4 0-15,6-8-10 0,-6 3 0 0,-8 6 0 16,-2 8 0-16,-4 8 12 0,-5 0 0 0,0 1 0 16,3-1 1-16,-3 6-13 0,0 0 0 0,0 0 0 15,6-3 0-15,-6 3-26 0,0 0 1 0,0 0 0 16,0 0 0-16,0 0 25 0,0 0 0 0,0 0 0 16,0 0 0-16,5 3 8 0,-5-3 0 0,6 11 0 15,-1 3 1-15,3 6-9 0,-2-6 0 0,-1 9 0 16,4-1 0-16,5 3 19 0,-1 29 0 0,-7-40 0 15,-1 0 0-15,9 9-19 0,-8-12 0 16,-3-3 23-16,8 12 1 0,-11-20-1 16,5 3 2-16,9-3-25 0,-14-3 0 15,5 3 44-15,15-14 0 0,-12-3 0 0,3 0 1 16,3-5-45-16,5-9 0 0,-5-3 0 0,5-3 3 16,6-5 1-16,-5 0-1 0,-1 8 1 0,0 3-4 15,1-5 0-15,-7 10 0 0,1 4 0 0,0 2-74 16,8-8 1-16,-14 20-2 0,1 8 2 15,2-3 73-15,-6 0 0 0,1 0-193 16,8 3 1-16,-1 0-1 0,-4 0-144 0,7 0 191 16,-10 0 0-16,-6 0-228 0</inkml:trace>
  <inkml:trace contextRef="#ctx0" brushRef="#br0" timeOffset="16750.27">18024 14274 504 0,'0'0'0'0,"0"0"0"0,0 0 39 0,0 0-1 0,0 0 0 16,0 0 1-16,0 28-39 0,0-14 0 0,-2 3 0 16,2 2 73-16,-6 4 2 0,6 5-1 0,-8 6 0 0,2 5-74 15,-5 1 0-15,3 2 0 0,2 3 0 0,-2 3 38 16,-3 36 2-16,6-39-1 0,2 0 0 16,-3 39-39-16,6-50 0 0,-5-3 26 15,5 0 0-15,-6-3 0 0,1 3 0 0,2-3-26 16,-3 0 0-16,-2-8 0 0,3-3 0 0,5-3 3 15,0-8 1-15,0 2-1 0,-6-2 1 0,6-6-4 16,0 0 0-16,0 8 0 0,0-8 0 0,0 0-12 0,6 0 0 16,-6 0 0-16,0 0 0 0,2-5 12 0,-2 5 0 15,11-9 0-15,3-5 0 0,3-6-48 0,16-25 1 16,-14 20-1-16,1 3 0 0,13-29 48 16,-22 34 0-16,-3 6-12 0,6-6 0 15,-9 11 0-15,-5 6 0 0,0 0 12 16,6-5 0-16,-6 5 48 0,0 0 2 15,3-3-2-15,-3 3 1 0,0 11-49 16,3-5 0-16,-1 2 28 0,4 17 1 16,-1-5-1-16,-5 5 1 0,3 4-29 0,3-1 0 15,-6-3 0-15,5 0-13 0,-5 1 0 0,0 2 0 16,6-3 0-16,2-2 13 0,-3 5 0 0,1 3 0 16,8-3 0-16,0 0-202 0,13 37 2 15,-16-32-1-15,-5-2-49 0,8 20 202 16,-14-45-1-16,0-6-137 0</inkml:trace>
  <inkml:trace contextRef="#ctx0" brushRef="#br0" timeOffset="17049.98">18709 15028 517 0,'0'0'0'0,"0"0"0"0,0 0-52 16,45-12 1-16,-40 9 0 0,1 3 0 16,-3 6 51-16,-3-6 0 0,0 0-27 0,0 0 1 15,0 0-1-15,-6 3 1 0,6-3 26 16,0 0 0-16,-3 11 0 0,-2 0 105 0,-6 4-1 16,8 4 1-16,-3-2-1 0,-2 8-104 0,5-2 0 15,6 5 0-15,0 0 0 0,2-8 81 0,1 2 2 16,-1 1-2-16,4 8 1 0,-1 0-82 0,9 28 0 15,-12-25 0-15,3 2-48 0,3 29 1 16,-2-37 0-16,2-8-1 0,5 16 48 16,-13-27 0-16,-3-9-122 0,8-14 0 15,-8 5-1-15,0 9-173 0</inkml:trace>
  <inkml:trace contextRef="#ctx0" brushRef="#br0" timeOffset="17516.25">19193 14473 831 0,'0'0'0'0,"0"0"0"0,0 0 0 0,0 0 47 0,0 0 0 16,0 0 0-16,0 0 1 0,0 0-48 0,0 0 0 15,0 0 0-15,0 0 0 0,0 0 28 0,0 31 0 16,0-19-1-16,0-4 1 0,0 0-28 0,0 4 0 15,0-4 0-15,-6 6 0 0,6 6 76 0,-2 25 1 16,-1-11-1-16,3 5 0 0,0 43-76 16,-3-46 0-16,3 1 49 0,0 39 2 15,0-37-2-15,0 0 1 0,3 4-50 0,-3 2 0 16,-3 0 0-16,3 3 2 0,0 2 1 0,0-8-1 16,-5 6 1-16,5-6-3 0,-9 43 0 15,7-40 0-15,2-3-154 0,0 31 1 16,0-45-1-16,2-2-163 0,1 7 154 15,-3-27 0-15,0-6-244 0</inkml:trace>
  <inkml:trace contextRef="#ctx0" brushRef="#br0" timeOffset="18083.09">19596 15033 303 0,'0'0'0'0,"0"0"0"0,0 0-4 0,31 26 1 16,-23-21-1-16,3-5 1 0,-6 6 3 16,-5-6 0-16,0 0 146 0,0 0 2 15,0 0-1-15,0 0 1 0,0 0-148 0,3 8 0 16,0-2 0-16,5-3 0 0,1 2 85 0,-4 4 2 15,6 2-1-15,-3-3 0 0,3 1-86 0,-2 2 0 16,2-2 0-16,3-1 0 0,-9-8 73 0,3 3-1 0,1-3 0 16,2-3 0-16,-6 3-72 0,4-6 0 0,2 4 0 15,-3-4 0-15,6-3 7 0,11-10 0 16,-14 5 0-16,-3-3 1 0,11-17-8 16,-8 17 0-16,-11 6-35 0,3-12 2 15,-6 12-1-15,3 3 1 0,-11 2 33 16,6-2 0-16,-4-1-28 0,-4-5 0 15,-1 3 0-15,3 8 0 0,-20-8 28 16,12 11 0-16,-3 3 56 0,-25 11 0 16,22 0 0-16,0 8 0 0,-2-2-56 0,5 8 0 0,2-3 0 15,1 4 35-15,5 4-1 0,0-5 0 0,0 1 0 16,-2-1-34-16,8 0 0 0,-3-3 0 0,2 3 0 16,1 6 22-16,-9 28 0 0,9-31 0 0,-3-3 0 15,-6 26-22-15,12-29 0 0,5 3 29 16,-6 14 2-16,6-28-1 0,0-5 0 15,20 5-30-15,-15-14 0 0,4 0-4 16,29 0 0-16,-7-6 0 0,10-2 0 16,42-20 4-16,-44 8 0 0,5-5-160 15,33-23 1-15,-41 31 0 0,0 3 0 16,-3 0 159-16,-8-3 0 0,-11 0 0 0,0 3-141 0,-3-6-1 16,-9 9 1-16,-2 5 0 0,0 6-343 0</inkml:trace>
  <inkml:trace contextRef="#ctx0" brushRef="#br0" timeOffset="18483.12">18837 14347 1213 0,'0'0'0'0,"0"0"0"0,0 0-81 0,0 0 0 0,19 28-1 0,-16-20 2 0,2 4 80 0,1-4 0 16,-1 3 0-16,-2-2 0 0,0-1-143 0,0-2 1 15,-3-6-1-15,0 0 1 0,0 0-98 0</inkml:trace>
  <inkml:trace contextRef="#ctx0" brushRef="#br0" timeOffset="20016.64">21088 14757 448 0,'0'0'0'0,"0"0"0"0,0 0 10 0,0 0 0 16,0 0 0-16,0 0 0 0,0 0-10 15,0 0 0-15,0 0 28 0,0 0-1 16,0 0 0-16,0 0 0 0,0 0-27 15,0 0 0-15,0 0 70 0,0 0 1 16,0 0 1-16,0 0-1 0,0 0-71 16,-30 15 0-16,27-10 42 0,-3 12 0 15,6-9 0-15,-5 7 2 0,-4 18-44 16,4-16 0-16,-1 0 88 0,6 20 1 16,-2-15 0-16,-1-5 0 0,0 3-89 0,3 2 0 0,-5 1 0 15,5-4 43-15,-6 4 1 0,3 5 0 0,-2 0 0 16,-1 6-44-16,1-3 0 0,2-6 0 0,0-5 0 15,0-6 36-15,-2 0 0 0,-1-3 0 0,6-2 1 0,0-4-37 16,0-5 0-16,0 6 0 0,0-6 0 0,0 0 15 16,6 3 0-16,-6-3 0 0,0 0 0 0,0 0-15 15,5 0 0-15,1 0 0 0,2 0 0 0,3 0 11 16,-2-3 0-16,-1 3-1 0,3 0 1 0,3 3-11 16,0 0 0-16,-3-3 0 0,-3 2 0 0,3 4-85 15,-8-3 1-15,2 3 0 0,1 2 0 0,2 3 84 16,3 3 0-16,-5-5 0 0,-1-1 0 0,3 1-122 0,-2 2 0 15,-1-11 1-15,-5 0-1 0,0 0-633 0</inkml:trace>
  <inkml:trace contextRef="#ctx0" brushRef="#br0" timeOffset="20583">21002 14290 1224 0,'0'0'0'0,"0"0"0"0,0 0 60 0,0 0 0 16,0 0 0-16,0 0 0 0,0 0-60 15,0 0 0-15,0 0 67 0,0 0 2 16,0 0-1-16,0 0 0 0,0-28-68 15,0 28 0-15,0-2-10 0,0 2 0 16,0 0 0-16,0 0 0 0,0 0 10 16,0 2 0-16,3 4-156 0,3 0-1 0,-1-4 0 15,-5 10 2-15,0-7-5 0,0 4 0 16,0-9 1-16,0 0-286 0</inkml:trace>
  <inkml:trace contextRef="#ctx0" brushRef="#br0" timeOffset="21416.12">21845 14431 11 0,'0'0'0'0,"0"0"0"0,0 0 0 0,0 0 0 0,0 0 1 0,0 0-1 0,0 0 1 0,0 0-1 15,0 0 0-15,0 0 0 0,0 0 0 0,0 0 112 16,-33 9 1-16,27-4 0 0,-5-2 0 0,3 0-113 16,-3 0 0-16,-3-1 0 0,6 1 0 0,-3 0 78 15,5 0-1-15,3 0 0 0,-8 2 2 0,6 1-79 16,2 2 0-16,-3-5 0 0,-2 3 0 0,5-1 111 15,3 1 1-15,3 3 0 0,0 5 0 0,-3-6-112 16,0 3 0-16,5 3 0 0,1 6 0 0,-1 0 87 0,9-1 0 16,0 1 0-16,-3 3 1 0,3-6-88 0,19 19 0 15,-14-25 0-15,-5 3 44 0,30 6 0 16,-24-11 0-16,-1-1 0 0,23 0-44 16,-20-5 0-16,0 0 22 0,22 0 2 15,-25 0-1-15,1-3 0 0,4 0-23 16,-10 2 0-16,-14-2 15 0,6 3 1 15,-6-3 0-15,0 0 0 0,-6 3-16 16,6 3 0-16,-5 2 4 0,-4 12 0 16,-7-6 0-16,2 8 0 0,-19 12-4 15,14-17 0-15,-1-3 7 0,-13 17 0 16,14-17 0-16,2 3 0 0,1 0-7 0,-6 5 0 16,-1 4 0-16,-4 2 2 0,2 0 0 0,0 3 0 15,-3-3 0-15,4 0-2 0,-1 3 0 0,5-11 0 16,1 0 0-16,5 2-84 0,-2-5 0 0,7-3 1 0,1 0 0 15,3-3 83-15,5-2 0 0,-6-4 0 0,3 4 0 16,3-9-123-16,-5 0 2 0,5 0-1 0,-6 0 1 16,6 0-729-16</inkml:trace>
  <inkml:trace contextRef="#ctx0" brushRef="#br0" timeOffset="21933.31">22491 14614 629 0,'0'0'0'0,"0"0"0"0,0 0 0 0,0 0 50 0,0 0 0 0,0 0 1 0,0 0 0 16,0 0-51-16,0 0 0 0,0 0 0 0,0 0 0 15,25 0 96-15,-17 0 1 0,1 0-1 0,2 0 0 0,-6 3-96 16,3 2 0-16,4-2 0 0,-4-3 0 0,6 0 59 16,5 0 2-16,3 3-2 0,6 5 1 0,-1-8-60 15,4 0 0-15,-4 0 0 0,-2 0 0 0,0 0-19 16,0-5 0-16,-3 5 0 0,-3 5 1 0,1-5 18 15,-4 3 0-15,1 0 0 0,-3 0 0 0,2 3-114 0,4 2 1 16,-7 0 0-16,1-2-1 0,-3 0-34 0,-2-3-1 16,2-1 0-16,-11-2 1 0,0 0-102 0</inkml:trace>
  <inkml:trace contextRef="#ctx0" brushRef="#br0" timeOffset="22233.35">22549 14943 752 0,'0'0'0'16,"0"0"0"-16,0 0 66 0,20 28-1 15,-12-22 0-15,-3-3 1 0,9 2-66 16,-3-5 0-16,3 0 44 0,16 0 0 0,-10-5-1 16,7 2 1-16,34 0-44 0,-36 3 0 15,0-3 22-15,19 3 0 0,-25 3 0 0,1 8 1 16,13 9-23-16,-14-9 0 0,-5 1-125 16,3 2 0-16,-1 3-1 0,-2 2 2 0,-3-5 1 15,-3 0 1-15,3-8-1 0,-5-3 2 0,-6-3-96 16</inkml:trace>
  <inkml:trace contextRef="#ctx0" brushRef="#br0" timeOffset="23049.98">24019 14414 573 0,'0'0'0'0,"0"0"0"0,0 0 0 0,0 0 53 16,0 0 0-16,0 0 0 0,0 0 1 0,0 0-54 15,0 0 0-15,0 0 0 0,0 0 0 0,0 0 86 0,0 0 1 16,0 0 1-16,0 0-1 0,-28-3-87 0,23 1 0 16,-9 2 0-16,-3 2 0 0,1 4 54 0,-4 2 1 15,-2 4 0-15,0 2 0 0,-8 3-55 0,2 2 0 16,0 4 0-16,1-1 0 0,5 1 5 0,2 2 0 15,-4-2 0-15,-1 5 1 0,3-3-6 0,-28 26 0 16,31-26 0-16,-1 6 56 0,-16 28 1 16,20-31 0-16,2 0 0 0,-5 23-57 15,13-23 0-15,1-5 36 0,-1 2 0 0,3 6 0 16,3 0 1-16,0 0-37 0,0 3 0 0,0-6 0 16,6-3 0-16,2-2 23 0,0-1 1 0,1-8-1 15,-1 3 0-15,3 0-23 0,6-9 0 0,7 4 0 16,-4-1 0-16,7 0 12 0,9-2 1 0,-3-4-1 15,6-2 1-15,0-3-13 0,-1-3 0 0,1-5 0 16,0-3 0-16,-1-6 6 0,1-3 1 0,0-3 0 0,-6 1 0 16,6-6-7-16,32-34 0 0,-40 25 0 15,2-5-4-15,25-42 0 0,-33 39 0 16,2 3 1-16,15-49 3 0,-26 49 0 0,-2 3 7 16,0-3 1-16,-3 2 0 0,-8 4 0 0,-3 5-8 15,0 3 0-15,-3-6 0 0,-8 0 0 0,3 0 9 16,-31-22 1-16,20 36-1 0,-9 9 1 15,-27-9-10-15,22 18 0 0,-6 4-157 16,0 4-1-16,-8 8 0 0,3 3 2 0,-5 11 52 16,2 0 2-16,-3-11-1 0,-5-6 0 0,55-11-595 15</inkml:trace>
  <inkml:trace contextRef="#ctx0" brushRef="#br0" timeOffset="24349.91">25135 14288 1157 0,'0'0'0'0,"0"0"0"0,0 0 19 0,0 0 1 15,0 0 0-15,0 0 0 0,30 19-20 16,-30-19 0-16,-3 9 52 0,3-6 0 16,0-3 0-16,0 0 0 0,0 0-52 15,0 8 0-15,0-8-121 0,14 8-1 16,-14-8 1-16,-5 6-1 0,5-6 122 0,0 11 0 16,-3-5 0-16,0 2-154 0,0 1 0 0,3-1-1 15,-5 4 2-15,5-12-104 0</inkml:trace>
  <inkml:trace contextRef="#ctx0" brushRef="#br0" timeOffset="24550.69">25068 14971 752 0,'0'0'0'0,"0"0"0"15,0 0-61-15,31 20 0 0,-26-12 0 0,-5-5 0 16,-5 3 61-16,-1 2 0 0,-2 4 0 0,0 2-79 16,-3 3 0-16,-6-3 0 0,1 0 0 0,16-14-65 15</inkml:trace>
  <inkml:trace contextRef="#ctx0" brushRef="#br0" timeOffset="30549.98">18845 16398 729 0,'0'0'0'0,"0"0"0"0,0 0 30 15,0 0 2-15,0 0-1 0,0 0 0 16,0 0-31-16,0 0 0 0,0 0 29 16,-39 33 1-16,31-33 0 0,2 6 0 15,-13 11-30-15,5-11 0 0,9-4 49 0,-9 4 2 16,8 0-2-16,1-6 1 0,-3 8-50 15,2-2 0-15,-2-1 47 0,2 4 0 16,1 8 1-16,-6 5-1 0,2 3-47 0,1 4 0 16,3-7 0-16,-1 1 0 0,-2-1 45 0,2 3 0 15,-2 6 0-15,5-2 1 0,0-4-46 0,-8 31 0 16,6-25 0-16,2 0-9 0,3 34 1 16,0-32 0-16,-5 1 1 0,5 34 7 15,0-34 0-15,-6-1-17 0,3 1 0 0,3 0 0 16,0 0 0-16,0 2 17 0,0 1 0 0,-3 2 0 15,1-8 0-15,2 3-25 0,-6 0 0 0,-2-3 0 16,2-3 0-16,-5 0 25 0,-2 20 0 16,13-29 0-16,0-2-26 0,-9 6 1 15,6-15-1-15,1 1 1 0,2 2 25 16,0-11 0-16,-6 5-31 0,6 4 1 0,0-9 0 16,0 0 0-16,-8 3 30 15,8-3 0-15,0-3-20 0,0 3 0 0,3-14 0 0,2 0 1 16,-5-6 19-16,0-5 0 0,0-20 0 0,8-3 0 15,4-8-25-15,-7-6 1 0,1 11 0 0,2-2 1 0,-3 5 23 16,1-53 0-16,2 53 0 0,-2 0-13 16,-4-3 1-16,10 6 0 0,-1 3 0 0,2 3 12 15,1-4 0-15,0 4 0 0,5 5 0 0,1-8-5 16,-1 6 1-16,6-1-1 0,-6 6 1 0,1 6 4 16,18-32 0-16,-18 32 0 0,2 3 17 0,22-21 1 15,-25 27-1-15,6 1 1 0,8 1-18 16,-19 6 0-16,-3 5 46 0,8 3 1 15,-16-3-1-15,3 6 0 0,5 8-46 16,-3-8 0-16,3 3 3 0,3 14 0 16,-9-18 0-16,-5 10 1 0,3-4-4 15,-3 6 0-15,-3 0 0 0,-2 6 28 0,-6 2 0 16,-3 6 0-16,-5 1 0 0,-6 2-28 0,-3 2 0 0,3-5 0 16,3-8 0-16,3 0 1 0,-6 0 0 0,-3-1 0 15,4-2 0-15,-1-3-1 0,0 0 0 0,11-3 0 16,0-2 0-16,0-1-74 0,3 1 0 0,0-6 0 15,3-3-1-15,8 0 75 0,0-6 0 0,0 6 0 16,-6-8 0-16,12-1-147 0,-6-25-1 16,6 1 1-16,-6 33-245 0</inkml:trace>
  <inkml:trace contextRef="#ctx0" brushRef="#br0" timeOffset="31049.44">19433 16325 718 0,'0'0'0'0,"0"0"0"0,0 0-24 15,0 0 1-15,0 0 0 0,25 30 0 16,-17-18 23-16,-2-7 0 0,-6 1 9 0,0 14 1 15,0-9 0-15,0-3 0 0,0 21-10 16,0-15 0-16,0 5 45 0,-6 7 1 16,4 7 0-16,2-2 0 0,-6 9-46 0,1 2 0 15,-1-3 0-15,3-5 0 0,-2-3-16 0,-9 28 1 16,8-31-1-16,6-2 1 0,-11 21 15 16,9-33 0-16,2-11 18 0,0-3 1 15,-6 6-1-15,6-6 1 0,0-6-19 16,0 6 0-16,6-3-55 0,-6 3-1 0,2-22 1 15,9-3 0-15,-2-9 55 0,2-6 0 0,0 1 0 16,3 0 0-16,-1-4-60 0,1 1 1 0,-3 0-1 16,3 8 1-16,-6 3 59 0,17-28 0 15,-16 34 0-15,2 2 63 0,8-19 2 16,-11 31-1-16,-2 8 0 0,5 3-64 16,-8-3 0-16,2 1 31 0,9-1 1 15,2-3-1-15,-2 3 2 0,25-2-33 0,-20-1 0 16,1 0-139-16,27-2 1 0,-31 8 0 15,1 0 0-15,13 6 138 0,-11-6 0 16,-7 2-23-16,21 4 0 0,-25 0 0 16,-8-6-98-16</inkml:trace>
  <inkml:trace contextRef="#ctx0" brushRef="#br0" timeOffset="31249.57">20127 16347 471 0,'0'0'0'0,"0"14"0"0,0 3 30 0,0 28 2 0,0-20-1 0,0 1 0 0,0-1-31 16,0 3 0-16,-3 3 0 0,3 6 1 0,-6-9 0 16,6 3 0-16,0 2 1 0,0-4-2 0,0 4 0 0,0 1 0 15,6-6 0-15,-6 0-99 0,14 20 1 16,-14-39 0-16,0-9-131 0</inkml:trace>
  <inkml:trace contextRef="#ctx0" brushRef="#br0" timeOffset="31717.88">20447 16493 584 0,'0'0'0'0,"0"0"0"16,0 0-91-16,28 23 2 0,-12-12 0 0,-2 0-1 16,0-2 90-16,-3 2 0 0,-3 0 0 0,-2 1 0 15,-4-7-28-15,-2 4 1 0,-2 2 0 0,-1 6 0 0,0 5 27 16,3 1 0-16,-8 5 0 0,2 3 0 0,-7 8 94 16,2-5 2-16,-3-3-1 0,8-6 0 0,6-8-95 15,0 11 0-15,-5-22 0 0,2 2 20 16,-3-5-1-16,6-3 0 0,0 0 1 15,6 3-20-15,-6-3 0 0,3-6 0 0,2-5 37 16,1 3 1-16,-1-15 0 0,9-16 0 0,0-9-38 16,5-11 0-16,-5 11 0 0,0 6 0 0,2 0 22 0,18-34 1 15,-21 39-1-15,-4 1 0 0,13-38-22 16,-8 49 0-16,5 3 31 0,6-15 0 16,-17 29 0-16,-2 8 0 0,7 0-31 15,-7-3 0-15,-3 6 67 0,8-3 1 16,-3 2-1-16,3 4 0 0,11 5-67 15,-11 0 0-15,0 6 36 0,17 26 1 16,-17-13-1-16,-3 7 1 0,0 0-37 0,4-1 0 16,-7 1 0-16,-5 2 22 0,0 1 1 0,3-1 0 15,0-2 0-15,-3 2-23 0,-3 0 0 0,6-11 0 16,5-2 0-16,-3-1-166 0,9 12 1 16,-14-26-1-16,6-3-118 0,-6-8 166 0,2 0-2 15,-2 0 2-15,0 0-113 0</inkml:trace>
  <inkml:trace contextRef="#ctx0" brushRef="#br0" timeOffset="32066.64">21339 15725 966 0,'0'0'0'0,"0"0"0"0,0 0 0 0,0 0 26 0,28 42 0 0,-14-19 1 0,-3-1 0 0,-8 4-27 0,-1 5 0 15,1-3 0-15,-3 3 0 0,-3-3 51 0,1-3 1 16,-1 3-1-16,-3 3 1 0,-2 6-52 0,5 45 0 16,0-37 0-16,-2-3 69 0,-6 37 0 15,11-37 0-15,0-6 1 0,0 7-70 0,0-4 0 16,3 9 0-16,5 0-8 0,0-3 1 0,3-6-2 15,-5 0 2-15,-1 1 7 0,9-4 0 0,-8-2 0 16,2 0 0-16,-3-3-152 0,1 19-1 16,-6-36 1-16,-3-2-143 0,0-4 152 15,3-8 0-15,0 0-222 0</inkml:trace>
  <inkml:trace contextRef="#ctx0" brushRef="#br0" timeOffset="32316.8">21071 16254 932 0,'0'0'0'0,"0"0"0"0,31 0 24 16,13-3 1-16,-25 6-1 0,3 3 2 16,34-1-26-16,-32 1 0 0,4 3-10 15,36 10 2-15,-37-8-1 0,-7-2 1 16,13 13 8-16,-8-10 0 0,8 2 8 15,36 3 0-15,-36-12 0 0,6-2 1 16,32 3-9-16,-40-6 0 0,-4-6-179 16,18-11 1-16,-37 9 0 0,-8-1-38 0,-8-10 176 15,-3 5 1-15,11 14-111 0</inkml:trace>
  <inkml:trace contextRef="#ctx0" brushRef="#br0" timeOffset="32500.02">20560 16099 595 0,'0'0'0'0,"0"0"0"15,0 0 0-15,31 26-115 0,-18-12 1 0,1-6-1 16,-3-2 2-16,-5-6 103 0,-6 0 0 0,3-6 0 15,-1 1 0-15,-2 5-64 0</inkml:trace>
  <inkml:trace contextRef="#ctx0" brushRef="#br0" timeOffset="32983.71">21966 15897 584 0,'0'0'0'0,"0"0"0"16,0 0 0-16,0 0-20 0,0 0 1 0,-5 31 0 15,-1-20-1-15,-2-2 20 0,5-1 0 0,3 0 0 16,-3-2 0-16,3 0 13 0,-5-1 0 0,-3 4 0 15,2 5 0-15,1 5-13 0,-4 4 0 0,4 2 0 16,-6 3 0-16,2 6 57 0,-15 42 0 16,18-39 0-16,3-3 1 0,-11 47-58 0,14-39 0 15,0 1 89-15,0-1 1 0,9 3 0 0,-1 3 0 16,9-1-90-16,2-2 0 0,9-5 0 0,-4-4 0 0,1 1-153 16,8-6 2-16,1-6-1 0,-4-2 1 0,3-1 74 15,0-5 2-15,-2-6-1 0,5-5 0 0,-36-6-101 16</inkml:trace>
  <inkml:trace contextRef="#ctx0" brushRef="#br0" timeOffset="33632.92">22906 16139 629 0,'0'0'0'0,"0"0"0"0,0 0 0 0,0 0-9 0,0 0 1 0,0 0-1 0,0 0 1 0,0 0 8 15,0 0 0-15,0 0 0 0,-34-9 0 0,15 7 33 16,0-1 0-16,-1 6 0 0,-10 8 0 0,2 0-33 16,-30 23 0-16,31-14 0 0,5-4 20 15,-20 29 2-15,23-28-2 0,2 6 1 16,-5 25-21-16,11-31 0 0,6-6 22 0,7 14 0 16,1-8 0-16,3 0 0 0,-1-3-22 15,3 6 0-15,6-3 0 0,3 2 12 0,2 1 1 16,-5-3 0-16,0-6 0 0,5 0-13 0,0 1 0 15,-2-10 0-15,-6 4 0 0,-3 0 4 0,1-6 1 16,-1 0 0-16,3 2 0 0,-8 4-5 0,-3-6 0 16,5 8 0-16,-5 1 0 0,0 2 78 0,0-2 0 0,-2 2 0 15,-4 3 1-15,-5 8-79 0,-3-5 0 0,0 3 0 16,-5 0 0-16,0 2-1 0,-1-5 1 0,7-3 0 16,1-11 0-16,7-3 0 0,-3-3 0 0,-1 3 0 15,4-3 0-15,-1 3-140 0,-5-5 1 0,3 2 1 16,0 0-1-16,2 3 29 0,-8 0 0 0,-2 11 0 15,-4-5 1-15,20-6-105 0</inkml:trace>
  <inkml:trace contextRef="#ctx0" brushRef="#br0" timeOffset="34400.49">23533 16049 11 0,'0'0'0'0,"0"0"0"0,0 0 0 0,0 0 0 0,0 0 1 0,0 0-1 0,0 0 1 16,0 0-1-16,0 0 0 0,-28-17 0 0,20 11 0 16,-1 1 0-16,1-4 1 0,3 4-1 0,-9 2 1 15,0 3-1-15,3-6 0 0,-3 3 0 0,3 1 0 16,3-1 47-16,-6 3 1 0,3 0 0 0,0 0 0 0,3 5-48 15,-6 4 0-15,3-6 0 0,2 2 0 0,4 1 95 16,-1 2-1-16,-2 4 0 0,3-1 2 0,-4 0-96 16,4 0 0-16,-1 1 0 0,1 2 0 0,-1 5 97 15,-2 15 2-15,-3-11-2 0,8 8 1 16,-5 22-98-16,2-28 0 0,1 6 71 0,-9 40-1 16,8-38 0-16,-7 1 1 0,2 3-71 15,-3 2 0-15,0-5 0 0,0 0 59 0,3-1-1 16,0-2 0-16,8-3 1 0,-2-5-59 0,-4-3 0 15,9-6 0-15,0-3 0 0,0-5 21 0,0-6 0 16,9 5 1-16,-9-5-1 0,0 0-21 0,0 0 0 16,0 0 0-16,5 0 0 0,-2 0-20 0,3 0 0 0,-1 0-1 15,3 0 1-15,3 0 20 0,0 0 0 0,3 0 0 16,-5 0 0-16,2-5-65 0,2 2 0 0,7 0 0 16,-6 0 0-16,-1 0 65 0,4-2 0 0,2-1 0 15,3 0 0-15,3 1-149 0,-5-1 0 0,-1 3 0 16,6 3 0-16,-6-2 149 0,0-1 0 0,-2 0 0 15,2 0 0-15,3 3-98 0,1 0-1 0,-4-3 1 16,0 1 0-16,-19 2-88 0</inkml:trace>
  <inkml:trace contextRef="#ctx0" brushRef="#br0" timeOffset="34749.98">24055 16254 718 0,'0'0'0'0,"0"0"0"15,0 0-38-15,0 0 1 0,0 0 0 0,27 28 0 16,-27-16 37-16,0-7 0 0,0 1-5 16,0 8 1-16,-5-3-1 0,5 0 1 15,-11 15 4-15,2-15 0 0,1 9 127 0,-8 19 2 16,7-16-1-16,-5-7 1 0,3 7-129 15,3-1 0-15,3 1 0 0,-1-1 28 0,1 7 1 16,2-7 0-16,-3-2 0 0,6-3-29 0,0-3 0 16,0 0 0-16,0-3 0 0,6-8 66 0,-6-3 2 15,5 6-1-15,4-6 0 0,-7 0-67 0,7 0 0 0,7 0 0 16,4-9 0-16,4-2-86 0,4 2-1 0,2-10 1 16,-2 2 1-16,2-3 85 0,-5-2 0 0,-5 2 0 15,-7 3 0-15,-7 0-146 0,-12-22 2 16,1 28-1-16,5 11-357 0</inkml:trace>
  <inkml:trace contextRef="#ctx0" brushRef="#br0" timeOffset="34949.83">24218 15855 685 0,'0'0'0'0,"0"0"0"0,0 0 0 0,0 0-132 16,0 0 0-16,27 22 0 0,-18-16 0 0,-1 2 132 15,0 4 0-15,0-4 0 0,-2-2 0 0,-6-6-12 16,5 2 1-16,1-2-1 0,0-2 1 0,-6 2-73 16</inkml:trace>
  <inkml:trace contextRef="#ctx0" brushRef="#br0" timeOffset="35483.28">24723 15812 1123 0,'0'0'0'0,"0"0"0"16,0 0 0-16,39 9 1 0,-9-3 0 0,1-4 0 15,-7-2 1-15,1 0-2 0,0-2 0 0,-3 2 0 16,-2 0 0-16,-1-3 24 0,0 3 1 0,-2 0 0 16,-3-3 0-16,0 0-25 0,2 0 0 0,1-2 0 15,-4-1 0-15,4-2 68 0,16-6-1 16,-19 8 0-16,0 0 0 0,16-2-67 16,-22 8 0-16,4 0 18 0,-4 0 1 0,-8 0 0 15,5 0 0-15,-5 0-19 0,6 0 0 0,-6 0 0 16,0 0 38-16,5 8 0 0,-5-2 0 0,0 0 1 15,0 2-39-15,0 3 0 0,0 6 0 0,0 3 0 0,3 2 25 16,-3 4 1-16,3-1 0 0,5-3 0 0,-2 7-26 16,-3-1 0-16,-1 0 0 0,1 3 0 0,3-3 55 15,-6 37 1-15,0-32-1 0,0 4 2 16,0 36-57-16,0-39 0 0,-6 0-4 16,1 25 1-16,2-25 0 0,3-1 1 15,-6 1 2-15,-5-6 0 0,3-3 0 0,0 4-4 0,-3-7 0 16,2-5 0-16,4-3 0 0,-9-3 4 15,3-8 0-15,0 3 0 0,8-1 0 0,-5-2-40 0,2-3 0 16,1 0 0-16,-9 0 0 0,3 0 40 0,-3-3 0 16,-3 3 0-16,-2-8 0 0,-3-3-70 0,-3 2-1 15,-2-2 1-15,2 3 1 0,-8 2 69 0,2 0 0 16,4 6 0-16,-1 6 0 0,0 5-160 0,6 3 0 0,3-8 1 16,5 2 0-16,9 1 8 0,-1-4 0 0,3 1 0 15,3-6 1-15,0 0-106 0</inkml:trace>
  <inkml:trace contextRef="#ctx0" brushRef="#br0" timeOffset="35849.78">25765 15520 539 0,'0'0'0'0,"0"0"0"0,27 28-68 0,15 3 2 0,-23-14-1 0,-2 3 1 16,13 25 66-16,-19-23 0 0,3-5 133 0,0 0 1 15,-1 3-1-15,1 5 2 0,3-5-135 0,-1 8 0 16,-5 3 0-16,-5 2 0 0,-6 4 122 0,-6 2 2 16,-7 4-1-16,-4 2 1 0,-5 2-124 0,-33 52 0 15,22-48 0-15,-3-1 53 0,-42 65 0 16,34-55 0-16,0-4 0 0,-3 0-53 16,8-5 0-16,3-1 0 0,3-5-59 0,0 3 0 0,-11-25 0 15,-3-12-1-15,47-11-897 0</inkml:trace>
  <inkml:trace contextRef="#ctx0" brushRef="#br0" timeOffset="39032.78">27853 5938 617 0,'0'0'0'0,"0"0"0"0,39-3 0 0,5-3-1 0,11 3 1 0,-11-2-1 0,-13-1 1 15,-6 6 0-15,2 0 0 0,-5-3 0 0,0-2 0 16,-5-4 149-16,-1 3 1 0,-7-2 0 0,2-3 0 16,3 2-150-16,-9 1 0 0,9-1 0 0,-6 4 0 0,3-6 9 15,-2 8 1-15,2-3 0 0,-6 6 0 0,1 0-10 16,-6 0 0-16,0 0 0 0,0 9 0 0,-6 5-53 15,1 0 0-15,-23 14 0 0,-8 11 0 0,-11 3 53 16,-61 48 0-16,64-61 0 0,3-4 9 16,-48 20 0-16,48-11 0 0,-3-6 0 15,-36 25-9-15,44-27 0 0,3-4 31 16,-25 20 1-16,33-22 0 0,11-6 0 16,-8 11-32-16,16-22 0 0,6-3 70 0,25-11 2 15,-8 3-1-15,8-1 0 0,57-25-71 16,-24 6 0-16,17-3 52 0,63-31-1 15,-85 34 0-15,-1 6 1 0,39-15-52 16,-52 23 0-16,-9 8-21 0,17-8 1 16,-33 9-1-16,-14 5 1 0,0 0 20 15,6-3 0-15,-6 3 17 0,-14 14 1 16,3-11-1-16,-3 2 1 0,-16 24-18 16,10-15 0-16,-2 5-20 0,-22 21 1 15,33-29-1-15,14 3 1 0,5 3 19 16,-8-6 0-16,0-2-104 0,14 10 2 15,-9-2-1-15,1 3 0 0,2 2 103 0,3-8 0 16,-3 1 0-16,-8-15-894 0</inkml:trace>
  <inkml:trace contextRef="#ctx0" brushRef="#br0" timeOffset="40216.68">24077 5892 11 0,'0'0'0'0,"0"0"0"0,0 0 0 0,0 0 0 0,0 0 1 0,25-36-1 0,-23 25 1 0,4-1-1 16,5-7 0-16,-8 13 0 0,-3 6 42 16,11-3 1-16,-11-2-1 0,5-4 1 15,4-2-43-15,-9 11 0 0,5-3 80 16,1-2-1-16,-6 5 0 0,5 0 0 16,-5 0-79-16,8 5 0 0,-8-5 0 0,0 3 44 0,0-3 0 15,0 11-1-15,-5 6 1 0,5 6-44 0,0 2 0 16,-3-3 0-16,0 7 0 0,1-1 59 0,-4 3 2 15,1-6-1-15,5-3 0 0,0 1-60 0,-9 28 0 16,4-18 0-16,-3 1 22 0,-9 39 1 16,9-36 0-16,-6 2 0 0,-6 40-23 15,15-40 0-15,5 1 82 0,-8-4 0 0,5-2 0 16,3-3 1-16,3 3-83 0,-1-9 0 0,4 0 0 16,2-2 0-16,3-9-1 0,-2 0 1 0,2 0 0 15,-9-8 0-15,4 2 0 0,5 1 0 16,-5-1 0-16,2 3-56 0,0-2 1 15,-2-4 0-15,-1-5 0 0,1 3 55 0,2-3 0 16,6-3 0-16,2-2-64 0,-2-4-1 0,11-5 1 16,-3-8 0-16,11-4 64 0,3-2 0 0,-3 3 0 15,-8 0 0-15,3 2-143 0,24-33 1 16,-27 25-1-16,0 3-38 0,14-28 143 0,-31 30 0 16,-8 26-91-16</inkml:trace>
  <inkml:trace contextRef="#ctx0" brushRef="#br0" timeOffset="40433.44">24646 5935 741 0,'0'0'0'0,"0"0"0"0,0 0 0 0,0 0 6 15,25 0 0-15,-6 5 0 0,-5 4 0 0,5-6-6 16,1 2 0-16,4 1 0 0,1-6 0 0,3 3 23 0,-9-3-1 15,3-3 0-15,0 3 0 0,-2-6-22 0,-1 3 0 16,3-2 0-16,3-1 0 0,0 1-144 0,0-4 2 16,2 6-1-16,-7 3 1 0,-1 0 106 0,0 0 2 15,-8 0-1-15,-2 0 1 0,-9 0-74 0</inkml:trace>
  <inkml:trace contextRef="#ctx0" brushRef="#br0" timeOffset="40650.9">24618 6326 876 0,'0'0'0'16,"0"0"0"-16,0 0 74 0,47 36 2 15,-33-30-1-15,0 2 0 0,16 6-75 16,-19-11 0-16,6 3 51 0,21 0 0 16,-7-15 1-16,8 3 0 0,57-27-52 15,-49 16 0-15,6-8-34 0,54-21 1 16,-65 24-1-16,-3-3 0 0,32-18 34 0,-40 27 0 15,-6-7-207-15,-6-2-1 0,-5 8 0 0,-6 3 1 0,-5 0 154 16,0 0 1-16,-3 0 0 0,-6-9-1 0,6 23-103 16</inkml:trace>
  <inkml:trace contextRef="#ctx0" brushRef="#br0" timeOffset="40816.64">24651 5265 988 0,'0'0'0'16,"0"0"0"-16,0 0 0 0,0 28-191 0,0 14-1 16,0-5 0-16,0 0-16 0,-5 61 191 15,-1-61 0-15,6-37-112 0</inkml:trace>
  <inkml:trace contextRef="#ctx0" brushRef="#br0" timeOffset="42449.42">19237 17686 640 0,'0'0'0'0,"0"0"0"0,0 0 37 0,0 0 0 15,28-19 0-15,-23 13 1 0,-5 0-38 0,0 1 0 16,0-1 0-16,0 6 62 0,0 0 1 0,0 0-1 15,0 0 2-15,0 0-64 0,-5-8 0 0,-1 2 0 0,3 0 0 16,-2 4 25-16,-1 2 1 0,-2 0 0 0,3-3 0 16,-9 3-26-16,-11 8 0 0,6-2 0 15,-1-1 21-15,-24 9 0 0,19 1 0 0,3-1 0 16,-22 11-21-16,25-11 0 0,5 0 55 16,-22 11-1-16,22-13 0 0,11-4 1 15,-11 12-55-15,9-15 0 0,-1 4-10 16,6 8 0-16,-5-12 0 0,-1 7 1 15,4 13 9-15,2-17 0 0,0-2 28 0,13 5 0 16,-2-2 0-16,3-7 1 16,3 4-29-16,8 5 0 0,5 1 0 0,9-1 2 0,-1-3 1 15,-4 6 0-15,-4 0 0 0,-2-2-3 0,-1-1 0 16,-2 0 0-16,-6-2 0 0,-5-1-2 0,3 1 1 16,-3 2-1-16,-9-8 1 0,3 2 1 0,-8 1 0 15,0-1 0-15,0-5 0 0,6 9 69 0,-6-9-1 0,-6 8 0 16,1 1 1-16,2 5-69 0,0 0 0 0,-5 0 0 15,-6 6 0-15,-2-3 14 0,-4 5 0 0,-2-2 0 16,-3-1 0-16,1 1-14 0,1 3 0 0,-1-9 0 16,4-9 0-16,6-2-188 0,-5-3 0 0,3-5 1 15,2 2 0-15,5-11 23 0,4 2 1 0,-6 1-1 16,3-3 0-16,8 14-173 0</inkml:trace>
  <inkml:trace contextRef="#ctx0" brushRef="#br0" timeOffset="43683.31">20011 17799 809 0,'0'0'0'0,"0"0"0"0,0 0 40 0,0 0 0 16,0 0 0-16,0 0 1 0,30-20-41 15,-30 20 0-15,5-6 39 0,-5 6 2 16,0 0-2-16,0 0 1 0,0 0-40 16,-5 12 0-16,5 2 22 0,-11 0 0 15,3 0 0-15,-1-6 0 0,-4 29-22 16,10-26 0-16,0-2 73 0,-3 5 0 16,6-14-1-16,0 5 1 0,0-5-73 0,6 9 0 15,0-9 0-15,-6 0 40 0,16 8-1 16,-5-2 0-16,3-6 0 0,30 3-39 15,-16-6 0-15,8-3-35 0,38-2 0 16,-38-4 0-16,-3 4-1 0,34-6 36 0,-29 11 0 16,7 3-121-16,13 3 1 0,-39 0-1 15,-19-3-751-15</inkml:trace>
  <inkml:trace contextRef="#ctx0" brushRef="#br0" timeOffset="44333.73">20939 17619 662 0,'0'0'0'0,"0"0"0"0,0 0 0 0,0 0 57 0,0 0 2 0,0 0-1 0,0 0 0 0,0 0-58 15,0 0 0-15,0 0 0 0,0 0 0 0,0 0 76 16,0 0 1-16,0 0-1 0,0 0 0 0,0 0-76 0,0 0 0 16,0 0 0-16,0 0 0 0,0 0 0 0,0 0 0 15,0 0 0-15,38-20 0 0,-24 20 0 0,6 3 0 16,7-3 0-16,4 0 0 0,2 0 6 0,5 3 0 15,-7 5 0-15,2-8 0 0,-8 0-6 0,2-6 0 16,1 1 0-16,8 2 0 0,-3-5-109 0,-5 2-1 16,2 6 1-16,-5 0 1 0,3 0 108 0,-4-6 0 15,-4 6 0-15,-1 0 0 0,-13 6-127 0,-4-3 1 16,-2-3-1-16,0 0-179 0</inkml:trace>
  <inkml:trace contextRef="#ctx0" brushRef="#br0" timeOffset="44616.51">21049 17990 528 0,'0'0'0'0,"0"0"0"0,0 0 0 15,0 0 3-15,0 0 0 0,0 0 0 0,-11 28 0 0,11-28-3 16,6 0 0-16,-6 0 0 0,0 0 0 0,0 0 58 15,0 0 0-15,5-5 0 0,1-1 2 0,8-3-60 16,19-10 0-16,-14 2 0 0,9 3 35 16,32-23 0-16,-32 26 0 0,-3 3 0 15,14-4-35-15,-20 7 0 0,0 2-8 16,28 14 0-16,-19-2 0 0,8-1 0 16,25 12 8-16,-26-6 0 0,4 3-150 0,0 0 1 15,-3-3-1-15,0 0 2 0,2 0 113 0,-5-3 2 16,6-3-1-16,-11 4 1 0,-28-12-80 0</inkml:trace>
  <inkml:trace contextRef="#ctx0" brushRef="#br0" timeOffset="45216.87">22577 17484 1224 0,'0'0'0'0,"0"0"0"0,0 0 0 0,0 0 6 0,0 0 1 0,0 0 0 16,0 0 0-16,0 0-7 0,0 0 0 0,0 0 0 15,0 0 0-15,0 0 37 0,0 0 0 0,0 0-1 16,0 0 1-16,0 0-37 0,0 0 0 0,0 0 0 15,0 0 0-15,0 0 65 0,19 28 0 0,-13-23 1 16,-1 7-1-16,-5 2-65 0,8 34 0 16,-2-9 0-16,0 9 32 0,-1 67 1 15,-10-56-1-15,-1 9 1 0,-5-4-33 0,3 12 0 16,-6 3 0-16,3 6-40 0,-9 69 0 0,18-95 0 16,10-5 0-16,0 19 40 0,-5-70 0 15,-3-3-1223-15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5/11/2024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5/11/2024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5/11/2024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5/11/2024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5/11/2024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5/11/2024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5/11/2024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5/11/2024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8: Strings, Slices, </a:t>
            </a:r>
            <a:r>
              <a:rPr lang="en-CA"/>
              <a:t>and Writing to Files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782C6-660B-3605-A4D2-E718D527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D37F-0374-F5F4-7AF4-42B99039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3BC9-487C-7293-170A-C95222B3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66B3E3-347F-CC4E-9913-5908064939D7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656B6-0BCC-E554-7BE4-5EE4E520AFA8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CC74E-1650-FCB8-B47E-007C7EA405A1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4FF7A-D1F1-53B9-4A68-43FCD6C52B76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A5B2EF-8254-26F7-C0A6-B45FCC1F761A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80E6946-1EC5-5101-92E4-2AFF51F195F9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ACD3D29-6A6A-758D-1114-DC0EC381DE4B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84509B-75C8-3B54-0F4F-A27082D79A66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314B6A7-17C2-7305-FA61-4FE047655185}"/>
              </a:ext>
            </a:extLst>
          </p:cNvPr>
          <p:cNvGrpSpPr/>
          <p:nvPr/>
        </p:nvGrpSpPr>
        <p:grpSpPr>
          <a:xfrm>
            <a:off x="353147" y="3645060"/>
            <a:ext cx="8225329" cy="1015663"/>
            <a:chOff x="3653724" y="3684994"/>
            <a:chExt cx="8225329" cy="10156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5075B7-32A7-863E-5A62-4AD24EAAD598}"/>
                </a:ext>
              </a:extLst>
            </p:cNvPr>
            <p:cNvSpPr txBox="1"/>
            <p:nvPr/>
          </p:nvSpPr>
          <p:spPr>
            <a:xfrm>
              <a:off x="3653724" y="3684994"/>
              <a:ext cx="82253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print(</a:t>
              </a:r>
              <a:r>
                <a:rPr lang="en-CA" sz="6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CA" sz="6000" dirty="0">
                  <a:latin typeface="Consolas" panose="020B0609020204030204" pitchFamily="49" charset="0"/>
                </a:rPr>
                <a:t>"a"\\\'b\'</a:t>
              </a:r>
              <a:r>
                <a:rPr lang="en-CA" sz="6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CA" sz="6000" dirty="0">
                  <a:latin typeface="Consolas" panose="020B0609020204030204" pitchFamily="49" charset="0"/>
                </a:rPr>
                <a:t>)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4E98B0-1186-F0A5-4CFB-34BEC58D2315}"/>
                </a:ext>
              </a:extLst>
            </p:cNvPr>
            <p:cNvSpPr/>
            <p:nvPr/>
          </p:nvSpPr>
          <p:spPr>
            <a:xfrm>
              <a:off x="7968342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D94A21-2725-16E6-EDB5-2C9BE6F9ED0E}"/>
                </a:ext>
              </a:extLst>
            </p:cNvPr>
            <p:cNvSpPr/>
            <p:nvPr/>
          </p:nvSpPr>
          <p:spPr>
            <a:xfrm>
              <a:off x="8799948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1252F3-7A0F-77E3-BDD7-DC04AE20F7C7}"/>
                </a:ext>
              </a:extLst>
            </p:cNvPr>
            <p:cNvSpPr/>
            <p:nvPr/>
          </p:nvSpPr>
          <p:spPr>
            <a:xfrm>
              <a:off x="10080171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37A870-1275-4C46-A852-7A59B81DC9B2}"/>
              </a:ext>
            </a:extLst>
          </p:cNvPr>
          <p:cNvSpPr txBox="1"/>
          <p:nvPr/>
        </p:nvSpPr>
        <p:spPr>
          <a:xfrm>
            <a:off x="338951" y="4587655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\"a\"\\'b'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1688E-A341-9616-A3E8-E7DF8C46DA3F}"/>
              </a:ext>
            </a:extLst>
          </p:cNvPr>
          <p:cNvSpPr/>
          <p:nvPr/>
        </p:nvSpPr>
        <p:spPr>
          <a:xfrm>
            <a:off x="3399470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BDCC86-427E-CB06-64E3-FE5E290BABDE}"/>
              </a:ext>
            </a:extLst>
          </p:cNvPr>
          <p:cNvSpPr/>
          <p:nvPr/>
        </p:nvSpPr>
        <p:spPr>
          <a:xfrm>
            <a:off x="4667765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BE8F1B-723A-804D-A3BA-CEC0A460D8A8}"/>
              </a:ext>
            </a:extLst>
          </p:cNvPr>
          <p:cNvSpPr/>
          <p:nvPr/>
        </p:nvSpPr>
        <p:spPr>
          <a:xfrm>
            <a:off x="5499370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1AB609-0A18-8624-8446-9CD92251D3E3}"/>
              </a:ext>
            </a:extLst>
          </p:cNvPr>
          <p:cNvSpPr txBox="1"/>
          <p:nvPr/>
        </p:nvSpPr>
        <p:spPr>
          <a:xfrm>
            <a:off x="324755" y="5463047"/>
            <a:ext cx="9071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"a"\\'b'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DFE855-2B83-0EE8-2ECE-B08F0EFD6354}"/>
              </a:ext>
            </a:extLst>
          </p:cNvPr>
          <p:cNvSpPr/>
          <p:nvPr/>
        </p:nvSpPr>
        <p:spPr>
          <a:xfrm>
            <a:off x="5499369" y="5642922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07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C8BA-44A8-97C3-1169-1D708685A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57F89-71FE-6569-5F46-36C1B5D8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D1EB41-CC4A-A9BE-3204-58C7D3BE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A7A0FC-0B3D-9135-947D-8709D84E764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1291C-3890-70DA-E603-7EAD2A32E261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DA40E-1188-90E4-3328-6E8E7153147E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07060A-94AF-3E53-BF48-8E9895DDADEF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9DF0A-60E9-EA34-AFFA-90338EC3524A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42AA45-9AF8-D99B-37CD-6504EADA335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E159A0-3EF6-2290-984E-95F8A82E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30DD2D-C572-1E96-A876-75A415CB7962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FC706C0-ABA0-11E8-83E3-5C8FD252C33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71ACBC-FA77-B08B-C03D-E152276AE1A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D491AC-F423-0EA4-972C-B098D92D59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3D5E0E-73B7-F802-02DD-3C74BA9F4B6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9AF00-FDBE-9B84-1289-4C53B3178677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D214C5-3150-19D2-819A-915F2B95963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19539-3BA5-1C14-5162-A1DD65FF0B9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BDE6F7-0ABA-C672-A1E1-32A8DAC4EF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EA343A-B282-F5C1-0BB8-53314774788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AD5B54-3725-2AD4-98A5-4A16E80FFBE1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8419B7-2671-56C7-3C58-F251A3C3160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BD2F29-2013-39D3-A40F-7D70A3A441A0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711E1F-5118-1321-587B-1A160DE3537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A63318-C290-711B-84F3-EACFEA8F5E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C73F30-5A50-600B-669B-A5B76F5D1E96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EE449DE-9EAA-E819-62E3-370F2051788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66056D-2085-4D34-3F2D-C43F90CB697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F48C05-EE21-CE91-CAE8-00F7E4B832D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E03440-7CA0-86C0-AAFA-ED2D010446F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80C790-129C-4A8B-EE0E-15A87AC940DC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20418A-95BC-7317-17AA-425F7020496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CAA4F7-6340-E7FC-5BE7-1E0353903B03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634D50-6F64-51DD-35ED-7D34197FD3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0DC791-2CFD-C477-88C7-0D86CA86EA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A68101-B5B9-D77F-F57E-5246392426A6}"/>
                  </a:ext>
                </a:extLst>
              </p14:cNvPr>
              <p14:cNvContentPartPr/>
              <p14:nvPr/>
            </p14:nvContentPartPr>
            <p14:xfrm>
              <a:off x="9685800" y="534240"/>
              <a:ext cx="2675520" cy="99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A68101-B5B9-D77F-F57E-5246392426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76440" y="524880"/>
                <a:ext cx="2694240" cy="10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51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2F78E-4833-A74E-72BC-6B3414EE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FA4E8-8712-3AB9-3EB7-A77EB6DE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783734-31CA-F18A-3CBF-162DF7014E4B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946EA1-46EA-E789-21BF-0B2CFE42115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F82502-D552-9654-0417-9BE0C0058ED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4996-EFEE-4E69-4B5C-477A0A06665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D8C2CA-AEFE-C909-EAB2-78D47A09C79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C59DDA-DC9A-8D2A-5E3D-0B02FC2159DC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763275-AC34-1107-0950-F46399C61F4C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F810A3-D147-72EF-0643-69E3CECE9C2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9A3798-C845-CB32-E5F2-D59D62790A9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1DB73E-6307-ACFA-1782-904D5CBC841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2CD687-45D0-E388-649C-506362C3FA54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FE90D2-935C-C67E-A4EC-3D0FE203BD0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6806F-77DB-7E7C-B7F6-D930EE9DC2F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BAD687-DE88-E783-10F8-C86A057F5DA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DD97CF-9DFE-11DD-9779-6150B61C08C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85FD12-E315-C9C3-C2B2-C25B6077F8E8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273E66-CE1E-3062-A408-76E5A3A81C7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3A3890-4DE5-EDE6-A254-A8BB240DA8A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84BE96-6FC8-B636-AB6E-451DE33A7BB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987CC8-8CE7-D158-9491-C366786485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5BF27-A3E6-864B-D8FF-416E07860997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EA8F2DF-B5A0-C916-8B0C-87906FFEE4A5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7F9E51-CD62-90F1-62FB-397E3CCCB2E8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1E255BB-B952-AF79-D24E-28F897F346F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C275F5-8606-AAA4-65C9-95AE1305102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71BC95-368E-03C2-1E8B-54773EAF7ACA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63AED61-F300-AAF2-9B4D-48F92F1A6200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DF007C6-F1D4-9E3D-FDF7-DBBCEB53A4B9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25D3F50-B5FC-D944-9F5C-9C924CA1FFD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50E33A-202F-123F-634F-F44B3D8E6D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B4F2C273-ACEE-8E16-CA6B-1FE509D6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051D4-A87B-ABDC-7E48-E329D874350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66F62-31F9-D0F8-D4C3-E14C15DD300E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98685-A776-0048-9E95-1E92F409B7DE}"/>
              </a:ext>
            </a:extLst>
          </p:cNvPr>
          <p:cNvSpPr/>
          <p:nvPr/>
        </p:nvSpPr>
        <p:spPr>
          <a:xfrm>
            <a:off x="4212360" y="2394856"/>
            <a:ext cx="6102331" cy="44816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5283A-8C48-62CC-B5F3-A0D27A649FE8}"/>
              </a:ext>
            </a:extLst>
          </p:cNvPr>
          <p:cNvSpPr txBox="1"/>
          <p:nvPr/>
        </p:nvSpPr>
        <p:spPr>
          <a:xfrm>
            <a:off x="5902185" y="291391"/>
            <a:ext cx="29631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index values</a:t>
            </a:r>
            <a:r>
              <a:rPr lang="en-CA" dirty="0"/>
              <a:t>, or </a:t>
            </a:r>
            <a:r>
              <a:rPr lang="en-CA" b="1" dirty="0"/>
              <a:t>indices</a:t>
            </a:r>
            <a:r>
              <a:rPr lang="en-CA" dirty="0"/>
              <a:t>, of the characters of the string.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F80385-ED14-447C-AA5F-27D2688A3238}"/>
                  </a:ext>
                </a:extLst>
              </p14:cNvPr>
              <p14:cNvContentPartPr/>
              <p14:nvPr/>
            </p14:nvContentPartPr>
            <p14:xfrm>
              <a:off x="4257360" y="285120"/>
              <a:ext cx="7546320" cy="254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F80385-ED14-447C-AA5F-27D2688A3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0" y="275760"/>
                <a:ext cx="7565040" cy="25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03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8E47C-C5BE-6397-C752-474737065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4D974-EE86-7DEA-FE78-9888FF6F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0EF9E-760C-DC30-31CB-947333E2EBDD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2F949B9-77D9-1022-A7AE-60C02C7BC72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1491F0-5184-310F-EB47-1EE3D1FA328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4660ED-3988-04B8-9D16-39487B63088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7E63A1-5EBB-36A5-4F36-30C3089310C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91E38A-1671-F395-886A-81F316C1753B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95F546-7D02-3E0B-E35C-A5A7090FBB2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9DBD85-7ACF-899C-28F5-2D8FDADCF2D3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390D14-4A75-CC6B-2EA1-82DC4301676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A5ED96-44B6-0ED0-9965-050F8A59115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23755F-8D73-13F4-BC62-FC577761F7A6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B09B81-AD2A-7FC2-D21A-21C1F4B8770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8CE895-524B-925E-F0BD-DC081B28FE0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D3591E-E563-EBD2-DE70-C69667AEE7C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23EAE6-69BE-4C95-26F0-F4C8C8FA984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DCF84E-7D71-B6EE-12F3-ED7A8B21588E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C764C1A-EFAB-A289-A60E-753CE940C27F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94E02B-42DD-DF33-7292-6DAD0C62D4CE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61A0DA-62F3-A539-0FD0-08A5FC2ED0C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2BC7FA-5C21-A344-7A8D-07F7E9C6328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17B83A-F4F3-0787-7616-54347366C20A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1E331DE-CE90-4353-D1CE-E9D9DECDD58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1237DB-66BB-3BE5-F61C-99846E20A831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2A9EF6-84CE-4CFF-4D26-CDE45933DB6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7C5665-4F74-77C2-B3BB-40373CEF118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79E8BF2-AD62-74CE-27BF-9B487798CB06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E05F9C8-A727-FAEC-2BB4-8EFA41885FDD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5F7A519-0400-2DDA-8B7E-DCD3706A7F3C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6EB531-86A6-EE71-A724-1D0B5E35FDC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EE68E1-6B71-3207-574E-810BFC94BC3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E846F2C-0EBD-2C93-807A-3EE0B4FB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FB260-C18B-3E3A-B6A4-F6415942DA32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7FDEA-5567-5A54-8A13-0615C2B4D32A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BB1864-1290-5BFB-A744-B8F37914F0D5}"/>
              </a:ext>
            </a:extLst>
          </p:cNvPr>
          <p:cNvSpPr/>
          <p:nvPr/>
        </p:nvSpPr>
        <p:spPr>
          <a:xfrm>
            <a:off x="4212360" y="2394856"/>
            <a:ext cx="6102331" cy="44816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D085D-53D3-666B-03B7-8B9377A3AA04}"/>
              </a:ext>
            </a:extLst>
          </p:cNvPr>
          <p:cNvSpPr txBox="1"/>
          <p:nvPr/>
        </p:nvSpPr>
        <p:spPr>
          <a:xfrm>
            <a:off x="5902185" y="291391"/>
            <a:ext cx="29631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index values</a:t>
            </a:r>
            <a:r>
              <a:rPr lang="en-CA" dirty="0"/>
              <a:t>, or </a:t>
            </a:r>
            <a:r>
              <a:rPr lang="en-CA" b="1" dirty="0"/>
              <a:t>indices</a:t>
            </a:r>
            <a:r>
              <a:rPr lang="en-CA" dirty="0"/>
              <a:t>, of the characters of the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BDB00-6AB3-69D2-A706-B8E74BD67FBD}"/>
              </a:ext>
            </a:extLst>
          </p:cNvPr>
          <p:cNvSpPr txBox="1"/>
          <p:nvPr/>
        </p:nvSpPr>
        <p:spPr>
          <a:xfrm>
            <a:off x="3653724" y="1638579"/>
            <a:ext cx="16128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first index </a:t>
            </a:r>
            <a:r>
              <a:rPr lang="en-CA" dirty="0"/>
              <a:t>is always 0.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CAF13-D48E-71C8-119A-3399088EEE8C}"/>
              </a:ext>
            </a:extLst>
          </p:cNvPr>
          <p:cNvSpPr txBox="1"/>
          <p:nvPr/>
        </p:nvSpPr>
        <p:spPr>
          <a:xfrm>
            <a:off x="9441451" y="1392604"/>
            <a:ext cx="230926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last index </a:t>
            </a:r>
            <a:r>
              <a:rPr lang="en-CA" dirty="0"/>
              <a:t>is always 1 less than the string’s length.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695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D388B-49A6-CFD2-0104-1A0E4942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5B35E-0C42-6C02-BE43-00B2BAF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982897-FF10-F371-6714-7FFB9A4AB8E4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51305A-B7BA-0687-429E-44BCD4E758C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40848-4583-6FE9-F07A-B62604DC545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E0743D-29B8-BA81-94E0-29870383C08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229A8A-2F69-AC44-3B5F-D82D3547B06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290D0C-7897-A331-F22E-53F5582362B1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C6145C-0C7F-2BC5-56C1-E1BF9EE95286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E1F97F-97B9-696F-BCDB-7E0118BEB2BA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4373B1-3354-096A-62F0-052A4EFBD0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96DEB5-4E35-7F43-13F1-1DD020BE313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F11603-5F38-E9D2-F343-3ED9E6691FAE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DCC25A-0413-4A73-6CEF-3D6A590182A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3F5D31-C097-7AEE-DB82-AE8DC0620DE6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65C50E-DAE6-13AE-19B7-67CC394C96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D95238-338E-8758-A34E-54FCBE4DF76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A1A9DA-50B5-4DFD-BAF2-829D04D190A2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03E87C-73F0-6552-F2F1-9CCD2AF6B92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19927C-A27D-B2D9-D5BF-F19A4DB06786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CAE5F3-2453-C208-4203-B4F8F6BDA0A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CAED47-F65A-17FE-17D3-65F1A7F423F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581040-5362-CE82-BAD1-3C408376A69E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68D16B0-B574-9333-F48D-D86F5AFDFA3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E25D86-4450-496C-A558-26BF5C0EDA90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D8AB2C-DB18-D8A0-373A-060AB17744E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3A10DA-5E58-1203-B0F0-67A8CB4984B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5CAE08-D117-3D8C-47D0-3CB81E446FEA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A68010C-6E0F-EF2B-A435-73C7BC9C4029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179913-067F-3A8C-9257-6FC912E824F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F2901E-55DD-8FFD-B482-96B1BBDA74A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D7EDCD3-97E4-2013-0F4D-7826A58C52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D1E3C73-4396-D2BB-9A67-153F6DA3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AE489-6694-BD7B-4FD6-CB3DAD20BA36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DD9D9-5351-BA73-EE19-EF48C36FEABF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609A4E-8A15-803C-A985-75C53E390E66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2E8DF0-B22E-B386-118A-22B039B134E4}"/>
                  </a:ext>
                </a:extLst>
              </p14:cNvPr>
              <p14:cNvContentPartPr/>
              <p14:nvPr/>
            </p14:nvContentPartPr>
            <p14:xfrm>
              <a:off x="1424160" y="3615120"/>
              <a:ext cx="9896040" cy="275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2E8DF0-B22E-B386-118A-22B039B13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4800" y="3605760"/>
                <a:ext cx="9914760" cy="27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79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71CE5-BB2B-3EFF-92F0-984126276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5FD11-0A38-2501-E775-EDFC3316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3BDF99-FC24-FBC2-3413-231CE66CFC75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033957-D0A9-03E1-3701-6A0679358FD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D6BB8-A8BB-25C5-6DD4-D3441D6BD27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BC176C-43C3-58E1-5496-92440649736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BBA0C1-8E1A-3896-E71D-DD6FB136E5D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69925D-0FB5-2F2B-F4EF-36C9535AF93F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2770ADF-F35A-3CFC-AAA0-F7F575C5029F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F1F6C0-4863-6538-E315-4E252AA5FE8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440C74-7C27-1B37-A8FC-9922DAA5B1F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8FABC8-3D25-ADBE-1B0F-D5875F361E3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81D63F-F627-C1A7-803F-B91E82D870AB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5E57C25-B025-6A15-2CCC-FEA0F3EBD4A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7B708-5816-8840-C2E8-51FF443AF7E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F77423-F1DC-0B3B-9B0C-60A3A4629E0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631EE0-6031-F7E8-0351-27F5A209B02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DF00B7-CBFB-D0B7-6C34-D1774302DFF6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F96EFEF-D951-6326-C7FF-B4A251F35C1B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5EA472-C8BA-261D-5776-824DAD87BC96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B2583E1-26A2-08C0-2226-E11CB9E7DD0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1C27F0A-DA5F-88DF-D2B7-01941BD972E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A09CD9-0017-0EE4-2E82-5989FD02190B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1AE4607-DEDF-266B-D27A-ABF5BAD2D7E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1F94AC-85A2-EA3E-3ED1-4B2B91CA7DC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D17273-1AE0-7B19-2C8D-FB52D58AA7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8B6D92-3904-6FA9-4898-E51E8FAA314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73B34F-EE90-7142-B553-F5D98C2152E3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FABFC97-FBF5-D36E-E5DE-BE903DDCF5AA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8DE00C2-DB8C-8EE8-5379-66363481F9E6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7DB207-E6D4-9A41-C951-B8E16525D56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0EA557-2CB7-B9D4-8EF7-2641878DE58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3DF8CFB-3448-33E0-3552-B3FB49EF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C8F7B-09E8-4DF8-E796-67418B2D7F4C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FB6F3-94E0-5CF5-E626-C0D8C0E29E9B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C51C4-5EF8-5566-8BFA-62B8D276505C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A8294-22A0-D7D2-0492-0471C664FC43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E7DFB-857E-97FC-DC91-1DBF56D297ED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4267C-DF71-EC02-5570-85B15C7900D0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81877-F012-D8B0-C84D-117311F57466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DBFF7-CC71-BAF6-38CC-341894351E40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613390-3153-8F54-74CF-A52470A946BA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57E8AF-DF9F-2994-F7CB-E34D61907036}"/>
                  </a:ext>
                </a:extLst>
              </p14:cNvPr>
              <p14:cNvContentPartPr/>
              <p14:nvPr/>
            </p14:nvContentPartPr>
            <p14:xfrm>
              <a:off x="7768800" y="1833480"/>
              <a:ext cx="4225680" cy="3666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57E8AF-DF9F-2994-F7CB-E34D61907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9440" y="1824120"/>
                <a:ext cx="4244400" cy="36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00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D59BD-072C-CCE5-32EA-A0689D18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1FD99-287B-D02B-3B5E-6BEBBAD0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54B3F7-01B4-3615-2666-2CEE01BED75F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6BBED7-F611-9A89-0476-353B6499FE2F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CCDD8F-105C-E188-C8F7-FB33C5F47AD4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F38865-0E15-F4BF-E0D9-F1A7336EE6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DCBC35-DFFB-F7EB-6308-CF6ADE59DE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F7807-4794-330D-B4B7-E5155637652F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D45F2F-1273-BB44-79AD-4018C32C98E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84C47D-BEA6-5E62-3A31-A545A31C0B08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2E3DF-D9E7-F199-FB6F-4A08CD2AD2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50BBDD-B013-25A5-2C54-48AEFCB037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2F11BD-3E12-6EAC-B888-110BD7994FB1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E0F8417-E07A-8A3D-76D1-74AA0DCB6AF3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F9DC3-EB41-EC35-DEB9-81378966FFF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37783A-C5E3-73D0-6FF2-090C45C6BE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21170B-D8B6-F3D7-A66C-6F5B730916D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363BA7-2A22-32EA-6D44-3979F751C1C7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3C7376C-EC47-56E7-DAA1-744FDD69FF0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B55723-E4D7-5ADF-DB89-0C8B9A05443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0D2B7F-6666-8940-3382-A12D2CD2A9D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8C7A8-046F-7949-CFC1-84D2B0EED67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B75C07-02C9-0450-3ED9-868C48AFB321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3D0DED-6AF4-7005-73D9-E9DD9F7B2AF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B16BDB-C72B-71A6-254D-4D0F69846739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53B90D-C59C-DF42-1A6C-3C7C7E341D4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FA7B38-8551-D257-E110-C984369C212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7BB066-F451-580B-D8CA-A810F9DDA45F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522264-E56D-00C1-3759-5C91A87C4A0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534E4A-4BF3-F95F-D0F7-6663BEDE1F4A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947CDE-3DEE-089B-1C68-D0F0B07AFE5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2AB745-76E1-EE1C-AD03-C19EFE489FC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9672069-6632-4D05-5028-742146A5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000F-CC77-1961-43C6-543D245A8E3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210FD-3B66-97F3-BA79-ACD65CBFD87E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B81E6-B3F4-D6CA-5D93-654D3349C237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5C184-170B-D94C-B4BB-A80C3C847079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287F8-EEE3-E956-1499-E8484AED6187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E4E4F-F160-CC64-F02F-DB840C570CDE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648DB-B490-B7FB-2CB8-49D7BEA6AB2C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66A85-CE92-182A-52DD-9D32DF040680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7ECC6-2C1A-4DF1-A3A9-6D2A96F2E58E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AF74E-C649-1BFE-5282-F33E861F3561}"/>
              </a:ext>
            </a:extLst>
          </p:cNvPr>
          <p:cNvSpPr txBox="1"/>
          <p:nvPr/>
        </p:nvSpPr>
        <p:spPr>
          <a:xfrm>
            <a:off x="4852894" y="4515268"/>
            <a:ext cx="60612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print(s[0])  # P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print(s[3])  # e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print(s[5])  # 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print(s[6])  # </a:t>
            </a:r>
            <a:r>
              <a:rPr lang="en-CA" sz="3200" dirty="0" err="1">
                <a:latin typeface="Consolas" panose="020B0609020204030204" pitchFamily="49" charset="0"/>
              </a:rPr>
              <a:t>IndexError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endParaRPr lang="en-A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A105B-2DBC-1D4C-E5CE-4A7F602D4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CB15-A478-3C7F-87F4-D0B373D2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8D6FC9-D6ED-0295-77B7-4EC36349878C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112941-FA3B-002D-EEFF-74BFA7EA9C8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7EAFD8-AAEB-D33E-898E-654E0BD90A1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A92FE6-960B-EEF8-A30A-BA71E0ACCD9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CEC701-F1C5-7B4D-4667-EAA519D381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C8D2CC-0781-5CFD-79D1-BD0F418AA493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5459BD-71AA-B803-5426-DF5A1035F03A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B345E4-543F-7AC9-49FC-68E1E24202C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8DA42D-69F4-636B-3AC7-931BFD828AB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F8E5ED-10B2-3CAC-23CF-6B5C742C9BA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E1331F-774C-162A-C3CE-9B7E23F83A38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668ED38-24D5-5B72-E883-E2FA4E9A167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77AFE6-C767-F7D1-5D08-8B0D8CA6814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54898B-DBB2-B83F-910A-BDE2B57E75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067C2E-1E69-9CE2-11DE-749CCA9F941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A40FEE-56D2-7AE4-DFE0-B0226AE78DA9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2536517-F6B2-4870-A8C1-DE18633EA25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DA12E9-344D-5083-8C41-308A8A6DA8C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309B4C-2951-2F62-B132-6093BC25E77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92E0D7-F905-9DD6-2F79-D9D761AB12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CD6D0C-F887-134C-5F33-491ECFD05305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8AA669-14FB-7132-CE43-0731603CA23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F635B1-BFA9-5C89-B9FA-3DDD54457AA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66627B-EDF5-DD46-8C11-6EEE2C2C93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DC4364-FEF9-F8D3-BAC8-C62182F5093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F84E7FB-8171-DC87-48EA-1BC8276799EC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6AF3958-D475-D639-D377-B343D7630781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67C35A-1ABD-22D8-83B2-D0B53F600F4B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097F160-6034-F14E-C938-C17F911037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92EC5EE-2372-842A-8876-27E9C09A5D2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08669EA-EA0A-ACA2-F8F4-643EA0D8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9BF44-2C73-0FF1-E0CB-3D31B652CB89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01C7A-349B-B59D-6C3B-D58B5DE63D42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BF2DB-3B78-71BE-050B-345F9F0144DB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D34F1-A782-09F8-2EA2-7D8820C3591E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9A953-A02B-9A18-2B7C-838A6CBD6D1F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E0DFF-D79E-3F09-620B-2A6B80B4B614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C5FF1-73B2-DB84-9268-FEBEA88F0B8D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02934-01DA-E8A3-1787-833D02BCEE35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1B247-FC6B-EB75-2F81-B3AE371319E0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9EA813-E59C-BC22-DBEA-D46052B73B2A}"/>
              </a:ext>
            </a:extLst>
          </p:cNvPr>
          <p:cNvSpPr txBox="1"/>
          <p:nvPr/>
        </p:nvSpPr>
        <p:spPr>
          <a:xfrm>
            <a:off x="97815" y="4659372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c in s: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06DD64-92EC-56D1-C7C1-CD546C08C757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BDF4D-CDAE-8073-E204-2A9B629E88FA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03D123-199C-5408-164B-B9FB203553A8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417CC506-F040-454E-57EB-C361C5214DF1}"/>
              </a:ext>
            </a:extLst>
          </p:cNvPr>
          <p:cNvSpPr/>
          <p:nvPr/>
        </p:nvSpPr>
        <p:spPr>
          <a:xfrm>
            <a:off x="3136358" y="5147077"/>
            <a:ext cx="826945" cy="39188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3E0328-AE3C-8A6F-333E-E3CD62432530}"/>
                  </a:ext>
                </a:extLst>
              </p14:cNvPr>
              <p14:cNvContentPartPr/>
              <p14:nvPr/>
            </p14:nvContentPartPr>
            <p14:xfrm>
              <a:off x="4201560" y="1880280"/>
              <a:ext cx="7649640" cy="478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3E0328-AE3C-8A6F-333E-E3CD624325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2200" y="1870920"/>
                <a:ext cx="7668360" cy="48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71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A7D5F-8D82-E97E-7B9D-D15CCD91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5709-A4FF-3E74-9EE3-AA240502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1109CF-8289-446C-B5ED-C33B564583B5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B23197-60FD-2C2E-5215-145D29379453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D89054-3C80-A799-9373-12142232555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A5449-03C4-BB00-8280-A533F7CDA88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383563-3127-2A77-D175-7377FFD0D2D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15531-69A1-8B95-FF51-5752AE3B6D02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0374AA5-6B99-22B2-5AC3-D3324444D9AE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F6A107-1900-24CB-0277-03EE0AE77DE4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7C47CB-769E-9273-8985-FC5398C5756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861E23-9941-885F-005D-5A86F5324B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4145D0-D18F-E403-2444-FC3326C41A3C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0E1940E-C85B-3FDA-904E-01E550A3F6F5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56BA3B1-7044-67BD-22EC-A20E265D94D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29BC5D-6197-5A40-8CEE-BFB4B15257D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E15113-F5B5-E9C2-79FD-8DD05E17F1C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AD74FC-3F35-1355-F5C4-A989DD2DBE40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22127E3-1117-BBA8-AEA0-FC5728F72BA4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DCA6DB-4957-FDB9-1455-58A23E483E35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F3E7B-4073-751A-1A8B-5A1CC0C4E6A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0B9965-8117-3D63-5A1D-D8ABD85DE69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79DB7A-56B5-CA90-0B57-9B5FE41CCFBA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16211B-024A-87F6-E1DC-EF73BEC7002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CF2F43-272D-138E-8167-3889B6AF5BEF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877F8D-50F4-F27C-4CFC-8D163A063B8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6620CC-5AD5-2D62-F84E-AEA998274ED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6D6997-8732-2F43-3930-EF62C0753A29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E084B95-3A98-2C0A-E27B-AD6CC16D0FC6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55CF50-9151-962C-4EE5-38E5AB07AB60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CB476A-A162-05A8-B7A5-73B32A9BD9B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8A04EF-E2A8-52EC-C096-399DDC2FAF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8D03BEF-EC20-8D11-A939-02D616DB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1C879-88F7-22E9-2828-AB7BEA602344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625EA-9D13-8199-62E8-B97F2A4068FB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B2900-E373-23AB-7FB5-9653EBB24402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D354A-4F4C-4E26-74EB-B6AD71AAA243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9FE08-2033-2C11-9535-0F98DBA186EA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06BE7-0D3C-C9CE-9965-0387B1EF68EC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70C2F-C9F7-0E41-5146-332D3E91E29F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9C3645-BBEC-8A29-D056-B709E1A7EC59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27330A-1E2D-B458-6A5B-5BF78A1AFC92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D0BCD-8C53-1A79-9525-44FC2E8B58F3}"/>
              </a:ext>
            </a:extLst>
          </p:cNvPr>
          <p:cNvSpPr txBox="1"/>
          <p:nvPr/>
        </p:nvSpPr>
        <p:spPr>
          <a:xfrm>
            <a:off x="97815" y="4659372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c in s: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72202-DCC6-F0A8-DE9A-A7D8FB6AF39A}"/>
              </a:ext>
            </a:extLst>
          </p:cNvPr>
          <p:cNvSpPr txBox="1"/>
          <p:nvPr/>
        </p:nvSpPr>
        <p:spPr>
          <a:xfrm>
            <a:off x="4474052" y="4659372"/>
            <a:ext cx="40270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= 0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while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&lt; </a:t>
            </a:r>
            <a:r>
              <a:rPr lang="en-CA" sz="3200" dirty="0" err="1">
                <a:latin typeface="Consolas" panose="020B0609020204030204" pitchFamily="49" charset="0"/>
              </a:rPr>
              <a:t>len</a:t>
            </a:r>
            <a:r>
              <a:rPr lang="en-CA" sz="3200" dirty="0">
                <a:latin typeface="Consolas" panose="020B0609020204030204" pitchFamily="49" charset="0"/>
              </a:rPr>
              <a:t>(s):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print(s[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+= 1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EF63A4DD-6FB0-F7E7-845A-41BE122D2612}"/>
              </a:ext>
            </a:extLst>
          </p:cNvPr>
          <p:cNvSpPr/>
          <p:nvPr/>
        </p:nvSpPr>
        <p:spPr>
          <a:xfrm>
            <a:off x="3136358" y="5147077"/>
            <a:ext cx="826945" cy="39188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9896C2-B554-E2D3-49EE-766B9A0EE5BB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4261D0-D13F-9D15-E53C-4FAD05E23E49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4218774-8D76-3A07-9ED9-2C9A74019116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9452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2744A-B142-587C-AC05-E79F09B8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2F8A5-0F4F-194F-398D-C77743BC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CEF04B-D03B-0B74-78B5-8816CE831C4E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4BE125-8305-2029-4C97-F206294791E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D31A42-6654-D2C6-5B0F-E2750909C62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8D153C-E964-D1FA-7F8A-774185D5C79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D1A790-78C3-F6BC-88DB-A5C6D8338B3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6BF07F-AF44-9F83-4C82-88597B698E87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CC5C73-34D1-F066-4616-64BE50E2FEB4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A38059-AE60-4F3E-ED8F-667FF7EBA29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535D5F-559C-F119-39AF-00AE2CF60EF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6BECE10-807A-7968-4C9C-A5F673F5715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F8A6A9-13B2-1585-9D8C-0C2CD338652C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188541B-31AA-AF5D-F0D4-04395AAB30C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D18DFB-9E4E-B3E4-6473-CC4711ACCC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FDF188-67E0-3C9F-2ACD-4DF87285307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6F0E31-5987-1682-E053-A6CD99E3BC3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55EEB8-3A27-2AED-F26B-E87BCE070915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5654DB1-501A-1202-7DF1-35DE63DE2302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075AE3-5BAA-257B-3B7B-8D0209E7744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81471B-2A40-8F70-75B9-7B8CE088A64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E20D69-6E89-C5C4-F8C9-377C4DCFB71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002C8D-7574-E682-693B-419A8FEA7475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11899EE-14E9-C6A5-FD16-B9191D6E7EE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34A80F-ADDF-1770-33AF-99E872F7DACE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BCA274-4393-D3B5-400E-A118E70CA37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C03BDD-EEE8-C445-DB60-DBBE49257D7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1A89F6-0124-7586-B65D-972E8DC0548E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801A4AD-508B-8663-D428-999E8F0E549D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9773F9-C2FB-03C5-CBF5-3B623C1AE206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3CE37A-C2AB-DF42-8C29-7C3C63BBBCE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BC19D4-DAB8-B81F-8543-B49B48C7C1B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49F9EB1-20DB-7E59-231A-F566F567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FCD95-5FAD-7515-8AB9-9D7AC575F398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0C45-994D-68E8-D1AE-7A36B2C80CF7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B9E9F-5F64-89BE-4341-D684CD2904BC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FF3EE-42F9-EF5D-F700-61F317AC53E9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55F6D-9E47-E1AE-CB4A-83D9508C5A21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028B0A-BF15-814B-E2BC-FF83D3844F8B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B6A93-24EA-9488-7379-1D8C0C37FE3F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B71652-27AD-196C-AC2C-983DC80F7AE1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D8D4E-7ABF-21D7-C5B6-E45A1213BF04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64466-574B-C9CD-3738-8FBBD8D37BF8}"/>
              </a:ext>
            </a:extLst>
          </p:cNvPr>
          <p:cNvSpPr txBox="1"/>
          <p:nvPr/>
        </p:nvSpPr>
        <p:spPr>
          <a:xfrm>
            <a:off x="33403" y="4689259"/>
            <a:ext cx="3096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Print letters</a:t>
            </a:r>
            <a:br>
              <a:rPr lang="en-CA" sz="3200" dirty="0"/>
            </a:br>
            <a:r>
              <a:rPr lang="en-CA" sz="3200" dirty="0"/>
              <a:t>in </a:t>
            </a:r>
            <a:r>
              <a:rPr lang="en-CA" sz="3200" b="1" dirty="0"/>
              <a:t>reverse</a:t>
            </a:r>
            <a:r>
              <a:rPr lang="en-CA" sz="3200" dirty="0"/>
              <a:t> using </a:t>
            </a:r>
            <a:br>
              <a:rPr lang="en-CA" sz="3200" dirty="0"/>
            </a:br>
            <a:r>
              <a:rPr lang="en-CA" sz="3200" dirty="0"/>
              <a:t>a while loop?</a:t>
            </a:r>
            <a:endParaRPr lang="en-AU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D2DD07-CE0C-B7C3-69CA-F5081345755B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7B8E23-7E2B-7906-FA21-056B407BBF61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D2A8E04-07A0-D632-57E7-D518C5397BFE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2D7E60-5DBD-63A9-F58D-EBBB0B1B29C1}"/>
              </a:ext>
            </a:extLst>
          </p:cNvPr>
          <p:cNvSpPr/>
          <p:nvPr/>
        </p:nvSpPr>
        <p:spPr>
          <a:xfrm>
            <a:off x="3351646" y="4981466"/>
            <a:ext cx="944919" cy="5399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C0340B-81DE-463E-CDDE-1A3FD6FE6606}"/>
                  </a:ext>
                </a:extLst>
              </p14:cNvPr>
              <p14:cNvContentPartPr/>
              <p14:nvPr/>
            </p14:nvContentPartPr>
            <p14:xfrm>
              <a:off x="5977800" y="1895400"/>
              <a:ext cx="4241520" cy="478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C0340B-81DE-463E-CDDE-1A3FD6FE66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440" y="1886040"/>
                <a:ext cx="4260240" cy="48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56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3A31D-E742-6EA2-3A66-E7EF7F21155E}"/>
              </a:ext>
            </a:extLst>
          </p:cNvPr>
          <p:cNvSpPr txBox="1"/>
          <p:nvPr/>
        </p:nvSpPr>
        <p:spPr>
          <a:xfrm>
            <a:off x="4011655" y="679964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Web pages </a:t>
            </a:r>
            <a:r>
              <a:rPr lang="en-CA" dirty="0"/>
              <a:t>are often “big strings” … type </a:t>
            </a:r>
            <a:r>
              <a:rPr lang="en-CA" b="1" dirty="0"/>
              <a:t>ctrl-U on Chrome</a:t>
            </a:r>
            <a:r>
              <a:rPr lang="en-CA" dirty="0"/>
              <a:t> to see the text of  page …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6864FD-F799-F82E-2670-19A5785B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16" y="136525"/>
            <a:ext cx="4974829" cy="2426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005E07-6728-1669-553A-1D05E4709E6B}"/>
              </a:ext>
            </a:extLst>
          </p:cNvPr>
          <p:cNvSpPr txBox="1"/>
          <p:nvPr/>
        </p:nvSpPr>
        <p:spPr>
          <a:xfrm>
            <a:off x="4011655" y="3404311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Text files </a:t>
            </a:r>
            <a:r>
              <a:rPr lang="en-CA" dirty="0"/>
              <a:t>can be thought of as strings with names stored on a disk text file</a:t>
            </a:r>
            <a:r>
              <a:rPr lang="en-AU" dirty="0"/>
              <a:t> …</a:t>
            </a:r>
            <a:endParaRPr lang="en-CA" dirty="0"/>
          </a:p>
        </p:txBody>
      </p:sp>
      <p:pic>
        <p:nvPicPr>
          <p:cNvPr id="1026" name="Picture 2" descr="TXT File - Free computer icons">
            <a:extLst>
              <a:ext uri="{FF2B5EF4-FFF2-40B4-BE49-F238E27FC236}">
                <a16:creationId xmlns:a16="http://schemas.microsoft.com/office/drawing/2014/main" id="{9CE3234A-2E95-CBCC-2762-27882E62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16" y="2909610"/>
            <a:ext cx="1912733" cy="19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source code for extracting API calls (for API in entry.imports)... |  Download Scientific Diagram">
            <a:extLst>
              <a:ext uri="{FF2B5EF4-FFF2-40B4-BE49-F238E27FC236}">
                <a16:creationId xmlns:a16="http://schemas.microsoft.com/office/drawing/2014/main" id="{FC260E1D-3B39-2036-CAB3-DE8ED9DD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16" y="5264756"/>
            <a:ext cx="26574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E9185B-1DD9-E60F-60D4-326ACE64B77E}"/>
              </a:ext>
            </a:extLst>
          </p:cNvPr>
          <p:cNvSpPr txBox="1"/>
          <p:nvPr/>
        </p:nvSpPr>
        <p:spPr>
          <a:xfrm>
            <a:off x="4011655" y="5446507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</a:t>
            </a:r>
            <a:r>
              <a:rPr lang="en-CA" b="1" dirty="0"/>
              <a:t>source code </a:t>
            </a:r>
            <a:r>
              <a:rPr lang="en-CA" dirty="0"/>
              <a:t>is stored as a string …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BF736B8-C93F-7669-F7AD-A834CC36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72E8E-1529-AD09-DACE-002A79E6E2F3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B84B8-FFEC-E5C8-3B01-32B2E6D8E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CDFE5-0860-05EA-6C46-28D48CA6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839A36-663C-A931-C5F8-2D1F938F953D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8A956E-A478-E270-09AB-137FB917E99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F2E6D1-E375-2A1D-F83D-C6D9ED6D856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5D900-86D3-25B8-BF72-ACCCD65548A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93C1A7-AD41-AD94-B209-4FF69BBED03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828BC0-AA77-F44A-67EC-74157AB24208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C2A76AF-7406-90F0-690B-3A5F341B1BC2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0FD635-74AD-5FDF-00D8-4EA8D8D8C4D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57FCAD-DB00-769E-8F43-4DBB077214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D4D776-128E-C6FA-17B4-B1360612D60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5EFCB9-1E95-DAB4-AEFD-2828CBA35A40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0C93AE-A318-F3E5-2B4D-086D144BD6D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04B7083-3B09-B239-9CC2-6CF50BAEA54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A9819F-07BE-F546-F5F9-60AE9EEBF4A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9F11AE-9DD4-D51D-DDA4-8CE01705A54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8240AB-7B19-87B5-1627-1F4DEAFC3CC5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E833ECF-7E98-0F71-E98C-BB2B77547CB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4E91CD2-6B07-0A58-B757-1808654C435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101E57-84FD-5761-E7F5-DA2C11F3808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2CAD4E-D544-D110-52D1-1715B3FF532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F4BD0E-248D-7963-7F84-11C39795C051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9328F4-5A2D-B019-59CA-7301B49E38D9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09A221-7C04-6F9D-56A0-0528B8C5E097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BDF27F-AE50-5A29-21CF-76D69EF1913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C921CB-2E89-28BB-BB06-3AE53127310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4B5FCF-A02F-4527-8C57-90DE2010096C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6E06213-E9DB-675E-5798-C6D9F94B9F7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918AF54-80A6-F6CC-A0BD-758EE8D196B4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94472D-2F4F-7B55-E8AA-B1C25080D02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F70BC99-0B99-0C22-ECB4-6161E6B4485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5CDBE0E-EC02-BFA7-A777-9D9729B2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717C0-44F8-A6A8-39A5-BEC309497537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CD01C-C2F4-0E1F-AAFD-D1DAA610E0AC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E66DE-C96C-1F5D-DC14-D71C78C89EC8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3E965-392B-18BA-9729-9ABAD7784375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E1C5D-DD88-1090-71B5-69DDA7B4ECFA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F7396-9DE2-3DA2-BD00-12FB2BF7FC49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DD38D-7ACB-5245-1330-E1051F13AACD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85615-57E5-D415-FE92-3CBC0D1F6842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993844-86D1-F506-50D4-87BF0DF783AF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D02D4-A9A6-92DE-7804-A1CE37FE007B}"/>
              </a:ext>
            </a:extLst>
          </p:cNvPr>
          <p:cNvSpPr txBox="1"/>
          <p:nvPr/>
        </p:nvSpPr>
        <p:spPr>
          <a:xfrm>
            <a:off x="33403" y="4689259"/>
            <a:ext cx="3096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Print letters</a:t>
            </a:r>
            <a:br>
              <a:rPr lang="en-CA" sz="3200" dirty="0"/>
            </a:br>
            <a:r>
              <a:rPr lang="en-CA" sz="3200" dirty="0"/>
              <a:t>in </a:t>
            </a:r>
            <a:r>
              <a:rPr lang="en-CA" sz="3200" b="1" dirty="0"/>
              <a:t>reverse</a:t>
            </a:r>
            <a:r>
              <a:rPr lang="en-CA" sz="3200" dirty="0"/>
              <a:t> using </a:t>
            </a:r>
            <a:br>
              <a:rPr lang="en-CA" sz="3200" dirty="0"/>
            </a:br>
            <a:r>
              <a:rPr lang="en-CA" sz="3200" dirty="0"/>
              <a:t>a while loop?</a:t>
            </a:r>
            <a:endParaRPr lang="en-AU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96ABE-0E3C-5ED2-9BF5-23F5F28C3C7B}"/>
              </a:ext>
            </a:extLst>
          </p:cNvPr>
          <p:cNvSpPr txBox="1"/>
          <p:nvPr/>
        </p:nvSpPr>
        <p:spPr>
          <a:xfrm>
            <a:off x="4474052" y="4659372"/>
            <a:ext cx="3348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=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(s) - 1</a:t>
            </a:r>
            <a:b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while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 &gt;= 0</a:t>
            </a:r>
            <a:r>
              <a:rPr lang="en-CA" sz="3200" dirty="0">
                <a:latin typeface="Consolas" panose="020B0609020204030204" pitchFamily="49" charset="0"/>
              </a:rPr>
              <a:t>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print(s[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-=</a:t>
            </a:r>
            <a:r>
              <a:rPr lang="en-CA" sz="3200" dirty="0">
                <a:latin typeface="Consolas" panose="020B0609020204030204" pitchFamily="49" charset="0"/>
              </a:rPr>
              <a:t> 1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7CB6AE-070C-CF78-88A4-13798D0FBD00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9BBD31-39EF-0E54-451B-C5A0E3ABA0E0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3373C53-0F00-46D5-33F1-5CEA41922C9C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FDA4F438-0970-4851-87AC-155BAEB6F4DD}"/>
              </a:ext>
            </a:extLst>
          </p:cNvPr>
          <p:cNvSpPr/>
          <p:nvPr/>
        </p:nvSpPr>
        <p:spPr>
          <a:xfrm>
            <a:off x="3351646" y="4981466"/>
            <a:ext cx="944919" cy="5399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85A6D8-7333-BCFE-89F7-F509B2F7A86C}"/>
                  </a:ext>
                </a:extLst>
              </p14:cNvPr>
              <p14:cNvContentPartPr/>
              <p14:nvPr/>
            </p14:nvContentPartPr>
            <p14:xfrm>
              <a:off x="5083560" y="4536000"/>
              <a:ext cx="2966760" cy="728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85A6D8-7333-BCFE-89F7-F509B2F7A8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200" y="4526640"/>
                <a:ext cx="298548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7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CCBA9-306E-B0B4-7CFC-64FEA702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F0D81-8DC0-5918-3F7A-D8508160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72864-98EB-E8BF-1427-05BF5B83C35E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E2C0414-8832-978B-A242-EC66B31E9F85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24251-9D71-78C5-DCDB-96D30B3AFD74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11FE1-B997-791F-8066-4CE5D988743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8861D0-985C-683E-AE7C-43CC8A7CB38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B4514E-7854-9201-F6CF-F8FA72EC164B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5B34722-ABA5-2DF8-5557-D0D5D31F4423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0A19D9-648C-084E-57C6-FE63BA41CAF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C2FC52-06D6-0D91-B54E-911BDFA6CC4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E2DBAF-77FF-CE80-F166-9AB66D43F0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1CD63C-5B5B-A332-377C-3103B51B82FC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0F10D9A-5F56-8C27-2222-5F7F667A81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D84B94-EFB8-70EA-7F6C-320148FCA43A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18BAE7-9B37-3B51-6824-B6CEDBAF430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12C809-02B5-DAE0-13F5-0FF76007A82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DB0915-FC54-400B-123C-9841B7CE79C2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87C9EA-9016-F742-052A-0C9155FE75F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06A33A-7DFC-368F-73EC-D8681149251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CEADD9-BE93-F742-7DB9-668FF5BE132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D3A248-FF8A-1EB8-89E9-50C19D58FA9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C726829-0D94-FD5A-7FD4-92FCD7A81FCF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2DE46EA-0782-3384-DA22-E9FE4FFE2CF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61F61C-E4D4-E0C7-7F10-8E69075BCE66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10DE1A-1011-5E2E-022D-1C3AD732947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070ECF-6B50-A4DB-44BA-E7A7D1D2458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443653-33CF-D381-EC51-B462171A6CC6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C350A26-02C4-6FF2-E676-913B5CC45C1A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715C0FE-212C-8287-FDB0-84A3248ED2BD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76CA1A-8F42-05C7-1DF8-75E48B1CF75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B2B358-D74C-A7E8-BFD1-226F53D15E0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DE00AA8D-E505-FED4-D48D-C5AE0712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1B2A7-FCCE-D6EB-DBE4-52D6DF19A7B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0E478-2DE3-DFD8-ECA4-AFD8F8A93CEA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D86CB-E383-D2A8-FE89-5902D5B64254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DBD23-FCB2-57D3-D8A9-3C2E570B5AA9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77785-B569-D1DB-9719-9560F4A476C8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A534F-CECD-6D8A-33F5-FCE3A743FCB1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F1528-A9D8-8A07-A669-9C1BE4FC42BC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92A68-FAA0-C51B-A55E-43C2ED433AD4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0D50D-B876-2D56-F789-FDA615C3CFE4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3E297-3B60-2014-4C1E-008EE734E10C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C54EF-9232-24A4-356D-A9EAE9A8CB18}"/>
              </a:ext>
            </a:extLst>
          </p:cNvPr>
          <p:cNvSpPr txBox="1"/>
          <p:nvPr/>
        </p:nvSpPr>
        <p:spPr>
          <a:xfrm>
            <a:off x="845853" y="4426669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F76D85-5A45-3C6C-B48D-805C890347B6}"/>
                  </a:ext>
                </a:extLst>
              </p14:cNvPr>
              <p14:cNvContentPartPr/>
              <p14:nvPr/>
            </p14:nvContentPartPr>
            <p14:xfrm>
              <a:off x="3603960" y="4019400"/>
              <a:ext cx="7344360" cy="124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F76D85-5A45-3C6C-B48D-805C890347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4600" y="4010040"/>
                <a:ext cx="7363080" cy="12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43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C2519-CA4A-464A-C4CB-052E5BF92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D77A0-06DF-80BE-46EA-040989EE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1B6A08-CF88-7625-FF89-31E416319C35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F4B4743-9538-5617-F264-1F1F40D2135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8EBA0F-2871-D914-DA86-1993490EE83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BC5B18-A29F-A216-4B59-6F91209996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B09E6-4CBF-9FA5-6143-88A59D3FB0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CED3B3-050A-4C3F-B434-1D07FEE4578A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4F0E68-CE70-9722-89C8-00DC3B99D57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52D6B3-6CDD-09EA-44FA-6DF5E0F57CF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6F927-4230-E552-3B91-5307051FA4C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7FC906-BB94-7E85-8537-C9F9673BB2A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C7C3D7-7FD1-5BEA-7F90-1420C78394CE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E18704-D48F-DF55-978D-743153AEABC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E72354-8B08-6592-0B48-D1E9772E449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61BB8F-33F1-DBD9-B642-13C9002B8C3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71DF41-12F0-D98C-FA51-9D74B38479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1F5221-59DC-74D0-8C6C-354667EEDB21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8AF560-4966-E3CB-D3DE-AA92B676F671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78B1CA-DC30-6C95-CB89-11F44F167DF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AECB9E-18F3-1AC6-3EBB-A431B08867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FD80F8-4540-9E11-B4A8-7C09F3A8BC7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4A43F5-C5C2-5181-F2AE-F867138A0D74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D46749-498E-B86D-821C-16D9C3B8F9B4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10CAD6-0EB6-C09B-8C08-80174456832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77BF49-B157-063B-9A37-40FCA8D1026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2B7AAD-6EE1-2329-EC1A-EBE71F410F6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D8A34E3-8D27-4280-2CD0-64FFC59BF151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42E20E-EC25-AE62-6E70-EE26A0C10D82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E3CF2A9-235A-AF72-ABB1-D89AA060B24B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A249DA-9917-9C84-1755-53CDC56A883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62A8BC-A1AB-C25B-071B-C7362357EC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CE7CE37-7BC9-FAB8-AEE6-02F4F352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1D36B-7CE7-3522-389C-5F0D3EE8EDBD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0F028-68F4-788F-4CC7-954D5FB1CE58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627D6-22B4-F2F1-F00B-E067D62B9EF7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F9F5C-0461-A30B-4269-F9971878301A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4776E-0A59-CECF-590A-0EC36C01FDA4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9B8D8B-B641-FE65-430A-6A92194D6C2E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C1178-1245-DCDE-1D2D-3B7BBC1989EA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6532D-1E06-515A-9582-D33373FF54B7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D9BA4-50DC-8EAC-28FB-C1069BA0076C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910A-27BE-5460-5D41-F36920EDA174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1D5CC-09E8-F6E2-9564-3EC795FF9394}"/>
              </a:ext>
            </a:extLst>
          </p:cNvPr>
          <p:cNvSpPr txBox="1"/>
          <p:nvPr/>
        </p:nvSpPr>
        <p:spPr>
          <a:xfrm>
            <a:off x="401821" y="4762133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print(s[</a:t>
            </a:r>
            <a:r>
              <a:rPr lang="en-CA" sz="5400" dirty="0" err="1">
                <a:latin typeface="Consolas" panose="020B0609020204030204" pitchFamily="49" charset="0"/>
              </a:rPr>
              <a:t>len</a:t>
            </a:r>
            <a:r>
              <a:rPr lang="en-CA" sz="5400" dirty="0">
                <a:latin typeface="Consolas" panose="020B0609020204030204" pitchFamily="49" charset="0"/>
              </a:rPr>
              <a:t>(s)-1])</a:t>
            </a:r>
            <a:endParaRPr lang="en-AU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77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F4F15-3ADE-8C06-CBD4-12E9C7FDB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BCA3B-C1A1-6BFA-108E-B56D0B01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33E21B-EA8A-31C0-AF3A-140B661E9822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985D61-9B7D-268D-3D1D-1F030016B38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E2B4C-A08C-6D33-7699-CCBB5F77552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752-8D52-B3D2-EDC5-68613EDE09D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ACF0DE-5ADB-A657-9114-4121CE3D75B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4D18CE-E5A4-0992-6E46-50AB597879F8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7078A-CB02-FC85-983B-ADBE9295EC16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4278B0-AAF2-D424-81E8-677F2916D538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73CC97-35E3-F7B1-E9D5-CDCE5BC871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80C2D4-221E-3FC7-1E49-8E7B4D0C374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4EEB52-62C3-B942-47A5-23FEEDC3AA9B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CB91200-AC67-B710-4CCB-D893E9698D4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C1BA03-CA20-7AE9-C961-4FB018D61F35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B009DE6-1120-0B3C-DD0A-E14FAF2C574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2FEF55-0450-DD8A-4EF6-67C2A8249A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640D96-C77D-6917-800C-13D665B0AEC7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955DF1-6F93-842E-1233-07A4FE11588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876689-BB49-94C3-B046-A21A31AD281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6497B9-C40E-1A3E-65AA-4718B78B66F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8B8B81-0E38-89AB-AF05-B327E0A7AD5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216E2D-E696-2E70-3156-E426DABE4815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A4F421F-F55D-00B3-0929-CB738EDC100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3537F5-4750-D562-E735-721FED6959B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D65869-C72D-A3FA-B9BF-20C1C730060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B57135-FCE3-DA12-D7EC-7FB719AB2E1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2A46E10-C9AB-3A0C-9886-9C3A8BE92921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244BF7C-018A-16CB-F1D9-96B7DAB0CF80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97E55C-74BB-6D40-1995-DD80817F97C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C2A3F30-C7DF-F0C1-466D-9C2255AAACA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CD0B3A-1FF1-FCD1-E8BA-70F65A36DE0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8C0E56E-45E0-A7D0-07B4-3E0496B2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6AF94-39FA-6C78-FE21-1E1D7FC172B1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AEA8D-1F5C-1883-97E6-9B03D0C96A41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4357C-EDC3-0EB3-B818-836A6EDE7914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B99DA-5E25-9306-4480-4A36109177FC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DBAADE-137A-2970-CD72-A9DC53DDACD1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2E6C9-FC02-E52D-1727-D99511FF5E46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915D17-AECA-C98A-CAD4-F087BA5FFF21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9CE731-5D9E-FB32-05D5-9CC42EE17122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5782B-787A-FC35-7B7F-DCAA29C6C6F9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054DE-F406-233A-96AC-EC1D16873F90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C70FA-D2B5-FE38-D717-05AA40DA552B}"/>
              </a:ext>
            </a:extLst>
          </p:cNvPr>
          <p:cNvSpPr txBox="1"/>
          <p:nvPr/>
        </p:nvSpPr>
        <p:spPr>
          <a:xfrm>
            <a:off x="401821" y="4762133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print(s[</a:t>
            </a:r>
            <a:r>
              <a:rPr lang="en-CA" sz="5400" dirty="0" err="1">
                <a:latin typeface="Consolas" panose="020B0609020204030204" pitchFamily="49" charset="0"/>
              </a:rPr>
              <a:t>len</a:t>
            </a:r>
            <a:r>
              <a:rPr lang="en-CA" sz="5400" dirty="0">
                <a:latin typeface="Consolas" panose="020B0609020204030204" pitchFamily="49" charset="0"/>
              </a:rPr>
              <a:t>(s)-1])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ADE00-0473-551E-38E6-7614A159F873}"/>
              </a:ext>
            </a:extLst>
          </p:cNvPr>
          <p:cNvSpPr txBox="1"/>
          <p:nvPr/>
        </p:nvSpPr>
        <p:spPr>
          <a:xfrm>
            <a:off x="8745133" y="4414757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lot to write to get the last character!</a:t>
            </a:r>
            <a:br>
              <a:rPr lang="en-CA" dirty="0"/>
            </a:br>
            <a:r>
              <a:rPr lang="en-CA" dirty="0"/>
              <a:t>So Python provides another kind of indexing:</a:t>
            </a:r>
            <a:br>
              <a:rPr lang="en-CA" dirty="0"/>
            </a:br>
            <a:r>
              <a:rPr lang="en-CA" b="1" dirty="0"/>
              <a:t>negative indexing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7D227D-EF83-B7F3-6ADD-582470E23E26}"/>
                  </a:ext>
                </a:extLst>
              </p14:cNvPr>
              <p14:cNvContentPartPr/>
              <p14:nvPr/>
            </p14:nvContentPartPr>
            <p14:xfrm>
              <a:off x="4234320" y="1339560"/>
              <a:ext cx="7080840" cy="467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7D227D-EF83-B7F3-6ADD-582470E23E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4960" y="1330200"/>
                <a:ext cx="7099560" cy="46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297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8E5D9-E28D-A170-94D5-76CFD1EB4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F40A0-9D73-7859-0C5C-85D8091E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AE46F6-96DE-0F22-C781-D27CA13F0962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E474CE3-2BC2-33D6-8ADB-38A997F513F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BAD109-9069-4291-C85B-6BF69B8AD5E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655F29-8C63-5F51-FB08-2A9EB9C3985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026B63-2FB9-96BA-2FE8-D923A0E2D3A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809CD9-A9CD-0A6F-97A2-BA9CEECB7A48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411CA5D-63EF-FA83-C8E8-D5439A1470F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FBE001-EA56-2A38-3759-70F956E1744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879D6E-FC1D-4029-B2EA-A66AD2F72FF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8E381F-4363-F52C-572C-16309F5C9E3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78F681-1F2B-B0AF-B130-3EF3B68E3A69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0176E26-129F-A8B7-1B00-1AA4D03AA4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371AA3-B147-BCDA-29D2-725BAB3B7FB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45D97-A193-3EDD-0520-30E7B98D5F9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CA4FB4-4620-77DF-CD2C-3E1D5E04FD5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C9E712-573E-05F4-9AAD-12F86C681596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16B3139-764F-8617-8178-76ED2926EE5E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EA41DA-2C99-168A-14BF-B83736B2375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6FF88D-DEAB-4228-CA66-97F3A92CEEB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21D74E-A0F1-5F71-486C-1D6D63CCD08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2801A7-5FC4-A76C-B2A7-82FF90D5A62A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25DA90-2C2F-610C-6962-06601314827A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009D7B-3C68-B295-AEBF-1AF09D33FF2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BEC0997-1A49-AA4D-2715-55A008E1D96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01EF44-1C4F-5DB6-29EC-167C9D34A78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79E66C-F248-74D1-0B7A-4EF9CEE8D8F5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F182E71-21A9-D091-A894-A66A378F368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57C0F9-9053-CD3A-C0D9-72900FFC5ED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471416-45D6-73B0-85D6-C09F6BC226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A9BE4E-32D8-016E-EF8A-8D3A691318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790330B-E057-000F-1B20-5BC60C81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EE102-8DCB-882C-9258-8D2EC11F61BA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4CBE3-EC18-1548-956F-CE00D4447E82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6AEF5-FC7D-E143-627A-E8C80E639E61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DFC2C-BB51-C8F1-FBE6-10762EFDE82B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B00E2-9F2C-38B9-CB9C-C0F90C438061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5D342-AD31-DADB-B53F-D7791EE9E3E3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E1F07-8B2A-AB33-783E-8B004909FA80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7C9D1-04C7-E324-DBE5-6FDB2529B191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1AD133-BFC2-ADC5-EE37-0C70B2159DB4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A6C34-8783-6551-14B7-64E650F5E106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DD23A-4025-8FAF-99CC-5040C795A247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1A8A6-1216-C271-D62F-396616571FCA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BF58C-FA87-575F-8C60-26E3758C6F52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B2199-BD29-75B3-2145-489E472A7991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D50AC-F205-40B2-0FE5-CC08BB6794E2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F757BD-957F-CECC-98F0-CFA3A78C04BB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FBE677-EC09-8985-E893-ED1C2844F845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D460EB-A23D-CC49-1FCE-9AF4D2D8EB18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39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836B5-933E-FCB0-90B5-DD2F6001F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CB28B-6024-0454-FCB8-371AA323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FE20A8-A9D9-876F-04CA-5EAAF61EC590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AA3A94-FFE5-E473-C859-18B6719B413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494130-9890-9AD5-C06C-AED3F36C9BA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0DADEF-0F2E-E1A5-0EDB-4E6C3966717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F39173-65DD-AC00-CBF7-5DCE9972C25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814E9-D5E8-4C87-4ABC-842657899F31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4063EC-ABA0-C8BD-8CD4-727B7A059E7A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1D336C-EBE3-FB94-DC6D-D7F59DFE52D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1FFB8D-DB3A-E61E-17C0-90E5FCE9A3D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EB059D-354A-22E9-A531-B95F4B6EBE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0DFF6C-F1E0-79C8-7C3D-75FA0B3A4C4B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8155FD-F181-C3D4-FF09-B47D9EE703E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BD6516-A609-1130-D190-D2C12326E6A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41DB6F-9EE5-B6FB-EFC8-664ACFAAA12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836F47-F7BC-54F2-C669-55FA0192ED3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88C042-D46C-653A-5532-02679AB5D1DC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32790D-F058-5E69-F8BA-83EDF0EF7A1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93DB33-D98B-4857-8B7F-4B1498EA18A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8E6CBD-AD68-AF4F-D6BD-0639ADCC5FA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AAB3E4-961A-568B-F7F3-5C0AA99D4A2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E05298-459C-7C31-727F-6C26B00DAC52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0F4DD4-1F8D-1D09-329E-1FF3B6B5B9C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A2A83EE-B258-CBF4-5B28-9C6868F84A5E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E88577-AF50-0218-EDC2-3BD49168A6F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82D536-96F3-EE7D-C171-C067BCECE3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0746F4-EBA5-6811-5C15-6EE7CF137A68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F9FA1B-79A9-2229-E6ED-9B0683740B1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0ED66B-7D24-FA8A-5F31-91C24E4EE795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77FD9B-7FF1-1541-D3CE-EE0A1A452D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A4C077-D71A-8596-D0AD-524FC93BF51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2EEFB29-F9EB-359B-AF11-422D45D8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62C56-5583-85A4-BFDD-FBC6F0CD6927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F48D0-8370-F68A-AA94-0B6B58AF5609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196AB-2515-3895-DCB3-90607395265E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E4719-EECA-3766-C84D-D3AB899DD8DC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185A9-4509-5E21-BCEF-5599970AAC12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3014D-1AEF-17C9-1AE0-6D01B1C17214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3FB7F-99AE-4F3F-B6A9-F3BBE443F004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41BE4-27E2-CA65-AF96-6A936034385A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22E1C-124B-8E15-4ABC-101F4271F509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34CC9-FD21-B5DE-6976-BD2827A123A2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2B9F90-D465-30C4-AE7D-CE78B8FFDDB7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21446-A004-C0CA-8D34-7E017A4DAB81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E614EC-2A57-00DB-B0CE-6A7C94BEBCED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B2FC1-2336-9D10-4F60-B58AE285813E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A35B6-79A1-872D-EB76-EED88643DC8A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3EBCCE-D5A0-01EE-3D5B-F30A6A2CF464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2ADA0C-AE18-2116-E7AA-983549D4121A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4448BBF-1F56-7AFB-1AA3-72E9E31FB769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ED753DC-2DB4-3876-F31D-A0ACD5E6478C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FA25B4-7CCB-4462-80AC-20656A00B3C8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EB2EB7-3C76-1822-BE19-526B5C80A0F4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B8DD5A-9670-3040-EF96-F2FFC9553F30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65E3E3-61DD-4873-C7A1-1D5B2561ADC8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75B5C6-C145-F96D-7648-15CD90B84C45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8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F78D-B313-BBFE-46A2-BE29C2177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AFED3-4887-78A3-7565-809EA29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AC66CF-DA99-7908-B8B2-8F98EBD61DCB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D3E004A-33E5-14F6-634E-6BF81B52B0D0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14204-AB48-62CD-267E-614037AD5F7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882C78-E31B-AEC9-ECCA-823A9FA1796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BB9CA0-995D-2E75-90C1-1644B99EFE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98B1E5-929A-75D2-0B85-A32D37F4320D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D49CA7-9B41-63B6-9BA2-715CE8EF755D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03378-0C06-58D9-154F-44B8C2759A3C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D8EBCF-0466-88F6-1850-65F28898F28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5DA3F4-E01E-AAE8-145C-A7028A386F5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CCFFE8-5921-859D-FF59-924C5AF379AA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C952298-863C-55E9-7544-AD2D7670C5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B07ACB-F47E-F1C3-894B-B1AF38E2E1B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C38625-0C6B-C3BF-0924-1AE66672512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ED16AB-2E4A-D88F-CC02-04A678FAF25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6644B4-5A6B-0318-C7F1-D5B921EDF76B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24C292C-11F7-E58A-4860-E0B288582276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FEB60A-BDF9-8EDD-243C-4DA0F637904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493100-31D2-23ED-0ABD-27E1EAF9DAD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F7E96E-8882-AD1E-0FE2-8EF51DE6B1B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C16EED8-DCF8-D690-8789-54A23157CC3B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0326935-82D7-CDDF-CACF-C7B05B0A2E5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E34500-8293-9C2B-868E-A8515B65854A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7C8F6C-EAB7-D63C-9083-DDEC856580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11929C-9C3B-23CF-A1C0-3D4EDF62EF1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CC7CA1-1836-ED65-4FD4-3A9A4331A881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9E588C9-8F0C-C487-5325-4D8148594E5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BA2F2B-C98D-EE16-64D1-744BA3ACA6B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471A02-9D37-CE2D-7EE8-E99581C23E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9F571D-74ED-644C-64FC-F39D072A442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B592BE1-9CA5-DC79-A1A8-556B57D2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55B61-4AC3-1D1E-ADFE-3E30CEA83DA7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7CEB3-9909-FB45-2756-36CF9DAFCE4C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0F3DC-09AE-9479-EC3B-DDA7300AFC15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BF520-C976-54B4-17FA-DCD812EA514B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CB4F6-D00D-2342-D81F-DDF2B4F7E538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20964-E234-7DE3-9AE4-B395011CAA86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700C6-BF0B-B3A8-EBE4-8B421C075796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BA780-777F-0F54-26E5-8D43C0E8227A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D12FF0-1D54-2B17-7003-EB5F2A03952D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261AF-8184-3FBF-E19E-A917599CE826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73A9A-9440-261E-5BEE-4F08D81FC413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11D780-714E-08CF-B872-03C1A3018812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CCEDF-C00D-BEF6-7B04-34E6AA27DB4C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549A9-A60C-B890-175E-FDD7C1EA519E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BC9C9-194F-8364-D8A2-AAB9525FA92B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0CA2A0-09AC-2DBA-EF8E-41E323204E03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E3143F-F912-D4F6-622D-BDAAF6843200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D19476-8065-9D55-2267-011B497DE39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BE25C5F-B13D-2D5C-B071-C18809CFFB94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1F5940-6B6D-230E-FE6D-121188A044E4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505AA2-F73C-88AD-B6D1-2E707FBFCFC7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B2ACC1-50F9-D48C-0C22-BE411500E972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F52105-ADF0-0D39-16ED-671B81027B13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8C4F73-45AE-8BE4-9AF1-EF34A229D5B5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AB1E1-9AAC-31E2-639F-1CC215E7C96D}"/>
              </a:ext>
            </a:extLst>
          </p:cNvPr>
          <p:cNvSpPr txBox="1"/>
          <p:nvPr/>
        </p:nvSpPr>
        <p:spPr>
          <a:xfrm>
            <a:off x="353147" y="4864631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850C7D-C90C-19CD-5E64-D7304C4B5F43}"/>
                  </a:ext>
                </a:extLst>
              </p14:cNvPr>
              <p14:cNvContentPartPr/>
              <p14:nvPr/>
            </p14:nvContentPartPr>
            <p14:xfrm>
              <a:off x="3847680" y="3925080"/>
              <a:ext cx="5025240" cy="143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850C7D-C90C-19CD-5E64-D7304C4B5F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320" y="3915720"/>
                <a:ext cx="5043960" cy="14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60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2D03A-B74D-0698-4938-957B41EA7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42139-C7C9-3F9B-31BF-DC9B8EE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09ADDE-5EEF-96EC-D394-0BAE1DF91771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630710-E875-BEB4-CAB9-CBCF7F8D5CE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99E9A0-B519-543A-1552-D8BE4FAAFEFB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C47F00-51B1-490A-5C56-D8BD1685B85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3E4287-D995-700F-5BCC-71A513059A7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06DD0E-7457-2ABD-0A7A-51719CB08CCD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55A8F1-A2BB-9890-7269-0CC721752FB2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02EE47-64AA-DF08-E030-632ECF41F50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541D18-1B36-79C6-C0BB-591DB7D1107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862B90-77D4-321B-28F0-CB30649755D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43EB4C-CA41-47D1-DEBB-757DD9E1519E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D371FEC-9D9E-781E-BBA7-89B919757CC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E441BD-30A2-330A-E3D6-E51FDDB4712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998399-AA56-FCC8-A0E4-C01AF3A6E6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56440F9-585D-5BBB-5516-18CD9B26C8D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6AE89E6-F201-D866-E7F2-4CA6B0278F04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5B7D86-7F11-37FA-6EF0-DE32CFC06818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AAFC5E-54F1-3760-2393-DDAB6B05EB9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0D2087-9598-3066-A616-B3F1D960E3C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2500B8-E453-B765-CD82-8AC2FC6CD46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C70560-0417-F0D2-4900-0BFB7E75D388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734FFA7-8F47-A596-12C8-70F4DF3C870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1ACEF-852C-060D-45A4-72374F0C1DFB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875EDD-2928-5B7A-61AF-DD62A48722E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E33505-3523-19E4-8732-F945538E19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57991F-EAC8-A4E8-78E8-7849AAA25287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546C7A3-0955-1252-A613-C49134085932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AFD5EA-369C-F951-3AE5-285E0FB6679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70C6E1-345C-B31E-6EAD-64CCF153CA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009B379-C106-BD3C-FB89-B397B5C3C17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ADBEA9E-DDA6-ADFD-6C18-26F0438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913B9-5EF5-8E9D-C621-132A117E2F29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CEB49-2376-E00D-8923-9C831689A4FE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A53B9-9D38-014F-A742-348D49A82C23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344B4-93C2-EB42-EDD5-00DFFBD2D23C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84685-DB2F-99B6-F83D-B4A7EAC9C8C7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E5E45-FB02-36CE-2BA6-708095B0BF94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F3DDB5-F8A9-EFE4-E244-8E79F1C780DD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41411-9243-8ECB-432F-0CD5D0DFB1BE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6D0AD-3FF7-46A9-0AF8-032DB48B0ECB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C0AC5-01EC-A457-1E35-A5B3D8ABE55B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82615-CCE2-1060-6265-36AAB2BD21B5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CA350-E6C8-32A5-4205-05CC87621CAD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98FF9-A957-162D-CEAE-740367EA2B32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6C575-B3BC-D393-BC71-E80236FFBFC9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A017C-31E5-C6B9-F398-22E8CDE707EA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E17BA4-4E3E-4E02-4F93-CA17E16A20AB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A5BBFC-0981-3822-B7D0-05476B54B4F4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D7CA45-D42C-CEE5-76A7-12117A794069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F538DD6-7126-20FA-6AF8-5457E8340477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89110A-796A-0827-393D-23CBA5C823E5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1ED08C-393E-6F36-01E5-CF1ABD973595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DCF9D0-EFE8-F1C0-D788-4FAA487F824A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44AE8E-DAA6-6A7B-B285-AB60A6FB2802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AFA5D4-2518-6249-4B56-A272071F7E98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59E0B-4B6C-C531-64E7-38664D02120C}"/>
              </a:ext>
            </a:extLst>
          </p:cNvPr>
          <p:cNvSpPr txBox="1"/>
          <p:nvPr/>
        </p:nvSpPr>
        <p:spPr>
          <a:xfrm>
            <a:off x="353147" y="4864631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B69F4-56BA-D886-AC4F-AC6F76556380}"/>
              </a:ext>
            </a:extLst>
          </p:cNvPr>
          <p:cNvSpPr txBox="1"/>
          <p:nvPr/>
        </p:nvSpPr>
        <p:spPr>
          <a:xfrm>
            <a:off x="6353269" y="4864631"/>
            <a:ext cx="4772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-7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6B85A9E-C1A3-0396-308D-2ADF4BBEB3C5}"/>
              </a:ext>
            </a:extLst>
          </p:cNvPr>
          <p:cNvSpPr/>
          <p:nvPr/>
        </p:nvSpPr>
        <p:spPr>
          <a:xfrm>
            <a:off x="4421366" y="5294811"/>
            <a:ext cx="1256623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CCECDB3-ECDE-FE09-0750-CF0F679F88C8}"/>
                  </a:ext>
                </a:extLst>
              </p14:cNvPr>
              <p14:cNvContentPartPr/>
              <p14:nvPr/>
            </p14:nvContentPartPr>
            <p14:xfrm>
              <a:off x="6164640" y="5556960"/>
              <a:ext cx="3387600" cy="469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CCECDB3-ECDE-FE09-0750-CF0F679F8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5280" y="5547600"/>
                <a:ext cx="3406320" cy="4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72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085E-936F-DF6E-E364-7D8BBC1B9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B450B-FFED-0EEC-B370-2C137030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29D4BE-E613-ADCD-2DB2-BFCC92E58E87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2E4D00-E7AE-D71B-3E0C-B23D49D0447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31422F-80E5-F29B-1B60-24265315BB2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4CA87-3A9B-74D8-0DC2-E8294DEC36C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0E7B5E-BFB1-F505-957F-E83FFDAD9EF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B9469B-D6B0-BC43-86FD-A316A2F5CD27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A3275A-C3E8-C37C-9882-781FE0233C0B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FA70FD-96F2-6BF0-3BFA-558643ADD10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A12FFC3-4AD9-1BE4-A863-62F090255EA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2FD22A-A3A3-5162-2F39-53147D2F5D6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6B45CB-9AD9-3B0C-09BD-70074D12860C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8789E4-A436-F572-07B6-1BCE8D72E2E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249001-1AE1-067C-4698-BFD6CAF5B7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595A68-8892-0E68-867E-B3C74B5804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DE2F29-F133-B414-C3F3-2D4A07234BF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F5286B-195C-9AD8-E74A-0D05FE8566C6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A79E25-7D8E-7BCC-264F-176040E3D015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00188-EF78-E883-A7D0-675B2ABED7DB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2DA61A-F26C-CD0C-F47B-6424763897D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C2704C7-720C-AA16-73DB-A3946D14263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3D8B80-8AEE-A560-244D-F2A6A061EA9C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4170BC-CD50-6537-D997-48DF47608B53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3D6573-34A7-7CA8-5A3F-A7F96366B1FB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E28BC28-706C-D982-ADA5-33CC2513406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F6998BB-DD4F-CCD3-5937-A3DEA604A82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F35DDA-5C4A-BD93-755A-29EB16933C66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FBA0F4-63B7-4586-8C6C-4EFBC516B2E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16A1F8-481E-5452-AC52-04EC09396152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1F876BF-8114-130D-52F2-47856E83BE2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83155A-B9A8-4376-98DB-7F2C5B9F666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37A3679-A03A-8B58-FF2F-B5378EE1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C148C-D2CA-1628-D06E-2F27BF488DC1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037C2-9723-EFEA-5C62-5784955A7B35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2C34-9C4D-95D3-0C5C-AD202F41CF41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7E9F7-DCA8-FFE7-AD1B-28AC3018A3A5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CE25F-E376-C6F6-1A1D-D9D0A6CD8825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6CB71-4069-2BAA-7333-7FCB1E13C1F6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44E2B9-AE12-8D23-2008-D7320D142F20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4B492C-E7C8-60F1-E31C-CDF4C368BF7F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C17B05-5F50-3B8B-5F27-F20F09F1C963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63F9C-00DD-B394-364F-77C3A55C673B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7FADC-1511-4F97-ADC4-34673D7DA465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284A0-66C1-CF2E-1D82-815B7744BB5D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25DB3-7EDD-80BB-E7E8-3A7105873358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17749-0380-595C-64B9-6063E01A3E08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320939-18F8-C16B-6C34-7944BCB944D6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8B0412-D8AB-8C54-CDA3-2EB9F257D339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7FDFA4-235A-21E7-2EAC-E0A8F5AFF57B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46A219-3B2E-FC95-24A0-649DF338ED62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D6383C-B26D-0F92-3DC7-4E11A344090A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5B0FBC-F57C-6B09-F09B-BA82AA6B33A0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E94EE3-934B-52B5-2DF7-1FC0BF84C7D1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296E6C-3EA0-4AF7-7C78-E4EFA7C16684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F39CAC-B7AD-D94A-DBA2-AEFF07B7BE0F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4AE974-ABA9-DD8D-6A0A-FB275C6ED76F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A302B-EB07-D3F0-81A9-7FA161A1EAF6}"/>
              </a:ext>
            </a:extLst>
          </p:cNvPr>
          <p:cNvSpPr txBox="1"/>
          <p:nvPr/>
        </p:nvSpPr>
        <p:spPr>
          <a:xfrm>
            <a:off x="763220" y="546381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(s) - 1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0C64AB-878B-AC73-9BA3-D0F4BBCDB2C4}"/>
              </a:ext>
            </a:extLst>
          </p:cNvPr>
          <p:cNvSpPr txBox="1"/>
          <p:nvPr/>
        </p:nvSpPr>
        <p:spPr>
          <a:xfrm>
            <a:off x="7993144" y="5463811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0CABC86-9CFC-ACA2-C28C-BA20C9562EB6}"/>
              </a:ext>
            </a:extLst>
          </p:cNvPr>
          <p:cNvSpPr/>
          <p:nvPr/>
        </p:nvSpPr>
        <p:spPr>
          <a:xfrm>
            <a:off x="6102437" y="5494588"/>
            <a:ext cx="1256623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C53AB1-3E35-559B-E0FF-A83D3DAA005D}"/>
                  </a:ext>
                </a:extLst>
              </p14:cNvPr>
              <p14:cNvContentPartPr/>
              <p14:nvPr/>
            </p14:nvContentPartPr>
            <p14:xfrm>
              <a:off x="6593040" y="4711320"/>
              <a:ext cx="4077720" cy="151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C53AB1-3E35-559B-E0FF-A83D3DAA0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3680" y="4701960"/>
                <a:ext cx="4096440" cy="15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57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338AF-3912-ACFE-35C5-CD69D7C81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BB0-484C-78C0-24D6-992F76A4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9B1B-AD5A-CE7C-8311-BEE504A4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9C901-96C6-9F74-6544-5CC5C594147A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06730F-5ADC-DCAF-443E-E45452D1C9AC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F35A68-06D5-925F-75D1-82DC322679F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5FAE3E-CE1F-2CEF-74A3-4BAA1DFA8CD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CF7D1F-F48F-D92E-96E2-B0F87D404B9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97CE70-78D7-D57A-2DD6-EDDA371594B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8072E6-1867-0920-782C-08527FAF9BDF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3C4F69-B3F4-EB0A-869C-62C5A5867E0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00CF8A-931A-F3D6-BAEE-EBB871E26EE1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CA121F-B786-DABB-D7F4-9790222AF1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700301-2FAB-5AEF-D4EB-99A06731CF7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ED4362-6C89-8915-5F15-481FA4D17BB4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3E0BD78-FE3F-818A-7166-7070D5F2CD6C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E2C43B-04C8-86BA-1C3B-5554C241FB0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87C6B0-BA56-036B-A634-E7F1A4E86C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822B3A-8F4F-DFFA-896A-D6F2D8054F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157789-F3DE-8310-165B-51E8C5D94933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6FEEC6-1E8E-39AB-F3F2-654DD2DE1056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182CEF-37C9-6248-58D7-D8A664095A92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D08002-41CB-A1B1-0EF3-6FE1FA86A5A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DDA066-CCF7-7BCC-D553-D819396E03B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30C6FA-4367-E03F-0140-2ECD9721B0E5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2459ED4-98D0-7290-2511-4E0B0BD257D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92D228-4E2F-36C7-9A91-298DE5AADEB0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38945A-3D96-0292-E571-E084DEC8C9A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BA2A9F-6957-FF56-55A8-146358398C4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151435-BA6D-ACB6-E2FC-49BCB608F580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7AF4875-56DD-0E66-7377-B11176014A8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B7D3C2-9D4A-9C9A-8C8A-5DF443644D44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685B17-215D-C0E7-1A47-4A4C6F2A8E5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8D818A-B74B-4C5C-643B-404C4EBFC1A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D0589F1-B645-DD10-F01D-66D1C2ACB481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3289A-1B52-74A4-71CD-96FC9013BA37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8D7850-7A47-0A97-9312-BAC78F2F8737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665FA2-69B0-3D51-2EF6-79A13FB71396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71B3A4-2E1D-88CB-E6D5-CB20E991F965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F99580-5A9C-C145-F9DE-0A6F2EB3A4CD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522CD-8CE0-FAA5-B5FB-127EB7EED401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22F7-AB58-AC5E-F964-CA1B5EBC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C9580-B149-98C4-893C-C9F6284F9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37" y="376517"/>
            <a:ext cx="8708598" cy="5211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93831-C98F-5125-3FDE-D4BDB2DA75C5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Unicode</a:t>
            </a:r>
            <a:r>
              <a:rPr lang="en-CA" dirty="0"/>
              <a:t> is the standard encoding of characters that most of the world’s software uses. 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5BB7B-2AC8-368A-CD57-578DB35D721D}"/>
              </a:ext>
            </a:extLst>
          </p:cNvPr>
          <p:cNvSpPr txBox="1"/>
          <p:nvPr/>
        </p:nvSpPr>
        <p:spPr>
          <a:xfrm>
            <a:off x="113198" y="2618556"/>
            <a:ext cx="299522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Unicode</a:t>
            </a:r>
            <a:r>
              <a:rPr lang="en-CA" dirty="0"/>
              <a:t> gives a precise code number to all the worlds letters, punctuation, and symbols.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39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17D8-4274-89EB-8B41-7AD2DE9B6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FED1-DDBF-3BB6-E53B-24604D1B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93526-A2E2-301E-2196-5FE49CF0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6982-F9C9-5859-FC10-0CF29D843EAC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7FEAA-D507-BCA7-94DA-2F8EC2C6E267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46660C-2F6C-6619-C755-C2756F8C9CC9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07D740-EA3D-0129-C0FC-6494FA7D923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847F6-B8EA-4F18-1A4B-072D2DC945C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864216-799B-A542-45B7-A0F16CD8B2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267C75-0EAA-70FD-A3D2-A80BC44CFF9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4AAE69-7610-1E1B-87FD-9625843EAD8F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32CEB0-BD87-3521-BC48-E9B3646025C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87407B-8A13-2D1A-6868-CAA604258E3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7C30CE-CD3E-76A9-4927-46AB4406075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FC9BFB-E61B-8EFD-81FF-0E225D4C8BE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3CBC8-64F7-7305-6DD3-7AEED22F83BD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489CF9-B695-F9B3-3125-64F2624A677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2AEB3D-353F-EF84-184F-40C542FE433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5D0CB-1ADB-4BF8-FA6C-6C8F5253F32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F90021-62C1-96B3-A469-7CF21AF5F11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9B0D7A-D12E-B7C2-1B54-414698B04DF9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CBD01F-7CC6-C9D6-C1C5-7DC4BA24176D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4D7EC8-7B1D-8405-EEBB-EF7095C5F394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0EB1C-3F76-3F56-3939-706DC834164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CD5395-37BD-BD2B-9750-434DF094A2E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F1EA46-A028-E06C-8FD1-3DEABC60D5DD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371EB7-99D3-9AF9-FCEE-6F45ABA3DE0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490DAB-4D82-C341-39EF-25C33C0187F1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1603C0-689B-B6EA-0984-E5BA808A2B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FE1F13-FDBC-DD67-8047-C13CB0FD920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257F70-6DAD-7093-2EB4-287A4EC1EA11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035D736-2117-D41F-3AD6-B4764F08EEA3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64CDF1-A264-EC01-3970-25559C3CEBFE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F73896-CA03-FA28-4AFD-BE9B41EC90B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FC1F46-922A-65F2-234D-76C379DF1A3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1721BD7-5C15-DA3A-618E-2784DD7C3B69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8D4222-2884-3B66-F51F-E1DEA184301A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F051EA-4BD9-6493-21E9-ED9F07D042A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C169E4-7C5B-3B2A-755D-E35F552B4BD6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F20D9B-DEB0-4463-D51F-220513FAF37B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477B-8037-3C29-5449-E3DAC086C243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3B72FD-CCA4-A0D4-0177-F4FC88228AC3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68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8D286-A432-9B5C-56C4-C21E642DB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F32A-F6BE-ADFA-EB1E-6C5E2FC9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37556-1A3C-95CD-ECC8-543AD8F5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DE05-2E82-7E39-80BE-EC36FDDC3EF9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50073-66EF-D757-8EBD-B2AFBAF34D22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7959F3-DF80-40B9-CBA7-7FA6C1768699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C2C0A6-7502-DEC4-4E8D-3665B9B5A4E0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792DC9-8C4C-A42C-9335-6464E152ACE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27803-4728-E48D-12C5-88B50798833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70ED5C-82D4-DED6-185F-AE020B3A4A6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8D4A97-E8B4-87AF-CDA8-B939DDB0E57A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4F233-6F0E-5ED9-0B33-1504272BD49C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7A1307-D61D-9E5B-1D85-1A958283A957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64B396-F871-169E-C147-4F27353920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F11976-777C-9D72-07C9-E24940F446E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0AEE0B-79B9-5E93-3F68-275A33FC846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116797-D4A8-6D9E-E0EC-0195E55A3BC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8BEEF5-44D4-5583-D915-10A3D45B6835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09E1E-FA7D-A5BC-966A-58EBE9BA988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AFBFEF-1668-F9FE-DB89-75DEED0476C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175731-0C18-5FD3-50F4-4376626E7B69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45A64D-458D-D8B4-5658-0C1529713F2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CA9297-D4BC-6B2E-3FCC-BCD274380654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B27F3E-8AA9-ABC4-5BC4-3C52EF74D1A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7F6920-342A-3DE0-26DE-659945B3B66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D8015-53FF-130B-68D5-945ED8D748F3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CEC140-59FC-D5FA-CF22-A106E3417D7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E79D8A-9849-3196-477B-EFF8603F359F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B498B-DACF-0184-88C7-7DD5B8ECE74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E5F28B-B923-3F38-6B87-33FF602AE69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799175-2DB3-73B5-7A2D-52E5778EFB4C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A5DA8F0-2DCB-6BF5-E79F-8904195FFF7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DC99DE-C578-18FB-4900-C555E52CECD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EF48AE-CD85-0608-4E19-3B9C2784C36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0D03F5-CE28-36B3-89CE-025A2E8A656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F6D680-D48F-49D8-C51B-99736D63021F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B3269E-CF77-C9C4-E7EF-8CE2B48442F3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A0D6A5-DFE6-58F9-75CE-18EF73609127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C134E1-239A-B344-23AD-3FBEACE25441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6B13E8-0C43-0CB3-0AE0-30AD4F22F453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097982-905B-F125-380A-6F42A27EB14E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D72C5-E855-0B42-73A5-F52CBDFCFEE1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AE4227-836D-5D56-6E6F-B4662F02A277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7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C21B9-44C1-0C3B-28C6-370019184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D2A5-8188-9AA6-405C-6CA8B734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33F3-42F4-C741-737E-F0B840F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78592-A885-54A1-FAC0-601B88CD42E6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130FE-403E-7B12-7D4A-64C1E55295D0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8861C7-2C10-5145-8397-6817EE027FDF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6346CCA-AA49-B54B-7758-1484EFB8C0D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49FE99-E0CF-94C8-9513-79AC693722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CAD6EE-CA6E-A052-A783-37F0EDF13EE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E70B57-517E-B7C9-1EC8-BC64605C042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62A58C-F7A8-0CEF-18C7-6A3186CF4BD2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22FFFC3-7D6E-30DC-44D0-27DA923AD02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73B62E-419F-C55B-E212-29E494717E5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645D91-0BA7-E621-C327-75EAB29CC71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401A0-F6C2-7695-A6F7-FB22F4D3F15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DAD7D3-DEB2-C0BF-D3D1-C915EB512AB5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BAEE59-3369-5FBF-206D-25C76D451D5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56854-D34A-B5BF-1154-73AA1BA336A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136E92-2A88-1971-0B08-404A73DCA08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51B750-521A-7250-1F88-F0DD3903B04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64557E-7DE2-9660-BD05-2D2AD6989330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B85D70-14C6-234F-87BA-052F764AA712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79555E-1645-4FBB-0C16-6484570E7CA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57F3B8-47F5-111C-A0FF-625B02B4B45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E59540-6221-41C1-3DBB-824A25D738B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DC00F4-10E6-3214-F549-2EA2076F71F9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8E0C565-4F18-942E-891E-B91EF047C59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79AD23-8926-9B10-EEBB-2D10BBD3EAC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EC6B5D-22DA-661E-6725-2DC180F1591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81D4B7-7756-3379-505E-2B9F447B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523144-FD4B-9627-0905-9A9D7AF0EBEF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3767C76-5617-D38D-DD8C-C6CC6AA4C3E9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914D7A-634D-8074-4E10-ECD2E0C2BB7E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AB1D16-E59F-0873-9E1A-7182D395372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4DC6DA-1ECE-8D7E-0D4C-BF3F826DF84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4D6DC6A-8E0B-B160-72A4-FA1310B3F99B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CF742D-63F5-3B00-CFCA-BA7EEAFB96F9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6E8391-F8CB-1CB1-A4FC-44817D742ACF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900B0B-F6EA-9C8A-FE38-01645223936E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B17F2A-A6AC-5722-6986-63A45907B43B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8F5E66-2E63-2C43-ACA8-E2242B999B0C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B83107-060E-8BD4-08CB-C81CCD677FA5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D7BE21-F623-74DF-1D12-085992358EE5}"/>
              </a:ext>
            </a:extLst>
          </p:cNvPr>
          <p:cNvSpPr txBox="1"/>
          <p:nvPr/>
        </p:nvSpPr>
        <p:spPr>
          <a:xfrm>
            <a:off x="94904" y="4548470"/>
            <a:ext cx="35750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7663F1-4F57-9AA7-D216-23FFB01B6668}"/>
              </a:ext>
            </a:extLst>
          </p:cNvPr>
          <p:cNvSpPr txBox="1"/>
          <p:nvPr/>
        </p:nvSpPr>
        <p:spPr>
          <a:xfrm>
            <a:off x="5581290" y="4552052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D474D8-9E9C-2638-2348-CE73BA077DD3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2EBB63-E926-01EB-DB30-F487545ECA30}"/>
                  </a:ext>
                </a:extLst>
              </p14:cNvPr>
              <p14:cNvContentPartPr/>
              <p14:nvPr/>
            </p14:nvContentPartPr>
            <p14:xfrm>
              <a:off x="2026800" y="103680"/>
              <a:ext cx="9977760" cy="643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2EBB63-E926-01EB-DB30-F487545ECA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40" y="94320"/>
                <a:ext cx="9996480" cy="64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946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5DA36-537A-5D13-62BC-0339B5F6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619B-5226-4C4F-6551-B3EE5DDD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DFD0F-1CFF-6464-9626-36F84BA7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40D-904A-2740-ECE6-E95626A2C2B3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B2339-8395-119F-AB05-7688FF2D17DE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57705-0401-9E78-C9AF-E5E651912D6F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0B3A8E-FDD0-C0E5-1CE2-CF5BFE734BD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73A819-1625-E452-0CAD-2A6B2522C86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FFAF4-4D07-8F77-35C2-412A5478FDA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C716E5-0AD5-C79D-81F5-3BCEC4F7F30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7C54F-3615-7683-8F4F-644595382903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8DFE3EA-ECBD-79A6-87D0-41613776B97E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21CEFC-D8B8-3053-B7A9-9BE303DB798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FF5684-1CE1-B1A8-7EB0-9D121BBFC67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6CE5E5-FE81-4ADA-36EA-D431F626F00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B038FF-7A3E-E44B-749E-87883AB0A86E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8C5211-0469-F2F8-9F8F-A3809887033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893358-4DD4-6197-80E7-52F7AECFB1B7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DCDA09-7FCC-2E27-6932-D117AEA1F6D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645CDE-6282-C7CE-3B3F-9BBA298B237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5BEEC3-4572-F6D4-35CD-FD6B26070941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83B3C3C-7A2B-F838-1CEA-B0CE96E2E87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53860D-F91E-C33F-9DD7-B026541FC1DC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3E2DC1-BEDF-400D-E1A8-C2F7C1ED67F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F3C739-4BF6-A42F-43D7-F34163E250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20E819-BB31-4045-A9BA-0991F9F3B424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3BF47E-B8ED-CC46-9869-E63B07A511A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7B23A4-1B4C-D529-3F28-229062D0121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FC5F53-02E7-DD15-58DD-EE723011647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9F8A07-D6A7-D676-5B41-63E3A4AFC05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B5D6E4-6DCF-A153-3D06-04AA261B37DF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0C14A86-FBC4-FDE2-6EF7-9596CD305E31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4E986F0-5692-3900-36D3-1E52360ED8ED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D53D88F-3324-E966-9FE8-5AED5C25752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08B966D-C13C-CEAC-2B57-A630E267AA5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5266308-45E9-5598-49CB-B26C5D1ABE1C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3259D0-8165-94A2-AB36-A9F8A61052FC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9269B-5C2D-8765-9058-1C2070E6A14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BB6285-51E6-9260-9856-91EB604C8E1F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3745D-2C64-0A85-1598-E3FF3B49F3F0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D76535-EA27-6091-43F0-200B628A2EB3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A9F7E6-2A1F-7A5D-9635-CEC9ADF2914A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ACBCD-0023-CE1E-EAEA-B642152EE5EF}"/>
              </a:ext>
            </a:extLst>
          </p:cNvPr>
          <p:cNvSpPr txBox="1"/>
          <p:nvPr/>
        </p:nvSpPr>
        <p:spPr>
          <a:xfrm>
            <a:off x="94904" y="4548470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ape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r!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Paper!</a:t>
            </a:r>
            <a:endParaRPr lang="en-AU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0C622D-730B-93B1-6650-BE3089D36678}"/>
              </a:ext>
            </a:extLst>
          </p:cNvPr>
          <p:cNvSpPr txBox="1"/>
          <p:nvPr/>
        </p:nvSpPr>
        <p:spPr>
          <a:xfrm>
            <a:off x="5581290" y="4552052"/>
            <a:ext cx="6739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 empty string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BDC8C-B765-DC87-0E71-04F90FD087BE}"/>
              </a:ext>
            </a:extLst>
          </p:cNvPr>
          <p:cNvSpPr txBox="1"/>
          <p:nvPr/>
        </p:nvSpPr>
        <p:spPr>
          <a:xfrm>
            <a:off x="7092018" y="5798145"/>
            <a:ext cx="25192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Notice that slice </a:t>
            </a:r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has length </a:t>
            </a:r>
            <a:r>
              <a:rPr lang="en-CA" dirty="0">
                <a:latin typeface="Consolas" panose="020B0609020204030204" pitchFamily="49" charset="0"/>
              </a:rPr>
              <a:t>end – start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353AF-082F-FD62-DF3F-189F38520C90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86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A71B-8C51-F7D9-8161-B5522293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2247-1F3A-8FBA-89BA-11686399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B1470-8F46-CEA6-35E1-6A625A32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C47EA-265B-DE4D-887C-377F665EBB7A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7EEE5-CFEE-DD15-53E5-8ED8B113923F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B460A3-002C-D410-DD64-6674AD8C0BAE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97498-656B-E42D-CADD-EBE13B9DB17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EE665D-656E-97A0-5A55-5AD57BDF8BE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788BF2-37A5-92C4-504E-5A08CBDF873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C77354-AC30-ED23-B11F-904E243CDF5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B03146-0C21-8E89-8723-FFAAB20F79FC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294FA1-5729-5D58-9D24-0E2C1B60FDC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F33A47-CB6E-E614-64FA-F1B119030387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AC3AAB-102D-8034-8E82-C2CF70EC70E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39C70-FB2F-CA48-D4AC-CA52A02F149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971BFF-30DE-61CF-4B81-9DC0FD27C91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7DEFA1-937C-44BB-4C4F-15F70667518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0F2E4B-75A9-830D-DDDD-22D063B7E26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4AE65F-BF16-554A-085E-1EA76DD283F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C6854C-FB84-1AB9-DB06-15AB4BD9CBC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C262A1-515F-3F37-2087-822791AB4B05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C5CE71-8078-0AB7-8CAB-CB3D4A562334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40F155-3971-ADF1-D34E-79437BCCC8C8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25ACB1-CF16-8767-3019-755036A1F5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64529E-D517-E918-82DF-D896E068F9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F10A07-0602-472B-6648-DC60A3FA87C2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A2E844-7413-4378-BEBD-A14B01821E07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6C7380-AF9C-D8B9-AE55-D868457110D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FDDAC7-947B-E1B4-28FF-10C5C9FA1C7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FC24C5-462C-F38F-FE06-43F7220A67C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857B9E-A6FC-3AAD-5CB6-2783688B2CC7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89AB6B-7E36-4727-E912-0B882C9D691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0BD4B4-A432-7FC6-CB7F-44B9DF189135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9D68F-0463-80E8-B6BC-6C1AEAFF311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D00DB7-8265-76B4-6DBD-72870959239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9337795-73E0-E543-7E99-65AD766D5872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6C4F30-4664-B839-D19F-54E29C86B0F1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FF6832-0EC4-423B-3141-4AE8D5F798F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372EE5-DE83-E815-C7EB-2CFC1D9AC4D3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619C74-EE1C-5716-F90B-2163A6EC153A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6971F7-8DE3-00C2-B79A-6D4D300B1EF9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9BAE6-3A67-12B3-CF9D-CBD697778EFA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923BA6-9D89-E636-836E-4745007D6B0C}"/>
              </a:ext>
            </a:extLst>
          </p:cNvPr>
          <p:cNvSpPr txBox="1"/>
          <p:nvPr/>
        </p:nvSpPr>
        <p:spPr>
          <a:xfrm>
            <a:off x="2076142" y="4597507"/>
            <a:ext cx="3348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 dirty="0">
                <a:latin typeface="Consolas" panose="020B0609020204030204" pitchFamily="49" charset="0"/>
              </a:rPr>
              <a:t>]) 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A1BB6D-12A4-5F57-ECEF-621707DC60D6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9EACDC-FB34-C3DF-D41F-0BAA8242B8D9}"/>
                  </a:ext>
                </a:extLst>
              </p14:cNvPr>
              <p14:cNvContentPartPr/>
              <p14:nvPr/>
            </p14:nvContentPartPr>
            <p14:xfrm>
              <a:off x="3824640" y="1716120"/>
              <a:ext cx="5401080" cy="479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9EACDC-FB34-C3DF-D41F-0BAA8242B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5280" y="1706760"/>
                <a:ext cx="5419800" cy="48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946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8C5F5-7233-670A-7FB0-0EC48F1A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0D01-7E7E-7FDE-9EE2-7CE63CC6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3EA03-BA18-8AAD-560C-B451159F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AA00D-DAB7-0813-E5B4-A3FA3808FA55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BA4D-B3C9-172F-7601-690A789A586F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E354FA-155A-B721-8035-C254169F6873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16D90E-CBD2-3A44-94E5-0377F3D2279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9BEAF2-AB8F-097E-C38E-97DF37489D9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503AC1-634C-5416-3637-BC9548B8E42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B49B47-78A0-2282-E529-BCEEAFDA17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D5C91A-FF81-B48C-5074-7F1EB2F577CE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D866C8-9DDB-9D46-A7F6-7BC3A6D599D3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5C2A93-B51B-A58D-A854-34AB6E737555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AF19E2-236E-AC91-846F-3C8D9412D96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143A36-D7CE-95D6-872E-E8BCE831FB9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A6A1CF-06CD-60FB-2750-4EF872497C1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FD14AF-AA45-B621-3142-996F33C9C73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A02352-835E-6CF5-608D-FD2C6D7C4146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1AB985-4FAA-7B71-40B7-3FC9B32E19A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AE288E-0E2F-44EC-D108-4E309C856E9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62A85B-C310-DBA2-034C-5246DF7E5B37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25DD6AC-0940-D80D-EC7F-521FC9DD11B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2421DA-9AE4-FD70-6053-0BB305D52D42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5ABBFB-6EA1-D9A8-4B57-B7897C522F8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901B12-4415-1046-8D3D-DE4649AC5F1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48B3C6-9AD4-5067-18CC-622E633EF511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F6A6609-B1FB-C8C8-84BA-CC3E9D8A7EF0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02601F-B2ED-B383-5FD6-72F83358FCC5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878816-D242-CBFE-CFB7-F6F62B05C78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C4D251-6443-A300-5E04-45C47D49217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71D54A-257E-6ACC-0566-2AC2CA55B561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036657-D970-BB87-E7C7-002141293F2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E25FC9-B5D9-09FC-C338-FEE9902C72B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28B8A4-78E8-626B-3DCF-7FFCBAD8AE5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0F226-9C39-6423-82CA-3E732D0DD72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ED689BB-DB4F-E94A-0A5F-61B1A274BD3C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7DDD2-B764-A701-43CD-B282DF6CA5CE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3BCD48-C67C-7849-30EB-706E64F7EBD8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D5D1F2-D58E-88B6-060C-138E32DC6C75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BBC70D-AB8F-E52C-757E-87D9CAFD8DF7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266A03-3B06-649B-DB8D-AA83F4F93EEC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5B31BB-ADCE-D8FC-EB6C-4AB8EF5F9B9E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317ED1-DE2B-F319-D831-F63E5C219CA9}"/>
              </a:ext>
            </a:extLst>
          </p:cNvPr>
          <p:cNvSpPr txBox="1"/>
          <p:nvPr/>
        </p:nvSpPr>
        <p:spPr>
          <a:xfrm>
            <a:off x="2076142" y="4597507"/>
            <a:ext cx="49311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aper!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 dirty="0">
                <a:latin typeface="Consolas" panose="020B0609020204030204" pitchFamily="49" charset="0"/>
              </a:rPr>
              <a:t>])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50BCC-A70B-1BF1-A3C5-5E6EF886BEFB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7E9F14-C6ED-6CA7-B54D-E1AC37657495}"/>
                  </a:ext>
                </a:extLst>
              </p14:cNvPr>
              <p14:cNvContentPartPr/>
              <p14:nvPr/>
            </p14:nvContentPartPr>
            <p14:xfrm>
              <a:off x="8970840" y="344880"/>
              <a:ext cx="2870640" cy="1056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7E9F14-C6ED-6CA7-B54D-E1AC376574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1480" y="335520"/>
                <a:ext cx="2889360" cy="10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353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6C1D-59EC-23AA-D73A-CE5D4670F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6084-B61F-0FAA-F1CC-DBA54582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B8FAC-4DD0-C85A-07E6-4BE98575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5D3FE-95B7-58DB-9B00-2A7682023A8D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0A65E-F475-D6E2-B997-749E85216437}"/>
              </a:ext>
            </a:extLst>
          </p:cNvPr>
          <p:cNvSpPr txBox="1"/>
          <p:nvPr/>
        </p:nvSpPr>
        <p:spPr>
          <a:xfrm>
            <a:off x="3532132" y="431770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F29388-8E4B-5539-E2F5-103BE15CFE88}"/>
                  </a:ext>
                </a:extLst>
              </p14:cNvPr>
              <p14:cNvContentPartPr/>
              <p14:nvPr/>
            </p14:nvContentPartPr>
            <p14:xfrm>
              <a:off x="8622720" y="2022120"/>
              <a:ext cx="2598120" cy="2581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F29388-8E4B-5539-E2F5-103BE15CFE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3360" y="2012760"/>
                <a:ext cx="2616840" cy="26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756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0FE70-4324-6004-A39B-40009C526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48AD-5CB3-87FF-37D7-40B164D2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5B60E-8458-6DC8-37A1-E8C68FA5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C82D1-D8EF-D9E1-D2D6-DBF89D0CFCA4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89F91-A3EC-A7A2-3EA3-7B0C7FB63F0A}"/>
              </a:ext>
            </a:extLst>
          </p:cNvPr>
          <p:cNvSpPr txBox="1"/>
          <p:nvPr/>
        </p:nvSpPr>
        <p:spPr>
          <a:xfrm>
            <a:off x="3532132" y="431770"/>
            <a:ext cx="8465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</p:txBody>
      </p:sp>
    </p:spTree>
    <p:extLst>
      <p:ext uri="{BB962C8B-B14F-4D97-AF65-F5344CB8AC3E}">
        <p14:creationId xmlns:p14="http://schemas.microsoft.com/office/powerpoint/2010/main" val="2802425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25BB4-E37B-048E-4409-9C13DABC2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D42-A1C5-FDE0-A14D-D4B3CDC5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0B6C2-8F42-C3A4-28A8-F277257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98C60-FF64-56FA-EC63-54C4F40E9253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5F24A-F278-04FB-E808-A1929775A6C4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98CF2-B883-0E6A-90D2-31D25195C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BE76-F607-E994-6DC5-3E59495E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42C7-776E-6FF7-2477-C2EFA3E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88EFE-7264-3314-E85A-8C2107434A29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2DAB4-04F9-DD14-285A-DD6663277876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827D1-D68E-2C3A-6154-9B0FD8F8F70B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Assignments</a:t>
            </a:r>
            <a:r>
              <a:rPr lang="en-US" sz="2800" dirty="0"/>
              <a:t> and </a:t>
            </a:r>
            <a:r>
              <a:rPr lang="en-US" sz="2800" b="1" dirty="0"/>
              <a:t>slices</a:t>
            </a:r>
            <a:r>
              <a:rPr lang="en-US" sz="2800" dirty="0"/>
              <a:t> are fast and cheap with immutable strings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E3941-D22E-CAA1-04EA-E4F86C459D44}"/>
              </a:ext>
            </a:extLst>
          </p:cNvPr>
          <p:cNvSpPr txBox="1"/>
          <p:nvPr/>
        </p:nvSpPr>
        <p:spPr>
          <a:xfrm>
            <a:off x="4936061" y="487787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 = 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FDF9F-AC52-FC49-FAB5-5D21E3063A5D}"/>
              </a:ext>
            </a:extLst>
          </p:cNvPr>
          <p:cNvSpPr txBox="1"/>
          <p:nvPr/>
        </p:nvSpPr>
        <p:spPr>
          <a:xfrm>
            <a:off x="9511423" y="4948894"/>
            <a:ext cx="1367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D87DE-7AD8-DDC3-FB86-7C095CE709E0}"/>
              </a:ext>
            </a:extLst>
          </p:cNvPr>
          <p:cNvSpPr txBox="1"/>
          <p:nvPr/>
        </p:nvSpPr>
        <p:spPr>
          <a:xfrm>
            <a:off x="8338794" y="4616262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A9FA3-DE12-6A2C-F239-22383017FFF2}"/>
              </a:ext>
            </a:extLst>
          </p:cNvPr>
          <p:cNvSpPr txBox="1"/>
          <p:nvPr/>
        </p:nvSpPr>
        <p:spPr>
          <a:xfrm>
            <a:off x="8363698" y="5472114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78A097-AAA1-8457-4E63-7DA9247CE7B7}"/>
              </a:ext>
            </a:extLst>
          </p:cNvPr>
          <p:cNvCxnSpPr>
            <a:stCxn id="9" idx="3"/>
          </p:cNvCxnSpPr>
          <p:nvPr/>
        </p:nvCxnSpPr>
        <p:spPr>
          <a:xfrm>
            <a:off x="8720630" y="4877872"/>
            <a:ext cx="790793" cy="173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D9DB09-6F1D-41F4-803C-7E5EC634E90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745534" y="5384026"/>
            <a:ext cx="765889" cy="349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BD0EE0-B072-EB19-AE8F-360B641C16F1}"/>
              </a:ext>
            </a:extLst>
          </p:cNvPr>
          <p:cNvSpPr txBox="1"/>
          <p:nvPr/>
        </p:nvSpPr>
        <p:spPr>
          <a:xfrm>
            <a:off x="5844420" y="5894685"/>
            <a:ext cx="25192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t</a:t>
            </a:r>
            <a:r>
              <a:rPr lang="en-CA" dirty="0"/>
              <a:t> can both safely refer to the same underlying string.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12B049-D178-046C-A93A-EFEA1561847D}"/>
                  </a:ext>
                </a:extLst>
              </p14:cNvPr>
              <p14:cNvContentPartPr/>
              <p14:nvPr/>
            </p14:nvContentPartPr>
            <p14:xfrm>
              <a:off x="4811040" y="4421520"/>
              <a:ext cx="6708960" cy="1779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12B049-D178-046C-A93A-EFEA156184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1680" y="4412160"/>
                <a:ext cx="6727680" cy="17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06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46A3D-4377-C1BC-B1C3-F51C9A392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476D-E2DE-5252-BB34-0A5B7A9A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EC29E-9280-093A-4B2B-9FA775C1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F8A92-4966-F38F-4362-3BC16EFD15F7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1DCB16-DFAB-6ACC-94F0-FB8C1529B198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4E36-8B2F-7A76-AB1A-5BD833082AEF}"/>
              </a:ext>
            </a:extLst>
          </p:cNvPr>
          <p:cNvSpPr txBox="1"/>
          <p:nvPr/>
        </p:nvSpPr>
        <p:spPr>
          <a:xfrm>
            <a:off x="4827339" y="2075529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"Paper!"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175D58-16FD-33F2-C2DD-C08D0F8B0A93}"/>
              </a:ext>
            </a:extLst>
          </p:cNvPr>
          <p:cNvSpPr txBox="1"/>
          <p:nvPr/>
        </p:nvSpPr>
        <p:spPr>
          <a:xfrm>
            <a:off x="4827339" y="52395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'Paper!'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42359B-B41B-FFEF-AA83-F793E91CF138}"/>
              </a:ext>
            </a:extLst>
          </p:cNvPr>
          <p:cNvSpPr txBox="1"/>
          <p:nvPr/>
        </p:nvSpPr>
        <p:spPr>
          <a:xfrm>
            <a:off x="4827339" y="3627106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"""Paper!"""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8873D6-EDFE-721C-0358-D88BEDF978E3}"/>
              </a:ext>
            </a:extLst>
          </p:cNvPr>
          <p:cNvSpPr txBox="1"/>
          <p:nvPr/>
        </p:nvSpPr>
        <p:spPr>
          <a:xfrm>
            <a:off x="4827339" y="517868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'''Paper!'''</a:t>
            </a:r>
            <a:endParaRPr lang="en-AU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51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C12BE-0987-7077-4CF6-CAC898961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44B-E468-2ACE-4EAC-C600188D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7012B-72C1-0FE9-36A1-0C076B43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D6124-2220-1534-5F38-0413059D4807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8477D-7BDC-DF27-ADA2-A7615171DE16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B4DBB-8B88-A9D5-BB75-46E6B3AC2D3A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Assignments</a:t>
            </a:r>
            <a:r>
              <a:rPr lang="en-US" sz="2800" dirty="0"/>
              <a:t> and </a:t>
            </a:r>
            <a:r>
              <a:rPr lang="en-US" sz="2800" b="1" dirty="0"/>
              <a:t>slices</a:t>
            </a:r>
            <a:r>
              <a:rPr lang="en-US" sz="2800" dirty="0"/>
              <a:t> are fast and cheap with immutable strings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790-5005-C5E0-2C56-2819130399DF}"/>
              </a:ext>
            </a:extLst>
          </p:cNvPr>
          <p:cNvSpPr txBox="1"/>
          <p:nvPr/>
        </p:nvSpPr>
        <p:spPr>
          <a:xfrm>
            <a:off x="4936061" y="4877872"/>
            <a:ext cx="3339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 = s[1:4] # 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EA2B7-D425-7F47-4C53-7BF36A247AC4}"/>
              </a:ext>
            </a:extLst>
          </p:cNvPr>
          <p:cNvSpPr txBox="1"/>
          <p:nvPr/>
        </p:nvSpPr>
        <p:spPr>
          <a:xfrm>
            <a:off x="9912017" y="4877872"/>
            <a:ext cx="1367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4F24E-7E80-5DE2-9C5F-E381519498B7}"/>
              </a:ext>
            </a:extLst>
          </p:cNvPr>
          <p:cNvSpPr txBox="1"/>
          <p:nvPr/>
        </p:nvSpPr>
        <p:spPr>
          <a:xfrm>
            <a:off x="8739388" y="4676563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CA50C-DAE2-20FC-A456-B8AD174C5599}"/>
              </a:ext>
            </a:extLst>
          </p:cNvPr>
          <p:cNvSpPr txBox="1"/>
          <p:nvPr/>
        </p:nvSpPr>
        <p:spPr>
          <a:xfrm>
            <a:off x="10322504" y="5604036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D0CA0-B30E-8374-1779-5E1F475484FF}"/>
              </a:ext>
            </a:extLst>
          </p:cNvPr>
          <p:cNvCxnSpPr>
            <a:stCxn id="9" idx="3"/>
          </p:cNvCxnSpPr>
          <p:nvPr/>
        </p:nvCxnSpPr>
        <p:spPr>
          <a:xfrm>
            <a:off x="9121224" y="4938173"/>
            <a:ext cx="790793" cy="173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8691E61-9281-C42E-5753-1615B07667CD}"/>
              </a:ext>
            </a:extLst>
          </p:cNvPr>
          <p:cNvSpPr/>
          <p:nvPr/>
        </p:nvSpPr>
        <p:spPr>
          <a:xfrm rot="16200000">
            <a:off x="10305993" y="5244728"/>
            <a:ext cx="365124" cy="5156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B5D4-0B7D-A694-11C9-32C7B295447E}"/>
              </a:ext>
            </a:extLst>
          </p:cNvPr>
          <p:cNvSpPr txBox="1"/>
          <p:nvPr/>
        </p:nvSpPr>
        <p:spPr>
          <a:xfrm>
            <a:off x="7664135" y="6127227"/>
            <a:ext cx="28492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need to copy the characters to make a slice!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0BDDFA-6D2B-D886-A386-7AEED5F4104E}"/>
                  </a:ext>
                </a:extLst>
              </p14:cNvPr>
              <p14:cNvContentPartPr/>
              <p14:nvPr/>
            </p14:nvContentPartPr>
            <p14:xfrm>
              <a:off x="3051000" y="2588040"/>
              <a:ext cx="5279040" cy="3537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0BDDFA-6D2B-D886-A386-7AEED5F41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1640" y="2578680"/>
                <a:ext cx="5297760" cy="355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083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A936B-A651-9A65-17A5-B274AD0A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7E75-9182-CE7D-5BF0-5F61FA22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24604-8F4D-1AE5-217D-76693645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77687-9D25-4E16-4562-09E9664D39AA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9B0F6-54E1-C6D1-40D6-1A03183D86C4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AED55-32F1-B350-899F-5ACB74E9F152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On the downside, Python strings would be a </a:t>
            </a:r>
            <a:r>
              <a:rPr lang="en-US" sz="2800" b="1" dirty="0"/>
              <a:t>bad</a:t>
            </a:r>
            <a:r>
              <a:rPr lang="en-US" sz="2800" dirty="0"/>
              <a:t> choice for a text editor…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B0202-E68E-978E-6099-AD8DAA7CC6EC}"/>
              </a:ext>
            </a:extLst>
          </p:cNvPr>
          <p:cNvSpPr txBox="1"/>
          <p:nvPr/>
        </p:nvSpPr>
        <p:spPr>
          <a:xfrm>
            <a:off x="5373780" y="4570610"/>
            <a:ext cx="284928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Lines are frequently modified in a text editor, and having to re-copy them for every change would probably be too slow.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5086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3CAA4-0F17-1999-E946-884FCAB81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F7BB-2F63-B285-874C-A824204A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43ED-BE1F-F5BE-8FBF-C10C0CB6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3C338-1B78-AF40-785D-E0C4C35F3A30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FC04C-33AB-96FF-812C-B3E337ADC5E7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</p:spTree>
    <p:extLst>
      <p:ext uri="{BB962C8B-B14F-4D97-AF65-F5344CB8AC3E}">
        <p14:creationId xmlns:p14="http://schemas.microsoft.com/office/powerpoint/2010/main" val="3675363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86049-2B6D-6E68-B81F-9C5E1B8B7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4EFE-3C66-87AE-712D-D220C99D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03711-C23A-4072-1EFC-95B49047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6C059-321A-06AB-D4C3-27DE8CB559CF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1BC48-05B1-0028-4F90-5D609F2EC005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FD38B-723A-94CD-38C7-072762AC3B11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8725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DB4FF-8A8C-C93B-2D2E-473E6B477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D8D0-DA5E-70BB-97F8-6FAB1E4C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25FFD-CDD5-704C-BB3E-914675A3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410D4-4CDA-F5DE-6899-CBE8ED02B0C7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5F391-8681-E077-8CB7-2B729A0F94D7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2354B-D642-9F25-0120-0245A24D77A1}"/>
              </a:ext>
            </a:extLst>
          </p:cNvPr>
          <p:cNvSpPr txBox="1"/>
          <p:nvPr/>
        </p:nvSpPr>
        <p:spPr>
          <a:xfrm>
            <a:off x="94904" y="3613522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Make a new string using slicing and appending.</a:t>
            </a:r>
            <a:endParaRPr lang="en-AU" sz="2400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1E88D57-9810-7307-9DC0-91BA600E823A}"/>
              </a:ext>
            </a:extLst>
          </p:cNvPr>
          <p:cNvSpPr/>
          <p:nvPr/>
        </p:nvSpPr>
        <p:spPr>
          <a:xfrm rot="16200000">
            <a:off x="6372974" y="-109538"/>
            <a:ext cx="302150" cy="3331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2BB918-7F04-9733-3335-02040077234A}"/>
              </a:ext>
            </a:extLst>
          </p:cNvPr>
          <p:cNvSpPr/>
          <p:nvPr/>
        </p:nvSpPr>
        <p:spPr>
          <a:xfrm rot="16200000">
            <a:off x="9741015" y="165444"/>
            <a:ext cx="302150" cy="27816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196AAC-6CC5-9DFA-4366-67E5E99B2359}"/>
              </a:ext>
            </a:extLst>
          </p:cNvPr>
          <p:cNvSpPr txBox="1"/>
          <p:nvPr/>
        </p:nvSpPr>
        <p:spPr>
          <a:xfrm>
            <a:off x="5920745" y="168773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276D33-406F-C083-4E06-9530E2CFFA32}"/>
              </a:ext>
            </a:extLst>
          </p:cNvPr>
          <p:cNvSpPr txBox="1"/>
          <p:nvPr/>
        </p:nvSpPr>
        <p:spPr>
          <a:xfrm>
            <a:off x="9252341" y="1693980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8AB69-2761-199D-8D7B-8F731BABAAA6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03D742-FAD4-93AB-87F9-A6F78732B637}"/>
                  </a:ext>
                </a:extLst>
              </p14:cNvPr>
              <p14:cNvContentPartPr/>
              <p14:nvPr/>
            </p14:nvContentPartPr>
            <p14:xfrm>
              <a:off x="8032320" y="1274760"/>
              <a:ext cx="2451600" cy="1287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03D742-FAD4-93AB-87F9-A6F78732B6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2960" y="1265400"/>
                <a:ext cx="2470320" cy="13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435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2D9A8-E5A5-6C97-DF77-214F80ACF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EEDC-0FDF-F574-B5BF-429C61FC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0FD60-73C1-7982-F8E6-AD61BFE8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24B29-CBEF-DB82-CD2B-908CBCBE36A5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7381C-B32E-BE4C-41C5-408621EF0DF5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7FE3E8-F687-ED38-842A-FB86AE0FC2C0}"/>
              </a:ext>
            </a:extLst>
          </p:cNvPr>
          <p:cNvSpPr txBox="1"/>
          <p:nvPr/>
        </p:nvSpPr>
        <p:spPr>
          <a:xfrm>
            <a:off x="94904" y="3613522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Make a new string using slicing and appending.</a:t>
            </a:r>
            <a:endParaRPr lang="en-A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8F7FF8-CEEC-F3C9-64FB-9CE485C30AC8}"/>
              </a:ext>
            </a:extLst>
          </p:cNvPr>
          <p:cNvSpPr txBox="1"/>
          <p:nvPr/>
        </p:nvSpPr>
        <p:spPr>
          <a:xfrm>
            <a:off x="3395481" y="3362748"/>
            <a:ext cx="8930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nsolas" panose="020B0609020204030204" pitchFamily="49" charset="0"/>
              </a:rPr>
              <a:t>s_fixed</a:t>
            </a:r>
            <a:r>
              <a:rPr lang="en-US" sz="4000" dirty="0">
                <a:latin typeface="Consolas" panose="020B0609020204030204" pitchFamily="49" charset="0"/>
              </a:rPr>
              <a:t> = s[:12] +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'd'</a:t>
            </a:r>
            <a:r>
              <a:rPr lang="en-US" sz="4000" dirty="0">
                <a:latin typeface="Consolas" panose="020B0609020204030204" pitchFamily="49" charset="0"/>
              </a:rPr>
              <a:t> + s[13:]</a:t>
            </a:r>
            <a:br>
              <a:rPr lang="en-US" sz="4000" dirty="0">
                <a:latin typeface="Consolas" panose="020B0609020204030204" pitchFamily="49" charset="0"/>
              </a:rPr>
            </a:b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4000" dirty="0">
                <a:latin typeface="Consolas" panose="020B0609020204030204" pitchFamily="49" charset="0"/>
              </a:rPr>
              <a:t>og barked.'</a:t>
            </a:r>
            <a:endParaRPr lang="en-CA" sz="4000" dirty="0">
              <a:latin typeface="Consolas" panose="020B0609020204030204" pitchFamily="49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1F9A277-C262-05B0-F6B6-EC5BAB2D5641}"/>
              </a:ext>
            </a:extLst>
          </p:cNvPr>
          <p:cNvSpPr/>
          <p:nvPr/>
        </p:nvSpPr>
        <p:spPr>
          <a:xfrm rot="16200000">
            <a:off x="6372974" y="-109538"/>
            <a:ext cx="302150" cy="3331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EC8C96F-7E82-E575-922D-AA1245AAC765}"/>
              </a:ext>
            </a:extLst>
          </p:cNvPr>
          <p:cNvSpPr/>
          <p:nvPr/>
        </p:nvSpPr>
        <p:spPr>
          <a:xfrm rot="16200000">
            <a:off x="9741015" y="165444"/>
            <a:ext cx="302150" cy="27816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26B55-A6D9-7706-7CA8-6267878774D9}"/>
              </a:ext>
            </a:extLst>
          </p:cNvPr>
          <p:cNvSpPr txBox="1"/>
          <p:nvPr/>
        </p:nvSpPr>
        <p:spPr>
          <a:xfrm>
            <a:off x="5920745" y="168773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4388B2-3441-0F74-2A1E-9FE2A2D28F90}"/>
              </a:ext>
            </a:extLst>
          </p:cNvPr>
          <p:cNvSpPr txBox="1"/>
          <p:nvPr/>
        </p:nvSpPr>
        <p:spPr>
          <a:xfrm>
            <a:off x="9252341" y="1693980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DF6DB-27B1-BA67-08E1-9F6A5C7A6ED6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630F24-7531-3F86-C1B0-0769E9F5E18F}"/>
                  </a:ext>
                </a:extLst>
              </p14:cNvPr>
              <p14:cNvContentPartPr/>
              <p14:nvPr/>
            </p14:nvContentPartPr>
            <p14:xfrm>
              <a:off x="3305520" y="3951360"/>
              <a:ext cx="8831160" cy="182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630F24-7531-3F86-C1B0-0769E9F5E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6160" y="3942000"/>
                <a:ext cx="8849880" cy="18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050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28C51-9DD1-5276-9D27-88F0B8D9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0B3-6E90-419A-9CE5-052DE76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FC68-DB46-F224-0AE5-4C64A63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93A4-550F-89B0-B4F9-5BE06D589287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DD140-F951-2121-677B-F1B1B722F586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A2A49-99D5-457A-21B6-984C160AB560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DC7B99-B374-0149-8130-29CBBF559C90}"/>
                  </a:ext>
                </a:extLst>
              </p14:cNvPr>
              <p14:cNvContentPartPr/>
              <p14:nvPr/>
            </p14:nvContentPartPr>
            <p14:xfrm>
              <a:off x="5901120" y="247680"/>
              <a:ext cx="5760360" cy="191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DC7B99-B374-0149-8130-29CBBF559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1760" y="238320"/>
                <a:ext cx="5779080" cy="19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901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18D84-BF25-8A70-6B7B-357EFFFF6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4679-2932-24C0-413A-C76BFD56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A6545-7D96-0404-69F4-E5A900FA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043E4-73CB-9225-B912-88F8E94936C8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52605-0F0B-F644-CB52-2E64BC3E0374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0B631-94E8-A42D-ABCF-CCC963543C8F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EB2B6-0F53-94D1-D6C5-0FC903BA7BAF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690A3-D412-1B1F-67C0-B3E7323D6594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30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71800-4C0E-2C56-93C1-71B20D09A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C2D3-A27D-B712-CBC7-B4CE33FB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2806B-CA7F-5B6E-1231-3A23BCD4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5ACCE-BF1D-DF7A-FCC0-B77E80B315C4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F5B80-F832-2186-F6B1-10C9F79D696A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D7483-8171-A7AF-0CE8-EA96AF81DAA3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5BEE8-FABD-E3BC-221B-BBF20EF417D8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5C209-20CC-89B8-D366-B501C4EF93C4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D312D-2899-2C26-A5B2-9CDF598B468D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AC75D-BFEC-0579-F7DF-970A5F206A46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8416F-A07C-DEB4-319B-B6E47676BFFC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E6DCA-F759-DC21-5D41-FE02DB77D20D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294C2B-A5E7-CABD-7C33-ED030CA7E7AC}"/>
                  </a:ext>
                </a:extLst>
              </p14:cNvPr>
              <p14:cNvContentPartPr/>
              <p14:nvPr/>
            </p14:nvContentPartPr>
            <p14:xfrm>
              <a:off x="3970800" y="2408040"/>
              <a:ext cx="7829640" cy="1819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294C2B-A5E7-CABD-7C33-ED030CA7E7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1440" y="2398680"/>
                <a:ext cx="7848360" cy="18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904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02A2-B34C-A473-AEB4-C83DCE045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9CD2-2EA8-CE3A-DAB6-156A7EF3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7BDC1-C6D1-4FBF-7C54-5660C7AC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804ED-D4B8-796B-537A-C6995667C52C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7ABAC-3BE0-0F12-C23C-09D8758B45E8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3FE0-43B3-7BBB-BD3B-1FDAD999D5A4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9A54C-6944-F29B-618C-E36CFF8F0A8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4BFDC-F598-E437-9E4C-A8FC99088D43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6BB40-75A2-DA5B-AB34-9F8E66C0099A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DA3A0-B640-A655-E562-73269009A43F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FE1FF-337C-F0A6-4773-9E9EEA804663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82EE5-A423-AD10-D945-D01AC4E5F7FF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7F8B8F-5AA3-BBF8-717E-BB96377AE3A9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509956-8857-5425-7910-4884EF69D5BB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85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FB5FA-32D5-A479-657F-69E8A475E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F806-1A52-4E99-57FA-FA57F9CD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934AC-14F5-D917-A1CE-E6950770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C435B-B7E2-19E9-DF6D-8A72F9B4519C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914806-4E25-D565-7F86-10E89E1B7A69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4C6EEF-1CAA-7347-9A69-3C64967400BB}"/>
              </a:ext>
            </a:extLst>
          </p:cNvPr>
          <p:cNvSpPr txBox="1"/>
          <p:nvPr/>
        </p:nvSpPr>
        <p:spPr>
          <a:xfrm>
            <a:off x="4827339" y="2075529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99A772-2BD4-63C0-D7FC-2810A5AA1753}"/>
              </a:ext>
            </a:extLst>
          </p:cNvPr>
          <p:cNvSpPr txBox="1"/>
          <p:nvPr/>
        </p:nvSpPr>
        <p:spPr>
          <a:xfrm>
            <a:off x="4827339" y="52395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8A60BF-0605-3DBA-8F33-EDEBBC1DFD90}"/>
              </a:ext>
            </a:extLst>
          </p:cNvPr>
          <p:cNvSpPr txBox="1"/>
          <p:nvPr/>
        </p:nvSpPr>
        <p:spPr>
          <a:xfrm>
            <a:off x="4827339" y="3627106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41EFB7-EA01-BD36-A9F4-8FA4B918E0DA}"/>
              </a:ext>
            </a:extLst>
          </p:cNvPr>
          <p:cNvSpPr txBox="1"/>
          <p:nvPr/>
        </p:nvSpPr>
        <p:spPr>
          <a:xfrm>
            <a:off x="4827339" y="517868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ECABC-E3B9-D1C0-CB00-E0ECA3BCC201}"/>
              </a:ext>
            </a:extLst>
          </p:cNvPr>
          <p:cNvSpPr txBox="1"/>
          <p:nvPr/>
        </p:nvSpPr>
        <p:spPr>
          <a:xfrm>
            <a:off x="239211" y="4763184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kind of quote marks are the start and end of a string literal must match.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2433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E5F35-C294-24FD-AAE1-62F388FF7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5BDA-5BDE-4ACC-F53F-7B8AB69C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4D3EE-82BD-E02F-D958-39EC55B2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0470D-4125-A4DE-6D40-068D01980671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04B71-D6F4-571A-41A8-FE646C638677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D70F5-6B80-CF08-AD58-84BD9657019B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94373-1BDD-6BBF-BB19-2928EB61D89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68DA-63FF-69AE-9C05-70CAA0FC2683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35BB-20B4-EED4-5B3A-7B1EB30BB968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C3819-D65C-6AE1-4204-D3141921ED94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2A0AC-3978-1D44-4965-7C921AD5EB26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797BB4-B166-27AA-D786-094531B98855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F2254-5E1B-249A-09BC-77C61220C338}"/>
              </a:ext>
            </a:extLst>
          </p:cNvPr>
          <p:cNvSpPr txBox="1"/>
          <p:nvPr/>
        </p:nvSpPr>
        <p:spPr>
          <a:xfrm>
            <a:off x="3591636" y="4717044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1BC90-786D-B12D-B52F-EE464E5FBADD}"/>
              </a:ext>
            </a:extLst>
          </p:cNvPr>
          <p:cNvSpPr txBox="1"/>
          <p:nvPr/>
        </p:nvSpPr>
        <p:spPr>
          <a:xfrm>
            <a:off x="3591636" y="5543927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FC13E-1B1C-9FBB-CC2A-274F6F676573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0C88F7-B137-7085-90E9-8A173CF78F77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2A31-45B2-8337-2FAA-B3C087114FC1}"/>
              </a:ext>
            </a:extLst>
          </p:cNvPr>
          <p:cNvSpPr/>
          <p:nvPr/>
        </p:nvSpPr>
        <p:spPr>
          <a:xfrm>
            <a:off x="5363237" y="483841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77A6FB-7B01-4673-2434-3AA71CC3F534}"/>
              </a:ext>
            </a:extLst>
          </p:cNvPr>
          <p:cNvSpPr/>
          <p:nvPr/>
        </p:nvSpPr>
        <p:spPr>
          <a:xfrm>
            <a:off x="8610600" y="484564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0C9725-C851-4603-2B70-9400F7846115}"/>
                  </a:ext>
                </a:extLst>
              </p14:cNvPr>
              <p14:cNvContentPartPr/>
              <p14:nvPr/>
            </p14:nvContentPartPr>
            <p14:xfrm>
              <a:off x="6232320" y="4653360"/>
              <a:ext cx="5106960" cy="1711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0C9725-C851-4603-2B70-9400F78461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2960" y="4644000"/>
                <a:ext cx="5125680" cy="17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627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D607D-B81A-C52F-EA93-672477F4B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551D-37D9-102B-CBE3-B2AECD9F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9C1BB-4A2E-001D-751F-DCCD00C1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1E639-1F47-EFC6-EB9F-0C88B36A7055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EF00C-A7FD-52FA-F7C2-DDB1756EE5A5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70B-EAC6-1E91-83AB-C149E93F136F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A9428-2CA2-8246-7942-4544AE0BA30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6C599-6E9C-F023-64A7-0BE002BA347A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D97FC-D20E-550E-006A-F071DD566F3C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7C15A-C118-B66F-CE75-3E648C4B9373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84BBE-827D-36EF-C262-1F0B269E5CA9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1B094-0B43-8A14-07FD-C3842DF18C76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A298D-211E-8DD8-660A-82287D71219C}"/>
              </a:ext>
            </a:extLst>
          </p:cNvPr>
          <p:cNvSpPr txBox="1"/>
          <p:nvPr/>
        </p:nvSpPr>
        <p:spPr>
          <a:xfrm>
            <a:off x="3591636" y="4717044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892D7-FDDB-E4B3-6065-8C045FB82CF3}"/>
              </a:ext>
            </a:extLst>
          </p:cNvPr>
          <p:cNvSpPr txBox="1"/>
          <p:nvPr/>
        </p:nvSpPr>
        <p:spPr>
          <a:xfrm>
            <a:off x="10088732" y="4717044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A7C4A-3156-F7FC-0C4A-1827962EC794}"/>
              </a:ext>
            </a:extLst>
          </p:cNvPr>
          <p:cNvSpPr txBox="1"/>
          <p:nvPr/>
        </p:nvSpPr>
        <p:spPr>
          <a:xfrm>
            <a:off x="3591636" y="5543927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33E8A-C72E-5BBB-5FA3-F7ADD99CFE6F}"/>
              </a:ext>
            </a:extLst>
          </p:cNvPr>
          <p:cNvSpPr txBox="1"/>
          <p:nvPr/>
        </p:nvSpPr>
        <p:spPr>
          <a:xfrm>
            <a:off x="10088732" y="5543927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091CD-B477-86F9-8A7C-F28D4CF1EC22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91DF95-F20E-48F7-9784-C81AB61A929A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EFBE2A-B325-10DA-4907-BD64AFD23B1C}"/>
              </a:ext>
            </a:extLst>
          </p:cNvPr>
          <p:cNvSpPr/>
          <p:nvPr/>
        </p:nvSpPr>
        <p:spPr>
          <a:xfrm>
            <a:off x="5363237" y="483841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D0A4FF-C5BC-4149-54D6-25825FDB54B5}"/>
              </a:ext>
            </a:extLst>
          </p:cNvPr>
          <p:cNvSpPr/>
          <p:nvPr/>
        </p:nvSpPr>
        <p:spPr>
          <a:xfrm>
            <a:off x="8610600" y="484564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E65247-4F27-149C-D286-D6B2BAF8B582}"/>
                  </a:ext>
                </a:extLst>
              </p14:cNvPr>
              <p14:cNvContentPartPr/>
              <p14:nvPr/>
            </p14:nvContentPartPr>
            <p14:xfrm>
              <a:off x="6232320" y="5359320"/>
              <a:ext cx="479520" cy="70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E65247-4F27-149C-D286-D6B2BAF8B5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2960" y="5349960"/>
                <a:ext cx="498240" cy="7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786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211BA-F868-3392-437F-8C3AE7306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D06F-00B6-10A5-5FE5-5E81B1A3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815E2-5322-5D80-14D6-5051890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AA3BF-EA68-3475-28FE-97AE4BB69E54}"/>
              </a:ext>
            </a:extLst>
          </p:cNvPr>
          <p:cNvSpPr txBox="1"/>
          <p:nvPr/>
        </p:nvSpPr>
        <p:spPr>
          <a:xfrm>
            <a:off x="331434" y="1909691"/>
            <a:ext cx="364289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Boolean function called </a:t>
            </a:r>
            <a:r>
              <a:rPr lang="en-CA" dirty="0">
                <a:latin typeface="Consolas" panose="020B0609020204030204" pitchFamily="49" charset="0"/>
              </a:rPr>
              <a:t>same(s, t)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dirty="0">
                <a:latin typeface="Consolas" panose="020B0609020204030204" pitchFamily="49" charset="0"/>
              </a:rPr>
              <a:t>s == t</a:t>
            </a:r>
            <a:r>
              <a:rPr lang="en-CA" dirty="0"/>
              <a:t>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 </a:t>
            </a:r>
            <a:br>
              <a:rPr lang="en-CA" dirty="0"/>
            </a:br>
            <a:r>
              <a:rPr lang="en-CA" b="1" dirty="0"/>
              <a:t>Do not </a:t>
            </a:r>
            <a:r>
              <a:rPr lang="en-CA" dirty="0"/>
              <a:t>use </a:t>
            </a:r>
            <a:r>
              <a:rPr lang="en-CA" dirty="0">
                <a:latin typeface="Consolas" panose="020B0609020204030204" pitchFamily="49" charset="0"/>
              </a:rPr>
              <a:t>==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!= </a:t>
            </a:r>
            <a:r>
              <a:rPr lang="en-CA" dirty="0"/>
              <a:t>or </a:t>
            </a:r>
            <a:r>
              <a:rPr lang="en-CA" dirty="0">
                <a:latin typeface="Consolas" panose="020B0609020204030204" pitchFamily="49" charset="0"/>
              </a:rPr>
              <a:t>&lt;</a:t>
            </a:r>
            <a:r>
              <a:rPr lang="en-CA" dirty="0"/>
              <a:t> etc. except to compare single characters.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2FD6E-9FED-884C-D53C-0B94D10532CA}"/>
              </a:ext>
            </a:extLst>
          </p:cNvPr>
          <p:cNvSpPr txBox="1"/>
          <p:nvPr/>
        </p:nvSpPr>
        <p:spPr>
          <a:xfrm>
            <a:off x="4422468" y="66663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same(s, t):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True if s == t, False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otherwise.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8F1AE-91DC-CDF9-1AA4-E9DCEDDDD380}"/>
              </a:ext>
            </a:extLst>
          </p:cNvPr>
          <p:cNvSpPr txBox="1"/>
          <p:nvPr/>
        </p:nvSpPr>
        <p:spPr>
          <a:xfrm>
            <a:off x="5001317" y="232135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99D69-FD29-7F2E-A089-8935DB177822}"/>
              </a:ext>
            </a:extLst>
          </p:cNvPr>
          <p:cNvSpPr txBox="1"/>
          <p:nvPr/>
        </p:nvSpPr>
        <p:spPr>
          <a:xfrm>
            <a:off x="4472094" y="3573581"/>
            <a:ext cx="74911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test_same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same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'hello')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</a:t>
            </a:r>
            <a:r>
              <a:rPr lang="en-CA" sz="2400" dirty="0" err="1">
                <a:latin typeface="Consolas" panose="020B0609020204030204" pitchFamily="49" charset="0"/>
              </a:rPr>
              <a:t>ello</a:t>
            </a:r>
            <a:r>
              <a:rPr lang="en-CA" sz="2400" dirty="0">
                <a:latin typeface="Consolas" panose="020B0609020204030204" pitchFamily="49" charset="0"/>
              </a:rPr>
              <a:t>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'Hello')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same('', '')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same('', 'a')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same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3EDD6-29F7-9700-E782-F25CF0825BEE}"/>
              </a:ext>
            </a:extLst>
          </p:cNvPr>
          <p:cNvSpPr txBox="1"/>
          <p:nvPr/>
        </p:nvSpPr>
        <p:spPr>
          <a:xfrm>
            <a:off x="1917978" y="4580208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3A2905-FE6D-E551-52C4-BF5930E21BF5}"/>
                  </a:ext>
                </a:extLst>
              </p14:cNvPr>
              <p14:cNvContentPartPr/>
              <p14:nvPr/>
            </p14:nvContentPartPr>
            <p14:xfrm>
              <a:off x="5191200" y="495720"/>
              <a:ext cx="6432480" cy="5376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3A2905-FE6D-E551-52C4-BF5930E21B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1840" y="486360"/>
                <a:ext cx="6451200" cy="53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67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E6017-ACF3-EA48-5406-D10ABA831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37F-35F8-A14C-40A1-098506BF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Reversing a</a:t>
            </a:r>
            <a:br>
              <a:rPr lang="en-CA" dirty="0"/>
            </a:br>
            <a:r>
              <a:rPr lang="en-CA" dirty="0"/>
              <a:t>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2EE1-1395-9E91-0E46-12BE3956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125B9-6D30-C7FE-5084-33116636D937}"/>
              </a:ext>
            </a:extLst>
          </p:cNvPr>
          <p:cNvSpPr txBox="1"/>
          <p:nvPr/>
        </p:nvSpPr>
        <p:spPr>
          <a:xfrm>
            <a:off x="331434" y="1909691"/>
            <a:ext cx="364289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function called </a:t>
            </a:r>
            <a:r>
              <a:rPr lang="en-CA" dirty="0">
                <a:latin typeface="Consolas" panose="020B0609020204030204" pitchFamily="49" charset="0"/>
              </a:rPr>
              <a:t>reverse(s)</a:t>
            </a:r>
            <a:r>
              <a:rPr lang="en-CA" dirty="0"/>
              <a:t> that returns a copy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with its characters in reverse order.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use any built-in Python reversing functions.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5CF22-D11E-55E8-BBB2-1F6E919F2566}"/>
              </a:ext>
            </a:extLst>
          </p:cNvPr>
          <p:cNvSpPr txBox="1"/>
          <p:nvPr/>
        </p:nvSpPr>
        <p:spPr>
          <a:xfrm>
            <a:off x="4422468" y="66663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reverse(s):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a copy of s reversed.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E.g. 'cat' becomes 'tac'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2BCF8-E4E1-CC4E-A0F7-DB7B0E89F046}"/>
              </a:ext>
            </a:extLst>
          </p:cNvPr>
          <p:cNvSpPr txBox="1"/>
          <p:nvPr/>
        </p:nvSpPr>
        <p:spPr>
          <a:xfrm>
            <a:off x="5001317" y="232135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509AA-0E9B-953B-D488-65B6A7F52CB0}"/>
              </a:ext>
            </a:extLst>
          </p:cNvPr>
          <p:cNvSpPr txBox="1"/>
          <p:nvPr/>
        </p:nvSpPr>
        <p:spPr>
          <a:xfrm>
            <a:off x="4321173" y="3441680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test_reverse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reverse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reverse('') == ''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reverse('a') == 'a'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reverse('ab') == '</a:t>
            </a:r>
            <a:r>
              <a:rPr lang="en-CA" sz="2400" dirty="0" err="1">
                <a:latin typeface="Consolas" panose="020B0609020204030204" pitchFamily="49" charset="0"/>
              </a:rPr>
              <a:t>ba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</a:t>
            </a:r>
            <a:r>
              <a:rPr lang="en-CA" sz="2400" dirty="0" err="1">
                <a:latin typeface="Consolas" panose="020B0609020204030204" pitchFamily="49" charset="0"/>
              </a:rPr>
              <a:t>abc</a:t>
            </a:r>
            <a:r>
              <a:rPr lang="en-CA" sz="2400" dirty="0">
                <a:latin typeface="Consolas" panose="020B0609020204030204" pitchFamily="49" charset="0"/>
              </a:rPr>
              <a:t>') == 'cba'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reverse('hello!') == '!</a:t>
            </a:r>
            <a:r>
              <a:rPr lang="en-CA" sz="2400" dirty="0" err="1">
                <a:latin typeface="Consolas" panose="020B0609020204030204" pitchFamily="49" charset="0"/>
              </a:rPr>
              <a:t>olleh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') == 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reverse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5F84C-2545-3D44-508E-739EC25D47D2}"/>
              </a:ext>
            </a:extLst>
          </p:cNvPr>
          <p:cNvSpPr txBox="1"/>
          <p:nvPr/>
        </p:nvSpPr>
        <p:spPr>
          <a:xfrm>
            <a:off x="1917978" y="4580208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5616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4D4CE-6F72-01B2-0B08-BCB2678A4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F4A0-EED9-FCFF-3033-E7DA527B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Checking</a:t>
            </a:r>
            <a:br>
              <a:rPr lang="en-CA" dirty="0"/>
            </a:br>
            <a:r>
              <a:rPr lang="en-CA" dirty="0"/>
              <a:t>Palindromes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A6E5-9A0A-D0A1-EB36-7C033009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2D1A3-2F76-3133-F59F-C279E0A46F33}"/>
              </a:ext>
            </a:extLst>
          </p:cNvPr>
          <p:cNvSpPr txBox="1"/>
          <p:nvPr/>
        </p:nvSpPr>
        <p:spPr>
          <a:xfrm>
            <a:off x="94904" y="1346254"/>
            <a:ext cx="3642896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Boolean function called </a:t>
            </a:r>
            <a:r>
              <a:rPr lang="en-CA" dirty="0" err="1">
                <a:latin typeface="Consolas" panose="020B0609020204030204" pitchFamily="49" charset="0"/>
              </a:rPr>
              <a:t>is_palindrome</a:t>
            </a:r>
            <a:r>
              <a:rPr lang="en-CA" dirty="0">
                <a:latin typeface="Consolas" panose="020B0609020204030204" pitchFamily="49" charset="0"/>
              </a:rPr>
              <a:t>(s)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is a palindrome, i.e. equal to its reverse,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use any built-in Python reversing functions.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5B8C8-F4EA-F634-B5FB-BD1306A22E3B}"/>
              </a:ext>
            </a:extLst>
          </p:cNvPr>
          <p:cNvSpPr txBox="1"/>
          <p:nvPr/>
        </p:nvSpPr>
        <p:spPr>
          <a:xfrm>
            <a:off x="3974330" y="9380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is_palindrome</a:t>
            </a:r>
            <a:r>
              <a:rPr lang="en-US" sz="2800" dirty="0">
                <a:latin typeface="Consolas" panose="020B0609020204030204" pitchFamily="49" charset="0"/>
              </a:rPr>
              <a:t>(s):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True if s is a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palindrome, False otherwise.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043B5-B065-F61A-1871-3C75916C15ED}"/>
              </a:ext>
            </a:extLst>
          </p:cNvPr>
          <p:cNvSpPr txBox="1"/>
          <p:nvPr/>
        </p:nvSpPr>
        <p:spPr>
          <a:xfrm>
            <a:off x="4553179" y="174852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556E1-000F-E28A-3031-7E2B7315964C}"/>
              </a:ext>
            </a:extLst>
          </p:cNvPr>
          <p:cNvSpPr txBox="1"/>
          <p:nvPr/>
        </p:nvSpPr>
        <p:spPr>
          <a:xfrm>
            <a:off x="3974330" y="3193105"/>
            <a:ext cx="8170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test_is_palindrome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('ab')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('aa')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</a:t>
            </a:r>
            <a:r>
              <a:rPr lang="en-CA" sz="2400" dirty="0" err="1">
                <a:latin typeface="Consolas" panose="020B0609020204030204" pitchFamily="49" charset="0"/>
              </a:rPr>
              <a:t>aaa</a:t>
            </a:r>
            <a:r>
              <a:rPr lang="en-CA" sz="2400" dirty="0">
                <a:latin typeface="Consolas" panose="020B0609020204030204" pitchFamily="49" charset="0"/>
              </a:rPr>
              <a:t>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1DF91-82B6-68A1-12B7-FACDA4FE08DE}"/>
              </a:ext>
            </a:extLst>
          </p:cNvPr>
          <p:cNvSpPr txBox="1"/>
          <p:nvPr/>
        </p:nvSpPr>
        <p:spPr>
          <a:xfrm>
            <a:off x="2242864" y="4865415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335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095D5-55AF-6397-FAA5-EFB0D048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B97B-B609-BDAE-F42D-DD7494A3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9688A-939F-CFA6-69F8-463E960C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DEF67-218C-841B-B20B-8C324A7C8A78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2F4F5-8F19-596D-0BFF-4FDA01B972E6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4184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F786B-3510-67DD-3B3A-C9F798AEC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4DE2-AEAE-FEAC-046A-67837684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1EC3-6AD0-C9EF-73ED-2CBFFD73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B9FEA-CA8B-24D9-1C90-DCBA0050B945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C8C6C-5C2C-6489-8D68-353600E12E3F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57CAC-C7A0-CFE9-27CF-A7ABA6ACC82D}"/>
              </a:ext>
            </a:extLst>
          </p:cNvPr>
          <p:cNvSpPr txBox="1"/>
          <p:nvPr/>
        </p:nvSpPr>
        <p:spPr>
          <a:xfrm>
            <a:off x="621528" y="3066805"/>
            <a:ext cx="11248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('1. Learn to write poems.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('2. Get a job at a poetry company.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('3. Profit!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966034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CB01E-6165-8D80-9F8D-2AE65988F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B9DA-4643-DD8D-17D4-7754B46F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37B08-D27F-5CC6-9BF1-0C48B934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816F1-D120-8ED0-B048-6DFD924743E4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C0407-BCB8-95C1-69DA-A29ECCC5D07D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4245D-D25A-B54D-FE22-6997F1C633F9}"/>
              </a:ext>
            </a:extLst>
          </p:cNvPr>
          <p:cNvSpPr txBox="1"/>
          <p:nvPr/>
        </p:nvSpPr>
        <p:spPr>
          <a:xfrm>
            <a:off x="621528" y="3066805"/>
            <a:ext cx="11248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('1. Learn to write poems.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('2. Get a job at a poetry company.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('3. Profit!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BDB59-5C6B-6DC4-90C6-9F5B87BAB858}"/>
              </a:ext>
            </a:extLst>
          </p:cNvPr>
          <p:cNvSpPr txBox="1"/>
          <p:nvPr/>
        </p:nvSpPr>
        <p:spPr>
          <a:xfrm>
            <a:off x="621528" y="4883215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file_object.close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4BFF1-CD7B-280A-E9F3-EE03976CCECC}"/>
              </a:ext>
            </a:extLst>
          </p:cNvPr>
          <p:cNvSpPr txBox="1"/>
          <p:nvPr/>
        </p:nvSpPr>
        <p:spPr>
          <a:xfrm>
            <a:off x="4563756" y="4792908"/>
            <a:ext cx="2655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Content may not actually be written to the file until you call </a:t>
            </a:r>
            <a:r>
              <a:rPr lang="en-CA" dirty="0" err="1">
                <a:latin typeface="Consolas" panose="020B0609020204030204" pitchFamily="49" charset="0"/>
              </a:rPr>
              <a:t>file_object.close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5B4290-359D-8DFA-3345-A81FD48C9165}"/>
              </a:ext>
            </a:extLst>
          </p:cNvPr>
          <p:cNvGrpSpPr/>
          <p:nvPr/>
        </p:nvGrpSpPr>
        <p:grpSpPr>
          <a:xfrm>
            <a:off x="7677957" y="4293386"/>
            <a:ext cx="4476206" cy="1702878"/>
            <a:chOff x="7663543" y="105168"/>
            <a:chExt cx="4476206" cy="17028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318001-F039-164C-F6BE-47F99F073D2D}"/>
                </a:ext>
              </a:extLst>
            </p:cNvPr>
            <p:cNvSpPr txBox="1"/>
            <p:nvPr/>
          </p:nvSpPr>
          <p:spPr>
            <a:xfrm>
              <a:off x="7776054" y="768005"/>
              <a:ext cx="4363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1. Learn to write poems.</a:t>
              </a:r>
              <a:br>
                <a:rPr lang="en-CA" dirty="0">
                  <a:latin typeface="Consolas" panose="020B0609020204030204" pitchFamily="49" charset="0"/>
                </a:rPr>
              </a:br>
              <a:r>
                <a:rPr lang="en-CA" dirty="0">
                  <a:latin typeface="Consolas" panose="020B0609020204030204" pitchFamily="49" charset="0"/>
                </a:rPr>
                <a:t>2. Get a job at a poetry company.</a:t>
              </a:r>
            </a:p>
            <a:p>
              <a:r>
                <a:rPr lang="en-AU" dirty="0">
                  <a:latin typeface="Consolas" panose="020B0609020204030204" pitchFamily="49" charset="0"/>
                </a:rPr>
                <a:t>3. Profit!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F990A04-0219-B23F-F4B9-04A140AC7D5F}"/>
                </a:ext>
              </a:extLst>
            </p:cNvPr>
            <p:cNvSpPr/>
            <p:nvPr/>
          </p:nvSpPr>
          <p:spPr>
            <a:xfrm>
              <a:off x="7663543" y="607717"/>
              <a:ext cx="4433553" cy="12003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26EB01-A863-942C-43BC-C10DBA07396B}"/>
                </a:ext>
              </a:extLst>
            </p:cNvPr>
            <p:cNvSpPr txBox="1"/>
            <p:nvPr/>
          </p:nvSpPr>
          <p:spPr>
            <a:xfrm>
              <a:off x="8918454" y="105168"/>
              <a:ext cx="19237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Consolas" panose="020B0609020204030204" pitchFamily="49" charset="0"/>
                </a:rPr>
                <a:t>todo.txt</a:t>
              </a:r>
              <a:endParaRPr lang="en-A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510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9D415-BA73-FDD8-AA89-9123D7FD2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108F-D28E-B7ED-477C-5A954155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39836-F169-5BC4-AF90-F821662F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0FC48-970F-E724-9184-970C704F8D43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9605E-3083-02E3-FE1B-AA00C4CD8AD2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8A43-AC9C-804F-E1B3-33C6BD952017}"/>
              </a:ext>
            </a:extLst>
          </p:cNvPr>
          <p:cNvSpPr txBox="1"/>
          <p:nvPr/>
        </p:nvSpPr>
        <p:spPr>
          <a:xfrm>
            <a:off x="621528" y="3066805"/>
            <a:ext cx="11248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('1. Learn to write poems.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('2. Get a job at a poetry company.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('3. Profit!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8D8FA-6AF3-53BC-873B-F551E5E7EEBF}"/>
              </a:ext>
            </a:extLst>
          </p:cNvPr>
          <p:cNvSpPr txBox="1"/>
          <p:nvPr/>
        </p:nvSpPr>
        <p:spPr>
          <a:xfrm>
            <a:off x="621528" y="4883215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file_object.close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9B4DF-8294-AAC8-D940-08844FC34B8B}"/>
              </a:ext>
            </a:extLst>
          </p:cNvPr>
          <p:cNvSpPr txBox="1"/>
          <p:nvPr/>
        </p:nvSpPr>
        <p:spPr>
          <a:xfrm>
            <a:off x="4563756" y="4792908"/>
            <a:ext cx="2655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Content may not actually be written to the file until you call </a:t>
            </a:r>
            <a:r>
              <a:rPr lang="en-CA" dirty="0" err="1">
                <a:latin typeface="Consolas" panose="020B0609020204030204" pitchFamily="49" charset="0"/>
              </a:rPr>
              <a:t>file_object.close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E5F73-CB08-7314-9445-D10633DECB35}"/>
              </a:ext>
            </a:extLst>
          </p:cNvPr>
          <p:cNvGrpSpPr/>
          <p:nvPr/>
        </p:nvGrpSpPr>
        <p:grpSpPr>
          <a:xfrm>
            <a:off x="7677957" y="4293386"/>
            <a:ext cx="4476206" cy="1702878"/>
            <a:chOff x="7663543" y="105168"/>
            <a:chExt cx="4476206" cy="17028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ABDFD7-AD95-FE03-E0AB-F23E023D4D0C}"/>
                </a:ext>
              </a:extLst>
            </p:cNvPr>
            <p:cNvSpPr txBox="1"/>
            <p:nvPr/>
          </p:nvSpPr>
          <p:spPr>
            <a:xfrm>
              <a:off x="7776054" y="768005"/>
              <a:ext cx="4363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1. Learn to write poems.</a:t>
              </a:r>
              <a:br>
                <a:rPr lang="en-CA" dirty="0">
                  <a:latin typeface="Consolas" panose="020B0609020204030204" pitchFamily="49" charset="0"/>
                </a:rPr>
              </a:br>
              <a:r>
                <a:rPr lang="en-CA" dirty="0">
                  <a:latin typeface="Consolas" panose="020B0609020204030204" pitchFamily="49" charset="0"/>
                </a:rPr>
                <a:t>2. Get a job at a poetry company.</a:t>
              </a:r>
            </a:p>
            <a:p>
              <a:r>
                <a:rPr lang="en-AU" dirty="0">
                  <a:latin typeface="Consolas" panose="020B0609020204030204" pitchFamily="49" charset="0"/>
                </a:rPr>
                <a:t>3. Profit!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24E6168-63E1-7E34-7210-1980AC39AFCC}"/>
                </a:ext>
              </a:extLst>
            </p:cNvPr>
            <p:cNvSpPr/>
            <p:nvPr/>
          </p:nvSpPr>
          <p:spPr>
            <a:xfrm>
              <a:off x="7663543" y="607717"/>
              <a:ext cx="4433553" cy="12003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AF5F25-0574-3BFA-05FB-85AB273D8197}"/>
                </a:ext>
              </a:extLst>
            </p:cNvPr>
            <p:cNvSpPr txBox="1"/>
            <p:nvPr/>
          </p:nvSpPr>
          <p:spPr>
            <a:xfrm>
              <a:off x="8918454" y="105168"/>
              <a:ext cx="19237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Consolas" panose="020B0609020204030204" pitchFamily="49" charset="0"/>
                </a:rPr>
                <a:t>todo.txt</a:t>
              </a:r>
              <a:endParaRPr lang="en-AU" sz="28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1D04736-D661-6CD7-3A37-BE91E1EF53B9}"/>
              </a:ext>
            </a:extLst>
          </p:cNvPr>
          <p:cNvSpPr txBox="1"/>
          <p:nvPr/>
        </p:nvSpPr>
        <p:spPr>
          <a:xfrm>
            <a:off x="94904" y="5550465"/>
            <a:ext cx="4010301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Strings are typically written to a “buffer” in memory, and then the entire buffer is written to the file. This is usually faster than writing to the file on each call to </a:t>
            </a:r>
            <a:r>
              <a:rPr lang="en-CA" sz="1600" dirty="0">
                <a:latin typeface="Consolas" panose="020B0609020204030204" pitchFamily="49" charset="0"/>
              </a:rPr>
              <a:t>write</a:t>
            </a:r>
            <a:r>
              <a:rPr lang="en-CA" sz="1600" dirty="0"/>
              <a:t>.</a:t>
            </a:r>
            <a:endParaRPr lang="en-AU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7A1C-F6FD-1CBE-D627-D2C29E8C34A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05205" y="5993237"/>
            <a:ext cx="458551" cy="95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924231-3C31-62D8-22A6-8C309A4B71BD}"/>
              </a:ext>
            </a:extLst>
          </p:cNvPr>
          <p:cNvSpPr txBox="1"/>
          <p:nvPr/>
        </p:nvSpPr>
        <p:spPr>
          <a:xfrm>
            <a:off x="8087963" y="238384"/>
            <a:ext cx="3851488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todo.txt</a:t>
            </a:r>
            <a:r>
              <a:rPr lang="en-CA" dirty="0"/>
              <a:t> </a:t>
            </a:r>
            <a:r>
              <a:rPr lang="en-CA" b="1" dirty="0"/>
              <a:t>doesn’t exist </a:t>
            </a:r>
            <a:r>
              <a:rPr lang="en-CA" dirty="0"/>
              <a:t>before calling open, it will be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todo.txt</a:t>
            </a:r>
            <a:r>
              <a:rPr lang="en-CA" dirty="0"/>
              <a:t> </a:t>
            </a:r>
            <a:r>
              <a:rPr lang="en-CA" b="1" dirty="0"/>
              <a:t>already exists </a:t>
            </a:r>
            <a:r>
              <a:rPr lang="en-CA" dirty="0"/>
              <a:t>before calling open, it will be erased(!).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must call </a:t>
            </a:r>
            <a:r>
              <a:rPr lang="en-CA" dirty="0">
                <a:latin typeface="Consolas" panose="020B0609020204030204" pitchFamily="49" charset="0"/>
              </a:rPr>
              <a:t>.close() </a:t>
            </a:r>
            <a:r>
              <a:rPr lang="en-CA" dirty="0"/>
              <a:t>to ensure the content is actually written to the file.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178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5AD11-3667-415C-4DD1-ADD530B16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36A6-9452-EB1A-8BC6-8F05C667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AF9B3-6FAD-7910-6471-C04698BA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10E1B-4FD4-1049-D256-8FC2F12D288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7D829E-969A-F09D-B85E-7CEBE3C5CB40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86C4A1-E384-0F15-36F1-134D77C28DFF}"/>
              </a:ext>
            </a:extLst>
          </p:cNvPr>
          <p:cNvSpPr txBox="1"/>
          <p:nvPr/>
        </p:nvSpPr>
        <p:spPr>
          <a:xfrm>
            <a:off x="4278699" y="1345122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'a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CA" sz="60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CA" sz="6000" dirty="0" err="1">
                <a:latin typeface="Consolas" panose="020B0609020204030204" pitchFamily="49" charset="0"/>
              </a:rPr>
              <a:t>b</a:t>
            </a:r>
            <a:r>
              <a:rPr lang="en-CA" sz="6000" dirty="0">
                <a:latin typeface="Consolas" panose="020B0609020204030204" pitchFamily="49" charset="0"/>
              </a:rPr>
              <a:t>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B8FC1-D2FC-D835-A1B4-48332D94BD97}"/>
              </a:ext>
            </a:extLst>
          </p:cNvPr>
          <p:cNvSpPr txBox="1"/>
          <p:nvPr/>
        </p:nvSpPr>
        <p:spPr>
          <a:xfrm>
            <a:off x="8621187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295CF-3C01-2AA1-8991-F79A747E7C4A}"/>
              </a:ext>
            </a:extLst>
          </p:cNvPr>
          <p:cNvSpPr txBox="1"/>
          <p:nvPr/>
        </p:nvSpPr>
        <p:spPr>
          <a:xfrm>
            <a:off x="8621187" y="185295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\n</a:t>
            </a:r>
            <a:r>
              <a:rPr lang="en-CA" dirty="0"/>
              <a:t> is an escape character called newline. It is usually used to represent a new line in a string or file.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82108-2704-E68F-5F66-FC2E7364021B}"/>
              </a:ext>
            </a:extLst>
          </p:cNvPr>
          <p:cNvSpPr txBox="1"/>
          <p:nvPr/>
        </p:nvSpPr>
        <p:spPr>
          <a:xfrm>
            <a:off x="8621187" y="3410535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Even though it is written as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an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, in a string literal it is represents a single character, a newline.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1AE39-3A46-D4E1-347E-C50F54606799}"/>
              </a:ext>
            </a:extLst>
          </p:cNvPr>
          <p:cNvSpPr txBox="1"/>
          <p:nvPr/>
        </p:nvSpPr>
        <p:spPr>
          <a:xfrm>
            <a:off x="4755829" y="2591618"/>
            <a:ext cx="189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\n </a:t>
            </a:r>
            <a:r>
              <a:rPr lang="en-CA" dirty="0"/>
              <a:t>is treated as one character in the string</a:t>
            </a:r>
            <a:endParaRPr lang="en-AU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545E107-0219-2B85-3F94-D9CCF3AD95F5}"/>
              </a:ext>
            </a:extLst>
          </p:cNvPr>
          <p:cNvSpPr/>
          <p:nvPr/>
        </p:nvSpPr>
        <p:spPr>
          <a:xfrm rot="16200000">
            <a:off x="5554874" y="1902057"/>
            <a:ext cx="171472" cy="7459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5701F1-CF56-7BC4-EBBB-FB8A7F3E22DE}"/>
                  </a:ext>
                </a:extLst>
              </p14:cNvPr>
              <p14:cNvContentPartPr/>
              <p14:nvPr/>
            </p14:nvContentPartPr>
            <p14:xfrm>
              <a:off x="5182200" y="209160"/>
              <a:ext cx="5450760" cy="1966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5701F1-CF56-7BC4-EBBB-FB8A7F3E22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2840" y="199800"/>
                <a:ext cx="5469480" cy="19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13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8A5BB-9A76-1672-F00F-F01447557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B501-96AB-4634-875D-9107ADE1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05D03-0EE6-2AA4-B14E-74E95529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40509-117F-EBD1-4FAD-312CA6377C44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02C835-23E5-D531-8D92-4598EF6752EA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D8E1C3-51FF-04CB-7707-4E64E6CB591D}"/>
              </a:ext>
            </a:extLst>
          </p:cNvPr>
          <p:cNvSpPr txBox="1"/>
          <p:nvPr/>
        </p:nvSpPr>
        <p:spPr>
          <a:xfrm>
            <a:off x="4016695" y="134512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\t\t\t</a:t>
            </a:r>
            <a:r>
              <a:rPr lang="en-CA" sz="6000" dirty="0">
                <a:latin typeface="Consolas" panose="020B0609020204030204" pitchFamily="49" charset="0"/>
              </a:rPr>
              <a:t>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F0180-99E7-B5C6-8229-8D3817F1269F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11766-3903-7EB7-57AD-66720E899025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F6878-68FE-151C-5336-E0DFF0337F1A}"/>
              </a:ext>
            </a:extLst>
          </p:cNvPr>
          <p:cNvSpPr txBox="1"/>
          <p:nvPr/>
        </p:nvSpPr>
        <p:spPr>
          <a:xfrm>
            <a:off x="8614819" y="3885285"/>
            <a:ext cx="309617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an escape character represents </a:t>
            </a:r>
            <a:r>
              <a:rPr lang="en-CA" b="1" dirty="0"/>
              <a:t>one character </a:t>
            </a:r>
            <a:r>
              <a:rPr lang="en-CA" dirty="0"/>
              <a:t>in the string, despite being written with two characters.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7F795-E009-1577-00AC-98FC2CF5A7D1}"/>
              </a:ext>
            </a:extLst>
          </p:cNvPr>
          <p:cNvSpPr txBox="1"/>
          <p:nvPr/>
        </p:nvSpPr>
        <p:spPr>
          <a:xfrm>
            <a:off x="4728956" y="2505670"/>
            <a:ext cx="189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string consists of </a:t>
            </a:r>
            <a:r>
              <a:rPr lang="en-CA" b="1" dirty="0"/>
              <a:t>three</a:t>
            </a:r>
            <a:r>
              <a:rPr lang="en-CA" dirty="0"/>
              <a:t> tab characters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967051-F348-7E06-964F-5179338DCBC8}"/>
                  </a:ext>
                </a:extLst>
              </p14:cNvPr>
              <p14:cNvContentPartPr/>
              <p14:nvPr/>
            </p14:nvContentPartPr>
            <p14:xfrm>
              <a:off x="8227080" y="1744560"/>
              <a:ext cx="729360" cy="18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967051-F348-7E06-964F-5179338DC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7720" y="1735200"/>
                <a:ext cx="748080" cy="18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75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00BF8-C217-D87C-24CA-DB282A244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F091-3DD0-EC59-EDB1-2DD1A1CE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F619-557E-32A6-A3EB-03AA87FA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469FF4-D556-1040-17D7-8466995E735B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2AEC9-0BEE-DF72-E6EC-881217193BD3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22B3A-8459-7C9B-E9AD-F40D4124F990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29DDAB-A146-6782-AFE5-ABB7BB067534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BF31D8-F219-CD2F-A6B8-095123A81978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D57719D-A960-E1D7-2744-D8630D2A76B1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631948-2DE5-5E21-72D1-1888D160DD09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F028CD-9905-DC70-3F90-9628825EDE75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1C5908-2F57-0F7D-EDE5-E2E8A868C436}"/>
              </a:ext>
            </a:extLst>
          </p:cNvPr>
          <p:cNvSpPr txBox="1"/>
          <p:nvPr/>
        </p:nvSpPr>
        <p:spPr>
          <a:xfrm>
            <a:off x="177596" y="3431085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                   '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7A199-CFC4-7DC6-67F0-CD58CF8F658E}"/>
              </a:ext>
            </a:extLst>
          </p:cNvPr>
          <p:cNvSpPr txBox="1"/>
          <p:nvPr/>
        </p:nvSpPr>
        <p:spPr>
          <a:xfrm>
            <a:off x="177596" y="4483344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                   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B64875-D7AF-B596-3FBE-7BC70FBCE6AD}"/>
              </a:ext>
            </a:extLst>
          </p:cNvPr>
          <p:cNvSpPr txBox="1"/>
          <p:nvPr/>
        </p:nvSpPr>
        <p:spPr>
          <a:xfrm>
            <a:off x="177596" y="5429089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               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3F2E75-DC17-DDC7-68CA-6AFB8D68226A}"/>
                  </a:ext>
                </a:extLst>
              </p14:cNvPr>
              <p14:cNvContentPartPr/>
              <p14:nvPr/>
            </p14:nvContentPartPr>
            <p14:xfrm>
              <a:off x="2653200" y="1441800"/>
              <a:ext cx="9351360" cy="4766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3F2E75-DC17-DDC7-68CA-6AFB8D6822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3840" y="1432440"/>
                <a:ext cx="9370080" cy="47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59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47D20-B92F-1967-710A-8C883805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2012-3F88-2BE7-533A-B0064935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C1FD2-9CFE-FF9A-FD54-C68376B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7AB14F-075D-D619-85AB-29C5E5CD16D1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6FAF7-B55E-0B6E-B9C6-966AED40E830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ABB89-7AB9-89DB-873D-E6A9BC2F95E8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E1EBA7-15E0-2FC9-6B22-17E37C1CF496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4F05EA-36F6-DD75-495C-827741830655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7664B2A-89E2-DE0A-FD93-45FF7F517963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6B0717-732C-FF9D-7223-6D8D7F740E57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2BA036-1259-D308-FCA8-459225D5FBD2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140927-4863-98DE-7BDC-022980B60340}"/>
              </a:ext>
            </a:extLst>
          </p:cNvPr>
          <p:cNvSpPr txBox="1"/>
          <p:nvPr/>
        </p:nvSpPr>
        <p:spPr>
          <a:xfrm>
            <a:off x="353147" y="3645060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"a"\\\'b\'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B6F7A2-CFC6-389D-01A4-9B0D65E852BA}"/>
              </a:ext>
            </a:extLst>
          </p:cNvPr>
          <p:cNvSpPr txBox="1"/>
          <p:nvPr/>
        </p:nvSpPr>
        <p:spPr>
          <a:xfrm>
            <a:off x="338951" y="4587655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\"a\"\\'b'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B6DA2C-81B1-229F-8007-9D27A0209845}"/>
              </a:ext>
            </a:extLst>
          </p:cNvPr>
          <p:cNvSpPr txBox="1"/>
          <p:nvPr/>
        </p:nvSpPr>
        <p:spPr>
          <a:xfrm>
            <a:off x="324755" y="5463047"/>
            <a:ext cx="9071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"a"\\'b'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9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5242</Words>
  <Application>Microsoft Office PowerPoint</Application>
  <PresentationFormat>Widescreen</PresentationFormat>
  <Paragraphs>990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Aptos</vt:lpstr>
      <vt:lpstr>Aptos Display</vt:lpstr>
      <vt:lpstr>Arial</vt:lpstr>
      <vt:lpstr>Consolas</vt:lpstr>
      <vt:lpstr>Office Theme</vt:lpstr>
      <vt:lpstr>Chapter 8: Strings, Slices, and Writing to Files</vt:lpstr>
      <vt:lpstr>Strings</vt:lpstr>
      <vt:lpstr>PowerPoint Presentation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 Slices</vt:lpstr>
      <vt:lpstr>String Slices</vt:lpstr>
      <vt:lpstr>String Slices</vt:lpstr>
      <vt:lpstr>String Slices</vt:lpstr>
      <vt:lpstr>String Slices</vt:lpstr>
      <vt:lpstr>String Slices</vt:lpstr>
      <vt:lpstr>String Slices</vt:lpstr>
      <vt:lpstr>String Immutability</vt:lpstr>
      <vt:lpstr>String Immutability</vt:lpstr>
      <vt:lpstr>String Immutability</vt:lpstr>
      <vt:lpstr>String Immutability</vt:lpstr>
      <vt:lpstr>String Immutability</vt:lpstr>
      <vt:lpstr>String Immutability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Reversing a String</vt:lpstr>
      <vt:lpstr>Checking Palindromes</vt:lpstr>
      <vt:lpstr>Writing to Text Files</vt:lpstr>
      <vt:lpstr>Writing to Text Files</vt:lpstr>
      <vt:lpstr>Writing to Text Files</vt:lpstr>
      <vt:lpstr>Writing to Text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2</cp:revision>
  <cp:lastPrinted>2024-11-04T20:12:23Z</cp:lastPrinted>
  <dcterms:created xsi:type="dcterms:W3CDTF">2024-09-15T21:36:40Z</dcterms:created>
  <dcterms:modified xsi:type="dcterms:W3CDTF">2024-11-06T01:20:56Z</dcterms:modified>
</cp:coreProperties>
</file>