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98" r:id="rId2"/>
    <p:sldId id="297" r:id="rId3"/>
    <p:sldId id="299" r:id="rId4"/>
    <p:sldId id="300" r:id="rId5"/>
    <p:sldId id="301" r:id="rId6"/>
    <p:sldId id="305" r:id="rId7"/>
    <p:sldId id="302" r:id="rId8"/>
    <p:sldId id="372" r:id="rId9"/>
    <p:sldId id="304" r:id="rId10"/>
    <p:sldId id="314" r:id="rId11"/>
    <p:sldId id="306" r:id="rId12"/>
    <p:sldId id="307" r:id="rId13"/>
    <p:sldId id="308" r:id="rId14"/>
    <p:sldId id="373" r:id="rId15"/>
    <p:sldId id="310" r:id="rId16"/>
    <p:sldId id="309" r:id="rId17"/>
    <p:sldId id="374" r:id="rId18"/>
    <p:sldId id="311" r:id="rId19"/>
    <p:sldId id="312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5" r:id="rId29"/>
    <p:sldId id="326" r:id="rId30"/>
    <p:sldId id="323" r:id="rId31"/>
    <p:sldId id="327" r:id="rId32"/>
    <p:sldId id="328" r:id="rId33"/>
    <p:sldId id="324" r:id="rId34"/>
    <p:sldId id="329" r:id="rId35"/>
    <p:sldId id="330" r:id="rId36"/>
    <p:sldId id="339" r:id="rId37"/>
    <p:sldId id="338" r:id="rId38"/>
    <p:sldId id="331" r:id="rId39"/>
    <p:sldId id="332" r:id="rId40"/>
    <p:sldId id="333" r:id="rId41"/>
    <p:sldId id="334" r:id="rId42"/>
    <p:sldId id="335" r:id="rId43"/>
    <p:sldId id="340" r:id="rId44"/>
    <p:sldId id="336" r:id="rId45"/>
    <p:sldId id="341" r:id="rId46"/>
    <p:sldId id="342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6" r:id="rId58"/>
    <p:sldId id="355" r:id="rId59"/>
    <p:sldId id="361" r:id="rId60"/>
    <p:sldId id="357" r:id="rId61"/>
    <p:sldId id="358" r:id="rId62"/>
    <p:sldId id="359" r:id="rId63"/>
    <p:sldId id="360" r:id="rId64"/>
    <p:sldId id="363" r:id="rId65"/>
    <p:sldId id="367" r:id="rId66"/>
    <p:sldId id="362" r:id="rId67"/>
    <p:sldId id="364" r:id="rId68"/>
    <p:sldId id="365" r:id="rId69"/>
    <p:sldId id="366" r:id="rId70"/>
    <p:sldId id="368" r:id="rId71"/>
    <p:sldId id="369" r:id="rId72"/>
    <p:sldId id="370" r:id="rId73"/>
    <p:sldId id="371" r:id="rId74"/>
    <p:sldId id="337" r:id="rId7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AE36D-3F8E-4E30-9829-1865FA3A53BF}">
          <p14:sldIdLst>
            <p14:sldId id="298"/>
          </p14:sldIdLst>
        </p14:section>
        <p14:section name="Function Return Values" id="{E4DBFAA7-2A35-4780-9DEE-ED9AFDF416A2}">
          <p14:sldIdLst>
            <p14:sldId id="297"/>
            <p14:sldId id="299"/>
            <p14:sldId id="300"/>
            <p14:sldId id="301"/>
            <p14:sldId id="305"/>
            <p14:sldId id="302"/>
            <p14:sldId id="372"/>
            <p14:sldId id="304"/>
            <p14:sldId id="314"/>
          </p14:sldIdLst>
        </p14:section>
        <p14:section name="Functions without a return value" id="{DCFF960B-CB81-4F77-A550-70F7B195F255}">
          <p14:sldIdLst>
            <p14:sldId id="306"/>
            <p14:sldId id="307"/>
          </p14:sldIdLst>
        </p14:section>
        <p14:section name="Return values and conditionals" id="{8AE0709C-B105-4351-9935-D1029992C210}">
          <p14:sldIdLst>
            <p14:sldId id="308"/>
            <p14:sldId id="373"/>
            <p14:sldId id="310"/>
            <p14:sldId id="309"/>
            <p14:sldId id="374"/>
            <p14:sldId id="311"/>
            <p14:sldId id="312"/>
            <p14:sldId id="313"/>
          </p14:sldIdLst>
        </p14:section>
        <p14:section name="Boolean functions" id="{473FA110-BAF3-4895-963B-4AED461F42F7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Recursive Functions with Return Values" id="{420F6196-BE73-41F6-8E05-CF1F72C92A9F}">
          <p14:sldIdLst>
            <p14:sldId id="321"/>
            <p14:sldId id="325"/>
            <p14:sldId id="326"/>
            <p14:sldId id="323"/>
            <p14:sldId id="327"/>
            <p14:sldId id="328"/>
            <p14:sldId id="324"/>
            <p14:sldId id="329"/>
            <p14:sldId id="330"/>
            <p14:sldId id="339"/>
            <p14:sldId id="338"/>
            <p14:sldId id="331"/>
            <p14:sldId id="332"/>
            <p14:sldId id="333"/>
            <p14:sldId id="334"/>
            <p14:sldId id="335"/>
            <p14:sldId id="340"/>
            <p14:sldId id="336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6"/>
            <p14:sldId id="355"/>
            <p14:sldId id="361"/>
            <p14:sldId id="357"/>
            <p14:sldId id="358"/>
            <p14:sldId id="359"/>
            <p14:sldId id="360"/>
            <p14:sldId id="363"/>
            <p14:sldId id="367"/>
            <p14:sldId id="362"/>
            <p14:sldId id="364"/>
            <p14:sldId id="365"/>
            <p14:sldId id="366"/>
            <p14:sldId id="368"/>
            <p14:sldId id="369"/>
            <p14:sldId id="370"/>
            <p14:sldId id="371"/>
            <p14:sldId id="337"/>
          </p14:sldIdLst>
        </p14:section>
        <p14:section name="Example: Fibonaccci Numbers" id="{44AC3814-1C99-4B4F-9384-10693FEAB7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E3950-EE88-4FA4-BEA5-7D719EBDFD56}" v="640" dt="2024-10-15T06:22:20.664"/>
    <p1510:client id="{3E73F375-118E-4313-B197-86FE59234AEF}" v="4" dt="2024-10-15T22:14:4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1" autoAdjust="0"/>
    <p:restoredTop sz="96489" autoAdjust="0"/>
  </p:normalViewPr>
  <p:slideViewPr>
    <p:cSldViewPr snapToGrid="0">
      <p:cViewPr varScale="1">
        <p:scale>
          <a:sx n="96" d="100"/>
          <a:sy n="96" d="100"/>
        </p:scale>
        <p:origin x="149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11AE3950-EE88-4FA4-BEA5-7D719EBDFD56}"/>
    <pc:docChg chg="undo custSel addSld delSld modSld sldOrd addSection delSection modSection">
      <pc:chgData name="Toby Donaldson" userId="2e6e5431-bb17-4c41-9985-d39c50d83c73" providerId="ADAL" clId="{11AE3950-EE88-4FA4-BEA5-7D719EBDFD56}" dt="2024-10-15T06:22:39.242" v="10527" actId="20577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5T22:14:48.722" v="10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43:11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3666 8613 11 0,'0'0'0'0,"0"0"0"0,0 0 0 0,0 0 1 16,0 0-1-16,0 0 1 0,0 0 0 15,0 0-1-15,0 0-11 0</inkml:trace>
  <inkml:trace contextRef="#ctx0" brushRef="#br0" timeOffset="1484.45">3097 8497 258 0,'0'0'0'0,"0"0"0"16,0 0-21-16,-53 37 1 0,40-23 0 0,-7 0 1 15,-7 6 19-15,16-12 0 0,5-8 18 16,-16 6 1-16,11-4 0 0,-3 4 0 16,-11 3-19-16,11-4 0 0,1-2 54 15,-7 3 0-15,4-1 0 0,7-5 0 0,4 3-54 16,5-3 0-16,-6 6 0 0,6-6 0 0,-2 5-9 15,2-5 0-15,-6 9 0 0,6-9 1 0,-6 3 8 16,6-3 0-16,-8 5 0 0,8-5 0 0,-5 6 35 0,5-6 0 16,-6 8 1-16,1-2-1 0,2-1-35 0,-8 4 0 15,3-1 0-15,2 6 0 0,-8 6 52 0,3-6 0 16,-3 0 0-16,1 3 2 0,1-3-54 0,4 6 0 16,-6-6 0-16,-2 0 0 0,8 0 40 0,-6 0 1 15,3-3-1-15,2 1 1 0,-2-7-41 0,11 4 0 0,-5-6 0 16,5-3 0-16,-3 5 82 0,3-5 0 0,0 6 0 15,0-6 0-15,3 8-82 0,8-2 0 16,-6-3 0-16,-2 2 56 0,14 1-1 16,-9-3 0-16,-2 2 1 0,7 1-56 15,-7-3 0-15,-1 2 45 0,15-5-1 16,-12 6 0-16,-2-6 0 0,7 0-44 16,-7 3 0-16,2-3-2 0,3 0 0 15,3 6 0-15,-3-1 1 0,6 4 1 16,-1-7 0-16,-2 4 30 0,14 5 1 15,-12-8-1-15,4 3 1 0,13-1-31 0,-19 4 0 16,-1-6 20-16,18 16-1 0,-12-10 0 16,-5 2 1-16,16 3-20 0,-21-11 0 15,-1 2 14-15,11 10 0 0,-8-13 0 0,3 10 1 16,5 5-15-16,-8-12 0 0,-2 1 36 16,10 11 1-16,-8-12-1 0,-3 1 2 15,23-3-38-15,-17 2 0 0,5-5-3 16,20 6 1-16,-20-6 0 0,0 0 0 15,20 8 2-15,-25-8 0 0,0 0-1 0,10 3 1 16,-10-3 0-16,-3 3 0 16,11 0 0-16,-2-3 0 0,-1 5 5 0,20-5 1 15,-20 0 0-15,0 3 0 0,26 0-6 16,-26-3 0-16,0 3-6 0,14 3 0 16,-13-12 0-16,-1 3 1 0,20 0 5 15,-20 3 0-15,6-3-4 0,27 3 1 16,-32 0 0-16,7 0 0 0,23 6 3 15,-31-6 0-15,-5 3-2 0,17 3 1 16,-18-6 0-16,7 5 0 0,13 4 1 16,-8-9 0-16,8 2 44 0,25 1 0 15,-33-3 0-15,2 0 0 0,23 3-44 16,-28 3 0-16,-2-6-13 0,24 2 0 16,-19-4 0-16,2 2 0 0,26-9 13 15,-23 4 0-15,9-1-7 0,27-2 0 16,-33-4 0-16,3 1 1 0,30-14 6 15,-41 13 0-15,0 7-10 0,22-18 0 0,-27 12 0 16,-1 3 0-16,8-12 10 0,-10 6 0 16,2 0 3-16,20-23 1 0,-17 18 0 15,9 2 0-15,-7-3-4 0,4 3 0 0,-3-3 0 0,0 6-9 16,-3 0 1-16,3 0-1 0,-6 0 1 0,6 0 8 16,-6 6 0-16,-5-1 0 0,-6-2 0 0,3 8 26 15,-5-3 1-15,-3 1 0 0,2 2 0 0,-5-5-27 16,6 2 0-16,-6 0 0 0,0 1 0 0,0 2-9 15,0-8 1-15,0 2-1 0,0 1 1 0,-6-1 8 16,6 4 0-16,-8-9 0 0,-3 5 0 0,3-5-11 0,-9 0 0 16,3 0 0-16,-5 0 1 0,-6 0 10 0,-22-20 0 15,19 17 0-15,4 3-8 0,-21-14 0 16,32 14 0-16,-7 3 0 0,-13-6 8 16,16 8 0-16,4-5-13 0,-20 0 1 15,13 3-1-15,1 3 1 0,-14-9 12 16,19 11 0-16,3-5-9 0,-8-15 0 15,5 12 0-15,3 0 0 0,-9-19 9 16,12 24 0-16,-6-5-3 0,-22-14 0 16,22 14 0-16,1 8 1 0,-12-2 2 15,11-1 0-15,0 4 32 0,-24-4 0 16,13 1 1-16,-3 2-1 0,-36 6-32 16,34 0 0-16,2 0-7 0,-30 6 0 15,34 2 0-15,2-5 0 0,-17 8 7 16,20-2 0-16,-1-9-13 0,-16 5 1 15,17-2-1-15,0 3 1 0,-28-6 12 16,22 0 0-16,3 0-9 0,-34 0 1 0,34 0 0 16,-3-6 0-16,-19 6 8 0,19 0 0 15,3 0-10-15,-22 0 0 0,19 0 0 16,-2 6 1-16,-31-6 9 0,24 0 0 0,10 0-31 16,-26 0 0-16,28 0 0 0,2 0 0 15,-24 5 31-15,17-5 0 0,2 9 1 16,-39 5 0-16,31-6 0 0,-6 1 1 15,-32 11-2-15,32-9 0 0,6 0 0 16,-36 14 0-16,41-16 0 0,-2-1 1 16,-12 12-1-16,23-14 0 0,2 2 2 0,-21 0 1 15,18-2-1-15,1 0 1 0,-28 11-3 16,22-9 0-16,-2 6-38 0,-9 6 0 16,2 2 0-16,1 1 1 0,6 2 37 0,-4 3 0 15,4 0 0-15,-4-2 0 0,4-1-174 0,-4 3 1 16,4-5-1-16,-4 5 0 0,4-6 15 0,2 1 0 15,-8-9 0-15,0-3 0 0,33-11-120 0</inkml:trace>
  <inkml:trace contextRef="#ctx0" brushRef="#br0" timeOffset="3202.28">6486 9246 11 0,'0'0'0'0,"0"0"0"0,0 0 0 0,-36-15 1 16,25 10-1-16,-3-1 1 0,-5-5-1 15,5 5 0-15,3 6 0 0,-14 6 1 16,12-6-1-16,-15-6 1 0,-36 12-1 16,26-3 0-16,5 2 0 0,-45 9 0 0,48-5 0 15,2 2 1-15,-30 12-1 0,33-15 0 16,6 3 44-16,-14 12 1 0,14-9 0 16,5-6 0-16,0 1-45 0,8-1 0 0,-5 4 0 15,3-7 69-15,-6 4-1 0,3-4 0 0,3 6 1 16,-3 4-69-16,-3-1 0 0,0-3 0 0,3 0 0 0,3 0 67 15,-3 3 0-15,5 0 0 0,4 1 0 0,-9-1-67 16,5-6 0-16,3 6 0 0,3 0 0 0,-5 0 78 16,-1 0 0-16,1 0 0 0,5 0 1 0,5-5-79 15,-5 2 0-15,6 0 0 0,-1 1 0 0,4-4 39 0,10 9 1 16,-8-6 0-16,3-2 0 16,24 19-40-16,-13-17 0 0,-3 0 17 0,28 15 1 15,-31-18 0-15,-5 6 1 0,11 3-19 16,-17-6 0-16,-2-5 46 0,8 16 0 15,-9-13 0-15,1 2 1 0,13 20-47 16,-11-23 0-16,3 1 35 0,9 16 1 16,-6-11-1-16,-1 0 1 0,26 3-36 15,-14-5 0-15,0-4 30 0,36-2 1 16,-37-6 0-16,10-6 0 0,24 0-31 16,-39 6 0-16,6 0-9 0,13 0 0 15,-24-2 0-15,0 2 0 0,17-6 9 16,-23 6 0-16,6 0 17 0,16 0 0 15,-16-6 0-15,5 6 1 0,20 0-18 16,-14 0 0-16,0 6 7 0,33-6 1 16,-25 0 0-16,5 0 1 0,40-6-9 15,-45 3 0-15,0 3 10 0,31-8 1 16,-37 2-1-16,4 1 1 0,21-4-11 0,-33 1 0 16,1 2 32-16,18-5 0 0,-13 3 0 15,-5 2 0-15,18-8-32 0,-21 5 0 16,2 1 7-16,17-6 1 0,-22 5-1 0,5 4 1 15,14-4-8-15,-8-2 0 0,-5 8-4 16,13-11 0-16,-14 3 0 0,-5 8 1 16,16-11 3-16,-10 6 0 0,-1 2 3 15,14-14 0-15,-14 12 0 0,-5-1 0 16,6 1-3-16,-9 2 0 0,2-8 0 0,1 3-7 0,0 0 1 16,-3 5 0-16,-5-5 0 0,-4 8 6 0,-2-5 0 15,0-4 0-15,0 4 0 0,0 0-2 0,-2-4 1 16,2 1 0-16,-6 0 0 0,-5-3 1 0,3 0 0 15,-3-3 0-15,-3 3 0 0,0 0 2 0,-5-9 0 16,-6 6 0-16,-3 0 0 0,-8 3-2 0,3-5 0 16,6 5 0-16,2 2 0 0,-3 1 0 0,-22-17 0 15,26 11 0-15,1 0 1 0,-21-19-1 16,30 22 0-16,-2-1-3 0,-12-13 1 16,14 17 0-16,3 5 0 0,-11-8 2 15,3 6 0-15,0 2-4 0,-31-2 1 16,22 2 0-16,-10 1 0 0,-40 2 3 15,40 3 0-15,-1 0-24 0,-44 0 1 16,39-6-1-16,2 3 1 0,-41 1 23 16,45 2 0-16,-1 2-71 0,-38 1 1 15,35-6 0-15,6 3 1 0,-35 0 69 0,26 0 0 16,4 0-150-16,-47-2 0 0,46 2 1 16,-2-3-157-16,-53-6 148 0,50 4 0 15,47 5-221-15</inkml:trace>
  <inkml:trace contextRef="#ctx0" brushRef="#br0" timeOffset="7083.11">3205 14180 11 0,'0'0'0'0,"0"0"0"0,0 0 0 0,-45-11 1 16,32 8-1-16,-7 3 1 0,-10 0-1 16,22-5 0-16,-4 5 64 0,4-3 1 15,-6 0 0-15,3 3 1 0,-8 0-66 16,5 3 0-16,-5 5 72 0,-20 15 1 16,20-12 0-16,-9 0 1 0,-16 31-74 0,25-22 0 15,-1-3 50-15,-13 11 0 0,14-14 0 16,8 0 0-16,-3 0-50 0,0 6 0 0,-5-6 0 15,5 6 56-15,-3 2-1 0,9 1 0 0,-3-4 1 16,8 4-56-16,-2-9 0 0,-6 3 0 0,3 0 0 0,2-3 59 16,0 3-1-16,4-3 0 0,-4 5 0 0,1 4-58 15,5-6 0-15,0 0 0 0,0-6 0 0,0-3 13 16,5 7 1-16,1-10-1 0,-4 1 1 16,10 2-14-16,-7-2 0 0,9 2 34 15,13 4-1-15,-10-4 0 0,-3-5 1 16,19 11-34-16,-19-6 0 0,5 1 5 0,6 2 0 15,-11-5 0-15,0 2 0 16,11 12-5-16,-6-15 0 0,-5 4 50 0,16 8 1 16,-11-12 0-16,-5 1 0 0,25 14-51 15,-20-15 0-15,6 1 6 0,16 14 0 16,-16-12 0-16,6 0 0 0,27 12-6 16,-25-9 0-16,0-2 25 0,33 16 0 15,-30-11 0-15,-3-3 0 0,31 12-25 16,-31-15 0-16,6 4 23 0,-6 2 2 0,0-9-2 15,0 4 1-15,6-6-24 0,0 2 0 0,-1 1 0 16,1-6 0-16,5 3 14 0,0-3 1 0,3-3-1 16,3 3 1-16,2-6-15 0,-5 3 0 0,3 1 0 15,-3-1 0-15,3 3 8 0,-3 0 1 0,-3 0-1 16,-5 0 1-16,-1 3-9 0,1-1 0 0,2 1 0 16,4 3 0-16,-1-3 5 0,-5 0 1 0,2-1 0 15,3 1 0-15,-5 0-6 0,-1 0 0 0,-4 0 0 16,2-1 0-16,2 1 40 0,-5-3 1 0,1 3 1 0,-1 0-1 15,-3-3-41-15,3-3 0 0,0 3 0 0,-2 0 0 16,-4-3-8-16,7-2 0 0,-4-1 0 0,3 0 1 16,0 1 7-16,6-4 0 0,0 4 0 0,-1-4 0 0,1 1 44 15,44-6 0-15,-50 5 0 0,0 4 1 16,36-7-45-16,-36 10 0 0,-5 2-11 16,30 2 1-16,-28 1 0 0,-2 6 0 15,24 5 10-15,-21-12 0 0,2 4 0 16,33 0 1-16,-27-6-1 0,0 0 1 15,43 0-1-15,-37-6 0 0,2 3-8 0,44-8 0 16,-47 3 0-16,8-1 0 0,56-8 8 16,-50 9 0-16,-5-1 16 0,65-5 0 15,-54 12 0-15,-6-1 1 0,58 0-17 16,-69 3 0-16,3 3 37 0,33 8 0 16,-50-8-1-16,5 2 1 0,34 1-37 15,-33-3 0-15,5 0 18 0,42-6 0 16,-42 0 0-16,8 0 0 0,53-11-18 15,-49 6 0-15,-4-1 24 0,53-8 1 16,-55 12 1-16,2-6-1 0,48-6-25 16,-51 11 0-16,-4 6-10 0,40-6 0 15,-46 6-1-15,-6 3 2 0,36 6 9 16,-30-9 0-16,0 5-1 0,32 7 1 16,-32-10-1-16,-6 7 1 0,39-1 0 15,-33-2 0-15,-1 2-13 0,40 6 1 16,-40-8 0-16,7 0 0 0,40 5 12 15,-52-6 0-15,3 1-24 0,31 3 1 0,-34-4 0 16,-3 4 0-16,-2-7 23 0,2 10 0 0,-2-4 0 16,-3 3 33-16,-1 1 0 0,4-1 0 0,-9-5 1 0,1 2-34 15,-1-2 0-15,6-1 0 0,-6 6 0 0,1-2 2 16,-1 2 0-16,9-2 0 0,2 5 0 0,9-6-2 16,-6 3 0-16,0-2 0 0,0-1 0 0,-3-2-11 15,4-3 1-15,-1 2 0 0,5-2 0 0,-4 0 10 16,1-3 0-16,-15 0 0 0,-1 3 0 0,9 0 5 15,-3-1 0-15,8 1 0 0,0 0 0 0,-3 0-5 16,3 2 0-16,1-5 0 0,-1 3 0 0,11 0-15 0,-5 0 0 16,5-3 0-16,-3 0 0 0,9 0 15 0,-6 0 0 15,3-3 0-15,-3 0 0 0,3 0-4 0,3 3 1 16,3 0 0-16,-7 0 0 0,7-5 3 0,2 2 0 16,-2 3 0-16,-6 3 0 0,2 2-19 0,-4 1 1 15,2 2-1-15,-9-5 1 0,1 9 18 0,0-4 0 16,-6 3 0-16,5-2 0 0,-7-1 18 0,5 1 0 0,2 2 0 15,-2 0 0-15,3 0-18 0,0-5 0 0,-3 2 0 16,2 1 0-16,6-1-1 0,45 9 1 16,-48-8-1-16,3-9 1 0,48 5 0 15,-43 4 0-15,-2-7-2 0,50 10 1 16,-50-12-1-16,3-3 1 0,46-6 1 16,-43 7 0-16,5-7 20 0,0 4 0 0,0-7 0 15,-6 4 1-15,1-1-21 0,-4-5 0 0,-2 3 0 16,3 0 0-16,-8 0-8 0,2-3 1 0,0 0-1 15,0-3 1-15,3 3 7 0,6-6 0 0,5 0 0 0,-6 0 0 16,12 4-34-16,-1-7 1 0,-2 1-1 0,3-4 1 16,-6 1 33-16,52-23 0 0,-60 28 0 15,-3 4-16-15,30-13 0 0,-47 18 0 0,-2 0 0 16,5-12 16-16,-22 18 0 0,-8-4-16 16,-3-2 0-16,0 5 0 0,0 4 1 15,0-18 15-15,-3 6 0 0,3-3 28 16,-5-31 0-16,-6 26 1 0,2-1 0 15,-2 1-29-15,3 2 0 0,-6-3 0 0,-2 9 22 16,2-2 0-16,0-1 0 0,0 0 0 0,-5 0-22 16,0 0 0-16,-1 3 0 0,-5-6 0 0,1 3-23 0,1 0 0 15,-1 1 0-15,4-1 0 0,1 3 23 0,0 0 0 16,-6-1 0-16,0 1 0 0,3 0-39 0,-3-3 1 16,-3 1 0-16,3 2 0 0,-5 5 38 0,-28-16 0 15,30 16 0-15,1 1-9 0,-29-3 1 16,29 8 0-16,-6-6 0 0,-25-2 8 15,27 8 0-15,-2 6-18 0,-30 3 0 16,35-6 0-16,-8 0 0 0,-30 3 18 16,33-1 0-16,-6-2-16 0,-33 0 0 15,33 0-1-15,1 0 2 0,-40-5 15 16,40 2 0-16,-6 0-13 0,-42-2 1 16,42 2 0-16,0 6 0 0,-42 2 12 15,39-5 0-15,3 3-63 0,-47 0 0 16,46-3-1-16,7-3 1 0,-48-3 63 15,47 4 0-15,1-4-37 0,-37-8 0 16,37 8 0-16,-1 1 0 0,-41-4 37 0,36 3 0 16,-3 6-17-16,-45 6-1 0,43-3 1 15,-4 3 1-15,-55 5 16 0,56-3 0 16,0-8-47-16,-59 6 0 0,61-3 0 0,9-3 0 16,-50-3 47-16,46 0 0 0,1 0 6 15,-47-2 0-15,41 2 0 0,-2 0 1 16,-53 0-7-16,52-2 0 0,-2 2-3 15,-50 3 1-15,58 0 0 0,-2 3 0 16,-43 2 2-16,45-10 0 0,-2 2 10 16,-48 0 1-16,50 3 0 0,-5-3 0 15,-56 3-11-15,55 0 0 0,1-6 37 0,-50-8 0 16,55 6 0-16,-3 0 1 0,-36-7-38 16,37 10 0-16,2-1 35 0,-44-2-1 15,38 8 0-15,3-3 0 0,-46-3-34 16,43 6 0-16,1 0 30 0,-51 0 1 15,51 0 0-15,-6 0 0 0,-47 6-31 16,50-6 0-16,2-3 4 0,-52 0 1 16,56 3 0-16,7-5 0 0,-46-1-5 15,41 3 0-15,3 3 9 0,-48-8 0 16,48 5 0-16,-3 0 0 0,-55-2-9 16,50 2 0-16,-6 6-7 0,-50 2 1 15,61-2-1-15,0 3 1 0,-41-1 6 16,41-2 0-16,2 0 4 0,-46-3 0 15,47-3 0-15,0 0 1 0,-42-2-5 16,42-1 0-16,-3-2-3 0,-36-6 1 0,39 5-1 16,5 3 1-16,-35-2 2 0,35 0 0 15,0 2-27-15,-35-5 2 0,32 5-1 16,4 3 1-16,-51 3 25 0,48 0 0 16,2 3-14-16,-44 3 0 0,45-3 0 0,4-1 0 15,-37 4 14-15,35-6 0 0,3 0-28 16,-34 0 0-16,37 0 0 0,-3 0 0 15,-25 0 28-15,25 0 0 0,2-6 3 16,-35 1 1-16,33 2-1 0,-6 0 1 16,-33-8-4-16,34 8 0 0,-1 3 29 15,-36 0 0-15,39 0 0 0,1 3 1 16,-37 2-30-16,33 1 0 0,0 3-27 0,-46 13 0 16,46-16 0-16,-5 2 0 0,-42 6 27 15,48-14 0-15,-1 0 31 0,-30 0 1 16,36 0 0-16,-1-5 0 0,-24-1-32 15,34 3 0-15,-4 3-13 0,-24-8 1 16,27 2 0-16,0 0 0 0,-22-2 12 16,16 0 0-16,4 2-4 0,-37-5 0 15,31 8 0-15,-6 3 0 0,-32 5 4 16,32-2 0-16,0 0-32 0,-33 6 1 16,34-7 0-16,7 4-1 0,-35-3 32 15,30 0 0-15,9-1 28 0,-31 4 1 16,30-6-1-16,-2 6 0 0,-37 5-28 15,29-5 0-15,-1-1 0 0,-33 9 1 16,33-11-1-16,4 0 1 0,-32 5-1 0,34-8 0 16,-3 3-29-16,-19 3 1 0,19-1-2 15,3-5 2-15,-39 6 28 0,33 0 0 16,1-1-136-16,-29 15-1 0,31-12 1 16,3 6-154-16,-33 9 136 0,22-20 0 0,44-3-220 15</inkml:trace>
  <inkml:trace contextRef="#ctx0" brushRef="#br0" timeOffset="35300.36">19704 7636 11 0,'0'0'0'0,"0"0"0"0,0 0 0 0,0 0 1 0,0 0-1 0,0 0 1 16,0 0-1-16,0 0 0 0,0 0 0 0,0 0 1 15,0 0-1-15,-33-14 1 0,22 14-1 16,11 0 0-16,-3-8 0 0,0 2 0 16,3 6 0-16,-2-5 1 0,-4 2-1 15,6 3 0-15,0-6 0 0,6-2 0 16,-6 8 0-16,-6-9 0 0,12-2 0 16,-6 5 0-16,0 6 0 0,0 0 0 0,2-3 0 15,4-2 0-15,0-1 0 0,2-5 0 16,-3 5 0-16,1 1 61 0,-1-4 1 0,1 4-1 15,2 2 2-15,-2 3-63 0,-6 0 0 0,2 0 0 16,-2 0 0-16,6 0 80 0,-6 0 0 0,6-6 0 16,-6 6 2-16,0 0-82 0,-9 0 0 15,4 6 0-15,-9-3 62 0,-30 11 1 16,8-3 0-16,-3 6 0 0,-38 8-63 16,55-14 0-16,2 1 75 0,-10 10 1 0,16-16 0 15,6 2 0-15,-6 12-76 0,3-6 0 16,0 3 10-16,-17 17 1 0,9-17 0 15,0 5 0-15,-20 20-11 0,25-22 0 16,-2 0 72-16,-1 2 1 0,6-2-1 0,-3 2 1 0,3-2-73 16,3 3 0-16,-6-1 0 0,3 6 0 0,3-11 10 15,2 8 1-15,-8 4-1 0,3-4 1 0,3 6-11 16,-9 28 0-16,9-31 0 0,3 3 30 16,2 31 0-16,3-34-1 0,3 0 1 15,10 28-30-15,-7-19 0 0,-1-3-17 16,7 39 1-16,-10-31-1 0,4 0 1 15,-6 0 16-15,0 3 0 0,0-8 0 0,-6 2-147 0,4 6 1 16,4-8 1-16,9 0-1 0,-2-4 146 0,21 26 0 16,-11-39 0-16,9 0-145 0,30 8-1 15,-19-20 1-15,-39-8-266 0</inkml:trace>
  <inkml:trace contextRef="#ctx0" brushRef="#br0" timeOffset="36916.98">19284 13283 179 0,'0'0'0'0,"0"0"0"0,0 0-13 0,0 0 0 0,0 0 0 0,0 0 0 16,0 0 13-16,0 0 0 0,0 0 105 15,0 0 1-15,0 0-1 0,0 0 2 16,6 39-107-16,-6-28 0 0,-6-5 92 15,-7 8 0-15,7-5 1 0,-2-7 0 16,-3 10-93-16,5-10 0 0,6-2 33 0,6 12 1 16,-6-12 0-16,-9 2 1 0,-2 10-35 15,6-9 0-15,-1 2 69 0,4 9 0 16,-4 0 0-16,-2 0 1 0,-12 20-70 16,4-3 0-16,-1 11 25 0,1-5 0 15,2 2 0-15,-6 1 0 0,7-1-25 0,-7 6 0 16,9 3 0-16,3 2 0 0,-3 1 31 0,8 56 1 15,11-59 0-15,1 5 1 0,32 46-33 16,-5-57 0-16,14 0-143 0,-3-8 1 0,5-3 0 16,-2-3 0-16,8-5 29 0,0-4 0 0,-14 4 0 15,-8 8 1-15,-36-31-295 0</inkml:trace>
  <inkml:trace contextRef="#ctx0" brushRef="#br0" timeOffset="38352.06">16950 13044 381 0,'0'0'0'0,"0"0"0"0,0 0 0 0,0 0-72 0,50-40-1 15,-28 21 1-15,3-10 0 0,33-21 72 16,-39 30 0-16,-11 12 58 0,9-6 0 16,-14 5 1-16,2 3 0 0,6-2-59 15,-2 8 0-15,2-8 85 0,14-4 1 16,-6 7 1-16,9 2-1 0,30-11-86 15,-25 8 0-15,-3 6 89 0,36-3 2 16,-27 1-2-16,0 4 2 0,33 7-91 16,-34-9 0-16,1 5 72 0,38 4 1 15,-33-6 0-15,-5 0 1 0,52 5-74 0,-49-8 0 16,7 3 24-16,43 8 1 0,-54-5-1 16,1 5 1-16,30 9-25 0,-36-12 0 15,0 6 16-15,-8 0 1 0,8 0 0 0,0 0 0 0,-2 6-17 16,2-3 0-16,0-3 0 0,-3-3 0 0,4-2 35 15,-7-1 1-15,9 1-1 0,0-4 0 0,3 1-35 16,-1-6 0-16,-2-6 0 0,3 3 0 0,0 1-21 16,-1-1 0-16,4-6 0 0,-9 4 1 0,0-1 20 15,3 0 0-15,-3 4 0 0,-2 2 0 0,2-6-39 16,0 3 2-16,0 0-1 0,-5 1 1 0,2-7 37 0,20 3 0 16,-31 1 0-16,-2 2-145 0,13-17 1 15,-11 12-1-15,1-1-129 0,10-7 146 16,-16 7-1-16,-14 9-193 0</inkml:trace>
  <inkml:trace contextRef="#ctx0" brushRef="#br0" timeOffset="38866.37">18980 12686 729 0,'0'0'0'0,"0"0"0"0,31 6 8 0,16 8 0 0,-20-11 0 0,-2 0 1 16,19-3-9-16,-24 0 0 0,-1 2 73 0,14 10 0 16,-19-4 0-16,-3-5 1 15,9 11-74-15,-12-3 0 0,6 3 31 0,16 12 0 16,-11-15 0-16,-5-3 0 0,25 12-31 15,-28-20 0-15,-6 3-12 0,4-3 0 16,-9 0 0-16,0 0 1 0,0 8 11 16,0-8 0-16,-9 6 26 0,4 0 1 0,5 8-1 15,-6 0 1-15,-5 5-27 0,-3 7 0 0,1 10 0 16,-1 6 0-16,-5 12-28 0,-6-3 1 0,0-4-1 16,-3 1 1-16,-5 6 27 0,-39 41 0 15,36-55 0-15,3-1-140 0,-50 23 1 16,45-42-1-16,-1-17-84 0,-27-15 140 15,41-7-1-15,25 19-153 0</inkml:trace>
  <inkml:trace contextRef="#ctx0" brushRef="#br0" timeOffset="39983.08">17666 7054 11 0,'0'0'0'0,"0"0"0"0,0 0 0 0,0 0 1 16,0 0-1-16,13 28 1 0,-7-28-1 15,-6 0 0-15,8 0 73 0,-2-3 0 16,-6 3 0-16,5-5 2 0,12-4-75 16,-6 4 0-16,-6-4 60 0,15-5 1 0,-6 8-1 15,-9-2 2-15,9-3-62 0,-9 8 0 16,-5 3 42-16,9-9 1 0,-4 7-1 0,1 2 1 15,8 0-43-15,-1 0 0 0,7 0 53 16,13 11 0-16,-3-3 0 0,3-2 0 16,45 8-53-16,-48-11 0 0,3 2 22 15,34 1 1-15,-29-6-1 0,-5 3 1 16,31-3-23-16,-25-3 0 0,-6 3 57 16,39-6-1-16,-28-2 0 0,0-6 1 15,53-9-57-15,-45 12 0 0,1-3 0 16,57-8 0-16,-60 13 0 0,-3-2 0 0,44-3 0 15,-47 11 0-15,-5-3 10 0,33 6 0 16,-34 6 0-16,-5 2 1 0,37-2-11 16,-43-3 0-16,4 3-38 0,27-6 2 15,-45 5-1-15,1-5 1 0,6-5 36 16,-15 5 0-16,-5 0-104 0,6-6-1 16,2 6 1-16,-3-3 0 0,-2-3 104 15,0 1 0-15,0 2-116 0,2-8 0 16,-5 11 1-16,0 0-169 0</inkml:trace>
  <inkml:trace contextRef="#ctx0" brushRef="#br0" timeOffset="40466.62">18922 6711 11 0,'0'0'0'0,"0"0"0"0,0 0 0 0,0 0 0 0,0 0 1 0,-24-34-1 0,21 25 1 0,-3-5-1 16,6 6 0-16,-5-3 0 0,5 11 0 0,-6-3 0 15,6 3 1-15,-3-6-1 0,3 6 1 0,-11-8-1 16,3 2 0-16,3 3 0 0,5 3 0 0,0 0 95 16,0 0 0-16,0-5 1 0,0 5 0 0,0 0-96 15,5 0 0-15,9 0 0 0,5 0 0 0,9 5 73 0,2 4 2 16,3-4-1-16,-2-2 0 0,-4 3-74 15,1-6 0-15,2 3 0 0,-5-3 0 0,3 0 58 0,2-3 2 16,-8 3-2-16,9 6 1 0,-6 2-59 0,-3-5 0 16,-3 2 0-16,-2 1 0 0,-3 2 35 0,-6-2 1 15,3 8 0-15,-6-5 0 0,4-4-36 0,10 21 0 16,-5-10 0-16,2 1 14 0,20 17 1 16,-11-17-1-16,3 3 1 0,33-1-15 15,-34-10 0-15,1-9-35 0,35 0 1 16,-38 0 0-16,0 0-1 0,11 0 35 15,-25 0 0-15,-11 0 10 0,0-9 0 16,0 9 0-16,0 0 1 0,-28 23-11 16,-5 5 0-16,-11 3 40 0,-44 45 0 15,43-34 0-15,-1 9 0 0,-1-1-40 0,2-2 0 16,12-3 0-16,-3 6-203 0,3 2 2 0,0-2-1 16,-6-9 0-16,-2-2 155 0,-42 24 1 15,33-44-1-15,50-20-136 0</inkml:trace>
  <inkml:trace contextRef="#ctx0" brushRef="#br0" timeOffset="42366.7">3497 5456 11 0,'0'0'0'0,"0"0"0"0,-52-6 0 0,-14-2 1 0,30 2-1 16,3-2 1-16,-48-3-1 0,37 8 0 15,0-3 0-15,-47 6 1 0,44-6-1 0,-8 4 1 16,-45-10-1-16,50 12 0 0,-2-2 0 16,-45 2 0-16,50 2 0 0,-2 12 1 15,-37 20-1-15,36-20 0 0,3 0 0 16,-55 29 0-16,44-21 0 0,0 12 0 15,-66 33 0-15,58-33 0 0,-4 8 55 16,-1-5 1-16,13 5 0 0,0 6 0 0,5 3-56 0,-55 50 0 16,56-53 0-16,-1 8 72 0,-49 59-1 15,55-56 0-15,3 3 1 0,0 3-72 16,2-9 0-16,9 9 0 0,-3-6 107 0,9 3 0 16,2-6 1-16,-3-2 0 0,9-1-108 0,-11 34 0 15,24-45 0-15,12-5 56 0,-1 33 1 16,3-36-1-16,3-9 1 0,23 29-57 15,-10-32 0-15,4 1 36 0,8-3 0 0,3-1 1 16,2-2-1-16,9-3-36 0,2 0 0 0,6 0 0 16,0-8 0-16,9 2-10 0,-4 1 1 0,9-1-1 15,0 4 1-15,5-7 9 0,6 4 0 0,-11-1 0 16,0 1 0-16,-1 2-22 0,4-3 1 0,5-2 0 16,3 2 1-16,8 6 20 0,0-5 0 0,0-1 0 15,3-2 0-15,3 0-7 0,110-4 1 16,-96-4 0-16,13-4 0 0,6-3 6 0,-14-2 0 0,0 0 0 15,-6-9-16-15,1-2 0 0,5-4 0 0,0 4 1 16,5-6 15-16,109-28 0 0,-123 30 0 16,-4 7 35-16,93-29 1 0,-99 22-1 15,-6 1 1-15,88-26-36 0,-99 29 0 0,3-3-13 16,72-26 0-16,-83 20 0 0,5-3 1 16,0 3 12-16,-5-8 0 0,-3-1 0 0,-2 1-14 15,-1-3 1-15,3-3-1 0,-6-3 1 0,-2 3 13 16,55-48 0-16,-72 51 0 0,-5 0 44 15,19-43 1-15,-33 49 1 0,-6 2-1 16,9-33-45-16,-22 33 0 0,-4 11 1 16,-2-5 0-16,-2 6 0 0,2-6 0 0,-6-1-1 0,-2 4 0 15,2 0 0-15,1-9 0 0,-4 3 43 0,-16-31 1 16,1 26 0-16,-4 7 0 0,-36-35-44 16,26 30 0-16,-12 6 26 0,-55-31-1 15,42 25 0-15,-4 0 0 0,-74-33-25 16,70 39 0-16,-7-1 8 0,-85-27 0 15,75 34 0-15,-12-4 1 0,4 4-9 0,-1-1 0 16,0-5 0-16,1 6-26 0,-100-29 0 16,93 23 0-16,-2 5 0 0,-102-24 26 15,99 27 0-15,3 3-52 0,-113-17 2 16,108 29 0-16,-12 7 0 0,-137 29 50 16,115-2 0-16,-11 7-102 0,1 12 1 0,-7 8 0 15,-2 9 0-15,-5 14 101 0,-180 101 0 16,160-82 0-16,-14 9-154 0,1 6 0 0,27-6 0 15,0-1 1-15,174-106-88 0</inkml:trace>
  <inkml:trace contextRef="#ctx0" brushRef="#br0" timeOffset="43866.93">2240 11274 11 0,'0'0'0'0,"0"0"0"0,0 0 0 0,-38 25 1 16,18-22-1-16,1 0 1 0,-11 3-1 16,16-4 0-16,0 1 0 0,-25 8 1 0,20 1-1 15,-6 2 1-15,-22 14-1 0,22-11 0 16,1 5 33-16,-4 4 1 0,-5-4 0 0,2 9 0 16,4 3-34-16,2 0 0 0,-8 2 0 0,2 1 0 0,4 5-2 15,-31 42 1-15,27-41 0 0,4 7 0 16,-31 43 1-16,33-51 0 0,0-5 87 15,3 5 1-15,8-5-1 0,-2-4 0 0,7 7-87 16,-5-1 0-16,3 3 0 0,6-2 0 0,-3 8 51 16,2-1-1-16,1-2 0 0,5-2 0 0,0-1-50 15,0 42 0-15,5-42 0 0,1 1 71 0,7 44 1 16,-2-53-1-16,-2-1 1 0,5 1-72 16,5 0 0-16,0-6 0 0,6 3 73 0,0 3-1 15,3-12 0-15,2-2 1 0,9-3-73 0,-1 2 0 16,4-5 0-16,7-5 0 0,4-1 27 0,5 4-1 15,0-12 0-15,0 2 0 0,0-2-26 0,3-2 0 16,8 2 0-16,-3-9 0 0,11 4 1 0,1-7 0 16,5-2 0-16,-3-3 0 0,8-2-1 0,3-4 0 0,-5 3 0 15,2 4 0-15,-2-7-4 0,88-25 1 16,-72 26-1-16,3-6 1 0,108-29 3 16,-116 26 0-16,-6 0 36 0,102-33 1 15,-82 33 0-15,-1 3 0 0,97-31-37 16,-110 30 0-16,0 4 38 0,-1-3 0 0,-13 11 0 15,8-3 0-15,-5 12-38 0,-3-3 0 0,-6 2 0 16,-5 6 0-16,0 3-3 0,-9-2 1 0,9-1 0 16,0-6 0-16,5 4 2 0,-8-4 0 0,3-5 0 0,-5 3 0 15,-4 0-2-15,67-17 1 0,-72 14-1 16,0-1 1-16,0-1 1 0,-6-1 0 0,-2 0 0 16,-3-3 30-16,36-16 0 0,-44 19 0 15,-12-3 0-15,31-14-30 0,-33 12 0 0,-5 2 13 16,7-17 1-16,-16 23-1 0,-3-8 0 15,4-20-13-15,-12 16 0 0,-12-2 11 16,4-3 1-16,-3 3-1 0,-8-8 1 0,-9 2-12 16,3-3 0-16,-8 9 0 0,-6-3 0 0,1 6 7 15,-6 2 0-15,-3-5 0 0,2-3 1 0,-7 0-8 16,-45-28 0-16,53 37 0 0,-3-6 7 0,-41-15 1 16,41 21 0-16,3 8 0 0,-61-11-8 15,47 13 0-15,-11 7-4 0,-70 5 0 16,62 0 0-16,0 0 1 0,-86 8 3 15,85 1 0-15,-4 5 5 0,-93 11 1 16,93-17-1-16,-4 1 1 0,-83 2-6 16,98-11 0-16,7-3 3 0,-71-8 1 15,68 5-1-15,-4-8 1 0,-62-14-4 16,72 11 0-16,3 0-33 0,-63-14 1 16,54 9-1-16,4 2 1 0,-81-25 32 15,61 26 0-15,6 4-145 0,-9-7 1 0,4 11 0 16,-10 8 0-16,1 3 42 0,-102 14 1 15,85 3-1-15,108-17-603 0</inkml:trace>
  <inkml:trace contextRef="#ctx0" brushRef="#br0" timeOffset="59633.21">1434 12771 696 0,'0'0'0'0,"0"0"0"0,-14 36 56 0,-11 6 2 0,17-22-1 16,8 3 0-16,-6-6-57 0,6 2 0 0,0 1 0 0,-5 2 29 16,5 1 0-16,-3-1 0 0,-2 4 1 0,5-7-30 15,0 7 0-15,0 8 0 0,-6-6 0 0,6 0 82 16,-5 28 1-16,2-19 0 0,-3 2 0 16,1 43-83-16,5-46 0 0,-9 6 10 15,4 46 0-15,5-49 0 0,5 0 0 16,-2 4-10-16,8-1 0 0,-2 0 0 0,2 0-20 15,2 0 1-15,-2-5-1 0,3 5 1 0,0-5 19 16,19 47 0-16,-22-42 0 0,9-2-30 0,7 44-1 16,-16-42 1-16,3 6 0 0,-8-3 30 15,2 6 0-15,3-1 0 0,-3 4-8 0,-2-3 1 16,-1 5-1-16,-2 0 1 0,-3-2 7 0,0 41 0 16,6-53 0-16,-6-2 31 0,11 36 0 15,-11-42 0-15,8-1 1 0,-3-2-32 0,9 0 0 16,-8 0 0-16,2 0 28 0,3-3 1 0,3-5-1 15,0-1 1-15,5-5-29 0,-8 3 0 0,8 2 0 16,-5 4 0-16,6-7 4 0,18 26 1 16,-13-22-1-16,-3-1 1 0,28 23-5 15,-25-22 0-15,2-1 2 0,26 21 0 16,-23-24 0-16,3-2 0 0,31 11-2 16,-31-14 0-16,0-5 31 0,34 13 0 15,-31-8 1-15,2-2-1 0,42 13-31 16,-30-11 0-16,-3 3 31 0,3-6 0 0,-3 6 0 0,-3 0 0 15,0 3-31-15,-3-4 0 0,9 4 0 0,-3-6 0 16,3 0 26-16,-3 0 0 0,5 0 0 0,6-2 2 16,0 2-28-16,6 0 0 0,2 0 0 0,6-3 0 15,5 3 15-15,1-8 0 0,-9 2 0 0,-3 1 0 0,3 2-15 16,61 6 0-16,-58-12 0 0,0 1 13 16,-1-3 1-16,7 0 0 0,-1-3 0 0,6 0-14 15,85 3 0-15,-82-1 0 0,3-2 29 16,2 0 0-16,0 3 0 0,0 3 0 0,-3 5-29 15,100-3 0-15,-97-2 0 0,1-3 12 16,4 0 2-16,1 0-1 0,-6-3 0 0,11 0-13 0,-2-3 0 16,7 0 0-16,-2 0 0 0,-2 3 8 0,7-6 0 15,1-2 0-15,-9-3 1 0,8-3-9 0,1-3 0 16,5 0 0-16,5 0 0 0,4 0-11 0,-1-5 0 16,-2 2 0-16,-1 0 1 0,3 3 10 0,-2 3 0 15,-6 0 0-15,3 0 0 0,-3 3-8 0,0 0 0 0,0 5 0 16,3 3-1-16,-3 6 9 0,0 0 0 0,5-3 0 15,-5-3 0-15,0 0 12 0,0 0-1 0,9-2 0 16,-1-1 0-16,3-2-11 0,122-12 0 16,-122 9 0-16,2 2-10 0,142-13 0 15,-141 16 0-15,5-2 0 0,125 2 10 16,-130 6 0-16,-9 0-10 0,111 9 1 16,-121-1 0-16,-6 3 0 0,-3 3 9 0,-2 0 0 15,2 1 0-15,0 4 22 0,-5-2 2 0,-1 0-1 16,-5 0 0-16,-5 5-23 0,-3-8 0 0,14 3 0 0,-1-3 0 15,1 6 37-15,2-6 0 0,-7-5 0 0,-4 2 0 16,-11-3-37-16,1 1 0 0,-1-1 0 0,-5 1 0 16,5-1-7-16,-5 0 0 0,-14 1 0 0,0-3 1 15,-14-4 6-15,3 1 0 0,-14 0 0 0,1-3 0 0,-4 0-17 16,-11-3 1-16,1 3-1 0,-1 0 1 0,-11 3 16 16,3 0 0-16,3-3 0 0,-3-3 0 0,3 0 21 15,-9-2 0-15,9-1 0 0,-5 0 0 0,4-2-21 16,4-1 0-16,-3-2 0 0,0-3 0 0,5-3-19 15,0-5 1-15,1-4 0 0,-1-2 0 0,0-3 18 16,14-39 0-16,-16 36 0 0,-3 3-33 0,13-48 0 16,-16 37 0-16,3-3 0 0,-8-3 33 15,2 1 0-15,-2 2 0 0,-6-6-61 0,0 0 0 16,5 3 0-16,-2 3 1 0,2 12 60 0,15-57 0 16,-9 45 0-16,3-3 8 0,30-48 0 15,-22 48 0-15,8 1 0 0,3-1-8 0,1 0 0 16,-4-3 0-16,3-2-19 0,0-1 0 15,-2 4 0-15,-4 2 1 0,-2-3 18 0,14-39 0 16,-34 54 0-16,-5 7 27 0,-11-21 2 16,3 30-2-16,-3 6 1 0,-28-14-28 15,20 11 0-15,-9-5 48 0,-27-18 1 16,33 23-1-16,-3-2 2 0,-5-1-50 0,8-3 0 16,-3 1 0-16,-3-1 9 0,3-5 1 0,-8 3-1 15,-6 0 1-15,1-1-10 0,-1 1 0 0,-11-3 0 16,3 3 0-16,-2 2-4 0,-62-25 1 15,53 26-1-15,0 2 1 0,-61-25 3 16,50 22 0-16,3 1-3 0,-78-23 1 0,70 22-1 16,-4 7 1-16,-71-27 2 0,77 21 0 15,1-1-3-15,-79-22 1 0,73 28-1 0,0-2 1 16,-6 2 2-16,11-6 0 0,0-2 0 0,3 3-4 16,8-7 0-16,-10 7 0 0,2 2-1 0,-3-2 5 15,0-1 0-15,-5 3 0 0,-1 6 0 0,-5-5-10 16,3 2 1-16,3 3 0 0,-6 0 0 0,-3 0 9 15,4 2 0-15,-10 1 0 0,-2 0 0 0,1 2 0 16,-95-7 1-16,91 13 0 0,3 3 0 16,-94 0-1-16,92-3 0 0,2 3-7 0,-100 0 1 15,103-6-1-15,-3 1 1 0,-83-9 6 16,86 11 0-16,0 3 32 0,-94-9 1 16,86 9-1-16,2 3 1 0,-102 3-33 15,102-12 0-15,6 3 1 0,-102 1 0 16,93 2 0-16,4-3 0 0,-98 3-1 15,106 0 0-15,2-6 28 0,-102 6 0 16,92 6 0-16,-1-3 1 0,-96 8-29 16,107-11 0-16,3 3-13 0,-91-1 1 15,83 1-1-15,-6 3 1 0,-91-3 12 16,106-6 0-16,7 3-15 0,-71-14 0 16,60 5 0-16,3-2 0 0,-80-9 15 15,86 12 0-15,-1 2 10 0,-71-8 0 16,72 11 0-16,0 3 0 0,-84-5-10 15,84 2 0-15,0 3 22 0,-75 0 0 16,83-8 0-16,2 2 0 0,-74-2-22 0,70 8 0 16,-7 0-25-16,-65 0 0 0,74 2 0 15,2 4 0-15,-74 8 25 0,64-11 0 16,5 5 0-16,-71 9 1 0,79-17-1 0,6-3 1 16,-63 1-1-16,68-4 0 0,6 0 14 15,-50-5 1-15,45 5-1 0,2 4 1 16,-46 2-15-16,43-3 0 0,6 0-13 15,-50 3 1-15,59 3 0 0,-6-3 0 16,-39 5 12-16,41-5 0 0,6-2-17 16,-36-4 0-16,34 6 0 0,5-6 0 15,-39 4 17-15,41 2 0 0,4 0-16 0,-31 2 0 16,19 4-1-16,0-3 2 0,-38 8 15 16,38 0 0-16,1 1-9 0,-34 16 1 15,28-14-1-15,2 3 1 0,-2 0 8 16,0-3 0-16,5 0 0 0,6 3-7 0,0-9 1 15,0 3 0-15,-3 0 0 0,3 1 6 0,5 2 0 0,-2-6 0 16,2 1 0-16,3 2-30 0,0-5 0 0,6 2 0 16,-3 0 1-16,3 6 29 0,-1-5 0 0,9-3 0 15,-3-1 0-15,3 4 10 0,3-9 0 0,3 5 0 16,-1 4 1-16,3 5-11 0,-2-9 0 0,5 7 0 16,0 5 0-16,-6 2 16 0,1 29 0 15,2-20 0-15,3 6 0 0,-6 31-16 16,1-37 0-16,5 0 4 0,-8 37 0 15,8-32 0-15,-6 1 0 0,6 0-4 0,0 8 0 16,0 0 0-16,-5 3 14 0,5 3 1 0,5-6 0 0,-5 1 0 16,6 2-15-16,7 42 0 0,-4-45 0 15,7 0 18-15,17 34 0 0,-13-45 0 16,-1-3 0-16,28 37-18 0,-28-31 0 16,6-3 10-16,-5 0 0 0,-1 5 0 0,0-5 1 0,1 6-11 15,-1 5 0-15,-5-3 0 0,-3-2 0 0,-3-3 37 16,11 44 1-16,-19-41-1 0,6 0 1 15,-6 41-38-15,5-38 0 0,4 5 9 16,-9-3 1-16,5 9-1 0,1-9 0 0,-6 6-9 16,3 2 0-16,2-5 0 0,6-3 0 0,-3-8 27 15,17 39 1-15,-11-39-1 0,5-3 1 0,15 25-28 16,-10-33 0-16,1-3-38 0,17 10 1 16,-17-15-1-16,-1-1 0 0,23 14 38 15,-27-17 0-15,5 0 33 0,27 15 0 16,-21-18 0-16,2 3 0 0,30 9-33 15,-30-9 0-15,0 3 0 0,6 0 1 0,0-5 0 16,0 5 0-16,-1 3-1 0,1 0 0 0,0-1 0 16,-1 4 0-16,1-3-40 0,-6 8 0 0,6-8 0 15,-6 3-1-15,6 0 41 0,-6 2 0 0,11-5 0 16,-5 3 0-16,-1-1-27 0,6 1 1 0,9-6 0 16,5-3 0-16,8-2 26 0,-2 2 0 0,-1-5 0 15,4-3 0-15,-4 2-2 0,-2-5 0 0,8 0 0 16,-6 6 0-16,4 2 2 0,-4-8 0 0,9 9 0 15,0 2 0-15,-3 0-2 0,75 15 1 16,-78-12 0-16,3-3 0 0,75 14 1 16,-67-11 0-16,-5 3 8 0,83 8 1 0,-84-10 0 15,7 1 0-15,82 10-9 0,-74-18 0 16,-4 1 0-16,92 7 0 0,-93-13 0 16,7 0 0-16,94-6 0 0,-85-2 0 0,0-1 23 15,102-8 0-15,-100 6 0 0,3-1 1 16,100-5-24-16,-94 3 0 0,5 2-29 15,105-8 1-15,-116 15-1 0,-11 2 1 16,106 0 28-16,-95 0 0 0,0 2-19 16,100 7 1-16,-106-9 0 0,6 3 0 15,108-3 18-15,-99-3 0 0,2 0-15 0,116-8 1 16,-113 5-2-16,6-2 2 0,118-12 14 16,-118 6 0-16,-3-3-12 0,2 3 0 15,1 0 0-15,-6 0 0 0,8 5 12 0,-2-2 0 16,-6 6 0-16,-3 2 0 0,0 6 8 0,0-1 0 15,-5 1 0-15,-6 0 0 0,-2 3-8 0,2 2 0 16,0 1 0-16,9-1 0 0,-1-5 46 0,103 8 0 16,-103-5 0-16,-5-4 0 0,108 4-46 15,-111-6 0-15,3-6-1 0,102 4 1 16,-102 2-1-16,3 2 1 0,94 4 0 16,-106-3 0-16,-10 3-12 0,85 5 0 15,-79-3 0-15,-1-2 0 0,83 11 12 16,-97-12 0-16,-5 1 12 0,69-6 0 15,-67-3 0-15,1-5 0 0,74-9-12 16,-85 11 0-16,-4-5-15 0,-2 3 1 0,-5-1 0 16,-3-2 0-16,-6 0 14 0,3-1 0 0,-3 1 0 15,3-3 0-15,-3 3-14 0,-2-3 1 0,-4 0 0 0,1-3 0 16,-3 0 13-16,-3-3 0 0,-8 3 0 0,2 0 0 16,-7 3-12-16,-6-5 0 0,2-1-1 0,-2-3 2 15,0-2 11-15,-6 0 0 0,3-3 0 0,-5-3 0 0,2 0-8 16,3-34 1-16,-8 29 0 0,0-1 0 15,5-42 7-15,-8 34 0 0,0-3-17 16,-6-2 0-16,12-7 0 0,-6-2 1 0,5-3 16 16,4-67 0-16,-9 64 0 0,0 1-38 15,-6-63 1-15,3 71-1 0,3-1 0 16,-5 7 38-16,-3 8 0 0,2-6 0 0,-5 3 8 0,3 3 0 16,-3 5-1-16,2-11 1 0,-2 3-8 0,-11-36 0 15,19 36 0-15,1 0 6 0,2-40 0 16,0 35 0-16,8 2 0 0,3 0-6 15,-5 0 0-15,2-5 0 0,6-4 10 0,10-52 0 16,-15 58 0-16,2 3 1 0,-11-45-11 16,-6 48 0-16,-8 6 12 0,-19-34 1 15,14 36-1-15,-11 6 1 0,2 3-13 0,-8 3 0 16,0-3 0-16,0 8 45 0,-2 0 1 0,-4 3 1 16,-2-2-1-16,-9 5-46 0,1-3 0 0,2 3 0 15,-11 2 0-15,1 10-1 0,-1-7 1 0,-11 3-1 16,-2-2 1-16,-7 2 0 0,-1-2 0 0,1 2 0 15,-1 4 0-15,-1 2 18 0,-3 0 0 0,-2-3 0 16,-3 0 1-16,-1 3-19 0,1-6 0 0,-5 3 0 16,4 1 0-16,-4-1 7 0,-7 3 0 0,-2-9 0 15,-2 4 1-15,-4-4-8 0,1 4 0 0,5-4 0 0,3 6 0 16,-1 1 1-16,4 2 1 0,-9-9 0 0,-2 4 0 16,-9-4-2-16,3 4 0 0,-6 5 0 0,-2 0 0 15,-3 2 37-15,-8 10 1 0,10-7 1 0,-4-5-1 16,-1 3-38-16,8 3 0 0,-2-6 0 0,-3 0 0 0,2 0-18 15,-4 2 1-15,7-2 0 0,-2-2 0 0,8-10 17 16,-11 4 0-16,13 0 0 0,-2-9 0 0,3 3-32 16,-108-20 1-16,116 11 0 0,-3 4 1 15,-107-32 30-15,104 31 0 0,1 1-22 16,-108-26 0-16,113 25 0 0,-3 3 1 16,-99-17 21-16,96 20 0 0,1 9-15 0,-108-18 0 15,118 12 0-15,-2 5 0 0,0-8 15 16,2 3 0-16,-2-3 0 0,-3 3-17 0,-3-4 1 15,3 4-1-15,3-3 1 0,3 3 16 0,-3 0 0 16,-1-3 0-16,7-1 0 0,5-1-10 0,-97-13 0 16,91 18 0-16,-2 3 0 0,-4-1 10 15,1 4 0-15,3-4 0 0,2 4-17 0,-96 2 0 16,90 0 0-16,-7 0 0 0,-1 3 17 0,4 0 0 16,2 0 0-16,8 0-69 0,-2 0-1 0,2 0 1 15,0 0 0-15,6-5 69 0,-6 2 0 0,9 3 0 16,2 0 0-16,4 0-144 0,-1 0 2 0,8 3-1 15,-8 2 0-15,11-5 44 0,-5 0 0 0,-6 9-1 16,-8 2 2-16,91-11-366 0</inkml:trace>
  <inkml:trace contextRef="#ctx0" brushRef="#br0" timeOffset="73999.6">18934 11342 685 0,'0'0'0'0,"0"0"0"0,0 0 8 0,0 0 1 16,0 0-1-16,0 0 1 0,0 0-9 15,0 0 0-15,0 0 103 0,0 0 0 16,0 0 0-16,0 0 0 0,-20-51-103 15,-5 34 0-15,-8 3 79 0,-41-20 1 0,35 29-1 16,-3 5 1-16,-54 19-80 0,43 1 0 16,-5 5 13-16,-66 37 0 0,60-34 0 15,-10 6 0-15,2 3-13 0,6 5 0 0,2-6 0 0,3 7 11 16,3-4 1-16,3 3 1 0,3 0-1 0,5 6-12 16,-47 39 0-16,47-39 0 0,3 0 22 15,-36 48 0-15,41-51 0 0,-5-3 1 16,5-3-23-16,0 12 0 0,-2-6 0 0,2 3 79 15,-2-3 1-15,2 3-1 0,0-1 1 0,4 4-80 16,-43 50 0-16,40-44 0 0,-1-1 66 0,-5 0 2 16,10 0-2-16,4 4 1 0,2-1-67 0,4 3 0 15,2-6 0-15,10 0 0 0,-1 3 17 0,2 48 0 16,5-59 0-16,6-6 0 0,6 37-17 16,5-40 0-16,-3 1 14 0,3-4 0 15,3 1 0-15,5-1 0 0,0 1-14 0,4-3 0 16,1-1 0-16,1 4 0 0,6 0 28 0,2-1 0 15,0-2 0-15,6-3 1 0,-1 0-29 0,45 31 0 16,-28-37 0-16,3 3 2 0,70 23 1 16,-65-23 0-16,9 0 0 0,58 20-3 15,-70-26 0-15,10 1 3 0,59 22 0 16,-65-17 0-16,8 0 1 0,0-2-4 0,-1 4 0 16,1 4 0-16,6-3 29 0,-4 3 0 0,6-6 1 15,3-5 0-15,0 5-30 0,3-9 0 0,5 4 0 16,11-6 0-16,0 0 8 0,119 11 1 15,-110-11 0-15,5-3 0 0,121 3-9 16,-112-6 0-16,-1 3 21 0,133 14 0 0,-127-14 0 16,-1 0 1-16,137 23-22 0,-137-23 0 15,7 0 3-15,121 23 0 0,-130-21 0 0,0 4 1 16,124 22-4-16,-129-19 0 0,2-1 10 16,-8 4 1-16,14-10-1 0,5 1 1 0,9-3-11 15,-6 1 0-15,8-4 0 0,1-3 0 0,5-2 5 16,2-1 0-16,7-5 0 0,-7 0 1 0,4-5-6 15,5 2 0-15,-3 0 0 0,-5 0 0 0,-1 1 1 16,1-1 1-16,-11 3 0 0,2 0 0 0,-2 3-2 16,-3-1 0-16,-3 4 0 0,-8 2 0 0,-3-2 1 0,0 5 0 15,0 1 0-15,0-4 0 0,0 3-1 0,0 1 0 16,-5-1 0-16,5-8 0 0,0-1-45 0,-6-2 0 16,9-2 0-16,-6-7 1 0,1 1 44 0,-4-6 0 15,9 0 0-15,0 0 0 0,3-1-13 0,-1-1 1 16,1 2 0-16,-3-1 0 0,-1 1 12 0,126-17 0 15,-128 15 0-15,-3-1-39 0,119-17 1 16,-124 11 0-16,-3 4 1 0,105-29 37 16,-111 23 0-16,-2-4-27 0,102-30 0 15,-108 26 0-15,0-1 0 0,-5 0 27 0,0 3 0 16,-1-5 0-16,-2 2-17 0,0-6-1 0,-8 4 1 16,0-4 1-16,2 1 16 0,67-43 0 15,-84 43 0-15,-2 0 41 0,59-37 1 16,-70 31-1-16,-3 0 1 0,-8 0-42 0,-3 2 0 15,-5 1 0-15,-9 3-4 0,0-1 1 0,-7-2-1 16,-7 0 1-16,-5 0 3 0,-8-45 0 16,-6 42 0-16,-11-3 1 0,-24-45 0 0,13 45 0 15,-3-2 0-15,-2-4-1 0,-1 1 0 0,-2 2 0 16,6 3-19-16,-12 3 1 0,0-6 0 0,-2-8 0 16,-3 3 18-16,-53-51 0 0,42 59 0 0,-3 3 25 15,-67-47 0-15,62 49 0 0,2 1 1 16,-8 0-26-16,3 3 0 0,-3-1 0 0,-6-2 26 15,-2 3 0-15,-6-1 0 0,-8-2 0 0,-3 5-26 16,-102-33 0-16,99 34 0 0,6 7-46 16,-122-27 1-16,108 28 0 0,-8 0 0 15,-116-17 45-15,104 20 0 0,4 2-23 0,-6 3 0 16,8 3-1-16,-5-8 2 0,2 3 22 0,-5 2 0 16,11 3 0-16,3-5 0 0,-3-4-27 0,0 1 1 15,-6 5-1-15,-2-2 1 0,0 8 26 0,2-6 0 16,-2 11 0-16,2-5 0 0,-5 3-21 0,3 8 0 15,-6-11 0-15,0 3 0 0,6-3 21 0,-3 3 0 16,0-1 0-16,0 4 0 0,5 2-12 0,-2 4 1 0,-3-10-2 16,2-5 2-16,-4 3 11 0,-123-22 0 15,136 22 0-15,0 2 44 0,-124-10 0 16,118 14-1-16,-8-4 1 0,-127-2-44 16,128 6 0-16,-1 2-11 0,-135 3 0 15,140 3 0-15,-2 3 0 0,-121 11 11 16,126-14 0-16,-5 3 30 0,-127 0 0 15,124-3 0-15,0 0 1 0,-127-6-31 16,125 3 0-16,5-2 6 0,-133-4 1 0,136 1-1 16,5 5 2-16,-127 0-8 0,119-2 0 15,0 5-44-15,-138 5 2 0,124 1 0 16,3 5 0-16,-147 14 42 0,136-10 0 16,8 4-89-16,-8 4-1 0,0 2 1 0,5 0 0 0,3 4 89 15,-8-1 0-15,8-3 0 0,-2 0 0 0,-1 3-195 16,3 1 0-16,6-1-1 0,-9-6 1 0,3-2 37 15,-5 2-1-15,-6-8 1 0,-3-5 0 0,155-9-119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45:33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9751 11924 539 0,'0'0'0'0,"0"0"0"0,0 0-2 0,0 0 0 0,0 0 0 0,0 0 0 16,0 0 2-16,-8-31 0 0,3 25 0 0,5 1 49 16,-6-1 0-16,-2 3 0 0,-6-5 0 0,3 2-49 15,-8 1 0-15,5-4 0 0,-11-2 0 0,-3 0 106 0,-2-1 0 16,-3 1 0-16,8 5 0 0,-3 6-106 0,-2 0 0 16,2 0 0-16,3 0 0 0,1 0 59 0,1 6 0 15,4 3 1-15,-6-1-1 0,6 6-59 0,-6-6 0 16,11 1 0-16,0 2 0 0,9-5 57 0,-14 16 0 15,13-13 1-15,-2 2 0 0,8 14-58 16,-6-5 0-16,6-6 35 0,-5 20 1 16,-4-12 0-16,4-2 0 0,-6 3-36 0,3 5 0 15,-6 0 0-15,-3 0 43 0,1 3-1 0,5 3 0 16,-3 2 0-16,8-5-42 0,-2 3 0 0,-3-3 0 16,3-3 0-16,-3 0 14 0,2-3 0 0,4 1 0 15,5-1 0-15,0-8-14 0,5 0 0 0,-2 0 0 16,3 2 0-16,-1 4 6 0,20 14 0 15,-11-15 0-15,0 1 1 0,24 19-7 16,-27-23 0-16,6 4 5 0,19 19 1 16,-22-22-1-16,5 2 1 0,6 1-6 0,-6 2 0 15,0 0 0-15,1 4-5 0,2 2 0 0,3 0 0 0,-6-9 1 16,0 3 4-16,6 1 0 0,-5-4 0 0,7-2 0 16,-2 0-1-16,0-1 0 0,8 4 0 0,6-9 1 0,5-6 0 15,-8 6 0-15,19 0 0 0,3-11 0 0,3 0-1 16,8-3 0-16,-8 3 0 0,2 2 1 0,-5-5 0 15,6 0 0-15,-6 0 0 0,0 3 0 0,0-3 10 16,0-3 1-16,-3 6 0 0,0 0 1 0,3 6-12 16,0-9 0-16,0 5 0 0,-2-2 0 0,-1 3 10 15,3-4 1-15,0 4 0 0,0 0 0 0,3-4-11 16,-3 1 0-16,5 6 0 0,-5-6 0 0,6 2-11 0,-3 1 1 16,2-1-1-16,1-2 1 0,2 3 10 0,-3-3 0 15,4 2 0-15,-9-5 0 0,5 0 13 0,-5-5 0 16,9 5 0-16,-4 0 0 0,3 0-13 0,3-3 0 15,-2 3 0-15,-4 0 0 0,1-3 43 0,60 6 1 16,-60 0-1-16,-4 2 1 0,67 9-44 16,-68-8 0-16,7 5 1 0,55 9 1 15,-63-9 0-15,0 3 0 0,58 12-2 16,-58-21 0-16,3 1 42 0,61 2 0 16,-64-8-1-16,8 0 1 0,64 0-42 15,-67 0 0-15,1 0-2 0,55 0 1 16,-61 0-1-16,0 6 1 0,63 2 1 15,-60 1 0-15,3-1 30 0,63 6 0 16,-67-8 0-16,4 0 2 0,66-1-32 16,-67-2 0-16,4 3 23 0,73-6 1 15,-73 0 0-15,2 0 0 0,66-6-24 0,-74 6 0 16,3 0 15-16,60 0 0 0,-55 0 0 16,-3 0 1-16,75-3-16 0,-64 0 0 15,1-5-19-15,71-9 0 0,-72 6 0 0,3 2 0 16,75-13 19-16,-72 19 0 0,0 3-12 15,72-6 1-15,-78 4-1 0,-3-1 1 16,78-3 11-16,-74 3 0 0,2 1-14 16,75-7 1-16,-78 3 0 0,0-2-1 15,72-6 14-15,-71 6 0 0,-1-1 9 16,72-8 1-16,-71 9-1 0,-7-1 1 16,70-10-10-16,-69 16 0 0,0-3-2 0,-3 1 1 15,6 2-1-15,-1-6 1 0,-2 4 1 0,0-4 0 16,0 4 0-16,-9-4 0 0,9 4-2 0,-8-4 0 15,2 3 0-15,-3-5 0 0,1 3 2 0,2-1 0 16,-8 4 0-16,-5 2 0 0,-6 6 11 0,2 0 0 16,-4-3 0-16,2-3 1 0,-9 0-12 0,6 3 0 0,-2-6 0 15,2 3 0-15,6-2 24 0,-9-1 0 0,9-2 0 16,-9-1 0-16,9-2-24 0,-6 3 0 0,-5-12 0 16,2 3 0-16,-2-3 11 0,-3 1 1 0,0 2 0 15,0-6 0-15,-9 4-12 0,4-10 0 0,-4 7 0 16,-2 2 0-16,-11 1-3 0,14-18 0 15,-17 20 0-15,-6 6 0 0,1-20 3 16,-3 17 0-16,2-6 9 0,1-19 0 16,2 11 0-16,3-6 0 0,3 0-9 0,-9 3 0 15,9 3 0-15,-3-6-47 0,3 3 0 0,-9 3 0 0,4 0 1 16,-9 0 46-16,0-6 0 0,0 6 0 0,0 0 0 16,-6 0-1-16,3 0 0 0,1 2 0 0,-1 4 0 15,-3 2 1-15,-7-16 0 0,-1 21 0 16,3 4 18-16,-17-11 0 0,17 16 0 0,-8 3 0 15,-20-11-18-15,17 9 0 0,3 5-12 16,-20-3 1-16,20-3-1 0,2 0 1 16,-22-2 11-16,17 0 0 0,0 2 23 15,-19-8 0-15,21 5 0 0,1-5 1 16,-20-5-24-16,15 10 0 0,1-2 12 0,-26-6 1 16,16 6 0-16,-12 2 0 0,-35-5-13 15,42 12 0-15,-1 2-38 0,-38 0 0 16,41-9 0-16,3 4 0 0,-34-7 38 15,29 9 0-15,2-5-23 0,-39-6 0 16,34 11-1-16,-1 0 1 0,-41-2 23 16,36 5 0-16,-2 5 2 0,-48 9 0 15,50-14 0-15,0 6 1 0,-47 8-3 16,47-3 0-16,-5 1-34 0,-45 10 0 16,44-19 0-16,9 0 1 0,-47 5 33 15,41-8 0-15,6 0-35 0,-41-8 1 16,40 5-1-16,7 0 1 0,-48-3 34 15,42 6 0-15,-3 6 12 0,-50 0 1 16,47-9 0-16,4 0 1 0,-51-3-14 16,50 4 0-16,-8 2 1 0,-45 0 0 15,56 0 0-15,-3 0 1 0,-44 0-2 16,47-3 0-16,-1 0-36 0,-37-3 2 16,40 4-1-16,4-4 1 0,-40-11 34 0,39 11 0 15,1-5-12-15,5 0 1 0,-3 5 0 0,3-8 0 16,-1 3 11-16,1 0 0 0,-3-1 0 0,-2 4 0 15,2-6 41-15,-3 6 0 0,0-4 0 0,4 1 1 0,1 5-42 16,1-2 0-16,0 2 0 0,0-2 0 0,3 2-22 16,-4 1 1-16,1-1 0 0,-3-2 0 0,0 2 21 15,-2 3 0-15,-1-5 0 0,0 2 0 0,-5 3 20 16,6 0 0-16,-7 1 0 0,-2-4 0 0,3 0-20 16,-3 4 0-16,-2 2 0 0,-4 0 0 0,1-6-16 0,-1 6 0 15,-5 6 0-15,3-6 0 0,-6 2 16 0,-2 1 0 16,-1 6 0-16,3-7 0 0,3 4 30 0,0 2 0 15,-5 4 1-15,-4-4 0 0,-4-5-31 0,1 8 0 16,7-5 0-16,2-3 0 0,-2 2 19 0,-1-5 1 16,1 6 0-16,2-3 0 0,3 2-20 0,0-2 0 15,-6 0 0-15,3-3 0 0,3 3 9 0,-5 2 0 0,5-5 0 16,5-5 1-16,-5 5-10 0,0 0 0 0,6-3 0 16,-3 0 0-16,8 3-18 0,0 0 1 0,-3-3 0 15,-2-2 0-15,2-1 17 0,3 3 0 0,-6-2 0 16,1 5 0-16,2 0-18 0,-2-3 1 0,2 0-1 15,-3 0 1-15,7 3 17 0,-7-5 0 0,-2 5 0 16,0 0 0-16,-1 5-9 0,-2 1 0 0,-2-3-1 16,-4-3 2-16,0-3 8 0,4 0 0 0,-4 6 0 15,6 0 0-15,6 5 4 0,-6 3 0 0,0-5 0 16,-6-3 2-16,6 2-6 0,-3-2 0 0,3 0 0 16,0 0 0-16,0 3 5 0,-5-6 1 0,5 2 0 0,0 1 0 15,0 6-6-15,-3-9 0 0,3 2 0 0,0 4 0 16,0-6-15-16,0 3 0 0,22-3 0 0,0-3 1 15,-8 3 14-15,-9-6 0 0,-5 4 0 0,3 2 0 0,0 0-5 16,0 0 0-16,-3 0 0 0,0 0 0 0,-3 0 5 16,3-6 0-16,-6 12 0 0,1-6 0 0,2 8 8 15,-3-5 1-15,6 0 0 0,-5-1 0 0,5 4-9 16,0-6 0-16,3 3 0 0,-3 3 0 0,2-1 6 16,4 1 0-16,-6-3 0 0,0-3 2 0,0-3-8 15,0-3 0-15,5 1 0 0,-5-1 0 0,6 3-10 0,-1-5 2 16,1 5-1-16,-6 3 1 0,0 0 8 15,-6-3 0-15,1 6 0 0,-3 2 0 0,-6 4-138 0,-83 22-1 16,67-9 1-16,-4 1-102 0,-115 33 138 16,89-33 1-16,118-23-962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46:28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3011 5929 11 0,'0'0'0'0,"0"0"0"16,0 0 0-16,0 0 0 0,0 0 1 0,0 0-1 0,0 0 1 0,0 0-1 0,0 0 0 15,0 0 0-15,0 0 0 0,0 0 48 0,0 0 0 0,0 0 0 16,0 0 0-16,0 0-48 0,-14-31 0 0,9 19 0 15,5-2 0-15,-6 0 78 0,-2-3 0 0,3 3-1 16,-1 3 2-16,6 0-79 0,-8 0 0 0,2 2 0 16,1 3 0-16,2 4-8 0,3-18 1 15,-6 11 0-15,1 1 1 0,-3-9 6 16,2 9 0-16,1 2 4 0,-9 3 0 16,8-2 0-16,-2 2 1 0,-11 3-5 15,2 0 0-15,-2 0-17 0,-3 8 1 0,-3-2-1 16,0 2 1-16,3 6 16 0,-3-5 0 0,6 5 0 15,-1-6 0-15,1 6-6 0,0 1 0 0,5-1 0 16,-3-3 0-16,3 0 6 0,6 0 0 0,-3 3 0 0,-3-8 0 16,3 2 25-16,3 1 0 0,-3-1 0 0,-3 4 2 15,-5-4-27-15,-1-2 0 0,-2 8 0 0,-3-6 0 16,0-2 38-16,1 5 1 0,2 3-1 0,-9 0 1 0,4 6-39 16,-4 0 0-16,3-6 0 0,-2 0 0 0,-3 3 33 15,-33 16 1-15,27-19 0 0,9 0 0 16,-42 15-34-16,44-18 0 0,-2 3 20 15,-28 11 0-15,25-11 0 0,2 0 0 16,-27 15-20-16,36-15 0 0,-3 2 21 0,-27 13 1 16,32-15-1-16,1 0 1 0,-6 0-22 15,6 6 0-15,-6 2 0 0,3 6 19 0,3 0 1 16,-6 0 1-16,-3 1-1 0,-2 7-20 0,5 1 0 16,-3-1 0-16,3 1 0 0,-2 2 25 0,-31 34 0 15,38-39 0-15,1 3 1 0,-25 27-26 16,30-30 0-16,-5-6 12 0,-12 40 1 15,18-34 0-15,4 2 0 0,-7 1-13 0,2 11 0 16,0-6 0-16,3 14 63 0,-3-3 2 0,6 1-1 16,-3-3 0-16,3-1-64 0,-9 49 0 15,9-57 0-15,-3 0 48 0,2 3 2 0,-2-3-2 16,3 1 1-16,0 2-49 0,-3 2 0 0,2 4 0 16,-2-3 0-16,3 11 27 0,-3-3 0 0,-3-5 0 15,3-1 1-15,3 1-28 0,-11 42 0 16,13-45 0-16,0-6 37 0,4-5 0 0,2 5-1 15,0 0 1-15,2 3-37 0,10-3 0 0,-4 0 0 16,-3 1 0-16,6-7 6 0,-2 4 1 0,5-1-1 0,2-5 1 16,-2-1-7-16,11 32 0 0,-17-37 0 15,6 0 4-15,5 31 0 0,-8-30 0 16,3-7 0-16,11 34-4 0,-17-25 0 0,3 3 4 16,-2 0 0-16,10-6 0 0,0 3 1 0,1 3-5 15,4-3 0-15,-4-3 0 0,5 0 0 0,-3-3 5 16,3 1 1-16,2-4 0 0,4 3 0 0,2-5-6 15,-3 3 0-15,12-1 0 0,-4-8 0 0,6 3 13 16,48 14 0-16,-54-20 0 0,6 0 0 16,48 12-13-16,-40-15 0 0,-2 4-3 0,49 5 1 15,-49-6 0-15,-3-3 0 0,50 12 2 16,-39-9 0-16,0 0-5 0,71 6 0 16,-59-11 0-16,1-6 1 0,67 6 4 15,-74-4 0-15,0 4 10 0,71 0 0 16,-63-4 1-16,5 4-1 0,86-6-10 15,-80 0 0-15,3 0-10 0,74-6-1 16,-83 4 1-16,0-4 0 0,81-8 10 16,-81 0 0-16,6 5-4 0,80-16 0 15,-80 11 0-15,3 0 0 0,79-17 4 16,-85 11 0-16,-2 3-2 0,-1 3 1 0,1-8-1 16,-1 2 1-16,0 1 1 0,6 2 0 0,-6-11 0 15,-5-1 0-15,6 1-2 0,-7 0 1 0,7-8 0 16,-1-4 0-16,-5 1 1 0,77-43 0 15,-77 37 0-15,0 0 0 0,69-48 0 16,-70 48 0-16,-7-3 0 0,0 3 0 0,2-5 0 16,-3-1 0-16,-2 1 0 0,3-7 0 0,-6 1 0 0,0 0 0 15,0 2 0-15,38-58 0 0,-49 64 0 16,-8 3-3-16,25-40 0 0,-37 35 0 16,-8 2 0-16,-2 3 3 0,2-6 0 0,3 4 0 0,3-4 10 15,14-48 1-15,-25 46 0 0,5 0 0 16,12-54-11-16,-18 56 0 0,1 0 4 15,-3-5 1-15,-2 5 0 0,-4-5 0 0,-5 6-5 16,-5-1 0-16,5-5 0 0,0-1 0 0,0 1 8 16,-6-51 0-16,3 62-1 0,-2 11 1 15,-9-42-8-15,8 37 0 0,-7-3 2 0,2 5 1 16,-3-2-1-16,-6 2 1 0,-4 4-3 0,-4 2 0 16,3-3 0-16,-3-3 0 0,-8 1 1 0,-24-37 0 15,24 39 0-15,3 0 0 0,-39-25-1 16,33 31 0-16,-8 0-6 0,-47-23 1 15,47 23 0-15,0 5 0 0,-49-27 5 16,51 30 0-16,-4-8-4 0,-4 5 0 0,6-2 0 16,9-3 0-16,-1 3 4 0,-5-3 0 0,0-1 0 15,2 4 0-15,-8 0 1 0,3-1 1 0,3 4-1 16,-3-6 1-16,-2 0-2 0,-51-23 0 16,50 23 0-16,3 5-3 0,-60-27 0 15,54 30-1-15,1 6 1 0,-64-20 3 16,52 23 0-16,3-3-4 0,-66-6 1 15,67 6 0-15,-4 0 0 0,-58-20 3 16,70 17 0-16,0 3 25 0,-51-28-1 0,51 28 0 16,-1-8 1-16,4 2-25 0,-4 3 0 0,1-8 0 15,-1 2-12-15,-2-5 0 0,2 6 0 0,6-1 0 16,-2 3 12-16,2-2 0 0,-6-1 0 0,4 4 0 16,-4-1-52-16,1 3 2 0,-12 11-1 0,-2 12 1 0,-6 8 50 15,-5 0 0-15,-26 37 0 0,-7 8 0 0,-12 25-167 16,4 1 2-16,-29 22-1 0,4 2 0 0,-12 24 60 15,155-133-724-15</inkml:trace>
  <inkml:trace contextRef="#ctx0" brushRef="#br0" timeOffset="25866.16">4298 13603 100 0,'0'0'0'0,"0"0"0"0,0 0 0 0,0 0 27 0,0 0 1 0,0 0 0 0,31-14 0 15,-28 14 57-15,-3 0-1 0,0-8 0 0,-3 2 1 0,-3 1-5 16,-5-1 0-16,3 3 1 0,2 3-1 0,-2 3 12 16,-3 0 1-16,3-3-1 0,-9-3 1 0,3 0-68 15,-5 3 2-15,0-5-2 0,5-1 1 0,3 0-10 16,-3 1 0-16,0 2 0 0,3 3 0 0,8 0 31 15,-2 0 0-15,-1 0 1 0,-2-3-1 0,8 3-47 16,-5-5 1-16,-1 2 0 0,-8 3 0 0,-5-6 11 0,-6 3 1 16,3 3 0-16,-3 3 0 0,-5 6-13 0,2-4 1 15,-2 4 0-15,2 5 0 0,-2 8 27 0,-3-2 0 16,-1 0 0-16,7-6 0 0,-4 5-5 0,4 1 1 16,2-6-1-16,6-3 0 0,5 3-10 0,-6-5 0 15,9 2 0-15,-2-2 0 0,7 5 6 0,-2-6 1 16,2 0 0-16,-8 1 0 0,3 2-1 0,3-5 0 15,3 5 0-15,-9 0 1 0,3 3 16 0,-3-5 0 0,6 10 0 16,-9-4 1-16,3 7 3 0,0-5 0 0,1 0 1 16,-4 0 0-16,3 2-52 0,0-5 1 0,1 3 0 15,2 3 0-15,-3-3 34 0,8 0 0 0,-2 0 0 16,-3 2 1-16,-3-7-19 0,3-1 1 0,3 3-1 16,8-8 1-16,0 2-14 0,-6 0 1 0,6 1 0 15,-3 2 0-15,3-8 9 0,0 3 0 0,3-1 0 16,-3 4 0-16,6 2 7 0,2-3 1 0,3 4 0 15,-3-1 0-15,3 6-32 0,3 0 1 0,-3-1 0 16,9 4 0-16,-7-3 28 0,7 3 0 0,-6-3 0 0,-1-3 1 16,4 3-18-16,-3-3 1 0,5 3 0 0,-5 2 0 15,5 1 9-15,-5 0 0 0,11-1 0 0,-6 1 0 16,9-3-4-16,2 0 0 0,-2-3 0 0,2 3 1 0,-2-9 15 16,2 1 0-16,3 2 0 0,-8-6 1 0,8 4-12 15,-8-6 1-15,3 2 0 0,2 1 0 0,3 0-4 16,1 2 0-16,-1-5 0 0,5 2 0 0,7 1-4 15,-7 0 0-15,1-1 0 0,0-2 0 0,-6 0 17 16,5 0 0-16,-4 2 0 0,4 7 1 0,-5-4 3 16,3 1 0-16,3-4 0 0,0 1 0 0,-1-6-17 0,4 3 0 15,-4 2 0-15,7 4 0 0,2 2 23 0,2-5 0 16,-2 2-1-16,3-5 1 0,3 2-4 0,-1 1 0 16,-2 0 0-16,-3-3 1 0,2-1-8 0,-2 1 0 15,0 3 0-15,3 2 0 0,-6 3-7 0,3 1 1 16,3-4 0-16,-3-2 0 0,5-1-15 0,-2 4 1 15,3-6-1-15,5 2 1 0,0 1 4 0,0-3 0 16,0 2 0-16,-6 4 1 0,6-1-4 0,-5-2 0 0,5 0 0 16,-6-1 1-16,6 4-1 0,0-9 0 0,0 5 0 15,6-2 0-15,-6 3 11 0,8-6 0 0,-8 0 0 16,-6 0 1-16,1-6-7 0,2 3 0 0,-8 0 0 16,6 1 1-16,-1 2 13 0,-2-6 0 0,8 0 0 15,-6 1 0-15,6-1-3 0,-5 0 0 0,-1 1 0 16,-2 2 0-16,3-5-11 0,-9 2 0 0,8-3 0 15,-5 4 0-15,8-6-22 0,-2 2 0 0,-1 1 0 16,1-1 1-16,5 4 21 0,0-4 0 0,-8 1 0 16,-3-3 0-16,0-1-12 0,2 1 1 0,-5 3-1 0,-5-4 0 15,8 4 19-15,-8-3 1 0,8 2-1 0,8 1 2 16,-3-6 2-16,6 2 1 0,-11 1 0 0,3-3 0 16,-8 0-4-16,2 0 0 0,6 6 0 0,-4 2 0 0,-1-3-11 15,2 4 0-15,2-4 0 0,-2 4 0 0,3-6-9 16,-3 2 0-16,-3-5-1 0,9 0 2 0,-1-3 35 15,-2-3 1-15,2 3-1 0,1 1 1 0,-1 2-11 16,1-1 0-16,-3 4 0 0,-6 0 0 0,-6 3-18 16,4 2 0-16,-3-3 0 0,-6 1 1 0,3 2 26 0,2-2 0 15,-5 0 0-15,-8-4 1 0,8 4-29 0,-5-3 0 16,2-1 0-16,-7 1 0 0,1 0 7 0,1-3 1 16,0 8 0-16,3-8 0 0,-3 6-23 0,-3 2 0 15,3-2 0-15,-1 2 1 0,-4-5 10 0,5-1 1 16,-6 1 0-16,-5 3-1 0,5-1-7 0,-5-5 1 15,0 0 0-15,-3 0 0 0,3 0 35 0,-3-6 0 16,-9 9 0-16,4 0 0 0,-1-3-18 0,-5 0 1 0,6-3-1 16,-3 0 1-16,2 0-13 0,1-3 1 0,-1-2 0 15,-5-1 0-15,3-5 4 0,-3-8 1 0,6 7-1 16,-6 1 1-16,5 3 6 0,-5 8 1 0,6-3-1 16,-4 4 1-16,4 2-10 0,-1-1 0 0,-5 4 0 15,3 0 1-15,0 5 18 0,-3-2 1 0,0 2-1 16,0-5 1-16,-3 0-9 0,0-1 0 0,-2 1 0 15,-3-3 1-15,-3 0 27 0,-3 0 0 0,0 0 0 16,3 0 1-16,-3 3-49 0,0-1 0 0,-2 1 1 16,2-3 0-16,0 6-3 0,0-6 0 0,3-1 0 0,-3 1 0 15,1 3 26-15,-7 0 0 0,4-3 0 0,-1 3 1 16,1-1-17-16,-4 7 1 0,1-7-1 0,0 1 1 16,-4 0 8-16,-1 3 1 0,-1-4-1 0,-3 4 1 0,-2 2 11 15,2 3 1-15,-2-5 0 0,2 2 0 0,-2 6-21 16,2 0 1-16,-2 0-1 0,2 0 1 0,-2 0 41 15,2 3 1-15,3 0 0 0,-8 0 0 0,0-3-61 16,0 0 1-16,2 0 0 0,-7 5 0 0,5-5 35 16,-1 6 0-16,-2-3 0 0,-2 2 1 0,-1-5-21 15,3 3 1-15,-2 0 0 0,-7 0 0 0,7 3 19 0,-1-6 0 16,0 5 0-16,1 4 0 0,5-1-15 0,-6 0 0 16,0 4 0-16,0-7 0 0,1 7 14 0,-6-1 1 15,5-3-1-15,-2 1 1 0,2-1-13 0,0-2 1 16,0-1 0-16,1 1 0 0,-1 2-11 0,0-5 1 15,1 0-1-15,-1-3 1 0,0 0 22 0,6 0 0 16,3-3 0-16,-9 0 0 0,6 3 3 0,-6-5 0 16,12-1 0-16,-9 3 1 0,3-5-43 0,-6 2 0 0,6 1 0 15,-6-1 1-15,-5-2 53 0,3-1 0 0,-9 4 0 16,3-4 1-16,3 4-59 0,-6-4 1 0,3 3-1 16,3-2 0-16,2 2 37 0,4 4 0 0,-6-7 0 15,5 4 1-15,0-1-30 0,1 0 1 0,-1-2-1 16,-8-1 1-16,3-2 5 0,0 0 0 0,-3 2 0 15,2 4 1-15,-2-4 14 0,-2 4 0 0,2-1 0 16,3 3 0-16,-3 3 2 0,2 0 0 0,1 0 0 16,0 0 1-16,3 0 4 0,-4-3 1 0,-2 3 0 0,3 3 0 15,-6 0-5-15,3 3 1 0,-5-3 0 0,0 2 0 16,-4 1-1-16,4-1 0 0,-6-2 0 0,5 0-1 16,1 0 35-16,-1 0-1 0,4 2 0 0,2-5 0 15,-3 3-38-15,-3 0 0 0,6 0 0 0,-2-3 0 16,-4 0 17-16,4 0 1 0,2 0-1 0,0 0 1 0,2 0 17 15,7 0 0-15,-6 0 0 0,-3 0 1 0,2 5-48 16,-2-5 1-16,3 3-1 0,-6 0 1 0,4 5 17 16,1-8 1-16,-7 6 0 0,5-3 0 0,-8 3-12 15,2-4 0-15,6 4 0 0,-3 2 0 0,4 4 22 16,7-7 1-16,-5 4 0 0,-1-1 0 0,4 1-31 0,2-4 0 16,-5 1 0-16,0 2 0 0,3-5 11 0,2 3 1 15,-5 8 0-15,-1 5 0 0,7 1-38 0,-4 6 2 16,-2 7 0-16,5 4 0 0,-5 11-153 0,0 5 1 15,-3 3 1-15,-5 1-1 0,52-57-624 0</inkml:trace>
  <inkml:trace contextRef="#ctx0" brushRef="#br0" timeOffset="30599.49">4039 11890 11 0,'0'0'0'0,"0"0"0"0,0 0 0 0,0 0 1 0,0 0-1 0,-31-14 1 15,31 14-1-15,-2-3 0 0,2 3 0 0,-6-5 0 16,6 5 1-16,0 0-1 0,0 0 1 0,-5-6-1 15,5 6 0-15,-9-3 0 0,9 3 0 0,0-8 0 16,0 8 0-16,-5-6 0 0,5 0 1 0,-6 1-1 16,6 2 0-16,0 3 0 0,-8-6 0 0,8 6 0 0,-6-2 0 15,6 2 0-15,-5 0 0 0,5 0 0 0,-6-6 0 16,6 6 0-16,-2 0 0 0,2 0 53 0,0 0 0 16,0 0 0-16,-11 0 0 0,5 6-53 0,-2 5 0 15,-3 0 0-15,2 6 93 0,-15 25 0 16,10-16 0-16,0 2 1 0,-16 25-94 15,16-36 0-15,5-6 123 0,-7 9 1 16,13-12-1-16,-2 1 1 0,-1 2-124 16,6-8 0-16,-5 2 56 0,5 1 0 0,5 3 0 15,-5 2 1-15,0 0-57 0,6 0 0 0,-1-2 0 16,-2-1 0-16,2 3 66 0,1 1 0 0,8-1 0 16,-9-3 1-16,9 4-67 0,-6-1 0 0,9 0 0 15,-3-2 0-15,0-1 24 0,-1 3 0 0,4-5 0 16,2 2 1-16,-5 1-25 0,0-1 0 0,0 1 0 15,2-4 0-15,-2 1 17 0,5 2 0 0,-5 4 0 16,0-4 0-16,3-5-17 0,-4 3 0 0,1-1 0 0,0 1 0 16,-3 2 11-16,3-5 0 0,0 0 0 0,0 0 2 15,2 2-13-15,-2-5 0 0,5 3 0 0,1 0 0 16,5 0 19-16,-6-3 1 0,8-3-1 0,4 0 1 16,-4-5-20-16,7-1 0 0,-4-5 0 0,-2 0 0 0,5-6 8 15,3 3 0-15,-9 1 0 0,-2-4 0 0,-5 0-8 16,4 1 0-16,-7 2 0 0,2 3 0 0,-2 0 9 15,16-15 0-15,-19 10 0 0,-3 5 0 16,16-23-9-16,-7 17 0 0,5 3 5 16,19-16 1-16,-25 16-1 0,-5 3 1 15,14-12-6-15,-17 18 0 0,-3 0 10 0,11-12 0 16,-13 11 0-16,-1 4 0 0,-2-4-10 16,3 1 0-16,-6 2 0 0,0-2 30 0,0 2 2 15,0-5-2-15,-6 0 1 0,3 5-31 0,3-5 0 16,-11 0 0-16,3-3 0 0,-3-6 38 0,-3 0 0 15,-11 3 0-15,-2 3 1 0,-12 0-39 0,-49-8 0 16,49 22 0-16,-2 2-26 0,-4 10 1 0,-2-10 0 16,-2-2 0-16,-4 6 25 0,1-6 0 0,13 0 0 15,0-8 0-15,1-6-21 0,-1 0 0 0,14-1 0 16,-3 1 1-16,9 0 20 0,3 0 0 0,7 3 0 16,-2 8 0-16,11 3-177 0,0 0 1 0,-3 3 1 15,3 8-1-15,-5-2 30 0,-1 2 1 0,-18 17-1 16,-10 9 1-16,34-37-464 0</inkml:trace>
  <inkml:trace contextRef="#ctx0" brushRef="#br0" timeOffset="54266.76">22096 10258 11 0,'0'0'0'0,"0"0"0"0,0 0 0 0,0 0 0 0,0 0 1 0,0 0-1 0,0-31 1 0,0 31-11 0</inkml:trace>
  <inkml:trace contextRef="#ctx0" brushRef="#br0" timeOffset="55583.02">22019 10067 123 0,'0'0'0'16,"0"0"0"-16,0 0 0 0,-14 0 57 0,3 0 0 16,-3 0 1-16,-5 0-1 0,-6 6-57 0,0-1 0 15,0-2 0-15,3 0 0 0,-8 0 90 0,2 2 2 0,-2 4-1 16,2-1 0-16,-5 3-91 0,-5 1 0 0,4-1 0 15,4 3 0-15,2-5 121 0,-2 2 0 0,-3 3 1 16,0 3-1-16,-6-3-121 0,3 0 0 0,-3 3 0 16,1 0 0-16,2 5 76 0,-3-2 2 0,1 2-1 15,-7 1 0-15,1 5-77 0,-42 31 0 16,48-34 0-16,-6 1 43 0,-36 21-1 16,44-24 0-16,0-3 0 0,-33 16-42 15,30-16 0-15,0-6 29 0,-46 9 1 16,43-4 0-16,1-5 1 0,2 0-31 0,-5 9 0 15,-3-1 0-15,3 7 19 0,-6 1 0 0,14 1 0 0,0-2 1 16,9 1-20-16,-4-1 0 0,9-1 0 0,3 0 0 16,8-6 36-16,-9 29 0 0,12-26 0 15,3 1 1-15,-6 24-37 0,8-24 0 0,-3-7 17 16,6 26 2-16,6-28-2 0,-1 0 1 16,9 11-18-16,-8-14 0 0,7 0 24 15,-4 3 0-15,7-3 0 0,6 3 0 0,3 0-24 16,3 0 0-16,8 3 0 0,-3-6 0 0,0 0-5 15,6-6 1-15,-1 6 0 0,9-5 0 0,3 2 4 16,3 0 0-16,5 3 0 0,-9 0 0 0,7-2 9 0,2 2 0 16,-3 0 0-16,0 0 0 0,0 8-9 0,-2-5 0 15,10 0 0-15,4-3 0 0,10-3 29 0,-5 1 0 16,5-1 0-16,0 0 2 0,6 3-31 0,3-8 0 16,2 2 0-16,-2 1 0 0,0-4-16 0,2 1-1 15,-2 2 1-15,2-2 0 0,3 3 16 0,0-1 0 0,1-2 0 16,4 2 0-16,6-5 19 0,100 8 1 15,-105-8 0-15,2 3 0 0,106 8-20 16,-100-6 0-16,2 3 28 0,109-2 0 16,-108-1 0-16,-9 3 1 0,125 6-29 15,-108-14 0-15,8-3-44 0,116 3 0 16,-124 3 0-16,6-4 0 0,113 10 44 16,-114-10 0-16,-5 4-23 0,125 8 0 15,-117-14 0-15,3 6 1 0,119 5 22 16,-127-8 0-16,2 0-12 0,120 2 0 15,-120-2 0-15,3 0 1 0,125-3 11 0,-119 0 0 16,2-3 32-16,131 0 1 0,-133 3-1 16,-6 3 1-16,114 0-33 0,-122 0 0 15,-6 2 4-15,106 1 0 0,-109-3 0 0,-7 2 0 16,104-5-4-16,-93-5 0 0,-1 2-7 16,106-3 1-16,-109-2 0 0,-4 2 0 15,98-19 6-15,-104 11 0 0,-6 0 39 16,86-11 1-16,-94 5-1 0,-6 6 1 15,0 0-40-15,6-3 0 0,-8 3 0 0,8 0-27 16,-3 0 0-16,-6 0 0 0,-2-9 0 0,-3 3 27 0,-5 1 0 16,2-1 0-16,0-3 0 0,3 1-32 0,-5-1 2 15,8-5-1-15,0 6 1 0,5-4 30 0,0 1 0 16,3 5 0-16,1-2 0 0,4 5 8 0,86-17 1 16,-82 15 0-16,2-4 0 0,80-22-9 15,-91 25 0-15,-11 4 25 0,64-24 0 16,-64 20 0-16,3 1 2 0,44-18-27 15,-72 20 0-15,-8 0-8 0,-3 1 1 0,3-4-2 16,-11 3 2-16,3-8 7 0,-4 8 0 0,-1-9 0 16,-4 4 0-16,-3-1 25 0,1 1 0 0,0-3-1 15,-4-1 1-15,1 1-25 0,0 0 0 0,-8 5 0 16,-4-5 0-16,-2 2 35 0,-5 1 1 0,-6-1-1 16,-3-2 1-16,-11-3-36 0,-22-26 0 15,17 29 0-15,2 2 17 0,-41-13 1 16,30 13-1-16,-8-5 1 0,-2 0-18 0,-7 0 0 15,1 5 0-15,-6-2-49 0,-2 0 1 0,-3-3 0 16,-3-3 0-16,-3-3 48 0,0 0 0 0,-3 6 0 0,-2 5 0 16,2-2-26-16,-2 3 1 0,-14-1-1 0,0 3 1 15,-6 6 25-15,-2 0 0 0,-1-3 0 0,1 3 0 0,-1 0-32 16,-101-14 2-16,93 14-1 0,-5 6 1 16,-114-12 30-16,114 6 0 0,2 0-19 15,-112-9 0-15,115 9 0 0,0 6 0 16,-118-9 19-16,107 6 0 0,0-1-12 15,-119-4 1-15,114 4-1 0,5 9 1 16,-115-11 11-16,112 3 0 0,6 8-10 0,-124-11 0 16,115 6 0-16,1 2 1 15,-125-5 9-15,125 8 0 0,-6 3-8 0,-121-5 0 16,132 2 0-16,6-9 0 0,-108-4 8 16,110 7 0-16,1 3-6 0,-103-8 1 15,103 3 0-15,-4 8 0 0,1-5 5 16,-3 2 0-16,0 6 0 0,-3 0 6 0,3 0 1 15,-5 0-1-15,-6 3 1 0,-6 0-7 0,-143 8 0 16,132 0 0-16,-8 6-33 0,-163 23 1 16,144-18-1-16,-6 9 1 0,-204 45 32 15,177-34 0-15,-6 9-68 0,-3-3-1 0,-33 28 1 16,0 11 1-16,-13 20 67 0,-6 8 0 0,-3 6 0 16,0-5 0-16,-9 21-89 0,-292 117 2 15,277-162-1-15,292-92-910 0</inkml:trace>
  <inkml:trace contextRef="#ctx0" brushRef="#br0" timeOffset="66299.94">20909 6767 11 0,'0'0'0'0,"0"0"0"0,0 0 0 0,0 0 0 0,0 0 1 0,0 0-1 0,0 0 1 0,0 0-1 16,30 0 0-16,-22-6 0 0,3 1 0 0,9-4 0 0,-1 1 1 16,0-6-1-16,-5 0 1 0,5-6-1 0,-7 3 0 15,-1 3 0-15,-6 3 0 0,-2 8 0 0,-3 3 0 16,-3-8 0-16,0 2 1 0,1 0-1 0,2 1 0 16,0 5 0-16,0 0 0 0,-3-3 0 0,3 3 0 15,-8-9 0-15,8 9 0 0,-6-5 0 0,6-1 0 16,-6 3 0-16,1-2 0 0,-1-4 0 0,4 4 0 0,2-1 0 15,-6 3 0-15,-2-2 0 0,2-4 0 0,1 3 0 16,-3 4 0-16,2 2 50 0,0 0 0 0,-7-3 0 16,-4 0 1-16,-2 6-51 0,-1 0 0 0,-7-1 0 15,-6 4 0-15,-6-3 36 0,6 8 1 0,-3-8-1 16,8-3 0-16,-5 6-36 0,3-6 0 0,5 0 0 16,3 0 0-16,2-6 57 0,4 3 1 0,2 3 0 15,6-5 0-15,-1 5-58 0,4 0 0 0,-1 0 0 16,1 0 0-16,-1 5 33 0,4-5 1 0,2 0-1 15,0 0 1-15,-6 0-34 0,6 0 0 0,-8 0 0 0,8 0 0 16,0 0 34-16,0 0 1 0,0 0-1 0,0 0 1 16,0 0-35-16,8 0 0 0,-2 0 0 0,2-5 0 0,3 5 18 15,3 0 1-15,8 0 0 0,0 0 0 16,11 0-19-16,0 0 0 0,-8 0 0 0,-6-6 0 0,1 3 65 16,-1 3 1-16,0 0-1 0,1 0 0 0,-1 0-65 15,0 0 0-15,9-6 0 0,-3 4 0 0,8-1 18 16,-2 0 0-16,4 3 0 0,1 0 1 0,-3 0-19 15,9-6 0-15,-3 6 0 0,-3 0 0 0,2-2 27 16,1-1-1-16,-6 0 0 0,0 3 1 0,3 0-27 0,0 0 0 16,-3-6 0-16,-3 6 0 0,1 6 36 0,-3-6 0 15,-1 0 0-15,-2 0 1 0,0-6-37 0,0 4 0 16,-3-1 0-16,-3 0 0 0,0 3 8 0,1-9 2 16,-1 4-1-16,1-1 0 0,-4 3-9 0,-2 3 0 15,0 0 0-15,-3-5 0 0,-3-4-18 0,0 4 0 16,3 5 1-16,-5 0 0 0,-1 0 17 0,4-6 0 0,-4 6 0 15,-5 0 0-15,6 0-40 0,-6 0 1 0,8 0 0 16,-8 0 0-16,0 0 39 0,6-3 0 16,-6 3 0-16,0 0-14 0,-11-5 0 15,5-1 0-15,-2 3 0 0,-3 3 14 0,-6 0 0 16,-5 3 0-16,-6 3-16 0,-2-6 0 0,2 5 0 16,1 4 1-16,2-4 15 0,-6 4 0 0,9-1 0 15,-2 1 0-15,4 2-2 0,-7-5 0 0,2 2 0 16,-8-2 0-16,2 2 2 0,-8-5 0 0,6 2 0 15,0 1 0-15,-5-3 4 0,4 3 1 0,-2-1 0 0,-2-2 0 16,-1 3-5-16,0-1 0 0,1 4 0 0,-1-4 0 16,3-2-8-16,6 3 1 0,-3-1-1 0,8-5 1 15,-3 9 7-15,6-6 0 0,3 2 0 0,-3 1 0 0,2-3-26 16,6 0 0-16,-10-1 0 0,4 4 0 0,-5-6 26 16,3 3 0-16,6-3 0 0,2 0 0 0,0-3-1 15,3 3 1-15,3 0-1 0,-9 0 1 0,9-6 0 16,-6 4 0-16,9 2 0 0,-4 0 0 0,9 0-1 15,-5 0 1-15,5 0 0 0,-6 0 0 0,6 0 0 16,0 0 0-16,0 0 0 0,0 0 0 0,0 0 13 16,6 0 1-16,8 0-1 0,-6-3 1 0,8 3-14 0,7 0 0 15,7-3 0-15,-5 3 0 0,8 0 20 0,6 0 1 16,-15 3 0-16,-1 0 0 0,-4-3-21 0,0 0 0 16,6 2 0-16,-6 4 0 0,6 2 22 0,-5-2 1 15,7-3 0-15,4 2 0 0,7-5-23 0,-5 0 0 16,1 0 0-16,4 6 0 0,1-3 49 0,0 3 0 15,5-6 0-15,-5 0 0 0,-1 0-49 0,9-6 0 0,-8 6 0 16,-1 0 0-16,7-3 30 0,-7 3 0 0,1 0-1 16,-3-6 1-16,0 1-30 0,3 2 0 0,-6-5 0 15,5 2 0-15,-4 0-26 0,1-2 0 0,1 2 0 16,0-2 0-16,-3 2 26 0,1-2 0 0,-1 2 0 16,-3 3 0-16,3 3-19 0,-8-5 0 0,-3 5 0 15,0-9 0-15,-2 4 19 0,-4-1 0 0,-5 3 0 16,3 3 0-16,0 0 6 0,2-5 0 0,1-4 0 15,2 3 1-15,1 1-7 0,-1 2 0 0,-2 3 0 16,2 0 0-16,-5-6 42 0,5 1 2 0,-5 2-1 0,0-3 0 16,0 6-43-16,2 0 0 0,-8-2 0 0,3-1 0 15,3 3 33-15,-5 0 0 0,2 0 0 0,-6 0 0 16,1 0-33-16,2 0 0 0,-8 0 0 0,5 0 0 16,-5 0 3-16,3-3 1 0,-3 3 1 0,6 0-1 0,-1 0-4 15,-5 0 0-15,6 0 0 0,-6 0 0 0,8 0 15 16,-8 0 1-16,6-6 0 0,-6 6 0 0,5-3-16 15,-5 3 0-15,0 0 0 0,6-5 0 0,-6 5-48 16,0 0 0-16,8 0 0 0,-8 0 1 0,5 0 47 16,-5 0 0-16,9-6 0 0,-4 3 0 0,1 3-24 0,-1 0 0 15,4 0 0-15,-4 0 1 0,-2 0 23 0,2 0 0 16,1 0 0-16,-1 0 0 0,4 0-15 0,2 0 0 16,-3 0-1-16,3 0 1 0,-5 0 15 0,2 0 0 15,0 3 0-15,3 3 0 0,-5-6 12 0,2 0 2 16,0 3-1-16,1-3 0 0,-1 2-13 0,-5 1 0 15,-3-3 0-15,5 0 0 0,-5 0-52 0,0 6 1 0,0-6 0 16,0 0 1-16,0 6 50 0,0-6 0 0,0 8 0 16,0-8 0-16,0 0-167 0,6 3 1 0,-6-3-1 15,0 0 0-15,0 0 63 0,5 5-1 0,-5-5 1 16,6-2 0-16,-6 2-104 0</inkml:trace>
  <inkml:trace contextRef="#ctx0" brushRef="#br0" timeOffset="68816.5">21011 8362 11 0,'0'0'0'0,"0"0"0"0,0 0 0 0,0 0 1 16,0 0-1-16,0 0 1 0,0 0-1 15,0 0 0-15,0 0 0 0,0 0 1 16,0 0-1-16,0 0 1 0,-44 14-1 16,38-14 0-16,3-5 0 0,-10 2 0 15,13 3 0-15,0 0 1 0,-6 0-1 16,6 0 0-16,0 0 55 0,0 0 1 0,0 0 0 16,0 0 0-16,6-3-56 0,2 3 0 15,6 0 91-15,19 3 0 0,-8 0 0 16,5 2 0-16,42-5-91 0,-39 0 0 15,-5-5 61-15,41-4 0 0,-44 3 1 16,8 1 0-16,25-6-62 0,-25 5 0 0,0 0 14 16,36-8 1-16,-30 6-1 0,-1-6 1 15,7 0-15-15,2 0 0 0,-9 5 0 0,6-5-19 16,3 0 0-16,-8 0 0 0,0 0 0 0,-1 0 19 16,1 5 0-16,0-5 0 0,-1 6 0 0,7 2 9 0,-4-2 1 15,-2 2-1-15,-1 6 1 0,1 0-10 0,-6-5 0 16,0 5 0-16,-2 0 0 0,-4 5 9 0,4-5 1 15,-6 3-1-15,2-3 1 0,1 3-10 0,2 0 0 16,-2-3 0-16,8 0 0 0,-3 0 22 0,-5 0 0 16,2-3 0-16,0 0 0 0,1 0-22 0,-1 3 0 15,-5-5 0-15,0 2 0 0,-3 0 30 0,-3 0-1 0,1 3 0 16,-1-5 1-16,-2 2-30 0,-1 0 0 0,-5 6 0 16,0 0 0-16,0-3-3 0,0 5 0 0,-2-5 0 15,-1 0 1-15,0 0 2 0,-5 0 0 0,-3 0 0 16,5 0 0-16,-5 0-21 0,6 6 1 0,-6-6 0 15,5-3-1-15,-5 3 21 0,-5 6 0 0,5-6 0 16,0 0 0-16,0 0-36 0,-6 5 1 0,6-5-1 16,-5 3 1-16,5-3 35 0,-3 6 0 0,-8-6 0 15,3 5 0-15,-12-2-19 0,4 0 0 0,-6 0 0 16,-11 2 0-16,-3-2 19 0,-3 3 0 0,0-1 0 16,-2-5 0-16,-3 9-5 0,-3-9 0 0,8 6 0 0,-5-4 0 15,0 4 5-15,0-3 0 0,5 2 0 0,-3 1 0 16,4-6-24-16,-1 3 2 0,6 0-1 0,-6-3 1 15,6 0 22-15,-3-3 0 0,0 0 0 0,6 3 0 0,-9-8-13 16,6 2 0-16,-6-2 0 0,-5 8 1 0,3-6 12 16,-3 6 0-16,5 0 0 0,0 0 0 0,3 6-13 15,-2 2 0-15,2-5 0 0,3 0 1 0,2 5 12 16,1-5 0-16,2 2 0 0,1 4 0 0,2 2-52 16,-14 9-1-16,20-12 1 0,-1-5 0 15,-13 8 52-15,17-8 0 0,-1 3 7 0,-8-1 1 16,14-5-1-16,11 0 1 0,-14 0-8 15,14 0 0-15,0 0 33 0,0 9 0 16,0-9 0-16,0 0 2 0,9 0-35 16,2 5 0-16,-3-5 24 0,36 0 0 15,-11-5 0-15,17 5 0 0,36-9-24 16,-50 9 0-16,-1-5 29 0,37-1 1 16,-33 3 0-16,2 3 0 0,51-5-30 15,-48-1 0-15,3 3 18 0,52-2 0 16,-49-1-1-16,-6 3 1 0,56-2-18 15,-51 5 0-15,-5 0 31 0,3 0 0 0,3 5 0 16,0-5 0-16,5 0-31 0,-2 0 0 0,-6 3 0 16,2 0 0-16,-2 5 13 0,44 1 1 15,-46-9 0-15,-1 5 0 0,28 4-14 16,-34-4 0-16,-5-5 13 0,36 9 2 16,-35-9-1-16,4 5 0 0,40-2-14 0,-45 3 0 15,-3-6 66-15,36 6 0 0,-38-6 0 16,5 0 1-16,25 2-67 0,-27 4 0 15,-6-3 12-15,13 0 0 0,-24-3 0 16,-3 0 0-16,6-3-12 0,-12 3 0 0,1-3-25 16,-1 3 0-16,-5 0 0 0,0 0 0 15,-5 14 25-15,-6-11 0 0,-3 8-116 16,-47 3 1-16,11-14-1 0,50 0-583 16</inkml:trace>
  <inkml:trace contextRef="#ctx0" brushRef="#br0" timeOffset="91534.64">19588 9530 11 0,'0'0'0'0,"0"0"0"0,0 0 0 0,0 0 0 0,0 0 1 0,0 0-1 16,44-9 1-16,-16-2-1 0,2-3 0 0,4 0 0 15,-12 0 0-15,0-3 76 0,-3-3 0 0,-2 3 0 16,-1 3 1-16,-2 3-77 0,-6 3 0 0,-2-6 0 16,-1 2 0-16,1 4 108 0,-1 5 2 15,-5 3-1-15,9-6 0 0,-15-2-109 16,6 8 0-16,-5 0 45 0,2 0 0 16,3 0 0-16,0 0 0 0,0 0-45 0,-6-6 0 15,6 6 0-15,0 0 106 0,0 0 0 0,0 0-1 0,-8 6 2 16,8-3-107-16,0 2 0 0,-5 12 0 0,-1 9 0 15,1 10 99-15,-4 6 2 0,-2 1-2 0,3-1 1 16,-9-6-100-16,-10 57 0 16,13-51 0-16,-5 1 49 0,-12 44-1 0,23-45 0 15,-3-8 0-15,3 2-48 0,2 1 0 0,0-6 0 0,4 0 20 16,-4-6 1-16,6 0 0 0,0-2 0 0,6-3-21 16,-1 2 0-16,4-8 0 0,-4 0 0 0,9 0-6 15,-6 0 0-15,3 0 0 0,-3-2 0 0,4 2 6 16,-1-3 0-16,0 3 0 0,0-8 0 0,-3 2-13 15,3 1 0-15,3-4 0 0,5-2 1 0,6-3 12 16,-6-3 0-16,6-2 0 0,3-4 0 0,11-5-30 0,-1-6 0 16,1-2 0-16,0-9 1 0,-1-3 29 0,1-2 0 15,0 2 0-15,-1-11 0 0,1 3-57 0,41-48 2 16,-36 53-1-16,0 0 1 0,34-30 55 16,-40 50 0-16,1 3-7 0,25-3 1 15,-37 14 0-15,-2 9 0 0,22 2 6 16,-22-2 0-16,0 0-35 0,22 19-1 15,-28-5 1-15,0 8 1 0,15 34 34 16,-23-26 0-16,-3 6 17 0,3 1 0 0,-8 7 0 16,-3 7 0-16,-3 10-17 0,3 65 0 15,0-67 0-15,0 0 42 0,14 47-1 16,-3-70 0-16,8-2 1 0,3-1-42 0,9-2 0 16,-6-9 0-16,5 0 21 0,6-11 0 0,3-3 0 15,-1-3 0-15,6-8-21 0,3-3 0 0,0-3 0 16,-3 0 0-16,1-5 12 0,57-23 2 15,-41 6-1-15,2-3 0 0,78-37-13 0,-66 28 0 16,8 1-36-16,-1-6 2 0,-4-6 0 0,7-3 0 16,-2-5 34-16,0-3 0 0,6 8 0 0,-1-5 0 15,-5 0-44-15,0-4 1 0,-12 32-1 0,-4 3 0 0,-4 14 44 16,-10 5 0-16,-1 6 0 0,-8 6 0 0,-10 8 38 16,-7 8-1-16,9 1 0 0,3 5 1 0,0 6-38 15,-4 2 0-15,-4 1 0 0,-6 8 0 0,-3 8 72 16,19 57 2-16,-21-56-1 0,-4 5 0 15,1-3-73-15,2-11 0 0,6-6 0 0,3-2 11 16,-1-9 0-16,4 0 0 0,7-3 0 0,1 1-11 16,-6-9 0-16,8-6 0 0,1-3 0 0,10-8 12 0,-5-2 0 15,9-4 0-15,2-8 0 0,2 0-12 0,4-6 0 16,-1 3 0-16,-2 3 0 0,-3-8-30 0,69-23 0 16,-60 16 0-16,-1-1 1 0,80-35 29 15,-68 28 0-15,2-2-61 0,8-3 0 16,-11 2-1-16,-2-2 1 0,2 0 61 0,-2-6 0 15,-3 26 0-15,-9 7 0 0,-2 15 17 0,3 6 0 0,-6 3 0 16,-14-1 1-16,-3 6-18 0,-5 6 0 0,-3-1 0 16,1 4 0-16,-7 5 14 0,28 37 0 15,-35-34 0-15,-1 8 1 0,14 26-15 16,-19-31 0-16,-3 5 80 0,3 0 0 0,-6-2 0 16,3 0 2-16,-2-1-82 0,2 1 0 0,-6-4 0 15,3-2 0-15,1-2-2 0,2-4 1 0,-3-3-1 16,9-2 1-16,2-6 1 0,-5-3 0 0,11 1 0 15,-1-7 0-15,7-2 26 0,5-3 1 0,2-8 0 16,-4-12 0-16,4 3-27 0,6-8 0 0,1-3 0 0,-7-3 0 16,1-3-22-16,0-3 1 0,2 1-1 0,-2-1 1 15,-1-5 21-15,43-45 0 0,-35 47 0 16,4 4-47-16,0 2-1 0,2-5 1 0,4 5 1 0,-1-3 46 16,0-2 0-16,-8 14 0 0,-8 5 0 0,-1 9-34 15,-4-1 0-15,-7 12 0 0,1 0 0 0,-6 9 34 16,-3-1 0-16,-5 4 0 0,0-4 0 0,-3-5 18 15,8 28 0-15,-13 0 0 0,2 11 0 16,-2 42-18-16,-12-42 0 0,-2 3 6 0,-9 3 0 16,9 3 0-16,2 0 0 0,4 5-6 15,-4-6 0-15,14-7 0 0,9-10 0 0,-17-33-1436 0</inkml:trace>
  <inkml:trace contextRef="#ctx0" brushRef="#br0" timeOffset="116584.37">26107 13418 269 0,'0'0'0'0,"0"0"0"0,0 0 42 0,34-23 1 0,-26 18-1 0,0-4 1 0,0 6-43 15,-8 3 0-15,0-2 75 0,0-7-1 16,0 9 0-16,0-5 1 0,0-1-75 16,-8 6 0-16,-3 6 92 0,-25-4 0 15,6 1-1-15,-9 0 2 0,-38 11-93 16,52-6 0-16,11-5 70 0,0 0 0 15,9-3 1-15,-1-3 0 0,6 3-71 16,0 0 0-16,-5-5 21 0,5 5 0 0,-6-9 0 16,3 4 0-16,-2-9-21 0,-3-1 0 0,-1-7 0 15,-2-6 0-15,0 0-23 0,0-12 0 0,3 9 0 16,-6 9 1-16,0-1 22 0,3 4 0 0,-3-7 0 16,-5 4 0-16,0 5 23 0,-1-3 1 0,1 1-1 15,0 2 1-15,-1-6-24 0,1 3 0 0,0 6 0 16,-1 0 0-16,-5 0-30 0,3 0 0 0,-2 6 0 15,-10-6 1-15,4 5 29 0,-39 4 0 0,30-4 0 16,-2 6 45-16,-31 3 1 0,39-2-1 16,8 2 2-16,-27-9-47 0,29 6 0 15,4 0-1-15,-3-5 1 0,5 2 0 16,6 6 0-16,-11 0 0 0,8 0 0 0,6 6 37 16,-22-3 0-16,10 0 0 0,1 2 0 15,-14 7-37-15,19-7 0 0,3 4-5 16,3-7 1-16,2 4-1 0,-2 0 1 0,2-4 4 15,1-2 0-15,-1 3 0 0,-2 6 0 0,3-6-36 16,-4-1 1-16,4 7 0 0,-6-4-1 0,2 7 36 16,-4-1 0-16,-4 6 0 0,0 3 0 0,-5 8-41 0,0 0 0 15,3 0 0-15,2-3 0 0,4 3 41 0,-1 3 0 16,0-8 0-16,8-9 0 0,12-6-177 0,-6 1 0 16,3-4 1-16,-3-5 0 0,11 3 77 0,-6-6 0 15,9-19 1-15,-6-6 0 0,-8 28-98 0</inkml:trace>
  <inkml:trace contextRef="#ctx0" brushRef="#br0" timeOffset="117198.86">24566 12613 673 0,'0'0'0'0,"0"0"0"0,0 0 25 0,0 0 0 16,0 0 0-16,0 0 1 0,0 0-26 15,0 0 0-15,0 0 105 0,0 31 1 16,-3-25 0-16,0-1 0 0,-10 4-106 16,7-4 0-16,1 4 73 0,-9 19 1 15,11-14-1-15,0-8 1 0,-8 13-74 16,3-5 0-16,2 3 26 0,1-3 1 0,-9 9-1 16,0 5 1-16,-5 9-27 0,5 5 0 0,-5-8 0 15,2 2 0-15,1 1-1 0,-1-6 1 0,3 2 0 16,3-4 0-16,0-1 0 0,0-6 0 0,0-2 0 15,8 2 0-15,3-8 29 0,3 1 0 0,3-7 0 0,-1 0 0 16,3 4-29-16,3-7 0 0,3 4 0 0,6-6 0 16,7-1 15-16,4 1 1 0,7 3-1 0,9-6 1 15,8 3-16-15,64 2 0 0,-55 4 0 16,2 5-65-16,64 20 1 0,-75-15-1 0,-2 7 0 16,24 24 65-16,-58-30 0 0,-19-20-1137 15</inkml:trace>
  <inkml:trace contextRef="#ctx0" brushRef="#br0" timeOffset="119316.1">25226 14771 11 0,'0'0'0'0,"0"0"0"0,0 0 0 0,-30 0 1 16,19 0-1-16,2 0 1 0,-10 0-1 15,19 0 0-15,0 0 0 0,0 0 1 0,-8 0-1 16,8 0 1-16,-6-6-1 0,6 6 0 0,-5-5 0 0,2 2 0 16,0-8 0-16,1 2 0 0,-1 1 0 0,0-6 1 15,3 0-1-15,0-3 0 0,0 0 0 0,-8 3 0 16,2 5 0-16,1 1 0 0,-1 0 0 0,1 2 0 0,2-5 0 15,3 8 0-15,0 3 0 0,-3-9 0 0,0 4 25 16,3-1 0-16,3 1 0 0,0 2 0 0,-3-6-25 16,-3 4 0-16,6-1 0 0,0 0 0 0,-3 1 89 15,2-1 2-15,-2 6-2 0,0 0 1 0,0 0-90 16,3-5 0-16,-3 5 0 0,0 0 0 0,0 0 123 16,0 0-1-16,0 0 1 0,0 0 0 0,0 0-123 0,-3 5 0 15,3-5 0-15,-5 0 0 0,5 0 109 0,-6 6-1 16,-2-3 1-16,8-3 0 0,0 0-109 0,-3 5 0 15,3-5 0-15,0 0 0 0,-3 6 61 0,3-6 0 16,0 0 1-16,0 0 0 0,3 5-62 0,-3-5 0 16,6 6 0-16,-6-6 0 0,5 6 48 0,-5-6 0 15,9 5 1-15,-4-2 0 0,1 3-49 0,2-6 0 0,6 3 0 16,2-3 0-16,-7-3 25 0,2 3 0 0,2-6 0 16,7 1 1-16,-6 2-26 0,2-6 0 0,1 4 0 15,-1 2 0-15,-2 3 13 0,5 0 1 0,-5 0-1 16,6-3 1-16,4 0-14 0,-4 0 0 0,5 1 0 15,0-1 0-15,2 0 29 0,1 0 2 0,2-5-1 16,3 2 0-16,-5-8-30 0,2 3 0 0,-2-1 0 16,2-2 0-16,-5 0-2 0,3 0 1 0,5 0 0 15,-3-5 0-15,4 2 1 0,26-17 0 16,-35 14 0-16,0 3-1 0,19-19 0 0,-22 19 0 16,0 0 1-16,25-17 0 0,-27 17 0 15,-1 9 17-15,22-20 0 0,-16 11 0 16,0 0 0-16,22-25-17 0,-30 22 0 0,2 3-20 15,0-8 0-15,-5 8 0 0,0-3 0 0,-3 3 20 16,-3 3 0-16,3-8 0 0,-11 5 0 0,0 3 11 16,0 0 1-16,-5-3-1 0,5 0 1 0,-8 3-12 15,2 0 0-15,1 0 0 0,-4-3 0 0,4 0 40 16,-1 0 0-16,1 0 0 0,-1 3 2 0,3 3-42 16,3 0 0-16,0 2 0 0,-5 1 0 0,5 2-21 0,-6 1 2 15,4-1 0-15,-1-2 0 0,0 2 19 0,-2-8 0 16,-4 5 0-16,4 1-17 0,-15-9 1 15,9 6 0-15,-2 2 0 0,-21-16 16 16,10 11 0-16,-4 0 14 0,-36-11 1 16,31 16 0-16,-3 6 0 0,-24-8-15 15,35 0 0-15,5 2-23 0,-13-30 1 16,19 8-1-16,9-5 1 0,-6-7 22 0,14-35 0 16,-1-1 0-16,-2 79-1598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59:32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9285 6930 11 0,'0'0'0'0,"0"0"0"0,0 0 0 0,0 0 1 0,-34 31-1 0,10-17 1 16,-34 14-1-16,38-19 0 0,1 2 0 16,-6 3 1-16,17-14-1 0,-3 0 1 15,11 0-1-15,5 0 0 0,-5 0 0 16,0 0 0-16,0 0 0 0,0 0 1 15,0 0-1-15,0 0 0 0,0 0 39 0,0 0 0 16,0 0 0-16,0 0 0 0,0 0-39 16,-5 0 0-16,5 0 72 0,0 0 2 15,-9 0-1-15,4 0 0 0,-3 0-73 16,2 0 0-16,1 0 57 0,-4 8-1 16,9-8 0-16,0 0 0 0,0 0-56 15,0 0 0-15,0 0 39 0,0 0 1 16,0 0-1-16,3 6 1 0,8-12-40 15,-11 6 0-15,6 0 70 0,-4 0 0 16,-2 0 1-16,0 0-1 0,0 0-70 16,0 0 0-16,0 0 70 0,0 0 1 15,0 0 1-15,0 0-1 0,0 0-71 16,6 0 0-16,-1 6 6 0,9 8 1 16,-8-11 0-16,-1 3 0 0,15 8-7 15,-12-12 0-15,-3 4 45 0,1 3 0 16,-3-4 1-16,2 1-1 0,1 8-45 0,-6 0 0 15,0-6 9-15,0 1 1 0,0 2-1 0,-6 3 1 16,6 9-10-16,-5-9 0 0,2 3 0 0,0 2 0 16,0 1 29-16,-2 2 1 0,-3-7-1 0,8-1 1 0,0 0-30 15,-6 0 0-15,6-6 0 0,-5 6 0 0,5 6 20 16,0 5-1-16,-6-8 0 0,6 6 1 16,-3 19-20-16,-2-20 0 0,-1 1 14 15,-2 25 0-15,2-31 0 0,6-3 1 16,0 11-15-16,-5-8 0 0,5-3 19 15,-8 20 0-15,2-17 0 0,1 5 1 16,-4 20-20-16,9-16 0 0,-5 2-1 0,-1-3 1 16,-2 0-1-16,8-2 1 0,0-1 0 0,-6 1 0 15,6 2 0-15,-5-11 0 0,5 9 18 0,-6-1 0 16,4-2 0-16,2-3 1 0,-6 0-19 0,6-3 0 16,-6 3 0-16,6-3 0 0,-5 5 1 0,-3 12 0 15,2-11 0-15,1 3 0 0,-4 19-1 16,4-14 0-16,-3 0-4 0,-12 28 0 15,15-33 0-15,-1-1-1 0,-8 18 5 16,3-18 0-16,9-8 31 0,-12 29-1 16,8-15 0-16,6 3 1 0,0 2-31 0,0-2 0 15,-5-5 0-15,10-1 22 0,-5 0 1 0,0-13-1 16,0 2 1-16,3-3-23 0,0-6 0 0,-1 4 0 16,4-3 0-16,-6 5-4 0,6-6 0 0,-6 4 0 15,2 2 1-15,4 3 3 0,5 0 0 16,-11-5 0-16,8 5-18 0,-2 3 1 15,-1-6 0-15,-2 3 0 0,2 14 17 0,1-19 0 16,-6 5-16-16,6 14 0 0,-4-20 0 16,4 12 1-16,-6 8 15 0,5-11 0 15,-5 3 22-15,0 11 0 0,6-20 0 0,-3 3 0 16,8 0-22-16,-6-6 0 0,-2 1-11 16,16 10 0-16,-8-16 0 0,3 3 0 15,19 5 11-15,-8-2 0 0,0-7 3 16,28 10 0-16,-29-7 0 0,4 4 0 15,16 5-3-15,-24-6 0 0,-1-2-8 0,25 8 0 16,-16-6 0-16,-3 6 1 16,-1-8 7-16,10 5 0 0,-7 1 0 0,12 2-6 0,-9-6 1 15,9 1 0-15,-6 2 0 0,0-8 5 0,6 2 0 16,0 1 0-16,5-6 0 0,-3 0-13 0,9-6 0 16,-6 6 0-16,-2 0 1 0,2 0 12 0,-6 0 0 15,7 0 0-15,2 0 0 0,-9 6-7 0,6-6 1 0,1 0-1 16,2 3 1-16,0 2 6 0,2 1 0 0,-2 2 0 15,3-5 0-15,-3 8-11 0,5 3 0 0,4-14 0 16,-4 3 1-16,1-3 10 0,-1 0 0 0,-21 3 0 16,2 0 0-16,5 3 8 0,9-4 0 0,3 4 0 15,3 0 0-15,-7-1-8 0,4 4 0 0,3-7 0 16,-6 4 0-16,2 0-8 0,-4 2 1 0,2-8 0 16,2 6 0-16,4 2 7 0,-1-5 0 0,6 0 0 15,-5 0 0-15,5 2 2 0,-6-5 0 0,3 6 0 16,1 2 0-16,-1-5-2 0,-8 3 0 0,3-1 0 15,2 1 0-15,-8 3-6 0,3-9 1 0,0 5-1 0,3 4 1 16,-3-7 5-16,47 10 0 0,-47-4 0 16,0-8 7-16,41 6 0 0,-44 2 0 15,-2-2 0-15,41 11-7 0,-39-9 0 0,-5 3-8 16,46 3 1-16,-46-5 0 0,0-1 0 16,43 12 7-16,-40-14 0 0,2 2 27 15,33 6 0-15,-38-11 1 0,0 3-1 16,52 5-27-16,-52-3 0 0,5-8 8 15,36 6 0-15,-36-3 0 0,0 2 1 16,39 9-9-16,-41-11 0 0,-9 3 29 0,39 5 0 16,-37-2 0-16,-1-7 1 0,29 10-30 15,-30-4 0-15,0-5-15 0,31 8 0 16,-36-5 0-16,2-3 1 0,31 2 14 16,-31-5 0-16,3 3-12 0,31 0 0 15,-31 0 0-15,-5 2 0 0,32-2 12 16,-27-3 0-16,-5 0 7 0,30 3 0 15,-27 0 0-15,-4-3 1 0,26 5-8 16,-29-5 0-16,1 3-18 0,28 3 1 16,-34-1-1-16,0-2 1 0,20 3 17 15,-19-1 0-15,2-5 19 0,27 0 1 16,-24-5-1-16,8 2 1 0,31-3-20 16,-31 1 0-16,-5-4 36 0,35-5 1 15,-35 3 0-15,8 8 1 0,24-11-38 16,-29 6 0-16,2 2-26 0,31-2 2 15,-40 2 0-15,4 6 0 0,22 0 24 0,-28 0 0 16,-3 0 38-16,20 0 1 0,-20 0 0 16,1 0 0-16,18 6-39 0,-13-6 0 15,-3 2 3-15,28 4 0 0,-25-6 0 0,0 0 0 16,22 0-3-16,-23 0 0 16,4 0-6-16,19 0 0 0,-22 0 0 0,0-6 1 15,19 4 5-15,-25 2 0 0,9 0-22 16,16 0 0-16,-25-6-1 0,4 6 2 15,18-8 21-15,-19 8 0 0,3-6-1 16,19-3 1-16,-25 4-1 0,1 5 1 16,7-3 0-16,-16 0 0 0,3 3-11 0,6-3 0 15,-15 3 0-15,3 0 0 0,12 0 11 16,-9-5 0-16,3 2 14 0,8-3 0 16,-6 6 0-16,-2-5 0 0,17 2-14 15,-18 3 0-15,1-3-17 0,0 0 0 16,-3 3 0-16,-8 0 1 0,8 0 16 15,-11 0 0-15,5 0-11 0,-2 0 0 16,-3 0 0-16,0 0 1 0,11 6 10 16,-11-6 0-16,0 0-21 0,6 8 1 15,-6-8 0-15,2 3 0 0,4 3 20 16,-6-6 0-16,5 5-9 0,4-5 0 16,-9 0 0-16,11 0 0 0,-6-5 9 15,4 2 0-15,-4 0 27 0,3 0 0 16,3-2 0-16,-2 2 1 0,10-3-28 15,-8 6 0-15,-8-5-18 0,8-1 1 16,-6 3-1-16,1 3 1 0,8-8 17 16,-11 5 0-16,2 0-6 0,6-2 0 0,-5 2 0 15,2 3 0-15,0-6 6 0,-2 0 0 16,-1 4-11-16,6-4 0 0,-2 0-1 16,-4 4 2-16,3-13 10 0,-2 7 0 0,0 2-10 15,2-5 0-15,-3 8 0 0,1-5 1 0,-3 2 9 16,2 1 0-16,-5-1 0 0,6 3 0 0,-6 3-3 15,5-5 0-15,-5 5 0 0,0-6 1 0,0 6 2 16,0-3 0-16,0 3 0 0,-5-8 0 0,5 2-2 16,0-2 1-16,0 2-1 0,-6 0 1 0,-2-2 1 15,-3 0 0-15,-3-4 0 0,0 1 0 0,-11-6-1 0,0 0 1 16,-2 3 0-16,-6 6 0 0,2-6 0 0,-7 5 0 16,4 4 0-16,-4-9 0 0,5 5 16 0,0-2 1 15,2 2 0-15,4 1 0 0,2-3-17 0,5 2 0 16,-5 1 0-16,6 2 0 0,5-2-5 0,-16-6 0 15,16 2 0-15,-5 10 0 0,-9-12 5 16,17 8 0-16,3 0-5 0,-12-2 0 16,9 8 0-16,6 0 1 0,2 0 4 0,-2 6 0 15,-4-6 0-15,9 0 10 0,0 0 0 0,-2 5 0 16,2-5 0-16,-3 9-10 0,-3-4 0 0,12 4 0 16,-6 5 0-16,5 0-2 0,4 0 0 0,10 0 0 15,0 3 0-15,6 2 2 0,3 1 0 0,5-6 0 16,3-3 0-16,0 1-2 0,2-4 0 0,1-2 0 15,0 2 0-15,-1-2 2 0,1 2 0 0,0-2 0 16,-1-3 0-16,1 2 11 0,-3-5 1 0,0 0-1 16,0 6 0-16,-9 2-11 0,4-5 0 0,-9 3 0 0,-3 0 0 15,-5 2-10-15,3 12 1 0,-9-12-2 16,3-8 2-16,-8 6 9 0,-3-6 0 0,3 8 10 16,-3-5 1-16,0-3-1 0,-3 11 1 15,0 3-11-15,-3-5 0 0,-5 5 10 16,-11 22 0-16,9-16 0 0,-4 0 0 15,-16 19-10-15,13-22 0 0,7-3 39 16,-20 11 0-16,21-13 0 0,4-4 0 16,-17 9-39-16,14-6 0 0,3-5-13 15,-22 11 0-15,16-9 0 0,0 3 1 16,-25 6 12-16,20-3 0 0,5 6-167 0,3-3-1 16,8 3 0-16,3 2 1 0,14 6 40 0,5 6 1 15,4-17-1-15,7-11 1 0,-30-6-657 0</inkml:trace>
  <inkml:trace contextRef="#ctx0" brushRef="#br0" timeOffset="4099.25">17992 9004 11 0,'0'0'0'0,"0"0"0"0,0 0 0 0,0 0 1 0,0 0-1 0,0 0 1 16,0 0-1-16,0 0 0 0,0 0 0 0,0 0 1 16,0 0-1-16,0 0 1 0,-28-9-1 15,28 9 0-15,0 0 89 0,-6 0 1 16,6 0 1-16,0 0-1 0,-5 0-90 16,5 0 0-16,0 0 64 0,-3 0 0 15,3 0 1-15,0 0-1 0,-5 3-64 16,5 3 0-16,0-1 50 0,-6 4 0 15,6-9 1-15,-5 5 0 0,5 4-51 16,0-4 0-16,5 4 86 0,3 5 0 16,-5-6 1-16,0 6-1 0,13 14-86 15,-7-19 0-15,-9 2 77 0,5 15 2 16,-10-10-1-16,-1 1 0 0,-2 20-78 16,-3-17 0-16,5 2 55 0,-2 3-1 0,0 6 0 15,2-3 1-15,-5 1-55 0,3-1 0 0,2 3 0 16,-5-3 0-16,3 0 39 0,0 0 0 0,2 0 1 15,1 0-1-15,-4 0-39 0,9 23 0 16,0-34 0-16,0 0 4 0,3 8 0 0,3-11 0 16,-1-3 1-16,1 12-5 0,-6-17 0 15,3 2-102-15,2-2 2 0,-5-6 0 0,0 0-1 16,0 0 101-16,0 0 0 0,0-6-162 16,-5-8-1-16,5-9 0 0,0 23-582 15</inkml:trace>
  <inkml:trace contextRef="#ctx0" brushRef="#br0" timeOffset="5016.49">18190 8733 11 0,'0'0'0'0,"0"0"0"0,0 0 0 0,0 0 0 0,0 0 1 0,0 0-1 0,0 0 1 16,0 0-1-16,-33 29 0 0,14-15 0 0,0-6 0 16,-12 1 36-16,4 2 1 0,2-8 0 0,5-1 0 0,7 1-37 15,-1-3 0-15,3 0 0 0,-3 0 0 0,3 0 115 16,5 0 0-16,4 6-1 0,-9-3 2 0,2 2-116 15,-7 1 0-15,2-3 0 0,0 8 0 0,-5-3 53 16,-1 1 0-16,7 2 1 0,2-2 0 0,2-4-54 16,-5 4 0-16,1 5 0 0,7-6 0 0,1 3 65 0,-15 15 0 15,6-7 1-15,1-4-1 0,-12 21-65 16,11-13 0-16,8 2 62 0,-13 28 0 16,14-24 1-16,5-1 0 0,-9 28-63 15,6-28 0-15,1 6 42 0,2 2 0 16,-6-5 0-16,1 0 0 0,-1 6-42 0,3-1 0 15,-2-7 0-15,5-10 0 0,-8 4 60 0,2-1-1 0,1-2 0 16,-1 2 1-16,3 1-60 0,-2 22 0 16,5-20 0-16,0-2 87 0,0 33-1 15,5-33 0-15,4 5 2 0,4 20-88 16,-2-32 0-16,9-2 3 0,7 12 1 16,-7-12-1-16,5-3 1 0,21 6-4 15,-23-9 0-15,4-8 39 0,26 3 1 16,-34-3 0-16,0-3 0 0,26-2-40 15,-26 2 0-15,3 0 3 0,19-8 0 16,-18 5 0-16,-4-5 1 0,25-6-4 0,-25 6 0 16,1 0 33-16,24-15 0 0,-16 12 0 15,-4 0 0-15,29-17-33 0,-23 12 0 16,3 2-34-16,-5-3 0 0,2 0 0 0,4-2-1 0,-7-1 35 16,4-2 0-16,-7 0 0 0,-1-1 0 0,-4 1-28 15,0 0 1-15,-5 2-1 0,-3-8 1 0,-5 0 27 16,-12-36 0-16,6 25 0 0,-8-1 13 15,-9-47 1-15,9 51 0 0,-6-3 0 16,-11-34-14-16,14 45 0 0,3 3-21 16,2 0 0-16,-7 5 0 0,-1 3 0 0,3 1 21 15,0 2 0-15,-3 3 0 0,0-6 0 0,-5 6-8 16,-1 0 0-16,1 0 0 0,-9-3 0 0,-2 3 8 16,-3 0 0-16,0 8 0 0,-6 6 0 0,-5 6-113 0,0 2 1 15,-12 15-1-15,-2 2 2 0,-5 12 9 0,-72 36 0 16,57-39 1-16,78-34-915 0</inkml:trace>
  <inkml:trace contextRef="#ctx0" brushRef="#br0" timeOffset="13032.97">9945 7380 269 0,'0'0'0'0,"0"0"0"0,0 0 0 0,0 0 14 0,0 0 1 0,0 0-1 0,0 0 1 0,0 0-15 16,27 28 0-16,-21-22 0 0,-1 2 0 0,1 1 40 15,-3-3 0-15,2-1 0 0,-5-5 1 0,6 9-41 16,-6-9 0-16,5 2 0 0,-5-2 0 0,0 6 60 16,0-6-1-16,0 0 0 0,0 0 0 0,0 0-59 15,0 0 0-15,0 0 0 0,0 0 0 0,0 0 9 0,0 0 0 16,0 0 0-16,0 0 0 0,0 0-9 0,-5-3 0 16,5 3 0-16,-9 0 0 0,9 0-18 0,-5-5 1 15,5 5 0-15,-6-9 0 0,6 4 17 0,-5-4 0 16,2 3 0-16,0-5 0 0,1 3-115 0,-4-1-1 15,1 1 1-15,-1 2 0 0,3-2 115 0,3 2 0 0,0-2 0 16,-5-4 0-16,-4 4-28 0,7 0 0 0,2-1 0 16,0 4 0-16,-3-1 28 0,3 0 0 0,0 3 0 15,0 3 0-15,0 0-18 0,0 0 0 0,0 0 0 16,0 0 1-16,0 0 17 0,5-5 0 0,-5 5 0 16,-2 5 0-16,2-5-6 0,0 0 1 0,-3 9 0 15,3-3 0-15,-6 2 5 0,6 3 0 0,-5 0 0 16,2 1 0-16,-2-4 76 0,-1 1 0 0,-2 5 1 15,2 0-1-15,-5-3-76 0,-16 17 0 0,13-5 0 16,-6-1 30-16,-24 15 1 16,30-26 0-16,-2-3 0 0,-17 6-31 0,19 1 0 15,0-7 57-15,-5 12-1 0,5-12 0 16,3-2 0-16,-3 16-56 0,3-13 0 16,3-1 52-16,-6 12 2 0,3-6-1 0,3 0 0 15,-3 14-53-15,5-19 0 0,3-1 54 16,-2 9 0-16,5-9 1 0,5-2-1 15,-5 2-54-15,3-2 0 0,3 2 44 16,5-2 1-16,-9 3-1 0,4-7 2 16,-1 10-46-16,-5-4 0 0,0-8 11 15,6 6 1-15,-6-6-1 0,0 0 1 16,3 2-12-16,-3-2 0 0,0 0 48 0,5 12 0 16,-5-12 0-16,0 0 1 0,11 8-49 15,-8-5 0-15,3 3 34 0,7 13-1 16,-2-16 0-16,3 3 0 0,-8-1-33 15,8 4 0-15,-9-1 0 0,3-2 27 0,3-1 0 16,-5 4 0-16,2-9 1 0,1 6-28 0,-4-4 0 0,1 4 0 16,-1 2 0-16,3 1 4 0,-2 2 0 0,-1-5 0 15,4 2 1-15,2 1-5 0,-3 5 0 0,-2 0 0 16,-1 0 0-16,3-9 23 0,-2 4 0 0,-1 5-1 16,4-6 1-16,2 1-23 0,-3 2 0 0,-2 3 0 15,2 0 0-15,3 0 13 0,14 14 0 16,-11-13 0-16,-1 1 0 0,7 10-13 15,-15-15 0-15,4 0 7 0,2 6 0 16,-11-6 0-16,2-2 0 0,4 13-7 16,-6-8 0-16,5 6-3 0,-5 14 1 0,-5-17-1 15,2-3 1-15,-8 8 2 0,6-13 0 16,2 2-3-16,3 3 0 0,-3-6 0 16,0-2 0-16,3 3 3 0,0-4 0 0,-5 4-4 15,5-1 0-15,0-2 0 0,-6-1 0 16,1 18 4-16,2-15 0 0,-3 1-2 15,-7 8 1-15,7-9 0 0,1 6 0 16,2-5 1-16,-3 5 0 0,-5-6 0 0,8 6-9 16,-2 6 0-16,-6-6 0 0,8-6 0 0,-2 1 9 15,-1 2 0-15,-2 3 0 0,2 0 0 0,6 0 6 16,0-5 0-16,-5 5 0 0,-1 0 1 0,3 0-7 0,-2 0 0 16,5 0 0-16,-6 0 0 0,-2 0 6 0,3 0 0 15,-1-5 0-15,1 5 1 0,2-6-7 0,-14 12 0 16,14-6 0-16,-8-9 7 0,3 12 1 15,-3-8-1-15,6 2 1 0,-4 14-8 16,-2-8 0-16,3 0 5 0,-6 20 0 16,9-23 0-16,-1 5 1 0,-2 4-6 15,8-15 0-15,0-2 1 0,0 5 1 16,0-2 0-16,0-6 0 0,3 8-2 16,-3-8 0-16,2 2-2 0,7 9 0 15,-9-8 0-15,0-3 1 0,5 8 1 16,-5-3 0-16,3-5 5 0,0 11 0 15,-3-2 0-15,0 2 0 0,0 0-5 16,0-6 0-16,0 1 26 0,0 2 1 0,0-3-1 16,2-2 0-16,4 5-26 0,-6 0 0 0,5 4 0 15,1-7 0-15,2 3 3 0,-2 0 0 0,8 1 0 0,-6 2 1 16,3-6-4-16,-6 1 0 0,4-1 0 0,-4 3 0 16,1-5 25-16,2 2 1 0,-2-5 0 0,-6 3 0 15,0-6-26-15,5 5 0 0,-5-5 0 0,8 6 0 0,-8 3 11 16,0-9 1-16,6 5 0 0,-1 4 0 0,-5-7-12 15,3 10 0-15,3-4 0 0,-6 6 0 0,0-8-27 16,5 5 1-16,-5 0-1 0,0-5 1 0,0 2 26 16,0 1 0-16,0-1 0 0,0 4 0 0,0-7-13 15,0 12 1-15,0-9-1 0,0 4 1 16,0-4 12-16,0 1 0 0,-5 5-15 0,-1 14 1 16,3-14 0-16,3 0 0 0,-11 20 14 15,3-20 0-15,3 3-6 0,-15 16 0 16,9-19 1-16,3 1 0 0,-17 10 5 15,17-14 0-15,2-2 6 0,-13 10 1 16,11-5 1-16,2 0-1 0,-5 0-7 16,3 1 0-16,-3 7 0 0,2-2 9 0,-4 5 1 0,7-5-1 15,-5-1 1-15,8-5-10 0,-2-2 0 0,-1 2 0 16,-2 0 0-16,2 0 28 0,1 0 0 0,-3 0 0 16,-3 3 1-16,2 0-29 0,-2 0 0 0,3 0 0 15,2-1 0-15,-5-1 43 0,3-4 1 0,3 0 0 16,-1 0 0-16,3-2-44 0,-2 8 0 15,5-6 0-15,0-5 9 0,0 10 0 16,0-7 0-16,0 2 1 0,8 3-10 16,-2-5 0-16,-1-1-36 0,3 12 1 15,-2-6-1-15,-6-9 0 0,5 18 36 16,1-15 0-16,-6 1-13 0,3 10 1 0,2-7-1 16,-5 5 1-16,6 5 12 0,-6-8 0 15,0 6-19-15,5 8 1 0,-2-11-1 0,3 3 1 16,-6-6 18-16,5 3 0 0,-5-1 0 0,6 7-7 15,-6-3 1-15,2 2 0 0,4-5 0 0,-6 3 6 16,0-6 0-16,0 3 0 0,0 0 0 0,0-1 12 16,5 1 0-16,-5 0 0 0,0 0 0 0,0 3-12 15,-5 22 0-15,5-25 0 0,0 3 44 16,0 22 0-16,-6-28 1 0,6 5-1 16,-2 27-44-16,2-24 0 0,-6 1 8 0,1 16 0 15,5-17 0-15,-6-5 1 0,3 23-9 16,3-26 0-16,0-6-19 0,3 12 0 15,3-9 0-15,-6 0 1 0,0 6 18 16,5-5 0-16,-5 2 0 0,0-6 0 16,6 6 0-16,-6 0 0 0,0 3 0 0,0 0 0 15,0 0 0-15,-6 3 0 0,6-4-24 0,-5 10 1 0,5-4 0 16,0-8 1-16,0 3 22 0,0 0 0 0,0-3 0 16,0 0 0-16,0-3 11 0,0 1 0 0,5-1 0 15,-5 0 1-15,0 3-12 0,0 3 0 16,0-6 0-16,0-5 12 0,0 11 0 15,0-9 1-15,-5 4-1 0,-1 10-12 16,3-13 0-16,3 2 20 0,-5 11 0 16,-1-8 0-16,6 0 1 0,-14 15-21 15,9-13 0-15,-1-1-8 0,-7 21 1 0,4-11-1 16,-2-2 1-16,-3-6 7 0,3 2 0 0,3 1 0 16,3 0 28-16,-1-3 0 0,3 2 0 0,-2-2 1 15,-4-3-29-15,4-2 0 0,5-1 0 0,0 0 0 16,0-5 19-16,-6 2 0 0,6 1 0 0,0-1 0 0,0-2-19 15,0-1 0-15,0 4 0 0,0-6 0 0,6 2-33 16,-6 1 0-16,0-1 0 0,0 4 0 0,0-6 33 16,0 2 0-16,3 4 0 0,-1 2 0 0,1 3 18 15,3 0 0-15,-1 0 0 0,-2-5 0 0,3 5-18 16,-1 0 0-16,1 0 0 0,2-8 0 0,-3 2-28 16,1 0 0-16,-3 1 0 0,2-4 1 0,1 1 27 15,-6-6 0-15,8 9 0 0,3-4 0 0,-5-2-17 0,2 3 0 16,3-1 0-16,3-5 0 0,-6 3 17 0,9 0 0 15,2 0 0-15,0-1 0 0,-5 1 31 0,5 0 1 16,1-3 0-16,-6 0 0 0,5 0-32 0,0 0 0 16,1 0 0-16,-1 0 0 0,0 0-33 0,1 0 1 0,-7 0 0 15,7 0 0-15,-1 0 32 0,0-3 0 0,6 0 0 16,0 1 0-16,-3-1 13 0,3-3 1 0,3 1-1 16,2-1 1-16,3 3-14 0,-2-5 0 0,2 2 0 15,-6 0 0-15,4 1 6 0,-6 2 1 0,8-3-1 16,-6 6 1-16,12 0-7 0,-6-2 0 0,3 2 0 15,-3 0 0-15,0 2-5 0,-5 4 0 0,2-3 0 16,1 0 1-16,2-3 4 0,0 0 0 0,-5 2 0 16,2 4 0-16,-2-6 34 0,2 0 1 0,-2 3-1 15,2-3 1-15,-2-3-35 0,2 3 0 0,3-6 0 16,0 6 0-16,1 0 23 0,2 6 2 0,-3-6-2 0,0 3 1 16,-6 3-24-16,4-1 0 0,2 1 0 0,-3-3 0 15,-2 2-23-15,2-5 0 0,4 3-1 0,-1 0 2 16,-3-3 22-16,3 0 0 0,0 0 0 0,1 0 0 0,-4-3-16 15,3 0 0-15,-5 3 0 0,2 0 1 0,-2 3 15 16,2 0 0-16,-8 2 0 0,3 1 0 0,0 0-9 16,0-1 0-16,2 4 0 0,-2-6 0 0,-5 2 9 15,21 7 0-15,-22-4 0 0,3-5-8 16,25 8 1-16,-27-5-1 0,5 2 1 16,22 1 7-16,-23-4 0 0,4 1 28 0,25-1 1 15,-29-5 0-15,1 0 0 16,22 3-29-16,-16 0 0 0,-4 3 17 0,37 2 0 15,-39-2 0-15,2-6 2 0,28 5-19 16,-27-5 0-16,0 3 23 0,27 3 0 16,-22-6 0-16,0 0 1 0,31 0-24 15,-31 0 0-15,0 0-13 0,36-9 1 16,-36 9 0-16,0-2 0 0,31-10 12 16,-31 7 0-16,6-1 10 0,33-2 0 15,-39 8 0-15,3 0 1 0,36 5-11 16,-39-5 0-16,0 0-50 0,36 0 0 15,-30 0 0-15,-1 0 1 0,37 0 49 16,-39 0 0-16,-3 0-14 0,39 0 1 16,-34 0-1-16,1 3 1 0,38 3 13 15,-38-4 0-15,-6 1-10 0,45 9 0 16,-40-10 0-16,1 1 1 0,33 6 9 16,-34-7 0-16,1 1-11 0,38-3 1 0,-38 0 0 15,0-3 0-15,38-2 10 0,-33 5 0 16,3 0-23-16,36-6 2 0,-44 3 0 15,-1 3 0-15,29 0 21 0,-37 0 0 0,3 0-22 16,25 0 0-16,-30 0 0 0,2 0 0 16,28 3 22-16,-30-6 0 0,2 3-2 15,28 0 1-15,-30-2 0 0,0-1 0 16,30-3 1-16,-28 3 0 0,3 3 19 16,31 3 1-16,-39 3 0 0,2-3 0 15,26 8-20-15,-28-8 0 0,-1-1 38 0,10 1 0 16,-15-3 1-16,0 0-1 0,20 0-38 15,-20-3 0-15,1 1 13 0,18-1 1 16,-18-3-1-16,-1 3 1 0,9 1-14 16,-15-1 0-16,-2 3 10 0,9-9 0 15,-15 6 0-15,4 1 0 0,-4 2-10 16,-5 0 0-16,0 0-28 0,0 0 1 16,0 0-1-16,0 0 1 0,-5 5 27 15,5-5 0-15,-9 9-15 0,-7-6 1 16,7-1 0-16,-2-2 0 0,-8 3 14 15,11-3 0-15,-3 0 30 0,-6 0 0 16,12-3 0-16,-1 3 1 0,-8-5-31 16,9 5 0-16,-1-6-7 0,-2 0 0 0,2-2 0 15,1 0 1-15,-1-1 6 0,4 1 0 0,-4 2 0 16,-2-8 0-16,2 0 19 0,1 0 0 0,5 0 0 16,0 0 0-16,0 0-19 0,-6 0 0 0,3 0 0 15,1 5 0-15,-1-5-1 0,3 6 0 0,0 2 0 0,0-5 0 16,-6 2 1-16,6 1 0 0,0-1 0 0,0 4 0 15,6-4-39-15,-6-5 0 0,3 6 0 0,-1 2 1 16,1-2 38-16,3 2 0 0,-6 1 0 0,0-1 0 0,0 3-23 16,0 3 1-16,0 0 0 0,-9-8 0 0,9 8 22 15,-5-6 0-15,-1 6 0 0,-5-6 0 0,-5 6 21 16,-4 0 1-16,1 0 0 0,-6 0 1 0,0 6-23 16,-2-6 0-16,2 3 0 0,6 0 0 0,5-1-14 15,-3 4 2-15,9-6 0 0,-6 0 0 0,0 0 12 16,3 0 0-16,3 0 0 0,2 0 0 0,1-6 28 0,-6 4 2 15,8-1-2-15,-2 0 1 0,-4 3-29 0,4-6 0 16,-1 4 0-16,1-1 0 0,5 3 31 0,-3-3 0 16,3 3 0-16,-6-9 1 0,6 9-32 0,-5-5 0 15,5 5 0-15,-8-6 0 0,8 6 19 0,0-5 1 16,0 5 1-16,0 0-1 0,0 0-20 0,0 0 0 16,0 0 0-16,8 0 0 0,-8 0 22 0,5 5 0 0,4 1 0 15,2-6 0-15,3 5-22 0,-6 4 0 0,3-6 0 16,3 2 0-16,2 1-25 0,1 0 1 0,-1 2-1 15,-2-5 1-15,0 3 24 0,3-1 0 0,5-2 0 16,3 0 0-16,2 5-15 0,4-5-1 0,-4 3 1 16,4-1 0-16,-4-2 15 0,4 3 0 0,-7-1 0 15,-1 4 0-15,1-4-1 0,-4 7 1 0,-1-1 0 16,-5 3 0-16,5-6 0 0,-8 4 0 0,3-1 0 16,-8 3 0-16,2 0-42 0,6 14 0 15,-9-17 0-15,-5 1 1 0,6 5 41 0,-6-9 0 16,0 0-12-16,0 4 1 0,-6-4 0 15,6-5-1-15,-8 17 12 0,2-6 0 16,1-9 37-16,-20 23-1 0,3-11 0 0,-3 3 1 16,-44 25-37-16,36-25 0 15,0 2-17-15,-36 20 1 0,33-19-1 0,-3-1 1 16,-5 4 16-16,5-9 0 0,1 2 0 0,4 1-2 16,-2 3 0-16,9-9 0 0,-1 0 1 0,3 0 1 15,6 0 0-15,5-6 0 0,3 4 0 0,3-1-232 16,2-3 1-16,-2 3-1 0,3 4 1 0,-1-1 73 0,0 0 0 15,6-14-1-15,-2-9 2 0,2 9-455 0</inkml:trace>
  <inkml:trace contextRef="#ctx0" brushRef="#br0" timeOffset="14434.09">17113 12292 550 0,'0'0'0'0,"0"0"0"0,0 0 0 0,0 0-2 0,0 0 1 0,0 0 0 16,0 0 0-16,0 0 1 0,0 0 0 0,0 0 0 16,0 0 0-16,0 0 71 0,0 0 1 0,0 0 0 15,0 0 1-15,0 0-73 0,0 0 0 0,0 0 0 16,0 0 0-16,0 0 74 0,-3-28 0 0,3 20 1 15,0 2-1-15,0-2-74 0,14-9 0 16,-6 6 0-16,9-3 29 0,22-15 0 0,-12 18 0 16,6 3 1-16,31 2-30 0,-39 9 0 15,-3 5 20-15,19 1 1 0,-21-4-1 16,-1-5 1-16,-2 3-21 0,-1 3 0 0,-8 2 0 0,4 6 37 16,1 0 1-16,-7 1 0 0,-3-4 0 0,-3 0-38 15,-3 3 0-15,-3 9 0 0,-7 2 0 0,-4 3 16 16,-2 0 1-16,-9 3-1 0,-2 6 2 0,-6 2-18 15,-42 40 0-15,40-45 0 0,-6 5 45 16,-39 37 1-16,44-39 0 0,6-4 0 16,-9 4-46-16,6-6 0 0,-2 3 0 0,5 2 17 0,-6 4 1 15,9-9-1-15,2-3 2 0,0-11-19 0,-2 2 0 16,5-5 0-16,3-2 0 0,3-4 18 0,-1 0 1 16,15-5-1-16,-3-3 1 0,8 0-19 0,8-3 0 15,-3-8 0-15,-2 0 0 0,3-3 11 0,30-28 1 16,-1-1 0-16,15-7 0 0,41-43-12 15,-52 59 0-15,0 12-36 0,32-20 0 16,-40 33 0-16,-4 1-1 0,18 5 37 16,-26 0 0-16,0 6 16 0,9 8 0 15,-14-8-1-15,-3 3 1 0,14 16-16 16,-6-8 0-16,3 6 8 0,17 22 0 16,-20-17 0-16,6 1 0 0,-6 2-8 0,1-6 0 15,-1-2 0-15,0-6 2 0,1 0 0 0,-7-3 0 16,1 1 1-16,3-10-3 0,-3 1 0 0,-3 0 0 15,3 3 0-15,-1-6-125 0,1 0 2 0,-3 0-1 0,3-6 1 16,0-2 123-16,11-18 0 0,-11 15 0 16,-9-9-190-16,17-30 0 0,-16 16 1 15,-6 34-425-15</inkml:trace>
  <inkml:trace contextRef="#ctx0" brushRef="#br0" timeOffset="15082.45">17776 12014 617 0,'0'0'0'0,"0"0"0"0,0 0-74 0,8-45 0 0,-10 34 1 0,-9 5 0 0,-23-8 73 16,21 6 0-16,2-1 77 0,-20-8 1 15,9 6 0-15,-3 0 0 0,-41-12-78 16,41 15 0-16,6 5 79 0,-28 3 2 16,25-3-1-16,0 3 0 0,-28-6-80 15,22 12 0-15,-5 0 60 0,-30 8 1 16,32-6-1-16,9-5 0 0,-33 22-60 16,27-11 0-16,1 3 60 0,-23 20 2 15,25-12-1-15,3-2 0 0,-22 33-61 16,16-28 0-16,3 9 52 0,0-1 1 0,0 6-1 15,3 6 1-15,-3 3-53 0,6-3 0 0,0-3 0 0,-1-3 0 16,-4 0 35-16,-15 40 0 0,25-43 0 16,3-2 0-16,-8 33-35 0,16-28 0 15,-3 3 46-15,6-3-1 0,0 6 0 0,0 3 0 0,-5 5-45 16,5-2 0-16,5-4 0 0,-5 4 0 0,0-9 18 16,9 50 0-16,2-50 0 0,8-2 0 15,20 27-18-15,-14-45 0 0,8-5 73 16,28 8-1-16,-26-22 0 0,-1-6 1 15,51-11-73-15,-41-1 0 0,6-5 25 16,47-25 0-16,-45 20 0 0,-5-4 1 16,56-21-26-16,-62 18 0 0,0 7-37 0,-2-3 1 15,-6-1 0-15,-8-2-1 0,-8 0 37 16,-1 0 0-16,-7-9 0 0,2-2 0 0,-9-3-27 0,4-54 0 16,-6 48 0-16,0 0 1 0,-8-56 26 15,8 51 0-15,-6-1-17 0,1-2 1 16,-1 0-1-16,3-3 1 0,-2 2 16 0,5-55 0 15,0 53 0-15,5 5-14 0,4-38 1 16,-15 55-1-16,3 9 1 0,-16-17 13 16,2 28 0-16,-5 9-61 0,-36-1 2 15,20 15-1-15,-15 11 1 0,-63 25 59 16,47-23 0-16,69-19-1367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2:00:35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12423 7349 11 0,'0'0'0'0,"0"0"0"0,0 0 0 0,0 0 42 0,-42-11 1 0,20 3-1 15,0 2 1-15,-3 3-43 0,-3 3 0 0,4 0 0 16,-10-3 0-16,-4 3 73 0,2 0 2 0,8-2-1 16,-5 2 0-16,8-6-74 0,-2 3 0 0,-4 0 0 15,4 0 0-15,2 3 49 0,-6 0-1 0,4 0 0 16,-1-5 0-16,3 2-48 0,0-3 0 0,1 1 0 15,-4 2 0-15,3 3 46 0,-3 0 0 0,4 0 1 16,-1 0 0-16,5 0-47 0,7 0 0 0,-7 0 0 16,-5 8 0-16,1-2 48 0,1-3 0 0,-1 5 0 15,-4 6 2-15,-8 0-50 0,3 0 0 0,0 1 0 16,8-1 0-16,0 0 83 0,6 0 0 0,-3 5 1 0,-3-4 0 16,5 1-84-16,-18 24 0 0,18-18 0 15,7 6 35-15,-21 23 1 0,15-31 0 0,8 2 0 16,-17 23-36-16,12-19 0 0,8-4 44 15,-4 20-1-15,4-22 0 0,3 3 1 16,-9 22-44-16,14-20 0 0,-6 6 41 16,4 25 0-16,4-36 1 0,9-6-1 15,-8 3-41-15,3 2 0 0,5-5 0 0,3 3 19 16,-3 3 1-16,2-3-1 0,7 3 1 0,-1-1-20 16,22 18 0-16,-21-23 0 0,5 3 7 0,19 17 1 15,-19-15 0-15,2-5 0 0,20 23-8 16,-22-23 0-16,0 3 8 0,22 14 1 15,-22-20 0-15,5 0 0 0,17 12-9 16,-22-9 0-16,-6 0 2 0,34 8 0 16,-25-13 0-16,7 2 0 0,40 3-2 15,-36-11 0-15,-1 3 55 0,45 8-1 16,-44-9 0-16,5-2 0 0,47 3-54 16,-52-3 0-16,8-3 9 0,47 0 0 15,-47-3 0-15,0 3 0 0,55-9-9 16,-44 9 0-16,0-5-19 0,52-9 1 15,-60 8 0-15,8-2 0 0,53-15 18 16,-53 12 0-16,8 8-16 0,61-11 0 16,-66 14 0-16,2 0 0 0,56-8 16 15,-58 8 0-15,5 2-18 0,64-2 0 16,-64-2 0-16,9-4 0 0,74-8 18 0,-83 5 0 16,3 4-16-16,75-23 2 0,-72 11-1 15,5-3 1-15,64-22 14 0,-75 19 0 16,-2-2-10-16,0 0 0 0,-6 5 0 0,-3-8 0 15,-6 5 10-15,-2 1 0 0,-2 2 0 0,-7-8 0 0,-10 6-12 16,2 2 0-16,-10-8 0 0,-7 5 1 0,-1-5 11 16,-4-34 0-16,-16 31 0 0,-6-3 5 15,-22-36 0-15,16 39 0 0,1 3 1 16,-20-31-6-16,20 25 0 0,0-8 17 16,-1 5 0-16,1 1 0 0,0 2 0 0,-1-8-17 15,-2 5 0-15,-8 9 0 0,-3-6 0 0,-6 3 9 0,-71-25 1 16,46 34 0-16,-16 8 0 0,-80-14-10 15,82 19 0-15,1 3-5 0,-86-2 1 16,80-3 0-16,0 8 0 0,-71-11 4 16,82 8 0-16,6 1-17 0,-70-9 1 15,64 2-1-15,1-2 1 0,-79-5 16 16,73 13 0-16,-11 3-13 0,-89 3 0 16,83 9 0-16,-3-1 1 0,-107 31 12 15,96-2 0-15,-2 2-86 0,-1 9-1 0,-5 8 1 16,0-5 0-16,6 11 86 0,-109 73 0 15,128-62 0-15,0 0-172 0,8 6 0 0,3 11 1 16,-3 3-1-16,-2 8 34 0,-56 96 1 16,77-115-1-16,64-82-211 0</inkml:trace>
  <inkml:trace contextRef="#ctx0" brushRef="#br0" timeOffset="1118.56">16768 8776 11 0,'0'0'0'0,"0"0"0"0,0 0 0 0,0 0 0 0,0 0 1 0,0 0-1 0,-28-28 1 0,12 19-1 0,-4 3 0 16,-2-2 0-16,0-3 0 0,0 2 56 0,-22-8 1 16,24 6-1-16,-4-3 1 0,-18-8-57 15,17 8 0-15,6 0 63 0,-14-6 0 16,13 11-1-16,4 4 1 0,-12-4-63 16,9 9 0-16,-6 6 75 0,-27 8 0 15,18 0 0-15,-4 0 1 0,5 3-76 0,-6 3 0 16,3 2 0-16,3 1 56 0,0 2 1 0,0 3 0 15,-6-2 0-15,0-1-57 0,-5 3 0 0,11 0 0 16,3-3 0-16,7 1 78 0,-29 30 0 16,27-28 0-16,6 9 1 0,-20 22-79 15,25-23 0-15,-5 4 69 0,-14 33 0 16,16-34 1-16,3 6-1 0,3-2-69 0,3-1 0 16,-3-6 0-16,8-2 40 0,3 3 1 0,-5-1-1 15,5-5 1-15,5 9-41 0,9 24 0 0,-3-41 0 16,3-1 27-16,14 20 0 0,-15-22-1 15,4 0 1-15,24 19-27 0,-16-22 0 16,6 0 8-16,40 20 1 0,-32-23-1 16,5 0 1-16,61 5-9 0,-52-10 0 0,5-4-28 15,63-2 0-15,-63-3 0 0,3-3 1 16,66-5 27-16,-61 2 0 0,-2-8-3 16,58-14 0-16,-62 14-1 0,4-8 1 15,52-21 3-15,-64 18 0 0,-5-3-38 16,3-3 1-16,-9 0 0 0,4 0 0 0,-1 0 37 0,0-5 0 15,-3-4 0-15,4 1 0 0,-7-3 21 0,45-51 1 16,-44 37 0-16,-6-1 0 0,31-50-22 16,-37 57 0-16,-2 7-21 0,-6 1 1 15,-10 0-1-15,-4-3 1 0,-5 3 20 0,-8-9 0 16,-11 12 0-16,-4-1 0 0,-10 7-12 0,-47-43 1 16,36 39 0-16,-14 6 0 0,-66-25 11 15,60 28 0-15,-2 0-85 0,-69-9 1 16,60 15 0-16,-2 2-1 0,-67-8 85 15,83 14 0-15,6-3-149 0,-50-17-1 16,52 12 1-16,53 22-461 0</inkml:trace>
  <inkml:trace contextRef="#ctx0" brushRef="#br0" timeOffset="2302.46">11696 10149 673 0,'0'0'0'0,"0"0"0"0,0 0 0 0,0 0 27 0,0 0 1 0,-30-12 0 0,21 7 1 0,-7 2-29 16,2-6 0-16,0 4 0 0,3-1 0 0,3 6 50 0,0 0 0 15,-9 0 0-15,-8 0 1 0,-8 0-51 16,-6 6 0-16,1-1 0 0,-1 4 0 0,6 5 48 0,0-6 0 16,0 1-1-16,-3 2 1 0,2-5-48 0,7 2 0 15,-6 1 0-15,2 2 0 0,-2 3 35 0,0 3 0 16,0-3 1-16,8 0 0 0,0 0-36 0,-2 0 0 16,7 0 0-16,9 0 0 0,3 0 45 0,2 29 0 15,6-21 0-15,0-5 1 0,9 31-46 16,2-20 0-16,2 6-1 0,12 28 0 15,-5-34 0-15,-1 0 0 0,22 25 1 16,-10-25 0-16,2 3 26 0,0 3 1 0,11-11-1 16,6 5 0-16,3-9-26 0,-6 4 0 0,5 5 0 15,3 0 0-15,-2 0 27 0,-1 0 1 0,6 9 0 16,0-6 0-16,0 6-28 0,61 44 0 16,-55-41 0-16,-6-1 9 0,63 45 1 15,-60-47 0-15,2-1 0 0,1 1-10 0,13-3 0 16,1-9 0-16,-1 0-26 0,9 4 1 0,-9-21 0 0,0-2 0 15,1-6 25-15,-1 0 0 0,0-14 0 0,15 2 0 16,-1-5-8-16,88-33 1 0,-93 22-1 16,-1-6 1-16,87-36 7 0,-87 39 0 15,1-3-39-15,85-25 1 0,-91 19-2 0,-8 4 2 16,0-4 38-16,3 7 0 0,-4-10 0 0,1-2-16 16,64-47 1-16,-78 44 0 0,5-3 0 15,53-61 15-15,-63 61 0 0,-15-5-43 16,4 5 0-16,-12-2-1 0,-5 5 2 0,-11 6 42 15,-6-1 0-15,-2 1 0 0,-6-6 0 0,-14 6 34 16,-11-39 1-16,6 41-1 0,-1 9 0 0,-27-48-34 16,22 46 0-16,1-1 40 0,-43-31 0 15,23 37 0-15,-3 0 1 0,-50-20-41 16,39 20 0-16,-5 0 35 0,-6 3-1 16,-6 8 0-16,-2-3 0 0,-6 12-34 0,-3-7 0 15,-10 7 0-15,-6 2 0 0,-3 9 4 0,-9 0 1 16,9-3 0-16,0 0 0 0,-2 3-5 0,2 2 0 0,-6 4 0 15,1 2 0-15,2 0-7 0,-113 23 0 16,105-20 0-16,5 3 0 0,-107 28 7 16,119-8 0-16,8 5-114 0,-94 48-1 15,99-42 1-15,3 8-1 0,0-5 115 0,17 5 0 16,8-5 0-16,11 5-153 0,-50 42 0 16,45-55 0-16,52-43-404 0</inkml:trace>
  <inkml:trace contextRef="#ctx0" brushRef="#br0" timeOffset="3450.31">16378 11353 11 0,'0'0'0'0,"0"0"0"0,0 0 0 0,-60 28 1 16,40-20-1-16,6-8 1 0,-19 6-1 16,19-3 0-16,-5-3 39 0,-6-3 1 15,11 3-1-15,1 0 1 0,-26 0-40 16,22 3 0-16,-2 2 102 0,-22 9-1 15,16 3 0-15,-3 9 1 0,-2-4-102 0,2 6 0 16,-5 0 0-16,3 3 101 0,-1 3 1 0,9-6-1 0,3 0 0 16,-1 1-101-16,1-1 0 0,5 3 0 0,3 2 0 15,-3 4 81-15,-5 36-1 0,5-33 0 16,9-4 1-16,-6 34-81 0,8-33 0 16,3 0 24-16,-6-4 1 0,12 4 0 0,-6-3 0 0,8 2-25 15,-2-5 0-15,8 3 0 0,-3-3 0 0,-3 3 53 16,6-3 1-16,11 0 0 0,-6-1 0 0,6 4-54 15,38 23 0-15,-30-29 0 0,6 0 17 16,52 20 1-16,-47-32 0 0,9-4 0 16,57 2-18-16,-57-17 0 0,-1-11-27 15,59-28 0-15,-56 16 0 0,-2-5 1 16,5-2 26-16,-11 2 0 0,-3-6 0 0,-6 3 10 0,1 1 1 16,-6-4 0-16,-5-2 0 0,-6-4-11 0,25-49 0 15,-28 35 0-15,-8 1 15 0,17-59 0 16,-17 61 0-16,-3 4 1 0,1-1-16 15,-7 0 0-15,-2-5 0 0,-5 5-25 0,-26-41 0 16,4 52 0-16,-12 12 1 0,-58-25 24 16,28 33 0-16,-8 3-34 0,-72-11 0 15,88 14 1-15,-2 8 0 0,-53-2 33 16,63-1 0-16,14 7-136 0,-38 2 0 16,38 2 0-16,1 7-123 0,-34 2 135 15,22-5 1-15,50-6-282 0</inkml:trace>
  <inkml:trace contextRef="#ctx0" brushRef="#br0" timeOffset="6733.61">1147 10936 12 0,'0'0'1'0,"0"0"-1"0,0 0 0 0,0 0 0 0,0 0 0 0,0 0 0 0,0 0 1 15,0 0-1-15,0 0 1 0,-6 29-1 16,1-24 0-16,5 1 0 0,-6-3 0 0,-2-1 0 0,-3 1 0 16,2 3 0-16,4-6 1 0,-3 3-1 0,2-1 0 15,6-2 0-15,0 0 0 0,0 0 44 0,-5-2 1 16,5 2 0-16,0-3 0 0,0 3-45 0,0-11 0 16,5 2 0-16,3 1 0 0,3-12 83 0,3 0-1 15,0 3 0-15,-3 3 2 0,-3 0-84 0,3-3 0 0,3 1 0 16,0-1 0-16,-3 3 52 0,17-9 1 15,-9 3 0-15,6-2 0 0,14-34-53 16,-15 33 0-16,-1 1 26 0,26-26 1 16,-29 25-1-16,2-5 0 0,16-25-26 15,-18 36 0-15,-1 3 38 0,20-9 1 16,-23 12 0-16,-2 8 0 0,5-5-39 16,-10 8 0-16,2 8-3 0,-3 12 1 15,-2-3 0-15,5 5 0 0,-3 34 2 16,-3-22 0-16,4 3 70 0,-4 33-1 0,-5-33 0 15,0-3 1-15,-5 2-70 0,5 6 0 0,0 3 0 16,0 6 57-16,0 47 0 0,-3-53 0 16,3-2 0-16,3 47-57 0,2-54 0 0,1 6-22 15,8 29 1-15,-9-40-1 0,3 2 1 16,-8-4 21-16,6 2 0 0,-1-3 0 0,4 0-48 16,-4-3 0-16,1 0-1 0,2-5 2 0,3-3 47 15,-3-3 0-15,-2 0 0 0,2 0 0 0,3 0-154 16,3-2 0-16,-3 2-1 0,-3-6 2 0,6 0 61 15,3 1 2-15,-9-6-1 0,-2-9 0 0,-6 6-86 0</inkml:trace>
  <inkml:trace contextRef="#ctx0" brushRef="#br0" timeOffset="7100.33">2055 10478 381 0,'0'0'0'0,"0"0"0"0,0 0-14 0,11 34 1 16,-11-26 0-16,0 6 0 0,0 17 13 15,-5-11 0-15,-3 8 68 0,-17 42 0 16,11-42 1-16,-11 3-1 0,0-3-68 0,-2 1 0 0,-4 1 0 15,4 10 135-15,-7-6 2 0,-1-1-1 16,1 1 1-16,1 0-137 0,-30 36 0 0,30-33 0 16,-1 2 57-16,-18 34 0 0,33-36 1 15,-6-1 0-15,-14 29-58 0,20-34 0 0,5-6-40 16,3-2 0-16,-3-3-1 0,6-6 1 0,-3 0 40 16,5-6 0-16,6 1 0 0,-3-4 0 0,3-5-173 15,-5 6-1-15,5-6 0 0,0 0 1 0,0 0 99 16,0 0 2-16,-6-6-1 0,6 6-154 15</inkml:trace>
  <inkml:trace contextRef="#ctx0" brushRef="#br0" timeOffset="7434.22">2688 10700 89 0,'0'0'0'0,"0"0"0"0,39 20 24 0,13 8 1 15,-21-22-1-15,-9 2 1 0,27-5-25 16,-21 0 0-16,2-1 10 0,23 4 0 0,-28-3 0 16,-3-3 0-16,33 0-10 0,-27-3 0 15,-3 3-37-15,27 0 0 0,-27 0 0 0,-11 0 1 16,11 3 36-16,-17-3 0 0,-8 0-8 16,0 11 1-16,0-11 0 0,0 0-37 15</inkml:trace>
  <inkml:trace contextRef="#ctx0" brushRef="#br0" timeOffset="7702.6">2345 11161 651 0,'0'0'0'15,"0"0"0"-15,0 0 32 0,0 0 0 16,0 0 0-16,0 0 1 0,34-8-33 15,-23 8 0-15,2 0 31 0,7 3 0 16,-6 2 0-16,2 1 0 0,17 5-31 16,-19 1 0-16,5-4 1 0,34 12 1 15,-28-20 0-15,0 3 0 0,27 2-2 16,-24 1 0-16,2-6-157 0,28 0 2 16,-30-6-1-16,-3 1 1 0,33-4 155 15,-31 6 0-15,4 0-35 0,27 1 1 16,-31-7 0-16,-27 9-105 0</inkml:trace>
  <inkml:trace contextRef="#ctx0" brushRef="#br0" timeOffset="8017.34">3716 10585 460 0,'0'0'0'0,"0"0"0"0,0 0 27 0,33 28 1 15,-22-20-1-15,3 4 1 0,19 16-28 16,-14-17 0-16,0 0 8 0,26 12 1 16,-26-9 0-16,0-9 0 0,28 9-9 15,-27-11 0-15,4 3 40 0,34-6 0 16,-24-6 0-16,4 3 1 0,29-2-41 15,-37 5 0-15,3-6-134 0,25 1-1 16,-33 5 1-16,-3 0 0 0,14 5 134 16,-22 1 0-16,-14-6-26 0,0 5 0 15,0-5 0-15,0 0-88 0</inkml:trace>
  <inkml:trace contextRef="#ctx0" brushRef="#br0" timeOffset="8267.33">3740 11007 493 0,'0'0'0'0,"0"0"0"15,0 0 0-15,28-3 24 0,5-3 0 0,-8 1 0 16,8-4 0-16,6 1-24 0,0-1 0 0,-1 4 0 0,1-4 22 16,-6 6 1-16,-3 1-1 0,-2 2 1 0,-3 0-23 15,-11 0 0-15,0 5 0 0,2-2 0 0,-8 3-22 16,3-6 1-16,3 3 0 0,6-1 0 0,5 1 21 15,2 3 0-15,-2-3 0 0,3 2 0 0,5 1-100 16,5-6 2-16,-2 3 0 0,-3-3-1 0,6-3 75 16,33-20 0-16,-39 6 0 0,-33 17-72 0</inkml:trace>
  <inkml:trace contextRef="#ctx0" brushRef="#br0" timeOffset="8734.25">5354 10492 134 0,'0'0'0'16,"0"0"0"-16,0 0-24 0,-14 50 0 16,6-21 0-16,-12-7 1 0,-24 40 23 15,25-42 0-15,-1 2 141 0,-13 9 1 16,22-11-1-16,-8-6 1 0,0 3-142 0,5 8 0 15,-6 0 0-15,1 6 124 0,0 6 1 0,5 0-1 16,0-9 1-16,3 3-125 0,3 31 0 16,2-34 0-16,1 0 35 0,18 22 1 0,-1-27 0 15,-4-3 0-15,28 22-36 0,-17-25 0 16,9 2 35-16,35 18-1 0,-24-23 0 16,8-3 1-16,50-2-35 0,-45-9 0 0,1 0 59 15,54-20 0-15,-60 6 1 0,3 0 0 16,41-28-60-16,-47 19 0 0,-5 1 23 15,47-35 1-15,-48 24-1 0,1 5 1 16,-6-3-24-16,-3-3 0 0,-2 3 0 0,-9 3-7 16,6-43 1-16,-19 26-1 0,-6-2 1 15,-20-46 6-15,1 45 0 0,0 6 13 0,-39-37 0 16,22 42 0-16,3 4 0 16,-6-1-13-16,-8 14 0 0,3 0 0 0,-3 12-78 0,-50 2 0 15,53 12-1-15,-3 2 2 0,-41 26 77 16,63-6 0-16,3 0-95 0,-17 32-1 15,20-38 1-15,19-22-763 0</inkml:trace>
  <inkml:trace contextRef="#ctx0" brushRef="#br0" timeOffset="10833.93">8994 13502 729 0,'0'0'0'0,"0"0"0"0,0 0 8 0,0 0 0 16,0 0 0-16,0 0 1 0,31 11-9 15,-28-11 0-15,8 0 20 0,3 0 0 16,-3 0-1-16,-3 0 1 0,6 0-20 0,-3-2 0 16,-6 2 42-16,23-9 0 0,-14 6 0 15,5 1 1-15,31 2-43 0,-28 0 0 16,3 0 53-16,19 0 0 0,-16 0-1 0,2 8 1 15,22 12-53-15,-21-20 0 0,2 3 48 16,25 2 2-16,-25-2-2 0,6 3 1 16,24-1-49-16,-27-2 0 0,3 0-3 15,35 0 0-15,-40 2 0 0,-1 1 0 16,30 5 3-16,-35-5 0 0,-3-1 15 16,27 9 0-16,-32-11 0 0,-1 0 1 15,11-3-16-15,-16-3 0 0,5 0 15 0,15-2 1 16,-21 2 0-16,7-3 0 0,18-8-16 15,-24 14 0-15,3-5-8 0,2-4 0 16,-11 4 0-16,-2 5 0 0,-1-3 8 16,-5 3 0-16,0 0-53 0,0 0 0 15,0 0 0-15,0 0 1 0,0 0 52 16,0 0 0-16,0 0-72 0,3-6 1 16,-3 6 0-16,-3-8 0 0,-2-6 71 15,-1 5 0-15,1 4-58 0,-9-15 1 16,9 11 0-16,-4 1 0 0,-5-6 57 15,9 11 0-15,-1 0-21 0,-2-2 1 16,8 5 0-16,-5-3 0 0,-4 0 20 16,4 3 0-16,-6 0 1 0,-14 0 1 15,11 0 0-15,0 0 0 0,-13-3-2 16,16-5 0-16,-3-1 44 0,-11-10 2 16,17 7-2-16,2-2 1 0,-8-17-45 15,9 17 0-15,-1-5 36 0,6 2 1 0,-5 3-1 0,2 0 1 16,-3 5-37-16,1-2 0 0,5 3 0 0,-6-1 0 15,4 3 10-15,-4 1 0 0,6-1 0 0,-5 3 0 0,-4-5-10 16,-2 2 0-16,3 1 0 0,-3 2 0 0,3 3 84 16,-9 0 1-16,9 0 0 0,-1 0 0 0,4 0-85 15,5 0 0-15,-6 0 0 0,6 0 0 0,-5 3 54 16,5-3 1-16,0 0 1 0,0 0-1 0,0 0-55 16,0 0 0-16,0 0 0 0,5 5 0 0,1-5 49 15,-1 3 1-15,4 8-1 0,5-8 2 0,2 8-51 16,20 9 0-16,-11-9 0 0,-6 3 20 0,20 23 0 15,-25-26 0-15,-3 3 1 0,14 15-21 16,-12-13 0-16,-4 4 10 0,16 22 0 16,-6-28 0-16,0 3 1 0,14 23-11 15,-13-32 0-15,5 1-17 0,13 10 1 16,-18-5 0-16,4 0 0 0,15 9 16 16,-19-15 0-16,-1 4-24 0,-3-7 1 0,-5 4 0 15,-2-4-1-15,2 4 24 0,-6-7 0 0,1 4 0 16,-6-6 0-16,3 6-35 0,-3-6 0 0,0 0 0 15,-9 8 1-15,-4 1 34 0,1-4 0 0,-15 9 0 16,-4 0 0-16,-13 6 20 0,-3 3 1 0,9-1-1 16,4-2 1-16,-4 2-21 0,2-2 0 0,0 5 0 15,0 3 0-15,3 6-8 0,-33 25 1 16,41-31 0-16,-6 6 0 0,-16 20 7 16,34-29 0-16,-1-8-199 0,-3 11 1 0,14-22-1 15,3-6-138-15,9-6 200 0,-4 3-1 16,-5 3-229-16</inkml:trace>
  <inkml:trace contextRef="#ctx0" brushRef="#br0" timeOffset="11367.35">11483 13212 517 0,'0'0'0'0,"0"0"0"0,0 0 0 0,0 0-61 0,0 0 2 0,34-5 0 16,-26 2 0-16,3 0 59 0,0-2 0 0,3-1 0 16,5-5 0-16,6 2 83 0,3-5 1 0,-1 0 1 15,4 0-1-15,-4 0-84 0,9 0 0 0,0 5 0 0,0-2 0 16,-3 6 76-16,-3-1 2 0,4-3-2 0,-7 7 1 15,-2 4-77-15,0 7 0 0,-6-6 0 0,-5 2 0 16,0 4 7-16,-9 2 1 0,1 0 0 0,-3 1 0 16,2-4-8-16,-5 3 0 0,-8 3 0 0,2 9 0 0,-7-6 29 15,-37 36 0-15,22-28 1 0,-2 1 0 16,-28 27-30-16,30-22 0 0,3 6 26 16,-22 27 0-16,23-33 0 0,4 0 0 15,-5 3-26-15,6 6 0 0,5-7 0 0,0 4-37 16,3-1 1-16,3-2 0 0,-3-3 0 0,6-3 36 15,2 0 0-15,3 1 0 0,-6-7 0 0,6-8-146 0,0 0 0 16,0-8 1-16,-8 2-1 0,8-8-190 0</inkml:trace>
  <inkml:trace contextRef="#ctx0" brushRef="#br0" timeOffset="11567.75">11431 14628 820 0,'0'0'0'0,"0"0"0"16,0 0 0-16,47 36-159 0,22 6 0 16,-41-25 1-16,-4-3-14 0,-4 0 158 0,-6-5 0 15,-9-9 0-15,-5 0-84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2:01:37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9724 7538 11 0,'0'0'0'0,"0"0"0"0,0 0 56 0,0 0 1 0,0 0-1 16,27-28 1-16,-21 14-57 0,-1-3 0 0,4 3 0 16,2-12 0-16,-3-2 75 0,3-3-1 0,-3 0 0 15,-2 12 1-15,-1 10-75 0,-5 9 0 0,3-5 0 16,-3 5 0-16,0-6 52 0,0 6 0 0,0 0 0 0,-3 6 1 16,3-6-53-16,-5 5 0 0,-1 4 0 0,-2 7 0 15,-3 10 48-15,-17 39-1 0,9-29 0 0,0 6 1 16,-25 51-48-16,24-51 0 0,1 1 45 15,-28 52 2-15,22-41-1 0,6-4 0 16,-6 1-46-16,6 5 0 0,-1 3 0 0,6 3 21 16,-5 59 0-16,5-65 0 0,9-2 1 15,-4 56-22-15,4-60 0 0,5 1-6 16,0-3 0-16,0 0 0 0,-6-1 0 0,-2 1 6 16,3-3 0-16,-1-8 0 0,6-3 0 0,0-6 20 15,-5 19 0-15,5-24 0 0,5-9 1 0,1 11-21 16,-4-11 0-16,4-2-6 0,5 16 0 15,-3-14 0-15,6 3 1 0,22 11 5 16,-17-14 0-16,14 0 5 0,34 20 1 16,-31-29 0-16,0 4 0 0,41 5-6 15,-33-11 0-15,0 2 6 0,47 9 1 16,-41-11 1-16,3 3-1 0,63 2-7 16,-58-5 0-16,2 0-4 0,76-3 0 15,-70-3-1-15,3 0 1 0,86-8 4 16,-83 5 0-16,-1 1 51 0,84-4-1 15,-72 1 0-15,-6 8 1 0,86 0-51 16,-85 0 0-16,5 0 41 0,74 8 1 16,-74-8-1-16,0 3 1 0,85 3-42 15,-88-1 0-15,9-2 21 0,85 9 1 16,-89-10 0-16,1 4 0 0,88 14-22 16,-85-6 0-16,-9-9-2 0,85 18 1 0,-87-15 0 15,7 1 0-15,70 10 1 0,-78-16 0 16,1 3 26-16,71 2 0 0,-77-2 1 15,-3 0 0-15,3-1-27 0,5 4 0 0,-2-7 0 0,-1 10 12 16,3-7 1-16,-2-2 0 0,-6-6 0 0,-3-2-13 16,3-4 0-16,-2 4 0 0,2 5 0 0,3-6 21 15,63-8 0-15,-71 6 0 0,7-7 1 16,62-7-22-16,-64 8 0 0,-3 8 1 16,70-11 0-16,-67 17 0 0,-3 3 0 15,56 3-1-15,-70-12 0 0,-2 6-29 0,49-3 0 16,-52 1 0-16,3-1 0 0,38-3 29 15,-35 3 0-15,-6 3-32 0,49-3 0 16,-46 1 1-16,3 2 0 0,43 0 31 16,-49 0 0-16,0 2-165 0,42 10 0 15,-45-9 0-15,3 2-171 0,36-8 165 16,-50-2 0-16,-33 5-244 0</inkml:trace>
  <inkml:trace contextRef="#ctx0" brushRef="#br0" timeOffset="500.36">16574 8407 809 0,'0'0'0'0,"0"0"0"0,0 0 88 0,11 28 0 0,-11-22 1 0,0 2-1 0,3 15-88 15,8-12 0-15,-2 3 35 0,15 28 1 16,1-19-1-16,0-6 2 0,8 2-37 16,0 1 0-16,1-3 0 0,-4-3 28 0,3 6 1 15,0-6 0-15,6-6 0 0,-9 4-29 0,4-4 0 16,4 6 0-16,-5 3 0 0,0 3 15 0,-2-1 1 16,-4 4 0-16,4-9 0 0,2 3-16 0,-8 2 0 0,-3 1 0 15,-3 3 0-15,-2-4 23 0,-1 35 0 16,-18-26 1-16,-4 6-1 0,-38 39-23 15,16-34 0-15,-5 3 23 0,-41 46 0 16,35-52 0-16,-2 6 1 0,-4-5-24 0,1-3 0 16,-3-3 0-16,3-6-58 0,-9 0 1 0,4-5-1 15,2 0 1-15,-3-12 57 0,3-2 0 0,0 2 0 16,3-8 0-16,-6 0-120 0,9 0 0 0,-17-28 1 16,0-8-1-16,58 36-601 0</inkml:trace>
  <inkml:trace contextRef="#ctx0" brushRef="#br0" timeOffset="1799.84">9271 7226 617 0,'0'0'0'0,"0"0"0"0,0 0 0 0,47 11 5 0,-9-3 0 0,1 1 0 0,-14 2 0 0,-3 11-5 16,-5 1 0-16,-9 2 0 0,-3 1 0 0,-5-1 75 15,-13 26 1-15,2-23-1 0,-3 3 0 16,-19 45-75-16,13-34 0 0,1-6 93 15,-25 49-1-15,30-35 0 0,-5 1 2 0,-1-3-94 16,6 11 0-16,-5 0 0 0,8 9 66 0,-14 75 1 16,17-78 0-16,-3-1 1 0,8 7-68 15,-8 2 0-15,3 3 0 0,-3 8 49 0,-9 88 1 16,7-93-1-16,4-6 1 0,-16 82-50 16,12-77 0-16,-4-5 54 0,3 6 0 0,-5 3-1 15,5-12 1-15,-5 3-54 0,-6 65 0 16,17-70 0-16,2-9 14 0,-5 0 1 0,8 0-1 15,-2 0 2-15,10-14-16 0,-5 3 0 0,3 0 0 16,2-3 0-16,7-3-6 0,7 31 2 16,-11-39 0-16,3-3 0 0,17 28 4 15,-17-23 0-15,3 1-6 0,5 31 1 16,-5-29 0-16,-3 3 0 0,-3-3 5 0,3 9 0 16,-2 3 0-16,-4 5-9 0,1 57 1 15,-6-57-1-15,0-3 1 0,-6 54 8 0,1-53 0 16,5-9-48-16,0 39 1 0,5-56-1 15,9-8 0-15,-9-3 48 0,4-3 0 0,2 0 0 16,3-3 12-16,-1-2 0 0,1-6-1 0,3 2 1 16,-3 1-12-16,-1-3 0 0,7 2 0 0,-9-2 0 15,8 3 6-15,-5-1 1 0,-6-2-1 0,3 3 1 0,-5-1-7 16,-6 1 0-16,3 3 0 0,2-4 0 0,-5 6-57 16,0 1-1-16,0 5 1 0,0 2 0 0,-5 1 57 15,2 2 0-15,3-8 0 0,0 1 0 0,0-15 15 16,-6 2 0-16,6-2 0 0,0 6 1 0,0-6-16 15,6 6 0-15,2-6 0 0,3-6 0 0,3 3 6 0,0 0 0 16,16-5 0-16,9-6 0 0,13-6-6 16,1-2 0-16,-9 13 0 0,-5-5 0 0,-1 6 18 0,4-1 0 15,-4 6 0-15,-4 3 0 0,1 3-18 0,-1 0 0 16,-1 6 0-16,-3 2 0 0,-2 3 16 0,2 3-1 16,3 2 0-16,0-5 0 0,6 3-15 0,0 0 0 15,5 3 0-15,3-3 0 0,5-6 7 0,-2 0 1 0,8 6 0 16,0 3 0-16,3 0-8 0,60 19 0 15,-63-22 0-15,3 5 5 0,66 21 1 16,-55-21 0-16,0-2 0 0,77 25-6 16,-74-26 0-16,2-4 7 0,81 15 0 15,-81-10 0-15,6-6 1 0,85 14-8 16,-85-11 0-16,3 3 10 0,-3-3 0 0,8 0 0 16,-6-3 0-16,4 3-10 0,-4-3 0 0,12 0 0 15,0-9 0-15,-1 4 3 0,4-4 0 0,2-5 0 16,0-2 0-16,3-10-3 0,-2 1 0 0,2 0 0 15,-3 0 0-15,3-3 1 0,107-17 1 0,-107 14-1 16,3 0 1-16,99-20-2 0,-110 23 0 16,2 0-14-16,106-25 1 0,-100 22 0 0,0-6 0 15,107-24 13-15,-109 27 0 0,-1 3-23 16,88-11 0-16,-101 19 0 0,-9 1 1 16,72 5 22-16,-94 3 0 0,-6 3-131 15,40 11 2-15,-48-5-1 0,-11-7-143 16,19 10 131-16,-41-12-1 0,-11 0-530 15</inkml:trace>
  <inkml:trace contextRef="#ctx0" brushRef="#br0" timeOffset="2249.38">15003 11446 729 0,'0'0'0'0,"0"0"0"0,0 0 0 0,58 42 28 0,-14-11 1 0,3 3-1 16,3-6 0-16,8-3-28 0,2-5 0 0,4-1 0 15,-1 1 0-15,-2 3 90 0,8-7 2 0,-2-2-1 0,2-2 0 16,2-4-91-16,1-8 0 0,0 0 0 0,0 0 0 16,0 0 91-16,2-8-1 0,-2 8 0 0,-6 3 2 15,-2 5-92-15,-1-2 0 0,-5 2 0 0,0 3 0 0,0 3 8 16,53 17 1-16,-67-11-1 0,-2 0 1 16,21 30-9-16,-44-30 0 0,-5 3 27 15,0 22 1-15,-17-23 0 0,-2-2 0 16,-31 22-28-16,8-14 0 0,-10 0 28 15,-4 0 1-15,-8 9 1 0,-2 0-1 0,-12 5-29 16,-2 3 0-16,-6-3 0 0,3 0 0 0,-8 0-74 16,-92 43 2-16,73-49 0 0,-6-2 0 0,-100 22 72 15,105-39 0-15,6-3-106 0,5-5 1 16,-5-35-1-16,8-7 2 0,83 33-736 0</inkml:trace>
  <inkml:trace contextRef="#ctx0" brushRef="#br0" timeOffset="3533.3">9271 7521 292 0,'0'0'0'0,"0"0"0"0,0 0 21 0,-11 36 0 16,2-30 0-16,4 5 0 0,-14 9-21 15,13-11 0-15,-2 2 67 0,-17 6 2 16,11-6-1-16,0 0 0 0,-11 23-68 16,6-14 0-16,5-6 88 0,-16 11 1 0,22-11-1 15,2 3 0-15,-13 34-88 0,8-23 0 16,2 8 32-16,-4 6 0 0,1 4 0 0,4-4 0 0,-3 6-32 16,-3 53 0-16,9-45 0 0,-3 0 77 15,-12 68 2-15,4-54-2 0,2 4 1 16,-11 94-78-16,11-78 0 0,6 6 55 15,-11 101 2-15,7-104-1 0,4 5 0 16,-6 99-56-16,14-107 0 0,0 3 45 16,3 87 0-16,-3-90 1 0,6-5 0 15,-1 2-46-15,-5-3 0 0,6 3 0 0,-6-2 21 0,2 92 0 16,-4-90 0-16,2 12 0 16,-11 92-21-16,2-84 0 0,-2-6 30 0,3 3 0 15,-3 1 0-15,-3 1 2 0,0 7-32 0,-16 98 0 16,16-110 0-16,3-2 27 0,3 2 0 15,-3-11 0-15,8 0 1 0,-3 0-28 0,1 82 0 16,5-88 0-16,0-11-9 0,5 3 0 0,-5 3 0 16,-5 0 0-16,-1 0 9 0,-10 84 0 15,5-93 0-15,-3 9-8 0,-19 70 1 16,16-82-1-16,-2-2 1 0,0 3 7 0,5-15 0 16,0 6 0-16,3 0-6 0,-11 40 0 15,11-54 0-15,2-3 1 0,-2 37 5 16,6-43 0-16,5 1-27 0,-3 30 2 15,-2-36 0-15,5 3 0 0,-6-6 25 0,-2 9 0 16,2-6 0-16,6 3-34 0,-5-1 0 0,-4 7 0 16,-2-1 1-16,-2-2 33 0,-1 5 0 0,3-11 0 15,2 0 0-15,-4 0 4 0,-4 11 1 0,14-25-1 16,6-6 1-16,3 12-5 0,-6-9 0 16,11 0 5-16,-3 14 1 0,3-14 0 15,3-6 0-15,8 12-6 0,-11-14 0 0,3 2-13 16,19 6 1-16,-17-3 0 0,-2 1 0 15,25 10 12-15,-25-8 0 0,0-3-47 16,2 4 2-16,-2 4-1 0,0-2 1 0,5 6 45 16,-5-4 0-16,3 4 0 0,2-6 0 0,3 0-31 15,3-1 1-15,-6 1-1 0,6-5 0 0,8 2 31 16,-8-9 0-16,14 4 0 0,-1-6 0 0,15-3 28 0,-1-3 0 16,1 3-1-16,-1 0 1 0,4 0-28 0,2-9 0 15,-3 6 0-15,-5 3 0 0,2 3 30 0,-2 0 0 16,-9 3 0-16,3 2 1 0,1 6-31 0,-7-3 0 15,4 4 0-15,-4 1 0 0,-2-2 16 0,0 1 0 16,3 1 1-16,5-1-1 0,-5 1-16 0,-1-2 0 0,1-2 0 16,5-7 0-16,-2-2-63 0,2 0 1 0,6-3 0 15,2-3 0-15,9 0 62 0,-3-5 0 0,11-1 0 16,-6 1 0-16,9-3-84 0,0-3 2 0,-6 2 0 16,-2 1-1-16,2 0 83 0,67-9 0 15,-67 17 0-15,6-2-112 0,0-1 0 0,-28 1 0 16,-11-4 1-16,-33 9-483 0</inkml:trace>
  <inkml:trace contextRef="#ctx0" brushRef="#br0" timeOffset="4099.68">10423 14613 932 0,'0'0'0'0,"0"0"0"0,0 0 0 0,0 0 35 0,0 0 1 16,41 17 1-16,-11-5-1 0,4 2-36 0,48 19 0 15,-48-21 0-15,-15-4 103 0,14 12 1 16,-16-12-1-16,2 4 0 0,39 13-103 16,-22-8 0-16,8 2 48 0,39 21-1 15,-44-21 0-15,2 4 0 0,42 14-47 16,-39-15 0-16,-5 1-13 0,-6 2 1 0,6-5 0 15,-1 2 0-15,1 3 12 0,0 4 0 0,-1-4 0 16,1-3 0-16,0 7 30 0,2-7 0 0,1-2 0 16,-1-6 1-16,-8-3-31 0,3-3 0 0,-3 4 0 15,-5-1 0-15,-3 0 9 0,-11 0 0 0,-3-2 0 16,-6-3 1-16,-5-6-10 0,-5 5 0 0,-6 4 0 0,2 5 0 16,-10-6 15-16,-39 29 0 0,8-15-1 15,-11 9 1-15,-74 42-15 0,66-45 0 0,3 6 53 16,-70 53 0-16,65-42 0 0,-1 9 1 15,0-1-54-15,14 4 0 0,3 2 0 0,8 8-135 16,-31 60 1-16,45-62 0 0,8 2-69 16,-33 37 135-16,25-79 0 0,33-25-920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2:04:29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13450 13030 156 0,'0'0'0'0,"0"0"0"0,0 0 0 0,0 0-23 0,0 0 1 0,0 0 0 0,0 0 0 16,0 0 22-16,0 0 0 0,0-31 0 0,0 22 0 0,0 4-7 15,0 5 0-15,0-6 0 0,0 0 1 0,-5-2 6 16,-1-9 0-16,3 9 0 0,-2 2 84 16,-6-14 0-16,3 15 1 0,-1 2-1 15,-7-6-84-15,7 4 0 0,4-1 32 16,-14 3 1-16,5 3-1 0,0-3 1 15,-16 1-33-15,10 4 0 0,-7 10 39 16,2-7-1-16,-6 7 0 0,4 2 0 0,-6 3-38 0,-1-1 0 16,4-2 0-16,2 1 0 0,4-7 83 0,4 3 1 15,1 0-1-15,-1 4 1 0,1 1-84 0,5-2 0 16,-5 1 0-16,-6 1 0 0,6-2 62 0,-9 3 0 16,3 0-1-16,0-3 1 0,1 3-62 0,2 3 0 15,-3-6 0-15,5 0 0 0,-5 3 58 0,-8 17-1 16,8-17 0-16,3 5 0 0,-16 17-57 15,13-16 0-15,0 2 44 0,-33 26 1 16,30-26-1-16,3 3 0 0,-33 26-44 16,31-29 0-16,7 3 27 0,-4-2 1 0,-1 2-1 15,0 3 1-15,6 2-28 0,-1-4 0 0,1 7 0 16,0-8 0-16,-4 6 23 0,-21 34 1 16,25-35-1-16,0-5 1 0,-28 37-24 15,27-34 0-15,1 3 23 0,-25 28 1 16,19-31 0-16,6-3 0 0,-23 28-24 0,23-28 0 15,-1 0 12-15,1 1 0 0,0 1 0 0,-1 4 0 16,4-6-12-16,-3 3 0 0,5-3 0 0,-6 1 0 16,7-1 44-16,-7 0 1 0,6-6-1 0,1 4 0 0,7-1-44 15,-10 23 0-15,7-34 0 0,4 0-12 16,-4 11 0-16,-2-11 0 0,6 3 0 16,-3 20 12-16,-1-23 0 0,4 6-8 15,-6 25 1-15,8-26 0 0,-8 4 0 16,3-6 7-16,2 8 0 0,-5 3 0 0,8 3 20 15,-8-3 0-15,6-8 0 0,2-3 1 0,6-6-21 16,2 0 0-16,-5 1 0 0,6 2 0 0,-1-6 30 0,4 0 0 16,-4 4 0-16,3 2 0 0,3-9-30 0,-2 7 0 15,2-4 0-15,3 1 0 0,-3 2 3 0,2 0 0 16,1 3 1-16,-8 0-1 0,8 0-3 0,10 14 0 16,-10-14 0-16,0 6-14 0,16 20 2 15,-10-21-1-15,-1 7 1 0,28 21 12 16,-22-30 0-16,3 0 39 0,21 14 2 15,-24-14-1-15,3 0 0 0,19 19-40 16,-22-22 0-16,-1 3 0 0,21 20 1 16,-23-12-1-16,3-8 1 0,-1 3-1 0,-1 5 0 15,-1 0 0-15,5 1 34 0,-2-1 0 0,3 0 0 16,2 1 1-16,-2-1-35 0,2 3 0 0,3-8 0 16,0-3 0-16,6-3-11 0,0-3 0 0,-1 0 0 15,7-2 1-15,-7 2 10 0,9-5 0 0,-3 2 0 16,-5 6 0-16,3 0 25 0,32 12 1 15,-38-12-1-15,0 3 0 0,36 11-25 16,-39-17 0-16,6 3-15 0,32 11 0 0,-26-11 0 16,-7 0 0-16,45 17 15 0,-41-17 0 15,7 6-14-15,37 5 1 0,-47-10 0 16,5-1 0-16,39 11 13 0,-45-11 0 0,9-6-1 16,36 15 1-16,-44-12-1 0,2 3 1 15,4 0 0-15,-1-2 0 0,-3-1 0 0,3-3 28 16,1 4 0-16,2-4 1 0,2 0 0 0,-7 1-29 15,2 2 0-15,0-2 0 0,0 2 0 0,-2 0 14 16,2 0 1-16,0-2 0 0,3-1 0 0,3 1-15 16,-3 2 0-16,3-8 0 0,-4 2 0 0,-1 1 20 0,2-6 0 15,2 3 0-15,-2-3 1 0,-2 0-21 0,-1 0 0 16,8-3 0-16,-5 3 0 0,6-9 9 0,-4 4 0 16,9-4 0-16,0 7 1 0,0-1-10 0,0 3 0 15,-2-6 0-15,-1 3 0 0,3 3 6 0,-6 0 0 16,6-2 0-16,-5-1 0 0,5-6-6 0,5 1 0 0,-29 2 0 15,-1 3 0-15,16 1-1 0,4-1 0 0,-1 0 0 16,-2-3 1-16,3 1 0 0,-6-1 0 0,0 0 0 16,2 1 0-16,-5 2 2 0,48-19 2 15,-40 10-1-15,-2-5 0 0,63-19-3 16,-55 16 0-16,0-2-37 0,69-29 1 16,-63 26 0-16,5 2 0 0,66-25 36 15,-66 26 0-15,3 2-44 0,63-16 0 16,-68 19-1-16,-4 3 1 0,-5 0 44 0,0-1 0 15,-8 1 0-15,2 0 12 0,-10 0 1 0,2-8-1 0,-5 2 1 16,-1 0-13-16,7-5 0 0,-7 0 0 0,1 2 0 16,-3-5-17-16,0-3 1 0,2 0-1 0,1 0 1 15,0-3 16-15,46-39 0 0,-40 31 0 16,-1 6-11-16,55-52 1 0,-43 46 0 0,4-6 0 16,-2 0 10-16,0 3 0 0,-5-5 0 0,-3 8 23 15,2-1 0-15,-11 7 0 0,1-4 1 0,-9 1-24 16,25-31 0-16,-36 33 0 0,-5 9 11 15,2-25 2-15,-11 27-2 0,-2 7 1 16,-6-29-12-16,0 25 0 0,-6 1-1 16,1-1 0-16,-3 1 0 0,2 2 1 0,-2-2 0 15,-3 5 0-15,5 0 0 0,3-11 0 0,-2-1 7 0,-3-1 0 16,2 1 0-16,0 1 1 0,6 0-8 0,-11-23 0 16,9 23 0-16,-9 0 20 0,-14-39 1 15,8 39 0-15,-2 2 0 0,-25-24-21 16,11 30 0-16,2-8 4 0,-46-17 1 15,35 25-1-15,-2-8 1 0,-39-23-5 16,39 26 0-16,5 0 8 0,3-3 1 0,6-1 0 16,-3 1 0-16,-3 0-9 0,8-6 0 0,-2 3 0 15,2 3 0-15,1-5-28 0,-31-27 0 16,19 32 0-16,0 6 0 0,-43-20 28 16,37 16 0-16,4 9-17 0,-36-19 0 15,38 16 0-15,0 0 0 0,-24-19 17 16,30 19 0-16,-1 1-25 0,-40-21 2 15,38 21 0-15,0-1 0 0,3 0 23 0,-6 3 0 16,1-5 0-16,-1-4-8 0,0 4 1 0,6-1-1 0,-6 1 1 16,1 2 7-16,-1 6 0 0,6-3 0 0,-6-2 0 15,1 5 24-15,-1-6 1 0,0 3 0 0,6 3 0 16,-6-6-25-16,6 3 0 0,0 0 0 0,-3 1 0 16,3 2-15-16,-39-23 0 0,33 23 0 0,1-6 1 15,-40-14 14-15,40 18 0 0,-1 1-34 16,-33-15 0-16,34 13 0 0,-1 0 1 15,-33-17 33-15,28 20 0 0,5 0 22 16,-46-3 1-16,35 6 0 0,3 8 0 16,-61-11-23-16,56 14 0 0,-6 0-45 15,-58 0 1-15,63 5-1 0,1 4 0 0,-56-1 45 16,53-2 0-16,-1 0-30 0,-48 5 0 16,46-5 0-16,0-1 1 0,-53 4 29 15,53-7 0-15,0 1-21 0,-53 6 1 16,48-7 0-16,-3 4 0 0,-70 3 20 15,70 2 0-15,-3-3-24 0,-80 12 1 16,66-6 0-16,3 0 1 0,-91 11 22 16,79-11 0-16,1 0-63 0,-5 1 1 0,-4-1-1 15,3-3 1-15,-5 3 62 0,6-6 0 0,-9 6 0 16,2 1 0-16,-2-1-161 0,3 2 0 0,-8 1-1 16,-1-3 2-16,-5 3 15 0,0 0 1 0,-116 14-1 15,64-14 1-15,168-17-228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75" units="cm"/>
          <inkml:channel name="Y" type="integer" max="2254" units="cm"/>
          <inkml:channel name="T" type="integer" max="2.14748E9" units="dev"/>
        </inkml:traceFormat>
        <inkml:channelProperties>
          <inkml:channelProperty channel="X" name="resolution" value="121.68874" units="1/cm"/>
          <inkml:channelProperty channel="Y" name="resolution" value="119.25926" units="1/cm"/>
          <inkml:channelProperty channel="T" name="resolution" value="1" units="1/dev"/>
        </inkml:channelProperties>
      </inkml:inkSource>
      <inkml:timestamp xml:id="ts0" timeString="2024-10-15T22:07:54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15T22:07:54.966"/>
    </inkml:context>
  </inkml:definitions>
  <inkml:trace contextRef="#ctx0" brushRef="#br0">31089 15028 0,'0'0'0,"0"0"0,0 0 0,0 0 0,0 14 0,0-14 0,0 0 0,0 0 0,-15 0 16,15 0-16,0 0 0,0 0 15,0 15-15,0-15 16,-14 0-16,14 0 0,0 0 16,0 0-16,0 0 15,0 0-15,0 0 0,0 0 16,0 0-16,0 0 31,0 0-31</inkml:trace>
  <inkml:trace contextRef="#ctx1" brushRef="#br0">22047 6390 448 0,'0'0'0'0,"0"0"144"0,0 0 0 0,0 0-1 0,30-14-1 16,-30 14-20-16,-5 0 0 15,5 0-86-15,-14 0-1 16,8 0 15-16,-13 0 1 15,11 0-56-15,-9-9 1 16,11 4 39-16,-13-4 0 16,11 9-45-16,-17-19 1 0,17 10 37 15,-39-16 1-15,27 16-41 16,-43-13 1-16,38 22 16 16,-27 8 0-16,35-2-10 15,-30 22 0-15,33-11-2 16,-30 59 0-16,36-53 16 15,-9 41 1-15,14-41 26 16,-2 39-1-16,5-40-44 16,8 48 1-16,-5-41 21 15,11 41 0-15,-9-48-33 0,23 12 0 16,-23-25 16-16,29-4 0 16,-12-10 46-16,85-46 0 15,-79 26-29-15,44-71 1 16,-53 54-6-16,31-88 0 15,-31 83-38-15,39-108 1 16,-38 96 11-16,27-141 0 16,-31 130 38-16,26-136 1 15,-31 153 3-15,13-68 1 16,-15 93 5-16,5-37 1 16,-9 54-10-16,-10 2 0 15,5 9-36-15,0 17 0 16,-3 9-21-16,-8 89 1 15,5-67 65-15,-8 101 0 16,6-99-6-16,-8 114 0 16,13-111-39-16,-3 124 1 15,1-115-24-15,-26 124 1 0,20-121-1 16,-19 140 0-16,19-146-61 16,-11 82 2-16,22-110 50 15,22 17 0-15,-22-48-938 16</inkml:trace>
  <inkml:trace contextRef="#ctx1" brushRef="#br0" timeOffset="450.08">22386 6463 1034 0,'0'0'0'0,"0"0"104"0,0 0 1 0,0 0 8 0,0 0-1 15,0 0-57-15,34-8 2 16,-21 8-27-16,34 0 0 16,-22-6-21-16,58-16 0 15,-61 13-33-15,33-25 0 16,-41 26 20-16,6-15 0 15,-20 12 0-15,13-17 0 16,-13 14 7-16,-11-25 1 16,3 24-3-16,-31-4 0 15,26 13-17-15,-45 3 0 0,27 6 35 16,-68 31 1-16,71-26-35 16,-35 40 1-16,43-34 62 15,-10 43 1-15,22-35 0 16,-9 71 1-16,14-65-92 15,6 70 0-15,8-67-22 16,53 54 0-16,-40-63-23 16,76 26 2-16,-61-39 13 15,71-4-1-15,-110-5-863 16</inkml:trace>
  <inkml:trace contextRef="#ctx1" brushRef="#br0" timeOffset="749.65">23384 5602 1067 0,'0'0'0'0,"0"0"170"0,0 0 1 15,-31-25-66-15,6 5 1 16,17 20-34-16,-3 6 0 15,8-3-95-15,-27 33 1 16,22-10 30-16,-28 80 1 16,25-61-55-16,-11 96 1 15,13-90 18-15,-16 132 0 16,17-119 1-16,-22 116 0 0,21-123-57 16,-7 92 1-16,13-101 34 15,-16 67 0-15,19-115-910 16</inkml:trace>
  <inkml:trace contextRef="#ctx1" brushRef="#br0" timeOffset="999.94">22776 6218 1348 0,'0'0'0'15,"0"0"155"-15,0 0 2 16,28 28-59-16,-12-19 2 16,-8-9-90-16,45 8 1 15,-23-8-104-15,89-2 1 16,-69 2 12-16,99-6 0 16,-105 0-3-16,94-2 1 15,-138 8-945-15</inkml:trace>
  <inkml:trace contextRef="#ctx1" brushRef="#br0" timeOffset="1666.26">24505 6148 854 0,'0'0'0'0,"0"0"0"0,0 0 96 0,0 0 1 0,0 0-1 0,0 0 0 16,0 0-96-16,-8 37 0 0,2-18 70 15,1 23-1-15,2-25 0 0,3 3 0 16,-5 22-69-16,-1-25 0 0,3 8 32 16,-2 29-1-16,5-26 0 0,-6 6 1 15,1-6-32-15,-1 3 0 0,3 3 0 0,-2-6-155 16,-1-6 1-16,6 4-1 0,0-4 1 0,-2 1 154 0,-1-9 0 15,3 0 0-15,3 0 0 0,5-14-163 0,-3 0 1 16,4 0 1-16,7-11-1 0,-16 11-121 0</inkml:trace>
  <inkml:trace contextRef="#ctx1" brushRef="#br0" timeOffset="1983.82">25022 6058 504 0,'0'0'0'0,"0"0"0"16,0 0 0-16,0 0 53 0,0 0-1 0,0 0 0 15,0 0 1-15,-28-25-53 0,12 25 0 0,2 0 0 16,0 8 0-16,0-5 77 0,-25 11 0 16,15 0 0-16,-1 3 0 0,-22 28-77 15,22-25 0-15,6 2 33 0,-15 23-1 16,21-20 0-16,-1-8 1 0,3 20-33 16,5-23 0-16,6 0 14 0,6 11 0 0,-1-16 0 15,9 5 0-15,11 20-14 0,-11-17 0 16,5 2-28-16,25 23 0 0,-24-28 0 15,2 1 0-15,-3-1 28 0,-2 0 0 0,-4-3 0 16,-7 0-43-16,2-2 0 0,-2-4 0 0,-6 4 1 0,0-1 42 16,0 3 0-16,-6-2 0 0,1-1 0 0,-4 6-125 15,-10 0 0-15,0 0 0 0,-6 1 0 0,-5-1 125 16,-6 5 0-16,2-7 0 0,4-1 0 0,-3-3-63 16,-3-2 1-16,6-6-1 0,5-6 1 0,25 6-70 15</inkml:trace>
  <inkml:trace contextRef="#ctx1" brushRef="#br0" timeOffset="2199.6">24284 5698 673 0,'0'0'0'16,"0"0"0"-16,0 0 53 0,0 0 1 15,0 0-1-15,0 36 0 0,0-22-53 16,6-5 0-16,-3-3-153 0,8 2 1 16,-6-2-1-16,3-6-26 0,6 2 152 0,3 4 0 15,2-6 1-15,-19 0-101 0</inkml:trace>
  <inkml:trace contextRef="#ctx1" brushRef="#br0" timeOffset="2550.11">25389 6390 528 0,'0'0'0'16,"0"0"0"-16,0 0 28 0,42 0 0 15,-20 0 0-15,5 0 1 0,37 0-29 16,-37 0 0-16,4 3-110 0,24 2-1 15,-30 1 1-15,0-6-1 0,19 6 111 16,-25-4 0-16,1 4-19 0,21 3 1 16,-24-4 0-16,-17-5-90 0</inkml:trace>
  <inkml:trace contextRef="#ctx1" brushRef="#br0" timeOffset="3050.08">26036 6165 966 0,'0'0'0'0,"0"0"0"0,-6 39 77 16,-8 18 0-16,3-32 0 0,3 3 0 16,-11 40-77-16,5-29 0 0,0 0 3 15,-14 54 1-15,12-42-1 0,-1 5 1 16,-16 51-4-16,19-56 0 0,-5-9-61 15,-12 42 1-15,23-47 0 0,-6-1 1 16,-5 12 59-16,19-31 0 0,0-9-171 0,0-8 0 16,0 0 1-16,0-2-1 0,14-21 171 15,0 3 0-15,5-13-49 0,6-7 1 16,-6-2-1-16,3-6 1 0,0 3 48 0,25-64 0 16,-19 44 0-16,2-3-28 0,34-86 1 15,-36 66-1-15,2-4 1 0,31-86 27 16,-31 100 0-16,3 7 81 0,20-44 0 15,-28 73 1-15,-1 16 0 0,4 9-82 16,-17 12 0-16,-3 5 149 0,-2 0-1 16,-6 22 1-16,0-2 0 0,0 0-149 0,0 5 0 15,-6 6 0-15,-2 8 67 0,-11 51-1 16,8-47 0-16,2-4 0 0,-15 43-66 16,10-43 0-16,-3 0-3 0,-19 40 0 15,20-48 0-15,-4-3 0 0,-13 20 3 16,14-34 0-16,0-5-93 0,-20 5 1 0,25-20-2 15,0-2 2-15,-11-26 92 0,17 8 0 16,3-13-140-16,5-48 1 0,5 39-1 16,-5 48-194-16</inkml:trace>
  <inkml:trace contextRef="#ctx1" brushRef="#br0" timeOffset="3433.75">26884 5999 617 0,'0'0'0'0,"0"0"0"0,0 0 0 0,0 0 27 0,0 0 1 0,0 0-1 0,0 0 1 0,0 0-28 0,0 0 0 16,-31-9 0-16,23 9 0 0,-3 0-8 0,-3 0 1 15,0 0 0-15,0 0 0 0,-5 9 7 0,0-3 0 16,-1 2 0-16,1 6 0 0,0 0 7 0,-14 23 0 15,22-9 0-15,0 0 0 0,-6 34-7 16,17-31 0-16,0-3 27 0,19 28 1 16,-5-33-1-16,8-1 0 0,33 12-27 15,-27-26 0-15,5-2 41 0,42-14 1 16,-42 2-1-16,-5-8 1 0,30-28-42 16,-34 19 0-16,-4-5 1 0,10-37 0 15,-22 29 0-15,-2 2 1 0,-3-3-2 0,-3 1 0 16,-3-4 0-16,-3 4-26 0,-7-43 0 15,-4 45 0-15,3 6 1 0,-22-25 25 0,17 39 0 16,0 2-153-16,-17 10 2 0,22 2-1 16,0 2-36-16,3 4 151 0,3 0 0 0,-6 2 1 15,14-8-76-15</inkml:trace>
  <inkml:trace contextRef="#ctx1" brushRef="#br0" timeOffset="3816">27721 5720 775 0,'0'0'0'16,"0"0"0"-16,0 0 69 0,0 0 1 16,0 0-1-16,-31 28 2 0,6-5-71 15,6-9 0-15,0 0 0 0,-1 0 0 16,4 3 0-16,2 0 0 0,6 0 0 0,-6 3 0 0,3-6 0 15,3 0 0-15,2 0 13 0,6-6 1 0,0 9-1 16,0 0 1-16,0 5-14 0,8 21 0 16,3-21 0-16,3 1-19 0,19 24 0 15,-19-18 0-15,3-13 0 0,5 18 19 16,-11-20 0-16,-11 0 2 0,5 15 1 16,-5-21 0-16,-5 6 0 0,-3 6-3 15,2-9 0-15,-11 3 55 0,-24 20 1 16,11-20-1-16,-6 3 1 0,-47 22-56 15,44-25 0-15,3-5-53 0,-25 5 1 0,37-14-1 16,10 0 1-16,-6-14 52 0,20 5 0 16,0 4-177-16,20-32 0 0,-6 15 1 15,-14 22-219-15</inkml:trace>
  <inkml:trace contextRef="#ctx1" brushRef="#br0" timeOffset="4083">28165 5844 1213 0,'0'0'0'0,"0"0"0"0,0 0 0 0,0 0 91 16,0 0-1-16,-5 40 0 0,2-26 1 0,-2 2-91 0,-4-1 0 16,4 4 0-16,-6-5 0 0,2 3 62 0,-7 25 1 15,5-19-1-15,0 2 2 0,-17 20-64 16,17-17 0-16,0 0 17 0,-8 29 0 15,13-29 0-15,3 0 0 0,-2 17-17 16,5-25 0-16,5-6-151 0,6 8 1 16,-2-13-1-16,-1 2 2 0,14-3 149 15,-3-8 0-15,9-5-171 0,30-20 0 16,-30 5 1-16,-28 20-417 0</inkml:trace>
  <inkml:trace contextRef="#ctx1" brushRef="#br0" timeOffset="4316.49">28895 4882 977 0,'0'0'0'0,"0"0"0"15,0 0 120-15,0 0-1 0,-6 34 1 0,1-12 0 16,-4 6-120-16,-2 9 0 0,-3 5 0 0,1 6 0 0,-7 5 66 16,-18 66 1-16,18-60-1 0,1 3 0 15,0 59-66-15,5-57 0 0,3-5-37 16,2 3 1-16,4-3-1 0,5 3 1 0,-6-6 36 15,1 51 0-15,5-50 0 0,0-7-171 16,0 57 1-16,0-62 0 0,3-3-140 16,-1 34 172-16,-4-47-2 0,2-29-218 15</inkml:trace>
  <inkml:trace contextRef="#ctx1" brushRef="#br0" timeOffset="4566.57">28229 5512 1235 0,'0'0'0'16,"0"0"0"-16,0 0 86 0,25 37 0 16,-17-29 0-16,3 6 1 0,11 9-87 15,-8-4 0-15,5-4 31 0,37 13 0 16,-29-14 0-16,6 0 1 0,45 8-32 15,-37-16 0-15,1 2-105 0,40 1-1 16,-48-9 1-16,-1-3 1 0,33-3 104 0,-36-5 0 16,4 3-183-16,29-15 0 0,-38 9 0 15,-25 14-370-15</inkml:trace>
  <inkml:trace contextRef="#ctx1" brushRef="#br0" timeOffset="4750.03">29085 5841 798 0,'0'0'0'0,"0"0"0"0,-3 17 0 16,3 9 95-16,-8 38 1 0,5-33 1 0,1 3-1 15,-4 39-96-15,6-34 0 0,3-8-78 0,8 34 0 16,-6-31-1-16,-2-6 2 16,14 9 77-16,-9-23 0 0,3 0-136 0,3-9 1 15,-6-2-1-15,-8-3-212 0</inkml:trace>
  <inkml:trace contextRef="#ctx1" brushRef="#br0" timeOffset="5449.89">29663 5670 1157 0,'0'0'0'16,"0"0"0"-16,0 0 14 0,-6 64 0 15,1-35 0-15,-4 2 1 0,1 2-15 0,-3-5 0 16,0 9 0-16,0-3 56 0,-11 45 1 16,16-43-1-16,-2 6 1 0,-3 37-57 0,11-42 0 15,0 5-43-15,3 28 1 16,2-42-1-16,1 0 0 0,5 9 43 0,-3-23 0 16,3-5-67-16,8-4 1 0,-5-5 0 15,6-8-1-15,13-12 67 0,-8-2 0 0,-3-7-105 16,33-41 0-16,-28 28-1 0,-2-3 1 15,0-3 105-15,-3-3 0 0,-2 1 0 0,-1-7-94 16,20-49 2-16,-23 58 0 0,1 3-1 16,19-26 93-16,-28 43 0 0,3 6-7 15,3 2 0-15,-14 12 0 0,0 8 0 16,8 14 7-16,-5-6 0 0,0 6 181 16,2 28 0-16,1-19-1 0,-1 11 1 0,4 2-181 15,-7 1 0-15,7-3 0 0,2-6 127 16,5-11 0-16,-5 2 0 0,6 1 0 0,-1 2-127 0,1-7 0 15,5 1 0-15,3-2 0 0,3 1 140 0,5-4 0 16,-6-3 1-16,4-2-1 0,-9-6-140 0,5-3 0 16,1 0 0-16,-9-2 0 0,1-1 86 0,-12-2-1 15,3-1 0-15,0-5 1 0,0 0-86 0,0 0 0 0,0-6 0 16,3 3 0-16,-6-8-12 0,12-20 0 16,-9 17 1-16,-8 0 0 0,-1-31 11 15,-4 30 0-15,-1 7-27 0,-3-20 0 16,-5 28 0-16,3 0 0 0,-22-14 27 15,13 19 0-15,-5 6-15 0,-25 15 0 16,22 2 0-16,-3 8 0 0,-30 34 15 16,25-19 0-16,6-3 8 0,-1 5 0 0,6 3 0 0,3 0 1 15,2 1-9-15,-5 55 0 0,14-53 0 16,5 3 42-16,8 45 1 0,4-57 0 16,7 1 1-16,28 31-44 0,-16-40 0 15,5-6 22-15,42 9 0 0,-37-20 0 0,9-2 0 16,50-9-22-16,-44-6 0 0,-1-2-132 15,53-29 2-15,-58 17-1 0,0-2 1 16,33-29 130-16,-44 23 0 0,-3 0-175 16,9-28 0-16,-31 22 1 0,-11 34-838 15</inkml:trace>
  <inkml:trace contextRef="#ctx1" brushRef="#br0" timeOffset="5733.62">29290 5138 415 0,'0'0'0'0,"0"0"0"0,0 0 0 0,0 0-79 0,0 0 0 0,0 0-1 0,0 0 2 16,0 0 78-16,0-31 0 0,0 25 0 16,2-2-7-16,4 2 0 0,-3-2 0 0,-6 2 1 0,3 6-48 15</inkml:trace>
  <inkml:trace contextRef="#ctx1" brushRef="#br0" timeOffset="6050.08">27881 5186 910 0,'0'0'0'0,"0"0"0"15,0 0 0-15,0 0 29 0,0 0 0 0,0 0 0 16,0 0 1-16,0 0-30 0,0 0 0 0,0 0 0 15,0 0 0-15,0 0-130 0,0 0 1 0,0 0-1 16,0 0 1-16,30-6 61 0,-10-2 0 0,-20 8-212 16</inkml:trace>
  <inkml:trace contextRef="#ctx1" brushRef="#br0" timeOffset="6701.84">31696 4924 1079 0,'0'0'0'0,"0"0"0"0,0 0 108 0,0 0 1 0,0 0-1 16,0 0 0-16,0 0-108 0,0 0 0 0,0 0 72 16,-39 6 0-16,25-1-1 0,-5 7 2 15,-20 13-73-15,20-8 0 0,-1 3 31 16,-4 8 0-16,2 0 0 0,-1 0 1 0,4 9-32 16,-14 33 0-16,14-28 0 0,5 3-30 15,-17 62 1-15,20-51-1 0,0 9 1 16,0 5 29-16,3 1 0 0,-3-1 0 0,8 3-55 0,-2 76 1 15,5-78 0-15,-6-1 0 0,12 68 54 16,2-76 0-16,6-3-109 0,5 0 1 16,3-6-1-16,6-11 2 0,5 1 107 0,3-7 0 15,5-5 0-15,3-3 0 0,-5 0-133 0,5-8-1 16,3 3 0-16,-8-9 2 0,-39-14-337 0</inkml:trace>
  <inkml:trace contextRef="#ctx1" brushRef="#br0" timeOffset="7583.53">31812 5819 865 0,'0'0'0'0,"0"0"0"0,0 0 54 0,0 0 1 0,0 0 0 0,0 0 0 16,0 0-55-16,0 0 0 0,8-34-4 15,28-3 0-15,-11 15 0 0,2-3 1 16,15-26 3-16,-20 29 0 0,0-7 17 15,22-13 0-15,-24 28 0 0,-1 0 1 16,8-6-18-16,-13 12 0 0,-3 2 25 0,0 6 0 16,-11 0 0-16,9 6 1 0,2 2-26 15,-6 4 0-15,4 4 67 0,2 32-1 16,0-25 0-16,0 5 0 0,8 28-66 16,-16-28 0-16,0 3 49 0,-1 3 0 15,-2 0 0-15,0 2 0 0,0 1-49 0,0 33 0 16,-2-27 0-16,-1-4 20 0,0 42 0 15,3-44 0-15,0-6 1 0,-5 25-21 16,5-33 0-16,-3-9-117 0,3 6 0 16,0-15-1-16,0-5 2 0,0 6 116 15,0-6 0-15,0 0-177 0,8-3 1 16,-8 3 0-16,0 0-413 0</inkml:trace>
  <inkml:trace contextRef="#ctx1" brushRef="#br0" timeOffset="7850.07">32538 5414 932 0,'0'0'0'0,"0"0"0"0,0 0 106 16,0 0 0-16,-22 28 0 0,6-14 1 15,-34 25-107-15,19-13 0 0,-7 2 64 16,-45 36 1-16,41-27 1 0,-2-3-1 15,0-3-65-15,0 5 0 0,0 7 0 0,5 4 48 16,-36 38 1-16,39-43-1 0,1 9 2 0,-37 41-50 16,41-49 0-16,-2-7-100 0,-19 35 2 15,30-46-1-15,5 0 1 0,-5 6 98 16,19-25 0-16,3-6-144 0,20-9 2 16,-7-5-1-16,-13 14-599 0</inkml:trace>
  <inkml:trace contextRef="#ctx1" brushRef="#br0" timeOffset="8216.74">32743 4859 651 0,'0'0'0'15,"0"0"0"-15,0 0 74 0,-17 34 1 0,9-31-1 16,2 8 0-16,3 12-74 0,3-9 0 16,0-6 111-16,3 6-1 0,8 0 1 0,3 1-1 15,5 7-110-15,1 3 0 0,-1 6 0 0,3-3 0 0,-2-5 62 16,-1 5 0-16,-3 6 1 0,4-3-1 0,-9 3-62 16,16 36 0-16,-16-25 0 0,-2 3 0 15,5 45 1-15,-14-43-1 0,0-5 1 16,-3 3-1-16,-3 3 0 0,1-1 0 0,-9 4-15 15,-22 47 1-15,17-45 0 0,-3 1 0 16,-34 49 14-16,29-52 0 0,-1-1-104 16,-24 40 1-16,27-56-1 0,3-6 1 0,-11 17 103 15,24-34 0-15,1-9-155 0,2-2 1 16,1-6-1-16,5 3-375 0</inkml:trace>
  <inkml:trace contextRef="#ctx1" brushRef="#br0" timeOffset="8450.62">33218 5515 1179 0,'0'0'0'15,"0"0"0"-15,0 0 99 0,-22 42 2 0,11-33-2 16,2 2 2-16,-16 3-101 0,17-6 0 16,3-8-106-16,-1 6 2 0,6-6-1 15,-5 8-87-15,-1-8 103 0,6 0 1 0,0 0-584 16</inkml:trace>
  <inkml:trace contextRef="#ctx1" brushRef="#br0" timeOffset="8600.24">33254 6303 11 0,'0'0'0'16,"0"0"0"-16,0 0 0 0,0 0 1 16,24-6-1-16,-24 6-9 0</inkml:trace>
  <inkml:trace contextRef="#ctx1" brushRef="#br0" timeOffset="10700.24">23210 8348 517 0,'0'0'0'0,"0"0"0"0,0 0-30 0,0 0 2 16,0 0-1-16,0 0 1 0,0 0 28 16,0 0 0-16,0 0 23 0,-33-34 0 0,33 34 0 15,-6-3 1-15,0-11-24 0,4 9 0 16,-4-1 31-16,-8-2-1 0,9 13 0 16,-1-5 0-16,-8 0-30 0,9 0 0 15,-3 0 43-15,-3 3 0 0,2 8 0 0,4-2 1 16,-6-1-44-16,8 1 0 0,0 2 32 15,0 20 1-15,3-14 0 0,0 5 0 16,9 35-33-16,-4-21 0 0,1 1-3 16,-3-1 1-16,-1 4-1 0,1-1 1 0,3 3 2 15,-6 0 0-15,0 1 0 0,0-7 0 0,-6 6-3 0,3 29 0 16,3-35 0-16,-2-2 1 0,-1 17 2 16,3-34 0-16,0-6-5 0,3 3 0 15,-6-6 0-15,3-8 1 0,0 6 4 16,0-6 0-16,0 0-11 0,5-6 0 15,-2 1 0-15,3-4 1 0,-1-8 10 16,9-16 0-16,-6-9 0 0,9-20-6 0,2 3 1 16,-11-3-1-16,4 8 1 0,-10-2 5 0,15-59 0 15,-3 58 0-15,-1 1 3 0,15-48 1 16,-11 65 0-16,-4 5 0 0,-1 3-4 0,1 11 0 16,-10 6 0-16,-3 14 53 0,0 0 0 0,6 0 0 15,-6 0 2-15,5 0-55 0,1 3 0 0,-4 3 0 16,9-1 0-16,-2 1-2 0,13 16 0 15,-8-13 0-15,5 5 0 0,14 14 2 16,-22-22 0-16,-2 5-89 0,10 8 2 16,-14-10 0-16,9 2-1 0,8 12 88 15,-5-9 0-15,2 0-108 0,14 8-1 0,-24-13 1 16,-9-9-163-16</inkml:trace>
  <inkml:trace contextRef="#ctx1" brushRef="#br0" timeOffset="11416.7">23779 8525 640 0,'0'0'0'0,"0"0"0"0,0 0 37 0,0 0 0 16,0 0 0-16,0 0 1 0,0 0-38 0,33 26 0 16,-25-21 6-16,3 7 1 0,-5-4-1 15,2-5 1-15,22 11-7 0,-10-3 0 16,-1-2 50-16,20 5 0 0,-20-9 0 15,0-2 1-15,1 3-51 0,2-1 0 0,0-2 0 16,0 3 72-16,11-1-1 0,-16-7 0 0,-1-1 2 16,20-11-73-16,-22 5 0 0,0-2-25 15,11-14 2-15,-17 11-1 0,3 0 1 16,-5-20 23-16,-4 14 0 0,-2 3-56 16,-5-31 1-16,2 29-1 0,-2 2 0 15,-9-20 56-15,0 23 0 0,0 0 2 0,-11-6 1 16,11 18 0-16,9 4 0 0,-25 12-3 15,16-2 0-15,-6 2 66 0,-24 22-1 16,25-10 0-16,2 7 0 0,-13 29-65 16,19-31 0-16,3 3 65 0,-6-3-1 15,8 6 0-15,-2 2 1 0,2 3-65 0,1-5 0 16,-1-1 0-16,4 6 0 0,4-8 51 0,9 34-1 16,-5-34 0-16,8-12 1 0,19 17-51 15,-14-27 0-15,1-7-74 0,38-8 0 16,-17-2-1-16,9-9 1 0,-3 0 74 0,11-6 0 15,0-2 0-15,5-15-110 0,1-2-1 0,-9-1 1 16,-5-2-1-16,-50 42-624 0</inkml:trace>
  <inkml:trace contextRef="#ctx1" brushRef="#br0" timeOffset="11883.74">24983 7752 752 0,'0'0'0'0,"0"0"0"0,0 0 32 15,0 0 0-15,0 42 0 0,0-22 0 0,-3 8-32 0,3-3 0 16,0 6 0-16,0 5 39 0,0-7 0 0,0 7 0 15,-2-2 1-15,-1 11-40 0,3 62 0 16,0-56 0-16,-6 5 85 0,6 65 0 16,0-65 1-16,-5-5 0 0,2-1-86 0,3 12 0 15,0-3 0-15,-3 3-23 0,3 54 0 16,-3-66 0-16,-2-2 1 0,-1 36 22 16,6-53 0-16,6-3-164 0,5 9 0 0,-14-26 1 15,0-11-92-15,-10-5 162 0,7 5 1 16,6 0-176-16</inkml:trace>
  <inkml:trace contextRef="#ctx1" brushRef="#br0" timeOffset="12166.92">24547 8300 1202 0,'0'0'0'0,"0"0"0"0,0 0 90 0,27 20-1 15,-18-17 0-15,2 8 2 0,8 3-91 16,-5-14 0-16,-3 3 45 0,27 2 1 16,-10 1-1-16,5-6 1 0,39 6-46 15,-39-6 0-15,3 0-12 0,28-3 0 16,-26 3 0-16,4 0 0 0,46 0 12 16,-46 0 0-16,2 3-99 0,44 8-1 15,-46-8 1-15,2 5 1 0,41 6 98 16,-49-11 0-16,-2 3-217 0,26-1 1 15,-29-10-1-15,-9 5-56 0,19-9 216 16,-27 9 0-16,-14 0-140 0</inkml:trace>
  <inkml:trace contextRef="#ctx1" brushRef="#br0" timeOffset="12550.53">25773 8264 606 0,'0'0'0'0,"0"0"0"0,3 14 108 16,11 22 1-16,-14-10-1 0,0 10 1 16,0 37-109-16,0-36 0 0,0-3 15 15,0-1 1-15,0-2-1 0,0 3 1 0,0 3-16 16,0-6 0-16,-6 0 0 0,6 0 0 0,-5-3 92 0,2 0 1 15,3-8-1-15,0 2 1 0,-3-8-93 0,3 0 0 16,3-5 0-16,0-7 0 0,-3-2 52 0,0 6 1 16,0-6-1-16,11 6 0 0,-9-12-52 0,4 0 0 15,5-10 0-15,8-7 0 0,9-14 55 0,0-2 2 16,-4 2-1-16,-1 4 0 0,-4 2-56 0,22-40 0 16,-27 38 0-16,0 2 15 0,5-28 1 15,-8 31 0-15,-5 2 0 0,-1-19-16 16,-5 31 0-16,0 14-97 0,-2-6 0 15,2 1 1-15,0 5 0 0,0-3 96 16,0 3 0-16,2-8-167 0,1 2 1 16,-3 6 1-16,0 0-648 0</inkml:trace>
  <inkml:trace contextRef="#ctx1" brushRef="#br0" timeOffset="12999.7">26359 8399 493 0,'0'0'0'0,"0"0"0"15,0 0 61-15,0 0-1 0,0 0 0 0,0 0 0 16,0 0-60-16,0 0 0 0,14 28 112 16,-14-14 0-16,-6 0 1 0,3 0-1 15,-2 31-112-15,5-20 0 0,-6 1 40 16,1 5 1-16,2 0 0 0,3-3 0 0,0 0-41 15,-3 0 0-15,3 9 0 0,0-1 0 0,-3 12 19 0,3-6 1 16,3-2-1-16,3-7 1 0,-1 1-20 0,1 17 0 16,-6-37 0-16,0-9 36 0,0-5 0 15,0 9 0-15,0-9 1 0,0 0-37 16,3-9 0-16,-1 4 0 0,-2-4 43 0,0 4 0 16,3-18 0-16,5-11 1 0,1-13-44 0,-1-4 0 0,-5 6 0 15,2 6 0-15,1 2 40 0,10-50 1 16,-5 28-1-16,6-3 0 0,13-59-40 15,-13 65 0-15,2-1 7 0,-2-2 1 0,-3 17 0 16,-9 8 0-16,3 9-8 0,-2 0 0 0,-6 11 0 16,0 5 0-16,0 9-20 0,-11 3 0 0,5 8 0 15,-2-8 1-15,0 8 19 0,-3 3 0 0,-3 0 0 16,0 9 0-16,-2 8-92 0,-12 22 1 16,28-39 0-16,3 0-1 0,13-5 92 15,-10-4 0-15,2-5-129 0,17 0-1 16,-11 0 1-16,-14 0-697 0</inkml:trace>
  <inkml:trace contextRef="#ctx1" brushRef="#br0" timeOffset="13150.07">27110 8261 11 0,'0'0'0'0,"0"0"0"0,0 0 0 0,0 0 1 0,0 0-1 0,0 0 1 0,0 0-11 0</inkml:trace>
  <inkml:trace contextRef="#ctx1" brushRef="#br0" timeOffset="13600.11">27091 8399 741 0,'0'0'0'16,"0"0"0"-16,-6 28 102 0,1 6-1 16,2-20 1-16,3 3-1 0,-11 16-101 15,5-19 0-15,4 3 51 0,-4 3 0 0,6 2 1 16,0 15-1-16,-11 11-51 0,0 8 0 0,0-14 0 16,3-5 0-16,2-9 52 0,1 0 0 0,-1-5 0 15,1-1 2-15,-1-2-54 0,-5-3 0 16,5-6 0-16,4-8 0 0,2-3 1 0,0 5 0 0,0-5 0 15,-3 0-1-15,-3-8 0 0,6-3 0 0,6-3 0 16,-6-3 2-16,3-11 1 0,5-15-1 0,3-13 1 16,6-3-3-16,21-70 0 0,-24 70 0 0,5 5-3 15,-8-11 1-15,12 4 0 0,7 1 0 16,-2-1 2-16,5 2 0 0,-8 16 0 0,-1 10 0 0,-4 4 34 16,2 7 1-16,-3 8 0 0,1 0 0 0,-4 14-35 15,-2 0 0-15,0 5 0 0,-3-5 0 0,3 9 55 16,-6-4 1-16,9 10-1 0,5 1 0 0,8 7-55 15,0 2 0-15,-2-2 0 0,-14 5 0 0,0 0 15 16,16 37 0-16,-22-32 0 0,3 4 1 16,9 42-16-16,-15-37 0 0,-2 0-52 0,-3 3 0 15,5 3 0-15,-5-6-1 0,0 3 53 0,0 3 0 16,-5-11 0-16,2-6 0 0,-2-6-139 0,-1-3-1 16,1-13 1-16,-4-9 0 0,9 0-777 0</inkml:trace>
  <inkml:trace contextRef="#ctx1" brushRef="#br0" timeOffset="23350.01">6309 7594 11 0,'0'0'0'0,"0"0"0"0,0 0 0 0,0 0 1 16,0 0-1-16,0 0 1 0,0 0-1 15,0 0 0-15,-33 23 0 0,8-9 1 16,12-3-1-16,2 0 1 0,-17 0-1 15,17-8 0-15,3 0 0 0,-12 5 0 16,15-8 0-16,-4 3 1 0,-2 3-1 16,3 0 0-16,3-6 58 0,-15 0 1 15,9 0 0-15,3 2 0 0,-17 10-59 0,17-10 0 16,-3 4 50-16,-9 0-1 16,12-6 0-16,-3 2 0 0,-17 10-49 0,12-9 0 15,-6 2 44-15,-22 9 1 0,24-14-1 16,6 3 0-16,-24 3-44 0,27-6 0 15,2 0 63-15,-2-3 0 0,3 3 1 0,3 0-1 16,-1-6-63-16,3 6 0 0,-2-5 25 16,-9-1 0-16,8 3 0 0,1 3 1 15,-9-8-26-15,0 2 0 0,3 0 33 16,-30 4 1-16,10 2-1 0,4 0 0 16,-37 17-33-16,39-12 0 0,-2 4 15 15,-28 10 0-15,38-13 0 0,0 2 0 0,-5 1-15 16,11-4 0-16,3 1 27 0,-3 5 1 15,3-5-1-15,2 0 2 0,-8 8-29 16,9 0 0-16,-6-6 40 0,2 1 1 16,4 5 0-16,-9 5 0 0,3 4-41 0,3-3 0 15,-6 2 0-15,3-5 0 0,3 3 47 0,2 2 1 0,-5-2-1 16,3-6 1-16,2 6-48 0,6-6 0 0,0 8 0 16,-5-2 0-16,2 2 28 0,-3 21 0 15,6-21 0-15,-5-2 1 0,5 25-29 16,0-26 0-16,0-4 13 0,14 10 0 15,-3-14 0-15,3-2 2 0,24 5-15 16,-7-9 0-16,2 4 13 0,39-9 1 16,-39 0 0-16,0 0 0 0,30 0-14 15,-32 5 0-15,-4-5 0 0,26 3 0 16,-28 8 0-16,0-2 1 0,16 13-1 16,-22-10 0-16,1 2-2 0,18 17 0 0,-18-23 0 15,-1 6 0-15,25 20 2 0,-24-20 0 16,4 6 5-16,18 11 0 0,-23-17 0 0,6-9 1 15,-6 4-6-15,6-1 0 0,-5 1 0 0,4-4 9 16,4 1 0-16,-3-1 0 0,3 4 0 0,2-3-9 16,3 5 0-16,-8-6 0 0,-3-5 0 0,3 0 10 15,-6 0 1-15,6 0 0 0,-6-2 0 0,1-1-11 16,-1 0 0-16,6 3 0 0,3-6 0 0,-3 4 6 16,-3-1 0-16,2 0 0 0,-4 3 1 0,-6-6-7 15,2 1 0-15,4 2 0 0,-1-3 0 0,0 6-1 16,20-8 1-16,-12 2-1 0,4-2 1 0,21-6 0 15,-30 8 0-15,3 3-8 0,20-8 0 16,-32 11 0-16,7 0 1 0,10-3 7 16,-16 3 0-16,0 0 0 0,16-8 1 15,-13 5 0-15,8 0 0 0,13-3-1 16,-18 4 0-16,4-1 2 0,23 0 0 16,-30-3 0-16,2 4 0 0,14-4-2 15,-13-2 0-15,-1 2-36 0,28-8 0 16,-22 5 0-16,8-5 0 0,20-11 36 15,-29 14 0-15,-4-3 20 0,10-12 1 16,-16 18 0-16,0-3 0 0,11-1-21 16,-12 7 0-16,-4-4 20 0,16 4 1 15,-20-1-1-15,9 3 1 0,5-8-21 16,-8 8 0-16,-2 3-3 0,15-8 0 16,-15 2 0-16,2 0 1 0,8-2 2 0,-13-3 0 15,2 8 5-15,3-11 1 0,-8 5 0 16,2 4 0-16,6-9-6 0,-8 8 0 15,3 3-2-15,-1-8 0 0,-5 11 0 0,6 0 0 16,2-3 2-16,-8 3 0 0,5-8-4 16,-2 2 1-16,0 1-1 0,5-1 1 15,-8 3 3-15,0 3 0 0,6-8 0 0,-6 8-1 16,3-6 0-16,-3 6 0 0,5-6 1 0,1 1 0 16,-1 2 0-16,-5-5 0 0,3 2 0 0,2 0 24 15,-5 4 1-15,6-10-1 0,-6 4 2 0,5-1-26 16,-5 1 0-16,3 2 0 0,3-5 0 0,-6 3 16 15,5-1 1-15,-5 1-1 0,0 2 1 0,6-2-17 0,-6 2 0 16,0 0 0-16,0-2 0 0,3 2-14 0,2 4 0 16,-5-10 0-16,0 4 1 0,0-1 13 0,0 1 0 15,0 2 0-15,6-5 0 0,-6 3-12 0,0-12 0 16,0 9-1-16,-6-1 1 0,1-10 12 16,2 13 0-16,3-5 1 0,-6-8 0 15,1 11 0-15,5 2 1 0,-9-5-2 16,9 0 0-16,0 6-8 0,-5-6 1 15,5 8 0-15,-6-2 0 0,1-4 7 16,2 9 0-16,-8-5 12 0,-8-3 1 16,5 5 0-16,0 3 1 0,-19-8-14 15,14 11 0-15,-1-3-10 0,-16-2 1 16,23-1 0-16,-1 3 1 0,-11-11 8 16,17 8 0-16,-3-2-4 0,-9-6 1 15,12 6-1-15,-3-4 1 0,-14-5 3 0,17 9 0 16,-6 2-16-16,-16-8 1 0,16 9 0 15,-6 2 0-15,-18-11 15 0,18 8 0 16,1 6-10-16,-20 0 0 0,20-5 0 16,0 5 1-16,-14 0 9 0,19-3 0 0,-6 3-1 15,-13 0 1-15,14-6-1 0,8 6 1 16,-8-8 0-16,5 8 0 0,0-6 7 16,-11 3 0-16,6 3 0 0,-1 3 0 15,-38 3-7-15,31-6 0 0,2 2-1 16,-28 10 0-16,29-12 0 0,-1 0 0 15,-20 0 1-15,23-6 0 0,-2 6 1 0,-23 0 0 16,27-6 0-16,-5 4 0 0,-8-4-1 16,14 3 0-16,2-2-6 0,-16-10 1 15,19 7-1-15,1 2 1 0,-4-5 5 16,3 8 0-16,0-5 0 0,3 2-44 0,3 1 1 16,-6 2-2-16,-5-3 2 0,-1-2 43 0,-4 8 0 15,-4 0 0-15,-2 0 0 0,-4 0 4 0,-37 14 0 16,38-6 0-16,-3-5 1 0,-31 11-5 15,34-3 0-15,3 3-54 0,-28 6 0 16,30-9 0-16,3 1 0 0,-27 10 54 16,21-8 0-16,4-5-133 0,-37 13 0 15,26-11 1-15,4 4-1 0,-43 7 133 16,33-16 0-16,5 8-144 0,-41 3-1 16,36-9 1-16,44-8-282 0</inkml:trace>
  <inkml:trace contextRef="#ctx1" brushRef="#br0" timeOffset="30416.31">28779 8143 460 0,'0'0'0'0,"0"0"0"0,0 0 0 0,0 0 41 0,0 0 1 0,0 0-1 0,0 0 1 0,0 0-42 16,0 0 0-16,0 0 0 0,0 0 0 0,0 0 59 0,0 0 0 16,0 0 1-16,0 0 0 0,0 0-60 15,0 0 0-15,0 0 0 0,0 0 0 0,0 0 44 0,0 0 0 16,0 0 0-16,0 0 2 0,19-31-46 0,-8 25 0 16,3-5 0-16,2 2 0 0,4 1 96 0,-1 0 0 15,0-4 1-15,1 4 0 0,-1-1-97 0,0 1 0 16,1 2 0-16,-1-5 0 0,3 0 44 0,17-9 0 15,-25 9 1-15,-1 2-1 0,15-13-44 16,-14 13 0-16,-3 9 46 0,6-8 0 16,-6 2 0-16,0 1 0 0,8 2-46 15,-11 3 0-15,1 3 24 0,2 2-1 16,-11-5 0-16,5 9 0 0,1-4-23 0,-1 4 0 16,-5 5 0-16,6 0 18 0,-4 0 1 0,4 0-1 15,-1 3 1-15,-5 8-19 0,3-2 0 0,3-1 0 16,-1-2 0-16,1 3 19 0,8 24 1 15,-12-24-1-15,7 5 1 0,7 28-20 16,-5-28 0-16,-5 1 23 0,10 38-1 16,-7-39 0-16,-1 0 0 0,0 29-22 0,-5-35 0 15,0 4 12-15,2-4 0 0,-2-2 0 0,3 2 0 16,-1-5-12-16,1-3 0 0,-1-3 0 0,1-2 0 16,-4-1-18-16,-2-2 0 0,0-6 0 0,6 6 1 0,-6-6 17 15,0 0 0-15,0 0 0 0,0 0 0 0,0 0-127 16,0 0 1-16,0 0-1 0,0 0 1 0,0 0 126 15,0-12 0-15,-6-2 0 0,4-3-184 16,-4-30 0-16,3 18 1 0,3 29-600 16</inkml:trace>
  <inkml:trace contextRef="#ctx1" brushRef="#br0" timeOffset="30816.2">29464 8013 617 0,'0'0'0'0,"0"0"0"0,0 0 0 0,0 0 44 0,0 0 0 0,0 0 0 16,0 0 2-16,0 0-46 0,0 0 0 0,0 0 0 16,0 0 0-16,0 0 102 0,0 0 1 0,0 0 1 15,0 0-1-15,0 0-103 0,0 0 0 0,0 0 0 16,0 0 0-16,0 0 81 0,0 0-1 0,-28 28 0 15,17-14 0-15,-3-5-80 0,0 5 0 0,3 3 0 16,-8 0 0-16,5-3 91 0,3 3-1 0,-3 2 1 16,-2 4-1-16,-1-6-90 0,-8 22 0 0,14-19 0 15,3 2 32-15,-11 15 1 0,10-17 0 16,4 2 0-16,-15 20-33 0,12-19 0 16,0-6 0-16,-9 22 0 0,12-22 0 15,-6-3 1-15,-6 20-1 0,9-20 0 0,0 0-23 16,-3 0 1-16,0 0-1 0,-1 0 1 0,1 0 22 15,3 0 0-15,-3-5 0 0,8-4 0 0,3-5-176 16,0 0 1-16,-5 3-1 0,5-3 0 0,0 0 9 16,11-17 0-16,-3 3-1 0,-8 14-378 15</inkml:trace>
  <inkml:trace contextRef="#ctx1" brushRef="#br0" timeOffset="31649.79">30129 7999 426 0,'0'0'0'0,"0"0"0"0,0 0 0 0,0 0 93 0,0 0 0 0,0 0 0 0,-19-28 1 0,14 22-94 0,-7 4 0 16,7-4 0-16,2-2 117 0,3 8 1 15,0 0-1-15,0 0 0 0,-5 0-117 16,5 0 0-16,-3-6 79 0,3 6-1 16,0 0 0-16,0-9 2 0,0 9-80 15,0 0 0-15,0 0 118 0,0 0 2 0,0 0-1 16,11 15 1-16,6-1-120 0,-4-3 0 0,12 6 0 16,-3-3 0-16,9 8 15 0,2 1 0 0,-3-1 0 15,-2-8 1-15,-3-2-16 0,2-4 0 0,4 1 0 16,-4 2 0-16,4 0 9 0,-4 0 1 0,4-2 0 15,-6 5 0-15,2 6-10 0,20 5 0 16,-25-8 0-16,0 5 1 0,14 15 0 16,-22-23 0-16,0 0 0 0,0 14-1 15,-6-14 0-15,0 0 3 0,9 9 0 16,-6-18 0-16,-8 4 1 0,8 8-4 0,-6-12 0 16,-5 1 45-16,0 2 1 0,0-8 0 15,0 6 0-15,-5 2-46 0,-1-2 0 0,-2 0 10 16,-22 5 0-16,7-5 0 0,-1 8 0 15,-34 0-10-15,30-9 0 0,-2 4-19 16,-23 5 1-16,25-9 0 0,6 4 0 16,-25 11 18-16,14-6 0 0,-3 8-5 15,0 1 0-15,-8 5 0 0,0-6 0 0,-6 6 5 16,1 6 0-16,4-3 0 0,-4 3 0 0,2-6-34 16,-3 9 2-16,14-9 0 0,6-9 0 0,5-2 32 15,-14 11 0-15,25-19 0 0,9-3-203 0,5-6 1 16,0-9 1-16,5 3-1 0,1-8 37 0,8-3 2 15,8-22-1-15,8-6 0 0,-30 45-372 0</inkml:trace>
  <inkml:trace contextRef="#ctx1" brushRef="#br0" timeOffset="32399.53">31676 8044 1112 0,'0'0'0'0,"0"0"0"0,0 0 0 0,0 0 34 0,0 0 0 0,0 0 0 0,0 0 1 0,0 0-35 15,0 0 0-15,0 0 0 0,0 0 0 0,0 0 0 0,0 0 1 16,0 0-1-16,0 0 1 0,0 0-1 0,0 0 0 15,0 0 0-15,-33 0 0 0,22 0 43 0,-3 0 0 16,0 6 0-16,1-1 0 0,-1 10-43 0,3-7 0 16,-6 0 0-16,1 6 0 0,-1 6 42 0,1-6 1 0,-1 3 0 15,3 3 0-15,-5 0-43 0,-6 30 0 16,14-27 0-16,0 5 81 0,-8 22 1 16,13-24 0-16,6-1 0 0,-8 26-82 15,2-26 0-15,1-2 20 0,5 13 1 16,0-16-1-16,0 0 1 0,5-4-21 0,1 4 0 15,2-6 0-15,-2 0 4 0,7 0 0 0,-4-5 0 16,-1-1 0-16,3 1-4 0,3-4 0 0,8 1 0 16,-3-1 0-16,3 4 17 0,3-6 1 0,3-3-1 15,2-3 0-15,1 3-17 0,-1-9 0 0,-5 4 0 16,0-9 0-16,0 0 46 0,21-14 0 16,-21 11 0-16,-3 0 1 0,17-23-47 0,-20 21 0 15,1-1 42-15,10-11 0 0,-24 17 0 16,2 3 0-16,0-6-42 0,-5 3 0 0,0 0 2 15,2-23 1-15,1 12 0 0,-6-3 0 16,3-3-3-16,-1 0 0 0,1 3 0 0,0 0 2 16,-3-1 1-16,0 10-1 0,0 5 1 0,-3 8-3 15,3 6 0-15,-5-8 0 0,2 2 0 0,3 3 19 16,-6-5 1-16,-2 2 0 0,-3 0 0 0,-3 1-20 16,0 2 0-16,-16-5 0 0,-3 2 0 0,-9 6-73 0,-5 0 0 15,12 0 0-15,1 6 0 0,10 2 73 0,-7-5 0 16,9 2 0-16,5 1 0 0,4 3-109 0,2 2-1 15,8-8 1-15,-5-6 1 0,8 3-1253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6: Functions with return values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CMTP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7A92-F87A-96B5-A180-DA6983BF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69D-900C-619B-9099-88E9B54E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E2F0-0539-FD75-1C82-18549F67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A7557-C05F-C194-9724-D6AA5C27BE6A}"/>
              </a:ext>
            </a:extLst>
          </p:cNvPr>
          <p:cNvSpPr txBox="1"/>
          <p:nvPr/>
        </p:nvSpPr>
        <p:spPr>
          <a:xfrm>
            <a:off x="6331771" y="4756948"/>
            <a:ext cx="4557658" cy="1015663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dead_code_ex4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dead_code_ex4()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print('done!')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  <a:endParaRPr lang="en-A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AD7D-2E60-AAA1-F89C-C82B400E74B9}"/>
              </a:ext>
            </a:extLst>
          </p:cNvPr>
          <p:cNvSpPr txBox="1"/>
          <p:nvPr/>
        </p:nvSpPr>
        <p:spPr>
          <a:xfrm>
            <a:off x="4472514" y="266287"/>
            <a:ext cx="287655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more examples of functions with </a:t>
            </a:r>
            <a:r>
              <a:rPr lang="en-CA" b="1" dirty="0"/>
              <a:t>dead code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6D96-B678-DC2B-072C-3B176130CB08}"/>
              </a:ext>
            </a:extLst>
          </p:cNvPr>
          <p:cNvSpPr txBox="1"/>
          <p:nvPr/>
        </p:nvSpPr>
        <p:spPr>
          <a:xfrm>
            <a:off x="232356" y="1887083"/>
            <a:ext cx="3711272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dead_code_ex1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2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3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E59A4-7DE0-4CF0-CF63-122BB92213A0}"/>
              </a:ext>
            </a:extLst>
          </p:cNvPr>
          <p:cNvSpPr txBox="1"/>
          <p:nvPr/>
        </p:nvSpPr>
        <p:spPr>
          <a:xfrm>
            <a:off x="232356" y="3853886"/>
            <a:ext cx="5262979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dead_code_ex2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n = 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print('Hello!')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97E83-A013-5198-FA21-5BB26697F619}"/>
              </a:ext>
            </a:extLst>
          </p:cNvPr>
          <p:cNvSpPr txBox="1"/>
          <p:nvPr/>
        </p:nvSpPr>
        <p:spPr>
          <a:xfrm>
            <a:off x="6331771" y="1751617"/>
            <a:ext cx="5262979" cy="224676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dead_code_ex3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x &lt;=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print('up')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elif</a:t>
            </a:r>
            <a:r>
              <a:rPr lang="en-US" sz="2000" dirty="0">
                <a:latin typeface="Consolas" panose="020B0609020204030204" pitchFamily="49" charset="0"/>
              </a:rPr>
              <a:t> x &gt;=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print('down')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print('around')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4C7B97-28B1-979D-39F6-DA3115E5B8DE}"/>
                  </a:ext>
                </a:extLst>
              </p14:cNvPr>
              <p14:cNvContentPartPr/>
              <p14:nvPr/>
            </p14:nvContentPartPr>
            <p14:xfrm>
              <a:off x="282600" y="1836360"/>
              <a:ext cx="11623320" cy="354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4C7B97-28B1-979D-39F6-DA3115E5B8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40" y="1827000"/>
                <a:ext cx="1164204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13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FC282-0420-AAB5-BBE3-5B9F5C42D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D52C-1B2D-F080-2894-B08FD6E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A92FF-CB23-15D8-B55C-99980ECC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2CDD4-1754-E10F-0DAC-43117965A74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greet(name) </a:t>
            </a:r>
            <a:r>
              <a:rPr lang="en-CA" dirty="0"/>
              <a:t>is an example of a function that does not return a value. It ends without calling return.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7619F-2498-2092-DF58-177CDD965690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</a:t>
            </a:r>
            <a:r>
              <a:rPr lang="en-US" sz="3200" dirty="0" err="1">
                <a:latin typeface="Consolas" panose="020B0609020204030204" pitchFamily="49" charset="0"/>
              </a:rPr>
              <a:t>f'Hello</a:t>
            </a:r>
            <a:r>
              <a:rPr lang="en-US" sz="3200" dirty="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E4A17-DAF8-D640-1480-6A8F9AFD3632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print(x)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8A78D-1C0B-BB54-111C-216618300AE7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programming languages this code causes a syntax error because greet returns nothing so you can’t assign it to a variable.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2037D5-68F4-523F-8F70-15FD8CE2B6DB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31B29-9F44-B32B-5DEE-6341AB49CDD0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Python allows it!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85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D175-A69F-481C-CF15-59B6A77EE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D27-7612-40A1-8022-AE774630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926F-61A1-536F-B3A4-2C2C3D7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A26D-5DC6-E334-BA99-6C4DDC79CFC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greet(name) </a:t>
            </a:r>
            <a:r>
              <a:rPr lang="en-CA" dirty="0"/>
              <a:t>is an example of a function that does not return a value. It ends without calling return.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6DC12-CEC3-67E7-8368-E86BF354296F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</a:t>
            </a:r>
            <a:r>
              <a:rPr lang="en-US" sz="3200" dirty="0" err="1">
                <a:latin typeface="Consolas" panose="020B0609020204030204" pitchFamily="49" charset="0"/>
              </a:rPr>
              <a:t>f'Hello</a:t>
            </a:r>
            <a:r>
              <a:rPr lang="en-US" sz="3200" dirty="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79799-7A93-B2CB-7798-CCB83552E4B6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print(x)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8A935-6981-BE7F-176A-054DAA2D8BA6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programming languages this code causes a syntax error because greet returns nothing so you can’t assign it to a variable.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B7D2C86-AAE8-05F2-644F-F6E7EF0B4C62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5B83-BE00-C2C6-6636-975507D2A5DE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Python allows it!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8A432-303E-B370-F8B2-A52B68807E01}"/>
              </a:ext>
            </a:extLst>
          </p:cNvPr>
          <p:cNvSpPr txBox="1"/>
          <p:nvPr/>
        </p:nvSpPr>
        <p:spPr>
          <a:xfrm>
            <a:off x="4630586" y="5338583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does not return a value “returns” the special value </a:t>
            </a:r>
            <a:r>
              <a:rPr lang="en-CA" dirty="0">
                <a:latin typeface="Consolas" panose="020B0609020204030204" pitchFamily="49" charset="0"/>
              </a:rPr>
              <a:t>None</a:t>
            </a:r>
            <a:r>
              <a:rPr lang="en-CA" dirty="0"/>
              <a:t>, which indicates no value was intentionally returned.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9431D-FBD4-2F54-46D4-497F941CB8B5}"/>
              </a:ext>
            </a:extLst>
          </p:cNvPr>
          <p:cNvSpPr txBox="1"/>
          <p:nvPr/>
        </p:nvSpPr>
        <p:spPr>
          <a:xfrm>
            <a:off x="8610600" y="4384272"/>
            <a:ext cx="351367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None</a:t>
            </a:r>
            <a:r>
              <a:rPr lang="en-CA" dirty="0"/>
              <a:t> appearing in your Python programs is never a good sign. It usually means you have a mistake or design error somewhere in your program.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228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E3D9-5120-A971-2F11-D233F1BB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EEE2-7DB8-8DAA-0767-6EA5E9C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E33-2719-B331-73CF-A8FCF14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3830-8A2C-115C-67B4-F8DE4478502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67931-52B0-6649-B702-532553885F53}"/>
              </a:ext>
            </a:extLst>
          </p:cNvPr>
          <p:cNvSpPr txBox="1"/>
          <p:nvPr/>
        </p:nvSpPr>
        <p:spPr>
          <a:xfrm>
            <a:off x="8520995" y="232552"/>
            <a:ext cx="323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(-4) </a:t>
            </a:r>
            <a:r>
              <a:rPr lang="en-CA" dirty="0"/>
              <a:t>returns 4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(5) </a:t>
            </a:r>
            <a:r>
              <a:rPr lang="en-CA" dirty="0"/>
              <a:t>returns 5</a:t>
            </a:r>
          </a:p>
          <a:p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(0) </a:t>
            </a:r>
            <a:r>
              <a:rPr lang="en-CA" dirty="0"/>
              <a:t>returns 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66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34994-462E-5278-25F5-13A5D760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3F9-B115-EB49-60E4-900C6AE5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E969B-B43A-F102-FF6F-106ED83A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7D2F0-A9E2-D823-5245-F018AD9F8F02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E63D1-8A7A-9511-EADD-89856EAE9372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my_abs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else: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B9835-3084-4C49-E570-85678137630E}"/>
              </a:ext>
            </a:extLst>
          </p:cNvPr>
          <p:cNvSpPr txBox="1"/>
          <p:nvPr/>
        </p:nvSpPr>
        <p:spPr>
          <a:xfrm>
            <a:off x="6990995" y="2755619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function has two </a:t>
            </a:r>
            <a:r>
              <a:rPr lang="en-CA" b="1" dirty="0"/>
              <a:t>returns</a:t>
            </a:r>
            <a:r>
              <a:rPr lang="en-CA" dirty="0"/>
              <a:t>, and two </a:t>
            </a:r>
            <a:r>
              <a:rPr lang="en-CA" b="1" dirty="0"/>
              <a:t>execution paths</a:t>
            </a:r>
            <a:r>
              <a:rPr lang="en-CA" dirty="0"/>
              <a:t>. Exactly one of the returns is guaranteed to be called, no matter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E76DF5-3173-A1EB-C58B-C2C1C6F27D30}"/>
                  </a:ext>
                </a:extLst>
              </p14:cNvPr>
              <p14:cNvContentPartPr/>
              <p14:nvPr/>
            </p14:nvContentPartPr>
            <p14:xfrm>
              <a:off x="3191400" y="2494800"/>
              <a:ext cx="3515760" cy="237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E76DF5-3173-A1EB-C58B-C2C1C6F27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040" y="2485440"/>
                <a:ext cx="3534480" cy="23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99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8108-E916-0E37-2E73-00B11CEA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9D8-0C70-ABD6-F39E-6CD9A51E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3A9F-4FB8-7DC0-E9C2-07170FA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57607-843E-AB9A-6B76-C1DBA0C4587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1F54-8B55-70B0-BDE3-450158F54381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0996-5B4F-91F5-FAAF-49DB8C051F6E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B7CF7E-FE71-C246-AB0E-1540B759741C}"/>
                  </a:ext>
                </a:extLst>
              </p14:cNvPr>
              <p14:cNvContentPartPr/>
              <p14:nvPr/>
            </p14:nvContentPartPr>
            <p14:xfrm>
              <a:off x="388080" y="2538360"/>
              <a:ext cx="5981760" cy="277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B7CF7E-FE71-C246-AB0E-1540B7597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20" y="2529000"/>
                <a:ext cx="600048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99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128D0-628D-4AB1-DB19-4A7F5584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147C-2411-EB39-59B1-41EFD2AE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7B7D-0355-CFE1-D9BC-442B6B40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F6AE2-F85D-4B71-3E1B-42DD99F6D65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BDFAF-B49F-E769-646F-E29A7500C4EA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E8A10-915E-BB3D-EEFF-0ADD005A2BA2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E9F22-B77A-FAEA-0971-2DEEB900E466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54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CD0C9-CDC0-1215-B873-7BD32CA52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9F88-D3C2-192A-DFC2-DEB55A86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549E0-6D0E-4077-CABA-FC976005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BA979-743A-57BC-8B12-685E2F3198C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C85CE-D98B-4E2A-2979-3848D1E8E66E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32E7C-1227-4641-94D4-59CFE304AEC5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0E979-96E3-64FF-2EAB-AD4903A351AA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D092-4644-1C99-DB0F-F83DD96583B1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There are </a:t>
            </a:r>
            <a:r>
              <a:rPr lang="en-CA" b="1" dirty="0"/>
              <a:t>three execution paths </a:t>
            </a:r>
            <a:r>
              <a:rPr lang="en-CA" dirty="0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nothing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7E4D67-59C1-5B25-E319-3042C621420B}"/>
                  </a:ext>
                </a:extLst>
              </p14:cNvPr>
              <p14:cNvContentPartPr/>
              <p14:nvPr/>
            </p14:nvContentPartPr>
            <p14:xfrm>
              <a:off x="2983320" y="2601360"/>
              <a:ext cx="3247200" cy="329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7E4D67-59C1-5B25-E319-3042C62142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3960" y="2592000"/>
                <a:ext cx="3265920" cy="33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95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DEC0-6163-18D6-6FE0-95B93051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8292-F8B1-C3BF-01B5-F16C8246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5E3E-C0A3-82FA-BAF6-9BC64151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11D64-D86C-1C21-7EA2-896815FBB140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E9C71-D1AC-05EB-BAE3-DEC2229FD09F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4366A-5E40-E1F7-5583-DCFFBE5640C6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96BA8-06F3-355C-AAD6-3953AE7F9BEF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4D67D-6697-C269-1FDF-264811040E65}"/>
              </a:ext>
            </a:extLst>
          </p:cNvPr>
          <p:cNvSpPr txBox="1"/>
          <p:nvPr/>
        </p:nvSpPr>
        <p:spPr>
          <a:xfrm>
            <a:off x="3768722" y="5521146"/>
            <a:ext cx="2686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 the function ends without a return, so </a:t>
            </a:r>
            <a:r>
              <a:rPr lang="en-CA" dirty="0">
                <a:latin typeface="Consolas" panose="020B0609020204030204" pitchFamily="49" charset="0"/>
              </a:rPr>
              <a:t>None</a:t>
            </a:r>
            <a:r>
              <a:rPr lang="en-CA" dirty="0"/>
              <a:t> is returned. </a:t>
            </a:r>
            <a:br>
              <a:rPr lang="en-CA" dirty="0"/>
            </a:br>
            <a:r>
              <a:rPr lang="en-CA" dirty="0"/>
              <a:t>This is a bad mistake!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EC49F-84BC-7626-0EBD-89724D9EF640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There are </a:t>
            </a:r>
            <a:r>
              <a:rPr lang="en-CA" b="1" dirty="0"/>
              <a:t>three execution paths </a:t>
            </a:r>
            <a:r>
              <a:rPr lang="en-CA" dirty="0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nothing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13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52CB-32E0-CC35-5315-564641FE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F2A4-6AA5-02EE-2016-6199AF45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5D837-0A46-3C9B-9557-1576B13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6FD46-2C3E-1042-DF45-0F20AE0F60C1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AE76D-4BF5-F1A2-1473-C934665E543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A9BDE7-D5F9-3922-349C-89233FDCF2D5}"/>
              </a:ext>
            </a:extLst>
          </p:cNvPr>
          <p:cNvGrpSpPr/>
          <p:nvPr/>
        </p:nvGrpSpPr>
        <p:grpSpPr>
          <a:xfrm>
            <a:off x="4082349" y="2014757"/>
            <a:ext cx="3243196" cy="4182659"/>
            <a:chOff x="3961938" y="2014757"/>
            <a:chExt cx="3243196" cy="4182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C3561-2C22-0949-A9FA-93D9590F5D50}"/>
                </a:ext>
              </a:extLst>
            </p:cNvPr>
            <p:cNvSpPr txBox="1"/>
            <p:nvPr/>
          </p:nvSpPr>
          <p:spPr>
            <a:xfrm>
              <a:off x="3961938" y="2014757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def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fixed1_abs</a:t>
              </a:r>
              <a:r>
                <a:rPr lang="en-US" sz="2400" dirty="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if x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2400" dirty="0">
                  <a:latin typeface="Consolas" panose="020B0609020204030204" pitchFamily="49" charset="0"/>
                </a:rPr>
                <a:t>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–x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if x &gt;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8D4897-B221-103E-954B-2641820135A4}"/>
                </a:ext>
              </a:extLst>
            </p:cNvPr>
            <p:cNvSpPr txBox="1"/>
            <p:nvPr/>
          </p:nvSpPr>
          <p:spPr>
            <a:xfrm>
              <a:off x="3961938" y="4258424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def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fixed2_abs</a:t>
              </a:r>
              <a:r>
                <a:rPr lang="en-US" sz="2400" dirty="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if x &lt;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–x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if x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&gt;=</a:t>
              </a:r>
              <a:r>
                <a:rPr lang="en-US" sz="2400" dirty="0">
                  <a:latin typeface="Consolas" panose="020B0609020204030204" pitchFamily="49" charset="0"/>
                </a:rPr>
                <a:t>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84ABF9-9624-30BA-21B9-8E3115F35354}"/>
              </a:ext>
            </a:extLst>
          </p:cNvPr>
          <p:cNvSpPr txBox="1"/>
          <p:nvPr/>
        </p:nvSpPr>
        <p:spPr>
          <a:xfrm>
            <a:off x="8360602" y="2014757"/>
            <a:ext cx="3243196" cy="2677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fixed3_abs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==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0</a:t>
            </a:r>
          </a:p>
        </p:txBody>
      </p:sp>
    </p:spTree>
    <p:extLst>
      <p:ext uri="{BB962C8B-B14F-4D97-AF65-F5344CB8AC3E}">
        <p14:creationId xmlns:p14="http://schemas.microsoft.com/office/powerpoint/2010/main" val="4221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4730272" y="251643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math, we define functions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4503847" y="1110339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64FE4-43DC-317D-C5EB-74313B13FB29}"/>
              </a:ext>
            </a:extLst>
          </p:cNvPr>
          <p:cNvSpPr txBox="1"/>
          <p:nvPr/>
        </p:nvSpPr>
        <p:spPr>
          <a:xfrm>
            <a:off x="4503847" y="2757358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1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1</a:t>
            </a:r>
            <a:r>
              <a:rPr lang="en-CA" sz="4800" dirty="0"/>
              <a:t> + 1 = 3</a:t>
            </a:r>
            <a:endParaRPr lang="en-A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C488F-35F4-2115-0486-6FBC2FD1A0BB}"/>
              </a:ext>
            </a:extLst>
          </p:cNvPr>
          <p:cNvSpPr txBox="1"/>
          <p:nvPr/>
        </p:nvSpPr>
        <p:spPr>
          <a:xfrm>
            <a:off x="4497105" y="3788616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2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2</a:t>
            </a:r>
            <a:r>
              <a:rPr lang="en-CA" sz="4800" dirty="0"/>
              <a:t> + 1 = 5</a:t>
            </a:r>
            <a:endParaRPr lang="en-AU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C3309-1DEB-619D-18C1-B1B238C49CCE}"/>
              </a:ext>
            </a:extLst>
          </p:cNvPr>
          <p:cNvSpPr txBox="1"/>
          <p:nvPr/>
        </p:nvSpPr>
        <p:spPr>
          <a:xfrm>
            <a:off x="4503847" y="4819875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3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3</a:t>
            </a:r>
            <a:r>
              <a:rPr lang="en-CA" sz="4800" dirty="0"/>
              <a:t> + 1 = 7</a:t>
            </a:r>
            <a:endParaRPr lang="en-AU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6EC99-F123-19E6-C5AD-63136A62ABBE}"/>
              </a:ext>
            </a:extLst>
          </p:cNvPr>
          <p:cNvSpPr txBox="1"/>
          <p:nvPr/>
        </p:nvSpPr>
        <p:spPr>
          <a:xfrm>
            <a:off x="9264549" y="2269057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we pass a number to </a:t>
            </a:r>
            <a:r>
              <a:rPr lang="en-CA" b="1" dirty="0"/>
              <a:t>f(x)</a:t>
            </a:r>
            <a:r>
              <a:rPr lang="en-CA" dirty="0"/>
              <a:t>, we can evaluate it to get a new number.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09869-6FB1-0A5F-826C-30A3BFC4E650}"/>
              </a:ext>
            </a:extLst>
          </p:cNvPr>
          <p:cNvSpPr txBox="1"/>
          <p:nvPr/>
        </p:nvSpPr>
        <p:spPr>
          <a:xfrm>
            <a:off x="9264549" y="378861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say that </a:t>
            </a:r>
            <a:r>
              <a:rPr lang="en-CA" b="1" dirty="0"/>
              <a:t>f(x) returns</a:t>
            </a:r>
            <a:r>
              <a:rPr lang="en-CA" dirty="0"/>
              <a:t> a value.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5E99F-6878-2BE6-7D17-861DE14E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2729-B75E-6E21-94D4-5931E81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4010A-DB8A-0FB2-DAA9-32B4AED5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1EC9A-974A-D639-FFA4-9CED2BBFC5C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68C9D-3C5E-90A0-962A-68161DC089C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C75AA-19EC-692A-7174-E20D36798BC3}"/>
              </a:ext>
            </a:extLst>
          </p:cNvPr>
          <p:cNvSpPr txBox="1"/>
          <p:nvPr/>
        </p:nvSpPr>
        <p:spPr>
          <a:xfrm>
            <a:off x="3961938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my_abs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9DE-F656-145B-4BDD-A3BA0DF2D689}"/>
              </a:ext>
            </a:extLst>
          </p:cNvPr>
          <p:cNvSpPr txBox="1"/>
          <p:nvPr/>
        </p:nvSpPr>
        <p:spPr>
          <a:xfrm>
            <a:off x="3961938" y="4258424"/>
            <a:ext cx="2903359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my_abs2(x):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B542D-C33A-B624-3E06-F0273C4FAA47}"/>
              </a:ext>
            </a:extLst>
          </p:cNvPr>
          <p:cNvSpPr txBox="1"/>
          <p:nvPr/>
        </p:nvSpPr>
        <p:spPr>
          <a:xfrm>
            <a:off x="7779943" y="2984253"/>
            <a:ext cx="349765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Python, these are probably the two most common ways to write an absolute value function. The code for both is short, readable, correct, and efficient.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79ADC-B735-F981-E330-F2140AFDB50F}"/>
              </a:ext>
            </a:extLst>
          </p:cNvPr>
          <p:cNvCxnSpPr>
            <a:cxnSpLocks/>
            <a:stCxn id="3" idx="1"/>
            <a:endCxn id="8" idx="3"/>
          </p:cNvCxnSpPr>
          <p:nvPr/>
        </p:nvCxnSpPr>
        <p:spPr>
          <a:xfrm flipH="1" flipV="1">
            <a:off x="6865297" y="2984253"/>
            <a:ext cx="914646" cy="738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17B23-1210-77B4-5C7F-EDEB7524A8B3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6865297" y="3722917"/>
            <a:ext cx="914646" cy="132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989CF6-95D7-F83C-69C3-580986CB62D9}"/>
                  </a:ext>
                </a:extLst>
              </p14:cNvPr>
              <p14:cNvContentPartPr/>
              <p14:nvPr/>
            </p14:nvContentPartPr>
            <p14:xfrm>
              <a:off x="4115160" y="4564080"/>
              <a:ext cx="2808720" cy="144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989CF6-95D7-F83C-69C3-580986CB6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5800" y="4554720"/>
                <a:ext cx="2827440" cy="14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44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0192-1799-2BD5-DF06-6C5BC2FC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150-C4B8-3EEC-DE1B-76BCD79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B8D1-5ABB-2AD6-C27A-FC13737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9D13-CC51-C056-3225-7727822946D5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5B9E-94F8-C040-B646-2499916BE3F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56B2-A23A-130D-F279-F1822C667181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4C03DF-5994-DBB6-B406-9D6788631507}"/>
                  </a:ext>
                </a:extLst>
              </p14:cNvPr>
              <p14:cNvContentPartPr/>
              <p14:nvPr/>
            </p14:nvContentPartPr>
            <p14:xfrm>
              <a:off x="1859760" y="1749240"/>
              <a:ext cx="10120680" cy="367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4C03DF-5994-DBB6-B406-9D6788631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0400" y="1739880"/>
                <a:ext cx="10139400" cy="36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69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77DB-ADC4-3771-D7CC-0E168698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3F50-341B-EAEF-8E2E-52895079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E894-0406-3176-E1EF-7B40694E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771E3-6F5C-5A4D-E6FA-B45D8871F78D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5ADA2-BA09-A142-8A64-0227905F0E11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A4FA1-41A2-BE63-D798-CC121A15B870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4630-8844-4981-AA5D-14292A1EBE8F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x &gt; 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6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5257-F922-95F3-1D31-DEEEA5636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5FFE-CE58-BD62-6151-AE3BB0EA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7C63-8CB9-6763-B1CA-88484FBC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57EFB-0AF5-212A-5033-02FFE5F440B2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5096-D12D-F7D6-1FC1-AA2B1642784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28A5A-3160-1DE2-D5BA-B5B30F76EF48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D9A03-E849-9B17-D61B-F541EAEE89D3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x &gt; 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3C4B3-7A2D-6F70-852A-1F538C09E1D3}"/>
              </a:ext>
            </a:extLst>
          </p:cNvPr>
          <p:cNvSpPr/>
          <p:nvPr/>
        </p:nvSpPr>
        <p:spPr>
          <a:xfrm>
            <a:off x="9101667" y="2692722"/>
            <a:ext cx="905933" cy="338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D5902-6BB0-C358-4CA7-01503BB05E19}"/>
              </a:ext>
            </a:extLst>
          </p:cNvPr>
          <p:cNvSpPr txBox="1"/>
          <p:nvPr/>
        </p:nvSpPr>
        <p:spPr>
          <a:xfrm>
            <a:off x="8300858" y="3678076"/>
            <a:ext cx="221474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 err="1"/>
              <a:t>boolean</a:t>
            </a:r>
            <a:r>
              <a:rPr lang="en-CA" b="1" dirty="0"/>
              <a:t> expression</a:t>
            </a:r>
            <a:r>
              <a:rPr lang="en-CA" dirty="0"/>
              <a:t>. It evaluates to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446F4-2D8D-76B4-F40F-7ADDD660283C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9408229" y="3031067"/>
            <a:ext cx="146405" cy="64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3281F0-DE6A-D226-91D0-E14984AA5E84}"/>
              </a:ext>
            </a:extLst>
          </p:cNvPr>
          <p:cNvSpPr txBox="1"/>
          <p:nvPr/>
        </p:nvSpPr>
        <p:spPr>
          <a:xfrm>
            <a:off x="8253998" y="5196798"/>
            <a:ext cx="230846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programmers prefer this style. Once you get used to it, it is quite readable.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552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B99A-F023-1027-94A9-B7E2390AB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C5DA-C691-CA23-0C25-E9885D23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14E6-1F07-7666-3E12-639D505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CD9FD-AC65-2E80-831F-3719EA1298D9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13101-8E4F-469E-E3C2-00B899D573DE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475EB-0AF2-D8F4-6280-F34660C23BFB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E6B3-6DD4-2957-A098-4369C8D00458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primes</a:t>
            </a:r>
            <a:r>
              <a:rPr lang="en-CA" dirty="0"/>
              <a:t>: 2, 3, 5, 7, 11, …, 101, … 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627E7-991D-ACE3-D8FA-AC27E2F3B428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276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9479-B0DB-BDAC-B382-58F57EDD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B46E-F003-0554-8B14-F022A74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5111-A2CB-3437-AB06-01FC7DF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210D7-6367-22BF-09FF-2EC6883473FE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947BF-9D74-BC70-57C0-3459FC755935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45C64-41A4-B77A-DFE9-F22395D46A5E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8E83A-06A6-562C-4D17-7A604FADF6FB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primes</a:t>
            </a:r>
            <a:r>
              <a:rPr lang="en-CA" dirty="0"/>
              <a:t>: 2, 3, 5, 7, 11, …, 101, … 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83DD0-85AB-FEEA-8CE4-F9F4A8C06E56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654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6AA31-4ACC-CFD1-8B04-88E7F8E4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25A3-4605-6E2F-D837-832ED018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1E56-7BD0-4E3D-A9B1-80270E56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A1623-3088-EF33-3FFF-988CBA4A266E}"/>
              </a:ext>
            </a:extLst>
          </p:cNvPr>
          <p:cNvSpPr txBox="1"/>
          <p:nvPr/>
        </p:nvSpPr>
        <p:spPr>
          <a:xfrm>
            <a:off x="689121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4522B-1A3D-FA54-ED14-A2D97200CFD3}"/>
              </a:ext>
            </a:extLst>
          </p:cNvPr>
          <p:cNvSpPr txBox="1"/>
          <p:nvPr/>
        </p:nvSpPr>
        <p:spPr>
          <a:xfrm>
            <a:off x="5201154" y="956664"/>
            <a:ext cx="2903359" cy="83099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96C7F-F978-DEE9-F71A-FF6307B23092}"/>
              </a:ext>
            </a:extLst>
          </p:cNvPr>
          <p:cNvSpPr txBox="1"/>
          <p:nvPr/>
        </p:nvSpPr>
        <p:spPr>
          <a:xfrm>
            <a:off x="689121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BA52C-913F-F649-513D-320FA95DFECA}"/>
              </a:ext>
            </a:extLst>
          </p:cNvPr>
          <p:cNvSpPr txBox="1"/>
          <p:nvPr/>
        </p:nvSpPr>
        <p:spPr>
          <a:xfrm>
            <a:off x="150060" y="5058269"/>
            <a:ext cx="431733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primes</a:t>
            </a:r>
            <a:r>
              <a:rPr lang="en-CA" dirty="0"/>
              <a:t>: 2, 3, 5, 7, 11, …, 101, …</a:t>
            </a:r>
            <a:br>
              <a:rPr lang="en-CA" dirty="0"/>
            </a:b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F32D0-574C-5D42-4C3F-3625FF851B08}"/>
              </a:ext>
            </a:extLst>
          </p:cNvPr>
          <p:cNvSpPr txBox="1"/>
          <p:nvPr/>
        </p:nvSpPr>
        <p:spPr>
          <a:xfrm>
            <a:off x="5201154" y="2829146"/>
            <a:ext cx="6301725" cy="341632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num_primes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"""Returns the number of primes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less than, or equal to, n.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count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i in range(2, n + 1):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is_prime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(i)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count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24916-8C8B-BB27-1B3A-EC27430BE786}"/>
              </a:ext>
            </a:extLst>
          </p:cNvPr>
          <p:cNvSpPr txBox="1"/>
          <p:nvPr/>
        </p:nvSpPr>
        <p:spPr>
          <a:xfrm>
            <a:off x="9140773" y="2184891"/>
            <a:ext cx="281093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use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/>
              <a:t> to count how many primes are </a:t>
            </a:r>
            <a:r>
              <a:rPr lang="en-CA" dirty="0">
                <a:latin typeface="Consolas" panose="020B0609020204030204" pitchFamily="49" charset="0"/>
              </a:rPr>
              <a:t>&lt;=</a:t>
            </a:r>
            <a:r>
              <a:rPr lang="en-CA" dirty="0"/>
              <a:t> some number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CFBE6-7969-D683-0899-8039D4896739}"/>
              </a:ext>
            </a:extLst>
          </p:cNvPr>
          <p:cNvSpPr txBox="1"/>
          <p:nvPr/>
        </p:nvSpPr>
        <p:spPr>
          <a:xfrm>
            <a:off x="8104513" y="218000"/>
            <a:ext cx="1820335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See lecture notes for an implementation of </a:t>
            </a:r>
            <a:r>
              <a:rPr lang="en-CA" sz="1400" dirty="0" err="1">
                <a:latin typeface="Consolas" panose="020B0609020204030204" pitchFamily="49" charset="0"/>
              </a:rPr>
              <a:t>is_prime</a:t>
            </a:r>
            <a:r>
              <a:rPr lang="en-CA" sz="1400" dirty="0"/>
              <a:t>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95108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935F6-B24C-0CCF-6CC9-C772C323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28F-77FC-0CA1-4C1A-4504E791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1B85B-159E-77AC-ABCC-D83A8DCF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FAD9F-9873-7EA8-55C4-DCE20F26D47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F3CA3-BE57-9FD2-381A-1FAC1110298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83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08412-3E06-47EF-4BD3-A6365E52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148E4F-3557-5B97-89A1-BB8395952A53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37C2-A784-962B-1B92-94F3CC71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4326-4DE5-0AC0-3672-70D1B995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6722-1772-55E0-B2A0-FF144ED72F9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7165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1995-1640-9DBC-8F4D-8EC227B34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478BF-E7DA-44A1-ECB2-81B3BE4F259D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1DF2F-F7CB-EFF6-0CB9-D6D68879CA0A}"/>
              </a:ext>
            </a:extLst>
          </p:cNvPr>
          <p:cNvSpPr txBox="1"/>
          <p:nvPr/>
        </p:nvSpPr>
        <p:spPr>
          <a:xfrm>
            <a:off x="969993" y="2861835"/>
            <a:ext cx="10753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C29AD-5B28-A68D-FC3D-CA1B002D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58A07-0EBC-F98B-4665-64BBF76E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8CCF9-8B7C-7F51-8B04-B5DA2A35D602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29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9BA2-CEB0-6091-C2D3-D8696110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338-C5DB-8C6C-A0DD-0A1313D5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FE75-561E-767A-8849-8CC2647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E1E9F-75AC-44E5-8863-EECCC1423A31}"/>
              </a:ext>
            </a:extLst>
          </p:cNvPr>
          <p:cNvSpPr txBox="1"/>
          <p:nvPr/>
        </p:nvSpPr>
        <p:spPr>
          <a:xfrm>
            <a:off x="4334933" y="143839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617B4-D2C6-8659-6449-EE210028B75B}"/>
              </a:ext>
            </a:extLst>
          </p:cNvPr>
          <p:cNvSpPr txBox="1"/>
          <p:nvPr/>
        </p:nvSpPr>
        <p:spPr>
          <a:xfrm>
            <a:off x="401368" y="282824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4C06A-5E04-D7D0-6216-DBBB63E68C65}"/>
              </a:ext>
            </a:extLst>
          </p:cNvPr>
          <p:cNvSpPr txBox="1"/>
          <p:nvPr/>
        </p:nvSpPr>
        <p:spPr>
          <a:xfrm>
            <a:off x="4503847" y="2757358"/>
            <a:ext cx="6611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  <a:endParaRPr lang="en-AU" sz="4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526AE-7301-C153-CD2C-7795409075BF}"/>
              </a:ext>
            </a:extLst>
          </p:cNvPr>
          <p:cNvSpPr txBox="1"/>
          <p:nvPr/>
        </p:nvSpPr>
        <p:spPr>
          <a:xfrm>
            <a:off x="8207053" y="44668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and </a:t>
            </a:r>
            <a:r>
              <a:rPr lang="en-CA" b="1" dirty="0"/>
              <a:t>f(x)</a:t>
            </a:r>
            <a:r>
              <a:rPr lang="en-CA" dirty="0"/>
              <a:t> is said to return the value of the 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7284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E4AEE-9ACE-AC20-3B30-79CD77EA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C5873-2689-3154-58E6-5E28FC63AD6E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45484-954B-AB6F-49D5-0C3BDB25BF6B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CAF2-5D19-BE17-FDB7-572F09F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D4F3-CD42-597D-B828-FCEAEF0A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A4EBE-F961-AFDF-0130-6A94CB53694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D8126C-A44E-04EE-AD62-AAE5E0EE5185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1846B1-BFCA-863F-6CEA-320160D1B929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4209B1-5F3E-16D5-2F93-AF302D823F8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95A9C4-2591-0897-43CA-EE25EEA416C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6CFA4-EDF2-C7F5-E82D-AA7B52D199DD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777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E1C8E-A303-9093-9EB8-6B9D9708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0566C-A6A2-BFA8-665A-37EE44605C19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E0E3-4274-198C-F3B8-96A0D37F3BC2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15BB7-3D23-6720-671A-DAD24771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21F3-2B21-854C-AB24-DEF167DB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D208-30FB-FCDA-9D7E-26D824B1429C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A905DB-620B-45CB-38FD-59E932D35C87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767625-5717-B9E6-8C03-D5806106295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F9B377-314D-6229-366A-D61ADDB8719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79CC7C-AA9B-E364-B399-60C027D6D79A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5BC0C-344E-C5E2-88B2-BB18BD89CCC9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0962D-B96A-2D76-5D86-CE1DC1A66C61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D4158C-80EF-49FD-E97B-65C7B7C016FD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+</a:t>
            </a:r>
            <a:endParaRPr lang="en-AU" sz="7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16193-124D-19FA-6E9F-D5F4402E64C6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...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8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62DE-C13A-BE22-71B0-1BB439605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70C506-A095-5732-AF57-C8F626F1C9BF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277EE-EEB4-B399-39E4-6401ACEF39BF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4F73E-749E-26AC-7038-44B3439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71C95-5881-372D-6569-E912CD0F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AA0F7-5C1E-E065-D600-12F95F6647D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51B052-6A72-EEEE-17DA-03A73D0BFB46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31D90F-3937-8B03-6EDB-629A1ABA3B3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B3C74F-3FBC-85A9-B415-E90F0721397D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BD8036-747B-4B03-5442-2BED2F900A3E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01C346-9C1A-16A1-1023-5330F6EF2531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E744D0-BAA4-49ED-4376-22FB624B340C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05B8F4-212A-F313-975B-A191BA7D9652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+</a:t>
            </a:r>
            <a:endParaRPr lang="en-AU" sz="7200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568F810-6AE5-D857-1F44-41990DE92FB7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57A28-8310-3FE6-DD2F-CE09CDC524B5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term </a:t>
            </a:r>
            <a:r>
              <a:rPr lang="en-CA" dirty="0">
                <a:solidFill>
                  <a:srgbClr val="FF0000"/>
                </a:solidFill>
              </a:rPr>
              <a:t>(n+1)</a:t>
            </a:r>
            <a:r>
              <a:rPr lang="en-CA" dirty="0"/>
              <a:t> occurs n times, so it all sums to </a:t>
            </a:r>
            <a:r>
              <a:rPr lang="en-CA" dirty="0">
                <a:solidFill>
                  <a:srgbClr val="FF0000"/>
                </a:solidFill>
              </a:rPr>
              <a:t>n(n+1)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A3EE8-FD46-3656-6C48-6AAE3C8FAAE8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...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9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A32C4-FEAD-BFAA-494F-E759F8C66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6F9DF-4019-026C-9D19-4B068E18A042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04AC1-83F5-5D9D-9E1A-A4870F7DF179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4BCE-B4B1-8237-4DCA-2FA3FD1F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6CEB-AEE4-90F1-A6A2-A2A1E305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91E7F-CF1F-3FCF-B338-6C414DB739A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62113C-731C-E0C8-19EA-521DB98C35F9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0C284E-10E1-3DB0-8F22-1342B36F72B5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4FE63-02DC-B6F4-35DC-85551519B643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057DA2-6249-3023-CBED-B558EE3F953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3C72F3-730E-CB4B-DB19-FDDBFF33BEBA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C53554-2F5F-DDBB-D9CC-F6FE6DE7457F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CE0ABF-87BB-F0A7-C874-2CD5136D0302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...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78E31-C2E1-4CAA-6E5F-DB7CAE91D96F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+</a:t>
            </a:r>
            <a:endParaRPr lang="en-AU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29384-6526-45CC-B01D-2ED5AC86F97B}"/>
              </a:ext>
            </a:extLst>
          </p:cNvPr>
          <p:cNvSpPr txBox="1"/>
          <p:nvPr/>
        </p:nvSpPr>
        <p:spPr>
          <a:xfrm>
            <a:off x="403917" y="4526587"/>
            <a:ext cx="4331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n*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4564D-D299-70AA-EBE8-027A1C7FDDF2}"/>
              </a:ext>
            </a:extLst>
          </p:cNvPr>
          <p:cNvSpPr txBox="1"/>
          <p:nvPr/>
        </p:nvSpPr>
        <p:spPr>
          <a:xfrm>
            <a:off x="724296" y="5366482"/>
            <a:ext cx="4559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  S(n) = n*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/ 2 </a:t>
            </a:r>
            <a:endParaRPr lang="en-AU" sz="44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BBAF4BD-D6F9-6AEF-DD79-E11B43088092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/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693FF3E-80AE-0E9A-5DBB-FDA03BF8EFE9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term </a:t>
            </a:r>
            <a:r>
              <a:rPr lang="en-CA" dirty="0">
                <a:solidFill>
                  <a:srgbClr val="FF0000"/>
                </a:solidFill>
              </a:rPr>
              <a:t>(n+1)</a:t>
            </a:r>
            <a:r>
              <a:rPr lang="en-CA" dirty="0"/>
              <a:t> occurs n times, so it all sums to </a:t>
            </a:r>
            <a:r>
              <a:rPr lang="en-CA" dirty="0">
                <a:solidFill>
                  <a:srgbClr val="FF0000"/>
                </a:solidFill>
              </a:rPr>
              <a:t>n(n+1)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56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B4319-7B03-C161-1FDA-60DB9A55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670D-67D8-ACE5-DEB7-84915802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95911-D050-B5F3-0A81-BBF9DE60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B9F12-6A9A-1C3C-1052-719E78B0FBFF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F62B8-FA9A-9ADF-EE3C-85D92D6ACBD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9D821-98EB-F14F-F88C-A644AC2E3DAD}"/>
              </a:ext>
            </a:extLst>
          </p:cNvPr>
          <p:cNvSpPr txBox="1"/>
          <p:nvPr/>
        </p:nvSpPr>
        <p:spPr>
          <a:xfrm>
            <a:off x="4784096" y="278269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n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200" dirty="0">
                <a:latin typeface="Consolas" panose="020B0609020204030204" pitchFamily="49" charset="0"/>
              </a:rPr>
              <a:t> (n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latin typeface="Consolas" panose="020B0609020204030204" pitchFamily="49" charset="0"/>
              </a:rPr>
              <a:t> 1)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3200" dirty="0">
                <a:latin typeface="Consolas" panose="020B0609020204030204" pitchFamily="49" charset="0"/>
              </a:rPr>
              <a:t> 2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/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6EF9CA-553E-235C-B00B-BE3003A00D43}"/>
              </a:ext>
            </a:extLst>
          </p:cNvPr>
          <p:cNvSpPr txBox="1"/>
          <p:nvPr/>
        </p:nvSpPr>
        <p:spPr>
          <a:xfrm>
            <a:off x="7814733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Only three operations are needed, no matter</a:t>
            </a:r>
            <a:br>
              <a:rPr lang="en-CA" dirty="0"/>
            </a:br>
            <a:r>
              <a:rPr lang="en-CA" dirty="0"/>
              <a:t>the size of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15C8C-76AF-C8D6-A28D-F477CBBDC6E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009467" y="3640667"/>
            <a:ext cx="1011766" cy="928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9AFD92-D1BF-D870-926A-FE24D6B85D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000067" y="3750292"/>
            <a:ext cx="21166" cy="81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5584B7-C5B8-E8C0-CCFB-FBD00648B67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21233" y="3805104"/>
            <a:ext cx="984958" cy="76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E8B44-67E4-DEC9-1C92-CAF972E49455}"/>
              </a:ext>
            </a:extLst>
          </p:cNvPr>
          <p:cNvSpPr txBox="1"/>
          <p:nvPr/>
        </p:nvSpPr>
        <p:spPr>
          <a:xfrm>
            <a:off x="4611509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fast and simple: the best way to implement </a:t>
            </a:r>
            <a:r>
              <a:rPr lang="en-CA" dirty="0">
                <a:latin typeface="Consolas" panose="020B0609020204030204" pitchFamily="49" charset="0"/>
              </a:rPr>
              <a:t>S(n)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3220DAF-6C7B-C71A-8DCF-43463F447EE0}"/>
              </a:ext>
            </a:extLst>
          </p:cNvPr>
          <p:cNvSpPr/>
          <p:nvPr/>
        </p:nvSpPr>
        <p:spPr>
          <a:xfrm rot="10800000">
            <a:off x="7264399" y="4921043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07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4E01C-015B-F251-C54B-FED153258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F604-52EB-A770-57C7-1B05BC0F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18F2C-1C14-BAB7-2CE6-B9916AAB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29D45-E2D0-A0D8-5053-F8EF913A2A6B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D8024-23F7-3A60-C659-8E3D6638A64B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CE562-3CC3-9743-4862-FC06E92539A5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5D29CE1-C948-FFC1-842D-E9455419086F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loop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5ADF9-21CB-05FE-E81B-FA41E211D78F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i in range(n + 1):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total += i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total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65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56D53-3605-D56A-B6A1-39EE6318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763-0D33-AF0F-94F1-9457E187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35035-B7F0-A133-4C2A-A87DECD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44581-6A6F-8B16-8C12-5CCB5F262EB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64A80-E5E3-C536-0CAF-A5E6B9C22D23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9D26A-2EF9-13FA-3C44-2264836E97C9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430347C-30D9-BA4E-D15B-8BD6399E5F2B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loop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E84D8-0CCA-A36C-EB04-1ABD16E77BAA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i in range(n + 1):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latin typeface="Consolas" panose="020B0609020204030204" pitchFamily="49" charset="0"/>
              </a:rPr>
              <a:t> i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total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C5B17-5D6F-5D70-0812-90BF95049373}"/>
              </a:ext>
            </a:extLst>
          </p:cNvPr>
          <p:cNvSpPr txBox="1"/>
          <p:nvPr/>
        </p:nvSpPr>
        <p:spPr>
          <a:xfrm>
            <a:off x="9144003" y="3717378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CA" dirty="0"/>
              <a:t> is called </a:t>
            </a:r>
            <a:r>
              <a:rPr lang="en-CA" b="1" dirty="0">
                <a:latin typeface="Consolas" panose="020B0609020204030204" pitchFamily="49" charset="0"/>
              </a:rPr>
              <a:t>n</a:t>
            </a:r>
            <a:r>
              <a:rPr lang="en-CA" dirty="0"/>
              <a:t> times … so the amount of work this function does is proportional to </a:t>
            </a:r>
            <a:r>
              <a:rPr lang="en-CA" b="1" dirty="0">
                <a:latin typeface="Consolas" panose="020B0609020204030204" pitchFamily="49" charset="0"/>
              </a:rPr>
              <a:t>n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C9301-39BA-7DDE-541F-A5E06811FAE1}"/>
              </a:ext>
            </a:extLst>
          </p:cNvPr>
          <p:cNvSpPr txBox="1"/>
          <p:nvPr/>
        </p:nvSpPr>
        <p:spPr>
          <a:xfrm>
            <a:off x="9144003" y="5194706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 this is </a:t>
            </a:r>
            <a:r>
              <a:rPr lang="en-CA" b="1" dirty="0"/>
              <a:t>much</a:t>
            </a:r>
            <a:r>
              <a:rPr lang="en-CA" dirty="0"/>
              <a:t> more work than the 3 operations done by the other function.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4669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4F2DB-9AF0-C5A9-44E8-D6A83ADFE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4EE5-45DF-D520-C39A-14D7C880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CF58B-D651-106F-3B22-5064F138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8E5AE-5310-2466-5ADC-7EFC3034C21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77AA1-EDEE-95ED-54C4-3781BBCF90DA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0F5B7-1672-7288-17F0-8957B139C3CE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348169-2A52-9D00-0F98-5D0288224C1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 dirty="0"/>
                </a:br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93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196B-FE0F-8C16-7ADA-F8EA5DFE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14FD-ECE2-A29E-9118-3630CEC5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91A-7DDE-4ABA-3925-68C38E61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0534E-9CE6-C86C-6C5C-0EDE2CBC73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D843F-2CAB-3D8A-0373-1C4D88FDBB89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FEC5B-94B0-1F98-9E3F-F94EEA90AA9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81F6AF-D9C0-7DCB-DC5B-CB88D2EEEFB1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 b="0" i="1" dirty="0">
                    <a:latin typeface="Cambria Math" panose="02040503050406030204" pitchFamily="18" charset="0"/>
                  </a:rPr>
                </a:br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28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9F732-A115-812D-1AEE-5804D9E1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6CFE-24C9-B7AE-E521-A2E5A1E3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20E83-3F98-DDA1-265C-968FB492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E0071-99F6-74D5-E891-314D893875F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E6AC3-74E0-68DA-E4AD-7DBFD72A9A16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3CB25-D59C-E262-60D7-A757014A1B8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DE42B8C-A3DF-CAFF-81A5-359FAFA8610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97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1543-27E5-E28A-91E3-D25F7E42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D63-09FF-2FB4-EDDF-A342268B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69F5-B9DB-0155-8E30-DB55353C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D39D-21CA-B5B2-AB1F-833B2852E1E4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F31DE-EEAD-F109-BA22-D258AA7FCB18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D9A0-DA1E-2E85-2F34-89E13B49C5DC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</a:p>
          <a:p>
            <a:endParaRPr lang="en-CA" sz="4800" dirty="0">
              <a:latin typeface="Consolas" panose="020B0609020204030204" pitchFamily="49" charset="0"/>
            </a:endParaRPr>
          </a:p>
          <a:p>
            <a:r>
              <a:rPr lang="en-CA" sz="4800" dirty="0">
                <a:latin typeface="Consolas" panose="020B0609020204030204" pitchFamily="49" charset="0"/>
              </a:rPr>
              <a:t>a = f(1)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print(a)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b = 2 + f(2 + 1)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print(b)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endParaRPr lang="en-AU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24684-B743-C247-C6B4-4B17191765C0}"/>
              </a:ext>
            </a:extLst>
          </p:cNvPr>
          <p:cNvSpPr txBox="1"/>
          <p:nvPr/>
        </p:nvSpPr>
        <p:spPr>
          <a:xfrm>
            <a:off x="8853207" y="1772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and </a:t>
            </a:r>
            <a:r>
              <a:rPr lang="en-CA" b="1" dirty="0"/>
              <a:t>f(x)</a:t>
            </a:r>
            <a:r>
              <a:rPr lang="en-CA" dirty="0"/>
              <a:t> is said to return the value of the 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0274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5FDF-047C-E5A7-0955-D3FCC6C0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0105-5DD9-EFCD-DCA7-D2B3C9E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27F01-0B5F-6252-927F-B9846590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C0A39-FF1B-9709-6029-CF9712C7A70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3F7BE-56A3-022F-1B70-1FAE1EE39EF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5910-7F0B-9F7A-68C1-9BA2CCDC60CA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46E1880-0BB3-E1FD-FCBE-161E059649A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040475-6B9E-E4F7-A602-F3E59FB1C16F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This keeps going forever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2F5DD-CBDE-E461-EC32-E9246E8007DD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S(1) = S(0) + 1</a:t>
            </a:r>
            <a:br>
              <a:rPr lang="en-CA" dirty="0"/>
            </a:br>
            <a:r>
              <a:rPr lang="en-CA" dirty="0"/>
              <a:t>S(0) = S(-1) + 0</a:t>
            </a:r>
            <a:br>
              <a:rPr lang="en-CA" dirty="0"/>
            </a:br>
            <a:r>
              <a:rPr lang="en-CA" dirty="0"/>
              <a:t>S(-1) = S(-2) + -1</a:t>
            </a:r>
            <a:br>
              <a:rPr lang="en-CA" dirty="0"/>
            </a:br>
            <a:r>
              <a:rPr lang="en-CA" dirty="0"/>
              <a:t>…</a:t>
            </a:r>
            <a:endParaRPr lang="en-AU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E2E37A-8051-1FBC-13E9-5002B2B93E45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B20CD-03B0-4822-22BC-23B7FBC323FA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58C2A11-E512-21BC-475D-ACD0E7417AD5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506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29EA0-2A17-C0CE-779F-B2459D1E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417F-0384-0C8B-BB4B-115327A3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A1D0-9BB1-CB9C-7B4E-70391E32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89A84-107F-0A81-ECD5-1D72EA24780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63F07-62CD-B0F5-0D65-43346EA9E86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D753D-00B3-55D2-227A-EA730D36A9E1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4AFFD8-1836-7207-8215-5815A8B88768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E90D3DE-B553-82BC-5BEE-B59AB415D5E1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This keeps going forever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9FAC8-8EA1-3680-7536-AA7569716B17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S(1) = S(0) + 1</a:t>
            </a:r>
            <a:br>
              <a:rPr lang="en-CA" dirty="0"/>
            </a:br>
            <a:r>
              <a:rPr lang="en-CA" dirty="0"/>
              <a:t>S(0) = S(-1) + 0</a:t>
            </a:r>
            <a:br>
              <a:rPr lang="en-CA" dirty="0"/>
            </a:br>
            <a:r>
              <a:rPr lang="en-CA" dirty="0"/>
              <a:t>S(-1) = S(-2) + -1</a:t>
            </a:r>
            <a:br>
              <a:rPr lang="en-CA" dirty="0"/>
            </a:br>
            <a:r>
              <a:rPr lang="en-CA" dirty="0"/>
              <a:t>…</a:t>
            </a:r>
            <a:endParaRPr lang="en-AU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CE1CC3-3D83-5C4E-9CD0-86B91D9FD521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996C4-3357-0E0B-F635-B6F34D437AAD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35DED1F-3A97-18B5-0A05-1410A3CE0A92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DC790-DA30-35E8-C0F7-11C9262C5787}"/>
              </a:ext>
            </a:extLst>
          </p:cNvPr>
          <p:cNvSpPr txBox="1"/>
          <p:nvPr/>
        </p:nvSpPr>
        <p:spPr>
          <a:xfrm>
            <a:off x="10408754" y="5235372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stop the recursion with by setting</a:t>
            </a:r>
            <a:br>
              <a:rPr lang="en-CA" dirty="0"/>
            </a:br>
            <a:r>
              <a:rPr lang="en-CA" b="1" dirty="0"/>
              <a:t>S(0) = 0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26431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77D9-D74D-F968-DEAA-9BEA8B75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F88-359B-7801-8638-067DF79F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CD496-71C0-7413-C82D-E573C8E8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CF3D1-B297-A70A-01C0-54E5EA5D5BC1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C17B2-E207-C6A3-8E3F-98A8276C60A4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A6305-9056-77CE-563E-88FD5A5E6DB0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02AE763-7530-E6B2-77B2-8FC8DD8B0622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2A449E-7A50-B480-BCD8-A613AF8A79BF}"/>
              </a:ext>
            </a:extLst>
          </p:cNvPr>
          <p:cNvSpPr txBox="1"/>
          <p:nvPr/>
        </p:nvSpPr>
        <p:spPr>
          <a:xfrm>
            <a:off x="5410201" y="2951779"/>
            <a:ext cx="15793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Base case</a:t>
            </a:r>
            <a:r>
              <a:rPr lang="en-CA" dirty="0"/>
              <a:t>: no recursion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138D7-7137-8556-9184-5F9CEDDA0E0F}"/>
              </a:ext>
            </a:extLst>
          </p:cNvPr>
          <p:cNvSpPr txBox="1"/>
          <p:nvPr/>
        </p:nvSpPr>
        <p:spPr>
          <a:xfrm>
            <a:off x="5342821" y="5369991"/>
            <a:ext cx="18908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Recursive case</a:t>
            </a:r>
            <a:r>
              <a:rPr lang="en-CA" dirty="0"/>
              <a:t>: S calls itself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57F58-F6D3-7B63-695A-FB76E932D7DA}"/>
              </a:ext>
            </a:extLst>
          </p:cNvPr>
          <p:cNvCxnSpPr>
            <a:stCxn id="5" idx="2"/>
          </p:cNvCxnSpPr>
          <p:nvPr/>
        </p:nvCxnSpPr>
        <p:spPr>
          <a:xfrm flipH="1">
            <a:off x="6096000" y="3598110"/>
            <a:ext cx="103895" cy="61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0798E-8B10-D1FE-DCFE-87D5BD0271D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180667" y="4906654"/>
            <a:ext cx="107555" cy="463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0954A9-83FC-E370-7D31-3CF4C2309814}"/>
              </a:ext>
            </a:extLst>
          </p:cNvPr>
          <p:cNvSpPr txBox="1"/>
          <p:nvPr/>
        </p:nvSpPr>
        <p:spPr>
          <a:xfrm>
            <a:off x="9406467" y="3911721"/>
            <a:ext cx="263313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Remember</a:t>
            </a:r>
            <a:br>
              <a:rPr lang="en-CA" sz="1400" b="1" dirty="0"/>
            </a:br>
            <a:r>
              <a:rPr lang="en-CA" sz="1400" dirty="0"/>
              <a:t>All useful recursive functions have at least one base case and at least one recursive case.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372350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DA18D-9F92-40C8-A35E-4F2E7170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78FA-E6D4-8110-31B6-4C79BE0F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0B4BF-1374-3847-9AA2-D93E7BB4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70627-92A3-87D9-FFAA-D37599E8DE0C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326C4-ED2B-3ABE-BD60-F97305488A6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19444-2BE5-1B4C-0158-98B8302F9D5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B2C246D-4F4B-A833-489E-6A1C913D3B2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/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98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3D1C-8CE6-E42B-31B9-12BB3C72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3F03-E35E-006A-90EA-6B9BE03B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ABE2-994A-74AA-1C92-8BD8F52E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6FED6-E403-7437-6137-E0B53F4E1C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273E9-498C-D9D7-C8F5-56DC4352833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4FB6-5F29-BF61-02A4-B0D1D406534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C73787-9E6C-3236-3CA6-2C67DC3C9E27}"/>
              </a:ext>
            </a:extLst>
          </p:cNvPr>
          <p:cNvSpPr txBox="1"/>
          <p:nvPr/>
        </p:nvSpPr>
        <p:spPr>
          <a:xfrm>
            <a:off x="1401795" y="402828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/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835B47-387B-7510-97A3-C859F5E04C17}"/>
              </a:ext>
            </a:extLst>
          </p:cNvPr>
          <p:cNvSpPr txBox="1"/>
          <p:nvPr/>
        </p:nvSpPr>
        <p:spPr>
          <a:xfrm>
            <a:off x="7384965" y="3351229"/>
            <a:ext cx="4432624" cy="1938992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n ==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return 0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return S(n-1)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n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/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94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AB87-51CE-A61B-4E7B-D6D71612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006A-3B21-A0A8-E3D1-E026896C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1F8-BE37-4077-4E78-0A72AEB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C852D-B7A5-912A-AE6A-8FE415516BD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65403-679B-6CBC-1F55-28E1161D52F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8E8B6C-A4E7-89E3-14A7-5032907C9AE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1A5D9-D306-0901-03CB-AA2E8E223D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D3EED-4280-A1BE-0EC4-C945BF0E13F9}"/>
              </a:ext>
            </a:extLst>
          </p:cNvPr>
          <p:cNvSpPr txBox="1"/>
          <p:nvPr/>
        </p:nvSpPr>
        <p:spPr>
          <a:xfrm>
            <a:off x="5038304" y="4832179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Before calling </a:t>
            </a:r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the call stack is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9854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26B2-3E2A-7B85-D72F-9B64689F9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1C46-ECB8-83CA-2E6D-32BF2ED5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4189B-F863-B03C-0DBB-EEF7BCD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7CD86-51B3-7DCF-6A95-8668FEAB07B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97A6D-7BA4-4774-5ED3-40F0765BCC5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5915A8-94F6-57D3-E6A6-69B4F42B328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826DCB-55EA-7E23-2A88-8682D3C07B1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BBED3-3AC3-882B-C339-7B77A9845DAD}"/>
              </a:ext>
            </a:extLst>
          </p:cNvPr>
          <p:cNvSpPr txBox="1"/>
          <p:nvPr/>
        </p:nvSpPr>
        <p:spPr>
          <a:xfrm>
            <a:off x="8161866" y="424159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called, so it’s pushed on top of the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2BEED-324B-D98A-8964-C40D1029CF1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085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81B86-B646-FE30-9525-35972FDA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25D-B7B4-6E80-CF9E-2033023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432F-CEB2-D000-1E8E-910544D3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B3633-194E-1955-E43D-761912E2086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68888-BD31-D05A-25E2-434ACE7E804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8E44FD-2989-7F9E-00C7-587B81D09A5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39E555-64B0-20D9-D18D-5E611414374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77096-14C0-AA6A-3701-0F3FE10E65A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18362-A93D-BBB5-B7A4-F12664459299}"/>
              </a:ext>
            </a:extLst>
          </p:cNvPr>
          <p:cNvSpPr txBox="1"/>
          <p:nvPr/>
        </p:nvSpPr>
        <p:spPr>
          <a:xfrm>
            <a:off x="8170333" y="4588655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called here, so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pushed on top of the stack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34FF10-90D1-AEFD-05A0-C4E73D2E56B7}"/>
              </a:ext>
            </a:extLst>
          </p:cNvPr>
          <p:cNvCxnSpPr>
            <a:cxnSpLocks/>
          </p:cNvCxnSpPr>
          <p:nvPr/>
        </p:nvCxnSpPr>
        <p:spPr>
          <a:xfrm flipH="1">
            <a:off x="6993467" y="5054600"/>
            <a:ext cx="1295400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1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AAAD-B3A1-9FE1-50EF-36D49424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E6E5-5722-00DA-144B-E4DD3574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266E-88CF-46EA-B6DD-495D4F0F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E2ADA-ABF9-461B-BAE9-5D507221796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DCC22-1965-7E3B-39DA-3932D2AA676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03DB1E-9BA9-9BFC-64CB-815198EC368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3D8176-2F86-EAFD-8098-20A11B015F0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CBD10-DC57-D452-D546-DCF862C7A023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1D640-DE22-CB11-9CEB-FFEEDD44AAA7}"/>
              </a:ext>
            </a:extLst>
          </p:cNvPr>
          <p:cNvSpPr txBox="1"/>
          <p:nvPr/>
        </p:nvSpPr>
        <p:spPr>
          <a:xfrm>
            <a:off x="8026399" y="357990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on the top of the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9670-2806-37D4-4323-EEC51F5EA22F}"/>
              </a:ext>
            </a:extLst>
          </p:cNvPr>
          <p:cNvSpPr txBox="1"/>
          <p:nvPr/>
        </p:nvSpPr>
        <p:spPr>
          <a:xfrm>
            <a:off x="8026399" y="4877230"/>
            <a:ext cx="2743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has not finished yet … it sits waiting for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to finish.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B1A40-F95A-E47B-0302-D18DEBCE50B4}"/>
              </a:ext>
            </a:extLst>
          </p:cNvPr>
          <p:cNvCxnSpPr/>
          <p:nvPr/>
        </p:nvCxnSpPr>
        <p:spPr>
          <a:xfrm flipH="1">
            <a:off x="7154333" y="5604933"/>
            <a:ext cx="928861" cy="9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67FF4-D758-5B3B-E26F-1E9DDFC1862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939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980B5-CE45-742F-7EE2-D9B909B7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A7C-5982-9419-D14C-31A7E0E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4ABD-FFDA-C11F-E3CA-68CB23EE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E892D-F85F-6CC9-64E7-D6868A7337F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0F56-E1F2-EAD0-A48A-86F810DCB8A9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7765C5-B6F4-0A2A-4CF1-841B1D1437C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937C2-E887-A78E-3F78-6A0198DD6F5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877D5-D0A8-AF2E-BA2F-D89003B5F522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8D6C9-6603-4B6E-E63D-1E364034C535}"/>
              </a:ext>
            </a:extLst>
          </p:cNvPr>
          <p:cNvSpPr txBox="1"/>
          <p:nvPr/>
        </p:nvSpPr>
        <p:spPr>
          <a:xfrm>
            <a:off x="8026399" y="357990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Next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called here, and the call to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pushed on top of the stack.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73483-7D77-2180-B86D-1040DC73BA24}"/>
              </a:ext>
            </a:extLst>
          </p:cNvPr>
          <p:cNvCxnSpPr/>
          <p:nvPr/>
        </p:nvCxnSpPr>
        <p:spPr>
          <a:xfrm flipH="1">
            <a:off x="7179733" y="4055533"/>
            <a:ext cx="982134" cy="5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FCD719-AEB9-D8D9-6E6F-8942F9E7C4C4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CF43-7636-E713-2D25-FF2E0A04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7B67-B848-4CDF-4A31-67D025D8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ED4C-81E4-D9BB-A339-D0A3DAC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69F21-DC71-DD54-0899-E1D9DDF09796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01C6-C6C6-E684-3282-0883D2EBBC2C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8A277-2504-DE2B-CFA4-F895EDB89645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</a:p>
          <a:p>
            <a:endParaRPr lang="en-CA" sz="4800" dirty="0">
              <a:latin typeface="Consolas" panose="020B0609020204030204" pitchFamily="49" charset="0"/>
            </a:endParaRPr>
          </a:p>
          <a:p>
            <a:r>
              <a:rPr lang="en-CA" sz="4800" dirty="0">
                <a:latin typeface="Consolas" panose="020B0609020204030204" pitchFamily="49" charset="0"/>
              </a:rPr>
              <a:t>a = f(1)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print(a)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3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b = 2 + f(2 + 1)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print(b)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9</a:t>
            </a:r>
            <a:endParaRPr lang="en-AU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3469F-43D7-C0F0-548E-4D4182B226E5}"/>
              </a:ext>
            </a:extLst>
          </p:cNvPr>
          <p:cNvSpPr txBox="1"/>
          <p:nvPr/>
        </p:nvSpPr>
        <p:spPr>
          <a:xfrm>
            <a:off x="8853207" y="1772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and </a:t>
            </a:r>
            <a:r>
              <a:rPr lang="en-CA" b="1" dirty="0"/>
              <a:t>f(x)</a:t>
            </a:r>
            <a:r>
              <a:rPr lang="en-CA" dirty="0"/>
              <a:t> is said to return the value of the 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322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807E7-66D8-BBD1-6706-6E3F498A0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921-FB85-6FBE-1705-E666AECF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C157-EFCC-FD01-CBEB-24C11295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ED4B6-7564-CF9A-B3F8-7B4CBA52646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6CFE7-0F06-0962-CE95-9D94ECCE6F8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6E5D60-0D3B-76D5-1BFA-8561C4839D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3E2609-5774-D3FA-627B-47FA143E14A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C4573-D4B0-7C8C-69BD-A57C884411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3E31F-CB25-F2C9-18F0-F84BB176BDE3}"/>
              </a:ext>
            </a:extLst>
          </p:cNvPr>
          <p:cNvSpPr txBox="1"/>
          <p:nvPr/>
        </p:nvSpPr>
        <p:spPr>
          <a:xfrm>
            <a:off x="8239280" y="3905533"/>
            <a:ext cx="208536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calls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are not finished … they are waiting for results! To they sit here on the stack.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EA147-6E23-178D-538F-0E9C7ACC2126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01C51-9643-A96F-1D08-DBA069772C4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408DD3-BF4C-4842-4895-7FB4633BB56E}"/>
              </a:ext>
            </a:extLst>
          </p:cNvPr>
          <p:cNvSpPr/>
          <p:nvPr/>
        </p:nvSpPr>
        <p:spPr>
          <a:xfrm>
            <a:off x="7857067" y="3767033"/>
            <a:ext cx="175146" cy="20495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768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A03F-F44D-EEA0-58ED-DAE1D97E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42C9-4D9A-7B54-B5D7-EE618CA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7031-A6E8-FD7F-5ADD-223E39A3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33195-17DB-BBBF-A062-A59EF639DC3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1FB82-92C8-0F94-63E4-9A5F13FEA63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4E280-67F5-515B-4F29-5B5F603CBB2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B463F9-B2EA-CA83-917B-F305E5D964D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E5680-4472-92A3-269F-AE41B894098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1DC28-B582-3777-3304-7CA9813DBB75}"/>
              </a:ext>
            </a:extLst>
          </p:cNvPr>
          <p:cNvSpPr txBox="1"/>
          <p:nvPr/>
        </p:nvSpPr>
        <p:spPr>
          <a:xfrm>
            <a:off x="8196947" y="2490049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is called here, and so 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is push on top of the stack.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0D6DA-63B7-5CEA-6B70-2FCCFC0EBE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C989-B47B-A1B5-1FD4-72A9960960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A85A9-EDC1-F6CB-7D5C-84C9BA29AA74}"/>
              </a:ext>
            </a:extLst>
          </p:cNvPr>
          <p:cNvCxnSpPr>
            <a:cxnSpLocks/>
          </p:cNvCxnSpPr>
          <p:nvPr/>
        </p:nvCxnSpPr>
        <p:spPr>
          <a:xfrm flipH="1">
            <a:off x="7154333" y="2988733"/>
            <a:ext cx="1227667" cy="44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1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30B81-DED8-C670-755D-E4728935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B5A0-488A-BE7A-763A-C0F0072F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0EF5-A657-A32E-0137-06324879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BE5A8-DED8-7733-B00D-0BFBF41BD35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EEAEA-B55C-4BBD-1300-3457F5D0575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49D941-E34E-7550-800E-EC0795526B1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620-EE9C-36B9-07F8-A88A13C963E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BE52C-1B4E-0976-2479-0B307FFCA63B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C1067-A3AA-19D9-B12D-67371876811C}"/>
              </a:ext>
            </a:extLst>
          </p:cNvPr>
          <p:cNvSpPr txBox="1"/>
          <p:nvPr/>
        </p:nvSpPr>
        <p:spPr>
          <a:xfrm>
            <a:off x="8112952" y="1388220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is called here, and so the call to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is push on top of the stack.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28E9F-E597-02EE-CAED-1325D0A796F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4C1C-F1D3-53B1-B797-B09A364D1176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E5304A-15EC-891F-00BD-8A86854B5C1D}"/>
              </a:ext>
            </a:extLst>
          </p:cNvPr>
          <p:cNvCxnSpPr>
            <a:cxnSpLocks/>
          </p:cNvCxnSpPr>
          <p:nvPr/>
        </p:nvCxnSpPr>
        <p:spPr>
          <a:xfrm flipH="1">
            <a:off x="7036166" y="1852121"/>
            <a:ext cx="1303501" cy="48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983943-4B28-BE7F-90FE-C6E4F1477217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464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BA3E8-3380-570E-0D9D-E8DF75C63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3059-2482-22D6-7F6F-58082BC6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F260-1D5C-4448-D83E-2C0C5B7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E9323-6CC9-5EB6-91DD-853153B5132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C43FA-83C9-9E9B-FD4D-BC9D46C1363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992E8-D751-5BE6-5F27-4A24216BF1C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C4B21E-7488-EC3A-D208-870B76FDCC8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C2213-6232-A87C-241B-8CFA2EAC6C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83A42-8417-3B1E-0526-5BCDC67D9DC6}"/>
              </a:ext>
            </a:extLst>
          </p:cNvPr>
          <p:cNvSpPr txBox="1"/>
          <p:nvPr/>
        </p:nvSpPr>
        <p:spPr>
          <a:xfrm>
            <a:off x="7969018" y="27972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is called, the non-recursive base case is called.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4587-349D-772E-99FB-9782F67047E9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CA4EE-4FBF-69FA-6105-C698D194328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21C31-BC2E-A699-7610-54E09B510704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97153-7362-E7A5-7E67-DCC7E7BF786C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00028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31DE-47A5-5451-9831-06A72420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9C89-935B-D024-FE02-C8E78B52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C4EA-8176-016A-E501-47C9335E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50AA-688B-BC98-0A71-9AACE1ED3C34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985B-5665-7022-6794-1089BF949810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78957-B41B-BF8B-3FFF-B362BAD413F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3564B9-336F-3D96-859E-97F35007507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3C7D2-4545-A289-C0B4-C653ED356304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AC4FC-0A53-3562-54C8-20833F949CAC}"/>
              </a:ext>
            </a:extLst>
          </p:cNvPr>
          <p:cNvSpPr txBox="1"/>
          <p:nvPr/>
        </p:nvSpPr>
        <p:spPr>
          <a:xfrm>
            <a:off x="8422352" y="777659"/>
            <a:ext cx="351613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that at the point just before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returns 0,</a:t>
            </a:r>
            <a:br>
              <a:rPr lang="en-CA" dirty="0"/>
            </a:br>
            <a:r>
              <a:rPr lang="en-CA" dirty="0"/>
              <a:t> </a:t>
            </a:r>
            <a:r>
              <a:rPr lang="en-CA" b="1" dirty="0"/>
              <a:t>5 calls to </a:t>
            </a:r>
            <a:r>
              <a:rPr lang="en-CA" b="1" dirty="0">
                <a:latin typeface="Consolas" panose="020B0609020204030204" pitchFamily="49" charset="0"/>
              </a:rPr>
              <a:t>S(n)</a:t>
            </a:r>
            <a:r>
              <a:rPr lang="en-CA" b="1" dirty="0"/>
              <a:t> </a:t>
            </a:r>
            <a:r>
              <a:rPr lang="en-CA" dirty="0"/>
              <a:t>are on the stack. </a:t>
            </a:r>
            <a:br>
              <a:rPr lang="en-CA" dirty="0"/>
            </a:br>
            <a:r>
              <a:rPr lang="en-CA" dirty="0"/>
              <a:t>This takes up a lot of memory and is a major reason why recursion is unpopular in practice.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6312-721C-3709-BD1B-DE06620046A0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DDA53-452C-30CA-64A2-147E041EF2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BE5-4C73-74E2-D165-2939D5E109C6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D8C7-ABD5-6853-2316-8CA2FCE158F5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0C1AC8-4F28-9D2A-E009-0E766C1A426D}"/>
              </a:ext>
            </a:extLst>
          </p:cNvPr>
          <p:cNvSpPr/>
          <p:nvPr/>
        </p:nvSpPr>
        <p:spPr>
          <a:xfrm>
            <a:off x="7899400" y="436439"/>
            <a:ext cx="194733" cy="53801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16829-5F63-0ED7-0CC0-2E1D2FDF76D5}"/>
              </a:ext>
            </a:extLst>
          </p:cNvPr>
          <p:cNvSpPr txBox="1"/>
          <p:nvPr/>
        </p:nvSpPr>
        <p:spPr>
          <a:xfrm>
            <a:off x="8422351" y="2996346"/>
            <a:ext cx="35161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numbers 4, 3, 2, 1, 0 are stored in the headers. 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4E1A66-F958-6883-7815-1974F7900EBA}"/>
              </a:ext>
            </a:extLst>
          </p:cNvPr>
          <p:cNvSpPr/>
          <p:nvPr/>
        </p:nvSpPr>
        <p:spPr>
          <a:xfrm>
            <a:off x="5401733" y="1546637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6B6E7-5780-7CF6-0675-290FF9E8ADF6}"/>
              </a:ext>
            </a:extLst>
          </p:cNvPr>
          <p:cNvSpPr/>
          <p:nvPr/>
        </p:nvSpPr>
        <p:spPr>
          <a:xfrm>
            <a:off x="5401733" y="436439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CDB02-6BAB-B0BE-EF83-2E98174714BE}"/>
              </a:ext>
            </a:extLst>
          </p:cNvPr>
          <p:cNvSpPr/>
          <p:nvPr/>
        </p:nvSpPr>
        <p:spPr>
          <a:xfrm>
            <a:off x="5401733" y="2656834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BE157-E229-1B46-AA6D-34EC3905CE83}"/>
              </a:ext>
            </a:extLst>
          </p:cNvPr>
          <p:cNvSpPr/>
          <p:nvPr/>
        </p:nvSpPr>
        <p:spPr>
          <a:xfrm>
            <a:off x="5401733" y="3767675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A6163E-4A18-026F-63DC-012E0E3042A5}"/>
              </a:ext>
            </a:extLst>
          </p:cNvPr>
          <p:cNvSpPr/>
          <p:nvPr/>
        </p:nvSpPr>
        <p:spPr>
          <a:xfrm>
            <a:off x="5401733" y="4877230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96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B6AB-46D0-DBCE-7381-DAC4C96A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ED0E-365C-6C61-B93E-C2CF06FA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6F4FE-2F38-BBD5-8D6D-1A398BD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8EA83-303D-0D83-450E-FD60B42CB0D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DB04D-38BB-B78B-0AFD-5050734DD8DC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EC7FF1-8917-CBCC-FDF7-5FA97221D4F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2C0222-0507-0EA1-EDA7-9BA633F966B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1A5AA-4163-5B09-0AD8-F3E94B5A0BE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39403-8CF5-3235-0B21-8EBF0045C344}"/>
              </a:ext>
            </a:extLst>
          </p:cNvPr>
          <p:cNvSpPr txBox="1"/>
          <p:nvPr/>
        </p:nvSpPr>
        <p:spPr>
          <a:xfrm>
            <a:off x="8092152" y="530877"/>
            <a:ext cx="351613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returns 0, and it is </a:t>
            </a:r>
            <a:r>
              <a:rPr lang="en-CA" b="1" dirty="0"/>
              <a:t>popped</a:t>
            </a:r>
            <a:r>
              <a:rPr lang="en-CA" dirty="0"/>
              <a:t> off the top of the stack, leaving 0 as the return value.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F9562-2988-23AE-CF71-B19F45C8740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B288C-BC29-1AF3-B6F7-F7087BC3A63D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2AAD0-2D68-75EF-DA43-198E987EF75B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B9E9E-98CF-C6F4-5AB7-75A8C604129D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2A2977-8177-CDA3-C86F-3341AD4E0A05}"/>
              </a:ext>
            </a:extLst>
          </p:cNvPr>
          <p:cNvGrpSpPr/>
          <p:nvPr/>
        </p:nvGrpSpPr>
        <p:grpSpPr>
          <a:xfrm>
            <a:off x="5261478" y="191262"/>
            <a:ext cx="2184400" cy="1325563"/>
            <a:chOff x="5227611" y="191262"/>
            <a:chExt cx="2184400" cy="132556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13524A-B1A4-0688-6A3B-6F50589EB8E8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0FE8E7-7CAD-8D0F-0D5A-C7910C82F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372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6F061-68A7-D490-F295-DD832D34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F95A-8936-9B95-F01C-2E6B3E3C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E4EB-236D-09D5-F4F4-0717EE7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323F-0F51-EB33-82F9-DE8AB7C888C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4C38-94E9-7131-93EC-A1DBB0FD99B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3B6AA-BE23-8CE1-0B9D-64A47C1F92A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1BAC9A-B603-5182-F786-558D9FDEC29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5C1D2-33A7-60B6-4E01-0990360B1085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A312-127D-EB91-28B2-917956EE1A39}"/>
              </a:ext>
            </a:extLst>
          </p:cNvPr>
          <p:cNvSpPr txBox="1"/>
          <p:nvPr/>
        </p:nvSpPr>
        <p:spPr>
          <a:xfrm>
            <a:off x="8009713" y="1084972"/>
            <a:ext cx="297155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result of the call to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here is now known: it’s 0. </a:t>
            </a:r>
            <a:br>
              <a:rPr lang="en-CA" dirty="0"/>
            </a:br>
            <a:r>
              <a:rPr lang="en-CA" dirty="0"/>
              <a:t>So we replace it with 0.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2C2F2-7911-3C3E-D92E-7F851660DFC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9666F-466B-3DC7-12DE-797ACD5945B2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9C8FF-2C9A-1151-3A2A-69E972176B95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E4406-AF3B-6EF1-7D24-B90076A4791E}"/>
              </a:ext>
            </a:extLst>
          </p:cNvPr>
          <p:cNvSpPr txBox="1"/>
          <p:nvPr/>
        </p:nvSpPr>
        <p:spPr>
          <a:xfrm>
            <a:off x="6265427" y="9375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B4EE5F-5A20-DC7C-369F-BBD9EDBE8B6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42719" y="1399226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92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96A81-E3F9-865D-7142-4B9C2A92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02D8-FD9B-FD62-1041-36245DF2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6BAA5-7AD5-07DC-2CFE-ECA4347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58314-139C-67DE-9D70-53FFF6D6C362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4FAFB-258A-725C-93D4-3BFA502CB61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472361-3FDC-926D-E4E1-08D5FCE0972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58F80-BB26-89EC-1618-83CBC0BCE28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B1975-9906-8B4C-0D88-F4FAD7CE16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F2FE3-DE5E-BB6A-99A2-41A1B4EDDC5B}"/>
              </a:ext>
            </a:extLst>
          </p:cNvPr>
          <p:cNvSpPr txBox="1"/>
          <p:nvPr/>
        </p:nvSpPr>
        <p:spPr>
          <a:xfrm>
            <a:off x="7851709" y="2192968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evaluates to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1CE36-6E18-1566-68FD-10EF81073BF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896A-6FD4-4DB2-84C8-49ACCA8BD708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F376-E9BA-5253-1FE6-2157B7F49D3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F1455-BED8-9C72-EE77-F1ED4D9D8A0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196667" y="2377634"/>
            <a:ext cx="655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43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4FC9-143F-5BE2-5945-1B7D918B6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C732-7851-2C80-4AAB-024D4B6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2217-D96F-C57E-4994-CE6DE42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776C7-CE28-99F7-32BC-6880327399B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F200C-42C5-4220-BAF2-7575AFB5062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E8C597-0479-7092-154E-485441DAAC4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737220-3A67-7052-000E-500939A2A187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E8DE6-AE47-5469-1FF4-1282F3FAB57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67D28-0640-030B-7C17-DB49B7B9AD1E}"/>
              </a:ext>
            </a:extLst>
          </p:cNvPr>
          <p:cNvSpPr txBox="1"/>
          <p:nvPr/>
        </p:nvSpPr>
        <p:spPr>
          <a:xfrm>
            <a:off x="7860175" y="2202726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evaluates to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BE7F3-5B71-A80C-DB6F-EB271862FF6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D663B-7719-A719-AF68-B36A296F7FC7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FF989-EEC9-FABC-9FB1-7574B70CFC88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F63465-A088-F9EB-0D01-404D99CE3DD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07200" y="2387392"/>
            <a:ext cx="1052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01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EAC48-F7B7-FD01-F981-BA229688B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2492-2CE2-42D3-3B5C-2619E14F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3B0E-18C1-6849-FA6B-D1A8E16C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BD0E8-9202-CD2D-0438-EA66DEE27A7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A05D-50C9-5D21-D71A-18566474452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8D7716-3E7E-F6B4-8ED8-F0083B6927A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189D0-20B7-41DE-303E-50D20F7CE28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32AF9-1C83-FFFB-D63F-2C2C461B4DD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AAE9F-CE41-69FD-58B5-213EA2E4035A}"/>
              </a:ext>
            </a:extLst>
          </p:cNvPr>
          <p:cNvSpPr txBox="1"/>
          <p:nvPr/>
        </p:nvSpPr>
        <p:spPr>
          <a:xfrm>
            <a:off x="7940467" y="1449193"/>
            <a:ext cx="259206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is done, and so it is popped from the stack and 1 is left in its place.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C97B8-F8BE-06BF-5C3E-30E9DBF2A5EC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C143-B9C5-6282-1DA1-CAD603F14F0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DC3CC-E984-E205-DB15-EC45BCCBD9C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5608BF-D403-86A3-D5A5-25F9A806A0A0}"/>
              </a:ext>
            </a:extLst>
          </p:cNvPr>
          <p:cNvGrpSpPr/>
          <p:nvPr/>
        </p:nvGrpSpPr>
        <p:grpSpPr>
          <a:xfrm>
            <a:off x="5257066" y="1284004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E44BEC-87D7-FE43-74C7-64E209E6306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2D87C7-FE59-D562-C0FA-E1614A3F3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09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DCA5-97E0-7A3B-7F3B-6412DAAE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7D6-1C77-29C8-510E-0BC0DD3D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9D7CC-D70B-41D9-EF41-2446A384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03EA9-98E6-5E1A-83A3-4E412E98F427}"/>
              </a:ext>
            </a:extLst>
          </p:cNvPr>
          <p:cNvSpPr txBox="1"/>
          <p:nvPr/>
        </p:nvSpPr>
        <p:spPr>
          <a:xfrm>
            <a:off x="2400299" y="1997839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import math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</a:rPr>
              <a:t>circle_area</a:t>
            </a:r>
            <a:r>
              <a:rPr lang="en-US" sz="36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area = </a:t>
            </a:r>
            <a:r>
              <a:rPr lang="en-US" sz="3600" dirty="0" err="1">
                <a:latin typeface="Consolas" panose="020B0609020204030204" pitchFamily="49" charset="0"/>
              </a:rPr>
              <a:t>math.pi</a:t>
            </a:r>
            <a:r>
              <a:rPr lang="en-US" sz="36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return area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D0427-DC41-B790-07C8-3293373AD9B0}"/>
              </a:ext>
            </a:extLst>
          </p:cNvPr>
          <p:cNvSpPr/>
          <p:nvPr/>
        </p:nvSpPr>
        <p:spPr>
          <a:xfrm>
            <a:off x="3310467" y="4267200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1C592-B464-8AD7-5546-9A79E993DF99}"/>
              </a:ext>
            </a:extLst>
          </p:cNvPr>
          <p:cNvSpPr txBox="1"/>
          <p:nvPr/>
        </p:nvSpPr>
        <p:spPr>
          <a:xfrm>
            <a:off x="7061198" y="4398496"/>
            <a:ext cx="254000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a value should </a:t>
            </a:r>
            <a:r>
              <a:rPr lang="en-CA" i="1" dirty="0"/>
              <a:t>always</a:t>
            </a:r>
            <a:r>
              <a:rPr lang="en-CA" dirty="0"/>
              <a:t> end with a call to a </a:t>
            </a:r>
            <a:r>
              <a:rPr lang="en-CA" b="1" dirty="0"/>
              <a:t>return statement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349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C38-2928-E50E-7F11-E6290536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C29B-6C14-88F8-D926-9BEB9C8E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98F5E-47FE-47F6-2AD4-6ADCAB64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E1F59-4249-187E-5A67-C5A5FA73728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23D4-1504-75E9-D36D-6FC523CE5B0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92AAF2-818F-6499-67C7-51065D9FDDD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B2E5E-696F-BE57-A069-59FA141F6371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8E15C-00B4-CB78-B29B-2C6369D434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73F26-3239-ABFF-812A-743057E93732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inside of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now replaced by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A70BC-7D42-856A-2208-65B2A887D7B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CAD22-AE7B-820E-7DB0-21A10405488B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F83DB-4CA7-355F-DCE8-4760A11620A2}"/>
              </a:ext>
            </a:extLst>
          </p:cNvPr>
          <p:cNvSpPr txBox="1"/>
          <p:nvPr/>
        </p:nvSpPr>
        <p:spPr>
          <a:xfrm>
            <a:off x="6290827" y="20477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65F48-3C96-F793-AC60-315E8F06D0B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8119" y="2509424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4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2C50-C4FF-2F0B-3114-E582BF87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C4BE-4369-5E99-AA1C-5FC17AE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87DD9-915A-E666-CD06-CDAF25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C59CE-B9F6-2FF3-4B5D-DDD9D8917E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DACCE-2FD8-6D52-1F0F-303770A8D54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2B7CEE-F6BE-971C-1216-04BC0B9422E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66FE84-6897-259D-9D2A-0C25B07568B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93DD-A0D7-4EF0-4E05-9FA34F1CCD6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5B108-2374-3F4E-67B3-928FE91E85C1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inside of </a:t>
            </a:r>
            <a:r>
              <a:rPr lang="en-CA" dirty="0">
                <a:latin typeface="Consolas" panose="020B0609020204030204" pitchFamily="49" charset="0"/>
              </a:rPr>
              <a:t>S(2) </a:t>
            </a:r>
            <a:r>
              <a:rPr lang="en-CA" dirty="0"/>
              <a:t>is now replaced by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4725B-C1F0-47CA-FAFB-200ACAAAE9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A5452-A1A5-4C66-2C9C-805FF3D2FD6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94482-0D0A-E6F5-5DD1-27D0C74B0B2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950179"/>
            <a:ext cx="1078375" cy="478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46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2544-AF6D-2060-92FE-ECD6C656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5E2D-78A0-896E-D3B4-3B050FD0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B284-6CEE-D80A-1D20-6A8BCAC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0022F-C064-DAD9-4EB8-DD48BD5F6D6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B9FA0-5B4C-7CBF-7709-4948E1E4C8C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334FA-3EC9-AC0C-AA75-61692C45418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A26AD3-0F9A-77DD-D081-285EB000184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C2599-AE93-0C8A-50C0-FA3ED8E4184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4FDAA-0F1C-4F59-2BBB-57135398AFC6}"/>
              </a:ext>
            </a:extLst>
          </p:cNvPr>
          <p:cNvSpPr txBox="1"/>
          <p:nvPr/>
        </p:nvSpPr>
        <p:spPr>
          <a:xfrm>
            <a:off x="7910975" y="2627013"/>
            <a:ext cx="31718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expression evaluates to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BE59-3D43-9A29-DDBC-0DE7A4CD017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F41BC-0C81-4A35-7C93-1EF03301983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33D060-CB1C-53B3-3360-4EEEBAE8D25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811679"/>
            <a:ext cx="1078375" cy="61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5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18DD1-4917-F99C-AB1E-6A3A49A1F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329B-A689-2843-E338-CC36D5D0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417E-1733-067D-8885-0337E4BF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67882-38B7-3AE1-15FA-386786D33C9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FC7C3-61E3-7880-D80B-9F0B95C0479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AE570-86D9-F2DC-5E0F-FE9C23D46B7B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8A3C30-8767-4E11-9FC9-03CA7100379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63424-F274-2BD8-58E9-9EA18452D631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D5F14-A8CC-40BA-ADD2-69AE4C82ACD9}"/>
              </a:ext>
            </a:extLst>
          </p:cNvPr>
          <p:cNvSpPr txBox="1"/>
          <p:nvPr/>
        </p:nvSpPr>
        <p:spPr>
          <a:xfrm>
            <a:off x="7910975" y="2627013"/>
            <a:ext cx="317189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done. It is </a:t>
            </a:r>
            <a:r>
              <a:rPr lang="en-CA" b="1" dirty="0"/>
              <a:t>popped</a:t>
            </a:r>
            <a:r>
              <a:rPr lang="en-CA" dirty="0"/>
              <a:t> off the top of the stack and replaced by its return value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68208-FB58-0A6E-906E-BBABCEC42A5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56484-4FA5-71A1-14B4-1696D8904C6C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80B42E-B200-3EBB-8658-BE208470860D}"/>
              </a:ext>
            </a:extLst>
          </p:cNvPr>
          <p:cNvGrpSpPr/>
          <p:nvPr/>
        </p:nvGrpSpPr>
        <p:grpSpPr>
          <a:xfrm>
            <a:off x="5198911" y="2394202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6248D0-DA4F-76DD-2C97-B7A0726FDA3E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DA9158-FEFC-BEB3-2992-CD467F74B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197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7D595-EFBC-E43E-FCA4-8082914F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C42C-60EB-5455-08E6-6DB49D8C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64F87-364F-9F5E-DEB4-B0C6E6C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64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CC141-2BC2-4AA1-6325-CFFAFF30548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B2031-C312-6FDE-2461-833D93BF2C9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D23EC-EDBF-68CE-4F3E-A19E4764EC5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959D1A-64E4-CAF5-F1AC-06406672509F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D7C3E-B393-BE26-40C8-8D5402D000C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19800-D657-D258-6E84-2E2B665026EC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gets replace by its value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08856-1E06-941C-EA36-CE73AC76F8E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96526-80A5-AF1C-4711-DB30E64829B5}"/>
              </a:ext>
            </a:extLst>
          </p:cNvPr>
          <p:cNvSpPr txBox="1"/>
          <p:nvPr/>
        </p:nvSpPr>
        <p:spPr>
          <a:xfrm>
            <a:off x="6290827" y="31579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18EFF-5DD7-4136-1E56-954C8E0255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68119" y="3619622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84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79C2F-D22B-D315-621F-ED3AAA5F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37B-F6D8-13F9-97FD-1BA250EB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6E08-C25A-DB27-428C-7054B6D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135F1-998B-8E0A-8BCD-8C3036B038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C240A-21F5-4D35-7054-3A6B2935E11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FE0D55-F053-0273-9641-02A87CB4A7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FFD515-F0B7-388B-D493-0F2F1DAF950B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CEC6D-9B46-7884-7EB5-1194D402F14F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36285-DF7F-265F-3A69-2C2C5C129D29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gets replace by its value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FE48F-3F00-A8DA-E3EF-918AD10CC7D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8643D0-4CAB-BF60-F5B3-7853D379325D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089098"/>
            <a:ext cx="1188442" cy="457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02674-FC50-AEDB-76E9-A8C8F39B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9F36-A038-E2DF-9D9A-1AB3F07D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875FB-C500-5847-AB61-26051E00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CA315-CF9B-C49A-C39B-3EB1AB8E51D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9EA6-3AC8-6C1E-4DD8-E150BA1C82BD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F0A72-147A-643B-327E-A7F15EC7CD0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751088-106B-3A59-104F-2550C941E08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6CE4A-4687-29D7-D4EB-96A00013536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4A4DB-4998-CF2D-F922-F816F894B59E}"/>
              </a:ext>
            </a:extLst>
          </p:cNvPr>
          <p:cNvSpPr txBox="1"/>
          <p:nvPr/>
        </p:nvSpPr>
        <p:spPr>
          <a:xfrm>
            <a:off x="7987176" y="3765932"/>
            <a:ext cx="18764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expression evaluates to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D300-DDFC-A1CF-FEC6-83DC0782BB2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3FAFE2-3904-58C3-1215-C7C927A520FC}"/>
              </a:ext>
            </a:extLst>
          </p:cNvPr>
          <p:cNvCxnSpPr>
            <a:cxnSpLocks/>
          </p:cNvCxnSpPr>
          <p:nvPr/>
        </p:nvCxnSpPr>
        <p:spPr>
          <a:xfrm flipH="1">
            <a:off x="6807200" y="4123267"/>
            <a:ext cx="1405467" cy="44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12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6399-33DD-EC58-8A07-2E674FFAB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E0D1-751A-3DCB-F94D-A1C3173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C40A8-676F-8904-1CBF-C028C2FF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6E096-DFE0-A2A4-299C-E0CFA278088A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FA265-2E4D-A426-F4C7-56BCE4E57F9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E4D48-8846-D94C-35CE-585C6236F25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CCEF7B-A745-7A18-C3E6-8DBAD4E0C97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2A69F-AF14-0138-6721-AEF633F6500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66929-5A0E-4F90-57FE-3CA60E8EABA1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done. It is </a:t>
            </a:r>
            <a:r>
              <a:rPr lang="en-CA" b="1" dirty="0"/>
              <a:t>popped</a:t>
            </a:r>
            <a:r>
              <a:rPr lang="en-CA" dirty="0"/>
              <a:t> off the top of the stack and replaced by its return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76CC2-5DA3-9D7E-2F7E-66A9EB7FC57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8756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39A1-D57C-A908-A3B4-847115A9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B16A-4FCE-8C83-49CA-3AD65D75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626E-0989-7C96-E2F2-7F4560B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7AB58-B9F9-7F4E-B07B-967C782C309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65FA6-5F51-EDFB-5F26-669FECFC865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B84439-AF77-20AD-6BBC-95AE7681DAA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67B803-59BB-A878-7BE4-613AC3DD7249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7D77A-1488-1603-C40B-0A74013DDAC6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FEE61-6C7E-77C9-44FF-BC9E7E0E8DAF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done. It is </a:t>
            </a:r>
            <a:r>
              <a:rPr lang="en-CA" b="1" dirty="0"/>
              <a:t>popped</a:t>
            </a:r>
            <a:r>
              <a:rPr lang="en-CA" dirty="0"/>
              <a:t> off the top of the stack and replaced by its return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1968C-05AD-4074-E45C-E96B9F2E913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C97C4-4C6A-1BC3-5CB2-814FE4A8A237}"/>
              </a:ext>
            </a:extLst>
          </p:cNvPr>
          <p:cNvGrpSpPr/>
          <p:nvPr/>
        </p:nvGrpSpPr>
        <p:grpSpPr>
          <a:xfrm>
            <a:off x="5198911" y="3504400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4A38DC-A9E4-4981-BAD9-0049332D1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1AA561-85FB-D80F-A012-5B71889D7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8515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3FC3-FD1D-7C42-EC31-E340A78A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0DBF-609B-4F04-50A7-CACB768A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8813-4EA1-28AC-D5D0-7EB240CF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7BB23-FE16-5817-A59E-5425CAAA7563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1D59B-03D8-626A-B235-2A258527845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23275-C552-F31E-6844-852DB54826D4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C6B253-3D69-5C99-A428-FBC6963279E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D64AB-0A84-E56C-CBBE-AA5AB991BA5D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gets replaced by its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A8DE0-C6F0-AF96-B3A8-A701FD720113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47D17-72C7-13A1-7411-6C5D46CEEF93}"/>
              </a:ext>
            </a:extLst>
          </p:cNvPr>
          <p:cNvSpPr txBox="1"/>
          <p:nvPr/>
        </p:nvSpPr>
        <p:spPr>
          <a:xfrm>
            <a:off x="6273894" y="4266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B36545-693A-C2B5-7D4B-881BE8E435A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51186" y="4727769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8091-4690-8A84-DBEA-2B645045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916E-7272-3DEC-8750-895D86D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6609-6D4D-EA32-BEE8-4370845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00CF8-FCDF-1D4F-AEC2-24F536A46F51}"/>
              </a:ext>
            </a:extLst>
          </p:cNvPr>
          <p:cNvSpPr txBox="1"/>
          <p:nvPr/>
        </p:nvSpPr>
        <p:spPr>
          <a:xfrm>
            <a:off x="5130798" y="300630"/>
            <a:ext cx="244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Alternate ways to write the </a:t>
            </a:r>
            <a:r>
              <a:rPr lang="en-CA" b="1" dirty="0" err="1"/>
              <a:t>circle_area</a:t>
            </a:r>
            <a:r>
              <a:rPr lang="en-CA" b="1" dirty="0"/>
              <a:t> </a:t>
            </a:r>
            <a:r>
              <a:rPr lang="en-CA" dirty="0"/>
              <a:t>function. What looks most readable to you?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1B44-F9B0-73CD-F1AA-C29DC835B314}"/>
              </a:ext>
            </a:extLst>
          </p:cNvPr>
          <p:cNvSpPr txBox="1"/>
          <p:nvPr/>
        </p:nvSpPr>
        <p:spPr>
          <a:xfrm>
            <a:off x="431797" y="2023239"/>
            <a:ext cx="4416594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area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4CA44-3715-1A66-058E-2D083A0D4052}"/>
              </a:ext>
            </a:extLst>
          </p:cNvPr>
          <p:cNvSpPr txBox="1"/>
          <p:nvPr/>
        </p:nvSpPr>
        <p:spPr>
          <a:xfrm>
            <a:off x="465665" y="4128060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D772B-C5E8-E7F8-83C9-A538C4FD6CE9}"/>
              </a:ext>
            </a:extLst>
          </p:cNvPr>
          <p:cNvSpPr txBox="1"/>
          <p:nvPr/>
        </p:nvSpPr>
        <p:spPr>
          <a:xfrm>
            <a:off x="6402303" y="2023239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area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9383D-2210-2403-1E4A-90C6BD2BF05A}"/>
              </a:ext>
            </a:extLst>
          </p:cNvPr>
          <p:cNvSpPr txBox="1"/>
          <p:nvPr/>
        </p:nvSpPr>
        <p:spPr>
          <a:xfrm>
            <a:off x="6402303" y="4128059"/>
            <a:ext cx="4416594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F95A04-5E0E-C975-4D94-5F60CCA42A71}"/>
              </a:ext>
            </a:extLst>
          </p:cNvPr>
          <p:cNvGrpSpPr/>
          <p:nvPr/>
        </p:nvGrpSpPr>
        <p:grpSpPr>
          <a:xfrm>
            <a:off x="123699" y="1839879"/>
            <a:ext cx="308098" cy="369332"/>
            <a:chOff x="3860800" y="1500959"/>
            <a:chExt cx="30809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221C69-82BF-57B2-3B6A-B5BCB0FD7E2C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1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D49DDB-EBC8-86B5-3B2A-E21B2D73469B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3CC05-2236-7A00-42E8-6FD57A972635}"/>
              </a:ext>
            </a:extLst>
          </p:cNvPr>
          <p:cNvGrpSpPr/>
          <p:nvPr/>
        </p:nvGrpSpPr>
        <p:grpSpPr>
          <a:xfrm>
            <a:off x="157567" y="3963472"/>
            <a:ext cx="308098" cy="369332"/>
            <a:chOff x="3860800" y="1500959"/>
            <a:chExt cx="30809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DC802A-A33D-2DED-F8D0-3BE13CAADDF8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2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89196C-BF96-8CE0-2E6B-4D0C52D3A09E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E77F0E-AD64-43BB-5888-99F5762000F3}"/>
              </a:ext>
            </a:extLst>
          </p:cNvPr>
          <p:cNvGrpSpPr/>
          <p:nvPr/>
        </p:nvGrpSpPr>
        <p:grpSpPr>
          <a:xfrm>
            <a:off x="6096000" y="1838573"/>
            <a:ext cx="308098" cy="369332"/>
            <a:chOff x="3860800" y="1500959"/>
            <a:chExt cx="30809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A1244E-7CF5-9DCB-5CB8-66516273F90A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3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6CBBA2-E42F-8C57-33D6-BE4F886C7355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CA01E0-2C79-5461-C6FA-155409560AD3}"/>
              </a:ext>
            </a:extLst>
          </p:cNvPr>
          <p:cNvGrpSpPr/>
          <p:nvPr/>
        </p:nvGrpSpPr>
        <p:grpSpPr>
          <a:xfrm>
            <a:off x="6096000" y="3943393"/>
            <a:ext cx="308098" cy="369332"/>
            <a:chOff x="3860800" y="1500959"/>
            <a:chExt cx="308098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5C426E-D324-E4DF-FECA-B572896D7490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4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4F43D4-A432-FEC1-C752-CED077C48A3F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5B093F-9625-356B-30E1-4E3681EC42A8}"/>
                  </a:ext>
                </a:extLst>
              </p14:cNvPr>
              <p14:cNvContentPartPr/>
              <p14:nvPr/>
            </p14:nvContentPartPr>
            <p14:xfrm>
              <a:off x="344160" y="1775880"/>
              <a:ext cx="10965240" cy="412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5B093F-9625-356B-30E1-4E3681EC4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0" y="1766520"/>
                <a:ext cx="10983960" cy="41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978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C0C74-16C4-F9E9-97AA-D3CADED9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A3DC-04A0-833E-E505-8156C526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3DFAE-AA75-FE23-48A3-8C71E554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1235-42CB-EC21-7234-A9FBC4D394A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045E0-7850-F37D-A65E-C637C8246CB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C0D1E1-57FA-9186-6B02-06139D3E3E0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C3C3DA-E78A-9472-AA2F-1759D8AF15C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EE9E9-E7B1-3950-0CB0-8F9FBE8800FC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gets replaced by its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697CD-6C20-F391-84EA-134F268D40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1427AB-8D17-2E5A-B5C5-86471928DA78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406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4E99-5070-F22E-EE23-403DC94D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AE23-7DDD-B480-26C4-A9BE0C44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CD91-0EB5-349B-E817-6A06C44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062EF-9279-6E73-D456-061ED40D772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6D8-3C0D-7283-AB53-FC40AEC9EAC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D687DE-4117-FF03-51B6-AE3BE354C30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8E918F-CDBB-04FF-A38D-F48883B5CB7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2B82C-2028-C5FA-3D1D-C6E0F3AC2E7D}"/>
              </a:ext>
            </a:extLst>
          </p:cNvPr>
          <p:cNvSpPr txBox="1"/>
          <p:nvPr/>
        </p:nvSpPr>
        <p:spPr>
          <a:xfrm>
            <a:off x="7961776" y="4554064"/>
            <a:ext cx="188495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expression evaluates to 10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77ACF-0B61-9D44-F821-DC3F8B306D8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BC538-DE9C-9D65-F259-32266C46535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88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134BE-A15F-5710-1DDD-42BCA93E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BE03-1E0A-20C8-EEB5-B269D0B8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1613-EE61-35C9-8243-22B61853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FBC51-F0CF-AEC9-D8F1-472F42155B8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589E4-E1FB-0CFF-9F29-76BB3C0C0676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975C69-5AF2-078C-00EF-9214E96CACC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566630-61F1-C1CB-1190-C388F47E3BF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0C8F-FCE8-59DF-D786-B3B952ABF042}"/>
              </a:ext>
            </a:extLst>
          </p:cNvPr>
          <p:cNvSpPr txBox="1"/>
          <p:nvPr/>
        </p:nvSpPr>
        <p:spPr>
          <a:xfrm>
            <a:off x="7961776" y="4554064"/>
            <a:ext cx="24776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S(4) </a:t>
            </a:r>
            <a:r>
              <a:rPr lang="en-CA" dirty="0"/>
              <a:t>is done, so it is </a:t>
            </a:r>
            <a:r>
              <a:rPr lang="en-CA" b="1" dirty="0"/>
              <a:t>popped</a:t>
            </a:r>
            <a:r>
              <a:rPr lang="en-CA" dirty="0"/>
              <a:t> from the stack and 10 is left in its place.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BCA64-9359-745B-E182-891A48F20A8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25318-9AF9-37A9-7F1F-97F3CB00C370}"/>
              </a:ext>
            </a:extLst>
          </p:cNvPr>
          <p:cNvGrpSpPr/>
          <p:nvPr/>
        </p:nvGrpSpPr>
        <p:grpSpPr>
          <a:xfrm>
            <a:off x="5195854" y="4609936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CA9EF1-9021-E107-B8D5-3029CDC286E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66CCD6-2937-84C4-D34B-7BB31EC5B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985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9462-9EA1-A416-A69F-83CD64532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3654-E8FC-D114-25F5-509EE63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94B3-BCF1-A155-2F11-4707E619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A78A4-4C3E-B233-2343-DC57E13CC17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39DCBF-2FDC-87C3-9BE9-87821B68B34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D30176-C36B-BAA7-5FCF-A00BB03B469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B2900-A84A-1132-7B9C-37FD236A0753}"/>
              </a:ext>
            </a:extLst>
          </p:cNvPr>
          <p:cNvSpPr txBox="1"/>
          <p:nvPr/>
        </p:nvSpPr>
        <p:spPr>
          <a:xfrm>
            <a:off x="7936376" y="4588655"/>
            <a:ext cx="24776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more function calls on the stack, so this is the final answer.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3AE91-8728-A178-986C-A8C4A295359D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6C7D3-00A6-970B-FDB3-0B0463FE1473}"/>
              </a:ext>
            </a:extLst>
          </p:cNvPr>
          <p:cNvSpPr txBox="1"/>
          <p:nvPr/>
        </p:nvSpPr>
        <p:spPr>
          <a:xfrm>
            <a:off x="6365844" y="54747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435799-CD36-E176-292D-E6D1A222DF78}"/>
              </a:ext>
            </a:extLst>
          </p:cNvPr>
          <p:cNvCxnSpPr>
            <a:stCxn id="3" idx="1"/>
            <a:endCxn id="8" idx="3"/>
          </p:cNvCxnSpPr>
          <p:nvPr/>
        </p:nvCxnSpPr>
        <p:spPr>
          <a:xfrm flipH="1">
            <a:off x="6720428" y="5050320"/>
            <a:ext cx="1215948" cy="65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80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6AA01-C562-35E0-954A-EB46E301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C59D-D476-EF23-7BC9-85CBAEE0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E062-1F2F-0ED5-2254-5A33D8D3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FADE5-CB54-EF76-450E-4A3EB02C795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3F6EF-5CA1-2B3E-28EE-871C2385F4E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66561A-3515-DBE0-A2D3-22DA5113ADF4}"/>
              </a:ext>
            </a:extLst>
          </p:cNvPr>
          <p:cNvGrpSpPr/>
          <p:nvPr/>
        </p:nvGrpSpPr>
        <p:grpSpPr>
          <a:xfrm>
            <a:off x="338663" y="3283582"/>
            <a:ext cx="3603872" cy="1439753"/>
            <a:chOff x="184232" y="2371127"/>
            <a:chExt cx="3603872" cy="143975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51774-1E57-C150-8413-9B3BA125F1AC}"/>
                </a:ext>
              </a:extLst>
            </p:cNvPr>
            <p:cNvSpPr txBox="1"/>
            <p:nvPr/>
          </p:nvSpPr>
          <p:spPr>
            <a:xfrm>
              <a:off x="184232" y="3164549"/>
              <a:ext cx="3603872" cy="646331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return n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latin typeface="Consolas" panose="020B0609020204030204" pitchFamily="49" charset="0"/>
                </a:rPr>
                <a:t> (n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latin typeface="Consolas" panose="020B0609020204030204" pitchFamily="49" charset="0"/>
                </a:rPr>
                <a:t> 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//</a:t>
              </a:r>
              <a:r>
                <a:rPr lang="en-US" dirty="0">
                  <a:latin typeface="Consolas" panose="020B0609020204030204" pitchFamily="49" charset="0"/>
                </a:rPr>
                <a:t> 2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/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EDF779-96EA-23EE-07BA-D4AB6C2296D5}"/>
              </a:ext>
            </a:extLst>
          </p:cNvPr>
          <p:cNvGrpSpPr/>
          <p:nvPr/>
        </p:nvGrpSpPr>
        <p:grpSpPr>
          <a:xfrm>
            <a:off x="8412231" y="2403500"/>
            <a:ext cx="3350597" cy="2312323"/>
            <a:chOff x="7704142" y="2596004"/>
            <a:chExt cx="3350597" cy="2312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/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66819-197A-7FA9-BF8D-23CEF8658A77}"/>
                </a:ext>
              </a:extLst>
            </p:cNvPr>
            <p:cNvSpPr txBox="1"/>
            <p:nvPr/>
          </p:nvSpPr>
          <p:spPr>
            <a:xfrm>
              <a:off x="7704142" y="3430999"/>
              <a:ext cx="3350597" cy="1477328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if n == 0: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     return 0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 else: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     return S(n-1)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latin typeface="Consolas" panose="020B0609020204030204" pitchFamily="49" charset="0"/>
                </a:rPr>
                <a:t> n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1A52710-05B4-2B0A-8701-B212B999E0AB}"/>
              </a:ext>
            </a:extLst>
          </p:cNvPr>
          <p:cNvSpPr txBox="1"/>
          <p:nvPr/>
        </p:nvSpPr>
        <p:spPr>
          <a:xfrm>
            <a:off x="4438766" y="3246007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i in range(n + 1):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latin typeface="Consolas" panose="020B0609020204030204" pitchFamily="49" charset="0"/>
              </a:rPr>
              <a:t> i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total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D6A76-D8D6-DF7F-7486-A5BAA163D6DA}"/>
              </a:ext>
            </a:extLst>
          </p:cNvPr>
          <p:cNvSpPr txBox="1"/>
          <p:nvPr/>
        </p:nvSpPr>
        <p:spPr>
          <a:xfrm>
            <a:off x="338663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Doesn’t use much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4D930-C28B-F280-78AF-72E7A517C9C4}"/>
              </a:ext>
            </a:extLst>
          </p:cNvPr>
          <p:cNvSpPr txBox="1"/>
          <p:nvPr/>
        </p:nvSpPr>
        <p:spPr>
          <a:xfrm>
            <a:off x="4438766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Doesn’t use much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AF7F3-71BB-CD49-8DB8-E835A93CE00B}"/>
              </a:ext>
            </a:extLst>
          </p:cNvPr>
          <p:cNvSpPr txBox="1"/>
          <p:nvPr/>
        </p:nvSpPr>
        <p:spPr>
          <a:xfrm>
            <a:off x="8412231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Uses a lot of memory</a:t>
            </a:r>
          </a:p>
        </p:txBody>
      </p:sp>
    </p:spTree>
    <p:extLst>
      <p:ext uri="{BB962C8B-B14F-4D97-AF65-F5344CB8AC3E}">
        <p14:creationId xmlns:p14="http://schemas.microsoft.com/office/powerpoint/2010/main" val="137179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FB2EEB-124D-EA92-9906-CDD38DE12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Dead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2551-A2E0-F573-51B4-D979AA112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05054-D305-BC27-F655-9BE60E9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44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2C930-52AC-06B0-8665-61A032CB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54AD8B-3458-E906-FCA0-B48E5EFE328E}"/>
              </a:ext>
            </a:extLst>
          </p:cNvPr>
          <p:cNvSpPr txBox="1"/>
          <p:nvPr/>
        </p:nvSpPr>
        <p:spPr>
          <a:xfrm>
            <a:off x="2544232" y="1345906"/>
            <a:ext cx="778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import math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</a:rPr>
              <a:t>circle_area</a:t>
            </a:r>
            <a:r>
              <a:rPr lang="en-US" sz="36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area = </a:t>
            </a:r>
            <a:r>
              <a:rPr lang="en-US" sz="3600" dirty="0" err="1">
                <a:latin typeface="Consolas" panose="020B0609020204030204" pitchFamily="49" charset="0"/>
              </a:rPr>
              <a:t>math.pi</a:t>
            </a:r>
            <a:r>
              <a:rPr lang="en-US" sz="36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return area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print('done!')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3812A-0351-1AFC-F1E7-647B75DD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C731-E148-187E-F605-3A82AB64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E264-DD8B-1B17-3801-8C7035DFFD21}"/>
              </a:ext>
            </a:extLst>
          </p:cNvPr>
          <p:cNvSpPr txBox="1"/>
          <p:nvPr/>
        </p:nvSpPr>
        <p:spPr>
          <a:xfrm>
            <a:off x="7683499" y="3746563"/>
            <a:ext cx="2142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Any statements after a return are </a:t>
            </a:r>
            <a:r>
              <a:rPr lang="en-CA" i="1" dirty="0"/>
              <a:t>not executed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9D3F3-34CC-FF1E-9BC0-F9AB9B1718AA}"/>
              </a:ext>
            </a:extLst>
          </p:cNvPr>
          <p:cNvSpPr/>
          <p:nvPr/>
        </p:nvSpPr>
        <p:spPr>
          <a:xfrm>
            <a:off x="3454400" y="3615267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2CBF6-AA41-1444-82C0-6D0041D0D493}"/>
              </a:ext>
            </a:extLst>
          </p:cNvPr>
          <p:cNvSpPr txBox="1"/>
          <p:nvPr/>
        </p:nvSpPr>
        <p:spPr>
          <a:xfrm>
            <a:off x="7683499" y="4934705"/>
            <a:ext cx="22648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print</a:t>
            </a:r>
            <a:r>
              <a:rPr lang="en-CA" dirty="0"/>
              <a:t> after the </a:t>
            </a:r>
            <a:r>
              <a:rPr lang="en-CA" b="1" dirty="0"/>
              <a:t>return</a:t>
            </a:r>
            <a:r>
              <a:rPr lang="en-CA" dirty="0"/>
              <a:t> is </a:t>
            </a:r>
            <a:r>
              <a:rPr lang="en-CA" b="1" dirty="0"/>
              <a:t>dead code</a:t>
            </a:r>
            <a:r>
              <a:rPr lang="en-CA" dirty="0"/>
              <a:t>: it can never run.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0CB0C-024D-188B-3E7B-FE4F99073672}"/>
              </a:ext>
            </a:extLst>
          </p:cNvPr>
          <p:cNvCxnSpPr>
            <a:cxnSpLocks/>
          </p:cNvCxnSpPr>
          <p:nvPr/>
        </p:nvCxnSpPr>
        <p:spPr>
          <a:xfrm flipH="1" flipV="1">
            <a:off x="7120466" y="4669893"/>
            <a:ext cx="563033" cy="264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66E7FE-0B91-AAC5-419B-94407B074439}"/>
              </a:ext>
            </a:extLst>
          </p:cNvPr>
          <p:cNvSpPr txBox="1"/>
          <p:nvPr/>
        </p:nvSpPr>
        <p:spPr>
          <a:xfrm>
            <a:off x="5405966" y="5237398"/>
            <a:ext cx="15959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Always delete dead code!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7A432A-B26B-2B80-A64B-2B90C82C4112}"/>
                  </a:ext>
                </a:extLst>
              </p14:cNvPr>
              <p14:cNvContentPartPr/>
              <p14:nvPr/>
            </p14:nvContentPartPr>
            <p14:xfrm>
              <a:off x="3058200" y="4205520"/>
              <a:ext cx="4301280" cy="65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7A432A-B26B-2B80-A64B-2B90C82C41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840" y="4196160"/>
                <a:ext cx="4320000" cy="6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13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7953</Words>
  <Application>Microsoft Office PowerPoint</Application>
  <PresentationFormat>Widescreen</PresentationFormat>
  <Paragraphs>765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Aptos</vt:lpstr>
      <vt:lpstr>Aptos Display</vt:lpstr>
      <vt:lpstr>Arial</vt:lpstr>
      <vt:lpstr>Cambria Math</vt:lpstr>
      <vt:lpstr>Consolas</vt:lpstr>
      <vt:lpstr>Office Theme</vt:lpstr>
      <vt:lpstr>Chapter 6: Functions with return values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Dead Code</vt:lpstr>
      <vt:lpstr>Functions that Return Values </vt:lpstr>
      <vt:lpstr>Functions that Return Values </vt:lpstr>
      <vt:lpstr>Functions that Don’t Return Values </vt:lpstr>
      <vt:lpstr>Functions that Don’t Return Values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Boolean functions </vt:lpstr>
      <vt:lpstr>Boolean functions </vt:lpstr>
      <vt:lpstr>Boolean functions </vt:lpstr>
      <vt:lpstr>Boolean functions </vt:lpstr>
      <vt:lpstr>Boolean functions </vt:lpstr>
      <vt:lpstr>Boolean functions 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2024-10-15T20:44:55Z</cp:lastPrinted>
  <dcterms:created xsi:type="dcterms:W3CDTF">2024-09-15T21:36:40Z</dcterms:created>
  <dcterms:modified xsi:type="dcterms:W3CDTF">2024-10-15T22:14:50Z</dcterms:modified>
</cp:coreProperties>
</file>