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0"/>
  </p:notesMasterIdLst>
  <p:sldIdLst>
    <p:sldId id="298" r:id="rId2"/>
    <p:sldId id="297" r:id="rId3"/>
    <p:sldId id="352" r:id="rId4"/>
    <p:sldId id="300" r:id="rId5"/>
    <p:sldId id="302" r:id="rId6"/>
    <p:sldId id="303" r:id="rId7"/>
    <p:sldId id="304" r:id="rId8"/>
    <p:sldId id="305" r:id="rId9"/>
    <p:sldId id="307" r:id="rId10"/>
    <p:sldId id="308" r:id="rId11"/>
    <p:sldId id="301" r:id="rId12"/>
    <p:sldId id="310" r:id="rId13"/>
    <p:sldId id="309" r:id="rId14"/>
    <p:sldId id="311" r:id="rId15"/>
    <p:sldId id="312" r:id="rId16"/>
    <p:sldId id="313" r:id="rId17"/>
    <p:sldId id="315" r:id="rId18"/>
    <p:sldId id="314" r:id="rId19"/>
    <p:sldId id="316" r:id="rId20"/>
    <p:sldId id="317" r:id="rId21"/>
    <p:sldId id="318" r:id="rId22"/>
    <p:sldId id="319" r:id="rId23"/>
    <p:sldId id="320" r:id="rId24"/>
    <p:sldId id="327" r:id="rId25"/>
    <p:sldId id="328" r:id="rId26"/>
    <p:sldId id="330" r:id="rId27"/>
    <p:sldId id="331" r:id="rId28"/>
    <p:sldId id="332" r:id="rId29"/>
    <p:sldId id="299" r:id="rId30"/>
    <p:sldId id="353" r:id="rId31"/>
    <p:sldId id="354" r:id="rId32"/>
    <p:sldId id="355" r:id="rId33"/>
    <p:sldId id="335" r:id="rId34"/>
    <p:sldId id="337" r:id="rId35"/>
    <p:sldId id="336" r:id="rId36"/>
    <p:sldId id="333" r:id="rId37"/>
    <p:sldId id="356" r:id="rId38"/>
    <p:sldId id="339" r:id="rId39"/>
    <p:sldId id="341" r:id="rId40"/>
    <p:sldId id="340" r:id="rId41"/>
    <p:sldId id="342" r:id="rId42"/>
    <p:sldId id="338" r:id="rId43"/>
    <p:sldId id="359" r:id="rId44"/>
    <p:sldId id="360" r:id="rId45"/>
    <p:sldId id="358" r:id="rId46"/>
    <p:sldId id="357" r:id="rId47"/>
    <p:sldId id="344" r:id="rId48"/>
    <p:sldId id="345" r:id="rId49"/>
    <p:sldId id="346" r:id="rId50"/>
    <p:sldId id="347" r:id="rId51"/>
    <p:sldId id="348" r:id="rId52"/>
    <p:sldId id="343" r:id="rId53"/>
    <p:sldId id="350" r:id="rId54"/>
    <p:sldId id="351" r:id="rId55"/>
    <p:sldId id="361" r:id="rId56"/>
    <p:sldId id="363" r:id="rId57"/>
    <p:sldId id="364" r:id="rId58"/>
    <p:sldId id="365" r:id="rId59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22B4833-AA62-4C40-A7F5-4FBAE7BB0C34}">
          <p14:sldIdLst>
            <p14:sldId id="298"/>
          </p14:sldIdLst>
        </p14:section>
        <p14:section name="Strings" id="{0CC4E389-741B-4EE3-8E10-19599342F38C}">
          <p14:sldIdLst>
            <p14:sldId id="297"/>
            <p14:sldId id="352"/>
            <p14:sldId id="300"/>
            <p14:sldId id="302"/>
            <p14:sldId id="303"/>
            <p14:sldId id="304"/>
            <p14:sldId id="305"/>
            <p14:sldId id="307"/>
            <p14:sldId id="308"/>
            <p14:sldId id="301"/>
            <p14:sldId id="310"/>
            <p14:sldId id="309"/>
            <p14:sldId id="311"/>
            <p14:sldId id="312"/>
            <p14:sldId id="313"/>
            <p14:sldId id="315"/>
            <p14:sldId id="314"/>
            <p14:sldId id="316"/>
            <p14:sldId id="317"/>
          </p14:sldIdLst>
        </p14:section>
        <p14:section name="Negative Indexing" id="{D2B769F5-99ED-4AE7-8414-ADEE9B29FA63}">
          <p14:sldIdLst>
            <p14:sldId id="318"/>
            <p14:sldId id="319"/>
            <p14:sldId id="320"/>
            <p14:sldId id="327"/>
            <p14:sldId id="328"/>
            <p14:sldId id="330"/>
            <p14:sldId id="331"/>
            <p14:sldId id="332"/>
          </p14:sldIdLst>
        </p14:section>
        <p14:section name="String Slices" id="{B64209AF-0794-42C6-BE0B-02AF7475655D}">
          <p14:sldIdLst>
            <p14:sldId id="299"/>
            <p14:sldId id="353"/>
            <p14:sldId id="354"/>
            <p14:sldId id="355"/>
            <p14:sldId id="335"/>
            <p14:sldId id="337"/>
            <p14:sldId id="336"/>
          </p14:sldIdLst>
        </p14:section>
        <p14:section name="Immutability" id="{B801EAF7-AB78-4CA9-8690-4CBFCE7B407C}">
          <p14:sldIdLst>
            <p14:sldId id="333"/>
            <p14:sldId id="356"/>
            <p14:sldId id="339"/>
            <p14:sldId id="341"/>
            <p14:sldId id="340"/>
            <p14:sldId id="342"/>
            <p14:sldId id="338"/>
            <p14:sldId id="359"/>
            <p14:sldId id="360"/>
            <p14:sldId id="358"/>
          </p14:sldIdLst>
        </p14:section>
        <p14:section name="Comparing Strings" id="{395D4AA4-3A0C-420C-BFB2-02877431343A}">
          <p14:sldIdLst>
            <p14:sldId id="357"/>
            <p14:sldId id="344"/>
            <p14:sldId id="345"/>
            <p14:sldId id="346"/>
            <p14:sldId id="347"/>
            <p14:sldId id="348"/>
            <p14:sldId id="343"/>
            <p14:sldId id="350"/>
            <p14:sldId id="351"/>
          </p14:sldIdLst>
        </p14:section>
        <p14:section name="Writing to Text Files" id="{604C241A-07E9-4F04-BE23-4B16B0FCA923}">
          <p14:sldIdLst>
            <p14:sldId id="361"/>
            <p14:sldId id="363"/>
            <p14:sldId id="364"/>
            <p14:sldId id="3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BD5420F-8264-4A74-AD01-AFEC2C384065}" v="10" dt="2024-11-06T01:20:47.43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489" autoAdjust="0"/>
  </p:normalViewPr>
  <p:slideViewPr>
    <p:cSldViewPr snapToGrid="0">
      <p:cViewPr varScale="1">
        <p:scale>
          <a:sx n="110" d="100"/>
          <a:sy n="110" d="100"/>
        </p:scale>
        <p:origin x="342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microsoft.com/office/2015/10/relationships/revisionInfo" Target="revisionInfo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by Donaldson" userId="2e6e5431-bb17-4c41-9985-d39c50d83c73" providerId="ADAL" clId="{D9E01E68-3093-4328-BB93-1B8A087A0E58}"/>
    <pc:docChg chg="undo custSel addSld delSld modSld sldOrd modSection">
      <pc:chgData name="Toby Donaldson" userId="2e6e5431-bb17-4c41-9985-d39c50d83c73" providerId="ADAL" clId="{D9E01E68-3093-4328-BB93-1B8A087A0E58}" dt="2024-09-18T19:05:20.157" v="516" actId="1076"/>
      <pc:docMkLst>
        <pc:docMk/>
      </pc:docMkLst>
      <pc:sldChg chg="modTransition">
        <pc:chgData name="Toby Donaldson" userId="2e6e5431-bb17-4c41-9985-d39c50d83c73" providerId="ADAL" clId="{D9E01E68-3093-4328-BB93-1B8A087A0E58}" dt="2024-09-18T18:26:50.507" v="1"/>
        <pc:sldMkLst>
          <pc:docMk/>
          <pc:sldMk cId="3144938788" sldId="279"/>
        </pc:sldMkLst>
      </pc:sldChg>
      <pc:sldChg chg="modTransition">
        <pc:chgData name="Toby Donaldson" userId="2e6e5431-bb17-4c41-9985-d39c50d83c73" providerId="ADAL" clId="{D9E01E68-3093-4328-BB93-1B8A087A0E58}" dt="2024-09-18T18:26:50.507" v="1"/>
        <pc:sldMkLst>
          <pc:docMk/>
          <pc:sldMk cId="1423446375" sldId="280"/>
        </pc:sldMkLst>
      </pc:sldChg>
      <pc:sldChg chg="modTransition">
        <pc:chgData name="Toby Donaldson" userId="2e6e5431-bb17-4c41-9985-d39c50d83c73" providerId="ADAL" clId="{D9E01E68-3093-4328-BB93-1B8A087A0E58}" dt="2024-09-18T18:26:50.507" v="1"/>
        <pc:sldMkLst>
          <pc:docMk/>
          <pc:sldMk cId="4150615350" sldId="281"/>
        </pc:sldMkLst>
      </pc:sldChg>
      <pc:sldChg chg="modTransition">
        <pc:chgData name="Toby Donaldson" userId="2e6e5431-bb17-4c41-9985-d39c50d83c73" providerId="ADAL" clId="{D9E01E68-3093-4328-BB93-1B8A087A0E58}" dt="2024-09-18T18:26:50.507" v="1"/>
        <pc:sldMkLst>
          <pc:docMk/>
          <pc:sldMk cId="3864837313" sldId="282"/>
        </pc:sldMkLst>
      </pc:sldChg>
      <pc:sldChg chg="modSp mod">
        <pc:chgData name="Toby Donaldson" userId="2e6e5431-bb17-4c41-9985-d39c50d83c73" providerId="ADAL" clId="{D9E01E68-3093-4328-BB93-1B8A087A0E58}" dt="2024-09-18T18:27:33.601" v="13" actId="20577"/>
        <pc:sldMkLst>
          <pc:docMk/>
          <pc:sldMk cId="976387272" sldId="283"/>
        </pc:sldMkLst>
        <pc:spChg chg="mod">
          <ac:chgData name="Toby Donaldson" userId="2e6e5431-bb17-4c41-9985-d39c50d83c73" providerId="ADAL" clId="{D9E01E68-3093-4328-BB93-1B8A087A0E58}" dt="2024-09-18T18:27:33.601" v="13" actId="20577"/>
          <ac:spMkLst>
            <pc:docMk/>
            <pc:sldMk cId="976387272" sldId="283"/>
            <ac:spMk id="21" creationId="{D740259B-6CB5-F639-4EA8-154D270E96F9}"/>
          </ac:spMkLst>
        </pc:spChg>
      </pc:sldChg>
      <pc:sldChg chg="modTransition">
        <pc:chgData name="Toby Donaldson" userId="2e6e5431-bb17-4c41-9985-d39c50d83c73" providerId="ADAL" clId="{D9E01E68-3093-4328-BB93-1B8A087A0E58}" dt="2024-09-18T18:26:50.507" v="1"/>
        <pc:sldMkLst>
          <pc:docMk/>
          <pc:sldMk cId="899495814" sldId="284"/>
        </pc:sldMkLst>
      </pc:sldChg>
      <pc:sldChg chg="modSp mod">
        <pc:chgData name="Toby Donaldson" userId="2e6e5431-bb17-4c41-9985-d39c50d83c73" providerId="ADAL" clId="{D9E01E68-3093-4328-BB93-1B8A087A0E58}" dt="2024-09-18T18:27:25.303" v="9" actId="20577"/>
        <pc:sldMkLst>
          <pc:docMk/>
          <pc:sldMk cId="3461707693" sldId="285"/>
        </pc:sldMkLst>
        <pc:spChg chg="mod">
          <ac:chgData name="Toby Donaldson" userId="2e6e5431-bb17-4c41-9985-d39c50d83c73" providerId="ADAL" clId="{D9E01E68-3093-4328-BB93-1B8A087A0E58}" dt="2024-09-18T18:27:25.303" v="9" actId="20577"/>
          <ac:spMkLst>
            <pc:docMk/>
            <pc:sldMk cId="3461707693" sldId="285"/>
            <ac:spMk id="21" creationId="{D740259B-6CB5-F639-4EA8-154D270E96F9}"/>
          </ac:spMkLst>
        </pc:spChg>
      </pc:sldChg>
      <pc:sldChg chg="modSp mod">
        <pc:chgData name="Toby Donaldson" userId="2e6e5431-bb17-4c41-9985-d39c50d83c73" providerId="ADAL" clId="{D9E01E68-3093-4328-BB93-1B8A087A0E58}" dt="2024-09-18T18:27:40.509" v="17" actId="20577"/>
        <pc:sldMkLst>
          <pc:docMk/>
          <pc:sldMk cId="2835686456" sldId="287"/>
        </pc:sldMkLst>
        <pc:spChg chg="mod">
          <ac:chgData name="Toby Donaldson" userId="2e6e5431-bb17-4c41-9985-d39c50d83c73" providerId="ADAL" clId="{D9E01E68-3093-4328-BB93-1B8A087A0E58}" dt="2024-09-18T18:27:40.509" v="17" actId="20577"/>
          <ac:spMkLst>
            <pc:docMk/>
            <pc:sldMk cId="2835686456" sldId="287"/>
            <ac:spMk id="21" creationId="{D740259B-6CB5-F639-4EA8-154D270E96F9}"/>
          </ac:spMkLst>
        </pc:spChg>
      </pc:sldChg>
      <pc:sldChg chg="modSp mod">
        <pc:chgData name="Toby Donaldson" userId="2e6e5431-bb17-4c41-9985-d39c50d83c73" providerId="ADAL" clId="{D9E01E68-3093-4328-BB93-1B8A087A0E58}" dt="2024-09-18T18:27:45.927" v="21" actId="20577"/>
        <pc:sldMkLst>
          <pc:docMk/>
          <pc:sldMk cId="3265458198" sldId="288"/>
        </pc:sldMkLst>
        <pc:spChg chg="mod">
          <ac:chgData name="Toby Donaldson" userId="2e6e5431-bb17-4c41-9985-d39c50d83c73" providerId="ADAL" clId="{D9E01E68-3093-4328-BB93-1B8A087A0E58}" dt="2024-09-18T18:27:45.927" v="21" actId="20577"/>
          <ac:spMkLst>
            <pc:docMk/>
            <pc:sldMk cId="3265458198" sldId="288"/>
            <ac:spMk id="21" creationId="{D740259B-6CB5-F639-4EA8-154D270E96F9}"/>
          </ac:spMkLst>
        </pc:spChg>
      </pc:sldChg>
      <pc:sldChg chg="modSp mod">
        <pc:chgData name="Toby Donaldson" userId="2e6e5431-bb17-4c41-9985-d39c50d83c73" providerId="ADAL" clId="{D9E01E68-3093-4328-BB93-1B8A087A0E58}" dt="2024-09-18T18:27:52.669" v="25" actId="20577"/>
        <pc:sldMkLst>
          <pc:docMk/>
          <pc:sldMk cId="4208034066" sldId="289"/>
        </pc:sldMkLst>
        <pc:spChg chg="mod">
          <ac:chgData name="Toby Donaldson" userId="2e6e5431-bb17-4c41-9985-d39c50d83c73" providerId="ADAL" clId="{D9E01E68-3093-4328-BB93-1B8A087A0E58}" dt="2024-09-18T18:27:52.669" v="25" actId="20577"/>
          <ac:spMkLst>
            <pc:docMk/>
            <pc:sldMk cId="4208034066" sldId="289"/>
            <ac:spMk id="21" creationId="{D740259B-6CB5-F639-4EA8-154D270E96F9}"/>
          </ac:spMkLst>
        </pc:spChg>
      </pc:sldChg>
      <pc:sldChg chg="modSp mod">
        <pc:chgData name="Toby Donaldson" userId="2e6e5431-bb17-4c41-9985-d39c50d83c73" providerId="ADAL" clId="{D9E01E68-3093-4328-BB93-1B8A087A0E58}" dt="2024-09-18T18:27:58.461" v="29" actId="20577"/>
        <pc:sldMkLst>
          <pc:docMk/>
          <pc:sldMk cId="3579788506" sldId="290"/>
        </pc:sldMkLst>
        <pc:spChg chg="mod">
          <ac:chgData name="Toby Donaldson" userId="2e6e5431-bb17-4c41-9985-d39c50d83c73" providerId="ADAL" clId="{D9E01E68-3093-4328-BB93-1B8A087A0E58}" dt="2024-09-18T18:27:58.461" v="29" actId="20577"/>
          <ac:spMkLst>
            <pc:docMk/>
            <pc:sldMk cId="3579788506" sldId="290"/>
            <ac:spMk id="21" creationId="{D740259B-6CB5-F639-4EA8-154D270E96F9}"/>
          </ac:spMkLst>
        </pc:spChg>
      </pc:sldChg>
      <pc:sldChg chg="del">
        <pc:chgData name="Toby Donaldson" userId="2e6e5431-bb17-4c41-9985-d39c50d83c73" providerId="ADAL" clId="{D9E01E68-3093-4328-BB93-1B8A087A0E58}" dt="2024-09-18T18:28:23.150" v="30" actId="2696"/>
        <pc:sldMkLst>
          <pc:docMk/>
          <pc:sldMk cId="3287135454" sldId="292"/>
        </pc:sldMkLst>
      </pc:sldChg>
      <pc:sldChg chg="delSp modSp mod">
        <pc:chgData name="Toby Donaldson" userId="2e6e5431-bb17-4c41-9985-d39c50d83c73" providerId="ADAL" clId="{D9E01E68-3093-4328-BB93-1B8A087A0E58}" dt="2024-09-18T18:28:58.298" v="41" actId="20577"/>
        <pc:sldMkLst>
          <pc:docMk/>
          <pc:sldMk cId="3231735434" sldId="293"/>
        </pc:sldMkLst>
        <pc:spChg chg="mod">
          <ac:chgData name="Toby Donaldson" userId="2e6e5431-bb17-4c41-9985-d39c50d83c73" providerId="ADAL" clId="{D9E01E68-3093-4328-BB93-1B8A087A0E58}" dt="2024-09-18T18:28:58.298" v="41" actId="20577"/>
          <ac:spMkLst>
            <pc:docMk/>
            <pc:sldMk cId="3231735434" sldId="293"/>
            <ac:spMk id="3" creationId="{282A2FBA-A14A-54E6-FB37-8B6ACF7815D5}"/>
          </ac:spMkLst>
        </pc:spChg>
        <pc:spChg chg="del">
          <ac:chgData name="Toby Donaldson" userId="2e6e5431-bb17-4c41-9985-d39c50d83c73" providerId="ADAL" clId="{D9E01E68-3093-4328-BB93-1B8A087A0E58}" dt="2024-09-18T18:28:50.585" v="32" actId="21"/>
          <ac:spMkLst>
            <pc:docMk/>
            <pc:sldMk cId="3231735434" sldId="293"/>
            <ac:spMk id="5" creationId="{D63A62E8-3DF2-8251-CBDB-1A09A68559D7}"/>
          </ac:spMkLst>
        </pc:spChg>
        <pc:spChg chg="del">
          <ac:chgData name="Toby Donaldson" userId="2e6e5431-bb17-4c41-9985-d39c50d83c73" providerId="ADAL" clId="{D9E01E68-3093-4328-BB93-1B8A087A0E58}" dt="2024-09-18T18:28:50.585" v="32" actId="21"/>
          <ac:spMkLst>
            <pc:docMk/>
            <pc:sldMk cId="3231735434" sldId="293"/>
            <ac:spMk id="8" creationId="{7DD5D3D6-7129-8221-FC11-413AC997465C}"/>
          </ac:spMkLst>
        </pc:spChg>
        <pc:cxnChg chg="mod">
          <ac:chgData name="Toby Donaldson" userId="2e6e5431-bb17-4c41-9985-d39c50d83c73" providerId="ADAL" clId="{D9E01E68-3093-4328-BB93-1B8A087A0E58}" dt="2024-09-18T18:28:54.138" v="36" actId="20577"/>
          <ac:cxnSpMkLst>
            <pc:docMk/>
            <pc:sldMk cId="3231735434" sldId="293"/>
            <ac:cxnSpMk id="7" creationId="{EA92CB22-633E-A3BD-F8D4-E068DA3B3656}"/>
          </ac:cxnSpMkLst>
        </pc:cxnChg>
      </pc:sldChg>
      <pc:sldChg chg="modSp mod">
        <pc:chgData name="Toby Donaldson" userId="2e6e5431-bb17-4c41-9985-d39c50d83c73" providerId="ADAL" clId="{D9E01E68-3093-4328-BB93-1B8A087A0E58}" dt="2024-09-18T18:31:20.286" v="90" actId="20577"/>
        <pc:sldMkLst>
          <pc:docMk/>
          <pc:sldMk cId="3762144442" sldId="304"/>
        </pc:sldMkLst>
        <pc:spChg chg="mod">
          <ac:chgData name="Toby Donaldson" userId="2e6e5431-bb17-4c41-9985-d39c50d83c73" providerId="ADAL" clId="{D9E01E68-3093-4328-BB93-1B8A087A0E58}" dt="2024-09-18T18:31:20.286" v="90" actId="20577"/>
          <ac:spMkLst>
            <pc:docMk/>
            <pc:sldMk cId="3762144442" sldId="304"/>
            <ac:spMk id="5" creationId="{D00CB93A-3320-C18B-4C74-541FB845D35B}"/>
          </ac:spMkLst>
        </pc:spChg>
        <pc:cxnChg chg="mod">
          <ac:chgData name="Toby Donaldson" userId="2e6e5431-bb17-4c41-9985-d39c50d83c73" providerId="ADAL" clId="{D9E01E68-3093-4328-BB93-1B8A087A0E58}" dt="2024-09-18T18:30:47.827" v="85" actId="20577"/>
          <ac:cxnSpMkLst>
            <pc:docMk/>
            <pc:sldMk cId="3762144442" sldId="304"/>
            <ac:cxnSpMk id="8" creationId="{6981BB04-4450-2F6F-4355-503A5A6C203A}"/>
          </ac:cxnSpMkLst>
        </pc:cxnChg>
      </pc:sldChg>
      <pc:sldChg chg="addSp delSp modSp mod">
        <pc:chgData name="Toby Donaldson" userId="2e6e5431-bb17-4c41-9985-d39c50d83c73" providerId="ADAL" clId="{D9E01E68-3093-4328-BB93-1B8A087A0E58}" dt="2024-09-18T18:31:39.528" v="92"/>
        <pc:sldMkLst>
          <pc:docMk/>
          <pc:sldMk cId="3098928990" sldId="305"/>
        </pc:sldMkLst>
        <pc:spChg chg="del">
          <ac:chgData name="Toby Donaldson" userId="2e6e5431-bb17-4c41-9985-d39c50d83c73" providerId="ADAL" clId="{D9E01E68-3093-4328-BB93-1B8A087A0E58}" dt="2024-09-18T18:31:33.243" v="91" actId="21"/>
          <ac:spMkLst>
            <pc:docMk/>
            <pc:sldMk cId="3098928990" sldId="305"/>
            <ac:spMk id="5" creationId="{D00CB93A-3320-C18B-4C74-541FB845D35B}"/>
          </ac:spMkLst>
        </pc:spChg>
        <pc:spChg chg="add mod">
          <ac:chgData name="Toby Donaldson" userId="2e6e5431-bb17-4c41-9985-d39c50d83c73" providerId="ADAL" clId="{D9E01E68-3093-4328-BB93-1B8A087A0E58}" dt="2024-09-18T18:31:39.528" v="92"/>
          <ac:spMkLst>
            <pc:docMk/>
            <pc:sldMk cId="3098928990" sldId="305"/>
            <ac:spMk id="12" creationId="{6E24C089-FBD4-4FBE-8C60-4C1F6C0C0E10}"/>
          </ac:spMkLst>
        </pc:spChg>
        <pc:cxnChg chg="mod">
          <ac:chgData name="Toby Donaldson" userId="2e6e5431-bb17-4c41-9985-d39c50d83c73" providerId="ADAL" clId="{D9E01E68-3093-4328-BB93-1B8A087A0E58}" dt="2024-09-18T18:31:33.243" v="91" actId="21"/>
          <ac:cxnSpMkLst>
            <pc:docMk/>
            <pc:sldMk cId="3098928990" sldId="305"/>
            <ac:cxnSpMk id="8" creationId="{6981BB04-4450-2F6F-4355-503A5A6C203A}"/>
          </ac:cxnSpMkLst>
        </pc:cxnChg>
      </pc:sldChg>
      <pc:sldChg chg="addSp delSp modSp mod">
        <pc:chgData name="Toby Donaldson" userId="2e6e5431-bb17-4c41-9985-d39c50d83c73" providerId="ADAL" clId="{D9E01E68-3093-4328-BB93-1B8A087A0E58}" dt="2024-09-18T18:32:47.435" v="99"/>
        <pc:sldMkLst>
          <pc:docMk/>
          <pc:sldMk cId="2186739661" sldId="306"/>
        </pc:sldMkLst>
        <pc:spChg chg="del">
          <ac:chgData name="Toby Donaldson" userId="2e6e5431-bb17-4c41-9985-d39c50d83c73" providerId="ADAL" clId="{D9E01E68-3093-4328-BB93-1B8A087A0E58}" dt="2024-09-18T18:32:04.287" v="93" actId="21"/>
          <ac:spMkLst>
            <pc:docMk/>
            <pc:sldMk cId="2186739661" sldId="306"/>
            <ac:spMk id="5" creationId="{D00CB93A-3320-C18B-4C74-541FB845D35B}"/>
          </ac:spMkLst>
        </pc:spChg>
        <pc:spChg chg="add mod">
          <ac:chgData name="Toby Donaldson" userId="2e6e5431-bb17-4c41-9985-d39c50d83c73" providerId="ADAL" clId="{D9E01E68-3093-4328-BB93-1B8A087A0E58}" dt="2024-09-18T18:32:47.435" v="99"/>
          <ac:spMkLst>
            <pc:docMk/>
            <pc:sldMk cId="2186739661" sldId="306"/>
            <ac:spMk id="15" creationId="{BE934AA0-733F-CA0C-7880-EABCB78809EA}"/>
          </ac:spMkLst>
        </pc:spChg>
        <pc:cxnChg chg="mod">
          <ac:chgData name="Toby Donaldson" userId="2e6e5431-bb17-4c41-9985-d39c50d83c73" providerId="ADAL" clId="{D9E01E68-3093-4328-BB93-1B8A087A0E58}" dt="2024-09-18T18:32:04.287" v="93" actId="21"/>
          <ac:cxnSpMkLst>
            <pc:docMk/>
            <pc:sldMk cId="2186739661" sldId="306"/>
            <ac:cxnSpMk id="8" creationId="{6981BB04-4450-2F6F-4355-503A5A6C203A}"/>
          </ac:cxnSpMkLst>
        </pc:cxnChg>
      </pc:sldChg>
      <pc:sldChg chg="addSp delSp modSp mod">
        <pc:chgData name="Toby Donaldson" userId="2e6e5431-bb17-4c41-9985-d39c50d83c73" providerId="ADAL" clId="{D9E01E68-3093-4328-BB93-1B8A087A0E58}" dt="2024-09-18T18:32:49.547" v="100"/>
        <pc:sldMkLst>
          <pc:docMk/>
          <pc:sldMk cId="711128939" sldId="307"/>
        </pc:sldMkLst>
        <pc:spChg chg="del">
          <ac:chgData name="Toby Donaldson" userId="2e6e5431-bb17-4c41-9985-d39c50d83c73" providerId="ADAL" clId="{D9E01E68-3093-4328-BB93-1B8A087A0E58}" dt="2024-09-18T18:32:09.491" v="94" actId="21"/>
          <ac:spMkLst>
            <pc:docMk/>
            <pc:sldMk cId="711128939" sldId="307"/>
            <ac:spMk id="5" creationId="{D00CB93A-3320-C18B-4C74-541FB845D35B}"/>
          </ac:spMkLst>
        </pc:spChg>
        <pc:spChg chg="add mod">
          <ac:chgData name="Toby Donaldson" userId="2e6e5431-bb17-4c41-9985-d39c50d83c73" providerId="ADAL" clId="{D9E01E68-3093-4328-BB93-1B8A087A0E58}" dt="2024-09-18T18:32:49.547" v="100"/>
          <ac:spMkLst>
            <pc:docMk/>
            <pc:sldMk cId="711128939" sldId="307"/>
            <ac:spMk id="6" creationId="{8AED4BCC-5322-034C-4295-990D254C4CB1}"/>
          </ac:spMkLst>
        </pc:spChg>
        <pc:cxnChg chg="mod">
          <ac:chgData name="Toby Donaldson" userId="2e6e5431-bb17-4c41-9985-d39c50d83c73" providerId="ADAL" clId="{D9E01E68-3093-4328-BB93-1B8A087A0E58}" dt="2024-09-18T18:32:09.491" v="94" actId="21"/>
          <ac:cxnSpMkLst>
            <pc:docMk/>
            <pc:sldMk cId="711128939" sldId="307"/>
            <ac:cxnSpMk id="8" creationId="{6981BB04-4450-2F6F-4355-503A5A6C203A}"/>
          </ac:cxnSpMkLst>
        </pc:cxnChg>
      </pc:sldChg>
      <pc:sldChg chg="addSp delSp modSp mod">
        <pc:chgData name="Toby Donaldson" userId="2e6e5431-bb17-4c41-9985-d39c50d83c73" providerId="ADAL" clId="{D9E01E68-3093-4328-BB93-1B8A087A0E58}" dt="2024-09-18T18:32:52.417" v="101"/>
        <pc:sldMkLst>
          <pc:docMk/>
          <pc:sldMk cId="3381048815" sldId="308"/>
        </pc:sldMkLst>
        <pc:spChg chg="del">
          <ac:chgData name="Toby Donaldson" userId="2e6e5431-bb17-4c41-9985-d39c50d83c73" providerId="ADAL" clId="{D9E01E68-3093-4328-BB93-1B8A087A0E58}" dt="2024-09-18T18:32:17.148" v="95" actId="21"/>
          <ac:spMkLst>
            <pc:docMk/>
            <pc:sldMk cId="3381048815" sldId="308"/>
            <ac:spMk id="5" creationId="{D00CB93A-3320-C18B-4C74-541FB845D35B}"/>
          </ac:spMkLst>
        </pc:spChg>
        <pc:spChg chg="add mod">
          <ac:chgData name="Toby Donaldson" userId="2e6e5431-bb17-4c41-9985-d39c50d83c73" providerId="ADAL" clId="{D9E01E68-3093-4328-BB93-1B8A087A0E58}" dt="2024-09-18T18:32:52.417" v="101"/>
          <ac:spMkLst>
            <pc:docMk/>
            <pc:sldMk cId="3381048815" sldId="308"/>
            <ac:spMk id="6" creationId="{432A2FDA-9F3E-BDA1-7228-3285824944C9}"/>
          </ac:spMkLst>
        </pc:spChg>
        <pc:cxnChg chg="mod">
          <ac:chgData name="Toby Donaldson" userId="2e6e5431-bb17-4c41-9985-d39c50d83c73" providerId="ADAL" clId="{D9E01E68-3093-4328-BB93-1B8A087A0E58}" dt="2024-09-18T18:32:17.148" v="95" actId="21"/>
          <ac:cxnSpMkLst>
            <pc:docMk/>
            <pc:sldMk cId="3381048815" sldId="308"/>
            <ac:cxnSpMk id="8" creationId="{6981BB04-4450-2F6F-4355-503A5A6C203A}"/>
          </ac:cxnSpMkLst>
        </pc:cxnChg>
      </pc:sldChg>
      <pc:sldChg chg="modSp mod">
        <pc:chgData name="Toby Donaldson" userId="2e6e5431-bb17-4c41-9985-d39c50d83c73" providerId="ADAL" clId="{D9E01E68-3093-4328-BB93-1B8A087A0E58}" dt="2024-09-18T19:03:55.309" v="395" actId="20577"/>
        <pc:sldMkLst>
          <pc:docMk/>
          <pc:sldMk cId="2722314743" sldId="310"/>
        </pc:sldMkLst>
        <pc:spChg chg="mod">
          <ac:chgData name="Toby Donaldson" userId="2e6e5431-bb17-4c41-9985-d39c50d83c73" providerId="ADAL" clId="{D9E01E68-3093-4328-BB93-1B8A087A0E58}" dt="2024-09-18T19:03:55.309" v="395" actId="20577"/>
          <ac:spMkLst>
            <pc:docMk/>
            <pc:sldMk cId="2722314743" sldId="310"/>
            <ac:spMk id="19" creationId="{083497FF-725C-07A4-B731-4337A7DCB4FE}"/>
          </ac:spMkLst>
        </pc:spChg>
      </pc:sldChg>
      <pc:sldChg chg="addSp delSp modSp del mod">
        <pc:chgData name="Toby Donaldson" userId="2e6e5431-bb17-4c41-9985-d39c50d83c73" providerId="ADAL" clId="{D9E01E68-3093-4328-BB93-1B8A087A0E58}" dt="2024-09-18T18:39:42.827" v="185" actId="2696"/>
        <pc:sldMkLst>
          <pc:docMk/>
          <pc:sldMk cId="1234247253" sldId="311"/>
        </pc:sldMkLst>
        <pc:spChg chg="del">
          <ac:chgData name="Toby Donaldson" userId="2e6e5431-bb17-4c41-9985-d39c50d83c73" providerId="ADAL" clId="{D9E01E68-3093-4328-BB93-1B8A087A0E58}" dt="2024-09-18T18:32:25.726" v="96" actId="21"/>
          <ac:spMkLst>
            <pc:docMk/>
            <pc:sldMk cId="1234247253" sldId="311"/>
            <ac:spMk id="5" creationId="{D00CB93A-3320-C18B-4C74-541FB845D35B}"/>
          </ac:spMkLst>
        </pc:spChg>
        <pc:spChg chg="add mod">
          <ac:chgData name="Toby Donaldson" userId="2e6e5431-bb17-4c41-9985-d39c50d83c73" providerId="ADAL" clId="{D9E01E68-3093-4328-BB93-1B8A087A0E58}" dt="2024-09-18T18:32:57.255" v="102"/>
          <ac:spMkLst>
            <pc:docMk/>
            <pc:sldMk cId="1234247253" sldId="311"/>
            <ac:spMk id="6" creationId="{61060C32-3D21-5D71-636D-62F58CE32F99}"/>
          </ac:spMkLst>
        </pc:spChg>
        <pc:spChg chg="mod">
          <ac:chgData name="Toby Donaldson" userId="2e6e5431-bb17-4c41-9985-d39c50d83c73" providerId="ADAL" clId="{D9E01E68-3093-4328-BB93-1B8A087A0E58}" dt="2024-09-18T18:33:44.707" v="105" actId="113"/>
          <ac:spMkLst>
            <pc:docMk/>
            <pc:sldMk cId="1234247253" sldId="311"/>
            <ac:spMk id="12" creationId="{431A6EBB-A203-8787-4E34-76813F5D9DB4}"/>
          </ac:spMkLst>
        </pc:spChg>
        <pc:cxnChg chg="mod">
          <ac:chgData name="Toby Donaldson" userId="2e6e5431-bb17-4c41-9985-d39c50d83c73" providerId="ADAL" clId="{D9E01E68-3093-4328-BB93-1B8A087A0E58}" dt="2024-09-18T18:32:25.726" v="96" actId="21"/>
          <ac:cxnSpMkLst>
            <pc:docMk/>
            <pc:sldMk cId="1234247253" sldId="311"/>
            <ac:cxnSpMk id="8" creationId="{6981BB04-4450-2F6F-4355-503A5A6C203A}"/>
          </ac:cxnSpMkLst>
        </pc:cxnChg>
      </pc:sldChg>
      <pc:sldChg chg="addSp delSp modSp del mod">
        <pc:chgData name="Toby Donaldson" userId="2e6e5431-bb17-4c41-9985-d39c50d83c73" providerId="ADAL" clId="{D9E01E68-3093-4328-BB93-1B8A087A0E58}" dt="2024-09-18T18:39:46.809" v="186" actId="2696"/>
        <pc:sldMkLst>
          <pc:docMk/>
          <pc:sldMk cId="2540764007" sldId="312"/>
        </pc:sldMkLst>
        <pc:spChg chg="del">
          <ac:chgData name="Toby Donaldson" userId="2e6e5431-bb17-4c41-9985-d39c50d83c73" providerId="ADAL" clId="{D9E01E68-3093-4328-BB93-1B8A087A0E58}" dt="2024-09-18T18:32:32.807" v="97" actId="21"/>
          <ac:spMkLst>
            <pc:docMk/>
            <pc:sldMk cId="2540764007" sldId="312"/>
            <ac:spMk id="5" creationId="{D00CB93A-3320-C18B-4C74-541FB845D35B}"/>
          </ac:spMkLst>
        </pc:spChg>
        <pc:spChg chg="add mod">
          <ac:chgData name="Toby Donaldson" userId="2e6e5431-bb17-4c41-9985-d39c50d83c73" providerId="ADAL" clId="{D9E01E68-3093-4328-BB93-1B8A087A0E58}" dt="2024-09-18T18:31:05.292" v="89"/>
          <ac:spMkLst>
            <pc:docMk/>
            <pc:sldMk cId="2540764007" sldId="312"/>
            <ac:spMk id="9" creationId="{0F2AB426-0FF2-A04A-D997-E780E6432133}"/>
          </ac:spMkLst>
        </pc:spChg>
        <pc:spChg chg="add mod">
          <ac:chgData name="Toby Donaldson" userId="2e6e5431-bb17-4c41-9985-d39c50d83c73" providerId="ADAL" clId="{D9E01E68-3093-4328-BB93-1B8A087A0E58}" dt="2024-09-18T18:33:00.907" v="103"/>
          <ac:spMkLst>
            <pc:docMk/>
            <pc:sldMk cId="2540764007" sldId="312"/>
            <ac:spMk id="10" creationId="{E1737975-5825-205B-A41A-239EEEFB5B87}"/>
          </ac:spMkLst>
        </pc:spChg>
        <pc:spChg chg="mod">
          <ac:chgData name="Toby Donaldson" userId="2e6e5431-bb17-4c41-9985-d39c50d83c73" providerId="ADAL" clId="{D9E01E68-3093-4328-BB93-1B8A087A0E58}" dt="2024-09-18T18:33:50.174" v="106" actId="113"/>
          <ac:spMkLst>
            <pc:docMk/>
            <pc:sldMk cId="2540764007" sldId="312"/>
            <ac:spMk id="12" creationId="{431A6EBB-A203-8787-4E34-76813F5D9DB4}"/>
          </ac:spMkLst>
        </pc:spChg>
        <pc:cxnChg chg="mod">
          <ac:chgData name="Toby Donaldson" userId="2e6e5431-bb17-4c41-9985-d39c50d83c73" providerId="ADAL" clId="{D9E01E68-3093-4328-BB93-1B8A087A0E58}" dt="2024-09-18T18:32:32.807" v="97" actId="21"/>
          <ac:cxnSpMkLst>
            <pc:docMk/>
            <pc:sldMk cId="2540764007" sldId="312"/>
            <ac:cxnSpMk id="8" creationId="{6981BB04-4450-2F6F-4355-503A5A6C203A}"/>
          </ac:cxnSpMkLst>
        </pc:cxnChg>
      </pc:sldChg>
      <pc:sldChg chg="addSp delSp modSp del mod">
        <pc:chgData name="Toby Donaldson" userId="2e6e5431-bb17-4c41-9985-d39c50d83c73" providerId="ADAL" clId="{D9E01E68-3093-4328-BB93-1B8A087A0E58}" dt="2024-09-18T18:39:50.212" v="187" actId="2696"/>
        <pc:sldMkLst>
          <pc:docMk/>
          <pc:sldMk cId="280561526" sldId="314"/>
        </pc:sldMkLst>
        <pc:spChg chg="del">
          <ac:chgData name="Toby Donaldson" userId="2e6e5431-bb17-4c41-9985-d39c50d83c73" providerId="ADAL" clId="{D9E01E68-3093-4328-BB93-1B8A087A0E58}" dt="2024-09-18T18:32:37.041" v="98" actId="21"/>
          <ac:spMkLst>
            <pc:docMk/>
            <pc:sldMk cId="280561526" sldId="314"/>
            <ac:spMk id="5" creationId="{D00CB93A-3320-C18B-4C74-541FB845D35B}"/>
          </ac:spMkLst>
        </pc:spChg>
        <pc:spChg chg="add mod">
          <ac:chgData name="Toby Donaldson" userId="2e6e5431-bb17-4c41-9985-d39c50d83c73" providerId="ADAL" clId="{D9E01E68-3093-4328-BB93-1B8A087A0E58}" dt="2024-09-18T18:33:02.438" v="104"/>
          <ac:spMkLst>
            <pc:docMk/>
            <pc:sldMk cId="280561526" sldId="314"/>
            <ac:spMk id="6" creationId="{47EAFE7E-F8B7-82D2-B56A-37FA9C90D6BC}"/>
          </ac:spMkLst>
        </pc:spChg>
        <pc:cxnChg chg="mod">
          <ac:chgData name="Toby Donaldson" userId="2e6e5431-bb17-4c41-9985-d39c50d83c73" providerId="ADAL" clId="{D9E01E68-3093-4328-BB93-1B8A087A0E58}" dt="2024-09-18T18:32:37.041" v="98" actId="21"/>
          <ac:cxnSpMkLst>
            <pc:docMk/>
            <pc:sldMk cId="280561526" sldId="314"/>
            <ac:cxnSpMk id="8" creationId="{6981BB04-4450-2F6F-4355-503A5A6C203A}"/>
          </ac:cxnSpMkLst>
        </pc:cxnChg>
      </pc:sldChg>
      <pc:sldChg chg="addSp modSp del">
        <pc:chgData name="Toby Donaldson" userId="2e6e5431-bb17-4c41-9985-d39c50d83c73" providerId="ADAL" clId="{D9E01E68-3093-4328-BB93-1B8A087A0E58}" dt="2024-09-18T18:40:32.508" v="192" actId="2696"/>
        <pc:sldMkLst>
          <pc:docMk/>
          <pc:sldMk cId="988044877" sldId="315"/>
        </pc:sldMkLst>
        <pc:spChg chg="add mod">
          <ac:chgData name="Toby Donaldson" userId="2e6e5431-bb17-4c41-9985-d39c50d83c73" providerId="ADAL" clId="{D9E01E68-3093-4328-BB93-1B8A087A0E58}" dt="2024-09-18T18:40:21.548" v="190"/>
          <ac:spMkLst>
            <pc:docMk/>
            <pc:sldMk cId="988044877" sldId="315"/>
            <ac:spMk id="3" creationId="{9F7D2E78-F15D-E2D9-1160-8E4ED8E49D82}"/>
          </ac:spMkLst>
        </pc:spChg>
      </pc:sldChg>
      <pc:sldChg chg="add del">
        <pc:chgData name="Toby Donaldson" userId="2e6e5431-bb17-4c41-9985-d39c50d83c73" providerId="ADAL" clId="{D9E01E68-3093-4328-BB93-1B8A087A0E58}" dt="2024-09-18T18:57:49.419" v="388" actId="2696"/>
        <pc:sldMkLst>
          <pc:docMk/>
          <pc:sldMk cId="653152084" sldId="316"/>
        </pc:sldMkLst>
      </pc:sldChg>
      <pc:sldChg chg="modSp add del mod">
        <pc:chgData name="Toby Donaldson" userId="2e6e5431-bb17-4c41-9985-d39c50d83c73" providerId="ADAL" clId="{D9E01E68-3093-4328-BB93-1B8A087A0E58}" dt="2024-09-18T18:39:55.573" v="188" actId="2696"/>
        <pc:sldMkLst>
          <pc:docMk/>
          <pc:sldMk cId="2086371819" sldId="316"/>
        </pc:sldMkLst>
        <pc:spChg chg="mod">
          <ac:chgData name="Toby Donaldson" userId="2e6e5431-bb17-4c41-9985-d39c50d83c73" providerId="ADAL" clId="{D9E01E68-3093-4328-BB93-1B8A087A0E58}" dt="2024-09-18T18:39:34.997" v="184" actId="20577"/>
          <ac:spMkLst>
            <pc:docMk/>
            <pc:sldMk cId="2086371819" sldId="316"/>
            <ac:spMk id="11" creationId="{9B2C2A61-4298-4DD1-294E-B1B3004D90FF}"/>
          </ac:spMkLst>
        </pc:spChg>
      </pc:sldChg>
      <pc:sldChg chg="addSp delSp modSp add mod">
        <pc:chgData name="Toby Donaldson" userId="2e6e5431-bb17-4c41-9985-d39c50d83c73" providerId="ADAL" clId="{D9E01E68-3093-4328-BB93-1B8A087A0E58}" dt="2024-09-18T19:05:20.157" v="516" actId="1076"/>
        <pc:sldMkLst>
          <pc:docMk/>
          <pc:sldMk cId="1963568937" sldId="317"/>
        </pc:sldMkLst>
        <pc:spChg chg="add mod">
          <ac:chgData name="Toby Donaldson" userId="2e6e5431-bb17-4c41-9985-d39c50d83c73" providerId="ADAL" clId="{D9E01E68-3093-4328-BB93-1B8A087A0E58}" dt="2024-09-18T19:05:20.157" v="516" actId="1076"/>
          <ac:spMkLst>
            <pc:docMk/>
            <pc:sldMk cId="1963568937" sldId="317"/>
            <ac:spMk id="3" creationId="{4079A83F-EC68-AFF0-6B91-95901D869450}"/>
          </ac:spMkLst>
        </pc:spChg>
        <pc:spChg chg="del">
          <ac:chgData name="Toby Donaldson" userId="2e6e5431-bb17-4c41-9985-d39c50d83c73" providerId="ADAL" clId="{D9E01E68-3093-4328-BB93-1B8A087A0E58}" dt="2024-09-18T18:40:54.537" v="193" actId="21"/>
          <ac:spMkLst>
            <pc:docMk/>
            <pc:sldMk cId="1963568937" sldId="317"/>
            <ac:spMk id="3" creationId="{6D93479A-CA2F-FB20-C0DB-0A9F7CF2E14F}"/>
          </ac:spMkLst>
        </pc:spChg>
        <pc:spChg chg="add mod">
          <ac:chgData name="Toby Donaldson" userId="2e6e5431-bb17-4c41-9985-d39c50d83c73" providerId="ADAL" clId="{D9E01E68-3093-4328-BB93-1B8A087A0E58}" dt="2024-09-18T18:41:51.854" v="339" actId="14100"/>
          <ac:spMkLst>
            <pc:docMk/>
            <pc:sldMk cId="1963568937" sldId="317"/>
            <ac:spMk id="5" creationId="{E44F6A4F-48D2-9A0B-B9D7-889B8BBBF9EB}"/>
          </ac:spMkLst>
        </pc:spChg>
        <pc:spChg chg="del">
          <ac:chgData name="Toby Donaldson" userId="2e6e5431-bb17-4c41-9985-d39c50d83c73" providerId="ADAL" clId="{D9E01E68-3093-4328-BB93-1B8A087A0E58}" dt="2024-09-18T18:40:54.537" v="193" actId="21"/>
          <ac:spMkLst>
            <pc:docMk/>
            <pc:sldMk cId="1963568937" sldId="317"/>
            <ac:spMk id="6" creationId="{432A2FDA-9F3E-BDA1-7228-3285824944C9}"/>
          </ac:spMkLst>
        </pc:spChg>
        <pc:spChg chg="del">
          <ac:chgData name="Toby Donaldson" userId="2e6e5431-bb17-4c41-9985-d39c50d83c73" providerId="ADAL" clId="{D9E01E68-3093-4328-BB93-1B8A087A0E58}" dt="2024-09-18T18:40:54.537" v="193" actId="21"/>
          <ac:spMkLst>
            <pc:docMk/>
            <pc:sldMk cId="1963568937" sldId="317"/>
            <ac:spMk id="12" creationId="{431A6EBB-A203-8787-4E34-76813F5D9DB4}"/>
          </ac:spMkLst>
        </pc:spChg>
        <pc:spChg chg="mod">
          <ac:chgData name="Toby Donaldson" userId="2e6e5431-bb17-4c41-9985-d39c50d83c73" providerId="ADAL" clId="{D9E01E68-3093-4328-BB93-1B8A087A0E58}" dt="2024-09-18T18:42:16.385" v="351" actId="20577"/>
          <ac:spMkLst>
            <pc:docMk/>
            <pc:sldMk cId="1963568937" sldId="317"/>
            <ac:spMk id="13" creationId="{5C3CB041-437A-DDC4-FD22-B5E3515334BD}"/>
          </ac:spMkLst>
        </pc:spChg>
        <pc:spChg chg="del">
          <ac:chgData name="Toby Donaldson" userId="2e6e5431-bb17-4c41-9985-d39c50d83c73" providerId="ADAL" clId="{D9E01E68-3093-4328-BB93-1B8A087A0E58}" dt="2024-09-18T18:40:54.537" v="193" actId="21"/>
          <ac:spMkLst>
            <pc:docMk/>
            <pc:sldMk cId="1963568937" sldId="317"/>
            <ac:spMk id="15" creationId="{E92F2C95-4E44-8150-7503-55166FD05140}"/>
          </ac:spMkLst>
        </pc:spChg>
        <pc:spChg chg="del">
          <ac:chgData name="Toby Donaldson" userId="2e6e5431-bb17-4c41-9985-d39c50d83c73" providerId="ADAL" clId="{D9E01E68-3093-4328-BB93-1B8A087A0E58}" dt="2024-09-18T18:41:00.801" v="194" actId="21"/>
          <ac:spMkLst>
            <pc:docMk/>
            <pc:sldMk cId="1963568937" sldId="317"/>
            <ac:spMk id="22" creationId="{1F01744D-64D4-FDEA-99EB-411094AB7619}"/>
          </ac:spMkLst>
        </pc:spChg>
        <pc:cxnChg chg="del mod">
          <ac:chgData name="Toby Donaldson" userId="2e6e5431-bb17-4c41-9985-d39c50d83c73" providerId="ADAL" clId="{D9E01E68-3093-4328-BB93-1B8A087A0E58}" dt="2024-09-18T18:40:54.537" v="193" actId="21"/>
          <ac:cxnSpMkLst>
            <pc:docMk/>
            <pc:sldMk cId="1963568937" sldId="317"/>
            <ac:cxnSpMk id="8" creationId="{6981BB04-4450-2F6F-4355-503A5A6C203A}"/>
          </ac:cxnSpMkLst>
        </pc:cxnChg>
        <pc:cxnChg chg="del mod">
          <ac:chgData name="Toby Donaldson" userId="2e6e5431-bb17-4c41-9985-d39c50d83c73" providerId="ADAL" clId="{D9E01E68-3093-4328-BB93-1B8A087A0E58}" dt="2024-09-18T18:40:54.537" v="193" actId="21"/>
          <ac:cxnSpMkLst>
            <pc:docMk/>
            <pc:sldMk cId="1963568937" sldId="317"/>
            <ac:cxnSpMk id="31" creationId="{1100C525-50A7-733C-8BE1-2972CBA67814}"/>
          </ac:cxnSpMkLst>
        </pc:cxnChg>
      </pc:sldChg>
      <pc:sldChg chg="modSp add mod">
        <pc:chgData name="Toby Donaldson" userId="2e6e5431-bb17-4c41-9985-d39c50d83c73" providerId="ADAL" clId="{D9E01E68-3093-4328-BB93-1B8A087A0E58}" dt="2024-09-18T18:43:00.662" v="383" actId="20577"/>
        <pc:sldMkLst>
          <pc:docMk/>
          <pc:sldMk cId="3184009082" sldId="318"/>
        </pc:sldMkLst>
        <pc:spChg chg="mod">
          <ac:chgData name="Toby Donaldson" userId="2e6e5431-bb17-4c41-9985-d39c50d83c73" providerId="ADAL" clId="{D9E01E68-3093-4328-BB93-1B8A087A0E58}" dt="2024-09-18T18:43:00.662" v="383" actId="20577"/>
          <ac:spMkLst>
            <pc:docMk/>
            <pc:sldMk cId="3184009082" sldId="318"/>
            <ac:spMk id="13" creationId="{5C3CB041-437A-DDC4-FD22-B5E3515334BD}"/>
          </ac:spMkLst>
        </pc:spChg>
      </pc:sldChg>
      <pc:sldChg chg="modSp add mod ord">
        <pc:chgData name="Toby Donaldson" userId="2e6e5431-bb17-4c41-9985-d39c50d83c73" providerId="ADAL" clId="{D9E01E68-3093-4328-BB93-1B8A087A0E58}" dt="2024-09-18T18:42:45.785" v="377"/>
        <pc:sldMkLst>
          <pc:docMk/>
          <pc:sldMk cId="155828000" sldId="319"/>
        </pc:sldMkLst>
        <pc:spChg chg="mod">
          <ac:chgData name="Toby Donaldson" userId="2e6e5431-bb17-4c41-9985-d39c50d83c73" providerId="ADAL" clId="{D9E01E68-3093-4328-BB93-1B8A087A0E58}" dt="2024-09-18T18:42:43.864" v="375" actId="20577"/>
          <ac:spMkLst>
            <pc:docMk/>
            <pc:sldMk cId="155828000" sldId="319"/>
            <ac:spMk id="13" creationId="{5C3CB041-437A-DDC4-FD22-B5E3515334BD}"/>
          </ac:spMkLst>
        </pc:spChg>
      </pc:sldChg>
      <pc:sldChg chg="add">
        <pc:chgData name="Toby Donaldson" userId="2e6e5431-bb17-4c41-9985-d39c50d83c73" providerId="ADAL" clId="{D9E01E68-3093-4328-BB93-1B8A087A0E58}" dt="2024-09-18T18:42:55.834" v="378" actId="2890"/>
        <pc:sldMkLst>
          <pc:docMk/>
          <pc:sldMk cId="3885649669" sldId="320"/>
        </pc:sldMkLst>
      </pc:sldChg>
      <pc:sldChg chg="add del">
        <pc:chgData name="Toby Donaldson" userId="2e6e5431-bb17-4c41-9985-d39c50d83c73" providerId="ADAL" clId="{D9E01E68-3093-4328-BB93-1B8A087A0E58}" dt="2024-09-18T18:43:31.223" v="387" actId="2696"/>
        <pc:sldMkLst>
          <pc:docMk/>
          <pc:sldMk cId="2938455959" sldId="321"/>
        </pc:sldMkLst>
      </pc:sldChg>
      <pc:sldChg chg="add del">
        <pc:chgData name="Toby Donaldson" userId="2e6e5431-bb17-4c41-9985-d39c50d83c73" providerId="ADAL" clId="{D9E01E68-3093-4328-BB93-1B8A087A0E58}" dt="2024-09-18T18:43:25.050" v="386" actId="2696"/>
        <pc:sldMkLst>
          <pc:docMk/>
          <pc:sldMk cId="29597607" sldId="322"/>
        </pc:sldMkLst>
      </pc:sldChg>
    </pc:docChg>
  </pc:docChgLst>
  <pc:docChgLst>
    <pc:chgData name="Toby Donaldson" userId="2e6e5431-bb17-4c41-9985-d39c50d83c73" providerId="ADAL" clId="{A86C17CE-7CFF-443E-96E5-E2C3E6CEFC2B}"/>
    <pc:docChg chg="undo redo custSel addSld delSld modSld sldOrd addSection delSection modSection">
      <pc:chgData name="Toby Donaldson" userId="2e6e5431-bb17-4c41-9985-d39c50d83c73" providerId="ADAL" clId="{A86C17CE-7CFF-443E-96E5-E2C3E6CEFC2B}" dt="2024-10-22T23:37:28.283" v="12821" actId="1076"/>
      <pc:docMkLst>
        <pc:docMk/>
      </pc:docMkLst>
      <pc:sldChg chg="addSp delSp modSp mod ord">
        <pc:chgData name="Toby Donaldson" userId="2e6e5431-bb17-4c41-9985-d39c50d83c73" providerId="ADAL" clId="{A86C17CE-7CFF-443E-96E5-E2C3E6CEFC2B}" dt="2024-10-17T04:35:57.816" v="6310" actId="313"/>
        <pc:sldMkLst>
          <pc:docMk/>
          <pc:sldMk cId="3108921986" sldId="297"/>
        </pc:sldMkLst>
        <pc:spChg chg="mod">
          <ac:chgData name="Toby Donaldson" userId="2e6e5431-bb17-4c41-9985-d39c50d83c73" providerId="ADAL" clId="{A86C17CE-7CFF-443E-96E5-E2C3E6CEFC2B}" dt="2024-10-17T04:31:26.116" v="6048" actId="20577"/>
          <ac:spMkLst>
            <pc:docMk/>
            <pc:sldMk cId="3108921986" sldId="297"/>
            <ac:spMk id="2" creationId="{A5E6C931-848B-61E7-A584-2A3E14781E8C}"/>
          </ac:spMkLst>
        </pc:spChg>
        <pc:spChg chg="mod">
          <ac:chgData name="Toby Donaldson" userId="2e6e5431-bb17-4c41-9985-d39c50d83c73" providerId="ADAL" clId="{A86C17CE-7CFF-443E-96E5-E2C3E6CEFC2B}" dt="2024-10-17T04:35:57.816" v="6310" actId="313"/>
          <ac:spMkLst>
            <pc:docMk/>
            <pc:sldMk cId="3108921986" sldId="297"/>
            <ac:spMk id="3" creationId="{660352C6-F5BE-E3C9-CA3C-283677BA85A6}"/>
          </ac:spMkLst>
        </pc:spChg>
        <pc:spChg chg="mod">
          <ac:chgData name="Toby Donaldson" userId="2e6e5431-bb17-4c41-9985-d39c50d83c73" providerId="ADAL" clId="{A86C17CE-7CFF-443E-96E5-E2C3E6CEFC2B}" dt="2024-10-17T04:33:30.716" v="6231" actId="1076"/>
          <ac:spMkLst>
            <pc:docMk/>
            <pc:sldMk cId="3108921986" sldId="297"/>
            <ac:spMk id="5" creationId="{D63A62E8-3DF2-8251-CBDB-1A09A68559D7}"/>
          </ac:spMkLst>
        </pc:spChg>
        <pc:spChg chg="del">
          <ac:chgData name="Toby Donaldson" userId="2e6e5431-bb17-4c41-9985-d39c50d83c73" providerId="ADAL" clId="{A86C17CE-7CFF-443E-96E5-E2C3E6CEFC2B}" dt="2024-10-16T23:15:38.679" v="78" actId="21"/>
          <ac:spMkLst>
            <pc:docMk/>
            <pc:sldMk cId="3108921986" sldId="297"/>
            <ac:spMk id="6" creationId="{FF864FE4-43DC-317D-C5EB-74313B13FB29}"/>
          </ac:spMkLst>
        </pc:spChg>
        <pc:spChg chg="del">
          <ac:chgData name="Toby Donaldson" userId="2e6e5431-bb17-4c41-9985-d39c50d83c73" providerId="ADAL" clId="{A86C17CE-7CFF-443E-96E5-E2C3E6CEFC2B}" dt="2024-10-16T23:15:31.796" v="76" actId="21"/>
          <ac:spMkLst>
            <pc:docMk/>
            <pc:sldMk cId="3108921986" sldId="297"/>
            <ac:spMk id="7" creationId="{764C488F-35F4-2115-0486-6FBC2FD1A0BB}"/>
          </ac:spMkLst>
        </pc:spChg>
        <pc:spChg chg="del">
          <ac:chgData name="Toby Donaldson" userId="2e6e5431-bb17-4c41-9985-d39c50d83c73" providerId="ADAL" clId="{A86C17CE-7CFF-443E-96E5-E2C3E6CEFC2B}" dt="2024-10-16T23:15:31.796" v="76" actId="21"/>
          <ac:spMkLst>
            <pc:docMk/>
            <pc:sldMk cId="3108921986" sldId="297"/>
            <ac:spMk id="8" creationId="{9C9C3309-1DEB-619D-18C1-B1B238C49CCE}"/>
          </ac:spMkLst>
        </pc:spChg>
        <pc:spChg chg="del">
          <ac:chgData name="Toby Donaldson" userId="2e6e5431-bb17-4c41-9985-d39c50d83c73" providerId="ADAL" clId="{A86C17CE-7CFF-443E-96E5-E2C3E6CEFC2B}" dt="2024-10-16T23:15:34.498" v="77" actId="21"/>
          <ac:spMkLst>
            <pc:docMk/>
            <pc:sldMk cId="3108921986" sldId="297"/>
            <ac:spMk id="9" creationId="{E0A6EC99-F123-19E6-C5AD-63136A62ABBE}"/>
          </ac:spMkLst>
        </pc:spChg>
        <pc:spChg chg="del">
          <ac:chgData name="Toby Donaldson" userId="2e6e5431-bb17-4c41-9985-d39c50d83c73" providerId="ADAL" clId="{A86C17CE-7CFF-443E-96E5-E2C3E6CEFC2B}" dt="2024-10-16T23:15:34.498" v="77" actId="21"/>
          <ac:spMkLst>
            <pc:docMk/>
            <pc:sldMk cId="3108921986" sldId="297"/>
            <ac:spMk id="10" creationId="{23209869-6FB1-0A5F-826C-30A3BFC4E650}"/>
          </ac:spMkLst>
        </pc:spChg>
        <pc:spChg chg="add del mod">
          <ac:chgData name="Toby Donaldson" userId="2e6e5431-bb17-4c41-9985-d39c50d83c73" providerId="ADAL" clId="{A86C17CE-7CFF-443E-96E5-E2C3E6CEFC2B}" dt="2024-10-16T23:18:20.448" v="171" actId="21"/>
          <ac:spMkLst>
            <pc:docMk/>
            <pc:sldMk cId="3108921986" sldId="297"/>
            <ac:spMk id="11" creationId="{1FBFEB00-5B4B-2ED6-2100-8BABE70C5D1D}"/>
          </ac:spMkLst>
        </pc:spChg>
        <pc:spChg chg="add mod">
          <ac:chgData name="Toby Donaldson" userId="2e6e5431-bb17-4c41-9985-d39c50d83c73" providerId="ADAL" clId="{A86C17CE-7CFF-443E-96E5-E2C3E6CEFC2B}" dt="2024-10-17T04:33:45.447" v="6234" actId="1076"/>
          <ac:spMkLst>
            <pc:docMk/>
            <pc:sldMk cId="3108921986" sldId="297"/>
            <ac:spMk id="12" creationId="{3AF2C4DB-946E-1805-ACEA-E990CBE59E01}"/>
          </ac:spMkLst>
        </pc:spChg>
        <pc:spChg chg="add del mod">
          <ac:chgData name="Toby Donaldson" userId="2e6e5431-bb17-4c41-9985-d39c50d83c73" providerId="ADAL" clId="{A86C17CE-7CFF-443E-96E5-E2C3E6CEFC2B}" dt="2024-10-17T04:35:46.694" v="6297" actId="21"/>
          <ac:spMkLst>
            <pc:docMk/>
            <pc:sldMk cId="3108921986" sldId="297"/>
            <ac:spMk id="13" creationId="{BEA0C929-9786-B617-4496-82A757BE3C00}"/>
          </ac:spMkLst>
        </pc:spChg>
        <pc:spChg chg="add del mod">
          <ac:chgData name="Toby Donaldson" userId="2e6e5431-bb17-4c41-9985-d39c50d83c73" providerId="ADAL" clId="{A86C17CE-7CFF-443E-96E5-E2C3E6CEFC2B}" dt="2024-10-17T04:35:46.694" v="6297" actId="21"/>
          <ac:spMkLst>
            <pc:docMk/>
            <pc:sldMk cId="3108921986" sldId="297"/>
            <ac:spMk id="14" creationId="{82486540-133E-5A63-BAC4-C3C6B5B65153}"/>
          </ac:spMkLst>
        </pc:spChg>
        <pc:spChg chg="add del mod">
          <ac:chgData name="Toby Donaldson" userId="2e6e5431-bb17-4c41-9985-d39c50d83c73" providerId="ADAL" clId="{A86C17CE-7CFF-443E-96E5-E2C3E6CEFC2B}" dt="2024-10-17T04:34:20.785" v="6247"/>
          <ac:spMkLst>
            <pc:docMk/>
            <pc:sldMk cId="3108921986" sldId="297"/>
            <ac:spMk id="15" creationId="{8081836E-3CE7-B80C-7514-5C3C39C56C8D}"/>
          </ac:spMkLst>
        </pc:spChg>
        <pc:spChg chg="add del mod">
          <ac:chgData name="Toby Donaldson" userId="2e6e5431-bb17-4c41-9985-d39c50d83c73" providerId="ADAL" clId="{A86C17CE-7CFF-443E-96E5-E2C3E6CEFC2B}" dt="2024-10-17T04:35:46.694" v="6297" actId="21"/>
          <ac:spMkLst>
            <pc:docMk/>
            <pc:sldMk cId="3108921986" sldId="297"/>
            <ac:spMk id="16" creationId="{D6556668-3811-F752-FBF1-9B4180ECB1A9}"/>
          </ac:spMkLst>
        </pc:spChg>
        <pc:cxnChg chg="add del mod">
          <ac:chgData name="Toby Donaldson" userId="2e6e5431-bb17-4c41-9985-d39c50d83c73" providerId="ADAL" clId="{A86C17CE-7CFF-443E-96E5-E2C3E6CEFC2B}" dt="2024-10-17T04:35:46.694" v="6297" actId="21"/>
          <ac:cxnSpMkLst>
            <pc:docMk/>
            <pc:sldMk cId="3108921986" sldId="297"/>
            <ac:cxnSpMk id="18" creationId="{0E116121-AEB8-7DC1-6F88-BB2019ECFD78}"/>
          </ac:cxnSpMkLst>
        </pc:cxnChg>
        <pc:cxnChg chg="add del mod">
          <ac:chgData name="Toby Donaldson" userId="2e6e5431-bb17-4c41-9985-d39c50d83c73" providerId="ADAL" clId="{A86C17CE-7CFF-443E-96E5-E2C3E6CEFC2B}" dt="2024-10-17T04:35:46.694" v="6297" actId="21"/>
          <ac:cxnSpMkLst>
            <pc:docMk/>
            <pc:sldMk cId="3108921986" sldId="297"/>
            <ac:cxnSpMk id="22" creationId="{B644F45E-337F-AD88-594D-CCC7A08156CC}"/>
          </ac:cxnSpMkLst>
        </pc:cxnChg>
      </pc:sldChg>
      <pc:sldChg chg="modSp mod">
        <pc:chgData name="Toby Donaldson" userId="2e6e5431-bb17-4c41-9985-d39c50d83c73" providerId="ADAL" clId="{A86C17CE-7CFF-443E-96E5-E2C3E6CEFC2B}" dt="2024-10-16T23:14:45.454" v="44" actId="20577"/>
        <pc:sldMkLst>
          <pc:docMk/>
          <pc:sldMk cId="2532483914" sldId="298"/>
        </pc:sldMkLst>
        <pc:spChg chg="mod">
          <ac:chgData name="Toby Donaldson" userId="2e6e5431-bb17-4c41-9985-d39c50d83c73" providerId="ADAL" clId="{A86C17CE-7CFF-443E-96E5-E2C3E6CEFC2B}" dt="2024-10-16T23:14:45.454" v="44" actId="20577"/>
          <ac:spMkLst>
            <pc:docMk/>
            <pc:sldMk cId="2532483914" sldId="298"/>
            <ac:spMk id="5" creationId="{3A570F83-8E57-E26A-C99C-D5EF564134DD}"/>
          </ac:spMkLst>
        </pc:spChg>
      </pc:sldChg>
      <pc:sldChg chg="addSp delSp modSp add mod">
        <pc:chgData name="Toby Donaldson" userId="2e6e5431-bb17-4c41-9985-d39c50d83c73" providerId="ADAL" clId="{A86C17CE-7CFF-443E-96E5-E2C3E6CEFC2B}" dt="2024-10-16T23:26:47.411" v="475"/>
        <pc:sldMkLst>
          <pc:docMk/>
          <pc:sldMk cId="533314460" sldId="299"/>
        </pc:sldMkLst>
        <pc:spChg chg="mod">
          <ac:chgData name="Toby Donaldson" userId="2e6e5431-bb17-4c41-9985-d39c50d83c73" providerId="ADAL" clId="{A86C17CE-7CFF-443E-96E5-E2C3E6CEFC2B}" dt="2024-10-16T23:17:31.699" v="148" actId="313"/>
          <ac:spMkLst>
            <pc:docMk/>
            <pc:sldMk cId="533314460" sldId="299"/>
            <ac:spMk id="3" creationId="{5F7DBFDA-E9B1-3AAE-B122-D4423B777687}"/>
          </ac:spMkLst>
        </pc:spChg>
        <pc:spChg chg="del">
          <ac:chgData name="Toby Donaldson" userId="2e6e5431-bb17-4c41-9985-d39c50d83c73" providerId="ADAL" clId="{A86C17CE-7CFF-443E-96E5-E2C3E6CEFC2B}" dt="2024-10-16T23:18:56.940" v="243" actId="21"/>
          <ac:spMkLst>
            <pc:docMk/>
            <pc:sldMk cId="533314460" sldId="299"/>
            <ac:spMk id="5" creationId="{E9E47148-B25C-1C97-D8E0-9866115E3354}"/>
          </ac:spMkLst>
        </pc:spChg>
        <pc:spChg chg="add mod">
          <ac:chgData name="Toby Donaldson" userId="2e6e5431-bb17-4c41-9985-d39c50d83c73" providerId="ADAL" clId="{A86C17CE-7CFF-443E-96E5-E2C3E6CEFC2B}" dt="2024-10-16T23:19:01.801" v="244"/>
          <ac:spMkLst>
            <pc:docMk/>
            <pc:sldMk cId="533314460" sldId="299"/>
            <ac:spMk id="6" creationId="{7FEB87F0-1EA1-5CB2-580A-C3D91B8A8C5A}"/>
          </ac:spMkLst>
        </pc:spChg>
        <pc:spChg chg="add mod">
          <ac:chgData name="Toby Donaldson" userId="2e6e5431-bb17-4c41-9985-d39c50d83c73" providerId="ADAL" clId="{A86C17CE-7CFF-443E-96E5-E2C3E6CEFC2B}" dt="2024-10-16T23:26:47.411" v="475"/>
          <ac:spMkLst>
            <pc:docMk/>
            <pc:sldMk cId="533314460" sldId="299"/>
            <ac:spMk id="7" creationId="{33E66E63-81BF-7BE1-976D-16DA530A55F8}"/>
          </ac:spMkLst>
        </pc:spChg>
        <pc:spChg chg="del mod">
          <ac:chgData name="Toby Donaldson" userId="2e6e5431-bb17-4c41-9985-d39c50d83c73" providerId="ADAL" clId="{A86C17CE-7CFF-443E-96E5-E2C3E6CEFC2B}" dt="2024-10-16T23:19:56.643" v="246" actId="21"/>
          <ac:spMkLst>
            <pc:docMk/>
            <pc:sldMk cId="533314460" sldId="299"/>
            <ac:spMk id="11" creationId="{DF330C37-84B7-0160-51D4-CE047653DA60}"/>
          </ac:spMkLst>
        </pc:sp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317284084" sldId="299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760274171" sldId="300"/>
        </pc:sldMkLst>
      </pc:sldChg>
      <pc:sldChg chg="addSp delSp modSp add mod">
        <pc:chgData name="Toby Donaldson" userId="2e6e5431-bb17-4c41-9985-d39c50d83c73" providerId="ADAL" clId="{A86C17CE-7CFF-443E-96E5-E2C3E6CEFC2B}" dt="2024-10-16T23:18:49.329" v="242"/>
        <pc:sldMkLst>
          <pc:docMk/>
          <pc:sldMk cId="3585977241" sldId="300"/>
        </pc:sldMkLst>
        <pc:spChg chg="del">
          <ac:chgData name="Toby Donaldson" userId="2e6e5431-bb17-4c41-9985-d39c50d83c73" providerId="ADAL" clId="{A86C17CE-7CFF-443E-96E5-E2C3E6CEFC2B}" dt="2024-10-16T23:18:45.212" v="241" actId="21"/>
          <ac:spMkLst>
            <pc:docMk/>
            <pc:sldMk cId="3585977241" sldId="300"/>
            <ac:spMk id="5" creationId="{F87C0DE4-87F2-EB55-FDA0-F59B9BE6329F}"/>
          </ac:spMkLst>
        </pc:spChg>
        <pc:spChg chg="add mod">
          <ac:chgData name="Toby Donaldson" userId="2e6e5431-bb17-4c41-9985-d39c50d83c73" providerId="ADAL" clId="{A86C17CE-7CFF-443E-96E5-E2C3E6CEFC2B}" dt="2024-10-16T23:18:49.329" v="242"/>
          <ac:spMkLst>
            <pc:docMk/>
            <pc:sldMk cId="3585977241" sldId="300"/>
            <ac:spMk id="6" creationId="{90728A71-2FB4-205B-428A-2E7E351374AC}"/>
          </ac:spMkLst>
        </pc:spChg>
      </pc:sldChg>
      <pc:sldChg chg="add ord">
        <pc:chgData name="Toby Donaldson" userId="2e6e5431-bb17-4c41-9985-d39c50d83c73" providerId="ADAL" clId="{A86C17CE-7CFF-443E-96E5-E2C3E6CEFC2B}" dt="2024-10-17T04:41:10.005" v="6643"/>
        <pc:sldMkLst>
          <pc:docMk/>
          <pc:sldMk cId="1495128168" sldId="301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434322379" sldId="301"/>
        </pc:sldMkLst>
      </pc:sldChg>
      <pc:sldChg chg="addSp delSp modSp add mod ord">
        <pc:chgData name="Toby Donaldson" userId="2e6e5431-bb17-4c41-9985-d39c50d83c73" providerId="ADAL" clId="{A86C17CE-7CFF-443E-96E5-E2C3E6CEFC2B}" dt="2024-10-21T02:58:28.776" v="12009" actId="207"/>
        <pc:sldMkLst>
          <pc:docMk/>
          <pc:sldMk cId="751930175" sldId="302"/>
        </pc:sldMkLst>
        <pc:spChg chg="mod">
          <ac:chgData name="Toby Donaldson" userId="2e6e5431-bb17-4c41-9985-d39c50d83c73" providerId="ADAL" clId="{A86C17CE-7CFF-443E-96E5-E2C3E6CEFC2B}" dt="2024-10-21T02:58:28.776" v="12009" actId="207"/>
          <ac:spMkLst>
            <pc:docMk/>
            <pc:sldMk cId="751930175" sldId="302"/>
            <ac:spMk id="3" creationId="{9FAC634E-2821-6A6E-BBD0-1B332EF06B85}"/>
          </ac:spMkLst>
        </pc:spChg>
        <pc:spChg chg="add del mod">
          <ac:chgData name="Toby Donaldson" userId="2e6e5431-bb17-4c41-9985-d39c50d83c73" providerId="ADAL" clId="{A86C17CE-7CFF-443E-96E5-E2C3E6CEFC2B}" dt="2024-10-16T23:26:09.839" v="465" actId="21"/>
          <ac:spMkLst>
            <pc:docMk/>
            <pc:sldMk cId="751930175" sldId="302"/>
            <ac:spMk id="5" creationId="{87022ECD-1777-2D2C-932F-CD27543CBC55}"/>
          </ac:spMkLst>
        </pc:spChg>
        <pc:spChg chg="mod">
          <ac:chgData name="Toby Donaldson" userId="2e6e5431-bb17-4c41-9985-d39c50d83c73" providerId="ADAL" clId="{A86C17CE-7CFF-443E-96E5-E2C3E6CEFC2B}" dt="2024-10-21T02:58:03.418" v="12006" actId="113"/>
          <ac:spMkLst>
            <pc:docMk/>
            <pc:sldMk cId="751930175" sldId="302"/>
            <ac:spMk id="6" creationId="{BEC5FA2D-4C0D-B277-ABEB-92D2BB8F4A48}"/>
          </ac:spMkLst>
        </pc:spChg>
        <pc:spChg chg="add mod">
          <ac:chgData name="Toby Donaldson" userId="2e6e5431-bb17-4c41-9985-d39c50d83c73" providerId="ADAL" clId="{A86C17CE-7CFF-443E-96E5-E2C3E6CEFC2B}" dt="2024-10-16T23:26:52.059" v="477" actId="1076"/>
          <ac:spMkLst>
            <pc:docMk/>
            <pc:sldMk cId="751930175" sldId="302"/>
            <ac:spMk id="7" creationId="{D38C9D98-35CD-552E-7DC5-E34699CC7F8E}"/>
          </ac:spMkLst>
        </pc:spChg>
        <pc:spChg chg="del">
          <ac:chgData name="Toby Donaldson" userId="2e6e5431-bb17-4c41-9985-d39c50d83c73" providerId="ADAL" clId="{A86C17CE-7CFF-443E-96E5-E2C3E6CEFC2B}" dt="2024-10-16T23:21:21.855" v="256" actId="21"/>
          <ac:spMkLst>
            <pc:docMk/>
            <pc:sldMk cId="751930175" sldId="302"/>
            <ac:spMk id="11" creationId="{B247704A-2CC3-48AF-B851-40E4F6AE8B9A}"/>
          </ac:spMkLst>
        </pc:sp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658978882" sldId="302"/>
        </pc:sldMkLst>
      </pc:sldChg>
      <pc:sldChg chg="modSp add mod">
        <pc:chgData name="Toby Donaldson" userId="2e6e5431-bb17-4c41-9985-d39c50d83c73" providerId="ADAL" clId="{A86C17CE-7CFF-443E-96E5-E2C3E6CEFC2B}" dt="2024-10-21T02:58:44.151" v="12012" actId="207"/>
        <pc:sldMkLst>
          <pc:docMk/>
          <pc:sldMk cId="3543262634" sldId="303"/>
        </pc:sldMkLst>
        <pc:spChg chg="mod">
          <ac:chgData name="Toby Donaldson" userId="2e6e5431-bb17-4c41-9985-d39c50d83c73" providerId="ADAL" clId="{A86C17CE-7CFF-443E-96E5-E2C3E6CEFC2B}" dt="2024-10-21T02:58:44.151" v="12012" actId="207"/>
          <ac:spMkLst>
            <pc:docMk/>
            <pc:sldMk cId="3543262634" sldId="303"/>
            <ac:spMk id="3" creationId="{316251F9-DD3A-76B2-DB86-118B0AFEC53A}"/>
          </ac:spMkLst>
        </pc:sp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332135005" sldId="304"/>
        </pc:sldMkLst>
      </pc:sldChg>
      <pc:sldChg chg="addSp delSp modSp add mod">
        <pc:chgData name="Toby Donaldson" userId="2e6e5431-bb17-4c41-9985-d39c50d83c73" providerId="ADAL" clId="{A86C17CE-7CFF-443E-96E5-E2C3E6CEFC2B}" dt="2024-10-16T23:30:09.588" v="677" actId="20577"/>
        <pc:sldMkLst>
          <pc:docMk/>
          <pc:sldMk cId="3861186469" sldId="304"/>
        </pc:sldMkLst>
        <pc:spChg chg="mod">
          <ac:chgData name="Toby Donaldson" userId="2e6e5431-bb17-4c41-9985-d39c50d83c73" providerId="ADAL" clId="{A86C17CE-7CFF-443E-96E5-E2C3E6CEFC2B}" dt="2024-10-16T23:27:44.802" v="486" actId="1076"/>
          <ac:spMkLst>
            <pc:docMk/>
            <pc:sldMk cId="3861186469" sldId="304"/>
            <ac:spMk id="3" creationId="{2547A16E-BE9A-9143-3D3D-2D1455C50038}"/>
          </ac:spMkLst>
        </pc:spChg>
        <pc:spChg chg="del mod">
          <ac:chgData name="Toby Donaldson" userId="2e6e5431-bb17-4c41-9985-d39c50d83c73" providerId="ADAL" clId="{A86C17CE-7CFF-443E-96E5-E2C3E6CEFC2B}" dt="2024-10-16T23:29:21.892" v="604" actId="21"/>
          <ac:spMkLst>
            <pc:docMk/>
            <pc:sldMk cId="3861186469" sldId="304"/>
            <ac:spMk id="5" creationId="{7749280E-2A23-F23C-E292-BD66B6090BCB}"/>
          </ac:spMkLst>
        </pc:spChg>
        <pc:spChg chg="mod">
          <ac:chgData name="Toby Donaldson" userId="2e6e5431-bb17-4c41-9985-d39c50d83c73" providerId="ADAL" clId="{A86C17CE-7CFF-443E-96E5-E2C3E6CEFC2B}" dt="2024-10-16T23:30:09.588" v="677" actId="20577"/>
          <ac:spMkLst>
            <pc:docMk/>
            <pc:sldMk cId="3861186469" sldId="304"/>
            <ac:spMk id="6" creationId="{4578AD7C-0FA9-5131-A14D-AD6BB03A6E1D}"/>
          </ac:spMkLst>
        </pc:spChg>
        <pc:spChg chg="add mod">
          <ac:chgData name="Toby Donaldson" userId="2e6e5431-bb17-4c41-9985-d39c50d83c73" providerId="ADAL" clId="{A86C17CE-7CFF-443E-96E5-E2C3E6CEFC2B}" dt="2024-10-16T23:29:26.952" v="605"/>
          <ac:spMkLst>
            <pc:docMk/>
            <pc:sldMk cId="3861186469" sldId="304"/>
            <ac:spMk id="7" creationId="{0159329C-FD46-CECB-CA6C-D6369BA5B619}"/>
          </ac:spMkLst>
        </pc:spChg>
      </pc:sldChg>
      <pc:sldChg chg="addSp delSp modSp add mod">
        <pc:chgData name="Toby Donaldson" userId="2e6e5431-bb17-4c41-9985-d39c50d83c73" providerId="ADAL" clId="{A86C17CE-7CFF-443E-96E5-E2C3E6CEFC2B}" dt="2024-10-16T23:30:22.972" v="679"/>
        <pc:sldMkLst>
          <pc:docMk/>
          <pc:sldMk cId="2097316468" sldId="305"/>
        </pc:sldMkLst>
        <pc:spChg chg="del">
          <ac:chgData name="Toby Donaldson" userId="2e6e5431-bb17-4c41-9985-d39c50d83c73" providerId="ADAL" clId="{A86C17CE-7CFF-443E-96E5-E2C3E6CEFC2B}" dt="2024-10-16T23:30:17.919" v="678" actId="21"/>
          <ac:spMkLst>
            <pc:docMk/>
            <pc:sldMk cId="2097316468" sldId="305"/>
            <ac:spMk id="6" creationId="{90E08CAA-EC10-0511-5499-2F0470FABDD1}"/>
          </ac:spMkLst>
        </pc:spChg>
        <pc:spChg chg="add mod">
          <ac:chgData name="Toby Donaldson" userId="2e6e5431-bb17-4c41-9985-d39c50d83c73" providerId="ADAL" clId="{A86C17CE-7CFF-443E-96E5-E2C3E6CEFC2B}" dt="2024-10-16T23:30:22.972" v="679"/>
          <ac:spMkLst>
            <pc:docMk/>
            <pc:sldMk cId="2097316468" sldId="305"/>
            <ac:spMk id="7" creationId="{130BA537-43A2-8C00-28EC-3D389EC015E6}"/>
          </ac:spMkLst>
        </pc:sp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241349800" sldId="305"/>
        </pc:sldMkLst>
      </pc:sldChg>
      <pc:sldChg chg="addSp delSp modSp add mod">
        <pc:chgData name="Toby Donaldson" userId="2e6e5431-bb17-4c41-9985-d39c50d83c73" providerId="ADAL" clId="{A86C17CE-7CFF-443E-96E5-E2C3E6CEFC2B}" dt="2024-10-17T18:01:35.169" v="8916" actId="11529"/>
        <pc:sldMkLst>
          <pc:docMk/>
          <pc:sldMk cId="1365592690" sldId="306"/>
        </pc:sldMkLst>
        <pc:spChg chg="mod">
          <ac:chgData name="Toby Donaldson" userId="2e6e5431-bb17-4c41-9985-d39c50d83c73" providerId="ADAL" clId="{A86C17CE-7CFF-443E-96E5-E2C3E6CEFC2B}" dt="2024-10-16T23:31:45.382" v="733" actId="1076"/>
          <ac:spMkLst>
            <pc:docMk/>
            <pc:sldMk cId="1365592690" sldId="306"/>
            <ac:spMk id="3" creationId="{EF2AA7DE-00D1-7762-B57F-D2A264A02DEF}"/>
          </ac:spMkLst>
        </pc:spChg>
        <pc:spChg chg="del">
          <ac:chgData name="Toby Donaldson" userId="2e6e5431-bb17-4c41-9985-d39c50d83c73" providerId="ADAL" clId="{A86C17CE-7CFF-443E-96E5-E2C3E6CEFC2B}" dt="2024-10-16T23:31:00.141" v="726" actId="21"/>
          <ac:spMkLst>
            <pc:docMk/>
            <pc:sldMk cId="1365592690" sldId="306"/>
            <ac:spMk id="5" creationId="{CB1AAA45-962F-AF54-B62F-39527BB9DA02}"/>
          </ac:spMkLst>
        </pc:spChg>
        <pc:spChg chg="add mod">
          <ac:chgData name="Toby Donaldson" userId="2e6e5431-bb17-4c41-9985-d39c50d83c73" providerId="ADAL" clId="{A86C17CE-7CFF-443E-96E5-E2C3E6CEFC2B}" dt="2024-10-16T23:31:45.382" v="733" actId="1076"/>
          <ac:spMkLst>
            <pc:docMk/>
            <pc:sldMk cId="1365592690" sldId="306"/>
            <ac:spMk id="6" creationId="{52535553-AABD-85FE-DBDB-1484C459FAF9}"/>
          </ac:spMkLst>
        </pc:spChg>
        <pc:spChg chg="mod">
          <ac:chgData name="Toby Donaldson" userId="2e6e5431-bb17-4c41-9985-d39c50d83c73" providerId="ADAL" clId="{A86C17CE-7CFF-443E-96E5-E2C3E6CEFC2B}" dt="2024-10-16T23:31:51.151" v="734" actId="1076"/>
          <ac:spMkLst>
            <pc:docMk/>
            <pc:sldMk cId="1365592690" sldId="306"/>
            <ac:spMk id="7" creationId="{34CE9A66-49C7-27C1-6733-D15438D7DAB2}"/>
          </ac:spMkLst>
        </pc:spChg>
        <pc:spChg chg="add mod">
          <ac:chgData name="Toby Donaldson" userId="2e6e5431-bb17-4c41-9985-d39c50d83c73" providerId="ADAL" clId="{A86C17CE-7CFF-443E-96E5-E2C3E6CEFC2B}" dt="2024-10-16T23:31:15.356" v="729"/>
          <ac:spMkLst>
            <pc:docMk/>
            <pc:sldMk cId="1365592690" sldId="306"/>
            <ac:spMk id="8" creationId="{423FDBD5-7AFF-E6A3-82CD-59C255766232}"/>
          </ac:spMkLst>
        </pc:spChg>
        <pc:spChg chg="add">
          <ac:chgData name="Toby Donaldson" userId="2e6e5431-bb17-4c41-9985-d39c50d83c73" providerId="ADAL" clId="{A86C17CE-7CFF-443E-96E5-E2C3E6CEFC2B}" dt="2024-10-17T18:01:35.169" v="8916" actId="11529"/>
          <ac:spMkLst>
            <pc:docMk/>
            <pc:sldMk cId="1365592690" sldId="306"/>
            <ac:spMk id="9" creationId="{80A0B3E7-B934-2FB4-6596-6E75000B89A3}"/>
          </ac:spMkLst>
        </pc:sp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4030859673" sldId="306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072285377" sldId="307"/>
        </pc:sldMkLst>
      </pc:sldChg>
      <pc:sldChg chg="addSp modSp add mod">
        <pc:chgData name="Toby Donaldson" userId="2e6e5431-bb17-4c41-9985-d39c50d83c73" providerId="ADAL" clId="{A86C17CE-7CFF-443E-96E5-E2C3E6CEFC2B}" dt="2024-10-21T02:59:25.678" v="12015" actId="1076"/>
        <pc:sldMkLst>
          <pc:docMk/>
          <pc:sldMk cId="1753625361" sldId="307"/>
        </pc:sldMkLst>
        <pc:spChg chg="add mod">
          <ac:chgData name="Toby Donaldson" userId="2e6e5431-bb17-4c41-9985-d39c50d83c73" providerId="ADAL" clId="{A86C17CE-7CFF-443E-96E5-E2C3E6CEFC2B}" dt="2024-10-17T18:01:40.204" v="8917"/>
          <ac:spMkLst>
            <pc:docMk/>
            <pc:sldMk cId="1753625361" sldId="307"/>
            <ac:spMk id="5" creationId="{A256F549-13BD-4646-9D25-0DF3E15EE1D1}"/>
          </ac:spMkLst>
        </pc:spChg>
        <pc:spChg chg="mod">
          <ac:chgData name="Toby Donaldson" userId="2e6e5431-bb17-4c41-9985-d39c50d83c73" providerId="ADAL" clId="{A86C17CE-7CFF-443E-96E5-E2C3E6CEFC2B}" dt="2024-10-16T23:32:34.252" v="738" actId="1076"/>
          <ac:spMkLst>
            <pc:docMk/>
            <pc:sldMk cId="1753625361" sldId="307"/>
            <ac:spMk id="6" creationId="{6F79D3ED-6B75-AD46-D088-8638B268DF7B}"/>
          </ac:spMkLst>
        </pc:spChg>
        <pc:spChg chg="mod">
          <ac:chgData name="Toby Donaldson" userId="2e6e5431-bb17-4c41-9985-d39c50d83c73" providerId="ADAL" clId="{A86C17CE-7CFF-443E-96E5-E2C3E6CEFC2B}" dt="2024-10-21T02:59:25.678" v="12015" actId="1076"/>
          <ac:spMkLst>
            <pc:docMk/>
            <pc:sldMk cId="1753625361" sldId="307"/>
            <ac:spMk id="7" creationId="{F47A8882-D3E3-674E-68CD-8474EB7DA63F}"/>
          </ac:spMkLst>
        </pc:sp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515663142" sldId="308"/>
        </pc:sldMkLst>
      </pc:sldChg>
      <pc:sldChg chg="addSp delSp modSp add mod">
        <pc:chgData name="Toby Donaldson" userId="2e6e5431-bb17-4c41-9985-d39c50d83c73" providerId="ADAL" clId="{A86C17CE-7CFF-443E-96E5-E2C3E6CEFC2B}" dt="2024-10-21T02:59:44.199" v="12017" actId="1076"/>
        <pc:sldMkLst>
          <pc:docMk/>
          <pc:sldMk cId="2152713045" sldId="308"/>
        </pc:sldMkLst>
        <pc:spChg chg="add mod">
          <ac:chgData name="Toby Donaldson" userId="2e6e5431-bb17-4c41-9985-d39c50d83c73" providerId="ADAL" clId="{A86C17CE-7CFF-443E-96E5-E2C3E6CEFC2B}" dt="2024-10-21T02:59:44.199" v="12017" actId="1076"/>
          <ac:spMkLst>
            <pc:docMk/>
            <pc:sldMk cId="2152713045" sldId="308"/>
            <ac:spMk id="3" creationId="{A7DCF312-9291-8BF9-E7B9-C6905917BFA9}"/>
          </ac:spMkLst>
        </pc:spChg>
        <pc:spChg chg="del">
          <ac:chgData name="Toby Donaldson" userId="2e6e5431-bb17-4c41-9985-d39c50d83c73" providerId="ADAL" clId="{A86C17CE-7CFF-443E-96E5-E2C3E6CEFC2B}" dt="2024-10-16T23:33:00.082" v="826" actId="21"/>
          <ac:spMkLst>
            <pc:docMk/>
            <pc:sldMk cId="2152713045" sldId="308"/>
            <ac:spMk id="3" creationId="{BDE42D5C-CD12-E344-9EC9-34D61CEADB88}"/>
          </ac:spMkLst>
        </pc:spChg>
        <pc:spChg chg="add mod">
          <ac:chgData name="Toby Donaldson" userId="2e6e5431-bb17-4c41-9985-d39c50d83c73" providerId="ADAL" clId="{A86C17CE-7CFF-443E-96E5-E2C3E6CEFC2B}" dt="2024-10-16T23:33:45.910" v="869" actId="20577"/>
          <ac:spMkLst>
            <pc:docMk/>
            <pc:sldMk cId="2152713045" sldId="308"/>
            <ac:spMk id="5" creationId="{315E3D9C-3E36-EF3D-681B-4C1A7CD1CBBF}"/>
          </ac:spMkLst>
        </pc:spChg>
        <pc:spChg chg="mod">
          <ac:chgData name="Toby Donaldson" userId="2e6e5431-bb17-4c41-9985-d39c50d83c73" providerId="ADAL" clId="{A86C17CE-7CFF-443E-96E5-E2C3E6CEFC2B}" dt="2024-10-16T23:33:54.266" v="880" actId="20577"/>
          <ac:spMkLst>
            <pc:docMk/>
            <pc:sldMk cId="2152713045" sldId="308"/>
            <ac:spMk id="6" creationId="{7F7DAAFC-8AD4-8EEA-4DDA-B4920174E64B}"/>
          </ac:spMkLst>
        </pc:spChg>
        <pc:spChg chg="mod">
          <ac:chgData name="Toby Donaldson" userId="2e6e5431-bb17-4c41-9985-d39c50d83c73" providerId="ADAL" clId="{A86C17CE-7CFF-443E-96E5-E2C3E6CEFC2B}" dt="2024-10-16T23:34:54.290" v="1065" actId="1076"/>
          <ac:spMkLst>
            <pc:docMk/>
            <pc:sldMk cId="2152713045" sldId="308"/>
            <ac:spMk id="7" creationId="{091FF1DC-4246-518A-8136-BC562D2907A8}"/>
          </ac:spMkLst>
        </pc:sp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023544048" sldId="309"/>
        </pc:sldMkLst>
      </pc:sldChg>
      <pc:sldChg chg="addSp delSp modSp add mod">
        <pc:chgData name="Toby Donaldson" userId="2e6e5431-bb17-4c41-9985-d39c50d83c73" providerId="ADAL" clId="{A86C17CE-7CFF-443E-96E5-E2C3E6CEFC2B}" dt="2024-10-16T23:38:05.387" v="1195"/>
        <pc:sldMkLst>
          <pc:docMk/>
          <pc:sldMk cId="1280064537" sldId="309"/>
        </pc:sldMkLst>
        <pc:spChg chg="add del">
          <ac:chgData name="Toby Donaldson" userId="2e6e5431-bb17-4c41-9985-d39c50d83c73" providerId="ADAL" clId="{A86C17CE-7CFF-443E-96E5-E2C3E6CEFC2B}" dt="2024-10-16T23:36:47.954" v="1179" actId="21"/>
          <ac:spMkLst>
            <pc:docMk/>
            <pc:sldMk cId="1280064537" sldId="309"/>
            <ac:spMk id="3" creationId="{A7AE47A5-3F1C-A5C3-591D-112CC708246D}"/>
          </ac:spMkLst>
        </pc:spChg>
        <pc:spChg chg="mod">
          <ac:chgData name="Toby Donaldson" userId="2e6e5431-bb17-4c41-9985-d39c50d83c73" providerId="ADAL" clId="{A86C17CE-7CFF-443E-96E5-E2C3E6CEFC2B}" dt="2024-10-16T23:35:13.989" v="1068" actId="1076"/>
          <ac:spMkLst>
            <pc:docMk/>
            <pc:sldMk cId="1280064537" sldId="309"/>
            <ac:spMk id="5" creationId="{60111911-A4DA-4338-B256-2CC3B41A8F91}"/>
          </ac:spMkLst>
        </pc:spChg>
        <pc:spChg chg="del mod">
          <ac:chgData name="Toby Donaldson" userId="2e6e5431-bb17-4c41-9985-d39c50d83c73" providerId="ADAL" clId="{A86C17CE-7CFF-443E-96E5-E2C3E6CEFC2B}" dt="2024-10-16T23:36:47.954" v="1179" actId="21"/>
          <ac:spMkLst>
            <pc:docMk/>
            <pc:sldMk cId="1280064537" sldId="309"/>
            <ac:spMk id="6" creationId="{CCBCA4D0-1C11-8489-0091-3699F9B99C08}"/>
          </ac:spMkLst>
        </pc:spChg>
        <pc:spChg chg="mod">
          <ac:chgData name="Toby Donaldson" userId="2e6e5431-bb17-4c41-9985-d39c50d83c73" providerId="ADAL" clId="{A86C17CE-7CFF-443E-96E5-E2C3E6CEFC2B}" dt="2024-10-16T23:35:48.155" v="1144" actId="14100"/>
          <ac:spMkLst>
            <pc:docMk/>
            <pc:sldMk cId="1280064537" sldId="309"/>
            <ac:spMk id="7" creationId="{0DE37E92-F3B7-37BD-FA88-1E0ED65BEC0C}"/>
          </ac:spMkLst>
        </pc:spChg>
        <pc:spChg chg="add mod">
          <ac:chgData name="Toby Donaldson" userId="2e6e5431-bb17-4c41-9985-d39c50d83c73" providerId="ADAL" clId="{A86C17CE-7CFF-443E-96E5-E2C3E6CEFC2B}" dt="2024-10-16T23:37:56.530" v="1194" actId="1076"/>
          <ac:spMkLst>
            <pc:docMk/>
            <pc:sldMk cId="1280064537" sldId="309"/>
            <ac:spMk id="8" creationId="{892B802B-332C-4F42-0FF7-475BCFAE0F05}"/>
          </ac:spMkLst>
        </pc:spChg>
        <pc:spChg chg="add del mod">
          <ac:chgData name="Toby Donaldson" userId="2e6e5431-bb17-4c41-9985-d39c50d83c73" providerId="ADAL" clId="{A86C17CE-7CFF-443E-96E5-E2C3E6CEFC2B}" dt="2024-10-16T23:37:37.897" v="1191" actId="21"/>
          <ac:spMkLst>
            <pc:docMk/>
            <pc:sldMk cId="1280064537" sldId="309"/>
            <ac:spMk id="9" creationId="{8D7C4799-C2B9-5827-6A71-487902455D8D}"/>
          </ac:spMkLst>
        </pc:spChg>
        <pc:spChg chg="add mod">
          <ac:chgData name="Toby Donaldson" userId="2e6e5431-bb17-4c41-9985-d39c50d83c73" providerId="ADAL" clId="{A86C17CE-7CFF-443E-96E5-E2C3E6CEFC2B}" dt="2024-10-16T23:37:51.058" v="1193" actId="20577"/>
          <ac:spMkLst>
            <pc:docMk/>
            <pc:sldMk cId="1280064537" sldId="309"/>
            <ac:spMk id="10" creationId="{13C14423-E61F-1922-C372-712C6927C8FF}"/>
          </ac:spMkLst>
        </pc:spChg>
        <pc:spChg chg="add mod">
          <ac:chgData name="Toby Donaldson" userId="2e6e5431-bb17-4c41-9985-d39c50d83c73" providerId="ADAL" clId="{A86C17CE-7CFF-443E-96E5-E2C3E6CEFC2B}" dt="2024-10-16T23:38:05.387" v="1195"/>
          <ac:spMkLst>
            <pc:docMk/>
            <pc:sldMk cId="1280064537" sldId="309"/>
            <ac:spMk id="11" creationId="{A18D1480-BD70-4C7E-D16A-F2C2EF014E22}"/>
          </ac:spMkLst>
        </pc:spChg>
      </pc:sldChg>
      <pc:sldChg chg="addSp delSp modSp add mod">
        <pc:chgData name="Toby Donaldson" userId="2e6e5431-bb17-4c41-9985-d39c50d83c73" providerId="ADAL" clId="{A86C17CE-7CFF-443E-96E5-E2C3E6CEFC2B}" dt="2024-10-16T23:38:26.218" v="1196" actId="207"/>
        <pc:sldMkLst>
          <pc:docMk/>
          <pc:sldMk cId="2808343893" sldId="310"/>
        </pc:sldMkLst>
        <pc:spChg chg="mod">
          <ac:chgData name="Toby Donaldson" userId="2e6e5431-bb17-4c41-9985-d39c50d83c73" providerId="ADAL" clId="{A86C17CE-7CFF-443E-96E5-E2C3E6CEFC2B}" dt="2024-10-16T23:38:26.218" v="1196" actId="207"/>
          <ac:spMkLst>
            <pc:docMk/>
            <pc:sldMk cId="2808343893" sldId="310"/>
            <ac:spMk id="6" creationId="{7BA52524-A5A6-C2E4-3F53-E201C8E55D83}"/>
          </ac:spMkLst>
        </pc:spChg>
        <pc:spChg chg="add del mod">
          <ac:chgData name="Toby Donaldson" userId="2e6e5431-bb17-4c41-9985-d39c50d83c73" providerId="ADAL" clId="{A86C17CE-7CFF-443E-96E5-E2C3E6CEFC2B}" dt="2024-10-16T23:37:05.677" v="1181" actId="21"/>
          <ac:spMkLst>
            <pc:docMk/>
            <pc:sldMk cId="2808343893" sldId="310"/>
            <ac:spMk id="8" creationId="{892B802B-332C-4F42-0FF7-475BCFAE0F05}"/>
          </ac:spMkLst>
        </pc:spChg>
        <pc:spChg chg="add del mod">
          <ac:chgData name="Toby Donaldson" userId="2e6e5431-bb17-4c41-9985-d39c50d83c73" providerId="ADAL" clId="{A86C17CE-7CFF-443E-96E5-E2C3E6CEFC2B}" dt="2024-10-16T23:37:23.875" v="1186" actId="21"/>
          <ac:spMkLst>
            <pc:docMk/>
            <pc:sldMk cId="2808343893" sldId="310"/>
            <ac:spMk id="9" creationId="{8D7C4799-C2B9-5827-6A71-487902455D8D}"/>
          </ac:spMkLst>
        </pc:sp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4246999849" sldId="310"/>
        </pc:sldMkLst>
      </pc:sldChg>
      <pc:sldChg chg="addSp delSp modSp add mod">
        <pc:chgData name="Toby Donaldson" userId="2e6e5431-bb17-4c41-9985-d39c50d83c73" providerId="ADAL" clId="{A86C17CE-7CFF-443E-96E5-E2C3E6CEFC2B}" dt="2024-10-21T03:03:02.298" v="12045" actId="2711"/>
        <pc:sldMkLst>
          <pc:docMk/>
          <pc:sldMk cId="1178667518" sldId="311"/>
        </pc:sldMkLst>
        <pc:spChg chg="add mod">
          <ac:chgData name="Toby Donaldson" userId="2e6e5431-bb17-4c41-9985-d39c50d83c73" providerId="ADAL" clId="{A86C17CE-7CFF-443E-96E5-E2C3E6CEFC2B}" dt="2024-10-21T03:01:20.271" v="12023" actId="20577"/>
          <ac:spMkLst>
            <pc:docMk/>
            <pc:sldMk cId="1178667518" sldId="311"/>
            <ac:spMk id="3" creationId="{39F88C1D-F3E5-FD2F-F7CD-30883642F284}"/>
          </ac:spMkLst>
        </pc:spChg>
        <pc:spChg chg="del">
          <ac:chgData name="Toby Donaldson" userId="2e6e5431-bb17-4c41-9985-d39c50d83c73" providerId="ADAL" clId="{A86C17CE-7CFF-443E-96E5-E2C3E6CEFC2B}" dt="2024-10-16T23:39:10.388" v="1198" actId="21"/>
          <ac:spMkLst>
            <pc:docMk/>
            <pc:sldMk cId="1178667518" sldId="311"/>
            <ac:spMk id="3" creationId="{D7A8613F-437C-C01E-D478-2B80C6783D13}"/>
          </ac:spMkLst>
        </pc:spChg>
        <pc:spChg chg="mod">
          <ac:chgData name="Toby Donaldson" userId="2e6e5431-bb17-4c41-9985-d39c50d83c73" providerId="ADAL" clId="{A86C17CE-7CFF-443E-96E5-E2C3E6CEFC2B}" dt="2024-10-16T23:41:34.405" v="1325" actId="207"/>
          <ac:spMkLst>
            <pc:docMk/>
            <pc:sldMk cId="1178667518" sldId="311"/>
            <ac:spMk id="5" creationId="{EED70111-B059-72CC-B0E4-D6B5EEAF4706}"/>
          </ac:spMkLst>
        </pc:spChg>
        <pc:spChg chg="del">
          <ac:chgData name="Toby Donaldson" userId="2e6e5431-bb17-4c41-9985-d39c50d83c73" providerId="ADAL" clId="{A86C17CE-7CFF-443E-96E5-E2C3E6CEFC2B}" dt="2024-10-16T23:39:10.388" v="1198" actId="21"/>
          <ac:spMkLst>
            <pc:docMk/>
            <pc:sldMk cId="1178667518" sldId="311"/>
            <ac:spMk id="6" creationId="{05FFC884-FDFE-CCBC-C0DF-585DA4062269}"/>
          </ac:spMkLst>
        </pc:spChg>
        <pc:spChg chg="add mod">
          <ac:chgData name="Toby Donaldson" userId="2e6e5431-bb17-4c41-9985-d39c50d83c73" providerId="ADAL" clId="{A86C17CE-7CFF-443E-96E5-E2C3E6CEFC2B}" dt="2024-10-21T03:02:05.042" v="12033" actId="1076"/>
          <ac:spMkLst>
            <pc:docMk/>
            <pc:sldMk cId="1178667518" sldId="311"/>
            <ac:spMk id="6" creationId="{3D44D4C3-6D53-6E7F-AA84-28DEB98BE84A}"/>
          </ac:spMkLst>
        </pc:spChg>
        <pc:spChg chg="mod">
          <ac:chgData name="Toby Donaldson" userId="2e6e5431-bb17-4c41-9985-d39c50d83c73" providerId="ADAL" clId="{A86C17CE-7CFF-443E-96E5-E2C3E6CEFC2B}" dt="2024-10-16T23:55:10.305" v="2204" actId="1076"/>
          <ac:spMkLst>
            <pc:docMk/>
            <pc:sldMk cId="1178667518" sldId="311"/>
            <ac:spMk id="7" creationId="{112E5B17-BA4C-5026-B057-CBA5D95EBEA1}"/>
          </ac:spMkLst>
        </pc:spChg>
        <pc:spChg chg="add mod">
          <ac:chgData name="Toby Donaldson" userId="2e6e5431-bb17-4c41-9985-d39c50d83c73" providerId="ADAL" clId="{A86C17CE-7CFF-443E-96E5-E2C3E6CEFC2B}" dt="2024-10-16T23:55:14.555" v="2205" actId="1076"/>
          <ac:spMkLst>
            <pc:docMk/>
            <pc:sldMk cId="1178667518" sldId="311"/>
            <ac:spMk id="8" creationId="{DB0F47C4-F0DD-6CB6-EDE9-590F98045FF6}"/>
          </ac:spMkLst>
        </pc:spChg>
        <pc:spChg chg="add mod">
          <ac:chgData name="Toby Donaldson" userId="2e6e5431-bb17-4c41-9985-d39c50d83c73" providerId="ADAL" clId="{A86C17CE-7CFF-443E-96E5-E2C3E6CEFC2B}" dt="2024-10-16T23:55:18.958" v="2206" actId="1076"/>
          <ac:spMkLst>
            <pc:docMk/>
            <pc:sldMk cId="1178667518" sldId="311"/>
            <ac:spMk id="9" creationId="{EF116D67-CD6F-A15C-FEFE-BD06FFEB5027}"/>
          </ac:spMkLst>
        </pc:spChg>
        <pc:spChg chg="add del mod">
          <ac:chgData name="Toby Donaldson" userId="2e6e5431-bb17-4c41-9985-d39c50d83c73" providerId="ADAL" clId="{A86C17CE-7CFF-443E-96E5-E2C3E6CEFC2B}" dt="2024-10-16T23:56:24.965" v="2221" actId="21"/>
          <ac:spMkLst>
            <pc:docMk/>
            <pc:sldMk cId="1178667518" sldId="311"/>
            <ac:spMk id="10" creationId="{13577280-2278-7C6B-08D9-50AB78BB3C01}"/>
          </ac:spMkLst>
        </pc:spChg>
        <pc:spChg chg="add mod">
          <ac:chgData name="Toby Donaldson" userId="2e6e5431-bb17-4c41-9985-d39c50d83c73" providerId="ADAL" clId="{A86C17CE-7CFF-443E-96E5-E2C3E6CEFC2B}" dt="2024-10-21T03:01:53.038" v="12032" actId="1076"/>
          <ac:spMkLst>
            <pc:docMk/>
            <pc:sldMk cId="1178667518" sldId="311"/>
            <ac:spMk id="10" creationId="{A4A5D173-8047-BC65-C524-3B2DB27ACCB6}"/>
          </ac:spMkLst>
        </pc:spChg>
        <pc:spChg chg="add mod">
          <ac:chgData name="Toby Donaldson" userId="2e6e5431-bb17-4c41-9985-d39c50d83c73" providerId="ADAL" clId="{A86C17CE-7CFF-443E-96E5-E2C3E6CEFC2B}" dt="2024-10-16T23:56:06.827" v="2217" actId="207"/>
          <ac:spMkLst>
            <pc:docMk/>
            <pc:sldMk cId="1178667518" sldId="311"/>
            <ac:spMk id="11" creationId="{69093AF8-3C65-028C-9839-09B5C5E93872}"/>
          </ac:spMkLst>
        </pc:spChg>
        <pc:spChg chg="add del mod">
          <ac:chgData name="Toby Donaldson" userId="2e6e5431-bb17-4c41-9985-d39c50d83c73" providerId="ADAL" clId="{A86C17CE-7CFF-443E-96E5-E2C3E6CEFC2B}" dt="2024-10-16T23:56:21.645" v="2220" actId="21"/>
          <ac:spMkLst>
            <pc:docMk/>
            <pc:sldMk cId="1178667518" sldId="311"/>
            <ac:spMk id="12" creationId="{47084832-E443-B3B7-FC63-AF7AA5D05D37}"/>
          </ac:spMkLst>
        </pc:spChg>
        <pc:spChg chg="add mod">
          <ac:chgData name="Toby Donaldson" userId="2e6e5431-bb17-4c41-9985-d39c50d83c73" providerId="ADAL" clId="{A86C17CE-7CFF-443E-96E5-E2C3E6CEFC2B}" dt="2024-10-21T03:02:20.549" v="12036" actId="20577"/>
          <ac:spMkLst>
            <pc:docMk/>
            <pc:sldMk cId="1178667518" sldId="311"/>
            <ac:spMk id="12" creationId="{B50EABD3-A674-E6B1-C327-CF8900625BD4}"/>
          </ac:spMkLst>
        </pc:spChg>
        <pc:spChg chg="add mod">
          <ac:chgData name="Toby Donaldson" userId="2e6e5431-bb17-4c41-9985-d39c50d83c73" providerId="ADAL" clId="{A86C17CE-7CFF-443E-96E5-E2C3E6CEFC2B}" dt="2024-10-21T03:02:55.319" v="12044" actId="20577"/>
          <ac:spMkLst>
            <pc:docMk/>
            <pc:sldMk cId="1178667518" sldId="311"/>
            <ac:spMk id="13" creationId="{9FDDBA58-0280-4BBF-B4A5-AA0CBEF8356E}"/>
          </ac:spMkLst>
        </pc:spChg>
        <pc:spChg chg="add mod">
          <ac:chgData name="Toby Donaldson" userId="2e6e5431-bb17-4c41-9985-d39c50d83c73" providerId="ADAL" clId="{A86C17CE-7CFF-443E-96E5-E2C3E6CEFC2B}" dt="2024-10-17T18:04:30.072" v="8925" actId="1076"/>
          <ac:spMkLst>
            <pc:docMk/>
            <pc:sldMk cId="1178667518" sldId="311"/>
            <ac:spMk id="14" creationId="{121373BE-B27B-928B-7EF8-35003CF2CCFB}"/>
          </ac:spMkLst>
        </pc:spChg>
        <pc:spChg chg="add mod">
          <ac:chgData name="Toby Donaldson" userId="2e6e5431-bb17-4c41-9985-d39c50d83c73" providerId="ADAL" clId="{A86C17CE-7CFF-443E-96E5-E2C3E6CEFC2B}" dt="2024-10-17T18:04:30.072" v="8925" actId="1076"/>
          <ac:spMkLst>
            <pc:docMk/>
            <pc:sldMk cId="1178667518" sldId="311"/>
            <ac:spMk id="15" creationId="{3F5D9317-D9C5-27B7-EC42-D9184F7D3450}"/>
          </ac:spMkLst>
        </pc:spChg>
        <pc:spChg chg="add mod">
          <ac:chgData name="Toby Donaldson" userId="2e6e5431-bb17-4c41-9985-d39c50d83c73" providerId="ADAL" clId="{A86C17CE-7CFF-443E-96E5-E2C3E6CEFC2B}" dt="2024-10-21T03:03:02.298" v="12045" actId="2711"/>
          <ac:spMkLst>
            <pc:docMk/>
            <pc:sldMk cId="1178667518" sldId="311"/>
            <ac:spMk id="16" creationId="{6D824CD7-76AE-0D73-752B-40AEB3B3B27B}"/>
          </ac:spMkLst>
        </pc:spChg>
        <pc:spChg chg="add mod">
          <ac:chgData name="Toby Donaldson" userId="2e6e5431-bb17-4c41-9985-d39c50d83c73" providerId="ADAL" clId="{A86C17CE-7CFF-443E-96E5-E2C3E6CEFC2B}" dt="2024-10-17T18:03:51.226" v="8918" actId="1076"/>
          <ac:spMkLst>
            <pc:docMk/>
            <pc:sldMk cId="1178667518" sldId="311"/>
            <ac:spMk id="17" creationId="{5F443D6B-4ECB-532D-F089-20D48C7E25A7}"/>
          </ac:spMkLst>
        </pc:spChg>
        <pc:spChg chg="add mod">
          <ac:chgData name="Toby Donaldson" userId="2e6e5431-bb17-4c41-9985-d39c50d83c73" providerId="ADAL" clId="{A86C17CE-7CFF-443E-96E5-E2C3E6CEFC2B}" dt="2024-10-17T18:03:51.226" v="8918" actId="1076"/>
          <ac:spMkLst>
            <pc:docMk/>
            <pc:sldMk cId="1178667518" sldId="311"/>
            <ac:spMk id="18" creationId="{936AB6A7-6B9A-8838-F300-2306A0449B92}"/>
          </ac:spMkLst>
        </pc:spChg>
        <pc:spChg chg="add del">
          <ac:chgData name="Toby Donaldson" userId="2e6e5431-bb17-4c41-9985-d39c50d83c73" providerId="ADAL" clId="{A86C17CE-7CFF-443E-96E5-E2C3E6CEFC2B}" dt="2024-10-17T18:03:58.105" v="8920" actId="11529"/>
          <ac:spMkLst>
            <pc:docMk/>
            <pc:sldMk cId="1178667518" sldId="311"/>
            <ac:spMk id="19" creationId="{6252A924-48DC-7855-21B4-5B6313E4BC12}"/>
          </ac:spMkLst>
        </pc:spChg>
        <pc:spChg chg="add mod">
          <ac:chgData name="Toby Donaldson" userId="2e6e5431-bb17-4c41-9985-d39c50d83c73" providerId="ADAL" clId="{A86C17CE-7CFF-443E-96E5-E2C3E6CEFC2B}" dt="2024-10-17T18:04:13.390" v="8924" actId="1076"/>
          <ac:spMkLst>
            <pc:docMk/>
            <pc:sldMk cId="1178667518" sldId="311"/>
            <ac:spMk id="20" creationId="{72ADE662-A66F-D281-0F4C-8E750392AFE0}"/>
          </ac:spMkLst>
        </pc:sp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695134196" sldId="311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422164051" sldId="312"/>
        </pc:sldMkLst>
      </pc:sldChg>
      <pc:sldChg chg="addSp modSp add del mod ord">
        <pc:chgData name="Toby Donaldson" userId="2e6e5431-bb17-4c41-9985-d39c50d83c73" providerId="ADAL" clId="{A86C17CE-7CFF-443E-96E5-E2C3E6CEFC2B}" dt="2024-10-17T18:06:49.795" v="8952" actId="2696"/>
        <pc:sldMkLst>
          <pc:docMk/>
          <pc:sldMk cId="3040261936" sldId="312"/>
        </pc:sldMkLst>
        <pc:spChg chg="add mod">
          <ac:chgData name="Toby Donaldson" userId="2e6e5431-bb17-4c41-9985-d39c50d83c73" providerId="ADAL" clId="{A86C17CE-7CFF-443E-96E5-E2C3E6CEFC2B}" dt="2024-10-16T23:45:40.589" v="1753" actId="14100"/>
          <ac:spMkLst>
            <pc:docMk/>
            <pc:sldMk cId="3040261936" sldId="312"/>
            <ac:spMk id="3" creationId="{61516041-5B28-B1BA-238A-451A2215ECA9}"/>
          </ac:spMkLst>
        </pc:spChg>
        <pc:spChg chg="add mod">
          <ac:chgData name="Toby Donaldson" userId="2e6e5431-bb17-4c41-9985-d39c50d83c73" providerId="ADAL" clId="{A86C17CE-7CFF-443E-96E5-E2C3E6CEFC2B}" dt="2024-10-16T23:46:34.216" v="1877" actId="14100"/>
          <ac:spMkLst>
            <pc:docMk/>
            <pc:sldMk cId="3040261936" sldId="312"/>
            <ac:spMk id="6" creationId="{18D61B87-07FA-6DF2-2350-2CED0025C009}"/>
          </ac:spMkLst>
        </pc:spChg>
        <pc:spChg chg="mod">
          <ac:chgData name="Toby Donaldson" userId="2e6e5431-bb17-4c41-9985-d39c50d83c73" providerId="ADAL" clId="{A86C17CE-7CFF-443E-96E5-E2C3E6CEFC2B}" dt="2024-10-16T23:45:37.033" v="1752" actId="14100"/>
          <ac:spMkLst>
            <pc:docMk/>
            <pc:sldMk cId="3040261936" sldId="312"/>
            <ac:spMk id="10" creationId="{481DCE33-7562-D27D-5834-9A2B147C1DC9}"/>
          </ac:spMkLst>
        </pc:sp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195443414" sldId="313"/>
        </pc:sldMkLst>
      </pc:sldChg>
      <pc:sldChg chg="addSp delSp modSp add mod">
        <pc:chgData name="Toby Donaldson" userId="2e6e5431-bb17-4c41-9985-d39c50d83c73" providerId="ADAL" clId="{A86C17CE-7CFF-443E-96E5-E2C3E6CEFC2B}" dt="2024-10-21T03:04:04.659" v="12052" actId="113"/>
        <pc:sldMkLst>
          <pc:docMk/>
          <pc:sldMk cId="3679495432" sldId="313"/>
        </pc:sldMkLst>
        <pc:spChg chg="add mod">
          <ac:chgData name="Toby Donaldson" userId="2e6e5431-bb17-4c41-9985-d39c50d83c73" providerId="ADAL" clId="{A86C17CE-7CFF-443E-96E5-E2C3E6CEFC2B}" dt="2024-10-16T23:48:49.029" v="1960" actId="113"/>
          <ac:spMkLst>
            <pc:docMk/>
            <pc:sldMk cId="3679495432" sldId="313"/>
            <ac:spMk id="3" creationId="{D277C8E7-295D-B098-B714-153201C32B25}"/>
          </ac:spMkLst>
        </pc:spChg>
        <pc:spChg chg="mod">
          <ac:chgData name="Toby Donaldson" userId="2e6e5431-bb17-4c41-9985-d39c50d83c73" providerId="ADAL" clId="{A86C17CE-7CFF-443E-96E5-E2C3E6CEFC2B}" dt="2024-10-21T03:04:04.659" v="12052" actId="113"/>
          <ac:spMkLst>
            <pc:docMk/>
            <pc:sldMk cId="3679495432" sldId="313"/>
            <ac:spMk id="5" creationId="{EC11C209-5D22-0AE8-7432-32EBE4162219}"/>
          </ac:spMkLst>
        </pc:spChg>
        <pc:spChg chg="add mod">
          <ac:chgData name="Toby Donaldson" userId="2e6e5431-bb17-4c41-9985-d39c50d83c73" providerId="ADAL" clId="{A86C17CE-7CFF-443E-96E5-E2C3E6CEFC2B}" dt="2024-10-16T23:48:49.029" v="1960" actId="113"/>
          <ac:spMkLst>
            <pc:docMk/>
            <pc:sldMk cId="3679495432" sldId="313"/>
            <ac:spMk id="6" creationId="{3EF9E2F5-F4FF-9D2A-ED84-3581E8857D65}"/>
          </ac:spMkLst>
        </pc:spChg>
        <pc:spChg chg="mod">
          <ac:chgData name="Toby Donaldson" userId="2e6e5431-bb17-4c41-9985-d39c50d83c73" providerId="ADAL" clId="{A86C17CE-7CFF-443E-96E5-E2C3E6CEFC2B}" dt="2024-10-16T23:48:52.174" v="1961" actId="113"/>
          <ac:spMkLst>
            <pc:docMk/>
            <pc:sldMk cId="3679495432" sldId="313"/>
            <ac:spMk id="7" creationId="{F4D852F0-BCBD-D5D3-75D5-90E0024878D5}"/>
          </ac:spMkLst>
        </pc:spChg>
        <pc:spChg chg="del">
          <ac:chgData name="Toby Donaldson" userId="2e6e5431-bb17-4c41-9985-d39c50d83c73" providerId="ADAL" clId="{A86C17CE-7CFF-443E-96E5-E2C3E6CEFC2B}" dt="2024-10-16T23:48:04.490" v="1899" actId="21"/>
          <ac:spMkLst>
            <pc:docMk/>
            <pc:sldMk cId="3679495432" sldId="313"/>
            <ac:spMk id="8" creationId="{D277C8E7-295D-B098-B714-153201C32B25}"/>
          </ac:spMkLst>
        </pc:spChg>
        <pc:spChg chg="del">
          <ac:chgData name="Toby Donaldson" userId="2e6e5431-bb17-4c41-9985-d39c50d83c73" providerId="ADAL" clId="{A86C17CE-7CFF-443E-96E5-E2C3E6CEFC2B}" dt="2024-10-16T23:48:04.490" v="1899" actId="21"/>
          <ac:spMkLst>
            <pc:docMk/>
            <pc:sldMk cId="3679495432" sldId="313"/>
            <ac:spMk id="9" creationId="{3EF9E2F5-F4FF-9D2A-ED84-3581E8857D65}"/>
          </ac:spMkLst>
        </pc:spChg>
        <pc:spChg chg="del">
          <ac:chgData name="Toby Donaldson" userId="2e6e5431-bb17-4c41-9985-d39c50d83c73" providerId="ADAL" clId="{A86C17CE-7CFF-443E-96E5-E2C3E6CEFC2B}" dt="2024-10-16T23:48:01.310" v="1898" actId="21"/>
          <ac:spMkLst>
            <pc:docMk/>
            <pc:sldMk cId="3679495432" sldId="313"/>
            <ac:spMk id="10" creationId="{8E70E23A-4A4F-1475-48B3-3D823D5F3F50}"/>
          </ac:spMkLst>
        </pc:spChg>
        <pc:spChg chg="add del mod">
          <ac:chgData name="Toby Donaldson" userId="2e6e5431-bb17-4c41-9985-d39c50d83c73" providerId="ADAL" clId="{A86C17CE-7CFF-443E-96E5-E2C3E6CEFC2B}" dt="2024-10-16T23:50:54.469" v="2092" actId="21"/>
          <ac:spMkLst>
            <pc:docMk/>
            <pc:sldMk cId="3679495432" sldId="313"/>
            <ac:spMk id="11" creationId="{F31B4B85-9BF6-04EB-FF8C-2AE7F9E33370}"/>
          </ac:spMkLst>
        </pc:spChg>
        <pc:spChg chg="add del mod">
          <ac:chgData name="Toby Donaldson" userId="2e6e5431-bb17-4c41-9985-d39c50d83c73" providerId="ADAL" clId="{A86C17CE-7CFF-443E-96E5-E2C3E6CEFC2B}" dt="2024-10-16T23:50:54.469" v="2092" actId="21"/>
          <ac:spMkLst>
            <pc:docMk/>
            <pc:sldMk cId="3679495432" sldId="313"/>
            <ac:spMk id="12" creationId="{33069E63-1040-5CC9-EC7F-42660F66A3AF}"/>
          </ac:spMkLst>
        </pc:spChg>
        <pc:spChg chg="add mod">
          <ac:chgData name="Toby Donaldson" userId="2e6e5431-bb17-4c41-9985-d39c50d83c73" providerId="ADAL" clId="{A86C17CE-7CFF-443E-96E5-E2C3E6CEFC2B}" dt="2024-10-16T23:51:09.322" v="2094" actId="1076"/>
          <ac:spMkLst>
            <pc:docMk/>
            <pc:sldMk cId="3679495432" sldId="313"/>
            <ac:spMk id="13" creationId="{BDB2C2B9-FCEF-75EC-3EF9-BEDF46F0EFEB}"/>
          </ac:spMkLst>
        </pc:spChg>
      </pc:sldChg>
      <pc:sldChg chg="modSp add mod">
        <pc:chgData name="Toby Donaldson" userId="2e6e5431-bb17-4c41-9985-d39c50d83c73" providerId="ADAL" clId="{A86C17CE-7CFF-443E-96E5-E2C3E6CEFC2B}" dt="2024-10-17T18:07:54.492" v="8954" actId="113"/>
        <pc:sldMkLst>
          <pc:docMk/>
          <pc:sldMk cId="3919650652" sldId="314"/>
        </pc:sldMkLst>
        <pc:spChg chg="mod">
          <ac:chgData name="Toby Donaldson" userId="2e6e5431-bb17-4c41-9985-d39c50d83c73" providerId="ADAL" clId="{A86C17CE-7CFF-443E-96E5-E2C3E6CEFC2B}" dt="2024-10-17T18:07:54.492" v="8954" actId="113"/>
          <ac:spMkLst>
            <pc:docMk/>
            <pc:sldMk cId="3919650652" sldId="314"/>
            <ac:spMk id="5" creationId="{3352C0C8-821C-BD1C-874C-5E21672E62AB}"/>
          </ac:spMkLst>
        </pc:sp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4023133742" sldId="314"/>
        </pc:sldMkLst>
      </pc:sldChg>
      <pc:sldChg chg="addSp delSp modSp add mod ord">
        <pc:chgData name="Toby Donaldson" userId="2e6e5431-bb17-4c41-9985-d39c50d83c73" providerId="ADAL" clId="{A86C17CE-7CFF-443E-96E5-E2C3E6CEFC2B}" dt="2024-10-17T18:07:49.160" v="8953" actId="113"/>
        <pc:sldMkLst>
          <pc:docMk/>
          <pc:sldMk cId="1760039024" sldId="315"/>
        </pc:sldMkLst>
        <pc:spChg chg="add del mod">
          <ac:chgData name="Toby Donaldson" userId="2e6e5431-bb17-4c41-9985-d39c50d83c73" providerId="ADAL" clId="{A86C17CE-7CFF-443E-96E5-E2C3E6CEFC2B}" dt="2024-10-16T23:53:02.695" v="2202" actId="21"/>
          <ac:spMkLst>
            <pc:docMk/>
            <pc:sldMk cId="1760039024" sldId="315"/>
            <ac:spMk id="3" creationId="{3EA8CEA1-2A98-2757-6EF2-CEB8BD7202E7}"/>
          </ac:spMkLst>
        </pc:spChg>
        <pc:spChg chg="mod">
          <ac:chgData name="Toby Donaldson" userId="2e6e5431-bb17-4c41-9985-d39c50d83c73" providerId="ADAL" clId="{A86C17CE-7CFF-443E-96E5-E2C3E6CEFC2B}" dt="2024-10-17T18:07:49.160" v="8953" actId="113"/>
          <ac:spMkLst>
            <pc:docMk/>
            <pc:sldMk cId="1760039024" sldId="315"/>
            <ac:spMk id="5" creationId="{8B90F348-3D07-C9AD-5AE6-4C2CE540B599}"/>
          </ac:spMkLst>
        </pc:spChg>
        <pc:spChg chg="add mod">
          <ac:chgData name="Toby Donaldson" userId="2e6e5431-bb17-4c41-9985-d39c50d83c73" providerId="ADAL" clId="{A86C17CE-7CFF-443E-96E5-E2C3E6CEFC2B}" dt="2024-10-16T23:53:12.277" v="2203"/>
          <ac:spMkLst>
            <pc:docMk/>
            <pc:sldMk cId="1760039024" sldId="315"/>
            <ac:spMk id="6" creationId="{392B391E-247E-A181-0CFB-5BD33C49B993}"/>
          </ac:spMkLst>
        </pc:spChg>
        <pc:spChg chg="del">
          <ac:chgData name="Toby Donaldson" userId="2e6e5431-bb17-4c41-9985-d39c50d83c73" providerId="ADAL" clId="{A86C17CE-7CFF-443E-96E5-E2C3E6CEFC2B}" dt="2024-10-16T23:51:50.174" v="2110" actId="21"/>
          <ac:spMkLst>
            <pc:docMk/>
            <pc:sldMk cId="1760039024" sldId="315"/>
            <ac:spMk id="11" creationId="{AEB75DA2-C2BB-03F4-2E06-86F459AF72C3}"/>
          </ac:spMkLst>
        </pc:spChg>
        <pc:spChg chg="del mod">
          <ac:chgData name="Toby Donaldson" userId="2e6e5431-bb17-4c41-9985-d39c50d83c73" providerId="ADAL" clId="{A86C17CE-7CFF-443E-96E5-E2C3E6CEFC2B}" dt="2024-10-16T23:52:59.814" v="2201" actId="21"/>
          <ac:spMkLst>
            <pc:docMk/>
            <pc:sldMk cId="1760039024" sldId="315"/>
            <ac:spMk id="12" creationId="{606F497D-E2A2-2647-0AB3-88B5D1B71933}"/>
          </ac:spMkLst>
        </pc:sp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433693695" sldId="315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709062917" sldId="316"/>
        </pc:sldMkLst>
      </pc:sldChg>
      <pc:sldChg chg="modSp add mod">
        <pc:chgData name="Toby Donaldson" userId="2e6e5431-bb17-4c41-9985-d39c50d83c73" providerId="ADAL" clId="{A86C17CE-7CFF-443E-96E5-E2C3E6CEFC2B}" dt="2024-10-17T18:08:02.016" v="8955" actId="113"/>
        <pc:sldMkLst>
          <pc:docMk/>
          <pc:sldMk cId="3344777113" sldId="316"/>
        </pc:sldMkLst>
        <pc:spChg chg="mod">
          <ac:chgData name="Toby Donaldson" userId="2e6e5431-bb17-4c41-9985-d39c50d83c73" providerId="ADAL" clId="{A86C17CE-7CFF-443E-96E5-E2C3E6CEFC2B}" dt="2024-10-17T18:08:02.016" v="8955" actId="113"/>
          <ac:spMkLst>
            <pc:docMk/>
            <pc:sldMk cId="3344777113" sldId="316"/>
            <ac:spMk id="5" creationId="{7C711135-56E1-3583-1BC5-59CFF10FD204}"/>
          </ac:spMkLst>
        </pc:sp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575522744" sldId="317"/>
        </pc:sldMkLst>
      </pc:sldChg>
      <pc:sldChg chg="addSp modSp add mod">
        <pc:chgData name="Toby Donaldson" userId="2e6e5431-bb17-4c41-9985-d39c50d83c73" providerId="ADAL" clId="{A86C17CE-7CFF-443E-96E5-E2C3E6CEFC2B}" dt="2024-10-21T03:03:46.679" v="12051" actId="20577"/>
        <pc:sldMkLst>
          <pc:docMk/>
          <pc:sldMk cId="2217005126" sldId="317"/>
        </pc:sldMkLst>
        <pc:spChg chg="add mod">
          <ac:chgData name="Toby Donaldson" userId="2e6e5431-bb17-4c41-9985-d39c50d83c73" providerId="ADAL" clId="{A86C17CE-7CFF-443E-96E5-E2C3E6CEFC2B}" dt="2024-10-17T18:05:41.150" v="8945" actId="1076"/>
          <ac:spMkLst>
            <pc:docMk/>
            <pc:sldMk cId="2217005126" sldId="317"/>
            <ac:spMk id="3" creationId="{0E8CE8ED-02FE-697A-96F6-1A9A53DFA619}"/>
          </ac:spMkLst>
        </pc:spChg>
        <pc:spChg chg="add mod">
          <ac:chgData name="Toby Donaldson" userId="2e6e5431-bb17-4c41-9985-d39c50d83c73" providerId="ADAL" clId="{A86C17CE-7CFF-443E-96E5-E2C3E6CEFC2B}" dt="2024-10-17T18:05:14.861" v="8940" actId="14100"/>
          <ac:spMkLst>
            <pc:docMk/>
            <pc:sldMk cId="2217005126" sldId="317"/>
            <ac:spMk id="6" creationId="{7C87726D-0277-5095-0691-5C32A652DD5C}"/>
          </ac:spMkLst>
        </pc:spChg>
        <pc:spChg chg="add mod">
          <ac:chgData name="Toby Donaldson" userId="2e6e5431-bb17-4c41-9985-d39c50d83c73" providerId="ADAL" clId="{A86C17CE-7CFF-443E-96E5-E2C3E6CEFC2B}" dt="2024-10-21T03:03:46.679" v="12051" actId="20577"/>
          <ac:spMkLst>
            <pc:docMk/>
            <pc:sldMk cId="2217005126" sldId="317"/>
            <ac:spMk id="10" creationId="{E7F4B539-4DD0-2F94-C5D1-EC9D32FE3C37}"/>
          </ac:spMkLst>
        </pc:spChg>
        <pc:spChg chg="add mod">
          <ac:chgData name="Toby Donaldson" userId="2e6e5431-bb17-4c41-9985-d39c50d83c73" providerId="ADAL" clId="{A86C17CE-7CFF-443E-96E5-E2C3E6CEFC2B}" dt="2024-10-17T18:05:46.220" v="8946" actId="1076"/>
          <ac:spMkLst>
            <pc:docMk/>
            <pc:sldMk cId="2217005126" sldId="317"/>
            <ac:spMk id="12" creationId="{4822C9E7-8CDB-2D52-F214-D387B2718CE9}"/>
          </ac:spMkLst>
        </pc:spChg>
        <pc:spChg chg="add mod">
          <ac:chgData name="Toby Donaldson" userId="2e6e5431-bb17-4c41-9985-d39c50d83c73" providerId="ADAL" clId="{A86C17CE-7CFF-443E-96E5-E2C3E6CEFC2B}" dt="2024-10-17T18:06:01.940" v="8951" actId="1076"/>
          <ac:spMkLst>
            <pc:docMk/>
            <pc:sldMk cId="2217005126" sldId="317"/>
            <ac:spMk id="13" creationId="{EDB9E9B7-ECC5-D5F8-DE02-841F20196FBA}"/>
          </ac:spMkLst>
        </pc:spChg>
      </pc:sldChg>
      <pc:sldChg chg="addSp delSp modSp add mod">
        <pc:chgData name="Toby Donaldson" userId="2e6e5431-bb17-4c41-9985-d39c50d83c73" providerId="ADAL" clId="{A86C17CE-7CFF-443E-96E5-E2C3E6CEFC2B}" dt="2024-10-21T03:04:46.692" v="12061" actId="20577"/>
        <pc:sldMkLst>
          <pc:docMk/>
          <pc:sldMk cId="307709859" sldId="318"/>
        </pc:sldMkLst>
        <pc:spChg chg="mod">
          <ac:chgData name="Toby Donaldson" userId="2e6e5431-bb17-4c41-9985-d39c50d83c73" providerId="ADAL" clId="{A86C17CE-7CFF-443E-96E5-E2C3E6CEFC2B}" dt="2024-10-17T00:58:05.689" v="2706" actId="20577"/>
          <ac:spMkLst>
            <pc:docMk/>
            <pc:sldMk cId="307709859" sldId="318"/>
            <ac:spMk id="2" creationId="{A22E22D2-4AA1-32C8-529C-CA811C25EC24}"/>
          </ac:spMkLst>
        </pc:spChg>
        <pc:spChg chg="del">
          <ac:chgData name="Toby Donaldson" userId="2e6e5431-bb17-4c41-9985-d39c50d83c73" providerId="ADAL" clId="{A86C17CE-7CFF-443E-96E5-E2C3E6CEFC2B}" dt="2024-10-17T00:58:17.817" v="2708" actId="21"/>
          <ac:spMkLst>
            <pc:docMk/>
            <pc:sldMk cId="307709859" sldId="318"/>
            <ac:spMk id="3" creationId="{B9A873DE-E86C-DE8A-6C85-CB38ABCBCA99}"/>
          </ac:spMkLst>
        </pc:spChg>
        <pc:spChg chg="mod">
          <ac:chgData name="Toby Donaldson" userId="2e6e5431-bb17-4c41-9985-d39c50d83c73" providerId="ADAL" clId="{A86C17CE-7CFF-443E-96E5-E2C3E6CEFC2B}" dt="2024-10-17T00:59:10.922" v="2730" actId="164"/>
          <ac:spMkLst>
            <pc:docMk/>
            <pc:sldMk cId="307709859" sldId="318"/>
            <ac:spMk id="5" creationId="{1C276263-C0D7-6166-292A-9741D18F8BA4}"/>
          </ac:spMkLst>
        </pc:spChg>
        <pc:spChg chg="add mod">
          <ac:chgData name="Toby Donaldson" userId="2e6e5431-bb17-4c41-9985-d39c50d83c73" providerId="ADAL" clId="{A86C17CE-7CFF-443E-96E5-E2C3E6CEFC2B}" dt="2024-10-17T00:59:10.922" v="2730" actId="164"/>
          <ac:spMkLst>
            <pc:docMk/>
            <pc:sldMk cId="307709859" sldId="318"/>
            <ac:spMk id="6" creationId="{52297B3D-7CE4-C9A4-91B0-BDB474B7883D}"/>
          </ac:spMkLst>
        </pc:spChg>
        <pc:spChg chg="mod">
          <ac:chgData name="Toby Donaldson" userId="2e6e5431-bb17-4c41-9985-d39c50d83c73" providerId="ADAL" clId="{A86C17CE-7CFF-443E-96E5-E2C3E6CEFC2B}" dt="2024-10-17T01:01:01.880" v="2850" actId="1076"/>
          <ac:spMkLst>
            <pc:docMk/>
            <pc:sldMk cId="307709859" sldId="318"/>
            <ac:spMk id="7" creationId="{AF7F67E3-FAC0-3711-CC18-D7EBBEAB5FC8}"/>
          </ac:spMkLst>
        </pc:spChg>
        <pc:spChg chg="add del mod">
          <ac:chgData name="Toby Donaldson" userId="2e6e5431-bb17-4c41-9985-d39c50d83c73" providerId="ADAL" clId="{A86C17CE-7CFF-443E-96E5-E2C3E6CEFC2B}" dt="2024-10-17T01:07:21.375" v="3466" actId="21"/>
          <ac:spMkLst>
            <pc:docMk/>
            <pc:sldMk cId="307709859" sldId="318"/>
            <ac:spMk id="9" creationId="{462A4C08-C58F-8EE6-3C78-E3F41478DAF8}"/>
          </ac:spMkLst>
        </pc:spChg>
        <pc:spChg chg="add mod">
          <ac:chgData name="Toby Donaldson" userId="2e6e5431-bb17-4c41-9985-d39c50d83c73" providerId="ADAL" clId="{A86C17CE-7CFF-443E-96E5-E2C3E6CEFC2B}" dt="2024-10-17T01:01:33.644" v="2940" actId="113"/>
          <ac:spMkLst>
            <pc:docMk/>
            <pc:sldMk cId="307709859" sldId="318"/>
            <ac:spMk id="10" creationId="{63F6CDD3-B393-565A-74FE-64771403A045}"/>
          </ac:spMkLst>
        </pc:spChg>
        <pc:spChg chg="add mod">
          <ac:chgData name="Toby Donaldson" userId="2e6e5431-bb17-4c41-9985-d39c50d83c73" providerId="ADAL" clId="{A86C17CE-7CFF-443E-96E5-E2C3E6CEFC2B}" dt="2024-10-17T01:02:56.290" v="3087" actId="1076"/>
          <ac:spMkLst>
            <pc:docMk/>
            <pc:sldMk cId="307709859" sldId="318"/>
            <ac:spMk id="11" creationId="{6120AF85-83C1-E156-6D35-CDB1819B2FA1}"/>
          </ac:spMkLst>
        </pc:spChg>
        <pc:spChg chg="del">
          <ac:chgData name="Toby Donaldson" userId="2e6e5431-bb17-4c41-9985-d39c50d83c73" providerId="ADAL" clId="{A86C17CE-7CFF-443E-96E5-E2C3E6CEFC2B}" dt="2024-10-17T00:58:20.249" v="2709" actId="21"/>
          <ac:spMkLst>
            <pc:docMk/>
            <pc:sldMk cId="307709859" sldId="318"/>
            <ac:spMk id="12" creationId="{BCA085A7-007C-5E4F-9E1C-BC13604AC2EF}"/>
          </ac:spMkLst>
        </pc:spChg>
        <pc:spChg chg="add mod">
          <ac:chgData name="Toby Donaldson" userId="2e6e5431-bb17-4c41-9985-d39c50d83c73" providerId="ADAL" clId="{A86C17CE-7CFF-443E-96E5-E2C3E6CEFC2B}" dt="2024-10-21T03:04:46.692" v="12061" actId="20577"/>
          <ac:spMkLst>
            <pc:docMk/>
            <pc:sldMk cId="307709859" sldId="318"/>
            <ac:spMk id="15" creationId="{9D3822C7-B853-C548-0300-732AECA113CF}"/>
          </ac:spMkLst>
        </pc:spChg>
        <pc:spChg chg="add mod">
          <ac:chgData name="Toby Donaldson" userId="2e6e5431-bb17-4c41-9985-d39c50d83c73" providerId="ADAL" clId="{A86C17CE-7CFF-443E-96E5-E2C3E6CEFC2B}" dt="2024-10-17T01:07:33.782" v="3469" actId="20577"/>
          <ac:spMkLst>
            <pc:docMk/>
            <pc:sldMk cId="307709859" sldId="318"/>
            <ac:spMk id="18" creationId="{A0657D72-910C-8C9B-C1DF-521FA0E7F205}"/>
          </ac:spMkLst>
        </pc:spChg>
        <pc:grpChg chg="add mod">
          <ac:chgData name="Toby Donaldson" userId="2e6e5431-bb17-4c41-9985-d39c50d83c73" providerId="ADAL" clId="{A86C17CE-7CFF-443E-96E5-E2C3E6CEFC2B}" dt="2024-10-17T00:59:55.854" v="2822" actId="1076"/>
          <ac:grpSpMkLst>
            <pc:docMk/>
            <pc:sldMk cId="307709859" sldId="318"/>
            <ac:grpSpMk id="8" creationId="{68CCE517-0642-8FDA-F218-E93414E210B8}"/>
          </ac:grpSpMkLst>
        </pc:grpChg>
        <pc:cxnChg chg="add mod">
          <ac:chgData name="Toby Donaldson" userId="2e6e5431-bb17-4c41-9985-d39c50d83c73" providerId="ADAL" clId="{A86C17CE-7CFF-443E-96E5-E2C3E6CEFC2B}" dt="2024-10-17T01:02:56.290" v="3087" actId="1076"/>
          <ac:cxnSpMkLst>
            <pc:docMk/>
            <pc:sldMk cId="307709859" sldId="318"/>
            <ac:cxnSpMk id="14" creationId="{1EEA8FF4-B16A-5DF4-DC50-3C7E0F641009}"/>
          </ac:cxnSpMkLst>
        </pc:cxnChg>
      </pc:sldChg>
      <pc:sldChg chg="new del">
        <pc:chgData name="Toby Donaldson" userId="2e6e5431-bb17-4c41-9985-d39c50d83c73" providerId="ADAL" clId="{A86C17CE-7CFF-443E-96E5-E2C3E6CEFC2B}" dt="2024-10-17T00:03:28.388" v="2685" actId="2696"/>
        <pc:sldMkLst>
          <pc:docMk/>
          <pc:sldMk cId="1591535756" sldId="318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764276353" sldId="318"/>
        </pc:sldMkLst>
      </pc:sldChg>
      <pc:sldChg chg="modSp add del mod">
        <pc:chgData name="Toby Donaldson" userId="2e6e5431-bb17-4c41-9985-d39c50d83c73" providerId="ADAL" clId="{A86C17CE-7CFF-443E-96E5-E2C3E6CEFC2B}" dt="2024-10-17T01:06:46.632" v="3457" actId="2696"/>
        <pc:sldMkLst>
          <pc:docMk/>
          <pc:sldMk cId="340711916" sldId="319"/>
        </pc:sldMkLst>
        <pc:spChg chg="mod">
          <ac:chgData name="Toby Donaldson" userId="2e6e5431-bb17-4c41-9985-d39c50d83c73" providerId="ADAL" clId="{A86C17CE-7CFF-443E-96E5-E2C3E6CEFC2B}" dt="2024-10-17T01:04:05.521" v="3250" actId="207"/>
          <ac:spMkLst>
            <pc:docMk/>
            <pc:sldMk cId="340711916" sldId="319"/>
            <ac:spMk id="9" creationId="{548A3699-9684-C77A-B4CC-47EA2A5BFF48}"/>
          </ac:spMkLst>
        </pc:sp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371654267" sldId="319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895108163" sldId="320"/>
        </pc:sldMkLst>
      </pc:sldChg>
      <pc:sldChg chg="addSp delSp modSp add mod">
        <pc:chgData name="Toby Donaldson" userId="2e6e5431-bb17-4c41-9985-d39c50d83c73" providerId="ADAL" clId="{A86C17CE-7CFF-443E-96E5-E2C3E6CEFC2B}" dt="2024-10-21T03:05:01.312" v="12063"/>
        <pc:sldMkLst>
          <pc:docMk/>
          <pc:sldMk cId="2223747460" sldId="320"/>
        </pc:sldMkLst>
        <pc:spChg chg="add del mod">
          <ac:chgData name="Toby Donaldson" userId="2e6e5431-bb17-4c41-9985-d39c50d83c73" providerId="ADAL" clId="{A86C17CE-7CFF-443E-96E5-E2C3E6CEFC2B}" dt="2024-10-21T03:04:53.155" v="12062" actId="21"/>
          <ac:spMkLst>
            <pc:docMk/>
            <pc:sldMk cId="2223747460" sldId="320"/>
            <ac:spMk id="3" creationId="{A00AEE4C-CFC1-E55B-7DE0-92CB7AE993A1}"/>
          </ac:spMkLst>
        </pc:spChg>
        <pc:spChg chg="mod">
          <ac:chgData name="Toby Donaldson" userId="2e6e5431-bb17-4c41-9985-d39c50d83c73" providerId="ADAL" clId="{A86C17CE-7CFF-443E-96E5-E2C3E6CEFC2B}" dt="2024-10-17T01:06:53.246" v="3461" actId="313"/>
          <ac:spMkLst>
            <pc:docMk/>
            <pc:sldMk cId="2223747460" sldId="320"/>
            <ac:spMk id="9" creationId="{D6C29811-D649-9F03-6B05-68ADDEA58B2E}"/>
          </ac:spMkLst>
        </pc:spChg>
        <pc:spChg chg="add mod">
          <ac:chgData name="Toby Donaldson" userId="2e6e5431-bb17-4c41-9985-d39c50d83c73" providerId="ADAL" clId="{A86C17CE-7CFF-443E-96E5-E2C3E6CEFC2B}" dt="2024-10-21T03:05:01.312" v="12063"/>
          <ac:spMkLst>
            <pc:docMk/>
            <pc:sldMk cId="2223747460" sldId="320"/>
            <ac:spMk id="12" creationId="{65086AB1-A204-EB06-7737-E89040012A29}"/>
          </ac:spMkLst>
        </pc:spChg>
        <pc:spChg chg="del mod">
          <ac:chgData name="Toby Donaldson" userId="2e6e5431-bb17-4c41-9985-d39c50d83c73" providerId="ADAL" clId="{A86C17CE-7CFF-443E-96E5-E2C3E6CEFC2B}" dt="2024-10-17T01:06:13.056" v="3455" actId="21"/>
          <ac:spMkLst>
            <pc:docMk/>
            <pc:sldMk cId="2223747460" sldId="320"/>
            <ac:spMk id="15" creationId="{4BFC0AEC-21CA-2B04-7510-0330BA3FF839}"/>
          </ac:spMkLst>
        </pc:sp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563832036" sldId="321"/>
        </pc:sldMkLst>
      </pc:sldChg>
      <pc:sldChg chg="addSp modSp add mod">
        <pc:chgData name="Toby Donaldson" userId="2e6e5431-bb17-4c41-9985-d39c50d83c73" providerId="ADAL" clId="{A86C17CE-7CFF-443E-96E5-E2C3E6CEFC2B}" dt="2024-10-21T03:06:09.013" v="12136" actId="11529"/>
        <pc:sldMkLst>
          <pc:docMk/>
          <pc:sldMk cId="3909857899" sldId="321"/>
        </pc:sldMkLst>
        <pc:spChg chg="add mod">
          <ac:chgData name="Toby Donaldson" userId="2e6e5431-bb17-4c41-9985-d39c50d83c73" providerId="ADAL" clId="{A86C17CE-7CFF-443E-96E5-E2C3E6CEFC2B}" dt="2024-10-21T03:06:02.335" v="12135" actId="1076"/>
          <ac:spMkLst>
            <pc:docMk/>
            <pc:sldMk cId="3909857899" sldId="321"/>
            <ac:spMk id="3" creationId="{41CEAF84-12CB-A527-262C-5A76E95D4CDF}"/>
          </ac:spMkLst>
        </pc:spChg>
        <pc:spChg chg="mod">
          <ac:chgData name="Toby Donaldson" userId="2e6e5431-bb17-4c41-9985-d39c50d83c73" providerId="ADAL" clId="{A86C17CE-7CFF-443E-96E5-E2C3E6CEFC2B}" dt="2024-10-17T01:06:57.386" v="3465" actId="313"/>
          <ac:spMkLst>
            <pc:docMk/>
            <pc:sldMk cId="3909857899" sldId="321"/>
            <ac:spMk id="9" creationId="{B64409EA-2074-23B6-91F5-395E5C627A62}"/>
          </ac:spMkLst>
        </pc:spChg>
        <pc:spChg chg="mod">
          <ac:chgData name="Toby Donaldson" userId="2e6e5431-bb17-4c41-9985-d39c50d83c73" providerId="ADAL" clId="{A86C17CE-7CFF-443E-96E5-E2C3E6CEFC2B}" dt="2024-10-17T01:07:59.982" v="3475" actId="20577"/>
          <ac:spMkLst>
            <pc:docMk/>
            <pc:sldMk cId="3909857899" sldId="321"/>
            <ac:spMk id="15" creationId="{791319F6-E241-2A63-4D7E-4904D6264F93}"/>
          </ac:spMkLst>
        </pc:spChg>
        <pc:cxnChg chg="add">
          <ac:chgData name="Toby Donaldson" userId="2e6e5431-bb17-4c41-9985-d39c50d83c73" providerId="ADAL" clId="{A86C17CE-7CFF-443E-96E5-E2C3E6CEFC2B}" dt="2024-10-21T03:06:09.013" v="12136" actId="11529"/>
          <ac:cxnSpMkLst>
            <pc:docMk/>
            <pc:sldMk cId="3909857899" sldId="321"/>
            <ac:cxnSpMk id="13" creationId="{56A4AE81-BF13-DB3F-AFAD-855A9A35E0CB}"/>
          </ac:cxnSpMkLst>
        </pc:cxnChg>
      </pc:sldChg>
      <pc:sldChg chg="addSp modSp add mod">
        <pc:chgData name="Toby Donaldson" userId="2e6e5431-bb17-4c41-9985-d39c50d83c73" providerId="ADAL" clId="{A86C17CE-7CFF-443E-96E5-E2C3E6CEFC2B}" dt="2024-10-21T03:07:07.181" v="12142" actId="20577"/>
        <pc:sldMkLst>
          <pc:docMk/>
          <pc:sldMk cId="2509614308" sldId="322"/>
        </pc:sldMkLst>
        <pc:spChg chg="mod">
          <ac:chgData name="Toby Donaldson" userId="2e6e5431-bb17-4c41-9985-d39c50d83c73" providerId="ADAL" clId="{A86C17CE-7CFF-443E-96E5-E2C3E6CEFC2B}" dt="2024-10-21T03:07:07.181" v="12142" actId="20577"/>
          <ac:spMkLst>
            <pc:docMk/>
            <pc:sldMk cId="2509614308" sldId="322"/>
            <ac:spMk id="5" creationId="{D838DE17-79CA-67F5-7734-743805622543}"/>
          </ac:spMkLst>
        </pc:spChg>
        <pc:spChg chg="mod">
          <ac:chgData name="Toby Donaldson" userId="2e6e5431-bb17-4c41-9985-d39c50d83c73" providerId="ADAL" clId="{A86C17CE-7CFF-443E-96E5-E2C3E6CEFC2B}" dt="2024-10-17T01:08:44.895" v="3485" actId="20577"/>
          <ac:spMkLst>
            <pc:docMk/>
            <pc:sldMk cId="2509614308" sldId="322"/>
            <ac:spMk id="9" creationId="{EC4A0E57-30C3-8F62-95F7-84A8591E38DF}"/>
          </ac:spMkLst>
        </pc:spChg>
        <pc:spChg chg="mod">
          <ac:chgData name="Toby Donaldson" userId="2e6e5431-bb17-4c41-9985-d39c50d83c73" providerId="ADAL" clId="{A86C17CE-7CFF-443E-96E5-E2C3E6CEFC2B}" dt="2024-10-17T01:09:56.391" v="3533" actId="1076"/>
          <ac:spMkLst>
            <pc:docMk/>
            <pc:sldMk cId="2509614308" sldId="322"/>
            <ac:spMk id="11" creationId="{7A83BF50-21C2-4FFF-0EE9-02E89FC20785}"/>
          </ac:spMkLst>
        </pc:spChg>
        <pc:spChg chg="add mod">
          <ac:chgData name="Toby Donaldson" userId="2e6e5431-bb17-4c41-9985-d39c50d83c73" providerId="ADAL" clId="{A86C17CE-7CFF-443E-96E5-E2C3E6CEFC2B}" dt="2024-10-17T01:11:50.270" v="3697" actId="1076"/>
          <ac:spMkLst>
            <pc:docMk/>
            <pc:sldMk cId="2509614308" sldId="322"/>
            <ac:spMk id="12" creationId="{5343C5A2-3545-0255-C663-61DB07284D38}"/>
          </ac:spMkLst>
        </pc:spChg>
        <pc:spChg chg="add mod">
          <ac:chgData name="Toby Donaldson" userId="2e6e5431-bb17-4c41-9985-d39c50d83c73" providerId="ADAL" clId="{A86C17CE-7CFF-443E-96E5-E2C3E6CEFC2B}" dt="2024-10-17T01:11:59.194" v="3700" actId="1076"/>
          <ac:spMkLst>
            <pc:docMk/>
            <pc:sldMk cId="2509614308" sldId="322"/>
            <ac:spMk id="13" creationId="{B17EDFC6-BA65-D2A1-F3CE-87B96E127B1F}"/>
          </ac:spMkLst>
        </pc:spChg>
        <pc:spChg chg="mod">
          <ac:chgData name="Toby Donaldson" userId="2e6e5431-bb17-4c41-9985-d39c50d83c73" providerId="ADAL" clId="{A86C17CE-7CFF-443E-96E5-E2C3E6CEFC2B}" dt="2024-10-17T01:11:50.270" v="3697" actId="1076"/>
          <ac:spMkLst>
            <pc:docMk/>
            <pc:sldMk cId="2509614308" sldId="322"/>
            <ac:spMk id="15" creationId="{8C4504C9-00E6-79BE-9C1E-F61D67E40859}"/>
          </ac:spMkLst>
        </pc:spChg>
        <pc:cxnChg chg="mod">
          <ac:chgData name="Toby Donaldson" userId="2e6e5431-bb17-4c41-9985-d39c50d83c73" providerId="ADAL" clId="{A86C17CE-7CFF-443E-96E5-E2C3E6CEFC2B}" dt="2024-10-21T03:07:06.769" v="12141" actId="20577"/>
          <ac:cxnSpMkLst>
            <pc:docMk/>
            <pc:sldMk cId="2509614308" sldId="322"/>
            <ac:cxnSpMk id="14" creationId="{12F5E453-52BE-0963-F281-9516D6B74BE9}"/>
          </ac:cxnSpMkLst>
        </pc:cxnChg>
      </pc:sldChg>
      <pc:sldChg chg="addSp delSp modSp add mod">
        <pc:chgData name="Toby Donaldson" userId="2e6e5431-bb17-4c41-9985-d39c50d83c73" providerId="ADAL" clId="{A86C17CE-7CFF-443E-96E5-E2C3E6CEFC2B}" dt="2024-10-17T01:16:04.478" v="3869" actId="1076"/>
        <pc:sldMkLst>
          <pc:docMk/>
          <pc:sldMk cId="1337895630" sldId="323"/>
        </pc:sldMkLst>
        <pc:spChg chg="add mod">
          <ac:chgData name="Toby Donaldson" userId="2e6e5431-bb17-4c41-9985-d39c50d83c73" providerId="ADAL" clId="{A86C17CE-7CFF-443E-96E5-E2C3E6CEFC2B}" dt="2024-10-17T01:16:04.478" v="3869" actId="1076"/>
          <ac:spMkLst>
            <pc:docMk/>
            <pc:sldMk cId="1337895630" sldId="323"/>
            <ac:spMk id="3" creationId="{77845491-55A6-77C1-9036-A1B5F861CCEB}"/>
          </ac:spMkLst>
        </pc:spChg>
        <pc:spChg chg="mod">
          <ac:chgData name="Toby Donaldson" userId="2e6e5431-bb17-4c41-9985-d39c50d83c73" providerId="ADAL" clId="{A86C17CE-7CFF-443E-96E5-E2C3E6CEFC2B}" dt="2024-10-17T01:14:53.425" v="3733" actId="20577"/>
          <ac:spMkLst>
            <pc:docMk/>
            <pc:sldMk cId="1337895630" sldId="323"/>
            <ac:spMk id="7" creationId="{CAA7F8ED-2E74-6344-9E13-3772C380D6E9}"/>
          </ac:spMkLst>
        </pc:spChg>
        <pc:spChg chg="mod">
          <ac:chgData name="Toby Donaldson" userId="2e6e5431-bb17-4c41-9985-d39c50d83c73" providerId="ADAL" clId="{A86C17CE-7CFF-443E-96E5-E2C3E6CEFC2B}" dt="2024-10-17T01:14:45.792" v="3731" actId="207"/>
          <ac:spMkLst>
            <pc:docMk/>
            <pc:sldMk cId="1337895630" sldId="323"/>
            <ac:spMk id="9" creationId="{B7ED086A-F955-43F4-EE35-328925911F6D}"/>
          </ac:spMkLst>
        </pc:spChg>
        <pc:spChg chg="mod">
          <ac:chgData name="Toby Donaldson" userId="2e6e5431-bb17-4c41-9985-d39c50d83c73" providerId="ADAL" clId="{A86C17CE-7CFF-443E-96E5-E2C3E6CEFC2B}" dt="2024-10-17T01:14:08.510" v="3728" actId="1076"/>
          <ac:spMkLst>
            <pc:docMk/>
            <pc:sldMk cId="1337895630" sldId="323"/>
            <ac:spMk id="12" creationId="{0BB32F7F-AF0A-2673-C94C-DAF33E38ED59}"/>
          </ac:spMkLst>
        </pc:spChg>
        <pc:spChg chg="del">
          <ac:chgData name="Toby Donaldson" userId="2e6e5431-bb17-4c41-9985-d39c50d83c73" providerId="ADAL" clId="{A86C17CE-7CFF-443E-96E5-E2C3E6CEFC2B}" dt="2024-10-17T01:13:41.001" v="3703" actId="21"/>
          <ac:spMkLst>
            <pc:docMk/>
            <pc:sldMk cId="1337895630" sldId="323"/>
            <ac:spMk id="13" creationId="{453D4AF6-AF8D-90E9-0877-64DBDB3390EE}"/>
          </ac:spMkLst>
        </pc:spChg>
        <pc:spChg chg="del">
          <ac:chgData name="Toby Donaldson" userId="2e6e5431-bb17-4c41-9985-d39c50d83c73" providerId="ADAL" clId="{A86C17CE-7CFF-443E-96E5-E2C3E6CEFC2B}" dt="2024-10-17T01:13:37.102" v="3702" actId="21"/>
          <ac:spMkLst>
            <pc:docMk/>
            <pc:sldMk cId="1337895630" sldId="323"/>
            <ac:spMk id="15" creationId="{D6FB6B35-A5F7-9128-69AF-66BCB177E61B}"/>
          </ac:spMkLst>
        </pc:sp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974777796" sldId="323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4013562658" sldId="324"/>
        </pc:sldMkLst>
      </pc:sldChg>
      <pc:sldChg chg="modSp add mod">
        <pc:chgData name="Toby Donaldson" userId="2e6e5431-bb17-4c41-9985-d39c50d83c73" providerId="ADAL" clId="{A86C17CE-7CFF-443E-96E5-E2C3E6CEFC2B}" dt="2024-10-17T01:18:00.090" v="3955" actId="1076"/>
        <pc:sldMkLst>
          <pc:docMk/>
          <pc:sldMk cId="4190628659" sldId="324"/>
        </pc:sldMkLst>
        <pc:spChg chg="mod">
          <ac:chgData name="Toby Donaldson" userId="2e6e5431-bb17-4c41-9985-d39c50d83c73" providerId="ADAL" clId="{A86C17CE-7CFF-443E-96E5-E2C3E6CEFC2B}" dt="2024-10-17T01:18:00.090" v="3955" actId="1076"/>
          <ac:spMkLst>
            <pc:docMk/>
            <pc:sldMk cId="4190628659" sldId="324"/>
            <ac:spMk id="3" creationId="{56E8DF5A-09A4-EE06-F9D3-21F26A80E6DA}"/>
          </ac:spMkLst>
        </pc:spChg>
        <pc:spChg chg="mod">
          <ac:chgData name="Toby Donaldson" userId="2e6e5431-bb17-4c41-9985-d39c50d83c73" providerId="ADAL" clId="{A86C17CE-7CFF-443E-96E5-E2C3E6CEFC2B}" dt="2024-10-17T01:17:35.461" v="3950" actId="207"/>
          <ac:spMkLst>
            <pc:docMk/>
            <pc:sldMk cId="4190628659" sldId="324"/>
            <ac:spMk id="9" creationId="{EC65ABF3-61B1-1372-68AC-F6DFAA438DD5}"/>
          </ac:spMkLst>
        </pc:spChg>
        <pc:spChg chg="mod">
          <ac:chgData name="Toby Donaldson" userId="2e6e5431-bb17-4c41-9985-d39c50d83c73" providerId="ADAL" clId="{A86C17CE-7CFF-443E-96E5-E2C3E6CEFC2B}" dt="2024-10-17T01:17:55.549" v="3954" actId="20577"/>
          <ac:spMkLst>
            <pc:docMk/>
            <pc:sldMk cId="4190628659" sldId="324"/>
            <ac:spMk id="12" creationId="{4B2C0C1B-BDC9-E8B6-417E-F0717BBC8650}"/>
          </ac:spMkLst>
        </pc:spChg>
      </pc:sldChg>
      <pc:sldChg chg="addSp delSp modSp add mod">
        <pc:chgData name="Toby Donaldson" userId="2e6e5431-bb17-4c41-9985-d39c50d83c73" providerId="ADAL" clId="{A86C17CE-7CFF-443E-96E5-E2C3E6CEFC2B}" dt="2024-10-17T01:19:26.952" v="4106" actId="2711"/>
        <pc:sldMkLst>
          <pc:docMk/>
          <pc:sldMk cId="1098311652" sldId="325"/>
        </pc:sldMkLst>
        <pc:spChg chg="del">
          <ac:chgData name="Toby Donaldson" userId="2e6e5431-bb17-4c41-9985-d39c50d83c73" providerId="ADAL" clId="{A86C17CE-7CFF-443E-96E5-E2C3E6CEFC2B}" dt="2024-10-17T01:18:29.626" v="3959" actId="21"/>
          <ac:spMkLst>
            <pc:docMk/>
            <pc:sldMk cId="1098311652" sldId="325"/>
            <ac:spMk id="3" creationId="{0F10C3CB-FCF9-27D9-6023-2B959F922043}"/>
          </ac:spMkLst>
        </pc:spChg>
        <pc:spChg chg="del">
          <ac:chgData name="Toby Donaldson" userId="2e6e5431-bb17-4c41-9985-d39c50d83c73" providerId="ADAL" clId="{A86C17CE-7CFF-443E-96E5-E2C3E6CEFC2B}" dt="2024-10-17T01:18:29.626" v="3959" actId="21"/>
          <ac:spMkLst>
            <pc:docMk/>
            <pc:sldMk cId="1098311652" sldId="325"/>
            <ac:spMk id="12" creationId="{0E59A1EF-220D-422A-AF25-AA50E4160020}"/>
          </ac:spMkLst>
        </pc:spChg>
        <pc:spChg chg="add mod">
          <ac:chgData name="Toby Donaldson" userId="2e6e5431-bb17-4c41-9985-d39c50d83c73" providerId="ADAL" clId="{A86C17CE-7CFF-443E-96E5-E2C3E6CEFC2B}" dt="2024-10-17T01:19:18.646" v="4105" actId="1076"/>
          <ac:spMkLst>
            <pc:docMk/>
            <pc:sldMk cId="1098311652" sldId="325"/>
            <ac:spMk id="13" creationId="{5FAFDCF6-370A-DB06-DD41-C5C544C88BF4}"/>
          </ac:spMkLst>
        </pc:spChg>
        <pc:spChg chg="add mod">
          <ac:chgData name="Toby Donaldson" userId="2e6e5431-bb17-4c41-9985-d39c50d83c73" providerId="ADAL" clId="{A86C17CE-7CFF-443E-96E5-E2C3E6CEFC2B}" dt="2024-10-17T01:19:26.952" v="4106" actId="2711"/>
          <ac:spMkLst>
            <pc:docMk/>
            <pc:sldMk cId="1098311652" sldId="325"/>
            <ac:spMk id="15" creationId="{BD1838B0-0F34-AEB9-A431-C2D88AE576D7}"/>
          </ac:spMkLst>
        </pc:sp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067165854" sldId="325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242930591" sldId="326"/>
        </pc:sldMkLst>
      </pc:sldChg>
      <pc:sldChg chg="addSp delSp modSp add mod">
        <pc:chgData name="Toby Donaldson" userId="2e6e5431-bb17-4c41-9985-d39c50d83c73" providerId="ADAL" clId="{A86C17CE-7CFF-443E-96E5-E2C3E6CEFC2B}" dt="2024-10-17T01:20:35.213" v="4206" actId="14100"/>
        <pc:sldMkLst>
          <pc:docMk/>
          <pc:sldMk cId="3354571621" sldId="326"/>
        </pc:sldMkLst>
        <pc:spChg chg="add mod">
          <ac:chgData name="Toby Donaldson" userId="2e6e5431-bb17-4c41-9985-d39c50d83c73" providerId="ADAL" clId="{A86C17CE-7CFF-443E-96E5-E2C3E6CEFC2B}" dt="2024-10-17T01:20:35.213" v="4206" actId="14100"/>
          <ac:spMkLst>
            <pc:docMk/>
            <pc:sldMk cId="3354571621" sldId="326"/>
            <ac:spMk id="3" creationId="{6AEF7D2B-6C23-C66A-3B9C-014CE2B918E5}"/>
          </ac:spMkLst>
        </pc:spChg>
        <pc:spChg chg="mod">
          <ac:chgData name="Toby Donaldson" userId="2e6e5431-bb17-4c41-9985-d39c50d83c73" providerId="ADAL" clId="{A86C17CE-7CFF-443E-96E5-E2C3E6CEFC2B}" dt="2024-10-17T01:20:09.594" v="4157" actId="207"/>
          <ac:spMkLst>
            <pc:docMk/>
            <pc:sldMk cId="3354571621" sldId="326"/>
            <ac:spMk id="9" creationId="{6B9DED66-71DD-8FC9-554B-6438B00D051D}"/>
          </ac:spMkLst>
        </pc:spChg>
        <pc:spChg chg="del">
          <ac:chgData name="Toby Donaldson" userId="2e6e5431-bb17-4c41-9985-d39c50d83c73" providerId="ADAL" clId="{A86C17CE-7CFF-443E-96E5-E2C3E6CEFC2B}" dt="2024-10-17T01:20:12.528" v="4158" actId="21"/>
          <ac:spMkLst>
            <pc:docMk/>
            <pc:sldMk cId="3354571621" sldId="326"/>
            <ac:spMk id="13" creationId="{1228EDFD-F705-9A45-E0BA-544697CEC71A}"/>
          </ac:spMkLst>
        </pc:spChg>
      </pc:sldChg>
      <pc:sldChg chg="addSp delSp modSp add mod">
        <pc:chgData name="Toby Donaldson" userId="2e6e5431-bb17-4c41-9985-d39c50d83c73" providerId="ADAL" clId="{A86C17CE-7CFF-443E-96E5-E2C3E6CEFC2B}" dt="2024-10-21T03:08:02.176" v="12144" actId="207"/>
        <pc:sldMkLst>
          <pc:docMk/>
          <pc:sldMk cId="2782017614" sldId="327"/>
        </pc:sldMkLst>
        <pc:spChg chg="del">
          <ac:chgData name="Toby Donaldson" userId="2e6e5431-bb17-4c41-9985-d39c50d83c73" providerId="ADAL" clId="{A86C17CE-7CFF-443E-96E5-E2C3E6CEFC2B}" dt="2024-10-17T01:21:50.372" v="4212" actId="21"/>
          <ac:spMkLst>
            <pc:docMk/>
            <pc:sldMk cId="2782017614" sldId="327"/>
            <ac:spMk id="3" creationId="{DE85F342-1455-20E9-BAC5-BFA850870D5B}"/>
          </ac:spMkLst>
        </pc:spChg>
        <pc:spChg chg="mod">
          <ac:chgData name="Toby Donaldson" userId="2e6e5431-bb17-4c41-9985-d39c50d83c73" providerId="ADAL" clId="{A86C17CE-7CFF-443E-96E5-E2C3E6CEFC2B}" dt="2024-10-21T03:08:02.176" v="12144" actId="207"/>
          <ac:spMkLst>
            <pc:docMk/>
            <pc:sldMk cId="2782017614" sldId="327"/>
            <ac:spMk id="9" creationId="{692CB4F5-4CB1-5EEC-95C9-EA0A1D9C57AD}"/>
          </ac:spMkLst>
        </pc:spChg>
        <pc:spChg chg="add mod">
          <ac:chgData name="Toby Donaldson" userId="2e6e5431-bb17-4c41-9985-d39c50d83c73" providerId="ADAL" clId="{A86C17CE-7CFF-443E-96E5-E2C3E6CEFC2B}" dt="2024-10-17T01:23:36.125" v="4435" actId="20577"/>
          <ac:spMkLst>
            <pc:docMk/>
            <pc:sldMk cId="2782017614" sldId="327"/>
            <ac:spMk id="12" creationId="{8F385633-1B62-A9CF-754B-6C7CF7865C54}"/>
          </ac:spMkLst>
        </pc:spChg>
        <pc:spChg chg="del">
          <ac:chgData name="Toby Donaldson" userId="2e6e5431-bb17-4c41-9985-d39c50d83c73" providerId="ADAL" clId="{A86C17CE-7CFF-443E-96E5-E2C3E6CEFC2B}" dt="2024-10-17T01:21:48.432" v="4211" actId="21"/>
          <ac:spMkLst>
            <pc:docMk/>
            <pc:sldMk cId="2782017614" sldId="327"/>
            <ac:spMk id="15" creationId="{C180137C-828B-962F-52DA-E1D2C487B049}"/>
          </ac:spMkLst>
        </pc:sp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331386130" sldId="327"/>
        </pc:sldMkLst>
      </pc:sldChg>
      <pc:sldChg chg="addSp delSp modSp add mod">
        <pc:chgData name="Toby Donaldson" userId="2e6e5431-bb17-4c41-9985-d39c50d83c73" providerId="ADAL" clId="{A86C17CE-7CFF-443E-96E5-E2C3E6CEFC2B}" dt="2024-10-21T03:09:52.395" v="12168" actId="1076"/>
        <pc:sldMkLst>
          <pc:docMk/>
          <pc:sldMk cId="291094791" sldId="328"/>
        </pc:sldMkLst>
        <pc:spChg chg="add mod">
          <ac:chgData name="Toby Donaldson" userId="2e6e5431-bb17-4c41-9985-d39c50d83c73" providerId="ADAL" clId="{A86C17CE-7CFF-443E-96E5-E2C3E6CEFC2B}" dt="2024-10-21T03:09:52.395" v="12168" actId="1076"/>
          <ac:spMkLst>
            <pc:docMk/>
            <pc:sldMk cId="291094791" sldId="328"/>
            <ac:spMk id="3" creationId="{4C9E5FFD-F60C-3057-FC9B-B7095D2ABF60}"/>
          </ac:spMkLst>
        </pc:spChg>
        <pc:spChg chg="mod">
          <ac:chgData name="Toby Donaldson" userId="2e6e5431-bb17-4c41-9985-d39c50d83c73" providerId="ADAL" clId="{A86C17CE-7CFF-443E-96E5-E2C3E6CEFC2B}" dt="2024-10-17T18:11:45.798" v="8959" actId="207"/>
          <ac:spMkLst>
            <pc:docMk/>
            <pc:sldMk cId="291094791" sldId="328"/>
            <ac:spMk id="9" creationId="{89D05729-CC84-0DEA-EA87-4919481CA92F}"/>
          </ac:spMkLst>
        </pc:spChg>
        <pc:spChg chg="del mod">
          <ac:chgData name="Toby Donaldson" userId="2e6e5431-bb17-4c41-9985-d39c50d83c73" providerId="ADAL" clId="{A86C17CE-7CFF-443E-96E5-E2C3E6CEFC2B}" dt="2024-10-21T03:09:30.015" v="12166" actId="21"/>
          <ac:spMkLst>
            <pc:docMk/>
            <pc:sldMk cId="291094791" sldId="328"/>
            <ac:spMk id="12" creationId="{55F28B44-6A8B-B865-D613-F452D2E47298}"/>
          </ac:spMkLst>
        </pc:sp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474395922" sldId="328"/>
        </pc:sldMkLst>
      </pc:sldChg>
      <pc:sldChg chg="addSp modSp add mod">
        <pc:chgData name="Toby Donaldson" userId="2e6e5431-bb17-4c41-9985-d39c50d83c73" providerId="ADAL" clId="{A86C17CE-7CFF-443E-96E5-E2C3E6CEFC2B}" dt="2024-10-17T01:28:28.098" v="4858"/>
        <pc:sldMkLst>
          <pc:docMk/>
          <pc:sldMk cId="727847569" sldId="329"/>
        </pc:sldMkLst>
        <pc:spChg chg="add mod">
          <ac:chgData name="Toby Donaldson" userId="2e6e5431-bb17-4c41-9985-d39c50d83c73" providerId="ADAL" clId="{A86C17CE-7CFF-443E-96E5-E2C3E6CEFC2B}" dt="2024-10-17T01:28:28.098" v="4858"/>
          <ac:spMkLst>
            <pc:docMk/>
            <pc:sldMk cId="727847569" sldId="329"/>
            <ac:spMk id="3" creationId="{540DD182-704C-7282-E1AC-5C99E1520CAE}"/>
          </ac:spMkLst>
        </pc:spChg>
        <pc:spChg chg="mod">
          <ac:chgData name="Toby Donaldson" userId="2e6e5431-bb17-4c41-9985-d39c50d83c73" providerId="ADAL" clId="{A86C17CE-7CFF-443E-96E5-E2C3E6CEFC2B}" dt="2024-10-17T01:27:18.489" v="4855" actId="207"/>
          <ac:spMkLst>
            <pc:docMk/>
            <pc:sldMk cId="727847569" sldId="329"/>
            <ac:spMk id="9" creationId="{40EE5F8C-F3CE-2299-9254-A981E2BCAD7D}"/>
          </ac:spMkLst>
        </pc:spChg>
        <pc:spChg chg="mod">
          <ac:chgData name="Toby Donaldson" userId="2e6e5431-bb17-4c41-9985-d39c50d83c73" providerId="ADAL" clId="{A86C17CE-7CFF-443E-96E5-E2C3E6CEFC2B}" dt="2024-10-17T01:27:08.683" v="4854" actId="1076"/>
          <ac:spMkLst>
            <pc:docMk/>
            <pc:sldMk cId="727847569" sldId="329"/>
            <ac:spMk id="12" creationId="{DE006313-2B6B-A3E1-D14A-CA6096835D7B}"/>
          </ac:spMkLst>
        </pc:sp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329072067" sldId="329"/>
        </pc:sldMkLst>
      </pc:sldChg>
      <pc:sldChg chg="addSp delSp modSp mod">
        <pc:chgData name="Toby Donaldson" userId="2e6e5431-bb17-4c41-9985-d39c50d83c73" providerId="ADAL" clId="{A86C17CE-7CFF-443E-96E5-E2C3E6CEFC2B}" dt="2024-10-17T18:12:12.787" v="8960" actId="113"/>
        <pc:sldMkLst>
          <pc:docMk/>
          <pc:sldMk cId="943254403" sldId="330"/>
        </pc:sldMkLst>
        <pc:spChg chg="mod">
          <ac:chgData name="Toby Donaldson" userId="2e6e5431-bb17-4c41-9985-d39c50d83c73" providerId="ADAL" clId="{A86C17CE-7CFF-443E-96E5-E2C3E6CEFC2B}" dt="2024-10-17T01:29:01.986" v="4889" actId="20577"/>
          <ac:spMkLst>
            <pc:docMk/>
            <pc:sldMk cId="943254403" sldId="330"/>
            <ac:spMk id="2" creationId="{BD9E1B43-E915-6F7A-4945-BB0CF5BF2361}"/>
          </ac:spMkLst>
        </pc:spChg>
        <pc:spChg chg="add mod">
          <ac:chgData name="Toby Donaldson" userId="2e6e5431-bb17-4c41-9985-d39c50d83c73" providerId="ADAL" clId="{A86C17CE-7CFF-443E-96E5-E2C3E6CEFC2B}" dt="2024-10-17T01:32:03.551" v="5073" actId="164"/>
          <ac:spMkLst>
            <pc:docMk/>
            <pc:sldMk cId="943254403" sldId="330"/>
            <ac:spMk id="3" creationId="{27050CDB-430D-F1AF-A7E3-5B81487787EE}"/>
          </ac:spMkLst>
        </pc:spChg>
        <pc:spChg chg="mod">
          <ac:chgData name="Toby Donaldson" userId="2e6e5431-bb17-4c41-9985-d39c50d83c73" providerId="ADAL" clId="{A86C17CE-7CFF-443E-96E5-E2C3E6CEFC2B}" dt="2024-10-17T01:32:03.551" v="5073" actId="164"/>
          <ac:spMkLst>
            <pc:docMk/>
            <pc:sldMk cId="943254403" sldId="330"/>
            <ac:spMk id="5" creationId="{3A627B1F-8E59-25A8-602C-13A9BD936E7F}"/>
          </ac:spMkLst>
        </pc:spChg>
        <pc:spChg chg="del">
          <ac:chgData name="Toby Donaldson" userId="2e6e5431-bb17-4c41-9985-d39c50d83c73" providerId="ADAL" clId="{A86C17CE-7CFF-443E-96E5-E2C3E6CEFC2B}" dt="2024-10-17T01:30:33.537" v="5031" actId="21"/>
          <ac:spMkLst>
            <pc:docMk/>
            <pc:sldMk cId="943254403" sldId="330"/>
            <ac:spMk id="6" creationId="{63C170E1-45D2-FF8C-D064-7FF7F7B5BC6D}"/>
          </ac:spMkLst>
        </pc:spChg>
        <pc:spChg chg="mod">
          <ac:chgData name="Toby Donaldson" userId="2e6e5431-bb17-4c41-9985-d39c50d83c73" providerId="ADAL" clId="{A86C17CE-7CFF-443E-96E5-E2C3E6CEFC2B}" dt="2024-10-17T01:32:38.320" v="5082" actId="20577"/>
          <ac:spMkLst>
            <pc:docMk/>
            <pc:sldMk cId="943254403" sldId="330"/>
            <ac:spMk id="7" creationId="{625F8F35-6907-9A87-317F-0BA911AA4D80}"/>
          </ac:spMkLst>
        </pc:spChg>
        <pc:spChg chg="add mod">
          <ac:chgData name="Toby Donaldson" userId="2e6e5431-bb17-4c41-9985-d39c50d83c73" providerId="ADAL" clId="{A86C17CE-7CFF-443E-96E5-E2C3E6CEFC2B}" dt="2024-10-17T18:12:12.787" v="8960" actId="113"/>
          <ac:spMkLst>
            <pc:docMk/>
            <pc:sldMk cId="943254403" sldId="330"/>
            <ac:spMk id="9" creationId="{A56D9CE1-09B8-0E9F-AE75-E179FEFE1494}"/>
          </ac:spMkLst>
        </pc:spChg>
        <pc:grpChg chg="add mod">
          <ac:chgData name="Toby Donaldson" userId="2e6e5431-bb17-4c41-9985-d39c50d83c73" providerId="ADAL" clId="{A86C17CE-7CFF-443E-96E5-E2C3E6CEFC2B}" dt="2024-10-17T01:32:03.551" v="5073" actId="164"/>
          <ac:grpSpMkLst>
            <pc:docMk/>
            <pc:sldMk cId="943254403" sldId="330"/>
            <ac:grpSpMk id="8" creationId="{0F31DEF6-FF09-548E-8F28-48349860EFB7}"/>
          </ac:grpSpMkLst>
        </pc:grp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093665967" sldId="330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830828984" sldId="331"/>
        </pc:sldMkLst>
      </pc:sldChg>
      <pc:sldChg chg="addSp delSp modSp add mod">
        <pc:chgData name="Toby Donaldson" userId="2e6e5431-bb17-4c41-9985-d39c50d83c73" providerId="ADAL" clId="{A86C17CE-7CFF-443E-96E5-E2C3E6CEFC2B}" dt="2024-10-21T03:10:34.681" v="12170" actId="11529"/>
        <pc:sldMkLst>
          <pc:docMk/>
          <pc:sldMk cId="1743895988" sldId="331"/>
        </pc:sldMkLst>
        <pc:spChg chg="add mod">
          <ac:chgData name="Toby Donaldson" userId="2e6e5431-bb17-4c41-9985-d39c50d83c73" providerId="ADAL" clId="{A86C17CE-7CFF-443E-96E5-E2C3E6CEFC2B}" dt="2024-10-17T01:35:08.787" v="5235" actId="1076"/>
          <ac:spMkLst>
            <pc:docMk/>
            <pc:sldMk cId="1743895988" sldId="331"/>
            <ac:spMk id="6" creationId="{AA5AB09A-1BFE-BF7E-D034-8DF0722692EB}"/>
          </ac:spMkLst>
        </pc:spChg>
        <pc:spChg chg="del">
          <ac:chgData name="Toby Donaldson" userId="2e6e5431-bb17-4c41-9985-d39c50d83c73" providerId="ADAL" clId="{A86C17CE-7CFF-443E-96E5-E2C3E6CEFC2B}" dt="2024-10-17T01:33:45.183" v="5221" actId="21"/>
          <ac:spMkLst>
            <pc:docMk/>
            <pc:sldMk cId="1743895988" sldId="331"/>
            <ac:spMk id="7" creationId="{D4CAB7AB-CDFC-0316-D535-CB02BD65AAB7}"/>
          </ac:spMkLst>
        </pc:spChg>
        <pc:spChg chg="del">
          <ac:chgData name="Toby Donaldson" userId="2e6e5431-bb17-4c41-9985-d39c50d83c73" providerId="ADAL" clId="{A86C17CE-7CFF-443E-96E5-E2C3E6CEFC2B}" dt="2024-10-17T01:33:45.183" v="5221" actId="21"/>
          <ac:spMkLst>
            <pc:docMk/>
            <pc:sldMk cId="1743895988" sldId="331"/>
            <ac:spMk id="9" creationId="{563AD237-035A-7590-0F02-7C68F9488A18}"/>
          </ac:spMkLst>
        </pc:spChg>
        <pc:spChg chg="add mod">
          <ac:chgData name="Toby Donaldson" userId="2e6e5431-bb17-4c41-9985-d39c50d83c73" providerId="ADAL" clId="{A86C17CE-7CFF-443E-96E5-E2C3E6CEFC2B}" dt="2024-10-17T01:36:12.472" v="5247" actId="1076"/>
          <ac:spMkLst>
            <pc:docMk/>
            <pc:sldMk cId="1743895988" sldId="331"/>
            <ac:spMk id="10" creationId="{830A303A-A148-D4E8-2879-BD7D9144993A}"/>
          </ac:spMkLst>
        </pc:spChg>
        <pc:spChg chg="add mod">
          <ac:chgData name="Toby Donaldson" userId="2e6e5431-bb17-4c41-9985-d39c50d83c73" providerId="ADAL" clId="{A86C17CE-7CFF-443E-96E5-E2C3E6CEFC2B}" dt="2024-10-17T01:35:32.076" v="5239" actId="1582"/>
          <ac:spMkLst>
            <pc:docMk/>
            <pc:sldMk cId="1743895988" sldId="331"/>
            <ac:spMk id="11" creationId="{4D55F5ED-7FF8-C5F8-78BC-2DC0A6ED5E92}"/>
          </ac:spMkLst>
        </pc:spChg>
        <pc:grpChg chg="mod">
          <ac:chgData name="Toby Donaldson" userId="2e6e5431-bb17-4c41-9985-d39c50d83c73" providerId="ADAL" clId="{A86C17CE-7CFF-443E-96E5-E2C3E6CEFC2B}" dt="2024-10-17T01:33:50.253" v="5222" actId="1076"/>
          <ac:grpSpMkLst>
            <pc:docMk/>
            <pc:sldMk cId="1743895988" sldId="331"/>
            <ac:grpSpMk id="8" creationId="{34C75ADD-EF60-2CC0-03DB-62176DE642E7}"/>
          </ac:grpSpMkLst>
        </pc:grpChg>
        <pc:cxnChg chg="add">
          <ac:chgData name="Toby Donaldson" userId="2e6e5431-bb17-4c41-9985-d39c50d83c73" providerId="ADAL" clId="{A86C17CE-7CFF-443E-96E5-E2C3E6CEFC2B}" dt="2024-10-21T03:10:28.280" v="12169" actId="11529"/>
          <ac:cxnSpMkLst>
            <pc:docMk/>
            <pc:sldMk cId="1743895988" sldId="331"/>
            <ac:cxnSpMk id="9" creationId="{0B699E73-B45D-E537-8B4C-9FB02571AF13}"/>
          </ac:cxnSpMkLst>
        </pc:cxnChg>
        <pc:cxnChg chg="add">
          <ac:chgData name="Toby Donaldson" userId="2e6e5431-bb17-4c41-9985-d39c50d83c73" providerId="ADAL" clId="{A86C17CE-7CFF-443E-96E5-E2C3E6CEFC2B}" dt="2024-10-21T03:10:34.681" v="12170" actId="11529"/>
          <ac:cxnSpMkLst>
            <pc:docMk/>
            <pc:sldMk cId="1743895988" sldId="331"/>
            <ac:cxnSpMk id="13" creationId="{29B1B82C-E0E5-BD5B-26F3-A607325652F3}"/>
          </ac:cxnSpMkLst>
        </pc:cxnChg>
        <pc:cxnChg chg="add del mod">
          <ac:chgData name="Toby Donaldson" userId="2e6e5431-bb17-4c41-9985-d39c50d83c73" providerId="ADAL" clId="{A86C17CE-7CFF-443E-96E5-E2C3E6CEFC2B}" dt="2024-10-17T01:35:47.267" v="5241" actId="21"/>
          <ac:cxnSpMkLst>
            <pc:docMk/>
            <pc:sldMk cId="1743895988" sldId="331"/>
            <ac:cxnSpMk id="13" creationId="{47152DAA-4BB7-15F3-77A8-E370F8C4D732}"/>
          </ac:cxnSpMkLst>
        </pc:cxnChg>
      </pc:sldChg>
      <pc:sldChg chg="addSp delSp modSp add del mod">
        <pc:chgData name="Toby Donaldson" userId="2e6e5431-bb17-4c41-9985-d39c50d83c73" providerId="ADAL" clId="{A86C17CE-7CFF-443E-96E5-E2C3E6CEFC2B}" dt="2024-10-22T23:27:15.648" v="12462" actId="2696"/>
        <pc:sldMkLst>
          <pc:docMk/>
          <pc:sldMk cId="1316409034" sldId="332"/>
        </pc:sldMkLst>
        <pc:spChg chg="mod">
          <ac:chgData name="Toby Donaldson" userId="2e6e5431-bb17-4c41-9985-d39c50d83c73" providerId="ADAL" clId="{A86C17CE-7CFF-443E-96E5-E2C3E6CEFC2B}" dt="2024-10-17T01:41:36.350" v="5457" actId="33524"/>
          <ac:spMkLst>
            <pc:docMk/>
            <pc:sldMk cId="1316409034" sldId="332"/>
            <ac:spMk id="6" creationId="{EBB8EA6C-2A78-AC14-04F7-9AE35488606E}"/>
          </ac:spMkLst>
        </pc:spChg>
        <pc:spChg chg="add mod">
          <ac:chgData name="Toby Donaldson" userId="2e6e5431-bb17-4c41-9985-d39c50d83c73" providerId="ADAL" clId="{A86C17CE-7CFF-443E-96E5-E2C3E6CEFC2B}" dt="2024-10-17T01:40:29.930" v="5402" actId="1076"/>
          <ac:spMkLst>
            <pc:docMk/>
            <pc:sldMk cId="1316409034" sldId="332"/>
            <ac:spMk id="7" creationId="{CF3D059A-82C7-45FF-1D25-605FA3DE8AA7}"/>
          </ac:spMkLst>
        </pc:spChg>
        <pc:spChg chg="mod">
          <ac:chgData name="Toby Donaldson" userId="2e6e5431-bb17-4c41-9985-d39c50d83c73" providerId="ADAL" clId="{A86C17CE-7CFF-443E-96E5-E2C3E6CEFC2B}" dt="2024-10-17T01:42:19.116" v="5461" actId="1076"/>
          <ac:spMkLst>
            <pc:docMk/>
            <pc:sldMk cId="1316409034" sldId="332"/>
            <ac:spMk id="10" creationId="{E5BC9E82-243A-7498-FCB6-3204C5DC224B}"/>
          </ac:spMkLst>
        </pc:spChg>
        <pc:spChg chg="del">
          <ac:chgData name="Toby Donaldson" userId="2e6e5431-bb17-4c41-9985-d39c50d83c73" providerId="ADAL" clId="{A86C17CE-7CFF-443E-96E5-E2C3E6CEFC2B}" dt="2024-10-17T01:40:35.125" v="5403" actId="21"/>
          <ac:spMkLst>
            <pc:docMk/>
            <pc:sldMk cId="1316409034" sldId="332"/>
            <ac:spMk id="11" creationId="{975E0586-DAE9-C2FE-CEFA-5847C04C27F6}"/>
          </ac:spMkLst>
        </pc:sp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4099979245" sldId="332"/>
        </pc:sldMkLst>
      </pc:sldChg>
      <pc:sldChg chg="addSp modSp add del mod">
        <pc:chgData name="Toby Donaldson" userId="2e6e5431-bb17-4c41-9985-d39c50d83c73" providerId="ADAL" clId="{A86C17CE-7CFF-443E-96E5-E2C3E6CEFC2B}" dt="2024-10-22T23:27:20.604" v="12463" actId="2696"/>
        <pc:sldMkLst>
          <pc:docMk/>
          <pc:sldMk cId="135699873" sldId="333"/>
        </pc:sldMkLst>
        <pc:spChg chg="mod">
          <ac:chgData name="Toby Donaldson" userId="2e6e5431-bb17-4c41-9985-d39c50d83c73" providerId="ADAL" clId="{A86C17CE-7CFF-443E-96E5-E2C3E6CEFC2B}" dt="2024-10-17T01:42:59.409" v="5490" actId="207"/>
          <ac:spMkLst>
            <pc:docMk/>
            <pc:sldMk cId="135699873" sldId="333"/>
            <ac:spMk id="10" creationId="{56BA10F2-7C3A-5389-63FD-5A351437349A}"/>
          </ac:spMkLst>
        </pc:spChg>
        <pc:cxnChg chg="add mod">
          <ac:chgData name="Toby Donaldson" userId="2e6e5431-bb17-4c41-9985-d39c50d83c73" providerId="ADAL" clId="{A86C17CE-7CFF-443E-96E5-E2C3E6CEFC2B}" dt="2024-10-17T18:13:56.333" v="8962" actId="14100"/>
          <ac:cxnSpMkLst>
            <pc:docMk/>
            <pc:sldMk cId="135699873" sldId="333"/>
            <ac:cxnSpMk id="11" creationId="{9A302B34-CA5B-207B-81B8-B2346C24EBDB}"/>
          </ac:cxnSpMkLst>
        </pc:cxn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908506782" sldId="333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726431452" sldId="334"/>
        </pc:sldMkLst>
      </pc:sldChg>
      <pc:sldChg chg="addSp delSp modSp add mod">
        <pc:chgData name="Toby Donaldson" userId="2e6e5431-bb17-4c41-9985-d39c50d83c73" providerId="ADAL" clId="{A86C17CE-7CFF-443E-96E5-E2C3E6CEFC2B}" dt="2024-10-22T23:37:28.283" v="12821" actId="1076"/>
        <pc:sldMkLst>
          <pc:docMk/>
          <pc:sldMk cId="4232506138" sldId="334"/>
        </pc:sldMkLst>
        <pc:spChg chg="del mod">
          <ac:chgData name="Toby Donaldson" userId="2e6e5431-bb17-4c41-9985-d39c50d83c73" providerId="ADAL" clId="{A86C17CE-7CFF-443E-96E5-E2C3E6CEFC2B}" dt="2024-10-21T03:11:38.098" v="12171" actId="21"/>
          <ac:spMkLst>
            <pc:docMk/>
            <pc:sldMk cId="4232506138" sldId="334"/>
            <ac:spMk id="6" creationId="{DE8232BB-4DAC-3620-FB31-2F02687679C7}"/>
          </ac:spMkLst>
        </pc:spChg>
        <pc:spChg chg="del mod">
          <ac:chgData name="Toby Donaldson" userId="2e6e5431-bb17-4c41-9985-d39c50d83c73" providerId="ADAL" clId="{A86C17CE-7CFF-443E-96E5-E2C3E6CEFC2B}" dt="2024-10-21T03:12:11.424" v="12174" actId="21"/>
          <ac:spMkLst>
            <pc:docMk/>
            <pc:sldMk cId="4232506138" sldId="334"/>
            <ac:spMk id="7" creationId="{20F85E3D-9790-0439-EB4E-C56C6B53CF72}"/>
          </ac:spMkLst>
        </pc:spChg>
        <pc:spChg chg="add mod">
          <ac:chgData name="Toby Donaldson" userId="2e6e5431-bb17-4c41-9985-d39c50d83c73" providerId="ADAL" clId="{A86C17CE-7CFF-443E-96E5-E2C3E6CEFC2B}" dt="2024-10-22T23:37:28.283" v="12821" actId="1076"/>
          <ac:spMkLst>
            <pc:docMk/>
            <pc:sldMk cId="4232506138" sldId="334"/>
            <ac:spMk id="7" creationId="{A131D818-CA4F-43D5-2D3F-26A068FF2303}"/>
          </ac:spMkLst>
        </pc:spChg>
        <pc:spChg chg="add mod">
          <ac:chgData name="Toby Donaldson" userId="2e6e5431-bb17-4c41-9985-d39c50d83c73" providerId="ADAL" clId="{A86C17CE-7CFF-443E-96E5-E2C3E6CEFC2B}" dt="2024-10-21T03:12:18.100" v="12175"/>
          <ac:spMkLst>
            <pc:docMk/>
            <pc:sldMk cId="4232506138" sldId="334"/>
            <ac:spMk id="9" creationId="{CC71110F-F23D-3BED-E80B-FC1B40DFE4EE}"/>
          </ac:spMkLst>
        </pc:spChg>
        <pc:spChg chg="mod">
          <ac:chgData name="Toby Donaldson" userId="2e6e5431-bb17-4c41-9985-d39c50d83c73" providerId="ADAL" clId="{A86C17CE-7CFF-443E-96E5-E2C3E6CEFC2B}" dt="2024-10-22T23:29:06.642" v="12667" actId="207"/>
          <ac:spMkLst>
            <pc:docMk/>
            <pc:sldMk cId="4232506138" sldId="334"/>
            <ac:spMk id="10" creationId="{E172D1F3-5619-6C48-4DCC-A0D22A423902}"/>
          </ac:spMkLst>
        </pc:spChg>
        <pc:inkChg chg="del mod">
          <ac:chgData name="Toby Donaldson" userId="2e6e5431-bb17-4c41-9985-d39c50d83c73" providerId="ADAL" clId="{A86C17CE-7CFF-443E-96E5-E2C3E6CEFC2B}" dt="2024-10-22T23:27:28.222" v="12465" actId="21"/>
          <ac:inkMkLst>
            <pc:docMk/>
            <pc:sldMk cId="4232506138" sldId="334"/>
            <ac:inkMk id="6" creationId="{BD07C4E5-A4D7-1096-4D94-44A962A8EA1B}"/>
          </ac:inkMkLst>
        </pc:inkChg>
        <pc:cxnChg chg="del mod">
          <ac:chgData name="Toby Donaldson" userId="2e6e5431-bb17-4c41-9985-d39c50d83c73" providerId="ADAL" clId="{A86C17CE-7CFF-443E-96E5-E2C3E6CEFC2B}" dt="2024-10-17T18:15:09.823" v="8963" actId="21"/>
          <ac:cxnSpMkLst>
            <pc:docMk/>
            <pc:sldMk cId="4232506138" sldId="334"/>
            <ac:cxnSpMk id="11" creationId="{47047480-5EB3-23F4-6078-BEF2CA70C5CF}"/>
          </ac:cxnSpMkLst>
        </pc:cxnChg>
      </pc:sldChg>
      <pc:sldChg chg="addSp delSp modSp add mod ord">
        <pc:chgData name="Toby Donaldson" userId="2e6e5431-bb17-4c41-9985-d39c50d83c73" providerId="ADAL" clId="{A86C17CE-7CFF-443E-96E5-E2C3E6CEFC2B}" dt="2024-10-21T03:12:07.284" v="12173" actId="1076"/>
        <pc:sldMkLst>
          <pc:docMk/>
          <pc:sldMk cId="1940314753" sldId="335"/>
        </pc:sldMkLst>
        <pc:spChg chg="mod">
          <ac:chgData name="Toby Donaldson" userId="2e6e5431-bb17-4c41-9985-d39c50d83c73" providerId="ADAL" clId="{A86C17CE-7CFF-443E-96E5-E2C3E6CEFC2B}" dt="2024-10-17T18:16:13.706" v="8971" actId="313"/>
          <ac:spMkLst>
            <pc:docMk/>
            <pc:sldMk cId="1940314753" sldId="335"/>
            <ac:spMk id="6" creationId="{EA1911D9-9DD9-4D34-2692-1681E5DFB666}"/>
          </ac:spMkLst>
        </pc:spChg>
        <pc:spChg chg="add mod">
          <ac:chgData name="Toby Donaldson" userId="2e6e5431-bb17-4c41-9985-d39c50d83c73" providerId="ADAL" clId="{A86C17CE-7CFF-443E-96E5-E2C3E6CEFC2B}" dt="2024-10-21T03:12:07.284" v="12173" actId="1076"/>
          <ac:spMkLst>
            <pc:docMk/>
            <pc:sldMk cId="1940314753" sldId="335"/>
            <ac:spMk id="7" creationId="{2BB86912-4A1B-E2D1-2204-126B5A5541A9}"/>
          </ac:spMkLst>
        </pc:spChg>
        <pc:spChg chg="add del mod">
          <ac:chgData name="Toby Donaldson" userId="2e6e5431-bb17-4c41-9985-d39c50d83c73" providerId="ADAL" clId="{A86C17CE-7CFF-443E-96E5-E2C3E6CEFC2B}" dt="2024-10-17T01:50:55.759" v="5795" actId="21"/>
          <ac:spMkLst>
            <pc:docMk/>
            <pc:sldMk cId="1940314753" sldId="335"/>
            <ac:spMk id="7" creationId="{93E18D11-80A5-5AF5-B1FA-D9E53BA9340E}"/>
          </ac:spMkLst>
        </pc:spChg>
        <pc:spChg chg="del">
          <ac:chgData name="Toby Donaldson" userId="2e6e5431-bb17-4c41-9985-d39c50d83c73" providerId="ADAL" clId="{A86C17CE-7CFF-443E-96E5-E2C3E6CEFC2B}" dt="2024-10-17T01:46:04.295" v="5646" actId="21"/>
          <ac:spMkLst>
            <pc:docMk/>
            <pc:sldMk cId="1940314753" sldId="335"/>
            <ac:spMk id="10" creationId="{80F3716C-53B6-7A59-46A6-71E47912616D}"/>
          </ac:spMkLst>
        </pc:spChg>
        <pc:spChg chg="del">
          <ac:chgData name="Toby Donaldson" userId="2e6e5431-bb17-4c41-9985-d39c50d83c73" providerId="ADAL" clId="{A86C17CE-7CFF-443E-96E5-E2C3E6CEFC2B}" dt="2024-10-17T01:47:08.110" v="5719" actId="21"/>
          <ac:spMkLst>
            <pc:docMk/>
            <pc:sldMk cId="1940314753" sldId="335"/>
            <ac:spMk id="11" creationId="{2D1A1A47-8FCC-93D0-A627-DF77C2D3C128}"/>
          </ac:spMkLst>
        </pc:sp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372350121" sldId="335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174394563" sldId="336"/>
        </pc:sldMkLst>
      </pc:sldChg>
      <pc:sldChg chg="addSp modSp add mod">
        <pc:chgData name="Toby Donaldson" userId="2e6e5431-bb17-4c41-9985-d39c50d83c73" providerId="ADAL" clId="{A86C17CE-7CFF-443E-96E5-E2C3E6CEFC2B}" dt="2024-10-21T03:12:45.306" v="12177"/>
        <pc:sldMkLst>
          <pc:docMk/>
          <pc:sldMk cId="3542897958" sldId="336"/>
        </pc:sldMkLst>
        <pc:spChg chg="mod">
          <ac:chgData name="Toby Donaldson" userId="2e6e5431-bb17-4c41-9985-d39c50d83c73" providerId="ADAL" clId="{A86C17CE-7CFF-443E-96E5-E2C3E6CEFC2B}" dt="2024-10-17T18:16:08.546" v="8967" actId="313"/>
          <ac:spMkLst>
            <pc:docMk/>
            <pc:sldMk cId="3542897958" sldId="336"/>
            <ac:spMk id="6" creationId="{EE0C15D7-CDA7-22C8-96B1-87E6B11A501F}"/>
          </ac:spMkLst>
        </pc:spChg>
        <pc:spChg chg="add mod">
          <ac:chgData name="Toby Donaldson" userId="2e6e5431-bb17-4c41-9985-d39c50d83c73" providerId="ADAL" clId="{A86C17CE-7CFF-443E-96E5-E2C3E6CEFC2B}" dt="2024-10-21T03:12:45.306" v="12177"/>
          <ac:spMkLst>
            <pc:docMk/>
            <pc:sldMk cId="3542897958" sldId="336"/>
            <ac:spMk id="9" creationId="{B463B19F-5A29-4CB5-A7E1-E952F4AA73AE}"/>
          </ac:spMkLst>
        </pc:sp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371794041" sldId="337"/>
        </pc:sldMkLst>
      </pc:sldChg>
      <pc:sldChg chg="addSp delSp modSp add mod ord">
        <pc:chgData name="Toby Donaldson" userId="2e6e5431-bb17-4c41-9985-d39c50d83c73" providerId="ADAL" clId="{A86C17CE-7CFF-443E-96E5-E2C3E6CEFC2B}" dt="2024-10-17T01:56:38.098" v="5994" actId="21"/>
        <pc:sldMkLst>
          <pc:docMk/>
          <pc:sldMk cId="3082123790" sldId="337"/>
        </pc:sldMkLst>
        <pc:spChg chg="mod">
          <ac:chgData name="Toby Donaldson" userId="2e6e5431-bb17-4c41-9985-d39c50d83c73" providerId="ADAL" clId="{A86C17CE-7CFF-443E-96E5-E2C3E6CEFC2B}" dt="2024-10-17T01:55:17.767" v="5975" actId="207"/>
          <ac:spMkLst>
            <pc:docMk/>
            <pc:sldMk cId="3082123790" sldId="337"/>
            <ac:spMk id="6" creationId="{63A2B347-EDD2-E307-EC69-E65F84FC2363}"/>
          </ac:spMkLst>
        </pc:spChg>
        <pc:spChg chg="del mod">
          <ac:chgData name="Toby Donaldson" userId="2e6e5431-bb17-4c41-9985-d39c50d83c73" providerId="ADAL" clId="{A86C17CE-7CFF-443E-96E5-E2C3E6CEFC2B}" dt="2024-10-17T01:56:38.098" v="5994" actId="21"/>
          <ac:spMkLst>
            <pc:docMk/>
            <pc:sldMk cId="3082123790" sldId="337"/>
            <ac:spMk id="7" creationId="{92FEB14F-8B3B-5191-7F9B-5AE2F1FA8A84}"/>
          </ac:spMkLst>
        </pc:spChg>
        <pc:spChg chg="add del mod">
          <ac:chgData name="Toby Donaldson" userId="2e6e5431-bb17-4c41-9985-d39c50d83c73" providerId="ADAL" clId="{A86C17CE-7CFF-443E-96E5-E2C3E6CEFC2B}" dt="2024-10-17T01:54:24.893" v="5970" actId="21"/>
          <ac:spMkLst>
            <pc:docMk/>
            <pc:sldMk cId="3082123790" sldId="337"/>
            <ac:spMk id="9" creationId="{D2EBE40A-9838-0AD9-3F95-B7A849A89FB4}"/>
          </ac:spMkLst>
        </pc:spChg>
        <pc:spChg chg="add mod">
          <ac:chgData name="Toby Donaldson" userId="2e6e5431-bb17-4c41-9985-d39c50d83c73" providerId="ADAL" clId="{A86C17CE-7CFF-443E-96E5-E2C3E6CEFC2B}" dt="2024-10-17T01:54:29.593" v="5971"/>
          <ac:spMkLst>
            <pc:docMk/>
            <pc:sldMk cId="3082123790" sldId="337"/>
            <ac:spMk id="10" creationId="{A3633883-68BE-7862-3913-06AFBF15ED2C}"/>
          </ac:spMkLst>
        </pc:spChg>
        <pc:spChg chg="add mod">
          <ac:chgData name="Toby Donaldson" userId="2e6e5431-bb17-4c41-9985-d39c50d83c73" providerId="ADAL" clId="{A86C17CE-7CFF-443E-96E5-E2C3E6CEFC2B}" dt="2024-10-17T01:55:55.078" v="5984" actId="767"/>
          <ac:spMkLst>
            <pc:docMk/>
            <pc:sldMk cId="3082123790" sldId="337"/>
            <ac:spMk id="11" creationId="{5CF3DDF6-3C79-E0C6-39B0-18CC9CE5F661}"/>
          </ac:spMkLst>
        </pc:spChg>
      </pc:sldChg>
      <pc:sldChg chg="addSp modSp add mod">
        <pc:chgData name="Toby Donaldson" userId="2e6e5431-bb17-4c41-9985-d39c50d83c73" providerId="ADAL" clId="{A86C17CE-7CFF-443E-96E5-E2C3E6CEFC2B}" dt="2024-10-21T03:13:16.455" v="12185"/>
        <pc:sldMkLst>
          <pc:docMk/>
          <pc:sldMk cId="489289677" sldId="338"/>
        </pc:sldMkLst>
        <pc:spChg chg="mod">
          <ac:chgData name="Toby Donaldson" userId="2e6e5431-bb17-4c41-9985-d39c50d83c73" providerId="ADAL" clId="{A86C17CE-7CFF-443E-96E5-E2C3E6CEFC2B}" dt="2024-10-17T18:16:47.007" v="8975" actId="313"/>
          <ac:spMkLst>
            <pc:docMk/>
            <pc:sldMk cId="489289677" sldId="338"/>
            <ac:spMk id="6" creationId="{4F8A2E4D-2FDA-E84B-3062-E14D6E2D3D84}"/>
          </ac:spMkLst>
        </pc:spChg>
        <pc:spChg chg="mod">
          <ac:chgData name="Toby Donaldson" userId="2e6e5431-bb17-4c41-9985-d39c50d83c73" providerId="ADAL" clId="{A86C17CE-7CFF-443E-96E5-E2C3E6CEFC2B}" dt="2024-10-21T03:13:08.675" v="12184" actId="5793"/>
          <ac:spMkLst>
            <pc:docMk/>
            <pc:sldMk cId="489289677" sldId="338"/>
            <ac:spMk id="9" creationId="{D76D9749-AEAA-D3B1-92CB-45EBF0ED7911}"/>
          </ac:spMkLst>
        </pc:spChg>
        <pc:spChg chg="add mod">
          <ac:chgData name="Toby Donaldson" userId="2e6e5431-bb17-4c41-9985-d39c50d83c73" providerId="ADAL" clId="{A86C17CE-7CFF-443E-96E5-E2C3E6CEFC2B}" dt="2024-10-21T03:13:16.455" v="12185"/>
          <ac:spMkLst>
            <pc:docMk/>
            <pc:sldMk cId="489289677" sldId="338"/>
            <ac:spMk id="10" creationId="{FA95AF86-EBF4-BA2B-153A-59787DFDBC5F}"/>
          </ac:spMkLst>
        </pc:sp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642937533" sldId="338"/>
        </pc:sldMkLst>
      </pc:sldChg>
      <pc:sldChg chg="add">
        <pc:chgData name="Toby Donaldson" userId="2e6e5431-bb17-4c41-9985-d39c50d83c73" providerId="ADAL" clId="{A86C17CE-7CFF-443E-96E5-E2C3E6CEFC2B}" dt="2024-10-17T01:56:35.246" v="5993" actId="2890"/>
        <pc:sldMkLst>
          <pc:docMk/>
          <pc:sldMk cId="69219913" sldId="339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546697709" sldId="339"/>
        </pc:sldMkLst>
      </pc:sldChg>
      <pc:sldChg chg="modSp new del mod">
        <pc:chgData name="Toby Donaldson" userId="2e6e5431-bb17-4c41-9985-d39c50d83c73" providerId="ADAL" clId="{A86C17CE-7CFF-443E-96E5-E2C3E6CEFC2B}" dt="2024-10-17T01:57:53.957" v="6030" actId="2696"/>
        <pc:sldMkLst>
          <pc:docMk/>
          <pc:sldMk cId="2571044576" sldId="340"/>
        </pc:sldMkLst>
        <pc:spChg chg="mod">
          <ac:chgData name="Toby Donaldson" userId="2e6e5431-bb17-4c41-9985-d39c50d83c73" providerId="ADAL" clId="{A86C17CE-7CFF-443E-96E5-E2C3E6CEFC2B}" dt="2024-10-17T01:57:49.331" v="6029" actId="20577"/>
          <ac:spMkLst>
            <pc:docMk/>
            <pc:sldMk cId="2571044576" sldId="340"/>
            <ac:spMk id="2" creationId="{C7EF85FE-6BB6-A92B-6FD2-99820C2A7C59}"/>
          </ac:spMkLst>
        </pc:spChg>
      </pc:sldChg>
      <pc:sldChg chg="add">
        <pc:chgData name="Toby Donaldson" userId="2e6e5431-bb17-4c41-9985-d39c50d83c73" providerId="ADAL" clId="{A86C17CE-7CFF-443E-96E5-E2C3E6CEFC2B}" dt="2024-10-17T04:31:18.332" v="6034" actId="2890"/>
        <pc:sldMkLst>
          <pc:docMk/>
          <pc:sldMk cId="2760845824" sldId="340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4155798031" sldId="340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339854315" sldId="341"/>
        </pc:sldMkLst>
      </pc:sldChg>
      <pc:sldChg chg="addSp delSp modSp add mod">
        <pc:chgData name="Toby Donaldson" userId="2e6e5431-bb17-4c41-9985-d39c50d83c73" providerId="ADAL" clId="{A86C17CE-7CFF-443E-96E5-E2C3E6CEFC2B}" dt="2024-10-21T02:52:48.588" v="11848"/>
        <pc:sldMkLst>
          <pc:docMk/>
          <pc:sldMk cId="3900862578" sldId="341"/>
        </pc:sldMkLst>
        <pc:spChg chg="mod">
          <ac:chgData name="Toby Donaldson" userId="2e6e5431-bb17-4c41-9985-d39c50d83c73" providerId="ADAL" clId="{A86C17CE-7CFF-443E-96E5-E2C3E6CEFC2B}" dt="2024-10-17T04:36:27.888" v="6336" actId="20577"/>
          <ac:spMkLst>
            <pc:docMk/>
            <pc:sldMk cId="3900862578" sldId="341"/>
            <ac:spMk id="3" creationId="{3272181C-56E0-D722-0D71-1BFAA6FDD228}"/>
          </ac:spMkLst>
        </pc:spChg>
        <pc:spChg chg="add mod">
          <ac:chgData name="Toby Donaldson" userId="2e6e5431-bb17-4c41-9985-d39c50d83c73" providerId="ADAL" clId="{A86C17CE-7CFF-443E-96E5-E2C3E6CEFC2B}" dt="2024-10-21T02:52:48.588" v="11848"/>
          <ac:spMkLst>
            <pc:docMk/>
            <pc:sldMk cId="3900862578" sldId="341"/>
            <ac:spMk id="6" creationId="{37418A62-CEFB-3864-43CA-AC49F54CDB28}"/>
          </ac:spMkLst>
        </pc:spChg>
        <pc:spChg chg="del">
          <ac:chgData name="Toby Donaldson" userId="2e6e5431-bb17-4c41-9985-d39c50d83c73" providerId="ADAL" clId="{A86C17CE-7CFF-443E-96E5-E2C3E6CEFC2B}" dt="2024-10-17T04:36:17.140" v="6316" actId="21"/>
          <ac:spMkLst>
            <pc:docMk/>
            <pc:sldMk cId="3900862578" sldId="341"/>
            <ac:spMk id="12" creationId="{B95B9AA7-3795-D4CF-D657-9AD4EAAC003F}"/>
          </ac:spMkLst>
        </pc:spChg>
        <pc:spChg chg="del mod">
          <ac:chgData name="Toby Donaldson" userId="2e6e5431-bb17-4c41-9985-d39c50d83c73" providerId="ADAL" clId="{A86C17CE-7CFF-443E-96E5-E2C3E6CEFC2B}" dt="2024-10-21T02:52:37.074" v="11846" actId="21"/>
          <ac:spMkLst>
            <pc:docMk/>
            <pc:sldMk cId="3900862578" sldId="341"/>
            <ac:spMk id="14" creationId="{8EA9CCF6-24BE-AE01-EDDB-EFC096922ADE}"/>
          </ac:spMkLst>
        </pc:spChg>
        <pc:spChg chg="del">
          <ac:chgData name="Toby Donaldson" userId="2e6e5431-bb17-4c41-9985-d39c50d83c73" providerId="ADAL" clId="{A86C17CE-7CFF-443E-96E5-E2C3E6CEFC2B}" dt="2024-10-17T04:36:17.140" v="6316" actId="21"/>
          <ac:spMkLst>
            <pc:docMk/>
            <pc:sldMk cId="3900862578" sldId="341"/>
            <ac:spMk id="16" creationId="{0B2ED3A4-A96F-8251-E88B-B62400EC9284}"/>
          </ac:spMkLst>
        </pc:spChg>
        <pc:cxnChg chg="del mod">
          <ac:chgData name="Toby Donaldson" userId="2e6e5431-bb17-4c41-9985-d39c50d83c73" providerId="ADAL" clId="{A86C17CE-7CFF-443E-96E5-E2C3E6CEFC2B}" dt="2024-10-17T04:36:17.140" v="6316" actId="21"/>
          <ac:cxnSpMkLst>
            <pc:docMk/>
            <pc:sldMk cId="3900862578" sldId="341"/>
            <ac:cxnSpMk id="18" creationId="{70A55C28-8A07-6BCE-C980-18A24F1E38CD}"/>
          </ac:cxnSpMkLst>
        </pc:cxnChg>
        <pc:cxnChg chg="del mod">
          <ac:chgData name="Toby Donaldson" userId="2e6e5431-bb17-4c41-9985-d39c50d83c73" providerId="ADAL" clId="{A86C17CE-7CFF-443E-96E5-E2C3E6CEFC2B}" dt="2024-10-17T04:36:17.140" v="6316" actId="21"/>
          <ac:cxnSpMkLst>
            <pc:docMk/>
            <pc:sldMk cId="3900862578" sldId="341"/>
            <ac:cxnSpMk id="22" creationId="{45C70853-56BD-33AA-095A-BF8080B1B1E1}"/>
          </ac:cxnSpMkLst>
        </pc:cxn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36085550" sldId="342"/>
        </pc:sldMkLst>
      </pc:sldChg>
      <pc:sldChg chg="addSp delSp modSp add mod">
        <pc:chgData name="Toby Donaldson" userId="2e6e5431-bb17-4c41-9985-d39c50d83c73" providerId="ADAL" clId="{A86C17CE-7CFF-443E-96E5-E2C3E6CEFC2B}" dt="2024-10-21T02:53:23.700" v="11872" actId="20577"/>
        <pc:sldMkLst>
          <pc:docMk/>
          <pc:sldMk cId="2817996570" sldId="342"/>
        </pc:sldMkLst>
        <pc:spChg chg="mod">
          <ac:chgData name="Toby Donaldson" userId="2e6e5431-bb17-4c41-9985-d39c50d83c73" providerId="ADAL" clId="{A86C17CE-7CFF-443E-96E5-E2C3E6CEFC2B}" dt="2024-10-17T17:53:00.544" v="8851" actId="207"/>
          <ac:spMkLst>
            <pc:docMk/>
            <pc:sldMk cId="2817996570" sldId="342"/>
            <ac:spMk id="3" creationId="{FDE58487-0240-1172-D3E6-9B4EA1296253}"/>
          </ac:spMkLst>
        </pc:spChg>
        <pc:spChg chg="add mod">
          <ac:chgData name="Toby Donaldson" userId="2e6e5431-bb17-4c41-9985-d39c50d83c73" providerId="ADAL" clId="{A86C17CE-7CFF-443E-96E5-E2C3E6CEFC2B}" dt="2024-10-17T04:38:07.450" v="6431"/>
          <ac:spMkLst>
            <pc:docMk/>
            <pc:sldMk cId="2817996570" sldId="342"/>
            <ac:spMk id="6" creationId="{1859BC8A-7DEA-F8A6-2A59-0180239197A3}"/>
          </ac:spMkLst>
        </pc:spChg>
        <pc:spChg chg="add mod">
          <ac:chgData name="Toby Donaldson" userId="2e6e5431-bb17-4c41-9985-d39c50d83c73" providerId="ADAL" clId="{A86C17CE-7CFF-443E-96E5-E2C3E6CEFC2B}" dt="2024-10-21T02:53:23.700" v="11872" actId="20577"/>
          <ac:spMkLst>
            <pc:docMk/>
            <pc:sldMk cId="2817996570" sldId="342"/>
            <ac:spMk id="7" creationId="{9C2C001F-82BD-D8C2-5B67-5C84736643DD}"/>
          </ac:spMkLst>
        </pc:spChg>
        <pc:spChg chg="del">
          <ac:chgData name="Toby Donaldson" userId="2e6e5431-bb17-4c41-9985-d39c50d83c73" providerId="ADAL" clId="{A86C17CE-7CFF-443E-96E5-E2C3E6CEFC2B}" dt="2024-10-17T04:38:01.112" v="6430" actId="21"/>
          <ac:spMkLst>
            <pc:docMk/>
            <pc:sldMk cId="2817996570" sldId="342"/>
            <ac:spMk id="12" creationId="{F9CB3EEC-35E8-750D-B46E-648AD41C8ACD}"/>
          </ac:spMkLst>
        </pc:spChg>
        <pc:cxnChg chg="add mod">
          <ac:chgData name="Toby Donaldson" userId="2e6e5431-bb17-4c41-9985-d39c50d83c73" providerId="ADAL" clId="{A86C17CE-7CFF-443E-96E5-E2C3E6CEFC2B}" dt="2024-10-21T02:53:21.992" v="11860" actId="20577"/>
          <ac:cxnSpMkLst>
            <pc:docMk/>
            <pc:sldMk cId="2817996570" sldId="342"/>
            <ac:cxnSpMk id="9" creationId="{C5EA5E28-C3C5-C867-B3B2-9CC087A7D42C}"/>
          </ac:cxnSpMkLst>
        </pc:cxnChg>
      </pc:sldChg>
      <pc:sldChg chg="addSp delSp modSp add mod ord">
        <pc:chgData name="Toby Donaldson" userId="2e6e5431-bb17-4c41-9985-d39c50d83c73" providerId="ADAL" clId="{A86C17CE-7CFF-443E-96E5-E2C3E6CEFC2B}" dt="2024-10-21T02:52:42.769" v="11847" actId="2711"/>
        <pc:sldMkLst>
          <pc:docMk/>
          <pc:sldMk cId="3610070950" sldId="343"/>
        </pc:sldMkLst>
        <pc:spChg chg="mod">
          <ac:chgData name="Toby Donaldson" userId="2e6e5431-bb17-4c41-9985-d39c50d83c73" providerId="ADAL" clId="{A86C17CE-7CFF-443E-96E5-E2C3E6CEFC2B}" dt="2024-10-17T04:37:41.197" v="6429" actId="20577"/>
          <ac:spMkLst>
            <pc:docMk/>
            <pc:sldMk cId="3610070950" sldId="343"/>
            <ac:spMk id="3" creationId="{1339B6AD-9500-77DF-BF00-DEDA020107CE}"/>
          </ac:spMkLst>
        </pc:spChg>
        <pc:spChg chg="add del mod">
          <ac:chgData name="Toby Donaldson" userId="2e6e5431-bb17-4c41-9985-d39c50d83c73" providerId="ADAL" clId="{A86C17CE-7CFF-443E-96E5-E2C3E6CEFC2B}" dt="2024-10-17T04:37:16.602" v="6424"/>
          <ac:spMkLst>
            <pc:docMk/>
            <pc:sldMk cId="3610070950" sldId="343"/>
            <ac:spMk id="6" creationId="{7C571A80-7301-8F58-5D09-EA3142B4E47C}"/>
          </ac:spMkLst>
        </pc:spChg>
        <pc:spChg chg="add mod">
          <ac:chgData name="Toby Donaldson" userId="2e6e5431-bb17-4c41-9985-d39c50d83c73" providerId="ADAL" clId="{A86C17CE-7CFF-443E-96E5-E2C3E6CEFC2B}" dt="2024-10-17T04:37:15.270" v="6422" actId="1076"/>
          <ac:spMkLst>
            <pc:docMk/>
            <pc:sldMk cId="3610070950" sldId="343"/>
            <ac:spMk id="7" creationId="{3BD63983-5C6F-94E8-21E8-A591B79F9ABC}"/>
          </ac:spMkLst>
        </pc:spChg>
        <pc:spChg chg="del">
          <ac:chgData name="Toby Donaldson" userId="2e6e5431-bb17-4c41-9985-d39c50d83c73" providerId="ADAL" clId="{A86C17CE-7CFF-443E-96E5-E2C3E6CEFC2B}" dt="2024-10-17T04:36:36.976" v="6338" actId="21"/>
          <ac:spMkLst>
            <pc:docMk/>
            <pc:sldMk cId="3610070950" sldId="343"/>
            <ac:spMk id="12" creationId="{3276D375-797A-40D1-B173-4E5A892D2231}"/>
          </ac:spMkLst>
        </pc:spChg>
        <pc:spChg chg="mod">
          <ac:chgData name="Toby Donaldson" userId="2e6e5431-bb17-4c41-9985-d39c50d83c73" providerId="ADAL" clId="{A86C17CE-7CFF-443E-96E5-E2C3E6CEFC2B}" dt="2024-10-21T02:52:42.769" v="11847" actId="2711"/>
          <ac:spMkLst>
            <pc:docMk/>
            <pc:sldMk cId="3610070950" sldId="343"/>
            <ac:spMk id="14" creationId="{688965C0-8566-DBC9-4556-7160D32CE3F4}"/>
          </ac:spMkLst>
        </pc:sp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517917573" sldId="344"/>
        </pc:sldMkLst>
      </pc:sldChg>
      <pc:sldChg chg="addSp delSp modSp add mod ord">
        <pc:chgData name="Toby Donaldson" userId="2e6e5431-bb17-4c41-9985-d39c50d83c73" providerId="ADAL" clId="{A86C17CE-7CFF-443E-96E5-E2C3E6CEFC2B}" dt="2024-10-17T17:53:41.211" v="8869" actId="14100"/>
        <pc:sldMkLst>
          <pc:docMk/>
          <pc:sldMk cId="1556383594" sldId="344"/>
        </pc:sldMkLst>
        <pc:spChg chg="mod">
          <ac:chgData name="Toby Donaldson" userId="2e6e5431-bb17-4c41-9985-d39c50d83c73" providerId="ADAL" clId="{A86C17CE-7CFF-443E-96E5-E2C3E6CEFC2B}" dt="2024-10-17T04:40:48.486" v="6640" actId="20577"/>
          <ac:spMkLst>
            <pc:docMk/>
            <pc:sldMk cId="1556383594" sldId="344"/>
            <ac:spMk id="3" creationId="{CFCDA5FF-DB69-6B86-5EAE-BF36BF4A6F77}"/>
          </ac:spMkLst>
        </pc:spChg>
        <pc:spChg chg="mod">
          <ac:chgData name="Toby Donaldson" userId="2e6e5431-bb17-4c41-9985-d39c50d83c73" providerId="ADAL" clId="{A86C17CE-7CFF-443E-96E5-E2C3E6CEFC2B}" dt="2024-10-17T04:40:09.640" v="6614" actId="20577"/>
          <ac:spMkLst>
            <pc:docMk/>
            <pc:sldMk cId="1556383594" sldId="344"/>
            <ac:spMk id="5" creationId="{29C2C30D-7543-DFE4-AD0C-6915C91F9691}"/>
          </ac:spMkLst>
        </pc:spChg>
        <pc:spChg chg="add mod">
          <ac:chgData name="Toby Donaldson" userId="2e6e5431-bb17-4c41-9985-d39c50d83c73" providerId="ADAL" clId="{A86C17CE-7CFF-443E-96E5-E2C3E6CEFC2B}" dt="2024-10-17T17:53:34.470" v="8867" actId="14100"/>
          <ac:spMkLst>
            <pc:docMk/>
            <pc:sldMk cId="1556383594" sldId="344"/>
            <ac:spMk id="6" creationId="{46700993-58D6-AD66-AF76-F4F8061A02DB}"/>
          </ac:spMkLst>
        </pc:spChg>
        <pc:spChg chg="add del mod">
          <ac:chgData name="Toby Donaldson" userId="2e6e5431-bb17-4c41-9985-d39c50d83c73" providerId="ADAL" clId="{A86C17CE-7CFF-443E-96E5-E2C3E6CEFC2B}" dt="2024-10-17T04:44:24.479" v="6820" actId="21"/>
          <ac:spMkLst>
            <pc:docMk/>
            <pc:sldMk cId="1556383594" sldId="344"/>
            <ac:spMk id="7" creationId="{7BA0FE24-CA49-985F-270B-01F5E09DF32C}"/>
          </ac:spMkLst>
        </pc:spChg>
        <pc:spChg chg="add mod">
          <ac:chgData name="Toby Donaldson" userId="2e6e5431-bb17-4c41-9985-d39c50d83c73" providerId="ADAL" clId="{A86C17CE-7CFF-443E-96E5-E2C3E6CEFC2B}" dt="2024-10-17T04:44:30.750" v="6822" actId="14100"/>
          <ac:spMkLst>
            <pc:docMk/>
            <pc:sldMk cId="1556383594" sldId="344"/>
            <ac:spMk id="8" creationId="{A8956FAC-59C9-8072-DDC4-2441EA8C5DAD}"/>
          </ac:spMkLst>
        </pc:spChg>
        <pc:spChg chg="add del mod">
          <ac:chgData name="Toby Donaldson" userId="2e6e5431-bb17-4c41-9985-d39c50d83c73" providerId="ADAL" clId="{A86C17CE-7CFF-443E-96E5-E2C3E6CEFC2B}" dt="2024-10-17T04:44:24.479" v="6820" actId="21"/>
          <ac:spMkLst>
            <pc:docMk/>
            <pc:sldMk cId="1556383594" sldId="344"/>
            <ac:spMk id="9" creationId="{1B11486B-C0F1-2C0D-CBA8-9EA40E8A50ED}"/>
          </ac:spMkLst>
        </pc:spChg>
        <pc:spChg chg="del">
          <ac:chgData name="Toby Donaldson" userId="2e6e5431-bb17-4c41-9985-d39c50d83c73" providerId="ADAL" clId="{A86C17CE-7CFF-443E-96E5-E2C3E6CEFC2B}" dt="2024-10-17T04:40:28.331" v="6618" actId="21"/>
          <ac:spMkLst>
            <pc:docMk/>
            <pc:sldMk cId="1556383594" sldId="344"/>
            <ac:spMk id="12" creationId="{E1765328-5BBA-D2B7-C63B-CB8C52624D1D}"/>
          </ac:spMkLst>
        </pc:spChg>
        <pc:cxnChg chg="add mod">
          <ac:chgData name="Toby Donaldson" userId="2e6e5431-bb17-4c41-9985-d39c50d83c73" providerId="ADAL" clId="{A86C17CE-7CFF-443E-96E5-E2C3E6CEFC2B}" dt="2024-10-17T17:53:41.211" v="8869" actId="14100"/>
          <ac:cxnSpMkLst>
            <pc:docMk/>
            <pc:sldMk cId="1556383594" sldId="344"/>
            <ac:cxnSpMk id="11" creationId="{881BCFCC-6472-B938-122B-8D1E70528583}"/>
          </ac:cxnSpMkLst>
        </pc:cxnChg>
        <pc:cxnChg chg="add del mod">
          <ac:chgData name="Toby Donaldson" userId="2e6e5431-bb17-4c41-9985-d39c50d83c73" providerId="ADAL" clId="{A86C17CE-7CFF-443E-96E5-E2C3E6CEFC2B}" dt="2024-10-17T04:44:24.479" v="6820" actId="21"/>
          <ac:cxnSpMkLst>
            <pc:docMk/>
            <pc:sldMk cId="1556383594" sldId="344"/>
            <ac:cxnSpMk id="15" creationId="{E44A1B0D-9A80-5BB3-1B92-8D182E489CCC}"/>
          </ac:cxnSpMkLst>
        </pc:cxn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151939366" sldId="345"/>
        </pc:sldMkLst>
      </pc:sldChg>
      <pc:sldChg chg="addSp delSp modSp add mod ord">
        <pc:chgData name="Toby Donaldson" userId="2e6e5431-bb17-4c41-9985-d39c50d83c73" providerId="ADAL" clId="{A86C17CE-7CFF-443E-96E5-E2C3E6CEFC2B}" dt="2024-10-21T02:54:45.032" v="11987" actId="2711"/>
        <pc:sldMkLst>
          <pc:docMk/>
          <pc:sldMk cId="3264327507" sldId="345"/>
        </pc:sldMkLst>
        <pc:spChg chg="del">
          <ac:chgData name="Toby Donaldson" userId="2e6e5431-bb17-4c41-9985-d39c50d83c73" providerId="ADAL" clId="{A86C17CE-7CFF-443E-96E5-E2C3E6CEFC2B}" dt="2024-10-21T02:53:52.642" v="11875" actId="21"/>
          <ac:spMkLst>
            <pc:docMk/>
            <pc:sldMk cId="3264327507" sldId="345"/>
            <ac:spMk id="6" creationId="{EC62E400-7E37-B71D-029B-44D24866676B}"/>
          </ac:spMkLst>
        </pc:spChg>
        <pc:spChg chg="del mod">
          <ac:chgData name="Toby Donaldson" userId="2e6e5431-bb17-4c41-9985-d39c50d83c73" providerId="ADAL" clId="{A86C17CE-7CFF-443E-96E5-E2C3E6CEFC2B}" dt="2024-10-21T02:53:56.143" v="11876" actId="21"/>
          <ac:spMkLst>
            <pc:docMk/>
            <pc:sldMk cId="3264327507" sldId="345"/>
            <ac:spMk id="7" creationId="{E539F05B-D852-EE32-A6E4-32AD5CF50B1A}"/>
          </ac:spMkLst>
        </pc:spChg>
        <pc:spChg chg="del">
          <ac:chgData name="Toby Donaldson" userId="2e6e5431-bb17-4c41-9985-d39c50d83c73" providerId="ADAL" clId="{A86C17CE-7CFF-443E-96E5-E2C3E6CEFC2B}" dt="2024-10-21T02:53:49.105" v="11874" actId="21"/>
          <ac:spMkLst>
            <pc:docMk/>
            <pc:sldMk cId="3264327507" sldId="345"/>
            <ac:spMk id="8" creationId="{87C7457F-5DDD-9DF2-204D-286B51691F4F}"/>
          </ac:spMkLst>
        </pc:spChg>
        <pc:spChg chg="del">
          <ac:chgData name="Toby Donaldson" userId="2e6e5431-bb17-4c41-9985-d39c50d83c73" providerId="ADAL" clId="{A86C17CE-7CFF-443E-96E5-E2C3E6CEFC2B}" dt="2024-10-21T02:53:49.105" v="11874" actId="21"/>
          <ac:spMkLst>
            <pc:docMk/>
            <pc:sldMk cId="3264327507" sldId="345"/>
            <ac:spMk id="9" creationId="{EDD44757-B68C-E609-85EE-7156E49EA6D3}"/>
          </ac:spMkLst>
        </pc:spChg>
        <pc:spChg chg="add mod">
          <ac:chgData name="Toby Donaldson" userId="2e6e5431-bb17-4c41-9985-d39c50d83c73" providerId="ADAL" clId="{A86C17CE-7CFF-443E-96E5-E2C3E6CEFC2B}" dt="2024-10-21T02:54:45.032" v="11987" actId="2711"/>
          <ac:spMkLst>
            <pc:docMk/>
            <pc:sldMk cId="3264327507" sldId="345"/>
            <ac:spMk id="10" creationId="{2AF4541D-29DC-1535-D05D-3233D477C8A4}"/>
          </ac:spMkLst>
        </pc:spChg>
        <pc:cxnChg chg="del mod">
          <ac:chgData name="Toby Donaldson" userId="2e6e5431-bb17-4c41-9985-d39c50d83c73" providerId="ADAL" clId="{A86C17CE-7CFF-443E-96E5-E2C3E6CEFC2B}" dt="2024-10-21T02:53:52.642" v="11875" actId="21"/>
          <ac:cxnSpMkLst>
            <pc:docMk/>
            <pc:sldMk cId="3264327507" sldId="345"/>
            <ac:cxnSpMk id="11" creationId="{5F6F46B7-7239-84EB-ABC7-4A353253972C}"/>
          </ac:cxnSpMkLst>
        </pc:cxnChg>
        <pc:cxnChg chg="del mod">
          <ac:chgData name="Toby Donaldson" userId="2e6e5431-bb17-4c41-9985-d39c50d83c73" providerId="ADAL" clId="{A86C17CE-7CFF-443E-96E5-E2C3E6CEFC2B}" dt="2024-10-21T02:53:56.143" v="11876" actId="21"/>
          <ac:cxnSpMkLst>
            <pc:docMk/>
            <pc:sldMk cId="3264327507" sldId="345"/>
            <ac:cxnSpMk id="15" creationId="{43D16402-3C52-B92D-DDFD-FBFBE0179F5C}"/>
          </ac:cxnSpMkLst>
        </pc:cxn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3885766" sldId="346"/>
        </pc:sldMkLst>
      </pc:sldChg>
      <pc:sldChg chg="modSp add mod">
        <pc:chgData name="Toby Donaldson" userId="2e6e5431-bb17-4c41-9985-d39c50d83c73" providerId="ADAL" clId="{A86C17CE-7CFF-443E-96E5-E2C3E6CEFC2B}" dt="2024-10-17T17:54:21.654" v="8891" actId="14100"/>
        <pc:sldMkLst>
          <pc:docMk/>
          <pc:sldMk cId="2255662188" sldId="346"/>
        </pc:sldMkLst>
        <pc:spChg chg="mod">
          <ac:chgData name="Toby Donaldson" userId="2e6e5431-bb17-4c41-9985-d39c50d83c73" providerId="ADAL" clId="{A86C17CE-7CFF-443E-96E5-E2C3E6CEFC2B}" dt="2024-10-17T17:54:21.654" v="8891" actId="14100"/>
          <ac:spMkLst>
            <pc:docMk/>
            <pc:sldMk cId="2255662188" sldId="346"/>
            <ac:spMk id="6" creationId="{038BA53D-12A9-3850-7424-00B8F5B1CB5C}"/>
          </ac:spMkLst>
        </pc:spChg>
        <pc:spChg chg="mod">
          <ac:chgData name="Toby Donaldson" userId="2e6e5431-bb17-4c41-9985-d39c50d83c73" providerId="ADAL" clId="{A86C17CE-7CFF-443E-96E5-E2C3E6CEFC2B}" dt="2024-10-17T04:46:09.213" v="6944" actId="1076"/>
          <ac:spMkLst>
            <pc:docMk/>
            <pc:sldMk cId="2255662188" sldId="346"/>
            <ac:spMk id="8" creationId="{A47682A6-17DC-C8A7-731E-B8A2BA20BC31}"/>
          </ac:spMkLst>
        </pc:spChg>
        <pc:cxnChg chg="mod">
          <ac:chgData name="Toby Donaldson" userId="2e6e5431-bb17-4c41-9985-d39c50d83c73" providerId="ADAL" clId="{A86C17CE-7CFF-443E-96E5-E2C3E6CEFC2B}" dt="2024-10-17T17:54:21.654" v="8891" actId="14100"/>
          <ac:cxnSpMkLst>
            <pc:docMk/>
            <pc:sldMk cId="2255662188" sldId="346"/>
            <ac:cxnSpMk id="11" creationId="{136F6D17-1FAB-7458-0AF0-24FC046CEF8A}"/>
          </ac:cxnSpMkLst>
        </pc:cxnChg>
      </pc:sldChg>
      <pc:sldChg chg="modSp add mod">
        <pc:chgData name="Toby Donaldson" userId="2e6e5431-bb17-4c41-9985-d39c50d83c73" providerId="ADAL" clId="{A86C17CE-7CFF-443E-96E5-E2C3E6CEFC2B}" dt="2024-10-17T04:47:31.347" v="6989" actId="1076"/>
        <pc:sldMkLst>
          <pc:docMk/>
          <pc:sldMk cId="518592599" sldId="347"/>
        </pc:sldMkLst>
        <pc:spChg chg="mod">
          <ac:chgData name="Toby Donaldson" userId="2e6e5431-bb17-4c41-9985-d39c50d83c73" providerId="ADAL" clId="{A86C17CE-7CFF-443E-96E5-E2C3E6CEFC2B}" dt="2024-10-17T04:47:31.347" v="6989" actId="1076"/>
          <ac:spMkLst>
            <pc:docMk/>
            <pc:sldMk cId="518592599" sldId="347"/>
            <ac:spMk id="6" creationId="{73E9BCEF-E222-5F7E-EA5E-3880AD0C724D}"/>
          </ac:spMkLst>
        </pc:spChg>
        <pc:spChg chg="mod">
          <ac:chgData name="Toby Donaldson" userId="2e6e5431-bb17-4c41-9985-d39c50d83c73" providerId="ADAL" clId="{A86C17CE-7CFF-443E-96E5-E2C3E6CEFC2B}" dt="2024-10-17T04:47:01.706" v="6954" actId="14100"/>
          <ac:spMkLst>
            <pc:docMk/>
            <pc:sldMk cId="518592599" sldId="347"/>
            <ac:spMk id="8" creationId="{4D608887-7814-3F00-DA67-3DB7BE0E9988}"/>
          </ac:spMkLst>
        </pc:spChg>
        <pc:cxnChg chg="mod">
          <ac:chgData name="Toby Donaldson" userId="2e6e5431-bb17-4c41-9985-d39c50d83c73" providerId="ADAL" clId="{A86C17CE-7CFF-443E-96E5-E2C3E6CEFC2B}" dt="2024-10-17T04:47:31.347" v="6989" actId="1076"/>
          <ac:cxnSpMkLst>
            <pc:docMk/>
            <pc:sldMk cId="518592599" sldId="347"/>
            <ac:cxnSpMk id="11" creationId="{3C1F9838-D4BC-0E21-8082-C488111E0E4E}"/>
          </ac:cxnSpMkLst>
        </pc:cxn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910768386" sldId="347"/>
        </pc:sldMkLst>
      </pc:sldChg>
      <pc:sldChg chg="addSp delSp modSp add mod">
        <pc:chgData name="Toby Donaldson" userId="2e6e5431-bb17-4c41-9985-d39c50d83c73" providerId="ADAL" clId="{A86C17CE-7CFF-443E-96E5-E2C3E6CEFC2B}" dt="2024-10-21T02:55:45.940" v="11994" actId="1076"/>
        <pc:sldMkLst>
          <pc:docMk/>
          <pc:sldMk cId="3938777344" sldId="348"/>
        </pc:sldMkLst>
        <pc:spChg chg="mod">
          <ac:chgData name="Toby Donaldson" userId="2e6e5431-bb17-4c41-9985-d39c50d83c73" providerId="ADAL" clId="{A86C17CE-7CFF-443E-96E5-E2C3E6CEFC2B}" dt="2024-10-17T04:51:58.190" v="7328" actId="1076"/>
          <ac:spMkLst>
            <pc:docMk/>
            <pc:sldMk cId="3938777344" sldId="348"/>
            <ac:spMk id="3" creationId="{31AB2983-EE8A-C379-E2BB-617F774F8C05}"/>
          </ac:spMkLst>
        </pc:spChg>
        <pc:spChg chg="del">
          <ac:chgData name="Toby Donaldson" userId="2e6e5431-bb17-4c41-9985-d39c50d83c73" providerId="ADAL" clId="{A86C17CE-7CFF-443E-96E5-E2C3E6CEFC2B}" dt="2024-10-17T05:01:03.370" v="7469" actId="21"/>
          <ac:spMkLst>
            <pc:docMk/>
            <pc:sldMk cId="3938777344" sldId="348"/>
            <ac:spMk id="5" creationId="{B92A20A2-5C49-6924-53B2-BACED46D24D7}"/>
          </ac:spMkLst>
        </pc:spChg>
        <pc:spChg chg="del">
          <ac:chgData name="Toby Donaldson" userId="2e6e5431-bb17-4c41-9985-d39c50d83c73" providerId="ADAL" clId="{A86C17CE-7CFF-443E-96E5-E2C3E6CEFC2B}" dt="2024-10-17T04:50:09.122" v="7304" actId="21"/>
          <ac:spMkLst>
            <pc:docMk/>
            <pc:sldMk cId="3938777344" sldId="348"/>
            <ac:spMk id="6" creationId="{3DB28B72-DED1-1856-1DD7-DE91B921E113}"/>
          </ac:spMkLst>
        </pc:spChg>
        <pc:spChg chg="del mod">
          <ac:chgData name="Toby Donaldson" userId="2e6e5431-bb17-4c41-9985-d39c50d83c73" providerId="ADAL" clId="{A86C17CE-7CFF-443E-96E5-E2C3E6CEFC2B}" dt="2024-10-17T04:59:35.979" v="7414" actId="21"/>
          <ac:spMkLst>
            <pc:docMk/>
            <pc:sldMk cId="3938777344" sldId="348"/>
            <ac:spMk id="7" creationId="{AC913099-631A-7846-A3D7-EDDF37DD2DF6}"/>
          </ac:spMkLst>
        </pc:spChg>
        <pc:spChg chg="del">
          <ac:chgData name="Toby Donaldson" userId="2e6e5431-bb17-4c41-9985-d39c50d83c73" providerId="ADAL" clId="{A86C17CE-7CFF-443E-96E5-E2C3E6CEFC2B}" dt="2024-10-17T04:50:07.073" v="7303" actId="21"/>
          <ac:spMkLst>
            <pc:docMk/>
            <pc:sldMk cId="3938777344" sldId="348"/>
            <ac:spMk id="8" creationId="{EE0AFAA8-D2A1-6C81-1AFD-392C039051D4}"/>
          </ac:spMkLst>
        </pc:spChg>
        <pc:spChg chg="del">
          <ac:chgData name="Toby Donaldson" userId="2e6e5431-bb17-4c41-9985-d39c50d83c73" providerId="ADAL" clId="{A86C17CE-7CFF-443E-96E5-E2C3E6CEFC2B}" dt="2024-10-17T04:50:07.073" v="7303" actId="21"/>
          <ac:spMkLst>
            <pc:docMk/>
            <pc:sldMk cId="3938777344" sldId="348"/>
            <ac:spMk id="9" creationId="{DD4C5E11-97D2-836E-DF65-CD3A89C5DF42}"/>
          </ac:spMkLst>
        </pc:spChg>
        <pc:spChg chg="add mod topLvl">
          <ac:chgData name="Toby Donaldson" userId="2e6e5431-bb17-4c41-9985-d39c50d83c73" providerId="ADAL" clId="{A86C17CE-7CFF-443E-96E5-E2C3E6CEFC2B}" dt="2024-10-17T17:56:27.181" v="8905" actId="165"/>
          <ac:spMkLst>
            <pc:docMk/>
            <pc:sldMk cId="3938777344" sldId="348"/>
            <ac:spMk id="10" creationId="{EA6E3023-84B4-C907-8032-FDD67CEC06EA}"/>
          </ac:spMkLst>
        </pc:spChg>
        <pc:spChg chg="add del mod">
          <ac:chgData name="Toby Donaldson" userId="2e6e5431-bb17-4c41-9985-d39c50d83c73" providerId="ADAL" clId="{A86C17CE-7CFF-443E-96E5-E2C3E6CEFC2B}" dt="2024-10-17T04:58:57.675" v="7409" actId="21"/>
          <ac:spMkLst>
            <pc:docMk/>
            <pc:sldMk cId="3938777344" sldId="348"/>
            <ac:spMk id="12" creationId="{F901D720-851C-CF22-55E9-8700A5D780EC}"/>
          </ac:spMkLst>
        </pc:spChg>
        <pc:spChg chg="add mod topLvl">
          <ac:chgData name="Toby Donaldson" userId="2e6e5431-bb17-4c41-9985-d39c50d83c73" providerId="ADAL" clId="{A86C17CE-7CFF-443E-96E5-E2C3E6CEFC2B}" dt="2024-10-17T17:56:27.181" v="8905" actId="165"/>
          <ac:spMkLst>
            <pc:docMk/>
            <pc:sldMk cId="3938777344" sldId="348"/>
            <ac:spMk id="13" creationId="{F0C09535-9BAE-F955-20A0-F8C6E187EE74}"/>
          </ac:spMkLst>
        </pc:spChg>
        <pc:spChg chg="add mod topLvl">
          <ac:chgData name="Toby Donaldson" userId="2e6e5431-bb17-4c41-9985-d39c50d83c73" providerId="ADAL" clId="{A86C17CE-7CFF-443E-96E5-E2C3E6CEFC2B}" dt="2024-10-17T17:56:27.181" v="8905" actId="165"/>
          <ac:spMkLst>
            <pc:docMk/>
            <pc:sldMk cId="3938777344" sldId="348"/>
            <ac:spMk id="14" creationId="{95031F4F-1236-3164-B571-7EFA4DE9B77B}"/>
          </ac:spMkLst>
        </pc:spChg>
        <pc:spChg chg="add mod topLvl">
          <ac:chgData name="Toby Donaldson" userId="2e6e5431-bb17-4c41-9985-d39c50d83c73" providerId="ADAL" clId="{A86C17CE-7CFF-443E-96E5-E2C3E6CEFC2B}" dt="2024-10-17T17:56:27.181" v="8905" actId="165"/>
          <ac:spMkLst>
            <pc:docMk/>
            <pc:sldMk cId="3938777344" sldId="348"/>
            <ac:spMk id="18" creationId="{68F76FA0-066F-BDEE-2054-CC24DDCA6AD9}"/>
          </ac:spMkLst>
        </pc:spChg>
        <pc:spChg chg="add mod topLvl">
          <ac:chgData name="Toby Donaldson" userId="2e6e5431-bb17-4c41-9985-d39c50d83c73" providerId="ADAL" clId="{A86C17CE-7CFF-443E-96E5-E2C3E6CEFC2B}" dt="2024-10-17T17:56:27.181" v="8905" actId="165"/>
          <ac:spMkLst>
            <pc:docMk/>
            <pc:sldMk cId="3938777344" sldId="348"/>
            <ac:spMk id="23" creationId="{083E118A-0B5F-3506-97E8-737942404A51}"/>
          </ac:spMkLst>
        </pc:spChg>
        <pc:spChg chg="add mod topLvl">
          <ac:chgData name="Toby Donaldson" userId="2e6e5431-bb17-4c41-9985-d39c50d83c73" providerId="ADAL" clId="{A86C17CE-7CFF-443E-96E5-E2C3E6CEFC2B}" dt="2024-10-17T17:56:27.181" v="8905" actId="165"/>
          <ac:spMkLst>
            <pc:docMk/>
            <pc:sldMk cId="3938777344" sldId="348"/>
            <ac:spMk id="35" creationId="{1EDDE0F9-360E-9C2F-5E8C-B4EC6ED7251E}"/>
          </ac:spMkLst>
        </pc:spChg>
        <pc:spChg chg="add mod">
          <ac:chgData name="Toby Donaldson" userId="2e6e5431-bb17-4c41-9985-d39c50d83c73" providerId="ADAL" clId="{A86C17CE-7CFF-443E-96E5-E2C3E6CEFC2B}" dt="2024-10-17T05:01:13.658" v="7471" actId="1076"/>
          <ac:spMkLst>
            <pc:docMk/>
            <pc:sldMk cId="3938777344" sldId="348"/>
            <ac:spMk id="40" creationId="{68B1A846-F6CB-3E4B-A33A-67421E183C89}"/>
          </ac:spMkLst>
        </pc:spChg>
        <pc:spChg chg="add mod">
          <ac:chgData name="Toby Donaldson" userId="2e6e5431-bb17-4c41-9985-d39c50d83c73" providerId="ADAL" clId="{A86C17CE-7CFF-443E-96E5-E2C3E6CEFC2B}" dt="2024-10-21T02:55:45.940" v="11994" actId="1076"/>
          <ac:spMkLst>
            <pc:docMk/>
            <pc:sldMk cId="3938777344" sldId="348"/>
            <ac:spMk id="41" creationId="{2A99CCC1-6679-93C1-2DAF-6E95644AE53F}"/>
          </ac:spMkLst>
        </pc:spChg>
        <pc:grpChg chg="add del mod">
          <ac:chgData name="Toby Donaldson" userId="2e6e5431-bb17-4c41-9985-d39c50d83c73" providerId="ADAL" clId="{A86C17CE-7CFF-443E-96E5-E2C3E6CEFC2B}" dt="2024-10-17T04:53:20.735" v="7352" actId="165"/>
          <ac:grpSpMkLst>
            <pc:docMk/>
            <pc:sldMk cId="3938777344" sldId="348"/>
            <ac:grpSpMk id="16" creationId="{17B62AF3-9A8B-719F-25A9-919492EFC331}"/>
          </ac:grpSpMkLst>
        </pc:grpChg>
        <pc:grpChg chg="add mod topLvl">
          <ac:chgData name="Toby Donaldson" userId="2e6e5431-bb17-4c41-9985-d39c50d83c73" providerId="ADAL" clId="{A86C17CE-7CFF-443E-96E5-E2C3E6CEFC2B}" dt="2024-10-17T17:56:27.181" v="8905" actId="165"/>
          <ac:grpSpMkLst>
            <pc:docMk/>
            <pc:sldMk cId="3938777344" sldId="348"/>
            <ac:grpSpMk id="17" creationId="{4344315E-DCE1-8ECD-4A92-D7A17B15765C}"/>
          </ac:grpSpMkLst>
        </pc:grpChg>
        <pc:grpChg chg="add del mod">
          <ac:chgData name="Toby Donaldson" userId="2e6e5431-bb17-4c41-9985-d39c50d83c73" providerId="ADAL" clId="{A86C17CE-7CFF-443E-96E5-E2C3E6CEFC2B}" dt="2024-10-17T17:56:27.181" v="8905" actId="165"/>
          <ac:grpSpMkLst>
            <pc:docMk/>
            <pc:sldMk cId="3938777344" sldId="348"/>
            <ac:grpSpMk id="39" creationId="{A7BEABB0-1168-2B8F-AAEE-B9613B250849}"/>
          </ac:grpSpMkLst>
        </pc:grpChg>
        <pc:cxnChg chg="del mod">
          <ac:chgData name="Toby Donaldson" userId="2e6e5431-bb17-4c41-9985-d39c50d83c73" providerId="ADAL" clId="{A86C17CE-7CFF-443E-96E5-E2C3E6CEFC2B}" dt="2024-10-17T04:50:10.104" v="7305" actId="21"/>
          <ac:cxnSpMkLst>
            <pc:docMk/>
            <pc:sldMk cId="3938777344" sldId="348"/>
            <ac:cxnSpMk id="11" creationId="{03E89CF9-D8A9-C417-6DA5-08BF3245E3E7}"/>
          </ac:cxnSpMkLst>
        </pc:cxnChg>
        <pc:cxnChg chg="del mod">
          <ac:chgData name="Toby Donaldson" userId="2e6e5431-bb17-4c41-9985-d39c50d83c73" providerId="ADAL" clId="{A86C17CE-7CFF-443E-96E5-E2C3E6CEFC2B}" dt="2024-10-17T04:50:02.995" v="7302" actId="21"/>
          <ac:cxnSpMkLst>
            <pc:docMk/>
            <pc:sldMk cId="3938777344" sldId="348"/>
            <ac:cxnSpMk id="15" creationId="{8325C85A-83B6-8938-C201-702A4EBC7E27}"/>
          </ac:cxnSpMkLst>
        </pc:cxnChg>
        <pc:cxnChg chg="add mod topLvl">
          <ac:chgData name="Toby Donaldson" userId="2e6e5431-bb17-4c41-9985-d39c50d83c73" providerId="ADAL" clId="{A86C17CE-7CFF-443E-96E5-E2C3E6CEFC2B}" dt="2024-10-17T17:56:27.181" v="8905" actId="165"/>
          <ac:cxnSpMkLst>
            <pc:docMk/>
            <pc:sldMk cId="3938777344" sldId="348"/>
            <ac:cxnSpMk id="20" creationId="{805AD949-AF69-3443-1434-8D6EEFAFA01B}"/>
          </ac:cxnSpMkLst>
        </pc:cxnChg>
        <pc:cxnChg chg="add del mod">
          <ac:chgData name="Toby Donaldson" userId="2e6e5431-bb17-4c41-9985-d39c50d83c73" providerId="ADAL" clId="{A86C17CE-7CFF-443E-96E5-E2C3E6CEFC2B}" dt="2024-10-17T04:57:16.714" v="7387" actId="21"/>
          <ac:cxnSpMkLst>
            <pc:docMk/>
            <pc:sldMk cId="3938777344" sldId="348"/>
            <ac:cxnSpMk id="22" creationId="{9672D89A-8A01-5A2D-0ADD-9A3B95AB429E}"/>
          </ac:cxnSpMkLst>
        </pc:cxnChg>
        <pc:cxnChg chg="add del mod">
          <ac:chgData name="Toby Donaldson" userId="2e6e5431-bb17-4c41-9985-d39c50d83c73" providerId="ADAL" clId="{A86C17CE-7CFF-443E-96E5-E2C3E6CEFC2B}" dt="2024-10-17T04:57:15.420" v="7386" actId="21"/>
          <ac:cxnSpMkLst>
            <pc:docMk/>
            <pc:sldMk cId="3938777344" sldId="348"/>
            <ac:cxnSpMk id="25" creationId="{523DE79C-74EB-53DA-4835-43A396DF1FFF}"/>
          </ac:cxnSpMkLst>
        </pc:cxnChg>
        <pc:cxnChg chg="add mod topLvl">
          <ac:chgData name="Toby Donaldson" userId="2e6e5431-bb17-4c41-9985-d39c50d83c73" providerId="ADAL" clId="{A86C17CE-7CFF-443E-96E5-E2C3E6CEFC2B}" dt="2024-10-17T17:56:27.181" v="8905" actId="165"/>
          <ac:cxnSpMkLst>
            <pc:docMk/>
            <pc:sldMk cId="3938777344" sldId="348"/>
            <ac:cxnSpMk id="29" creationId="{D1DC13AD-6511-FCDA-75D2-C1880EC0A49A}"/>
          </ac:cxnSpMkLst>
        </pc:cxnChg>
        <pc:cxnChg chg="add mod topLvl">
          <ac:chgData name="Toby Donaldson" userId="2e6e5431-bb17-4c41-9985-d39c50d83c73" providerId="ADAL" clId="{A86C17CE-7CFF-443E-96E5-E2C3E6CEFC2B}" dt="2024-10-17T17:56:27.181" v="8905" actId="165"/>
          <ac:cxnSpMkLst>
            <pc:docMk/>
            <pc:sldMk cId="3938777344" sldId="348"/>
            <ac:cxnSpMk id="32" creationId="{79BD92B3-2EC4-2021-AEC1-A134DF59084E}"/>
          </ac:cxnSpMkLst>
        </pc:cxnChg>
        <pc:cxnChg chg="add mod topLvl">
          <ac:chgData name="Toby Donaldson" userId="2e6e5431-bb17-4c41-9985-d39c50d83c73" providerId="ADAL" clId="{A86C17CE-7CFF-443E-96E5-E2C3E6CEFC2B}" dt="2024-10-17T17:56:44.960" v="8908" actId="14100"/>
          <ac:cxnSpMkLst>
            <pc:docMk/>
            <pc:sldMk cId="3938777344" sldId="348"/>
            <ac:cxnSpMk id="34" creationId="{BCB27755-136C-7EB1-520F-9C11FE47BAB5}"/>
          </ac:cxnSpMkLst>
        </pc:cxnChg>
        <pc:cxnChg chg="add mod topLvl">
          <ac:chgData name="Toby Donaldson" userId="2e6e5431-bb17-4c41-9985-d39c50d83c73" providerId="ADAL" clId="{A86C17CE-7CFF-443E-96E5-E2C3E6CEFC2B}" dt="2024-10-17T17:56:31.070" v="8906" actId="14100"/>
          <ac:cxnSpMkLst>
            <pc:docMk/>
            <pc:sldMk cId="3938777344" sldId="348"/>
            <ac:cxnSpMk id="36" creationId="{17F7443A-8275-EA63-635D-65075611AA0D}"/>
          </ac:cxnSpMkLst>
        </pc:cxn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4255971920" sldId="348"/>
        </pc:sldMkLst>
      </pc:sldChg>
      <pc:sldChg chg="addSp delSp modSp add mod">
        <pc:chgData name="Toby Donaldson" userId="2e6e5431-bb17-4c41-9985-d39c50d83c73" providerId="ADAL" clId="{A86C17CE-7CFF-443E-96E5-E2C3E6CEFC2B}" dt="2024-10-21T02:55:19.134" v="11990" actId="114"/>
        <pc:sldMkLst>
          <pc:docMk/>
          <pc:sldMk cId="1074488400" sldId="349"/>
        </pc:sldMkLst>
        <pc:spChg chg="del">
          <ac:chgData name="Toby Donaldson" userId="2e6e5431-bb17-4c41-9985-d39c50d83c73" providerId="ADAL" clId="{A86C17CE-7CFF-443E-96E5-E2C3E6CEFC2B}" dt="2024-10-17T04:59:18.102" v="7411" actId="21"/>
          <ac:spMkLst>
            <pc:docMk/>
            <pc:sldMk cId="1074488400" sldId="349"/>
            <ac:spMk id="6" creationId="{E36C638A-AD81-173C-59C4-23211E663B24}"/>
          </ac:spMkLst>
        </pc:spChg>
        <pc:spChg chg="del">
          <ac:chgData name="Toby Donaldson" userId="2e6e5431-bb17-4c41-9985-d39c50d83c73" providerId="ADAL" clId="{A86C17CE-7CFF-443E-96E5-E2C3E6CEFC2B}" dt="2024-10-17T04:59:24.600" v="7413" actId="21"/>
          <ac:spMkLst>
            <pc:docMk/>
            <pc:sldMk cId="1074488400" sldId="349"/>
            <ac:spMk id="7" creationId="{FB2A9E73-B528-0C53-50B1-7A2CC6EFE002}"/>
          </ac:spMkLst>
        </pc:spChg>
        <pc:spChg chg="del">
          <ac:chgData name="Toby Donaldson" userId="2e6e5431-bb17-4c41-9985-d39c50d83c73" providerId="ADAL" clId="{A86C17CE-7CFF-443E-96E5-E2C3E6CEFC2B}" dt="2024-10-17T04:59:18.102" v="7411" actId="21"/>
          <ac:spMkLst>
            <pc:docMk/>
            <pc:sldMk cId="1074488400" sldId="349"/>
            <ac:spMk id="8" creationId="{D7EBAB01-3C51-2498-C478-5FA2053DE516}"/>
          </ac:spMkLst>
        </pc:spChg>
        <pc:spChg chg="del">
          <ac:chgData name="Toby Donaldson" userId="2e6e5431-bb17-4c41-9985-d39c50d83c73" providerId="ADAL" clId="{A86C17CE-7CFF-443E-96E5-E2C3E6CEFC2B}" dt="2024-10-17T04:59:21.335" v="7412" actId="21"/>
          <ac:spMkLst>
            <pc:docMk/>
            <pc:sldMk cId="1074488400" sldId="349"/>
            <ac:spMk id="9" creationId="{EDDC8349-A960-1A2B-F666-4B2DA6979CD4}"/>
          </ac:spMkLst>
        </pc:spChg>
        <pc:spChg chg="add mod">
          <ac:chgData name="Toby Donaldson" userId="2e6e5431-bb17-4c41-9985-d39c50d83c73" providerId="ADAL" clId="{A86C17CE-7CFF-443E-96E5-E2C3E6CEFC2B}" dt="2024-10-21T02:55:19.134" v="11990" actId="114"/>
          <ac:spMkLst>
            <pc:docMk/>
            <pc:sldMk cId="1074488400" sldId="349"/>
            <ac:spMk id="10" creationId="{AC913099-631A-7846-A3D7-EDDF37DD2DF6}"/>
          </ac:spMkLst>
        </pc:spChg>
        <pc:cxnChg chg="del mod">
          <ac:chgData name="Toby Donaldson" userId="2e6e5431-bb17-4c41-9985-d39c50d83c73" providerId="ADAL" clId="{A86C17CE-7CFF-443E-96E5-E2C3E6CEFC2B}" dt="2024-10-17T04:59:18.102" v="7411" actId="21"/>
          <ac:cxnSpMkLst>
            <pc:docMk/>
            <pc:sldMk cId="1074488400" sldId="349"/>
            <ac:cxnSpMk id="11" creationId="{0923096E-AA4B-10BB-933E-9494847BEF4E}"/>
          </ac:cxnSpMkLst>
        </pc:cxnChg>
        <pc:cxnChg chg="del mod">
          <ac:chgData name="Toby Donaldson" userId="2e6e5431-bb17-4c41-9985-d39c50d83c73" providerId="ADAL" clId="{A86C17CE-7CFF-443E-96E5-E2C3E6CEFC2B}" dt="2024-10-17T04:59:24.600" v="7413" actId="21"/>
          <ac:cxnSpMkLst>
            <pc:docMk/>
            <pc:sldMk cId="1074488400" sldId="349"/>
            <ac:cxnSpMk id="15" creationId="{0A42902A-EACD-3003-A96C-203E83F0EFFC}"/>
          </ac:cxnSpMkLst>
        </pc:cxn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144644832" sldId="349"/>
        </pc:sldMkLst>
      </pc:sldChg>
      <pc:sldChg chg="addSp modSp add mod">
        <pc:chgData name="Toby Donaldson" userId="2e6e5431-bb17-4c41-9985-d39c50d83c73" providerId="ADAL" clId="{A86C17CE-7CFF-443E-96E5-E2C3E6CEFC2B}" dt="2024-10-17T05:02:42.425" v="7608" actId="1076"/>
        <pc:sldMkLst>
          <pc:docMk/>
          <pc:sldMk cId="2693912225" sldId="350"/>
        </pc:sldMkLst>
        <pc:spChg chg="add mod">
          <ac:chgData name="Toby Donaldson" userId="2e6e5431-bb17-4c41-9985-d39c50d83c73" providerId="ADAL" clId="{A86C17CE-7CFF-443E-96E5-E2C3E6CEFC2B}" dt="2024-10-17T05:02:42.425" v="7608" actId="1076"/>
          <ac:spMkLst>
            <pc:docMk/>
            <pc:sldMk cId="2693912225" sldId="350"/>
            <ac:spMk id="5" creationId="{5F2F50EB-4B29-7D07-113A-F35AB7BF8168}"/>
          </ac:spMkLst>
        </pc:spChg>
        <pc:spChg chg="mod">
          <ac:chgData name="Toby Donaldson" userId="2e6e5431-bb17-4c41-9985-d39c50d83c73" providerId="ADAL" clId="{A86C17CE-7CFF-443E-96E5-E2C3E6CEFC2B}" dt="2024-10-17T05:02:23.408" v="7606" actId="20577"/>
          <ac:spMkLst>
            <pc:docMk/>
            <pc:sldMk cId="2693912225" sldId="350"/>
            <ac:spMk id="41" creationId="{E5CBE02D-89B2-6D60-189D-FC0E58776964}"/>
          </ac:spMkLst>
        </pc:sp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600028437" sldId="350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768896395" sldId="351"/>
        </pc:sldMkLst>
      </pc:sldChg>
      <pc:sldChg chg="addSp delSp modSp add mod">
        <pc:chgData name="Toby Donaldson" userId="2e6e5431-bb17-4c41-9985-d39c50d83c73" providerId="ADAL" clId="{A86C17CE-7CFF-443E-96E5-E2C3E6CEFC2B}" dt="2024-10-21T02:56:08.463" v="12000" actId="14100"/>
        <pc:sldMkLst>
          <pc:docMk/>
          <pc:sldMk cId="2698669342" sldId="351"/>
        </pc:sldMkLst>
        <pc:spChg chg="del">
          <ac:chgData name="Toby Donaldson" userId="2e6e5431-bb17-4c41-9985-d39c50d83c73" providerId="ADAL" clId="{A86C17CE-7CFF-443E-96E5-E2C3E6CEFC2B}" dt="2024-10-17T05:02:50.189" v="7610" actId="21"/>
          <ac:spMkLst>
            <pc:docMk/>
            <pc:sldMk cId="2698669342" sldId="351"/>
            <ac:spMk id="5" creationId="{363336EA-DE02-4BAE-6D57-8325839589D9}"/>
          </ac:spMkLst>
        </pc:spChg>
        <pc:spChg chg="add mod">
          <ac:chgData name="Toby Donaldson" userId="2e6e5431-bb17-4c41-9985-d39c50d83c73" providerId="ADAL" clId="{A86C17CE-7CFF-443E-96E5-E2C3E6CEFC2B}" dt="2024-10-21T02:56:08.463" v="12000" actId="14100"/>
          <ac:spMkLst>
            <pc:docMk/>
            <pc:sldMk cId="2698669342" sldId="351"/>
            <ac:spMk id="6" creationId="{03CBB2E0-FBFF-9440-DA85-7BFE1FF4EA1D}"/>
          </ac:spMkLst>
        </pc:spChg>
        <pc:spChg chg="mod">
          <ac:chgData name="Toby Donaldson" userId="2e6e5431-bb17-4c41-9985-d39c50d83c73" providerId="ADAL" clId="{A86C17CE-7CFF-443E-96E5-E2C3E6CEFC2B}" dt="2024-10-21T02:55:56.225" v="11995" actId="113"/>
          <ac:spMkLst>
            <pc:docMk/>
            <pc:sldMk cId="2698669342" sldId="351"/>
            <ac:spMk id="41" creationId="{F6AD9B95-9D1B-5CEE-C1E6-EE5CF0935786}"/>
          </ac:spMkLst>
        </pc:spChg>
      </pc:sldChg>
      <pc:sldChg chg="addSp delSp modSp add mod ord">
        <pc:chgData name="Toby Donaldson" userId="2e6e5431-bb17-4c41-9985-d39c50d83c73" providerId="ADAL" clId="{A86C17CE-7CFF-443E-96E5-E2C3E6CEFC2B}" dt="2024-10-17T17:57:59.599" v="8913" actId="1076"/>
        <pc:sldMkLst>
          <pc:docMk/>
          <pc:sldMk cId="1615613375" sldId="352"/>
        </pc:sldMkLst>
        <pc:spChg chg="mod">
          <ac:chgData name="Toby Donaldson" userId="2e6e5431-bb17-4c41-9985-d39c50d83c73" providerId="ADAL" clId="{A86C17CE-7CFF-443E-96E5-E2C3E6CEFC2B}" dt="2024-10-17T05:06:02.260" v="7953" actId="554"/>
          <ac:spMkLst>
            <pc:docMk/>
            <pc:sldMk cId="1615613375" sldId="352"/>
            <ac:spMk id="3" creationId="{1CECC2D1-B6FE-6E24-50E2-A4379A6187AF}"/>
          </ac:spMkLst>
        </pc:spChg>
        <pc:spChg chg="mod">
          <ac:chgData name="Toby Donaldson" userId="2e6e5431-bb17-4c41-9985-d39c50d83c73" providerId="ADAL" clId="{A86C17CE-7CFF-443E-96E5-E2C3E6CEFC2B}" dt="2024-10-17T05:06:28.686" v="7957" actId="1076"/>
          <ac:spMkLst>
            <pc:docMk/>
            <pc:sldMk cId="1615613375" sldId="352"/>
            <ac:spMk id="5" creationId="{0556AC98-2EFB-4B0D-D76A-50C6803E8738}"/>
          </ac:spMkLst>
        </pc:spChg>
        <pc:spChg chg="del">
          <ac:chgData name="Toby Donaldson" userId="2e6e5431-bb17-4c41-9985-d39c50d83c73" providerId="ADAL" clId="{A86C17CE-7CFF-443E-96E5-E2C3E6CEFC2B}" dt="2024-10-17T05:04:46.989" v="7825" actId="21"/>
          <ac:spMkLst>
            <pc:docMk/>
            <pc:sldMk cId="1615613375" sldId="352"/>
            <ac:spMk id="6" creationId="{2AD6AF40-EA18-7359-C09C-7DE952A1C23C}"/>
          </ac:spMkLst>
        </pc:spChg>
        <pc:spChg chg="del mod">
          <ac:chgData name="Toby Donaldson" userId="2e6e5431-bb17-4c41-9985-d39c50d83c73" providerId="ADAL" clId="{A86C17CE-7CFF-443E-96E5-E2C3E6CEFC2B}" dt="2024-10-17T05:06:25.621" v="7956" actId="21"/>
          <ac:spMkLst>
            <pc:docMk/>
            <pc:sldMk cId="1615613375" sldId="352"/>
            <ac:spMk id="7" creationId="{7B46D00F-F883-386E-E653-BCCC0C2AB402}"/>
          </ac:spMkLst>
        </pc:spChg>
        <pc:spChg chg="del mod">
          <ac:chgData name="Toby Donaldson" userId="2e6e5431-bb17-4c41-9985-d39c50d83c73" providerId="ADAL" clId="{A86C17CE-7CFF-443E-96E5-E2C3E6CEFC2B}" dt="2024-10-17T05:04:46.989" v="7825" actId="21"/>
          <ac:spMkLst>
            <pc:docMk/>
            <pc:sldMk cId="1615613375" sldId="352"/>
            <ac:spMk id="8" creationId="{9E9DD409-AD65-B086-FD02-0E8757E1FBB0}"/>
          </ac:spMkLst>
        </pc:spChg>
        <pc:spChg chg="del mod">
          <ac:chgData name="Toby Donaldson" userId="2e6e5431-bb17-4c41-9985-d39c50d83c73" providerId="ADAL" clId="{A86C17CE-7CFF-443E-96E5-E2C3E6CEFC2B}" dt="2024-10-17T05:04:46.989" v="7825" actId="21"/>
          <ac:spMkLst>
            <pc:docMk/>
            <pc:sldMk cId="1615613375" sldId="352"/>
            <ac:spMk id="9" creationId="{A3759121-AC84-E0EB-CC6E-BEAD88E33696}"/>
          </ac:spMkLst>
        </pc:spChg>
        <pc:spChg chg="add del mod">
          <ac:chgData name="Toby Donaldson" userId="2e6e5431-bb17-4c41-9985-d39c50d83c73" providerId="ADAL" clId="{A86C17CE-7CFF-443E-96E5-E2C3E6CEFC2B}" dt="2024-10-17T17:57:46.519" v="8911" actId="21"/>
          <ac:spMkLst>
            <pc:docMk/>
            <pc:sldMk cId="1615613375" sldId="352"/>
            <ac:spMk id="12" creationId="{7B226C07-3275-1E87-725B-36925A45B129}"/>
          </ac:spMkLst>
        </pc:spChg>
        <pc:spChg chg="add mod">
          <ac:chgData name="Toby Donaldson" userId="2e6e5431-bb17-4c41-9985-d39c50d83c73" providerId="ADAL" clId="{A86C17CE-7CFF-443E-96E5-E2C3E6CEFC2B}" dt="2024-10-17T05:06:18.641" v="7955" actId="1076"/>
          <ac:spMkLst>
            <pc:docMk/>
            <pc:sldMk cId="1615613375" sldId="352"/>
            <ac:spMk id="13" creationId="{F401F5E1-5B64-55B1-504D-FE6D710C86F7}"/>
          </ac:spMkLst>
        </pc:spChg>
        <pc:spChg chg="add mod">
          <ac:chgData name="Toby Donaldson" userId="2e6e5431-bb17-4c41-9985-d39c50d83c73" providerId="ADAL" clId="{A86C17CE-7CFF-443E-96E5-E2C3E6CEFC2B}" dt="2024-10-17T17:57:59.599" v="8913" actId="1076"/>
          <ac:spMkLst>
            <pc:docMk/>
            <pc:sldMk cId="1615613375" sldId="352"/>
            <ac:spMk id="14" creationId="{C475307A-41A1-7041-17FD-0972CEC30F7A}"/>
          </ac:spMkLst>
        </pc:spChg>
        <pc:cxnChg chg="del mod">
          <ac:chgData name="Toby Donaldson" userId="2e6e5431-bb17-4c41-9985-d39c50d83c73" providerId="ADAL" clId="{A86C17CE-7CFF-443E-96E5-E2C3E6CEFC2B}" dt="2024-10-17T05:04:46.989" v="7825" actId="21"/>
          <ac:cxnSpMkLst>
            <pc:docMk/>
            <pc:sldMk cId="1615613375" sldId="352"/>
            <ac:cxnSpMk id="11" creationId="{7B76FD0F-B5A3-2A04-9128-E41AFD2D825F}"/>
          </ac:cxnSpMkLst>
        </pc:cxnChg>
        <pc:cxnChg chg="del mod">
          <ac:chgData name="Toby Donaldson" userId="2e6e5431-bb17-4c41-9985-d39c50d83c73" providerId="ADAL" clId="{A86C17CE-7CFF-443E-96E5-E2C3E6CEFC2B}" dt="2024-10-17T05:04:46.989" v="7825" actId="21"/>
          <ac:cxnSpMkLst>
            <pc:docMk/>
            <pc:sldMk cId="1615613375" sldId="352"/>
            <ac:cxnSpMk id="15" creationId="{D26765DA-20F1-64AC-689F-E9505A535923}"/>
          </ac:cxnSpMkLst>
        </pc:cxn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578372094" sldId="352"/>
        </pc:sldMkLst>
      </pc:sldChg>
      <pc:sldChg chg="addSp modSp add mod">
        <pc:chgData name="Toby Donaldson" userId="2e6e5431-bb17-4c41-9985-d39c50d83c73" providerId="ADAL" clId="{A86C17CE-7CFF-443E-96E5-E2C3E6CEFC2B}" dt="2024-10-17T17:58:19.183" v="8915" actId="14100"/>
        <pc:sldMkLst>
          <pc:docMk/>
          <pc:sldMk cId="1063097408" sldId="353"/>
        </pc:sldMkLst>
        <pc:spChg chg="add mod">
          <ac:chgData name="Toby Donaldson" userId="2e6e5431-bb17-4c41-9985-d39c50d83c73" providerId="ADAL" clId="{A86C17CE-7CFF-443E-96E5-E2C3E6CEFC2B}" dt="2024-10-17T05:07:13.308" v="7998" actId="1076"/>
          <ac:spMkLst>
            <pc:docMk/>
            <pc:sldMk cId="1063097408" sldId="353"/>
            <ac:spMk id="6" creationId="{A9863DFC-40D9-3BC5-6BBF-25AC55608504}"/>
          </ac:spMkLst>
        </pc:spChg>
        <pc:spChg chg="add mod">
          <ac:chgData name="Toby Donaldson" userId="2e6e5431-bb17-4c41-9985-d39c50d83c73" providerId="ADAL" clId="{A86C17CE-7CFF-443E-96E5-E2C3E6CEFC2B}" dt="2024-10-17T17:58:16.108" v="8914" actId="1076"/>
          <ac:spMkLst>
            <pc:docMk/>
            <pc:sldMk cId="1063097408" sldId="353"/>
            <ac:spMk id="7" creationId="{48CE093E-3C1B-D097-27E5-AD656C76CDFE}"/>
          </ac:spMkLst>
        </pc:spChg>
        <pc:spChg chg="add mod">
          <ac:chgData name="Toby Donaldson" userId="2e6e5431-bb17-4c41-9985-d39c50d83c73" providerId="ADAL" clId="{A86C17CE-7CFF-443E-96E5-E2C3E6CEFC2B}" dt="2024-10-17T05:08:24.917" v="8107" actId="1076"/>
          <ac:spMkLst>
            <pc:docMk/>
            <pc:sldMk cId="1063097408" sldId="353"/>
            <ac:spMk id="8" creationId="{C9FE06EA-DB9C-2DB8-AF61-BECBE4D293E2}"/>
          </ac:spMkLst>
        </pc:spChg>
        <pc:cxnChg chg="add">
          <ac:chgData name="Toby Donaldson" userId="2e6e5431-bb17-4c41-9985-d39c50d83c73" providerId="ADAL" clId="{A86C17CE-7CFF-443E-96E5-E2C3E6CEFC2B}" dt="2024-10-17T05:08:32.643" v="8108" actId="11529"/>
          <ac:cxnSpMkLst>
            <pc:docMk/>
            <pc:sldMk cId="1063097408" sldId="353"/>
            <ac:cxnSpMk id="10" creationId="{DF933FDF-7373-D0C8-6063-409FB4EB1FC9}"/>
          </ac:cxnSpMkLst>
        </pc:cxnChg>
        <pc:cxnChg chg="add mod">
          <ac:chgData name="Toby Donaldson" userId="2e6e5431-bb17-4c41-9985-d39c50d83c73" providerId="ADAL" clId="{A86C17CE-7CFF-443E-96E5-E2C3E6CEFC2B}" dt="2024-10-17T17:58:19.183" v="8915" actId="14100"/>
          <ac:cxnSpMkLst>
            <pc:docMk/>
            <pc:sldMk cId="1063097408" sldId="353"/>
            <ac:cxnSpMk id="14" creationId="{5AD912C6-E561-F04F-AC0F-9FA1104E87A1}"/>
          </ac:cxnSpMkLst>
        </pc:cxnChg>
        <pc:cxnChg chg="add">
          <ac:chgData name="Toby Donaldson" userId="2e6e5431-bb17-4c41-9985-d39c50d83c73" providerId="ADAL" clId="{A86C17CE-7CFF-443E-96E5-E2C3E6CEFC2B}" dt="2024-10-17T05:08:47.071" v="8110" actId="11529"/>
          <ac:cxnSpMkLst>
            <pc:docMk/>
            <pc:sldMk cId="1063097408" sldId="353"/>
            <ac:cxnSpMk id="16" creationId="{32B38B65-B8F2-E8AC-4C55-FF0458427CD3}"/>
          </ac:cxnSpMkLst>
        </pc:cxn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040492478" sldId="353"/>
        </pc:sldMkLst>
      </pc:sldChg>
      <pc:sldChg chg="modSp add mod">
        <pc:chgData name="Toby Donaldson" userId="2e6e5431-bb17-4c41-9985-d39c50d83c73" providerId="ADAL" clId="{A86C17CE-7CFF-443E-96E5-E2C3E6CEFC2B}" dt="2024-10-17T05:10:27.534" v="8217" actId="5793"/>
        <pc:sldMkLst>
          <pc:docMk/>
          <pc:sldMk cId="437704892" sldId="354"/>
        </pc:sldMkLst>
        <pc:spChg chg="mod">
          <ac:chgData name="Toby Donaldson" userId="2e6e5431-bb17-4c41-9985-d39c50d83c73" providerId="ADAL" clId="{A86C17CE-7CFF-443E-96E5-E2C3E6CEFC2B}" dt="2024-10-17T05:09:52.306" v="8132" actId="1076"/>
          <ac:spMkLst>
            <pc:docMk/>
            <pc:sldMk cId="437704892" sldId="354"/>
            <ac:spMk id="3" creationId="{9943B764-4706-0014-BD25-4A3CF8D44015}"/>
          </ac:spMkLst>
        </pc:spChg>
        <pc:spChg chg="mod">
          <ac:chgData name="Toby Donaldson" userId="2e6e5431-bb17-4c41-9985-d39c50d83c73" providerId="ADAL" clId="{A86C17CE-7CFF-443E-96E5-E2C3E6CEFC2B}" dt="2024-10-17T05:10:27.534" v="8217" actId="5793"/>
          <ac:spMkLst>
            <pc:docMk/>
            <pc:sldMk cId="437704892" sldId="354"/>
            <ac:spMk id="5" creationId="{9630CC66-DFDB-9A37-7F2E-5AABA143149E}"/>
          </ac:spMkLst>
        </pc:spChg>
        <pc:spChg chg="mod">
          <ac:chgData name="Toby Donaldson" userId="2e6e5431-bb17-4c41-9985-d39c50d83c73" providerId="ADAL" clId="{A86C17CE-7CFF-443E-96E5-E2C3E6CEFC2B}" dt="2024-10-17T05:09:47.068" v="8131" actId="207"/>
          <ac:spMkLst>
            <pc:docMk/>
            <pc:sldMk cId="437704892" sldId="354"/>
            <ac:spMk id="12" creationId="{066E2E20-37CC-C89E-21D9-257CD0B8BBE9}"/>
          </ac:spMkLst>
        </pc:spChg>
        <pc:spChg chg="mod">
          <ac:chgData name="Toby Donaldson" userId="2e6e5431-bb17-4c41-9985-d39c50d83c73" providerId="ADAL" clId="{A86C17CE-7CFF-443E-96E5-E2C3E6CEFC2B}" dt="2024-10-17T05:09:54.832" v="8133" actId="1076"/>
          <ac:spMkLst>
            <pc:docMk/>
            <pc:sldMk cId="437704892" sldId="354"/>
            <ac:spMk id="13" creationId="{B8BF20C8-A403-F3E8-7153-87B86874CC4D}"/>
          </ac:spMkLst>
        </pc:spChg>
        <pc:cxnChg chg="mod">
          <ac:chgData name="Toby Donaldson" userId="2e6e5431-bb17-4c41-9985-d39c50d83c73" providerId="ADAL" clId="{A86C17CE-7CFF-443E-96E5-E2C3E6CEFC2B}" dt="2024-10-17T05:09:32.974" v="8129" actId="14100"/>
          <ac:cxnSpMkLst>
            <pc:docMk/>
            <pc:sldMk cId="437704892" sldId="354"/>
            <ac:cxnSpMk id="14" creationId="{791B0751-D78A-CC11-51FA-2530A93E3869}"/>
          </ac:cxnSpMkLst>
        </pc:cxnChg>
        <pc:cxnChg chg="mod">
          <ac:chgData name="Toby Donaldson" userId="2e6e5431-bb17-4c41-9985-d39c50d83c73" providerId="ADAL" clId="{A86C17CE-7CFF-443E-96E5-E2C3E6CEFC2B}" dt="2024-10-17T05:09:29.187" v="8128" actId="14100"/>
          <ac:cxnSpMkLst>
            <pc:docMk/>
            <pc:sldMk cId="437704892" sldId="354"/>
            <ac:cxnSpMk id="16" creationId="{A312F13B-DF60-E594-4DB7-A7C79E31CEF9}"/>
          </ac:cxnSpMkLst>
        </pc:cxn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488601082" sldId="355"/>
        </pc:sldMkLst>
      </pc:sldChg>
      <pc:sldChg chg="addSp delSp modSp add mod">
        <pc:chgData name="Toby Donaldson" userId="2e6e5431-bb17-4c41-9985-d39c50d83c73" providerId="ADAL" clId="{A86C17CE-7CFF-443E-96E5-E2C3E6CEFC2B}" dt="2024-10-21T02:57:12.151" v="12002" actId="20577"/>
        <pc:sldMkLst>
          <pc:docMk/>
          <pc:sldMk cId="2809845948" sldId="355"/>
        </pc:sldMkLst>
        <pc:spChg chg="mod">
          <ac:chgData name="Toby Donaldson" userId="2e6e5431-bb17-4c41-9985-d39c50d83c73" providerId="ADAL" clId="{A86C17CE-7CFF-443E-96E5-E2C3E6CEFC2B}" dt="2024-10-17T05:13:46.093" v="8677" actId="1076"/>
          <ac:spMkLst>
            <pc:docMk/>
            <pc:sldMk cId="2809845948" sldId="355"/>
            <ac:spMk id="3" creationId="{F6975072-06F0-4E73-01FE-F4434C8378AD}"/>
          </ac:spMkLst>
        </pc:spChg>
        <pc:spChg chg="mod">
          <ac:chgData name="Toby Donaldson" userId="2e6e5431-bb17-4c41-9985-d39c50d83c73" providerId="ADAL" clId="{A86C17CE-7CFF-443E-96E5-E2C3E6CEFC2B}" dt="2024-10-17T05:13:46.093" v="8677" actId="1076"/>
          <ac:spMkLst>
            <pc:docMk/>
            <pc:sldMk cId="2809845948" sldId="355"/>
            <ac:spMk id="5" creationId="{9E9C4982-0F78-BB1A-6EB8-8A3709BBA781}"/>
          </ac:spMkLst>
        </pc:spChg>
        <pc:spChg chg="del">
          <ac:chgData name="Toby Donaldson" userId="2e6e5431-bb17-4c41-9985-d39c50d83c73" providerId="ADAL" clId="{A86C17CE-7CFF-443E-96E5-E2C3E6CEFC2B}" dt="2024-10-17T05:10:53.114" v="8219" actId="21"/>
          <ac:spMkLst>
            <pc:docMk/>
            <pc:sldMk cId="2809845948" sldId="355"/>
            <ac:spMk id="6" creationId="{30676151-1C3E-7EBF-40DA-FCB0519382C1}"/>
          </ac:spMkLst>
        </pc:spChg>
        <pc:spChg chg="del">
          <ac:chgData name="Toby Donaldson" userId="2e6e5431-bb17-4c41-9985-d39c50d83c73" providerId="ADAL" clId="{A86C17CE-7CFF-443E-96E5-E2C3E6CEFC2B}" dt="2024-10-17T05:10:53.114" v="8219" actId="21"/>
          <ac:spMkLst>
            <pc:docMk/>
            <pc:sldMk cId="2809845948" sldId="355"/>
            <ac:spMk id="7" creationId="{111A0C25-DA79-A829-3E7C-2AF2D298CC7F}"/>
          </ac:spMkLst>
        </pc:spChg>
        <pc:spChg chg="del">
          <ac:chgData name="Toby Donaldson" userId="2e6e5431-bb17-4c41-9985-d39c50d83c73" providerId="ADAL" clId="{A86C17CE-7CFF-443E-96E5-E2C3E6CEFC2B}" dt="2024-10-17T05:10:53.114" v="8219" actId="21"/>
          <ac:spMkLst>
            <pc:docMk/>
            <pc:sldMk cId="2809845948" sldId="355"/>
            <ac:spMk id="8" creationId="{948A945F-4EBE-D85F-0934-E60ABD761E80}"/>
          </ac:spMkLst>
        </pc:spChg>
        <pc:spChg chg="add mod">
          <ac:chgData name="Toby Donaldson" userId="2e6e5431-bb17-4c41-9985-d39c50d83c73" providerId="ADAL" clId="{A86C17CE-7CFF-443E-96E5-E2C3E6CEFC2B}" dt="2024-10-17T05:13:46.093" v="8677" actId="1076"/>
          <ac:spMkLst>
            <pc:docMk/>
            <pc:sldMk cId="2809845948" sldId="355"/>
            <ac:spMk id="9" creationId="{2085CE64-8C6A-FD18-753E-7DA0B4C18575}"/>
          </ac:spMkLst>
        </pc:spChg>
        <pc:spChg chg="add mod">
          <ac:chgData name="Toby Donaldson" userId="2e6e5431-bb17-4c41-9985-d39c50d83c73" providerId="ADAL" clId="{A86C17CE-7CFF-443E-96E5-E2C3E6CEFC2B}" dt="2024-10-21T02:57:12.151" v="12002" actId="20577"/>
          <ac:spMkLst>
            <pc:docMk/>
            <pc:sldMk cId="2809845948" sldId="355"/>
            <ac:spMk id="11" creationId="{6CFDC11D-8170-8D79-62C7-35459FFC25C1}"/>
          </ac:spMkLst>
        </pc:spChg>
        <pc:spChg chg="mod">
          <ac:chgData name="Toby Donaldson" userId="2e6e5431-bb17-4c41-9985-d39c50d83c73" providerId="ADAL" clId="{A86C17CE-7CFF-443E-96E5-E2C3E6CEFC2B}" dt="2024-10-17T05:13:46.093" v="8677" actId="1076"/>
          <ac:spMkLst>
            <pc:docMk/>
            <pc:sldMk cId="2809845948" sldId="355"/>
            <ac:spMk id="12" creationId="{A5B6119D-5D69-035A-9B90-D566D1C30ED3}"/>
          </ac:spMkLst>
        </pc:spChg>
        <pc:spChg chg="mod">
          <ac:chgData name="Toby Donaldson" userId="2e6e5431-bb17-4c41-9985-d39c50d83c73" providerId="ADAL" clId="{A86C17CE-7CFF-443E-96E5-E2C3E6CEFC2B}" dt="2024-10-17T05:13:46.093" v="8677" actId="1076"/>
          <ac:spMkLst>
            <pc:docMk/>
            <pc:sldMk cId="2809845948" sldId="355"/>
            <ac:spMk id="13" creationId="{221215A4-44CF-CE78-A95F-E620638585DC}"/>
          </ac:spMkLst>
        </pc:spChg>
        <pc:cxnChg chg="del mod">
          <ac:chgData name="Toby Donaldson" userId="2e6e5431-bb17-4c41-9985-d39c50d83c73" providerId="ADAL" clId="{A86C17CE-7CFF-443E-96E5-E2C3E6CEFC2B}" dt="2024-10-17T05:10:53.114" v="8219" actId="21"/>
          <ac:cxnSpMkLst>
            <pc:docMk/>
            <pc:sldMk cId="2809845948" sldId="355"/>
            <ac:cxnSpMk id="10" creationId="{B838A381-C58C-93F4-3661-5B059585B053}"/>
          </ac:cxnSpMkLst>
        </pc:cxnChg>
        <pc:cxnChg chg="del mod">
          <ac:chgData name="Toby Donaldson" userId="2e6e5431-bb17-4c41-9985-d39c50d83c73" providerId="ADAL" clId="{A86C17CE-7CFF-443E-96E5-E2C3E6CEFC2B}" dt="2024-10-17T05:10:53.114" v="8219" actId="21"/>
          <ac:cxnSpMkLst>
            <pc:docMk/>
            <pc:sldMk cId="2809845948" sldId="355"/>
            <ac:cxnSpMk id="14" creationId="{1ED1A4F0-807B-E300-163F-C9D3E72B3422}"/>
          </ac:cxnSpMkLst>
        </pc:cxnChg>
        <pc:cxnChg chg="del mod">
          <ac:chgData name="Toby Donaldson" userId="2e6e5431-bb17-4c41-9985-d39c50d83c73" providerId="ADAL" clId="{A86C17CE-7CFF-443E-96E5-E2C3E6CEFC2B}" dt="2024-10-17T05:10:53.114" v="8219" actId="21"/>
          <ac:cxnSpMkLst>
            <pc:docMk/>
            <pc:sldMk cId="2809845948" sldId="355"/>
            <ac:cxnSpMk id="16" creationId="{E204B1BB-6526-0A10-9E6B-C0181AF796AF}"/>
          </ac:cxnSpMkLst>
        </pc:cxnChg>
      </pc:sldChg>
      <pc:sldChg chg="addSp modSp add mod">
        <pc:chgData name="Toby Donaldson" userId="2e6e5431-bb17-4c41-9985-d39c50d83c73" providerId="ADAL" clId="{A86C17CE-7CFF-443E-96E5-E2C3E6CEFC2B}" dt="2024-10-17T05:14:47.051" v="8850" actId="14100"/>
        <pc:sldMkLst>
          <pc:docMk/>
          <pc:sldMk cId="2745005155" sldId="356"/>
        </pc:sldMkLst>
        <pc:spChg chg="add mod">
          <ac:chgData name="Toby Donaldson" userId="2e6e5431-bb17-4c41-9985-d39c50d83c73" providerId="ADAL" clId="{A86C17CE-7CFF-443E-96E5-E2C3E6CEFC2B}" dt="2024-10-17T05:14:47.051" v="8850" actId="14100"/>
          <ac:spMkLst>
            <pc:docMk/>
            <pc:sldMk cId="2745005155" sldId="356"/>
            <ac:spMk id="6" creationId="{BB8FC3F0-6035-89BB-73A5-6565F497EF82}"/>
          </ac:spMkLst>
        </pc:sp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505743955" sldId="356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416104049" sldId="357"/>
        </pc:sldMkLst>
      </pc:sldChg>
      <pc:sldChg chg="add">
        <pc:chgData name="Toby Donaldson" userId="2e6e5431-bb17-4c41-9985-d39c50d83c73" providerId="ADAL" clId="{A86C17CE-7CFF-443E-96E5-E2C3E6CEFC2B}" dt="2024-10-17T17:57:42.511" v="8910" actId="2890"/>
        <pc:sldMkLst>
          <pc:docMk/>
          <pc:sldMk cId="3119766122" sldId="357"/>
        </pc:sldMkLst>
      </pc:sldChg>
      <pc:sldChg chg="addSp delSp modSp new mod">
        <pc:chgData name="Toby Donaldson" userId="2e6e5431-bb17-4c41-9985-d39c50d83c73" providerId="ADAL" clId="{A86C17CE-7CFF-443E-96E5-E2C3E6CEFC2B}" dt="2024-10-17T18:59:39.699" v="10501" actId="1076"/>
        <pc:sldMkLst>
          <pc:docMk/>
          <pc:sldMk cId="554056988" sldId="358"/>
        </pc:sldMkLst>
        <pc:spChg chg="del">
          <ac:chgData name="Toby Donaldson" userId="2e6e5431-bb17-4c41-9985-d39c50d83c73" providerId="ADAL" clId="{A86C17CE-7CFF-443E-96E5-E2C3E6CEFC2B}" dt="2024-10-17T18:21:13.509" v="8980" actId="21"/>
          <ac:spMkLst>
            <pc:docMk/>
            <pc:sldMk cId="554056988" sldId="358"/>
            <ac:spMk id="2" creationId="{2FD2FF3D-48BE-ECC5-A184-CBA42A095CBA}"/>
          </ac:spMkLst>
        </pc:spChg>
        <pc:spChg chg="del">
          <ac:chgData name="Toby Donaldson" userId="2e6e5431-bb17-4c41-9985-d39c50d83c73" providerId="ADAL" clId="{A86C17CE-7CFF-443E-96E5-E2C3E6CEFC2B}" dt="2024-10-17T18:21:18.083" v="8981" actId="21"/>
          <ac:spMkLst>
            <pc:docMk/>
            <pc:sldMk cId="554056988" sldId="358"/>
            <ac:spMk id="3" creationId="{2260418F-6B20-FC31-4FE3-20D5E1A157F0}"/>
          </ac:spMkLst>
        </pc:spChg>
        <pc:spChg chg="add del mod">
          <ac:chgData name="Toby Donaldson" userId="2e6e5431-bb17-4c41-9985-d39c50d83c73" providerId="ADAL" clId="{A86C17CE-7CFF-443E-96E5-E2C3E6CEFC2B}" dt="2024-10-17T18:38:30.269" v="9779" actId="21"/>
          <ac:spMkLst>
            <pc:docMk/>
            <pc:sldMk cId="554056988" sldId="358"/>
            <ac:spMk id="7" creationId="{3BFADD1C-0D17-0E37-4779-088D4A8CB97F}"/>
          </ac:spMkLst>
        </pc:spChg>
        <pc:spChg chg="add mod">
          <ac:chgData name="Toby Donaldson" userId="2e6e5431-bb17-4c41-9985-d39c50d83c73" providerId="ADAL" clId="{A86C17CE-7CFF-443E-96E5-E2C3E6CEFC2B}" dt="2024-10-17T18:38:40.065" v="9782" actId="14100"/>
          <ac:spMkLst>
            <pc:docMk/>
            <pc:sldMk cId="554056988" sldId="358"/>
            <ac:spMk id="8" creationId="{99B784FE-CE35-2203-2AE3-773A19BAF3BB}"/>
          </ac:spMkLst>
        </pc:spChg>
        <pc:spChg chg="add mod">
          <ac:chgData name="Toby Donaldson" userId="2e6e5431-bb17-4c41-9985-d39c50d83c73" providerId="ADAL" clId="{A86C17CE-7CFF-443E-96E5-E2C3E6CEFC2B}" dt="2024-10-17T18:59:37.038" v="10500" actId="1076"/>
          <ac:spMkLst>
            <pc:docMk/>
            <pc:sldMk cId="554056988" sldId="358"/>
            <ac:spMk id="9" creationId="{80C8FA80-D8DC-D8D4-376F-8DD45D66817B}"/>
          </ac:spMkLst>
        </pc:spChg>
        <pc:spChg chg="add del mod">
          <ac:chgData name="Toby Donaldson" userId="2e6e5431-bb17-4c41-9985-d39c50d83c73" providerId="ADAL" clId="{A86C17CE-7CFF-443E-96E5-E2C3E6CEFC2B}" dt="2024-10-17T18:59:21.533" v="10498" actId="21"/>
          <ac:spMkLst>
            <pc:docMk/>
            <pc:sldMk cId="554056988" sldId="358"/>
            <ac:spMk id="10" creationId="{C4634BCC-7EC3-C058-8259-A16D9DD27BC7}"/>
          </ac:spMkLst>
        </pc:spChg>
        <pc:spChg chg="add del mod">
          <ac:chgData name="Toby Donaldson" userId="2e6e5431-bb17-4c41-9985-d39c50d83c73" providerId="ADAL" clId="{A86C17CE-7CFF-443E-96E5-E2C3E6CEFC2B}" dt="2024-10-17T18:38:33.936" v="9780" actId="21"/>
          <ac:spMkLst>
            <pc:docMk/>
            <pc:sldMk cId="554056988" sldId="358"/>
            <ac:spMk id="12" creationId="{54725F44-A922-951E-1F96-9944BB4BF532}"/>
          </ac:spMkLst>
        </pc:spChg>
        <pc:spChg chg="add mod">
          <ac:chgData name="Toby Donaldson" userId="2e6e5431-bb17-4c41-9985-d39c50d83c73" providerId="ADAL" clId="{A86C17CE-7CFF-443E-96E5-E2C3E6CEFC2B}" dt="2024-10-17T18:58:42.053" v="10497" actId="20577"/>
          <ac:spMkLst>
            <pc:docMk/>
            <pc:sldMk cId="554056988" sldId="358"/>
            <ac:spMk id="13" creationId="{2AAFF7AE-6FFF-20F5-E870-C30C5520DC04}"/>
          </ac:spMkLst>
        </pc:spChg>
        <pc:spChg chg="add mod">
          <ac:chgData name="Toby Donaldson" userId="2e6e5431-bb17-4c41-9985-d39c50d83c73" providerId="ADAL" clId="{A86C17CE-7CFF-443E-96E5-E2C3E6CEFC2B}" dt="2024-10-17T18:39:12.892" v="9806" actId="113"/>
          <ac:spMkLst>
            <pc:docMk/>
            <pc:sldMk cId="554056988" sldId="358"/>
            <ac:spMk id="14" creationId="{E663C218-EC34-CD9E-2E55-68E4EB886100}"/>
          </ac:spMkLst>
        </pc:spChg>
        <pc:picChg chg="add mod">
          <ac:chgData name="Toby Donaldson" userId="2e6e5431-bb17-4c41-9985-d39c50d83c73" providerId="ADAL" clId="{A86C17CE-7CFF-443E-96E5-E2C3E6CEFC2B}" dt="2024-10-17T18:59:39.699" v="10501" actId="1076"/>
          <ac:picMkLst>
            <pc:docMk/>
            <pc:sldMk cId="554056988" sldId="358"/>
            <ac:picMk id="6" creationId="{D860047A-A304-87AB-BAE0-7A9C899CF79D}"/>
          </ac:picMkLst>
        </pc:pic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516446095" sldId="358"/>
        </pc:sldMkLst>
      </pc:sldChg>
      <pc:sldChg chg="add del">
        <pc:chgData name="Toby Donaldson" userId="2e6e5431-bb17-4c41-9985-d39c50d83c73" providerId="ADAL" clId="{A86C17CE-7CFF-443E-96E5-E2C3E6CEFC2B}" dt="2024-10-17T19:01:15.309" v="10504" actId="2696"/>
        <pc:sldMkLst>
          <pc:docMk/>
          <pc:sldMk cId="2198964978" sldId="359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919385683" sldId="359"/>
        </pc:sldMkLst>
      </pc:sldChg>
      <pc:sldChg chg="addSp delSp modSp add mod">
        <pc:chgData name="Toby Donaldson" userId="2e6e5431-bb17-4c41-9985-d39c50d83c73" providerId="ADAL" clId="{A86C17CE-7CFF-443E-96E5-E2C3E6CEFC2B}" dt="2024-10-17T19:30:42.433" v="11200" actId="20577"/>
        <pc:sldMkLst>
          <pc:docMk/>
          <pc:sldMk cId="4070484776" sldId="359"/>
        </pc:sldMkLst>
        <pc:spChg chg="add del">
          <ac:chgData name="Toby Donaldson" userId="2e6e5431-bb17-4c41-9985-d39c50d83c73" providerId="ADAL" clId="{A86C17CE-7CFF-443E-96E5-E2C3E6CEFC2B}" dt="2024-10-17T19:01:54.162" v="10507" actId="22"/>
          <ac:spMkLst>
            <pc:docMk/>
            <pc:sldMk cId="4070484776" sldId="359"/>
            <ac:spMk id="3" creationId="{CD0CC94F-39D8-77DF-F75F-77296C4D2F0E}"/>
          </ac:spMkLst>
        </pc:spChg>
        <pc:spChg chg="add mod">
          <ac:chgData name="Toby Donaldson" userId="2e6e5431-bb17-4c41-9985-d39c50d83c73" providerId="ADAL" clId="{A86C17CE-7CFF-443E-96E5-E2C3E6CEFC2B}" dt="2024-10-17T19:20:14.035" v="10911" actId="20577"/>
          <ac:spMkLst>
            <pc:docMk/>
            <pc:sldMk cId="4070484776" sldId="359"/>
            <ac:spMk id="5" creationId="{26539832-25B9-B678-FC28-155BA30DF887}"/>
          </ac:spMkLst>
        </pc:spChg>
        <pc:spChg chg="add mod">
          <ac:chgData name="Toby Donaldson" userId="2e6e5431-bb17-4c41-9985-d39c50d83c73" providerId="ADAL" clId="{A86C17CE-7CFF-443E-96E5-E2C3E6CEFC2B}" dt="2024-10-17T19:04:45.741" v="10575" actId="1076"/>
          <ac:spMkLst>
            <pc:docMk/>
            <pc:sldMk cId="4070484776" sldId="359"/>
            <ac:spMk id="7" creationId="{14ADD18A-0947-E9F8-6291-FC26DB89D96F}"/>
          </ac:spMkLst>
        </pc:spChg>
        <pc:spChg chg="del">
          <ac:chgData name="Toby Donaldson" userId="2e6e5431-bb17-4c41-9985-d39c50d83c73" providerId="ADAL" clId="{A86C17CE-7CFF-443E-96E5-E2C3E6CEFC2B}" dt="2024-10-17T19:02:42.604" v="10522" actId="21"/>
          <ac:spMkLst>
            <pc:docMk/>
            <pc:sldMk cId="4070484776" sldId="359"/>
            <ac:spMk id="8" creationId="{F6B1629C-9D80-74FF-44E8-6F972BBE0C28}"/>
          </ac:spMkLst>
        </pc:spChg>
        <pc:spChg chg="mod">
          <ac:chgData name="Toby Donaldson" userId="2e6e5431-bb17-4c41-9985-d39c50d83c73" providerId="ADAL" clId="{A86C17CE-7CFF-443E-96E5-E2C3E6CEFC2B}" dt="2024-10-17T19:03:41.823" v="10539" actId="1076"/>
          <ac:spMkLst>
            <pc:docMk/>
            <pc:sldMk cId="4070484776" sldId="359"/>
            <ac:spMk id="9" creationId="{B334E2B2-4798-5B0E-D023-723599DEB4D0}"/>
          </ac:spMkLst>
        </pc:spChg>
        <pc:spChg chg="add mod">
          <ac:chgData name="Toby Donaldson" userId="2e6e5431-bb17-4c41-9985-d39c50d83c73" providerId="ADAL" clId="{A86C17CE-7CFF-443E-96E5-E2C3E6CEFC2B}" dt="2024-10-17T19:30:42.433" v="11200" actId="20577"/>
          <ac:spMkLst>
            <pc:docMk/>
            <pc:sldMk cId="4070484776" sldId="359"/>
            <ac:spMk id="12" creationId="{330AC1AF-D9DA-F15A-6CAC-29EB2DF44A63}"/>
          </ac:spMkLst>
        </pc:spChg>
        <pc:spChg chg="mod">
          <ac:chgData name="Toby Donaldson" userId="2e6e5431-bb17-4c41-9985-d39c50d83c73" providerId="ADAL" clId="{A86C17CE-7CFF-443E-96E5-E2C3E6CEFC2B}" dt="2024-10-17T19:02:45.262" v="10523" actId="1076"/>
          <ac:spMkLst>
            <pc:docMk/>
            <pc:sldMk cId="4070484776" sldId="359"/>
            <ac:spMk id="13" creationId="{175E9AE4-A71D-D55A-E235-33328B96C5C6}"/>
          </ac:spMkLst>
        </pc:spChg>
        <pc:spChg chg="add mod">
          <ac:chgData name="Toby Donaldson" userId="2e6e5431-bb17-4c41-9985-d39c50d83c73" providerId="ADAL" clId="{A86C17CE-7CFF-443E-96E5-E2C3E6CEFC2B}" dt="2024-10-17T19:06:11.316" v="10643" actId="1076"/>
          <ac:spMkLst>
            <pc:docMk/>
            <pc:sldMk cId="4070484776" sldId="359"/>
            <ac:spMk id="16" creationId="{70C58170-0CB1-4EC2-2A7A-CED3E74C023E}"/>
          </ac:spMkLst>
        </pc:spChg>
        <pc:picChg chg="mod">
          <ac:chgData name="Toby Donaldson" userId="2e6e5431-bb17-4c41-9985-d39c50d83c73" providerId="ADAL" clId="{A86C17CE-7CFF-443E-96E5-E2C3E6CEFC2B}" dt="2024-10-17T19:03:38.347" v="10538" actId="1076"/>
          <ac:picMkLst>
            <pc:docMk/>
            <pc:sldMk cId="4070484776" sldId="359"/>
            <ac:picMk id="6" creationId="{9295327E-4043-046E-E4C0-C2B3E8006154}"/>
          </ac:picMkLst>
        </pc:picChg>
        <pc:cxnChg chg="add mod">
          <ac:chgData name="Toby Donaldson" userId="2e6e5431-bb17-4c41-9985-d39c50d83c73" providerId="ADAL" clId="{A86C17CE-7CFF-443E-96E5-E2C3E6CEFC2B}" dt="2024-10-17T19:16:33.719" v="10878" actId="14100"/>
          <ac:cxnSpMkLst>
            <pc:docMk/>
            <pc:sldMk cId="4070484776" sldId="359"/>
            <ac:cxnSpMk id="11" creationId="{CA0117A1-DAFC-B40C-8001-43FB746304E7}"/>
          </ac:cxnSpMkLst>
        </pc:cxnChg>
        <pc:cxnChg chg="add mod">
          <ac:chgData name="Toby Donaldson" userId="2e6e5431-bb17-4c41-9985-d39c50d83c73" providerId="ADAL" clId="{A86C17CE-7CFF-443E-96E5-E2C3E6CEFC2B}" dt="2024-10-17T19:16:36.107" v="10879" actId="14100"/>
          <ac:cxnSpMkLst>
            <pc:docMk/>
            <pc:sldMk cId="4070484776" sldId="359"/>
            <ac:cxnSpMk id="15" creationId="{E55351D7-5425-8198-5A55-CFF7176C01D0}"/>
          </ac:cxnSpMkLst>
        </pc:cxnChg>
        <pc:cxnChg chg="add mod">
          <ac:chgData name="Toby Donaldson" userId="2e6e5431-bb17-4c41-9985-d39c50d83c73" providerId="ADAL" clId="{A86C17CE-7CFF-443E-96E5-E2C3E6CEFC2B}" dt="2024-10-17T19:16:30.119" v="10877" actId="14100"/>
          <ac:cxnSpMkLst>
            <pc:docMk/>
            <pc:sldMk cId="4070484776" sldId="359"/>
            <ac:cxnSpMk id="19" creationId="{ED2364AB-92C2-6949-21B9-B23553816618}"/>
          </ac:cxnSpMkLst>
        </pc:cxnChg>
      </pc:sldChg>
      <pc:sldChg chg="addSp delSp modSp add mod">
        <pc:chgData name="Toby Donaldson" userId="2e6e5431-bb17-4c41-9985-d39c50d83c73" providerId="ADAL" clId="{A86C17CE-7CFF-443E-96E5-E2C3E6CEFC2B}" dt="2024-10-17T19:31:46.542" v="11204"/>
        <pc:sldMkLst>
          <pc:docMk/>
          <pc:sldMk cId="917755974" sldId="360"/>
        </pc:sldMkLst>
        <pc:spChg chg="add mod">
          <ac:chgData name="Toby Donaldson" userId="2e6e5431-bb17-4c41-9985-d39c50d83c73" providerId="ADAL" clId="{A86C17CE-7CFF-443E-96E5-E2C3E6CEFC2B}" dt="2024-10-17T19:17:22.423" v="10883" actId="1076"/>
          <ac:spMkLst>
            <pc:docMk/>
            <pc:sldMk cId="917755974" sldId="360"/>
            <ac:spMk id="2" creationId="{1F272470-CA87-89FE-B3B5-6B4118379D1C}"/>
          </ac:spMkLst>
        </pc:spChg>
        <pc:spChg chg="add del mod">
          <ac:chgData name="Toby Donaldson" userId="2e6e5431-bb17-4c41-9985-d39c50d83c73" providerId="ADAL" clId="{A86C17CE-7CFF-443E-96E5-E2C3E6CEFC2B}" dt="2024-10-17T19:16:50.927" v="10880" actId="21"/>
          <ac:spMkLst>
            <pc:docMk/>
            <pc:sldMk cId="917755974" sldId="360"/>
            <ac:spMk id="3" creationId="{C3420E58-8236-5B2A-FB44-F931B9D158C7}"/>
          </ac:spMkLst>
        </pc:spChg>
        <pc:spChg chg="del mod">
          <ac:chgData name="Toby Donaldson" userId="2e6e5431-bb17-4c41-9985-d39c50d83c73" providerId="ADAL" clId="{A86C17CE-7CFF-443E-96E5-E2C3E6CEFC2B}" dt="2024-10-17T19:16:50.927" v="10880" actId="21"/>
          <ac:spMkLst>
            <pc:docMk/>
            <pc:sldMk cId="917755974" sldId="360"/>
            <ac:spMk id="5" creationId="{2814B1DF-64AB-C532-FA80-B4AFFD05A152}"/>
          </ac:spMkLst>
        </pc:spChg>
        <pc:spChg chg="del">
          <ac:chgData name="Toby Donaldson" userId="2e6e5431-bb17-4c41-9985-d39c50d83c73" providerId="ADAL" clId="{A86C17CE-7CFF-443E-96E5-E2C3E6CEFC2B}" dt="2024-10-17T19:16:50.927" v="10880" actId="21"/>
          <ac:spMkLst>
            <pc:docMk/>
            <pc:sldMk cId="917755974" sldId="360"/>
            <ac:spMk id="7" creationId="{D0A67635-A40F-89CA-C490-EAAB7D2922CB}"/>
          </ac:spMkLst>
        </pc:spChg>
        <pc:spChg chg="add mod ord">
          <ac:chgData name="Toby Donaldson" userId="2e6e5431-bb17-4c41-9985-d39c50d83c73" providerId="ADAL" clId="{A86C17CE-7CFF-443E-96E5-E2C3E6CEFC2B}" dt="2024-10-17T19:20:08.232" v="10904" actId="20577"/>
          <ac:spMkLst>
            <pc:docMk/>
            <pc:sldMk cId="917755974" sldId="360"/>
            <ac:spMk id="8" creationId="{AAC66A44-560B-8BFA-02DA-5682F9C14FCC}"/>
          </ac:spMkLst>
        </pc:spChg>
        <pc:spChg chg="add mod">
          <ac:chgData name="Toby Donaldson" userId="2e6e5431-bb17-4c41-9985-d39c50d83c73" providerId="ADAL" clId="{A86C17CE-7CFF-443E-96E5-E2C3E6CEFC2B}" dt="2024-10-17T19:17:03.264" v="10881"/>
          <ac:spMkLst>
            <pc:docMk/>
            <pc:sldMk cId="917755974" sldId="360"/>
            <ac:spMk id="10" creationId="{CF4E586D-12EB-413A-80A3-8CB44A6F0F3E}"/>
          </ac:spMkLst>
        </pc:spChg>
        <pc:spChg chg="del">
          <ac:chgData name="Toby Donaldson" userId="2e6e5431-bb17-4c41-9985-d39c50d83c73" providerId="ADAL" clId="{A86C17CE-7CFF-443E-96E5-E2C3E6CEFC2B}" dt="2024-10-17T19:16:50.927" v="10880" actId="21"/>
          <ac:spMkLst>
            <pc:docMk/>
            <pc:sldMk cId="917755974" sldId="360"/>
            <ac:spMk id="12" creationId="{B3C0885D-E367-CC94-5EA4-649851704641}"/>
          </ac:spMkLst>
        </pc:spChg>
        <pc:spChg chg="mod">
          <ac:chgData name="Toby Donaldson" userId="2e6e5431-bb17-4c41-9985-d39c50d83c73" providerId="ADAL" clId="{A86C17CE-7CFF-443E-96E5-E2C3E6CEFC2B}" dt="2024-10-17T19:07:36.296" v="10743" actId="1076"/>
          <ac:spMkLst>
            <pc:docMk/>
            <pc:sldMk cId="917755974" sldId="360"/>
            <ac:spMk id="16" creationId="{8F98E940-4951-D9A2-84A7-78769ADB4710}"/>
          </ac:spMkLst>
        </pc:spChg>
        <pc:spChg chg="add mod">
          <ac:chgData name="Toby Donaldson" userId="2e6e5431-bb17-4c41-9985-d39c50d83c73" providerId="ADAL" clId="{A86C17CE-7CFF-443E-96E5-E2C3E6CEFC2B}" dt="2024-10-17T19:31:46.542" v="11204"/>
          <ac:spMkLst>
            <pc:docMk/>
            <pc:sldMk cId="917755974" sldId="360"/>
            <ac:spMk id="17" creationId="{00C96747-79A2-7849-1169-3000FE289C41}"/>
          </ac:spMkLst>
        </pc:spChg>
        <pc:spChg chg="add mod">
          <ac:chgData name="Toby Donaldson" userId="2e6e5431-bb17-4c41-9985-d39c50d83c73" providerId="ADAL" clId="{A86C17CE-7CFF-443E-96E5-E2C3E6CEFC2B}" dt="2024-10-17T19:17:03.264" v="10881"/>
          <ac:spMkLst>
            <pc:docMk/>
            <pc:sldMk cId="917755974" sldId="360"/>
            <ac:spMk id="20" creationId="{1EBC4A0B-E1A3-2BA8-94CD-A78E294D68F3}"/>
          </ac:spMkLst>
        </pc:spChg>
        <pc:cxnChg chg="del mod">
          <ac:chgData name="Toby Donaldson" userId="2e6e5431-bb17-4c41-9985-d39c50d83c73" providerId="ADAL" clId="{A86C17CE-7CFF-443E-96E5-E2C3E6CEFC2B}" dt="2024-10-17T19:16:50.927" v="10880" actId="21"/>
          <ac:cxnSpMkLst>
            <pc:docMk/>
            <pc:sldMk cId="917755974" sldId="360"/>
            <ac:cxnSpMk id="11" creationId="{774B5789-663D-AC9B-F355-CA017ABC9958}"/>
          </ac:cxnSpMkLst>
        </pc:cxnChg>
        <pc:cxnChg chg="add mod">
          <ac:chgData name="Toby Donaldson" userId="2e6e5431-bb17-4c41-9985-d39c50d83c73" providerId="ADAL" clId="{A86C17CE-7CFF-443E-96E5-E2C3E6CEFC2B}" dt="2024-10-17T19:17:03.264" v="10881"/>
          <ac:cxnSpMkLst>
            <pc:docMk/>
            <pc:sldMk cId="917755974" sldId="360"/>
            <ac:cxnSpMk id="14" creationId="{80A55F8F-98FB-C936-4C9C-BB21CA369EB0}"/>
          </ac:cxnSpMkLst>
        </pc:cxnChg>
        <pc:cxnChg chg="del">
          <ac:chgData name="Toby Donaldson" userId="2e6e5431-bb17-4c41-9985-d39c50d83c73" providerId="ADAL" clId="{A86C17CE-7CFF-443E-96E5-E2C3E6CEFC2B}" dt="2024-10-17T19:16:50.927" v="10880" actId="21"/>
          <ac:cxnSpMkLst>
            <pc:docMk/>
            <pc:sldMk cId="917755974" sldId="360"/>
            <ac:cxnSpMk id="15" creationId="{308ADDF3-AC09-35AC-78CC-F5C5B2CD62EB}"/>
          </ac:cxnSpMkLst>
        </pc:cxnChg>
        <pc:cxnChg chg="add mod">
          <ac:chgData name="Toby Donaldson" userId="2e6e5431-bb17-4c41-9985-d39c50d83c73" providerId="ADAL" clId="{A86C17CE-7CFF-443E-96E5-E2C3E6CEFC2B}" dt="2024-10-17T19:17:03.264" v="10881"/>
          <ac:cxnSpMkLst>
            <pc:docMk/>
            <pc:sldMk cId="917755974" sldId="360"/>
            <ac:cxnSpMk id="18" creationId="{C59CEFFF-BA04-71D5-29F1-C5CF480C7084}"/>
          </ac:cxnSpMkLst>
        </pc:cxnChg>
        <pc:cxnChg chg="del">
          <ac:chgData name="Toby Donaldson" userId="2e6e5431-bb17-4c41-9985-d39c50d83c73" providerId="ADAL" clId="{A86C17CE-7CFF-443E-96E5-E2C3E6CEFC2B}" dt="2024-10-17T19:16:50.927" v="10880" actId="21"/>
          <ac:cxnSpMkLst>
            <pc:docMk/>
            <pc:sldMk cId="917755974" sldId="360"/>
            <ac:cxnSpMk id="19" creationId="{D61A98E3-8C09-291D-07A7-AFB0BB92B122}"/>
          </ac:cxnSpMkLst>
        </pc:cxnChg>
        <pc:cxnChg chg="add mod">
          <ac:chgData name="Toby Donaldson" userId="2e6e5431-bb17-4c41-9985-d39c50d83c73" providerId="ADAL" clId="{A86C17CE-7CFF-443E-96E5-E2C3E6CEFC2B}" dt="2024-10-17T19:17:03.264" v="10881"/>
          <ac:cxnSpMkLst>
            <pc:docMk/>
            <pc:sldMk cId="917755974" sldId="360"/>
            <ac:cxnSpMk id="21" creationId="{8362BEB2-D4E5-5134-B259-D0FB53B7FDD3}"/>
          </ac:cxnSpMkLst>
        </pc:cxn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609197238" sldId="360"/>
        </pc:sldMkLst>
      </pc:sldChg>
      <pc:sldChg chg="add del">
        <pc:chgData name="Toby Donaldson" userId="2e6e5431-bb17-4c41-9985-d39c50d83c73" providerId="ADAL" clId="{A86C17CE-7CFF-443E-96E5-E2C3E6CEFC2B}" dt="2024-10-17T19:01:12.594" v="10503" actId="2696"/>
        <pc:sldMkLst>
          <pc:docMk/>
          <pc:sldMk cId="3515328179" sldId="360"/>
        </pc:sldMkLst>
      </pc:sldChg>
      <pc:sldChg chg="addSp delSp modSp add mod">
        <pc:chgData name="Toby Donaldson" userId="2e6e5431-bb17-4c41-9985-d39c50d83c73" providerId="ADAL" clId="{A86C17CE-7CFF-443E-96E5-E2C3E6CEFC2B}" dt="2024-10-17T19:31:51.115" v="11205"/>
        <pc:sldMkLst>
          <pc:docMk/>
          <pc:sldMk cId="1138805861" sldId="361"/>
        </pc:sldMkLst>
        <pc:spChg chg="mod">
          <ac:chgData name="Toby Donaldson" userId="2e6e5431-bb17-4c41-9985-d39c50d83c73" providerId="ADAL" clId="{A86C17CE-7CFF-443E-96E5-E2C3E6CEFC2B}" dt="2024-10-17T19:19:56.416" v="10890" actId="1076"/>
          <ac:spMkLst>
            <pc:docMk/>
            <pc:sldMk cId="1138805861" sldId="361"/>
            <ac:spMk id="2" creationId="{A7BBBC06-819D-D710-12A4-73A5BFFCF9E2}"/>
          </ac:spMkLst>
        </pc:spChg>
        <pc:spChg chg="del mod">
          <ac:chgData name="Toby Donaldson" userId="2e6e5431-bb17-4c41-9985-d39c50d83c73" providerId="ADAL" clId="{A86C17CE-7CFF-443E-96E5-E2C3E6CEFC2B}" dt="2024-10-17T19:19:23.156" v="10886" actId="21"/>
          <ac:spMkLst>
            <pc:docMk/>
            <pc:sldMk cId="1138805861" sldId="361"/>
            <ac:spMk id="3" creationId="{931BD0B1-ABC4-1E6B-2156-D56F7661C668}"/>
          </ac:spMkLst>
        </pc:spChg>
        <pc:spChg chg="del mod">
          <ac:chgData name="Toby Donaldson" userId="2e6e5431-bb17-4c41-9985-d39c50d83c73" providerId="ADAL" clId="{A86C17CE-7CFF-443E-96E5-E2C3E6CEFC2B}" dt="2024-10-17T19:19:19.242" v="10884" actId="21"/>
          <ac:spMkLst>
            <pc:docMk/>
            <pc:sldMk cId="1138805861" sldId="361"/>
            <ac:spMk id="5" creationId="{569C69B6-4B30-A00F-A186-CE9F720AD327}"/>
          </ac:spMkLst>
        </pc:spChg>
        <pc:spChg chg="del mod">
          <ac:chgData name="Toby Donaldson" userId="2e6e5431-bb17-4c41-9985-d39c50d83c73" providerId="ADAL" clId="{A86C17CE-7CFF-443E-96E5-E2C3E6CEFC2B}" dt="2024-10-17T19:19:23.156" v="10886" actId="21"/>
          <ac:spMkLst>
            <pc:docMk/>
            <pc:sldMk cId="1138805861" sldId="361"/>
            <ac:spMk id="7" creationId="{6663CAE8-5A6D-E23F-5E51-8CF718201922}"/>
          </ac:spMkLst>
        </pc:spChg>
        <pc:spChg chg="add mod ord">
          <ac:chgData name="Toby Donaldson" userId="2e6e5431-bb17-4c41-9985-d39c50d83c73" providerId="ADAL" clId="{A86C17CE-7CFF-443E-96E5-E2C3E6CEFC2B}" dt="2024-10-17T19:20:02.924" v="10897" actId="20577"/>
          <ac:spMkLst>
            <pc:docMk/>
            <pc:sldMk cId="1138805861" sldId="361"/>
            <ac:spMk id="8" creationId="{61006462-9941-5204-4860-72F9C8680662}"/>
          </ac:spMkLst>
        </pc:spChg>
        <pc:spChg chg="add mod">
          <ac:chgData name="Toby Donaldson" userId="2e6e5431-bb17-4c41-9985-d39c50d83c73" providerId="ADAL" clId="{A86C17CE-7CFF-443E-96E5-E2C3E6CEFC2B}" dt="2024-10-17T19:19:39.560" v="10888"/>
          <ac:spMkLst>
            <pc:docMk/>
            <pc:sldMk cId="1138805861" sldId="361"/>
            <ac:spMk id="10" creationId="{A64AAE55-5405-EFFC-E1B6-EEDE8DCD3E8D}"/>
          </ac:spMkLst>
        </pc:spChg>
        <pc:spChg chg="del">
          <ac:chgData name="Toby Donaldson" userId="2e6e5431-bb17-4c41-9985-d39c50d83c73" providerId="ADAL" clId="{A86C17CE-7CFF-443E-96E5-E2C3E6CEFC2B}" dt="2024-10-17T19:19:23.156" v="10886" actId="21"/>
          <ac:spMkLst>
            <pc:docMk/>
            <pc:sldMk cId="1138805861" sldId="361"/>
            <ac:spMk id="12" creationId="{C7A6E63C-EC38-E81B-F866-4EAAC406017F}"/>
          </ac:spMkLst>
        </pc:spChg>
        <pc:spChg chg="mod">
          <ac:chgData name="Toby Donaldson" userId="2e6e5431-bb17-4c41-9985-d39c50d83c73" providerId="ADAL" clId="{A86C17CE-7CFF-443E-96E5-E2C3E6CEFC2B}" dt="2024-10-17T19:15:09.977" v="10835" actId="1076"/>
          <ac:spMkLst>
            <pc:docMk/>
            <pc:sldMk cId="1138805861" sldId="361"/>
            <ac:spMk id="16" creationId="{5CB688F5-CBE0-8FBD-B6C7-6B21664493F1}"/>
          </ac:spMkLst>
        </pc:spChg>
        <pc:spChg chg="add mod">
          <ac:chgData name="Toby Donaldson" userId="2e6e5431-bb17-4c41-9985-d39c50d83c73" providerId="ADAL" clId="{A86C17CE-7CFF-443E-96E5-E2C3E6CEFC2B}" dt="2024-10-17T19:31:51.115" v="11205"/>
          <ac:spMkLst>
            <pc:docMk/>
            <pc:sldMk cId="1138805861" sldId="361"/>
            <ac:spMk id="17" creationId="{238FEFBE-E8F5-6212-3680-0C60E1086252}"/>
          </ac:spMkLst>
        </pc:spChg>
        <pc:spChg chg="add mod">
          <ac:chgData name="Toby Donaldson" userId="2e6e5431-bb17-4c41-9985-d39c50d83c73" providerId="ADAL" clId="{A86C17CE-7CFF-443E-96E5-E2C3E6CEFC2B}" dt="2024-10-17T19:19:39.560" v="10888"/>
          <ac:spMkLst>
            <pc:docMk/>
            <pc:sldMk cId="1138805861" sldId="361"/>
            <ac:spMk id="20" creationId="{4F2B426C-4B5F-B6BE-0013-944ECFAEFB56}"/>
          </ac:spMkLst>
        </pc:spChg>
        <pc:cxnChg chg="del mod">
          <ac:chgData name="Toby Donaldson" userId="2e6e5431-bb17-4c41-9985-d39c50d83c73" providerId="ADAL" clId="{A86C17CE-7CFF-443E-96E5-E2C3E6CEFC2B}" dt="2024-10-17T19:19:25.114" v="10887" actId="21"/>
          <ac:cxnSpMkLst>
            <pc:docMk/>
            <pc:sldMk cId="1138805861" sldId="361"/>
            <ac:cxnSpMk id="11" creationId="{444F4B12-2969-CC11-7834-13445443700A}"/>
          </ac:cxnSpMkLst>
        </pc:cxnChg>
        <pc:cxnChg chg="add mod">
          <ac:chgData name="Toby Donaldson" userId="2e6e5431-bb17-4c41-9985-d39c50d83c73" providerId="ADAL" clId="{A86C17CE-7CFF-443E-96E5-E2C3E6CEFC2B}" dt="2024-10-17T19:19:39.560" v="10888"/>
          <ac:cxnSpMkLst>
            <pc:docMk/>
            <pc:sldMk cId="1138805861" sldId="361"/>
            <ac:cxnSpMk id="14" creationId="{DB54C31D-C47A-5BE0-5F8D-77BD00EFEAAB}"/>
          </ac:cxnSpMkLst>
        </pc:cxnChg>
        <pc:cxnChg chg="del">
          <ac:chgData name="Toby Donaldson" userId="2e6e5431-bb17-4c41-9985-d39c50d83c73" providerId="ADAL" clId="{A86C17CE-7CFF-443E-96E5-E2C3E6CEFC2B}" dt="2024-10-17T19:19:23.156" v="10886" actId="21"/>
          <ac:cxnSpMkLst>
            <pc:docMk/>
            <pc:sldMk cId="1138805861" sldId="361"/>
            <ac:cxnSpMk id="15" creationId="{40D3CAED-B98B-E5C0-6E4F-33D745C7C880}"/>
          </ac:cxnSpMkLst>
        </pc:cxnChg>
        <pc:cxnChg chg="add mod">
          <ac:chgData name="Toby Donaldson" userId="2e6e5431-bb17-4c41-9985-d39c50d83c73" providerId="ADAL" clId="{A86C17CE-7CFF-443E-96E5-E2C3E6CEFC2B}" dt="2024-10-17T19:19:39.560" v="10888"/>
          <ac:cxnSpMkLst>
            <pc:docMk/>
            <pc:sldMk cId="1138805861" sldId="361"/>
            <ac:cxnSpMk id="18" creationId="{F3345EA4-DE84-FF1F-2A55-5D3B139D7971}"/>
          </ac:cxnSpMkLst>
        </pc:cxnChg>
        <pc:cxnChg chg="del mod">
          <ac:chgData name="Toby Donaldson" userId="2e6e5431-bb17-4c41-9985-d39c50d83c73" providerId="ADAL" clId="{A86C17CE-7CFF-443E-96E5-E2C3E6CEFC2B}" dt="2024-10-17T19:19:23.156" v="10886" actId="21"/>
          <ac:cxnSpMkLst>
            <pc:docMk/>
            <pc:sldMk cId="1138805861" sldId="361"/>
            <ac:cxnSpMk id="19" creationId="{32E07DA8-8E8E-AD20-C353-C1FF63D6F84C}"/>
          </ac:cxnSpMkLst>
        </pc:cxnChg>
        <pc:cxnChg chg="add mod">
          <ac:chgData name="Toby Donaldson" userId="2e6e5431-bb17-4c41-9985-d39c50d83c73" providerId="ADAL" clId="{A86C17CE-7CFF-443E-96E5-E2C3E6CEFC2B}" dt="2024-10-17T19:19:39.560" v="10888"/>
          <ac:cxnSpMkLst>
            <pc:docMk/>
            <pc:sldMk cId="1138805861" sldId="361"/>
            <ac:cxnSpMk id="21" creationId="{109DA0BF-EC22-E636-78D5-24E7FF0A1B5F}"/>
          </ac:cxnSpMkLst>
        </pc:cxn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516092794" sldId="361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90601291" sldId="362"/>
        </pc:sldMkLst>
      </pc:sldChg>
      <pc:sldChg chg="modSp add mod">
        <pc:chgData name="Toby Donaldson" userId="2e6e5431-bb17-4c41-9985-d39c50d83c73" providerId="ADAL" clId="{A86C17CE-7CFF-443E-96E5-E2C3E6CEFC2B}" dt="2024-10-17T19:31:55.216" v="11206"/>
        <pc:sldMkLst>
          <pc:docMk/>
          <pc:sldMk cId="1284719906" sldId="362"/>
        </pc:sldMkLst>
        <pc:spChg chg="mod">
          <ac:chgData name="Toby Donaldson" userId="2e6e5431-bb17-4c41-9985-d39c50d83c73" providerId="ADAL" clId="{A86C17CE-7CFF-443E-96E5-E2C3E6CEFC2B}" dt="2024-10-17T19:20:49.692" v="10915" actId="14100"/>
          <ac:spMkLst>
            <pc:docMk/>
            <pc:sldMk cId="1284719906" sldId="362"/>
            <ac:spMk id="2" creationId="{AE2F2F70-61F3-6D30-823C-4300AB1FE4D1}"/>
          </ac:spMkLst>
        </pc:spChg>
        <pc:spChg chg="mod">
          <ac:chgData name="Toby Donaldson" userId="2e6e5431-bb17-4c41-9985-d39c50d83c73" providerId="ADAL" clId="{A86C17CE-7CFF-443E-96E5-E2C3E6CEFC2B}" dt="2024-10-17T19:21:25.631" v="11016" actId="1076"/>
          <ac:spMkLst>
            <pc:docMk/>
            <pc:sldMk cId="1284719906" sldId="362"/>
            <ac:spMk id="16" creationId="{48AD8FBE-0821-ADF3-3C3E-D20D83F36C86}"/>
          </ac:spMkLst>
        </pc:spChg>
        <pc:spChg chg="mod">
          <ac:chgData name="Toby Donaldson" userId="2e6e5431-bb17-4c41-9985-d39c50d83c73" providerId="ADAL" clId="{A86C17CE-7CFF-443E-96E5-E2C3E6CEFC2B}" dt="2024-10-17T19:31:55.216" v="11206"/>
          <ac:spMkLst>
            <pc:docMk/>
            <pc:sldMk cId="1284719906" sldId="362"/>
            <ac:spMk id="17" creationId="{04DB4B91-4213-FFD8-A270-45DBFE17565C}"/>
          </ac:spMkLst>
        </pc:spChg>
      </pc:sldChg>
      <pc:sldChg chg="modSp add del mod">
        <pc:chgData name="Toby Donaldson" userId="2e6e5431-bb17-4c41-9985-d39c50d83c73" providerId="ADAL" clId="{A86C17CE-7CFF-443E-96E5-E2C3E6CEFC2B}" dt="2024-10-17T19:20:34.517" v="10912" actId="2696"/>
        <pc:sldMkLst>
          <pc:docMk/>
          <pc:sldMk cId="2350590832" sldId="362"/>
        </pc:sldMkLst>
        <pc:spChg chg="mod">
          <ac:chgData name="Toby Donaldson" userId="2e6e5431-bb17-4c41-9985-d39c50d83c73" providerId="ADAL" clId="{A86C17CE-7CFF-443E-96E5-E2C3E6CEFC2B}" dt="2024-10-17T19:14:06.445" v="10811" actId="20577"/>
          <ac:spMkLst>
            <pc:docMk/>
            <pc:sldMk cId="2350590832" sldId="362"/>
            <ac:spMk id="5" creationId="{B96B95D9-1FC4-8AE1-07DD-82043F0705D8}"/>
          </ac:spMkLst>
        </pc:sp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958484672" sldId="363"/>
        </pc:sldMkLst>
      </pc:sldChg>
      <pc:sldChg chg="addSp delSp modSp add mod">
        <pc:chgData name="Toby Donaldson" userId="2e6e5431-bb17-4c41-9985-d39c50d83c73" providerId="ADAL" clId="{A86C17CE-7CFF-443E-96E5-E2C3E6CEFC2B}" dt="2024-10-21T03:16:35.879" v="12233" actId="1076"/>
        <pc:sldMkLst>
          <pc:docMk/>
          <pc:sldMk cId="2449079006" sldId="363"/>
        </pc:sldMkLst>
        <pc:spChg chg="add mod">
          <ac:chgData name="Toby Donaldson" userId="2e6e5431-bb17-4c41-9985-d39c50d83c73" providerId="ADAL" clId="{A86C17CE-7CFF-443E-96E5-E2C3E6CEFC2B}" dt="2024-10-17T19:22:47.414" v="11035" actId="1076"/>
          <ac:spMkLst>
            <pc:docMk/>
            <pc:sldMk cId="2449079006" sldId="363"/>
            <ac:spMk id="3" creationId="{4746548D-4ABA-E7FA-38EE-76DEC52242C3}"/>
          </ac:spMkLst>
        </pc:spChg>
        <pc:spChg chg="add mod">
          <ac:chgData name="Toby Donaldson" userId="2e6e5431-bb17-4c41-9985-d39c50d83c73" providerId="ADAL" clId="{A86C17CE-7CFF-443E-96E5-E2C3E6CEFC2B}" dt="2024-10-21T03:16:35.879" v="12233" actId="1076"/>
          <ac:spMkLst>
            <pc:docMk/>
            <pc:sldMk cId="2449079006" sldId="363"/>
            <ac:spMk id="5" creationId="{6645F8FC-DCDA-3D59-9227-37AE13804B63}"/>
          </ac:spMkLst>
        </pc:spChg>
        <pc:spChg chg="mod">
          <ac:chgData name="Toby Donaldson" userId="2e6e5431-bb17-4c41-9985-d39c50d83c73" providerId="ADAL" clId="{A86C17CE-7CFF-443E-96E5-E2C3E6CEFC2B}" dt="2024-10-17T19:22:35.788" v="11034" actId="207"/>
          <ac:spMkLst>
            <pc:docMk/>
            <pc:sldMk cId="2449079006" sldId="363"/>
            <ac:spMk id="8" creationId="{2E7B6826-0853-7587-6564-CFAF19DAA755}"/>
          </ac:spMkLst>
        </pc:spChg>
        <pc:spChg chg="del">
          <ac:chgData name="Toby Donaldson" userId="2e6e5431-bb17-4c41-9985-d39c50d83c73" providerId="ADAL" clId="{A86C17CE-7CFF-443E-96E5-E2C3E6CEFC2B}" dt="2024-10-17T19:21:55.440" v="11023" actId="21"/>
          <ac:spMkLst>
            <pc:docMk/>
            <pc:sldMk cId="2449079006" sldId="363"/>
            <ac:spMk id="16" creationId="{78305E80-9DF5-E20C-6D5B-CDACF38C7AD0}"/>
          </ac:spMkLst>
        </pc:spChg>
        <pc:spChg chg="mod">
          <ac:chgData name="Toby Donaldson" userId="2e6e5431-bb17-4c41-9985-d39c50d83c73" providerId="ADAL" clId="{A86C17CE-7CFF-443E-96E5-E2C3E6CEFC2B}" dt="2024-10-17T19:31:58.294" v="11207"/>
          <ac:spMkLst>
            <pc:docMk/>
            <pc:sldMk cId="2449079006" sldId="363"/>
            <ac:spMk id="17" creationId="{A3AF6012-3D35-32D8-A561-A631544857A1}"/>
          </ac:spMkLst>
        </pc:sp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958756334" sldId="364"/>
        </pc:sldMkLst>
      </pc:sldChg>
      <pc:sldChg chg="addSp delSp modSp add mod">
        <pc:chgData name="Toby Donaldson" userId="2e6e5431-bb17-4c41-9985-d39c50d83c73" providerId="ADAL" clId="{A86C17CE-7CFF-443E-96E5-E2C3E6CEFC2B}" dt="2024-10-17T19:31:31.548" v="11203"/>
        <pc:sldMkLst>
          <pc:docMk/>
          <pc:sldMk cId="4126514322" sldId="364"/>
        </pc:sldMkLst>
        <pc:spChg chg="del">
          <ac:chgData name="Toby Donaldson" userId="2e6e5431-bb17-4c41-9985-d39c50d83c73" providerId="ADAL" clId="{A86C17CE-7CFF-443E-96E5-E2C3E6CEFC2B}" dt="2024-10-17T19:26:07.459" v="11180" actId="21"/>
          <ac:spMkLst>
            <pc:docMk/>
            <pc:sldMk cId="4126514322" sldId="364"/>
            <ac:spMk id="2" creationId="{84A20170-13DD-1461-E712-765C3AAF6A13}"/>
          </ac:spMkLst>
        </pc:spChg>
        <pc:spChg chg="del">
          <ac:chgData name="Toby Donaldson" userId="2e6e5431-bb17-4c41-9985-d39c50d83c73" providerId="ADAL" clId="{A86C17CE-7CFF-443E-96E5-E2C3E6CEFC2B}" dt="2024-10-17T19:26:03.135" v="11178" actId="21"/>
          <ac:spMkLst>
            <pc:docMk/>
            <pc:sldMk cId="4126514322" sldId="364"/>
            <ac:spMk id="3" creationId="{F92346FA-E205-D355-EECC-24C259C9C790}"/>
          </ac:spMkLst>
        </pc:spChg>
        <pc:spChg chg="del">
          <ac:chgData name="Toby Donaldson" userId="2e6e5431-bb17-4c41-9985-d39c50d83c73" providerId="ADAL" clId="{A86C17CE-7CFF-443E-96E5-E2C3E6CEFC2B}" dt="2024-10-17T19:26:03.135" v="11178" actId="21"/>
          <ac:spMkLst>
            <pc:docMk/>
            <pc:sldMk cId="4126514322" sldId="364"/>
            <ac:spMk id="5" creationId="{24FB9A50-7423-F736-BE78-2292D9230BD9}"/>
          </ac:spMkLst>
        </pc:spChg>
        <pc:spChg chg="add mod">
          <ac:chgData name="Toby Donaldson" userId="2e6e5431-bb17-4c41-9985-d39c50d83c73" providerId="ADAL" clId="{A86C17CE-7CFF-443E-96E5-E2C3E6CEFC2B}" dt="2024-10-17T19:26:04.739" v="11179"/>
          <ac:spMkLst>
            <pc:docMk/>
            <pc:sldMk cId="4126514322" sldId="364"/>
            <ac:spMk id="7" creationId="{C7D9C2EF-D1AF-A497-C4A3-1E32896641C3}"/>
          </ac:spMkLst>
        </pc:spChg>
        <pc:spChg chg="del mod">
          <ac:chgData name="Toby Donaldson" userId="2e6e5431-bb17-4c41-9985-d39c50d83c73" providerId="ADAL" clId="{A86C17CE-7CFF-443E-96E5-E2C3E6CEFC2B}" dt="2024-10-17T19:26:03.135" v="11178" actId="21"/>
          <ac:spMkLst>
            <pc:docMk/>
            <pc:sldMk cId="4126514322" sldId="364"/>
            <ac:spMk id="8" creationId="{C7D9C2EF-D1AF-A497-C4A3-1E32896641C3}"/>
          </ac:spMkLst>
        </pc:spChg>
        <pc:spChg chg="del mod">
          <ac:chgData name="Toby Donaldson" userId="2e6e5431-bb17-4c41-9985-d39c50d83c73" providerId="ADAL" clId="{A86C17CE-7CFF-443E-96E5-E2C3E6CEFC2B}" dt="2024-10-17T19:26:03.135" v="11178" actId="21"/>
          <ac:spMkLst>
            <pc:docMk/>
            <pc:sldMk cId="4126514322" sldId="364"/>
            <ac:spMk id="10" creationId="{DCC721D1-BC12-0E4F-9C6B-8AB47635DC52}"/>
          </ac:spMkLst>
        </pc:spChg>
        <pc:spChg chg="add mod">
          <ac:chgData name="Toby Donaldson" userId="2e6e5431-bb17-4c41-9985-d39c50d83c73" providerId="ADAL" clId="{A86C17CE-7CFF-443E-96E5-E2C3E6CEFC2B}" dt="2024-10-17T19:26:04.739" v="11179"/>
          <ac:spMkLst>
            <pc:docMk/>
            <pc:sldMk cId="4126514322" sldId="364"/>
            <ac:spMk id="11" creationId="{DCC721D1-BC12-0E4F-9C6B-8AB47635DC52}"/>
          </ac:spMkLst>
        </pc:spChg>
        <pc:spChg chg="add mod">
          <ac:chgData name="Toby Donaldson" userId="2e6e5431-bb17-4c41-9985-d39c50d83c73" providerId="ADAL" clId="{A86C17CE-7CFF-443E-96E5-E2C3E6CEFC2B}" dt="2024-10-17T19:26:04.739" v="11179"/>
          <ac:spMkLst>
            <pc:docMk/>
            <pc:sldMk cId="4126514322" sldId="364"/>
            <ac:spMk id="15" creationId="{40E2B132-4B9A-8905-5A21-260722F39E4C}"/>
          </ac:spMkLst>
        </pc:spChg>
        <pc:spChg chg="del mod">
          <ac:chgData name="Toby Donaldson" userId="2e6e5431-bb17-4c41-9985-d39c50d83c73" providerId="ADAL" clId="{A86C17CE-7CFF-443E-96E5-E2C3E6CEFC2B}" dt="2024-10-17T19:26:03.135" v="11178" actId="21"/>
          <ac:spMkLst>
            <pc:docMk/>
            <pc:sldMk cId="4126514322" sldId="364"/>
            <ac:spMk id="17" creationId="{40E2B132-4B9A-8905-5A21-260722F39E4C}"/>
          </ac:spMkLst>
        </pc:spChg>
        <pc:spChg chg="add mod">
          <ac:chgData name="Toby Donaldson" userId="2e6e5431-bb17-4c41-9985-d39c50d83c73" providerId="ADAL" clId="{A86C17CE-7CFF-443E-96E5-E2C3E6CEFC2B}" dt="2024-10-17T19:26:04.739" v="11179"/>
          <ac:spMkLst>
            <pc:docMk/>
            <pc:sldMk cId="4126514322" sldId="364"/>
            <ac:spMk id="19" creationId="{817B892F-48C7-8F92-1FEF-E1A4A7C2284D}"/>
          </ac:spMkLst>
        </pc:spChg>
        <pc:spChg chg="del mod">
          <ac:chgData name="Toby Donaldson" userId="2e6e5431-bb17-4c41-9985-d39c50d83c73" providerId="ADAL" clId="{A86C17CE-7CFF-443E-96E5-E2C3E6CEFC2B}" dt="2024-10-17T19:26:03.135" v="11178" actId="21"/>
          <ac:spMkLst>
            <pc:docMk/>
            <pc:sldMk cId="4126514322" sldId="364"/>
            <ac:spMk id="20" creationId="{817B892F-48C7-8F92-1FEF-E1A4A7C2284D}"/>
          </ac:spMkLst>
        </pc:spChg>
        <pc:spChg chg="add mod">
          <ac:chgData name="Toby Donaldson" userId="2e6e5431-bb17-4c41-9985-d39c50d83c73" providerId="ADAL" clId="{A86C17CE-7CFF-443E-96E5-E2C3E6CEFC2B}" dt="2024-10-17T19:26:04.739" v="11179"/>
          <ac:spMkLst>
            <pc:docMk/>
            <pc:sldMk cId="4126514322" sldId="364"/>
            <ac:spMk id="23" creationId="{F92346FA-E205-D355-EECC-24C259C9C790}"/>
          </ac:spMkLst>
        </pc:spChg>
        <pc:spChg chg="add mod">
          <ac:chgData name="Toby Donaldson" userId="2e6e5431-bb17-4c41-9985-d39c50d83c73" providerId="ADAL" clId="{A86C17CE-7CFF-443E-96E5-E2C3E6CEFC2B}" dt="2024-10-17T19:26:04.739" v="11179"/>
          <ac:spMkLst>
            <pc:docMk/>
            <pc:sldMk cId="4126514322" sldId="364"/>
            <ac:spMk id="24" creationId="{24FB9A50-7423-F736-BE78-2292D9230BD9}"/>
          </ac:spMkLst>
        </pc:spChg>
        <pc:spChg chg="add mod">
          <ac:chgData name="Toby Donaldson" userId="2e6e5431-bb17-4c41-9985-d39c50d83c73" providerId="ADAL" clId="{A86C17CE-7CFF-443E-96E5-E2C3E6CEFC2B}" dt="2024-10-17T19:31:31.548" v="11203"/>
          <ac:spMkLst>
            <pc:docMk/>
            <pc:sldMk cId="4126514322" sldId="364"/>
            <ac:spMk id="25" creationId="{4332F2AD-5609-7C67-8159-11510EC2111D}"/>
          </ac:spMkLst>
        </pc:spChg>
        <pc:cxnChg chg="add mod">
          <ac:chgData name="Toby Donaldson" userId="2e6e5431-bb17-4c41-9985-d39c50d83c73" providerId="ADAL" clId="{A86C17CE-7CFF-443E-96E5-E2C3E6CEFC2B}" dt="2024-10-17T19:26:04.739" v="11179"/>
          <ac:cxnSpMkLst>
            <pc:docMk/>
            <pc:sldMk cId="4126514322" sldId="364"/>
            <ac:cxnSpMk id="12" creationId="{180B265E-568C-ADFA-666F-94FF774B13A0}"/>
          </ac:cxnSpMkLst>
        </pc:cxnChg>
        <pc:cxnChg chg="del mod">
          <ac:chgData name="Toby Donaldson" userId="2e6e5431-bb17-4c41-9985-d39c50d83c73" providerId="ADAL" clId="{A86C17CE-7CFF-443E-96E5-E2C3E6CEFC2B}" dt="2024-10-17T19:26:03.135" v="11178" actId="21"/>
          <ac:cxnSpMkLst>
            <pc:docMk/>
            <pc:sldMk cId="4126514322" sldId="364"/>
            <ac:cxnSpMk id="14" creationId="{180B265E-568C-ADFA-666F-94FF774B13A0}"/>
          </ac:cxnSpMkLst>
        </pc:cxnChg>
        <pc:cxnChg chg="add mod">
          <ac:chgData name="Toby Donaldson" userId="2e6e5431-bb17-4c41-9985-d39c50d83c73" providerId="ADAL" clId="{A86C17CE-7CFF-443E-96E5-E2C3E6CEFC2B}" dt="2024-10-17T19:26:04.739" v="11179"/>
          <ac:cxnSpMkLst>
            <pc:docMk/>
            <pc:sldMk cId="4126514322" sldId="364"/>
            <ac:cxnSpMk id="16" creationId="{22EE09D3-48BB-658E-C3B7-8162D4850235}"/>
          </ac:cxnSpMkLst>
        </pc:cxnChg>
        <pc:cxnChg chg="del mod">
          <ac:chgData name="Toby Donaldson" userId="2e6e5431-bb17-4c41-9985-d39c50d83c73" providerId="ADAL" clId="{A86C17CE-7CFF-443E-96E5-E2C3E6CEFC2B}" dt="2024-10-17T19:26:03.135" v="11178" actId="21"/>
          <ac:cxnSpMkLst>
            <pc:docMk/>
            <pc:sldMk cId="4126514322" sldId="364"/>
            <ac:cxnSpMk id="18" creationId="{22EE09D3-48BB-658E-C3B7-8162D4850235}"/>
          </ac:cxnSpMkLst>
        </pc:cxnChg>
        <pc:cxnChg chg="del">
          <ac:chgData name="Toby Donaldson" userId="2e6e5431-bb17-4c41-9985-d39c50d83c73" providerId="ADAL" clId="{A86C17CE-7CFF-443E-96E5-E2C3E6CEFC2B}" dt="2024-10-17T19:26:03.135" v="11178" actId="21"/>
          <ac:cxnSpMkLst>
            <pc:docMk/>
            <pc:sldMk cId="4126514322" sldId="364"/>
            <ac:cxnSpMk id="21" creationId="{35DC3B7B-F635-7F57-8B13-B9065A1FB784}"/>
          </ac:cxnSpMkLst>
        </pc:cxnChg>
        <pc:cxnChg chg="add mod">
          <ac:chgData name="Toby Donaldson" userId="2e6e5431-bb17-4c41-9985-d39c50d83c73" providerId="ADAL" clId="{A86C17CE-7CFF-443E-96E5-E2C3E6CEFC2B}" dt="2024-10-17T19:26:04.739" v="11179"/>
          <ac:cxnSpMkLst>
            <pc:docMk/>
            <pc:sldMk cId="4126514322" sldId="364"/>
            <ac:cxnSpMk id="22" creationId="{35DC3B7B-F635-7F57-8B13-B9065A1FB784}"/>
          </ac:cxnSpMkLst>
        </pc:cxnChg>
      </pc:sldChg>
      <pc:sldChg chg="addSp delSp modSp add mod">
        <pc:chgData name="Toby Donaldson" userId="2e6e5431-bb17-4c41-9985-d39c50d83c73" providerId="ADAL" clId="{A86C17CE-7CFF-443E-96E5-E2C3E6CEFC2B}" dt="2024-10-17T22:52:20.681" v="11309" actId="2711"/>
        <pc:sldMkLst>
          <pc:docMk/>
          <pc:sldMk cId="1293448474" sldId="365"/>
        </pc:sldMkLst>
        <pc:spChg chg="add mod">
          <ac:chgData name="Toby Donaldson" userId="2e6e5431-bb17-4c41-9985-d39c50d83c73" providerId="ADAL" clId="{A86C17CE-7CFF-443E-96E5-E2C3E6CEFC2B}" dt="2024-10-17T22:52:20.681" v="11309" actId="2711"/>
          <ac:spMkLst>
            <pc:docMk/>
            <pc:sldMk cId="1293448474" sldId="365"/>
            <ac:spMk id="2" creationId="{97A7E02D-F94E-03EF-BB37-95D82E705B72}"/>
          </ac:spMkLst>
        </pc:spChg>
        <pc:spChg chg="del mod">
          <ac:chgData name="Toby Donaldson" userId="2e6e5431-bb17-4c41-9985-d39c50d83c73" providerId="ADAL" clId="{A86C17CE-7CFF-443E-96E5-E2C3E6CEFC2B}" dt="2024-10-17T22:51:33.707" v="11210" actId="21"/>
          <ac:spMkLst>
            <pc:docMk/>
            <pc:sldMk cId="1293448474" sldId="365"/>
            <ac:spMk id="25" creationId="{86F7FF2C-F1A3-98F1-F90D-12571D597EC6}"/>
          </ac:spMkLst>
        </pc:sp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786851511" sldId="365"/>
        </pc:sldMkLst>
      </pc:sldChg>
      <pc:sldChg chg="addSp delSp modSp add mod">
        <pc:chgData name="Toby Donaldson" userId="2e6e5431-bb17-4c41-9985-d39c50d83c73" providerId="ADAL" clId="{A86C17CE-7CFF-443E-96E5-E2C3E6CEFC2B}" dt="2024-10-21T03:17:41.237" v="12234" actId="113"/>
        <pc:sldMkLst>
          <pc:docMk/>
          <pc:sldMk cId="421622308" sldId="366"/>
        </pc:sldMkLst>
        <pc:spChg chg="mod">
          <ac:chgData name="Toby Donaldson" userId="2e6e5431-bb17-4c41-9985-d39c50d83c73" providerId="ADAL" clId="{A86C17CE-7CFF-443E-96E5-E2C3E6CEFC2B}" dt="2024-10-17T22:52:26.962" v="11310" actId="2711"/>
          <ac:spMkLst>
            <pc:docMk/>
            <pc:sldMk cId="421622308" sldId="366"/>
            <ac:spMk id="2" creationId="{E6AC7D00-8FA8-8E6A-F822-4F5436216ACD}"/>
          </ac:spMkLst>
        </pc:spChg>
        <pc:spChg chg="add del">
          <ac:chgData name="Toby Donaldson" userId="2e6e5431-bb17-4c41-9985-d39c50d83c73" providerId="ADAL" clId="{A86C17CE-7CFF-443E-96E5-E2C3E6CEFC2B}" dt="2024-10-17T23:00:50.734" v="11312" actId="11529"/>
          <ac:spMkLst>
            <pc:docMk/>
            <pc:sldMk cId="421622308" sldId="366"/>
            <ac:spMk id="3" creationId="{C0ED08D1-3350-CF22-B2B0-C3649DCF5B71}"/>
          </ac:spMkLst>
        </pc:spChg>
        <pc:spChg chg="add mod">
          <ac:chgData name="Toby Donaldson" userId="2e6e5431-bb17-4c41-9985-d39c50d83c73" providerId="ADAL" clId="{A86C17CE-7CFF-443E-96E5-E2C3E6CEFC2B}" dt="2024-10-21T03:17:41.237" v="12234" actId="113"/>
          <ac:spMkLst>
            <pc:docMk/>
            <pc:sldMk cId="421622308" sldId="366"/>
            <ac:spMk id="5" creationId="{EDFCCC38-741F-1EFA-71D0-132B48B6DB66}"/>
          </ac:spMkLst>
        </pc:sp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284118100" sldId="366"/>
        </pc:sldMkLst>
      </pc:sldChg>
      <pc:sldChg chg="modSp add mod">
        <pc:chgData name="Toby Donaldson" userId="2e6e5431-bb17-4c41-9985-d39c50d83c73" providerId="ADAL" clId="{A86C17CE-7CFF-443E-96E5-E2C3E6CEFC2B}" dt="2024-10-17T23:07:08.755" v="11752" actId="14100"/>
        <pc:sldMkLst>
          <pc:docMk/>
          <pc:sldMk cId="1753056197" sldId="367"/>
        </pc:sldMkLst>
        <pc:spChg chg="mod">
          <ac:chgData name="Toby Donaldson" userId="2e6e5431-bb17-4c41-9985-d39c50d83c73" providerId="ADAL" clId="{A86C17CE-7CFF-443E-96E5-E2C3E6CEFC2B}" dt="2024-10-17T23:07:08.755" v="11752" actId="14100"/>
          <ac:spMkLst>
            <pc:docMk/>
            <pc:sldMk cId="1753056197" sldId="367"/>
            <ac:spMk id="5" creationId="{74500349-6A04-0D1E-FD63-9FD1660106DF}"/>
          </ac:spMkLst>
        </pc:sp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113328223" sldId="367"/>
        </pc:sldMkLst>
      </pc:sldChg>
      <pc:sldChg chg="addSp modSp add mod">
        <pc:chgData name="Toby Donaldson" userId="2e6e5431-bb17-4c41-9985-d39c50d83c73" providerId="ADAL" clId="{A86C17CE-7CFF-443E-96E5-E2C3E6CEFC2B}" dt="2024-10-17T23:11:14.478" v="11843" actId="1076"/>
        <pc:sldMkLst>
          <pc:docMk/>
          <pc:sldMk cId="231730313" sldId="368"/>
        </pc:sldMkLst>
        <pc:spChg chg="add mod">
          <ac:chgData name="Toby Donaldson" userId="2e6e5431-bb17-4c41-9985-d39c50d83c73" providerId="ADAL" clId="{A86C17CE-7CFF-443E-96E5-E2C3E6CEFC2B}" dt="2024-10-17T23:11:14.478" v="11843" actId="1076"/>
          <ac:spMkLst>
            <pc:docMk/>
            <pc:sldMk cId="231730313" sldId="368"/>
            <ac:spMk id="3" creationId="{92BE6071-8F04-B4E8-794B-DBCC72027577}"/>
          </ac:spMkLst>
        </pc:spChg>
        <pc:spChg chg="mod">
          <ac:chgData name="Toby Donaldson" userId="2e6e5431-bb17-4c41-9985-d39c50d83c73" providerId="ADAL" clId="{A86C17CE-7CFF-443E-96E5-E2C3E6CEFC2B}" dt="2024-10-17T23:10:37.417" v="11768"/>
          <ac:spMkLst>
            <pc:docMk/>
            <pc:sldMk cId="231730313" sldId="368"/>
            <ac:spMk id="5" creationId="{D43E71ED-3E6E-4891-EC34-E9120BA46C87}"/>
          </ac:spMkLst>
        </pc:sp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457840613" sldId="368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388488476" sldId="369"/>
        </pc:sldMkLst>
      </pc:sldChg>
      <pc:sldChg chg="add">
        <pc:chgData name="Toby Donaldson" userId="2e6e5431-bb17-4c41-9985-d39c50d83c73" providerId="ADAL" clId="{A86C17CE-7CFF-443E-96E5-E2C3E6CEFC2B}" dt="2024-10-21T02:53:39.060" v="11873" actId="2890"/>
        <pc:sldMkLst>
          <pc:docMk/>
          <pc:sldMk cId="3115980825" sldId="369"/>
        </pc:sldMkLst>
      </pc:sldChg>
      <pc:sldChg chg="addSp delSp modSp add mod">
        <pc:chgData name="Toby Donaldson" userId="2e6e5431-bb17-4c41-9985-d39c50d83c73" providerId="ADAL" clId="{A86C17CE-7CFF-443E-96E5-E2C3E6CEFC2B}" dt="2024-10-21T03:09:18.588" v="12165" actId="1076"/>
        <pc:sldMkLst>
          <pc:docMk/>
          <pc:sldMk cId="2110725605" sldId="370"/>
        </pc:sldMkLst>
        <pc:spChg chg="del">
          <ac:chgData name="Toby Donaldson" userId="2e6e5431-bb17-4c41-9985-d39c50d83c73" providerId="ADAL" clId="{A86C17CE-7CFF-443E-96E5-E2C3E6CEFC2B}" dt="2024-10-21T03:08:40.366" v="12146" actId="21"/>
          <ac:spMkLst>
            <pc:docMk/>
            <pc:sldMk cId="2110725605" sldId="370"/>
            <ac:spMk id="12" creationId="{1977B31F-D61D-D541-0A2D-6A4A1527DD83}"/>
          </ac:spMkLst>
        </pc:spChg>
        <pc:spChg chg="mod topLvl">
          <ac:chgData name="Toby Donaldson" userId="2e6e5431-bb17-4c41-9985-d39c50d83c73" providerId="ADAL" clId="{A86C17CE-7CFF-443E-96E5-E2C3E6CEFC2B}" dt="2024-10-21T03:09:18.588" v="12165" actId="1076"/>
          <ac:spMkLst>
            <pc:docMk/>
            <pc:sldMk cId="2110725605" sldId="370"/>
            <ac:spMk id="13" creationId="{3EE617A4-1AC4-DB48-7055-B33E07D2D1CA}"/>
          </ac:spMkLst>
        </pc:spChg>
        <pc:spChg chg="del mod topLvl">
          <ac:chgData name="Toby Donaldson" userId="2e6e5431-bb17-4c41-9985-d39c50d83c73" providerId="ADAL" clId="{A86C17CE-7CFF-443E-96E5-E2C3E6CEFC2B}" dt="2024-10-21T03:08:51.349" v="12149" actId="21"/>
          <ac:spMkLst>
            <pc:docMk/>
            <pc:sldMk cId="2110725605" sldId="370"/>
            <ac:spMk id="15" creationId="{EF6E9783-8D69-E261-4924-B627D10BD3B3}"/>
          </ac:spMkLst>
        </pc:spChg>
        <pc:grpChg chg="add del mod">
          <ac:chgData name="Toby Donaldson" userId="2e6e5431-bb17-4c41-9985-d39c50d83c73" providerId="ADAL" clId="{A86C17CE-7CFF-443E-96E5-E2C3E6CEFC2B}" dt="2024-10-21T03:08:51.349" v="12149" actId="21"/>
          <ac:grpSpMkLst>
            <pc:docMk/>
            <pc:sldMk cId="2110725605" sldId="370"/>
            <ac:grpSpMk id="3" creationId="{0ADD1195-5585-8E07-F640-91BBF8582E39}"/>
          </ac:grpSpMkLst>
        </pc:grp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613898507" sldId="370"/>
        </pc:sldMkLst>
      </pc:sldChg>
      <pc:sldChg chg="addSp modSp add mod">
        <pc:chgData name="Toby Donaldson" userId="2e6e5431-bb17-4c41-9985-d39c50d83c73" providerId="ADAL" clId="{A86C17CE-7CFF-443E-96E5-E2C3E6CEFC2B}" dt="2024-10-21T03:19:09.755" v="12461" actId="1076"/>
        <pc:sldMkLst>
          <pc:docMk/>
          <pc:sldMk cId="1183669396" sldId="371"/>
        </pc:sldMkLst>
        <pc:spChg chg="mod">
          <ac:chgData name="Toby Donaldson" userId="2e6e5431-bb17-4c41-9985-d39c50d83c73" providerId="ADAL" clId="{A86C17CE-7CFF-443E-96E5-E2C3E6CEFC2B}" dt="2024-10-21T03:19:05.685" v="12460" actId="1076"/>
          <ac:spMkLst>
            <pc:docMk/>
            <pc:sldMk cId="1183669396" sldId="371"/>
            <ac:spMk id="5" creationId="{CD4C86CB-11A0-D5A4-B9F6-1961C208F04E}"/>
          </ac:spMkLst>
        </pc:spChg>
        <pc:spChg chg="add mod">
          <ac:chgData name="Toby Donaldson" userId="2e6e5431-bb17-4c41-9985-d39c50d83c73" providerId="ADAL" clId="{A86C17CE-7CFF-443E-96E5-E2C3E6CEFC2B}" dt="2024-10-21T03:19:09.755" v="12461" actId="1076"/>
          <ac:spMkLst>
            <pc:docMk/>
            <pc:sldMk cId="1183669396" sldId="371"/>
            <ac:spMk id="7" creationId="{F616990B-4AF3-DD0B-9C3A-C6E4BF6C45FA}"/>
          </ac:spMkLst>
        </pc:sp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445780534" sldId="371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863441422" sldId="372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269997775" sldId="373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760953719" sldId="374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423492479" sldId="375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155341117" sldId="376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387091156" sldId="377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529617682" sldId="378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536171663" sldId="379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593311143" sldId="380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250130683" sldId="382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963131715" sldId="383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808253120" sldId="384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686952131" sldId="385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274651573" sldId="386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388711429" sldId="387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236620219" sldId="388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577716139" sldId="389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530378055" sldId="390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783137732" sldId="391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749001916" sldId="392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867936421" sldId="393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377394535" sldId="394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282964049" sldId="395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935541044" sldId="396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036512137" sldId="397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455208171" sldId="398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741981752" sldId="399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450531365" sldId="400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957416096" sldId="401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00819765" sldId="402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357367200" sldId="403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514169941" sldId="404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369581558" sldId="405"/>
        </pc:sldMkLst>
      </pc:sldChg>
    </pc:docChg>
  </pc:docChgLst>
  <pc:docChgLst>
    <pc:chgData name="Toby Donaldson" userId="2e6e5431-bb17-4c41-9985-d39c50d83c73" providerId="ADAL" clId="{CBA97E97-ECF2-4F39-A891-C39F5B7B2557}"/>
    <pc:docChg chg="undo redo custSel addSld delSld modSld sldOrd addSection modSection">
      <pc:chgData name="Toby Donaldson" userId="2e6e5431-bb17-4c41-9985-d39c50d83c73" providerId="ADAL" clId="{CBA97E97-ECF2-4F39-A891-C39F5B7B2557}" dt="2024-09-23T18:00:38.228" v="2577" actId="21"/>
      <pc:docMkLst>
        <pc:docMk/>
      </pc:docMkLst>
      <pc:sldChg chg="addSp delSp modSp mod">
        <pc:chgData name="Toby Donaldson" userId="2e6e5431-bb17-4c41-9985-d39c50d83c73" providerId="ADAL" clId="{CBA97E97-ECF2-4F39-A891-C39F5B7B2557}" dt="2024-09-19T20:28:46.561" v="113" actId="122"/>
        <pc:sldMkLst>
          <pc:docMk/>
          <pc:sldMk cId="3113156551" sldId="256"/>
        </pc:sldMkLst>
        <pc:spChg chg="mod">
          <ac:chgData name="Toby Donaldson" userId="2e6e5431-bb17-4c41-9985-d39c50d83c73" providerId="ADAL" clId="{CBA97E97-ECF2-4F39-A891-C39F5B7B2557}" dt="2024-09-19T20:27:45.137" v="33" actId="20577"/>
          <ac:spMkLst>
            <pc:docMk/>
            <pc:sldMk cId="3113156551" sldId="256"/>
            <ac:spMk id="2" creationId="{10D35B3B-97F8-53B4-0820-5D8414186FD7}"/>
          </ac:spMkLst>
        </pc:spChg>
        <pc:spChg chg="add mod">
          <ac:chgData name="Toby Donaldson" userId="2e6e5431-bb17-4c41-9985-d39c50d83c73" providerId="ADAL" clId="{CBA97E97-ECF2-4F39-A891-C39F5B7B2557}" dt="2024-09-19T20:28:46.561" v="113" actId="122"/>
          <ac:spMkLst>
            <pc:docMk/>
            <pc:sldMk cId="3113156551" sldId="256"/>
            <ac:spMk id="4" creationId="{1C211242-B5A3-D371-4A7A-C8E9982D7CD5}"/>
          </ac:spMkLst>
        </pc:spChg>
        <pc:picChg chg="add del">
          <ac:chgData name="Toby Donaldson" userId="2e6e5431-bb17-4c41-9985-d39c50d83c73" providerId="ADAL" clId="{CBA97E97-ECF2-4F39-A891-C39F5B7B2557}" dt="2024-09-19T20:27:45.692" v="34" actId="21"/>
          <ac:picMkLst>
            <pc:docMk/>
            <pc:sldMk cId="3113156551" sldId="256"/>
            <ac:picMk id="1026" creationId="{5A95B101-A092-4AFF-5F3C-02DA4D8C46A4}"/>
          </ac:picMkLst>
        </pc:picChg>
      </pc:sldChg>
      <pc:sldChg chg="del">
        <pc:chgData name="Toby Donaldson" userId="2e6e5431-bb17-4c41-9985-d39c50d83c73" providerId="ADAL" clId="{CBA97E97-ECF2-4F39-A891-C39F5B7B2557}" dt="2024-09-19T20:28:55.862" v="114" actId="47"/>
        <pc:sldMkLst>
          <pc:docMk/>
          <pc:sldMk cId="1564174174" sldId="257"/>
        </pc:sldMkLst>
      </pc:sldChg>
      <pc:sldChg chg="del">
        <pc:chgData name="Toby Donaldson" userId="2e6e5431-bb17-4c41-9985-d39c50d83c73" providerId="ADAL" clId="{CBA97E97-ECF2-4F39-A891-C39F5B7B2557}" dt="2024-09-19T20:29:01.218" v="118" actId="47"/>
        <pc:sldMkLst>
          <pc:docMk/>
          <pc:sldMk cId="3476620889" sldId="259"/>
        </pc:sldMkLst>
      </pc:sldChg>
      <pc:sldChg chg="del">
        <pc:chgData name="Toby Donaldson" userId="2e6e5431-bb17-4c41-9985-d39c50d83c73" providerId="ADAL" clId="{CBA97E97-ECF2-4F39-A891-C39F5B7B2557}" dt="2024-09-19T20:29:01.395" v="119" actId="47"/>
        <pc:sldMkLst>
          <pc:docMk/>
          <pc:sldMk cId="1125239521" sldId="260"/>
        </pc:sldMkLst>
      </pc:sldChg>
      <pc:sldChg chg="del">
        <pc:chgData name="Toby Donaldson" userId="2e6e5431-bb17-4c41-9985-d39c50d83c73" providerId="ADAL" clId="{CBA97E97-ECF2-4F39-A891-C39F5B7B2557}" dt="2024-09-19T20:29:01.624" v="120" actId="47"/>
        <pc:sldMkLst>
          <pc:docMk/>
          <pc:sldMk cId="296669545" sldId="261"/>
        </pc:sldMkLst>
      </pc:sldChg>
      <pc:sldChg chg="del">
        <pc:chgData name="Toby Donaldson" userId="2e6e5431-bb17-4c41-9985-d39c50d83c73" providerId="ADAL" clId="{CBA97E97-ECF2-4F39-A891-C39F5B7B2557}" dt="2024-09-19T20:29:01.839" v="121" actId="47"/>
        <pc:sldMkLst>
          <pc:docMk/>
          <pc:sldMk cId="1426591584" sldId="262"/>
        </pc:sldMkLst>
      </pc:sldChg>
      <pc:sldChg chg="del">
        <pc:chgData name="Toby Donaldson" userId="2e6e5431-bb17-4c41-9985-d39c50d83c73" providerId="ADAL" clId="{CBA97E97-ECF2-4F39-A891-C39F5B7B2557}" dt="2024-09-19T20:29:02.055" v="122" actId="47"/>
        <pc:sldMkLst>
          <pc:docMk/>
          <pc:sldMk cId="3978292670" sldId="263"/>
        </pc:sldMkLst>
      </pc:sldChg>
      <pc:sldChg chg="del">
        <pc:chgData name="Toby Donaldson" userId="2e6e5431-bb17-4c41-9985-d39c50d83c73" providerId="ADAL" clId="{CBA97E97-ECF2-4F39-A891-C39F5B7B2557}" dt="2024-09-19T20:29:02.231" v="123" actId="47"/>
        <pc:sldMkLst>
          <pc:docMk/>
          <pc:sldMk cId="2698651436" sldId="264"/>
        </pc:sldMkLst>
      </pc:sldChg>
      <pc:sldChg chg="del">
        <pc:chgData name="Toby Donaldson" userId="2e6e5431-bb17-4c41-9985-d39c50d83c73" providerId="ADAL" clId="{CBA97E97-ECF2-4F39-A891-C39F5B7B2557}" dt="2024-09-19T20:29:02.402" v="124" actId="47"/>
        <pc:sldMkLst>
          <pc:docMk/>
          <pc:sldMk cId="2133653738" sldId="265"/>
        </pc:sldMkLst>
      </pc:sldChg>
      <pc:sldChg chg="del">
        <pc:chgData name="Toby Donaldson" userId="2e6e5431-bb17-4c41-9985-d39c50d83c73" providerId="ADAL" clId="{CBA97E97-ECF2-4F39-A891-C39F5B7B2557}" dt="2024-09-19T20:29:03.083" v="125" actId="47"/>
        <pc:sldMkLst>
          <pc:docMk/>
          <pc:sldMk cId="1883967527" sldId="266"/>
        </pc:sldMkLst>
      </pc:sldChg>
      <pc:sldChg chg="del">
        <pc:chgData name="Toby Donaldson" userId="2e6e5431-bb17-4c41-9985-d39c50d83c73" providerId="ADAL" clId="{CBA97E97-ECF2-4F39-A891-C39F5B7B2557}" dt="2024-09-19T20:29:06.571" v="126" actId="47"/>
        <pc:sldMkLst>
          <pc:docMk/>
          <pc:sldMk cId="2020498111" sldId="269"/>
        </pc:sldMkLst>
      </pc:sldChg>
      <pc:sldChg chg="del">
        <pc:chgData name="Toby Donaldson" userId="2e6e5431-bb17-4c41-9985-d39c50d83c73" providerId="ADAL" clId="{CBA97E97-ECF2-4F39-A891-C39F5B7B2557}" dt="2024-09-19T20:29:12.512" v="142" actId="47"/>
        <pc:sldMkLst>
          <pc:docMk/>
          <pc:sldMk cId="3856894038" sldId="270"/>
        </pc:sldMkLst>
      </pc:sldChg>
      <pc:sldChg chg="del">
        <pc:chgData name="Toby Donaldson" userId="2e6e5431-bb17-4c41-9985-d39c50d83c73" providerId="ADAL" clId="{CBA97E97-ECF2-4F39-A891-C39F5B7B2557}" dt="2024-09-19T20:29:00.999" v="117" actId="47"/>
        <pc:sldMkLst>
          <pc:docMk/>
          <pc:sldMk cId="624584149" sldId="271"/>
        </pc:sldMkLst>
      </pc:sldChg>
      <pc:sldChg chg="del">
        <pc:chgData name="Toby Donaldson" userId="2e6e5431-bb17-4c41-9985-d39c50d83c73" providerId="ADAL" clId="{CBA97E97-ECF2-4F39-A891-C39F5B7B2557}" dt="2024-09-19T20:28:59.851" v="115" actId="47"/>
        <pc:sldMkLst>
          <pc:docMk/>
          <pc:sldMk cId="2541733131" sldId="272"/>
        </pc:sldMkLst>
      </pc:sldChg>
      <pc:sldChg chg="del">
        <pc:chgData name="Toby Donaldson" userId="2e6e5431-bb17-4c41-9985-d39c50d83c73" providerId="ADAL" clId="{CBA97E97-ECF2-4F39-A891-C39F5B7B2557}" dt="2024-09-19T20:28:55.862" v="114" actId="47"/>
        <pc:sldMkLst>
          <pc:docMk/>
          <pc:sldMk cId="354076809" sldId="273"/>
        </pc:sldMkLst>
      </pc:sldChg>
      <pc:sldChg chg="del">
        <pc:chgData name="Toby Donaldson" userId="2e6e5431-bb17-4c41-9985-d39c50d83c73" providerId="ADAL" clId="{CBA97E97-ECF2-4F39-A891-C39F5B7B2557}" dt="2024-09-19T20:28:55.862" v="114" actId="47"/>
        <pc:sldMkLst>
          <pc:docMk/>
          <pc:sldMk cId="2168191691" sldId="274"/>
        </pc:sldMkLst>
      </pc:sldChg>
      <pc:sldChg chg="del">
        <pc:chgData name="Toby Donaldson" userId="2e6e5431-bb17-4c41-9985-d39c50d83c73" providerId="ADAL" clId="{CBA97E97-ECF2-4F39-A891-C39F5B7B2557}" dt="2024-09-19T20:28:55.862" v="114" actId="47"/>
        <pc:sldMkLst>
          <pc:docMk/>
          <pc:sldMk cId="3624217243" sldId="275"/>
        </pc:sldMkLst>
      </pc:sldChg>
      <pc:sldChg chg="del">
        <pc:chgData name="Toby Donaldson" userId="2e6e5431-bb17-4c41-9985-d39c50d83c73" providerId="ADAL" clId="{CBA97E97-ECF2-4F39-A891-C39F5B7B2557}" dt="2024-09-19T20:29:00.389" v="116" actId="47"/>
        <pc:sldMkLst>
          <pc:docMk/>
          <pc:sldMk cId="2165635234" sldId="276"/>
        </pc:sldMkLst>
      </pc:sldChg>
      <pc:sldChg chg="del">
        <pc:chgData name="Toby Donaldson" userId="2e6e5431-bb17-4c41-9985-d39c50d83c73" providerId="ADAL" clId="{CBA97E97-ECF2-4F39-A891-C39F5B7B2557}" dt="2024-09-19T20:28:55.862" v="114" actId="47"/>
        <pc:sldMkLst>
          <pc:docMk/>
          <pc:sldMk cId="798263514" sldId="277"/>
        </pc:sldMkLst>
      </pc:sldChg>
      <pc:sldChg chg="del">
        <pc:chgData name="Toby Donaldson" userId="2e6e5431-bb17-4c41-9985-d39c50d83c73" providerId="ADAL" clId="{CBA97E97-ECF2-4F39-A891-C39F5B7B2557}" dt="2024-09-19T20:28:55.862" v="114" actId="47"/>
        <pc:sldMkLst>
          <pc:docMk/>
          <pc:sldMk cId="972997824" sldId="278"/>
        </pc:sldMkLst>
      </pc:sldChg>
      <pc:sldChg chg="del">
        <pc:chgData name="Toby Donaldson" userId="2e6e5431-bb17-4c41-9985-d39c50d83c73" providerId="ADAL" clId="{CBA97E97-ECF2-4F39-A891-C39F5B7B2557}" dt="2024-09-19T20:29:07.086" v="129" actId="47"/>
        <pc:sldMkLst>
          <pc:docMk/>
          <pc:sldMk cId="3144938788" sldId="279"/>
        </pc:sldMkLst>
      </pc:sldChg>
      <pc:sldChg chg="del">
        <pc:chgData name="Toby Donaldson" userId="2e6e5431-bb17-4c41-9985-d39c50d83c73" providerId="ADAL" clId="{CBA97E97-ECF2-4F39-A891-C39F5B7B2557}" dt="2024-09-19T20:29:06.757" v="127" actId="47"/>
        <pc:sldMkLst>
          <pc:docMk/>
          <pc:sldMk cId="1423446375" sldId="280"/>
        </pc:sldMkLst>
      </pc:sldChg>
      <pc:sldChg chg="del">
        <pc:chgData name="Toby Donaldson" userId="2e6e5431-bb17-4c41-9985-d39c50d83c73" providerId="ADAL" clId="{CBA97E97-ECF2-4F39-A891-C39F5B7B2557}" dt="2024-09-19T20:29:06.901" v="128" actId="47"/>
        <pc:sldMkLst>
          <pc:docMk/>
          <pc:sldMk cId="4150615350" sldId="281"/>
        </pc:sldMkLst>
      </pc:sldChg>
      <pc:sldChg chg="del">
        <pc:chgData name="Toby Donaldson" userId="2e6e5431-bb17-4c41-9985-d39c50d83c73" providerId="ADAL" clId="{CBA97E97-ECF2-4F39-A891-C39F5B7B2557}" dt="2024-09-19T20:29:07.237" v="130" actId="47"/>
        <pc:sldMkLst>
          <pc:docMk/>
          <pc:sldMk cId="3864837313" sldId="282"/>
        </pc:sldMkLst>
      </pc:sldChg>
      <pc:sldChg chg="del">
        <pc:chgData name="Toby Donaldson" userId="2e6e5431-bb17-4c41-9985-d39c50d83c73" providerId="ADAL" clId="{CBA97E97-ECF2-4F39-A891-C39F5B7B2557}" dt="2024-09-19T20:29:07.768" v="133" actId="47"/>
        <pc:sldMkLst>
          <pc:docMk/>
          <pc:sldMk cId="976387272" sldId="283"/>
        </pc:sldMkLst>
      </pc:sldChg>
      <pc:sldChg chg="del">
        <pc:chgData name="Toby Donaldson" userId="2e6e5431-bb17-4c41-9985-d39c50d83c73" providerId="ADAL" clId="{CBA97E97-ECF2-4F39-A891-C39F5B7B2557}" dt="2024-09-19T20:29:07.407" v="131" actId="47"/>
        <pc:sldMkLst>
          <pc:docMk/>
          <pc:sldMk cId="899495814" sldId="284"/>
        </pc:sldMkLst>
      </pc:sldChg>
      <pc:sldChg chg="del">
        <pc:chgData name="Toby Donaldson" userId="2e6e5431-bb17-4c41-9985-d39c50d83c73" providerId="ADAL" clId="{CBA97E97-ECF2-4F39-A891-C39F5B7B2557}" dt="2024-09-19T20:29:07.578" v="132" actId="47"/>
        <pc:sldMkLst>
          <pc:docMk/>
          <pc:sldMk cId="3461707693" sldId="285"/>
        </pc:sldMkLst>
      </pc:sldChg>
      <pc:sldChg chg="del">
        <pc:chgData name="Toby Donaldson" userId="2e6e5431-bb17-4c41-9985-d39c50d83c73" providerId="ADAL" clId="{CBA97E97-ECF2-4F39-A891-C39F5B7B2557}" dt="2024-09-19T20:29:07.949" v="134" actId="47"/>
        <pc:sldMkLst>
          <pc:docMk/>
          <pc:sldMk cId="2835686456" sldId="287"/>
        </pc:sldMkLst>
      </pc:sldChg>
      <pc:sldChg chg="del">
        <pc:chgData name="Toby Donaldson" userId="2e6e5431-bb17-4c41-9985-d39c50d83c73" providerId="ADAL" clId="{CBA97E97-ECF2-4F39-A891-C39F5B7B2557}" dt="2024-09-19T20:29:08.093" v="135" actId="47"/>
        <pc:sldMkLst>
          <pc:docMk/>
          <pc:sldMk cId="3265458198" sldId="288"/>
        </pc:sldMkLst>
      </pc:sldChg>
      <pc:sldChg chg="del">
        <pc:chgData name="Toby Donaldson" userId="2e6e5431-bb17-4c41-9985-d39c50d83c73" providerId="ADAL" clId="{CBA97E97-ECF2-4F39-A891-C39F5B7B2557}" dt="2024-09-19T20:29:08.288" v="136" actId="47"/>
        <pc:sldMkLst>
          <pc:docMk/>
          <pc:sldMk cId="4208034066" sldId="289"/>
        </pc:sldMkLst>
      </pc:sldChg>
      <pc:sldChg chg="del">
        <pc:chgData name="Toby Donaldson" userId="2e6e5431-bb17-4c41-9985-d39c50d83c73" providerId="ADAL" clId="{CBA97E97-ECF2-4F39-A891-C39F5B7B2557}" dt="2024-09-19T20:29:08.464" v="137" actId="47"/>
        <pc:sldMkLst>
          <pc:docMk/>
          <pc:sldMk cId="3579788506" sldId="290"/>
        </pc:sldMkLst>
      </pc:sldChg>
      <pc:sldChg chg="del">
        <pc:chgData name="Toby Donaldson" userId="2e6e5431-bb17-4c41-9985-d39c50d83c73" providerId="ADAL" clId="{CBA97E97-ECF2-4F39-A891-C39F5B7B2557}" dt="2024-09-19T20:29:08.657" v="138" actId="47"/>
        <pc:sldMkLst>
          <pc:docMk/>
          <pc:sldMk cId="3231735434" sldId="293"/>
        </pc:sldMkLst>
      </pc:sldChg>
      <pc:sldChg chg="del">
        <pc:chgData name="Toby Donaldson" userId="2e6e5431-bb17-4c41-9985-d39c50d83c73" providerId="ADAL" clId="{CBA97E97-ECF2-4F39-A891-C39F5B7B2557}" dt="2024-09-19T20:29:08.815" v="139" actId="47"/>
        <pc:sldMkLst>
          <pc:docMk/>
          <pc:sldMk cId="2312098604" sldId="294"/>
        </pc:sldMkLst>
      </pc:sldChg>
      <pc:sldChg chg="del">
        <pc:chgData name="Toby Donaldson" userId="2e6e5431-bb17-4c41-9985-d39c50d83c73" providerId="ADAL" clId="{CBA97E97-ECF2-4F39-A891-C39F5B7B2557}" dt="2024-09-19T20:29:09.008" v="140" actId="47"/>
        <pc:sldMkLst>
          <pc:docMk/>
          <pc:sldMk cId="1198357223" sldId="295"/>
        </pc:sldMkLst>
      </pc:sldChg>
      <pc:sldChg chg="del">
        <pc:chgData name="Toby Donaldson" userId="2e6e5431-bb17-4c41-9985-d39c50d83c73" providerId="ADAL" clId="{CBA97E97-ECF2-4F39-A891-C39F5B7B2557}" dt="2024-09-19T20:29:14.859" v="143" actId="47"/>
        <pc:sldMkLst>
          <pc:docMk/>
          <pc:sldMk cId="1989001679" sldId="296"/>
        </pc:sldMkLst>
      </pc:sldChg>
      <pc:sldChg chg="addSp delSp modSp mod ord">
        <pc:chgData name="Toby Donaldson" userId="2e6e5431-bb17-4c41-9985-d39c50d83c73" providerId="ADAL" clId="{CBA97E97-ECF2-4F39-A891-C39F5B7B2557}" dt="2024-09-19T20:43:36.258" v="690" actId="21"/>
        <pc:sldMkLst>
          <pc:docMk/>
          <pc:sldMk cId="3108921986" sldId="297"/>
        </pc:sldMkLst>
        <pc:spChg chg="mod">
          <ac:chgData name="Toby Donaldson" userId="2e6e5431-bb17-4c41-9985-d39c50d83c73" providerId="ADAL" clId="{CBA97E97-ECF2-4F39-A891-C39F5B7B2557}" dt="2024-09-19T20:32:58.253" v="169" actId="20577"/>
          <ac:spMkLst>
            <pc:docMk/>
            <pc:sldMk cId="3108921986" sldId="297"/>
            <ac:spMk id="2" creationId="{A5E6C931-848B-61E7-A584-2A3E14781E8C}"/>
          </ac:spMkLst>
        </pc:spChg>
        <pc:spChg chg="del mod">
          <ac:chgData name="Toby Donaldson" userId="2e6e5431-bb17-4c41-9985-d39c50d83c73" providerId="ADAL" clId="{CBA97E97-ECF2-4F39-A891-C39F5B7B2557}" dt="2024-09-19T20:38:37.569" v="525" actId="21"/>
          <ac:spMkLst>
            <pc:docMk/>
            <pc:sldMk cId="3108921986" sldId="297"/>
            <ac:spMk id="3" creationId="{C5E9440C-5B25-AC34-271C-C92666B273EA}"/>
          </ac:spMkLst>
        </pc:spChg>
        <pc:spChg chg="mod">
          <ac:chgData name="Toby Donaldson" userId="2e6e5431-bb17-4c41-9985-d39c50d83c73" providerId="ADAL" clId="{CBA97E97-ECF2-4F39-A891-C39F5B7B2557}" dt="2024-09-19T20:43:16.539" v="688" actId="1076"/>
          <ac:spMkLst>
            <pc:docMk/>
            <pc:sldMk cId="3108921986" sldId="297"/>
            <ac:spMk id="5" creationId="{D63A62E8-3DF2-8251-CBDB-1A09A68559D7}"/>
          </ac:spMkLst>
        </pc:spChg>
        <pc:spChg chg="del">
          <ac:chgData name="Toby Donaldson" userId="2e6e5431-bb17-4c41-9985-d39c50d83c73" providerId="ADAL" clId="{CBA97E97-ECF2-4F39-A891-C39F5B7B2557}" dt="2024-09-19T20:35:41.913" v="290" actId="21"/>
          <ac:spMkLst>
            <pc:docMk/>
            <pc:sldMk cId="3108921986" sldId="297"/>
            <ac:spMk id="6" creationId="{96F10EE8-23A7-FE83-A820-5B885F373988}"/>
          </ac:spMkLst>
        </pc:spChg>
        <pc:spChg chg="del">
          <ac:chgData name="Toby Donaldson" userId="2e6e5431-bb17-4c41-9985-d39c50d83c73" providerId="ADAL" clId="{CBA97E97-ECF2-4F39-A891-C39F5B7B2557}" dt="2024-09-19T20:36:48.175" v="381" actId="21"/>
          <ac:spMkLst>
            <pc:docMk/>
            <pc:sldMk cId="3108921986" sldId="297"/>
            <ac:spMk id="7" creationId="{90AC8351-6490-FFBC-8EAD-267A0BCF0642}"/>
          </ac:spMkLst>
        </pc:spChg>
        <pc:spChg chg="add mod">
          <ac:chgData name="Toby Donaldson" userId="2e6e5431-bb17-4c41-9985-d39c50d83c73" providerId="ADAL" clId="{CBA97E97-ECF2-4F39-A891-C39F5B7B2557}" dt="2024-09-19T20:42:11.851" v="590" actId="164"/>
          <ac:spMkLst>
            <pc:docMk/>
            <pc:sldMk cId="3108921986" sldId="297"/>
            <ac:spMk id="8" creationId="{54260181-C68A-8B14-17BB-4F979BCA3981}"/>
          </ac:spMkLst>
        </pc:spChg>
        <pc:spChg chg="add mod">
          <ac:chgData name="Toby Donaldson" userId="2e6e5431-bb17-4c41-9985-d39c50d83c73" providerId="ADAL" clId="{CBA97E97-ECF2-4F39-A891-C39F5B7B2557}" dt="2024-09-19T20:42:11.851" v="590" actId="164"/>
          <ac:spMkLst>
            <pc:docMk/>
            <pc:sldMk cId="3108921986" sldId="297"/>
            <ac:spMk id="10" creationId="{D4968467-A8EC-8296-8852-32D585D8625F}"/>
          </ac:spMkLst>
        </pc:spChg>
        <pc:spChg chg="mod">
          <ac:chgData name="Toby Donaldson" userId="2e6e5431-bb17-4c41-9985-d39c50d83c73" providerId="ADAL" clId="{CBA97E97-ECF2-4F39-A891-C39F5B7B2557}" dt="2024-09-19T20:42:11.851" v="590" actId="164"/>
          <ac:spMkLst>
            <pc:docMk/>
            <pc:sldMk cId="3108921986" sldId="297"/>
            <ac:spMk id="13" creationId="{5C3CB041-437A-DDC4-FD22-B5E3515334BD}"/>
          </ac:spMkLst>
        </pc:spChg>
        <pc:spChg chg="add del mod">
          <ac:chgData name="Toby Donaldson" userId="2e6e5431-bb17-4c41-9985-d39c50d83c73" providerId="ADAL" clId="{CBA97E97-ECF2-4F39-A891-C39F5B7B2557}" dt="2024-09-19T20:42:04.970" v="588" actId="21"/>
          <ac:spMkLst>
            <pc:docMk/>
            <pc:sldMk cId="3108921986" sldId="297"/>
            <ac:spMk id="17" creationId="{C3F08EA4-0AD2-19FB-A957-F5875F0224A6}"/>
          </ac:spMkLst>
        </pc:spChg>
        <pc:spChg chg="add del mod">
          <ac:chgData name="Toby Donaldson" userId="2e6e5431-bb17-4c41-9985-d39c50d83c73" providerId="ADAL" clId="{CBA97E97-ECF2-4F39-A891-C39F5B7B2557}" dt="2024-09-19T20:43:36.258" v="690" actId="21"/>
          <ac:spMkLst>
            <pc:docMk/>
            <pc:sldMk cId="3108921986" sldId="297"/>
            <ac:spMk id="18" creationId="{FA4327C5-EFFA-DC23-EC97-E2CA64DCED48}"/>
          </ac:spMkLst>
        </pc:spChg>
        <pc:spChg chg="add mod">
          <ac:chgData name="Toby Donaldson" userId="2e6e5431-bb17-4c41-9985-d39c50d83c73" providerId="ADAL" clId="{CBA97E97-ECF2-4F39-A891-C39F5B7B2557}" dt="2024-09-19T20:40:05.325" v="552"/>
          <ac:spMkLst>
            <pc:docMk/>
            <pc:sldMk cId="3108921986" sldId="297"/>
            <ac:spMk id="19" creationId="{BC6AADBC-7FF7-9BE3-483F-6E2093710DD8}"/>
          </ac:spMkLst>
        </pc:spChg>
        <pc:spChg chg="add mod">
          <ac:chgData name="Toby Donaldson" userId="2e6e5431-bb17-4c41-9985-d39c50d83c73" providerId="ADAL" clId="{CBA97E97-ECF2-4F39-A891-C39F5B7B2557}" dt="2024-09-19T20:40:05.325" v="552"/>
          <ac:spMkLst>
            <pc:docMk/>
            <pc:sldMk cId="3108921986" sldId="297"/>
            <ac:spMk id="22" creationId="{0D97D139-7C51-A166-1A7E-9A2F5C81445A}"/>
          </ac:spMkLst>
        </pc:spChg>
        <pc:spChg chg="add mod">
          <ac:chgData name="Toby Donaldson" userId="2e6e5431-bb17-4c41-9985-d39c50d83c73" providerId="ADAL" clId="{CBA97E97-ECF2-4F39-A891-C39F5B7B2557}" dt="2024-09-19T20:40:25.373" v="557" actId="1076"/>
          <ac:spMkLst>
            <pc:docMk/>
            <pc:sldMk cId="3108921986" sldId="297"/>
            <ac:spMk id="23" creationId="{7BBA966D-97F0-7110-C15A-C06AA9A0BEAE}"/>
          </ac:spMkLst>
        </pc:spChg>
        <pc:spChg chg="add mod">
          <ac:chgData name="Toby Donaldson" userId="2e6e5431-bb17-4c41-9985-d39c50d83c73" providerId="ADAL" clId="{CBA97E97-ECF2-4F39-A891-C39F5B7B2557}" dt="2024-09-19T20:40:25.373" v="557" actId="1076"/>
          <ac:spMkLst>
            <pc:docMk/>
            <pc:sldMk cId="3108921986" sldId="297"/>
            <ac:spMk id="26" creationId="{B4EF9E63-695C-BEA1-D77C-F803BF5DC0FB}"/>
          </ac:spMkLst>
        </pc:spChg>
        <pc:spChg chg="add mod">
          <ac:chgData name="Toby Donaldson" userId="2e6e5431-bb17-4c41-9985-d39c50d83c73" providerId="ADAL" clId="{CBA97E97-ECF2-4F39-A891-C39F5B7B2557}" dt="2024-09-19T20:42:15.391" v="591" actId="164"/>
          <ac:spMkLst>
            <pc:docMk/>
            <pc:sldMk cId="3108921986" sldId="297"/>
            <ac:spMk id="27" creationId="{9D9A6DA8-8D5B-A029-741D-B0509D62955A}"/>
          </ac:spMkLst>
        </pc:spChg>
        <pc:spChg chg="add mod">
          <ac:chgData name="Toby Donaldson" userId="2e6e5431-bb17-4c41-9985-d39c50d83c73" providerId="ADAL" clId="{CBA97E97-ECF2-4F39-A891-C39F5B7B2557}" dt="2024-09-19T20:42:15.391" v="591" actId="164"/>
          <ac:spMkLst>
            <pc:docMk/>
            <pc:sldMk cId="3108921986" sldId="297"/>
            <ac:spMk id="30" creationId="{10A47144-7308-0F52-D792-A2DB2E15C34D}"/>
          </ac:spMkLst>
        </pc:spChg>
        <pc:spChg chg="add mod">
          <ac:chgData name="Toby Donaldson" userId="2e6e5431-bb17-4c41-9985-d39c50d83c73" providerId="ADAL" clId="{CBA97E97-ECF2-4F39-A891-C39F5B7B2557}" dt="2024-09-19T20:42:15.391" v="591" actId="164"/>
          <ac:spMkLst>
            <pc:docMk/>
            <pc:sldMk cId="3108921986" sldId="297"/>
            <ac:spMk id="31" creationId="{8EE7DFEC-28D0-40F7-6E60-C1137785F05A}"/>
          </ac:spMkLst>
        </pc:spChg>
        <pc:grpChg chg="add mod">
          <ac:chgData name="Toby Donaldson" userId="2e6e5431-bb17-4c41-9985-d39c50d83c73" providerId="ADAL" clId="{CBA97E97-ECF2-4F39-A891-C39F5B7B2557}" dt="2024-09-19T20:42:30.650" v="592" actId="12789"/>
          <ac:grpSpMkLst>
            <pc:docMk/>
            <pc:sldMk cId="3108921986" sldId="297"/>
            <ac:grpSpMk id="32" creationId="{2D16F0E4-20B1-98C5-E278-646C060BCF28}"/>
          </ac:grpSpMkLst>
        </pc:grpChg>
        <pc:grpChg chg="add del mod">
          <ac:chgData name="Toby Donaldson" userId="2e6e5431-bb17-4c41-9985-d39c50d83c73" providerId="ADAL" clId="{CBA97E97-ECF2-4F39-A891-C39F5B7B2557}" dt="2024-09-19T20:43:36.258" v="690" actId="21"/>
          <ac:grpSpMkLst>
            <pc:docMk/>
            <pc:sldMk cId="3108921986" sldId="297"/>
            <ac:grpSpMk id="33" creationId="{BE93A7F6-F98A-6AA1-D97B-80C284FBF584}"/>
          </ac:grpSpMkLst>
        </pc:grpChg>
        <pc:cxnChg chg="mod">
          <ac:chgData name="Toby Donaldson" userId="2e6e5431-bb17-4c41-9985-d39c50d83c73" providerId="ADAL" clId="{CBA97E97-ECF2-4F39-A891-C39F5B7B2557}" dt="2024-09-19T20:42:11.851" v="590" actId="164"/>
          <ac:cxnSpMkLst>
            <pc:docMk/>
            <pc:sldMk cId="3108921986" sldId="297"/>
            <ac:cxnSpMk id="9" creationId="{A1798CF0-1C3E-1382-CB58-57AF961422F3}"/>
          </ac:cxnSpMkLst>
        </pc:cxnChg>
        <pc:cxnChg chg="mod">
          <ac:chgData name="Toby Donaldson" userId="2e6e5431-bb17-4c41-9985-d39c50d83c73" providerId="ADAL" clId="{CBA97E97-ECF2-4F39-A891-C39F5B7B2557}" dt="2024-09-19T20:42:11.851" v="590" actId="164"/>
          <ac:cxnSpMkLst>
            <pc:docMk/>
            <pc:sldMk cId="3108921986" sldId="297"/>
            <ac:cxnSpMk id="11" creationId="{FB689EAB-6BB3-0BF6-C2FD-8CDCA9E69CF6}"/>
          </ac:cxnSpMkLst>
        </pc:cxnChg>
        <pc:cxnChg chg="add mod">
          <ac:chgData name="Toby Donaldson" userId="2e6e5431-bb17-4c41-9985-d39c50d83c73" providerId="ADAL" clId="{CBA97E97-ECF2-4F39-A891-C39F5B7B2557}" dt="2024-09-19T20:40:05.325" v="552"/>
          <ac:cxnSpMkLst>
            <pc:docMk/>
            <pc:sldMk cId="3108921986" sldId="297"/>
            <ac:cxnSpMk id="20" creationId="{8C14E8F5-FBE7-E880-AB40-C594B56F2093}"/>
          </ac:cxnSpMkLst>
        </pc:cxnChg>
        <pc:cxnChg chg="add mod">
          <ac:chgData name="Toby Donaldson" userId="2e6e5431-bb17-4c41-9985-d39c50d83c73" providerId="ADAL" clId="{CBA97E97-ECF2-4F39-A891-C39F5B7B2557}" dt="2024-09-19T20:40:05.325" v="552"/>
          <ac:cxnSpMkLst>
            <pc:docMk/>
            <pc:sldMk cId="3108921986" sldId="297"/>
            <ac:cxnSpMk id="21" creationId="{6C0DD6C6-D3F8-FAE1-E3A3-3A0C05D0A62E}"/>
          </ac:cxnSpMkLst>
        </pc:cxnChg>
        <pc:cxnChg chg="add mod">
          <ac:chgData name="Toby Donaldson" userId="2e6e5431-bb17-4c41-9985-d39c50d83c73" providerId="ADAL" clId="{CBA97E97-ECF2-4F39-A891-C39F5B7B2557}" dt="2024-09-19T20:40:25.373" v="557" actId="1076"/>
          <ac:cxnSpMkLst>
            <pc:docMk/>
            <pc:sldMk cId="3108921986" sldId="297"/>
            <ac:cxnSpMk id="24" creationId="{C42DF128-7B78-4961-4B4B-AF6C836DE26E}"/>
          </ac:cxnSpMkLst>
        </pc:cxnChg>
        <pc:cxnChg chg="add mod">
          <ac:chgData name="Toby Donaldson" userId="2e6e5431-bb17-4c41-9985-d39c50d83c73" providerId="ADAL" clId="{CBA97E97-ECF2-4F39-A891-C39F5B7B2557}" dt="2024-09-19T20:40:25.373" v="557" actId="1076"/>
          <ac:cxnSpMkLst>
            <pc:docMk/>
            <pc:sldMk cId="3108921986" sldId="297"/>
            <ac:cxnSpMk id="25" creationId="{AD6668F6-F83D-1183-145F-F64803C0079E}"/>
          </ac:cxnSpMkLst>
        </pc:cxnChg>
        <pc:cxnChg chg="add mod">
          <ac:chgData name="Toby Donaldson" userId="2e6e5431-bb17-4c41-9985-d39c50d83c73" providerId="ADAL" clId="{CBA97E97-ECF2-4F39-A891-C39F5B7B2557}" dt="2024-09-19T20:43:36.258" v="690" actId="21"/>
          <ac:cxnSpMkLst>
            <pc:docMk/>
            <pc:sldMk cId="3108921986" sldId="297"/>
            <ac:cxnSpMk id="28" creationId="{C19293E5-3F00-1B65-0F67-77F6AD9964D5}"/>
          </ac:cxnSpMkLst>
        </pc:cxnChg>
        <pc:cxnChg chg="add mod">
          <ac:chgData name="Toby Donaldson" userId="2e6e5431-bb17-4c41-9985-d39c50d83c73" providerId="ADAL" clId="{CBA97E97-ECF2-4F39-A891-C39F5B7B2557}" dt="2024-09-19T20:43:36.258" v="690" actId="21"/>
          <ac:cxnSpMkLst>
            <pc:docMk/>
            <pc:sldMk cId="3108921986" sldId="297"/>
            <ac:cxnSpMk id="29" creationId="{0191187C-9177-409C-7E9F-543B4BB44486}"/>
          </ac:cxnSpMkLst>
        </pc:cxnChg>
      </pc:sldChg>
      <pc:sldChg chg="delSp add mod">
        <pc:chgData name="Toby Donaldson" userId="2e6e5431-bb17-4c41-9985-d39c50d83c73" providerId="ADAL" clId="{CBA97E97-ECF2-4F39-A891-C39F5B7B2557}" dt="2024-09-19T20:43:47.642" v="692" actId="21"/>
        <pc:sldMkLst>
          <pc:docMk/>
          <pc:sldMk cId="2811805653" sldId="298"/>
        </pc:sldMkLst>
        <pc:spChg chg="del">
          <ac:chgData name="Toby Donaldson" userId="2e6e5431-bb17-4c41-9985-d39c50d83c73" providerId="ADAL" clId="{CBA97E97-ECF2-4F39-A891-C39F5B7B2557}" dt="2024-09-19T20:43:47.642" v="692" actId="21"/>
          <ac:spMkLst>
            <pc:docMk/>
            <pc:sldMk cId="2811805653" sldId="298"/>
            <ac:spMk id="18" creationId="{FA4327C5-EFFA-DC23-EC97-E2CA64DCED48}"/>
          </ac:spMkLst>
        </pc:spChg>
      </pc:sldChg>
      <pc:sldChg chg="del">
        <pc:chgData name="Toby Donaldson" userId="2e6e5431-bb17-4c41-9985-d39c50d83c73" providerId="ADAL" clId="{CBA97E97-ECF2-4F39-A891-C39F5B7B2557}" dt="2024-09-19T20:29:15.442" v="144" actId="47"/>
        <pc:sldMkLst>
          <pc:docMk/>
          <pc:sldMk cId="3629807992" sldId="298"/>
        </pc:sldMkLst>
      </pc:sldChg>
      <pc:sldChg chg="del">
        <pc:chgData name="Toby Donaldson" userId="2e6e5431-bb17-4c41-9985-d39c50d83c73" providerId="ADAL" clId="{CBA97E97-ECF2-4F39-A891-C39F5B7B2557}" dt="2024-09-19T20:29:15.722" v="145" actId="47"/>
        <pc:sldMkLst>
          <pc:docMk/>
          <pc:sldMk cId="302167807" sldId="299"/>
        </pc:sldMkLst>
      </pc:sldChg>
      <pc:sldChg chg="add">
        <pc:chgData name="Toby Donaldson" userId="2e6e5431-bb17-4c41-9985-d39c50d83c73" providerId="ADAL" clId="{CBA97E97-ECF2-4F39-A891-C39F5B7B2557}" dt="2024-09-19T20:43:42.409" v="691" actId="2890"/>
        <pc:sldMkLst>
          <pc:docMk/>
          <pc:sldMk cId="3119060891" sldId="299"/>
        </pc:sldMkLst>
      </pc:sldChg>
      <pc:sldChg chg="addSp delSp modSp add mod ord">
        <pc:chgData name="Toby Donaldson" userId="2e6e5431-bb17-4c41-9985-d39c50d83c73" providerId="ADAL" clId="{CBA97E97-ECF2-4F39-A891-C39F5B7B2557}" dt="2024-09-19T21:00:39.256" v="1170" actId="20577"/>
        <pc:sldMkLst>
          <pc:docMk/>
          <pc:sldMk cId="1760604349" sldId="300"/>
        </pc:sldMkLst>
        <pc:spChg chg="mod">
          <ac:chgData name="Toby Donaldson" userId="2e6e5431-bb17-4c41-9985-d39c50d83c73" providerId="ADAL" clId="{CBA97E97-ECF2-4F39-A891-C39F5B7B2557}" dt="2024-09-19T20:52:05.364" v="837" actId="1076"/>
          <ac:spMkLst>
            <pc:docMk/>
            <pc:sldMk cId="1760604349" sldId="300"/>
            <ac:spMk id="2" creationId="{A5E6C931-848B-61E7-A584-2A3E14781E8C}"/>
          </ac:spMkLst>
        </pc:spChg>
        <pc:spChg chg="add mod">
          <ac:chgData name="Toby Donaldson" userId="2e6e5431-bb17-4c41-9985-d39c50d83c73" providerId="ADAL" clId="{CBA97E97-ECF2-4F39-A891-C39F5B7B2557}" dt="2024-09-19T20:59:28.628" v="1113" actId="1076"/>
          <ac:spMkLst>
            <pc:docMk/>
            <pc:sldMk cId="1760604349" sldId="300"/>
            <ac:spMk id="3" creationId="{AB6E14D8-FE63-BB5F-4767-A4685A7BC3A4}"/>
          </ac:spMkLst>
        </pc:spChg>
        <pc:spChg chg="mod">
          <ac:chgData name="Toby Donaldson" userId="2e6e5431-bb17-4c41-9985-d39c50d83c73" providerId="ADAL" clId="{CBA97E97-ECF2-4F39-A891-C39F5B7B2557}" dt="2024-09-19T20:51:03.232" v="833" actId="1076"/>
          <ac:spMkLst>
            <pc:docMk/>
            <pc:sldMk cId="1760604349" sldId="300"/>
            <ac:spMk id="5" creationId="{D63A62E8-3DF2-8251-CBDB-1A09A68559D7}"/>
          </ac:spMkLst>
        </pc:spChg>
        <pc:spChg chg="add del mod">
          <ac:chgData name="Toby Donaldson" userId="2e6e5431-bb17-4c41-9985-d39c50d83c73" providerId="ADAL" clId="{CBA97E97-ECF2-4F39-A891-C39F5B7B2557}" dt="2024-09-19T20:59:12.502" v="1109" actId="21"/>
          <ac:spMkLst>
            <pc:docMk/>
            <pc:sldMk cId="1760604349" sldId="300"/>
            <ac:spMk id="6" creationId="{E25ACD8A-FC3E-E1AF-A037-B99CA5588DA3}"/>
          </ac:spMkLst>
        </pc:spChg>
        <pc:spChg chg="add del mod">
          <ac:chgData name="Toby Donaldson" userId="2e6e5431-bb17-4c41-9985-d39c50d83c73" providerId="ADAL" clId="{CBA97E97-ECF2-4F39-A891-C39F5B7B2557}" dt="2024-09-19T20:58:23.130" v="1108" actId="21"/>
          <ac:spMkLst>
            <pc:docMk/>
            <pc:sldMk cId="1760604349" sldId="300"/>
            <ac:spMk id="7" creationId="{18EDCE0B-4AD4-D481-DB38-46BF723CA9C9}"/>
          </ac:spMkLst>
        </pc:spChg>
        <pc:spChg chg="del mod topLvl">
          <ac:chgData name="Toby Donaldson" userId="2e6e5431-bb17-4c41-9985-d39c50d83c73" providerId="ADAL" clId="{CBA97E97-ECF2-4F39-A891-C39F5B7B2557}" dt="2024-09-19T20:48:57.149" v="726" actId="21"/>
          <ac:spMkLst>
            <pc:docMk/>
            <pc:sldMk cId="1760604349" sldId="300"/>
            <ac:spMk id="8" creationId="{54260181-C68A-8B14-17BB-4F979BCA3981}"/>
          </ac:spMkLst>
        </pc:spChg>
        <pc:spChg chg="del mod topLvl">
          <ac:chgData name="Toby Donaldson" userId="2e6e5431-bb17-4c41-9985-d39c50d83c73" providerId="ADAL" clId="{CBA97E97-ECF2-4F39-A891-C39F5B7B2557}" dt="2024-09-19T20:48:57.149" v="726" actId="21"/>
          <ac:spMkLst>
            <pc:docMk/>
            <pc:sldMk cId="1760604349" sldId="300"/>
            <ac:spMk id="10" creationId="{D4968467-A8EC-8296-8852-32D585D8625F}"/>
          </ac:spMkLst>
        </pc:spChg>
        <pc:spChg chg="del mod topLvl">
          <ac:chgData name="Toby Donaldson" userId="2e6e5431-bb17-4c41-9985-d39c50d83c73" providerId="ADAL" clId="{CBA97E97-ECF2-4F39-A891-C39F5B7B2557}" dt="2024-09-19T20:48:57.149" v="726" actId="21"/>
          <ac:spMkLst>
            <pc:docMk/>
            <pc:sldMk cId="1760604349" sldId="300"/>
            <ac:spMk id="13" creationId="{5C3CB041-437A-DDC4-FD22-B5E3515334BD}"/>
          </ac:spMkLst>
        </pc:spChg>
        <pc:spChg chg="add mod">
          <ac:chgData name="Toby Donaldson" userId="2e6e5431-bb17-4c41-9985-d39c50d83c73" providerId="ADAL" clId="{CBA97E97-ECF2-4F39-A891-C39F5B7B2557}" dt="2024-09-19T20:59:35.709" v="1115" actId="14100"/>
          <ac:spMkLst>
            <pc:docMk/>
            <pc:sldMk cId="1760604349" sldId="300"/>
            <ac:spMk id="15" creationId="{E65E2FA9-0F50-8D51-0AA9-3546DE25D3BA}"/>
          </ac:spMkLst>
        </pc:spChg>
        <pc:spChg chg="add del mod">
          <ac:chgData name="Toby Donaldson" userId="2e6e5431-bb17-4c41-9985-d39c50d83c73" providerId="ADAL" clId="{CBA97E97-ECF2-4F39-A891-C39F5B7B2557}" dt="2024-09-19T20:59:16.339" v="1110" actId="21"/>
          <ac:spMkLst>
            <pc:docMk/>
            <pc:sldMk cId="1760604349" sldId="300"/>
            <ac:spMk id="16" creationId="{46A0BFFD-25E5-32A6-03EF-365C22F0EFB4}"/>
          </ac:spMkLst>
        </pc:spChg>
        <pc:spChg chg="add del mod">
          <ac:chgData name="Toby Donaldson" userId="2e6e5431-bb17-4c41-9985-d39c50d83c73" providerId="ADAL" clId="{CBA97E97-ECF2-4F39-A891-C39F5B7B2557}" dt="2024-09-19T20:59:25.691" v="1111" actId="21"/>
          <ac:spMkLst>
            <pc:docMk/>
            <pc:sldMk cId="1760604349" sldId="300"/>
            <ac:spMk id="17" creationId="{3C81EB39-1126-2B52-1A98-53E7C9DD425C}"/>
          </ac:spMkLst>
        </pc:spChg>
        <pc:spChg chg="add mod">
          <ac:chgData name="Toby Donaldson" userId="2e6e5431-bb17-4c41-9985-d39c50d83c73" providerId="ADAL" clId="{CBA97E97-ECF2-4F39-A891-C39F5B7B2557}" dt="2024-09-19T21:00:03.084" v="1160" actId="113"/>
          <ac:spMkLst>
            <pc:docMk/>
            <pc:sldMk cId="1760604349" sldId="300"/>
            <ac:spMk id="18" creationId="{C98BA4FB-38F3-C735-CAA1-B31E8547C214}"/>
          </ac:spMkLst>
        </pc:spChg>
        <pc:spChg chg="add del mod">
          <ac:chgData name="Toby Donaldson" userId="2e6e5431-bb17-4c41-9985-d39c50d83c73" providerId="ADAL" clId="{CBA97E97-ECF2-4F39-A891-C39F5B7B2557}" dt="2024-09-19T20:58:23.130" v="1108" actId="21"/>
          <ac:spMkLst>
            <pc:docMk/>
            <pc:sldMk cId="1760604349" sldId="300"/>
            <ac:spMk id="22" creationId="{EEBB560C-50DC-8E76-7C51-F8250EE741C9}"/>
          </ac:spMkLst>
        </pc:spChg>
        <pc:spChg chg="add del mod">
          <ac:chgData name="Toby Donaldson" userId="2e6e5431-bb17-4c41-9985-d39c50d83c73" providerId="ADAL" clId="{CBA97E97-ECF2-4F39-A891-C39F5B7B2557}" dt="2024-09-19T20:58:23.130" v="1108" actId="21"/>
          <ac:spMkLst>
            <pc:docMk/>
            <pc:sldMk cId="1760604349" sldId="300"/>
            <ac:spMk id="28" creationId="{DC6F550C-F0F2-5091-8193-ADDABF62B722}"/>
          </ac:spMkLst>
        </pc:spChg>
        <pc:spChg chg="add mod">
          <ac:chgData name="Toby Donaldson" userId="2e6e5431-bb17-4c41-9985-d39c50d83c73" providerId="ADAL" clId="{CBA97E97-ECF2-4F39-A891-C39F5B7B2557}" dt="2024-09-19T21:00:23.620" v="1164" actId="14100"/>
          <ac:spMkLst>
            <pc:docMk/>
            <pc:sldMk cId="1760604349" sldId="300"/>
            <ac:spMk id="37" creationId="{94AE80C0-436D-52C6-38FA-8DF421454B21}"/>
          </ac:spMkLst>
        </pc:spChg>
        <pc:spChg chg="add mod">
          <ac:chgData name="Toby Donaldson" userId="2e6e5431-bb17-4c41-9985-d39c50d83c73" providerId="ADAL" clId="{CBA97E97-ECF2-4F39-A891-C39F5B7B2557}" dt="2024-09-19T21:00:39.256" v="1170" actId="20577"/>
          <ac:spMkLst>
            <pc:docMk/>
            <pc:sldMk cId="1760604349" sldId="300"/>
            <ac:spMk id="38" creationId="{81A27BCE-E027-26A2-610F-E33D7A61E431}"/>
          </ac:spMkLst>
        </pc:spChg>
        <pc:grpChg chg="del">
          <ac:chgData name="Toby Donaldson" userId="2e6e5431-bb17-4c41-9985-d39c50d83c73" providerId="ADAL" clId="{CBA97E97-ECF2-4F39-A891-C39F5B7B2557}" dt="2024-09-19T20:48:00.415" v="717" actId="165"/>
          <ac:grpSpMkLst>
            <pc:docMk/>
            <pc:sldMk cId="1760604349" sldId="300"/>
            <ac:grpSpMk id="32" creationId="{2D16F0E4-20B1-98C5-E278-646C060BCF28}"/>
          </ac:grpSpMkLst>
        </pc:grpChg>
        <pc:cxnChg chg="del mod topLvl">
          <ac:chgData name="Toby Donaldson" userId="2e6e5431-bb17-4c41-9985-d39c50d83c73" providerId="ADAL" clId="{CBA97E97-ECF2-4F39-A891-C39F5B7B2557}" dt="2024-09-19T20:49:00.021" v="727" actId="21"/>
          <ac:cxnSpMkLst>
            <pc:docMk/>
            <pc:sldMk cId="1760604349" sldId="300"/>
            <ac:cxnSpMk id="9" creationId="{A1798CF0-1C3E-1382-CB58-57AF961422F3}"/>
          </ac:cxnSpMkLst>
        </pc:cxnChg>
        <pc:cxnChg chg="del mod topLvl">
          <ac:chgData name="Toby Donaldson" userId="2e6e5431-bb17-4c41-9985-d39c50d83c73" providerId="ADAL" clId="{CBA97E97-ECF2-4F39-A891-C39F5B7B2557}" dt="2024-09-19T20:49:00.021" v="727" actId="21"/>
          <ac:cxnSpMkLst>
            <pc:docMk/>
            <pc:sldMk cId="1760604349" sldId="300"/>
            <ac:cxnSpMk id="11" creationId="{FB689EAB-6BB3-0BF6-C2FD-8CDCA9E69CF6}"/>
          </ac:cxnSpMkLst>
        </pc:cxnChg>
        <pc:cxnChg chg="add del mod">
          <ac:chgData name="Toby Donaldson" userId="2e6e5431-bb17-4c41-9985-d39c50d83c73" providerId="ADAL" clId="{CBA97E97-ECF2-4F39-A891-C39F5B7B2557}" dt="2024-09-19T20:58:23.130" v="1108" actId="21"/>
          <ac:cxnSpMkLst>
            <pc:docMk/>
            <pc:sldMk cId="1760604349" sldId="300"/>
            <ac:cxnSpMk id="14" creationId="{AB47BE82-F07A-5F76-5A84-6C96AB7450AE}"/>
          </ac:cxnSpMkLst>
        </pc:cxnChg>
        <pc:cxnChg chg="add mod">
          <ac:chgData name="Toby Donaldson" userId="2e6e5431-bb17-4c41-9985-d39c50d83c73" providerId="ADAL" clId="{CBA97E97-ECF2-4F39-A891-C39F5B7B2557}" dt="2024-09-19T21:00:07.761" v="1161" actId="14100"/>
          <ac:cxnSpMkLst>
            <pc:docMk/>
            <pc:sldMk cId="1760604349" sldId="300"/>
            <ac:cxnSpMk id="19" creationId="{15BF6E2F-78CA-E1BC-BE2A-9A5A95604BD1}"/>
          </ac:cxnSpMkLst>
        </pc:cxnChg>
        <pc:cxnChg chg="add del mod">
          <ac:chgData name="Toby Donaldson" userId="2e6e5431-bb17-4c41-9985-d39c50d83c73" providerId="ADAL" clId="{CBA97E97-ECF2-4F39-A891-C39F5B7B2557}" dt="2024-09-19T20:58:23.130" v="1108" actId="21"/>
          <ac:cxnSpMkLst>
            <pc:docMk/>
            <pc:sldMk cId="1760604349" sldId="300"/>
            <ac:cxnSpMk id="23" creationId="{48032F4B-8B17-43F6-40FF-44ECCA26DE88}"/>
          </ac:cxnSpMkLst>
        </pc:cxnChg>
        <pc:cxnChg chg="add del mod">
          <ac:chgData name="Toby Donaldson" userId="2e6e5431-bb17-4c41-9985-d39c50d83c73" providerId="ADAL" clId="{CBA97E97-ECF2-4F39-A891-C39F5B7B2557}" dt="2024-09-19T20:58:23.130" v="1108" actId="21"/>
          <ac:cxnSpMkLst>
            <pc:docMk/>
            <pc:sldMk cId="1760604349" sldId="300"/>
            <ac:cxnSpMk id="29" creationId="{68617EBC-ECAE-C3B5-C838-333188A524A7}"/>
          </ac:cxnSpMkLst>
        </pc:cxnChg>
        <pc:cxnChg chg="add mod">
          <ac:chgData name="Toby Donaldson" userId="2e6e5431-bb17-4c41-9985-d39c50d83c73" providerId="ADAL" clId="{CBA97E97-ECF2-4F39-A891-C39F5B7B2557}" dt="2024-09-19T21:00:36.052" v="1166" actId="1076"/>
          <ac:cxnSpMkLst>
            <pc:docMk/>
            <pc:sldMk cId="1760604349" sldId="300"/>
            <ac:cxnSpMk id="39" creationId="{7901D27B-AA60-DBFE-FEDC-0BEACA095F92}"/>
          </ac:cxnSpMkLst>
        </pc:cxnChg>
      </pc:sldChg>
      <pc:sldChg chg="del">
        <pc:chgData name="Toby Donaldson" userId="2e6e5431-bb17-4c41-9985-d39c50d83c73" providerId="ADAL" clId="{CBA97E97-ECF2-4F39-A891-C39F5B7B2557}" dt="2024-09-19T20:29:15.957" v="146" actId="47"/>
        <pc:sldMkLst>
          <pc:docMk/>
          <pc:sldMk cId="2498533820" sldId="300"/>
        </pc:sldMkLst>
      </pc:sldChg>
      <pc:sldChg chg="modSp add mod">
        <pc:chgData name="Toby Donaldson" userId="2e6e5431-bb17-4c41-9985-d39c50d83c73" providerId="ADAL" clId="{CBA97E97-ECF2-4F39-A891-C39F5B7B2557}" dt="2024-09-19T21:01:25.679" v="1172" actId="20577"/>
        <pc:sldMkLst>
          <pc:docMk/>
          <pc:sldMk cId="3412806536" sldId="301"/>
        </pc:sldMkLst>
        <pc:spChg chg="mod">
          <ac:chgData name="Toby Donaldson" userId="2e6e5431-bb17-4c41-9985-d39c50d83c73" providerId="ADAL" clId="{CBA97E97-ECF2-4F39-A891-C39F5B7B2557}" dt="2024-09-19T21:01:22.871" v="1171" actId="113"/>
          <ac:spMkLst>
            <pc:docMk/>
            <pc:sldMk cId="3412806536" sldId="301"/>
            <ac:spMk id="18" creationId="{C98BA4FB-38F3-C735-CAA1-B31E8547C214}"/>
          </ac:spMkLst>
        </pc:spChg>
        <pc:spChg chg="mod">
          <ac:chgData name="Toby Donaldson" userId="2e6e5431-bb17-4c41-9985-d39c50d83c73" providerId="ADAL" clId="{CBA97E97-ECF2-4F39-A891-C39F5B7B2557}" dt="2024-09-19T21:01:25.679" v="1172" actId="20577"/>
          <ac:spMkLst>
            <pc:docMk/>
            <pc:sldMk cId="3412806536" sldId="301"/>
            <ac:spMk id="22" creationId="{EEBB560C-50DC-8E76-7C51-F8250EE741C9}"/>
          </ac:spMkLst>
        </pc:spChg>
      </pc:sldChg>
      <pc:sldChg chg="del">
        <pc:chgData name="Toby Donaldson" userId="2e6e5431-bb17-4c41-9985-d39c50d83c73" providerId="ADAL" clId="{CBA97E97-ECF2-4F39-A891-C39F5B7B2557}" dt="2024-09-19T20:29:16.153" v="147" actId="47"/>
        <pc:sldMkLst>
          <pc:docMk/>
          <pc:sldMk cId="3751592408" sldId="301"/>
        </pc:sldMkLst>
      </pc:sldChg>
      <pc:sldChg chg="del">
        <pc:chgData name="Toby Donaldson" userId="2e6e5431-bb17-4c41-9985-d39c50d83c73" providerId="ADAL" clId="{CBA97E97-ECF2-4F39-A891-C39F5B7B2557}" dt="2024-09-19T20:29:16.395" v="148" actId="47"/>
        <pc:sldMkLst>
          <pc:docMk/>
          <pc:sldMk cId="1018217066" sldId="302"/>
        </pc:sldMkLst>
      </pc:sldChg>
      <pc:sldChg chg="addSp delSp modSp add mod ord">
        <pc:chgData name="Toby Donaldson" userId="2e6e5431-bb17-4c41-9985-d39c50d83c73" providerId="ADAL" clId="{CBA97E97-ECF2-4F39-A891-C39F5B7B2557}" dt="2024-09-19T21:05:48.932" v="1432" actId="14100"/>
        <pc:sldMkLst>
          <pc:docMk/>
          <pc:sldMk cId="1732205588" sldId="302"/>
        </pc:sldMkLst>
        <pc:spChg chg="add mod">
          <ac:chgData name="Toby Donaldson" userId="2e6e5431-bb17-4c41-9985-d39c50d83c73" providerId="ADAL" clId="{CBA97E97-ECF2-4F39-A891-C39F5B7B2557}" dt="2024-09-19T21:04:07.774" v="1332" actId="20577"/>
          <ac:spMkLst>
            <pc:docMk/>
            <pc:sldMk cId="1732205588" sldId="302"/>
            <ac:spMk id="9" creationId="{82699A7A-430C-A6AD-69FD-466D12327618}"/>
          </ac:spMkLst>
        </pc:spChg>
        <pc:spChg chg="del">
          <ac:chgData name="Toby Donaldson" userId="2e6e5431-bb17-4c41-9985-d39c50d83c73" providerId="ADAL" clId="{CBA97E97-ECF2-4F39-A891-C39F5B7B2557}" dt="2024-09-19T21:01:55.221" v="1176" actId="21"/>
          <ac:spMkLst>
            <pc:docMk/>
            <pc:sldMk cId="1732205588" sldId="302"/>
            <ac:spMk id="15" creationId="{E65E2FA9-0F50-8D51-0AA9-3546DE25D3BA}"/>
          </ac:spMkLst>
        </pc:spChg>
        <pc:spChg chg="del">
          <ac:chgData name="Toby Donaldson" userId="2e6e5431-bb17-4c41-9985-d39c50d83c73" providerId="ADAL" clId="{CBA97E97-ECF2-4F39-A891-C39F5B7B2557}" dt="2024-09-19T21:01:58.674" v="1177" actId="21"/>
          <ac:spMkLst>
            <pc:docMk/>
            <pc:sldMk cId="1732205588" sldId="302"/>
            <ac:spMk id="18" creationId="{C98BA4FB-38F3-C735-CAA1-B31E8547C214}"/>
          </ac:spMkLst>
        </pc:spChg>
        <pc:spChg chg="add mod">
          <ac:chgData name="Toby Donaldson" userId="2e6e5431-bb17-4c41-9985-d39c50d83c73" providerId="ADAL" clId="{CBA97E97-ECF2-4F39-A891-C39F5B7B2557}" dt="2024-09-19T21:05:04.176" v="1423" actId="113"/>
          <ac:spMkLst>
            <pc:docMk/>
            <pc:sldMk cId="1732205588" sldId="302"/>
            <ac:spMk id="20" creationId="{05634A30-244A-564F-DCD3-C53594054409}"/>
          </ac:spMkLst>
        </pc:spChg>
        <pc:spChg chg="add mod">
          <ac:chgData name="Toby Donaldson" userId="2e6e5431-bb17-4c41-9985-d39c50d83c73" providerId="ADAL" clId="{CBA97E97-ECF2-4F39-A891-C39F5B7B2557}" dt="2024-09-19T21:05:37.448" v="1429" actId="208"/>
          <ac:spMkLst>
            <pc:docMk/>
            <pc:sldMk cId="1732205588" sldId="302"/>
            <ac:spMk id="21" creationId="{2B31410E-36D7-6CAF-063A-4B084FD7DCD5}"/>
          </ac:spMkLst>
        </pc:spChg>
        <pc:spChg chg="mod">
          <ac:chgData name="Toby Donaldson" userId="2e6e5431-bb17-4c41-9985-d39c50d83c73" providerId="ADAL" clId="{CBA97E97-ECF2-4F39-A891-C39F5B7B2557}" dt="2024-09-19T21:03:09.168" v="1270" actId="14100"/>
          <ac:spMkLst>
            <pc:docMk/>
            <pc:sldMk cId="1732205588" sldId="302"/>
            <ac:spMk id="38" creationId="{81A27BCE-E027-26A2-610F-E33D7A61E431}"/>
          </ac:spMkLst>
        </pc:spChg>
        <pc:cxnChg chg="add del mod">
          <ac:chgData name="Toby Donaldson" userId="2e6e5431-bb17-4c41-9985-d39c50d83c73" providerId="ADAL" clId="{CBA97E97-ECF2-4F39-A891-C39F5B7B2557}" dt="2024-09-19T21:04:11.186" v="1333" actId="21"/>
          <ac:cxnSpMkLst>
            <pc:docMk/>
            <pc:sldMk cId="1732205588" sldId="302"/>
            <ac:cxnSpMk id="10" creationId="{04D5A685-FCC5-E7B6-F4D7-EC440E6F5883}"/>
          </ac:cxnSpMkLst>
        </pc:cxnChg>
        <pc:cxnChg chg="add mod">
          <ac:chgData name="Toby Donaldson" userId="2e6e5431-bb17-4c41-9985-d39c50d83c73" providerId="ADAL" clId="{CBA97E97-ECF2-4F39-A891-C39F5B7B2557}" dt="2024-09-19T21:04:19.437" v="1336" actId="14100"/>
          <ac:cxnSpMkLst>
            <pc:docMk/>
            <pc:sldMk cId="1732205588" sldId="302"/>
            <ac:cxnSpMk id="14" creationId="{F3ECC055-C110-183B-27A6-25DC057B836F}"/>
          </ac:cxnSpMkLst>
        </pc:cxnChg>
        <pc:cxnChg chg="del mod">
          <ac:chgData name="Toby Donaldson" userId="2e6e5431-bb17-4c41-9985-d39c50d83c73" providerId="ADAL" clId="{CBA97E97-ECF2-4F39-A891-C39F5B7B2557}" dt="2024-09-19T21:01:58.674" v="1177" actId="21"/>
          <ac:cxnSpMkLst>
            <pc:docMk/>
            <pc:sldMk cId="1732205588" sldId="302"/>
            <ac:cxnSpMk id="19" creationId="{15BF6E2F-78CA-E1BC-BE2A-9A5A95604BD1}"/>
          </ac:cxnSpMkLst>
        </pc:cxnChg>
        <pc:cxnChg chg="add mod">
          <ac:chgData name="Toby Donaldson" userId="2e6e5431-bb17-4c41-9985-d39c50d83c73" providerId="ADAL" clId="{CBA97E97-ECF2-4F39-A891-C39F5B7B2557}" dt="2024-09-19T21:05:48.932" v="1432" actId="14100"/>
          <ac:cxnSpMkLst>
            <pc:docMk/>
            <pc:sldMk cId="1732205588" sldId="302"/>
            <ac:cxnSpMk id="22" creationId="{2588662D-71AE-6BC3-90A1-1122058A7402}"/>
          </ac:cxnSpMkLst>
        </pc:cxnChg>
        <pc:cxnChg chg="mod">
          <ac:chgData name="Toby Donaldson" userId="2e6e5431-bb17-4c41-9985-d39c50d83c73" providerId="ADAL" clId="{CBA97E97-ECF2-4F39-A891-C39F5B7B2557}" dt="2024-09-19T21:03:09.168" v="1270" actId="14100"/>
          <ac:cxnSpMkLst>
            <pc:docMk/>
            <pc:sldMk cId="1732205588" sldId="302"/>
            <ac:cxnSpMk id="39" creationId="{7901D27B-AA60-DBFE-FEDC-0BEACA095F92}"/>
          </ac:cxnSpMkLst>
        </pc:cxnChg>
      </pc:sldChg>
      <pc:sldChg chg="addSp delSp modSp add mod">
        <pc:chgData name="Toby Donaldson" userId="2e6e5431-bb17-4c41-9985-d39c50d83c73" providerId="ADAL" clId="{CBA97E97-ECF2-4F39-A891-C39F5B7B2557}" dt="2024-09-19T21:15:22.764" v="1531" actId="208"/>
        <pc:sldMkLst>
          <pc:docMk/>
          <pc:sldMk cId="4097905578" sldId="303"/>
        </pc:sldMkLst>
        <pc:spChg chg="del">
          <ac:chgData name="Toby Donaldson" userId="2e6e5431-bb17-4c41-9985-d39c50d83c73" providerId="ADAL" clId="{CBA97E97-ECF2-4F39-A891-C39F5B7B2557}" dt="2024-09-19T21:13:45.703" v="1507" actId="21"/>
          <ac:spMkLst>
            <pc:docMk/>
            <pc:sldMk cId="4097905578" sldId="303"/>
            <ac:spMk id="2" creationId="{A5E6C931-848B-61E7-A584-2A3E14781E8C}"/>
          </ac:spMkLst>
        </pc:spChg>
        <pc:spChg chg="mod">
          <ac:chgData name="Toby Donaldson" userId="2e6e5431-bb17-4c41-9985-d39c50d83c73" providerId="ADAL" clId="{CBA97E97-ECF2-4F39-A891-C39F5B7B2557}" dt="2024-09-19T21:14:09.728" v="1512" actId="208"/>
          <ac:spMkLst>
            <pc:docMk/>
            <pc:sldMk cId="4097905578" sldId="303"/>
            <ac:spMk id="3" creationId="{AB6E14D8-FE63-BB5F-4767-A4685A7BC3A4}"/>
          </ac:spMkLst>
        </pc:spChg>
        <pc:spChg chg="del">
          <ac:chgData name="Toby Donaldson" userId="2e6e5431-bb17-4c41-9985-d39c50d83c73" providerId="ADAL" clId="{CBA97E97-ECF2-4F39-A891-C39F5B7B2557}" dt="2024-09-19T21:06:20.357" v="1434" actId="21"/>
          <ac:spMkLst>
            <pc:docMk/>
            <pc:sldMk cId="4097905578" sldId="303"/>
            <ac:spMk id="5" creationId="{D63A62E8-3DF2-8251-CBDB-1A09A68559D7}"/>
          </ac:spMkLst>
        </pc:spChg>
        <pc:spChg chg="add mod">
          <ac:chgData name="Toby Donaldson" userId="2e6e5431-bb17-4c41-9985-d39c50d83c73" providerId="ADAL" clId="{CBA97E97-ECF2-4F39-A891-C39F5B7B2557}" dt="2024-09-19T21:14:36.037" v="1514" actId="208"/>
          <ac:spMkLst>
            <pc:docMk/>
            <pc:sldMk cId="4097905578" sldId="303"/>
            <ac:spMk id="6" creationId="{39E7F2C4-3DF9-2880-3655-00E1FC9411E0}"/>
          </ac:spMkLst>
        </pc:spChg>
        <pc:spChg chg="add mod">
          <ac:chgData name="Toby Donaldson" userId="2e6e5431-bb17-4c41-9985-d39c50d83c73" providerId="ADAL" clId="{CBA97E97-ECF2-4F39-A891-C39F5B7B2557}" dt="2024-09-19T21:14:36.037" v="1514" actId="208"/>
          <ac:spMkLst>
            <pc:docMk/>
            <pc:sldMk cId="4097905578" sldId="303"/>
            <ac:spMk id="7" creationId="{A5234857-1D30-A39C-48ED-29D6B6D09216}"/>
          </ac:spMkLst>
        </pc:spChg>
        <pc:spChg chg="add mod">
          <ac:chgData name="Toby Donaldson" userId="2e6e5431-bb17-4c41-9985-d39c50d83c73" providerId="ADAL" clId="{CBA97E97-ECF2-4F39-A891-C39F5B7B2557}" dt="2024-09-19T21:14:36.037" v="1514" actId="208"/>
          <ac:spMkLst>
            <pc:docMk/>
            <pc:sldMk cId="4097905578" sldId="303"/>
            <ac:spMk id="8" creationId="{D9EBE0BB-1C8B-ABD3-E5B7-24F724AA2025}"/>
          </ac:spMkLst>
        </pc:spChg>
        <pc:spChg chg="del mod">
          <ac:chgData name="Toby Donaldson" userId="2e6e5431-bb17-4c41-9985-d39c50d83c73" providerId="ADAL" clId="{CBA97E97-ECF2-4F39-A891-C39F5B7B2557}" dt="2024-09-19T21:13:51.880" v="1509" actId="21"/>
          <ac:spMkLst>
            <pc:docMk/>
            <pc:sldMk cId="4097905578" sldId="303"/>
            <ac:spMk id="9" creationId="{82699A7A-430C-A6AD-69FD-466D12327618}"/>
          </ac:spMkLst>
        </pc:spChg>
        <pc:spChg chg="add del mod">
          <ac:chgData name="Toby Donaldson" userId="2e6e5431-bb17-4c41-9985-d39c50d83c73" providerId="ADAL" clId="{CBA97E97-ECF2-4F39-A891-C39F5B7B2557}" dt="2024-09-19T21:13:50.542" v="1508" actId="21"/>
          <ac:spMkLst>
            <pc:docMk/>
            <pc:sldMk cId="4097905578" sldId="303"/>
            <ac:spMk id="11" creationId="{6DE40C14-0654-D9A6-713C-9958CCB5C844}"/>
          </ac:spMkLst>
        </pc:spChg>
        <pc:spChg chg="add mod">
          <ac:chgData name="Toby Donaldson" userId="2e6e5431-bb17-4c41-9985-d39c50d83c73" providerId="ADAL" clId="{CBA97E97-ECF2-4F39-A891-C39F5B7B2557}" dt="2024-09-19T21:15:22.764" v="1531" actId="208"/>
          <ac:spMkLst>
            <pc:docMk/>
            <pc:sldMk cId="4097905578" sldId="303"/>
            <ac:spMk id="12" creationId="{E76D433E-1A37-850C-A3A5-9AD623A473C6}"/>
          </ac:spMkLst>
        </pc:spChg>
        <pc:spChg chg="del">
          <ac:chgData name="Toby Donaldson" userId="2e6e5431-bb17-4c41-9985-d39c50d83c73" providerId="ADAL" clId="{CBA97E97-ECF2-4F39-A891-C39F5B7B2557}" dt="2024-09-19T21:06:20.357" v="1434" actId="21"/>
          <ac:spMkLst>
            <pc:docMk/>
            <pc:sldMk cId="4097905578" sldId="303"/>
            <ac:spMk id="20" creationId="{05634A30-244A-564F-DCD3-C53594054409}"/>
          </ac:spMkLst>
        </pc:spChg>
        <pc:spChg chg="del mod">
          <ac:chgData name="Toby Donaldson" userId="2e6e5431-bb17-4c41-9985-d39c50d83c73" providerId="ADAL" clId="{CBA97E97-ECF2-4F39-A891-C39F5B7B2557}" dt="2024-09-19T21:06:38.466" v="1438" actId="21"/>
          <ac:spMkLst>
            <pc:docMk/>
            <pc:sldMk cId="4097905578" sldId="303"/>
            <ac:spMk id="21" creationId="{2B31410E-36D7-6CAF-063A-4B084FD7DCD5}"/>
          </ac:spMkLst>
        </pc:spChg>
        <pc:spChg chg="del">
          <ac:chgData name="Toby Donaldson" userId="2e6e5431-bb17-4c41-9985-d39c50d83c73" providerId="ADAL" clId="{CBA97E97-ECF2-4F39-A891-C39F5B7B2557}" dt="2024-09-19T21:06:24.201" v="1436" actId="21"/>
          <ac:spMkLst>
            <pc:docMk/>
            <pc:sldMk cId="4097905578" sldId="303"/>
            <ac:spMk id="37" creationId="{94AE80C0-436D-52C6-38FA-8DF421454B21}"/>
          </ac:spMkLst>
        </pc:spChg>
        <pc:spChg chg="del">
          <ac:chgData name="Toby Donaldson" userId="2e6e5431-bb17-4c41-9985-d39c50d83c73" providerId="ADAL" clId="{CBA97E97-ECF2-4F39-A891-C39F5B7B2557}" dt="2024-09-19T21:06:46.266" v="1439" actId="21"/>
          <ac:spMkLst>
            <pc:docMk/>
            <pc:sldMk cId="4097905578" sldId="303"/>
            <ac:spMk id="38" creationId="{81A27BCE-E027-26A2-610F-E33D7A61E431}"/>
          </ac:spMkLst>
        </pc:spChg>
        <pc:cxnChg chg="del">
          <ac:chgData name="Toby Donaldson" userId="2e6e5431-bb17-4c41-9985-d39c50d83c73" providerId="ADAL" clId="{CBA97E97-ECF2-4F39-A891-C39F5B7B2557}" dt="2024-09-19T21:10:30.754" v="1467" actId="21"/>
          <ac:cxnSpMkLst>
            <pc:docMk/>
            <pc:sldMk cId="4097905578" sldId="303"/>
            <ac:cxnSpMk id="14" creationId="{F3ECC055-C110-183B-27A6-25DC057B836F}"/>
          </ac:cxnSpMkLst>
        </pc:cxnChg>
        <pc:cxnChg chg="del mod">
          <ac:chgData name="Toby Donaldson" userId="2e6e5431-bb17-4c41-9985-d39c50d83c73" providerId="ADAL" clId="{CBA97E97-ECF2-4F39-A891-C39F5B7B2557}" dt="2024-09-19T21:06:22.424" v="1435" actId="21"/>
          <ac:cxnSpMkLst>
            <pc:docMk/>
            <pc:sldMk cId="4097905578" sldId="303"/>
            <ac:cxnSpMk id="22" creationId="{2588662D-71AE-6BC3-90A1-1122058A7402}"/>
          </ac:cxnSpMkLst>
        </pc:cxnChg>
        <pc:cxnChg chg="del mod">
          <ac:chgData name="Toby Donaldson" userId="2e6e5431-bb17-4c41-9985-d39c50d83c73" providerId="ADAL" clId="{CBA97E97-ECF2-4F39-A891-C39F5B7B2557}" dt="2024-09-19T21:06:46.266" v="1439" actId="21"/>
          <ac:cxnSpMkLst>
            <pc:docMk/>
            <pc:sldMk cId="4097905578" sldId="303"/>
            <ac:cxnSpMk id="39" creationId="{7901D27B-AA60-DBFE-FEDC-0BEACA095F92}"/>
          </ac:cxnSpMkLst>
        </pc:cxnChg>
      </pc:sldChg>
      <pc:sldChg chg="del">
        <pc:chgData name="Toby Donaldson" userId="2e6e5431-bb17-4c41-9985-d39c50d83c73" providerId="ADAL" clId="{CBA97E97-ECF2-4F39-A891-C39F5B7B2557}" dt="2024-09-19T20:29:16.632" v="149" actId="47"/>
        <pc:sldMkLst>
          <pc:docMk/>
          <pc:sldMk cId="3762144442" sldId="304"/>
        </pc:sldMkLst>
      </pc:sldChg>
      <pc:sldChg chg="del">
        <pc:chgData name="Toby Donaldson" userId="2e6e5431-bb17-4c41-9985-d39c50d83c73" providerId="ADAL" clId="{CBA97E97-ECF2-4F39-A891-C39F5B7B2557}" dt="2024-09-19T20:29:17.481" v="150" actId="47"/>
        <pc:sldMkLst>
          <pc:docMk/>
          <pc:sldMk cId="3098928990" sldId="305"/>
        </pc:sldMkLst>
      </pc:sldChg>
      <pc:sldChg chg="del">
        <pc:chgData name="Toby Donaldson" userId="2e6e5431-bb17-4c41-9985-d39c50d83c73" providerId="ADAL" clId="{CBA97E97-ECF2-4F39-A891-C39F5B7B2557}" dt="2024-09-19T20:29:17.666" v="151" actId="47"/>
        <pc:sldMkLst>
          <pc:docMk/>
          <pc:sldMk cId="2186739661" sldId="306"/>
        </pc:sldMkLst>
      </pc:sldChg>
      <pc:sldChg chg="del">
        <pc:chgData name="Toby Donaldson" userId="2e6e5431-bb17-4c41-9985-d39c50d83c73" providerId="ADAL" clId="{CBA97E97-ECF2-4F39-A891-C39F5B7B2557}" dt="2024-09-19T20:29:17.839" v="152" actId="47"/>
        <pc:sldMkLst>
          <pc:docMk/>
          <pc:sldMk cId="711128939" sldId="307"/>
        </pc:sldMkLst>
      </pc:sldChg>
      <pc:sldChg chg="delSp modSp mod">
        <pc:chgData name="Toby Donaldson" userId="2e6e5431-bb17-4c41-9985-d39c50d83c73" providerId="ADAL" clId="{CBA97E97-ECF2-4F39-A891-C39F5B7B2557}" dt="2024-09-23T17:48:51.671" v="2506" actId="207"/>
        <pc:sldMkLst>
          <pc:docMk/>
          <pc:sldMk cId="2872453283" sldId="307"/>
        </pc:sldMkLst>
        <pc:spChg chg="del">
          <ac:chgData name="Toby Donaldson" userId="2e6e5431-bb17-4c41-9985-d39c50d83c73" providerId="ADAL" clId="{CBA97E97-ECF2-4F39-A891-C39F5B7B2557}" dt="2024-09-23T17:48:34.284" v="2504" actId="21"/>
          <ac:spMkLst>
            <pc:docMk/>
            <pc:sldMk cId="2872453283" sldId="307"/>
            <ac:spMk id="2" creationId="{52B8C3FA-E6D0-9BB7-7751-26D9EC83D90D}"/>
          </ac:spMkLst>
        </pc:spChg>
        <pc:spChg chg="del">
          <ac:chgData name="Toby Donaldson" userId="2e6e5431-bb17-4c41-9985-d39c50d83c73" providerId="ADAL" clId="{CBA97E97-ECF2-4F39-A891-C39F5B7B2557}" dt="2024-09-23T17:48:34.284" v="2504" actId="21"/>
          <ac:spMkLst>
            <pc:docMk/>
            <pc:sldMk cId="2872453283" sldId="307"/>
            <ac:spMk id="3" creationId="{4756E05D-8828-3326-D73E-EF25978288DA}"/>
          </ac:spMkLst>
        </pc:spChg>
        <pc:spChg chg="mod">
          <ac:chgData name="Toby Donaldson" userId="2e6e5431-bb17-4c41-9985-d39c50d83c73" providerId="ADAL" clId="{CBA97E97-ECF2-4F39-A891-C39F5B7B2557}" dt="2024-09-23T17:48:25.943" v="2503" actId="207"/>
          <ac:spMkLst>
            <pc:docMk/>
            <pc:sldMk cId="2872453283" sldId="307"/>
            <ac:spMk id="8" creationId="{40D284A6-37BC-F0E3-3E70-0F2FCEA02C14}"/>
          </ac:spMkLst>
        </pc:spChg>
        <pc:spChg chg="mod">
          <ac:chgData name="Toby Donaldson" userId="2e6e5431-bb17-4c41-9985-d39c50d83c73" providerId="ADAL" clId="{CBA97E97-ECF2-4F39-A891-C39F5B7B2557}" dt="2024-09-23T17:48:51.671" v="2506" actId="207"/>
          <ac:spMkLst>
            <pc:docMk/>
            <pc:sldMk cId="2872453283" sldId="307"/>
            <ac:spMk id="10" creationId="{00418111-740E-B339-2ED1-2BC013B15505}"/>
          </ac:spMkLst>
        </pc:spChg>
        <pc:cxnChg chg="mod">
          <ac:chgData name="Toby Donaldson" userId="2e6e5431-bb17-4c41-9985-d39c50d83c73" providerId="ADAL" clId="{CBA97E97-ECF2-4F39-A891-C39F5B7B2557}" dt="2024-09-23T17:48:34.284" v="2504" actId="21"/>
          <ac:cxnSpMkLst>
            <pc:docMk/>
            <pc:sldMk cId="2872453283" sldId="307"/>
            <ac:cxnSpMk id="7" creationId="{A25E9E7B-857C-ECA8-69E1-F30804DA6DDD}"/>
          </ac:cxnSpMkLst>
        </pc:cxnChg>
        <pc:cxnChg chg="mod">
          <ac:chgData name="Toby Donaldson" userId="2e6e5431-bb17-4c41-9985-d39c50d83c73" providerId="ADAL" clId="{CBA97E97-ECF2-4F39-A891-C39F5B7B2557}" dt="2024-09-23T17:48:34.284" v="2504" actId="21"/>
          <ac:cxnSpMkLst>
            <pc:docMk/>
            <pc:sldMk cId="2872453283" sldId="307"/>
            <ac:cxnSpMk id="14" creationId="{429130FA-0092-1258-4BA0-C5734E5DDAC4}"/>
          </ac:cxnSpMkLst>
        </pc:cxnChg>
      </pc:sldChg>
      <pc:sldChg chg="del">
        <pc:chgData name="Toby Donaldson" userId="2e6e5431-bb17-4c41-9985-d39c50d83c73" providerId="ADAL" clId="{CBA97E97-ECF2-4F39-A891-C39F5B7B2557}" dt="2024-09-19T20:29:18.025" v="153" actId="47"/>
        <pc:sldMkLst>
          <pc:docMk/>
          <pc:sldMk cId="3381048815" sldId="308"/>
        </pc:sldMkLst>
      </pc:sldChg>
      <pc:sldChg chg="del">
        <pc:chgData name="Toby Donaldson" userId="2e6e5431-bb17-4c41-9985-d39c50d83c73" providerId="ADAL" clId="{CBA97E97-ECF2-4F39-A891-C39F5B7B2557}" dt="2024-09-23T17:50:21.834" v="2525" actId="2696"/>
        <pc:sldMkLst>
          <pc:docMk/>
          <pc:sldMk cId="892689126" sldId="309"/>
        </pc:sldMkLst>
      </pc:sldChg>
      <pc:sldChg chg="addSp delSp modSp mod">
        <pc:chgData name="Toby Donaldson" userId="2e6e5431-bb17-4c41-9985-d39c50d83c73" providerId="ADAL" clId="{CBA97E97-ECF2-4F39-A891-C39F5B7B2557}" dt="2024-09-23T17:50:01.034" v="2524" actId="1076"/>
        <pc:sldMkLst>
          <pc:docMk/>
          <pc:sldMk cId="1882997732" sldId="310"/>
        </pc:sldMkLst>
        <pc:spChg chg="add del mod topLvl">
          <ac:chgData name="Toby Donaldson" userId="2e6e5431-bb17-4c41-9985-d39c50d83c73" providerId="ADAL" clId="{CBA97E97-ECF2-4F39-A891-C39F5B7B2557}" dt="2024-09-23T17:42:47.900" v="2441" actId="21"/>
          <ac:spMkLst>
            <pc:docMk/>
            <pc:sldMk cId="1882997732" sldId="310"/>
            <ac:spMk id="2" creationId="{B1B790E0-9ED4-2BED-4B3C-CCAE470141A4}"/>
          </ac:spMkLst>
        </pc:spChg>
        <pc:spChg chg="add del mod">
          <ac:chgData name="Toby Donaldson" userId="2e6e5431-bb17-4c41-9985-d39c50d83c73" providerId="ADAL" clId="{CBA97E97-ECF2-4F39-A891-C39F5B7B2557}" dt="2024-09-23T17:40:17.508" v="2420" actId="21"/>
          <ac:spMkLst>
            <pc:docMk/>
            <pc:sldMk cId="1882997732" sldId="310"/>
            <ac:spMk id="5" creationId="{F58EFFC2-CA9F-871E-DD7E-01F75CFE0FB9}"/>
          </ac:spMkLst>
        </pc:spChg>
        <pc:spChg chg="del">
          <ac:chgData name="Toby Donaldson" userId="2e6e5431-bb17-4c41-9985-d39c50d83c73" providerId="ADAL" clId="{CBA97E97-ECF2-4F39-A891-C39F5B7B2557}" dt="2024-09-23T17:32:34.749" v="2332" actId="21"/>
          <ac:spMkLst>
            <pc:docMk/>
            <pc:sldMk cId="1882997732" sldId="310"/>
            <ac:spMk id="6" creationId="{FFC61FBE-6060-D8C7-02D4-F8BE87D0FCBD}"/>
          </ac:spMkLst>
        </pc:spChg>
        <pc:spChg chg="mod topLvl">
          <ac:chgData name="Toby Donaldson" userId="2e6e5431-bb17-4c41-9985-d39c50d83c73" providerId="ADAL" clId="{CBA97E97-ECF2-4F39-A891-C39F5B7B2557}" dt="2024-09-23T17:49:15.443" v="2507" actId="1076"/>
          <ac:spMkLst>
            <pc:docMk/>
            <pc:sldMk cId="1882997732" sldId="310"/>
            <ac:spMk id="8" creationId="{40D284A6-37BC-F0E3-3E70-0F2FCEA02C14}"/>
          </ac:spMkLst>
        </pc:spChg>
        <pc:spChg chg="del">
          <ac:chgData name="Toby Donaldson" userId="2e6e5431-bb17-4c41-9985-d39c50d83c73" providerId="ADAL" clId="{CBA97E97-ECF2-4F39-A891-C39F5B7B2557}" dt="2024-09-23T17:32:34.749" v="2332" actId="21"/>
          <ac:spMkLst>
            <pc:docMk/>
            <pc:sldMk cId="1882997732" sldId="310"/>
            <ac:spMk id="10" creationId="{00418111-740E-B339-2ED1-2BC013B15505}"/>
          </ac:spMkLst>
        </pc:spChg>
        <pc:spChg chg="del mod">
          <ac:chgData name="Toby Donaldson" userId="2e6e5431-bb17-4c41-9985-d39c50d83c73" providerId="ADAL" clId="{CBA97E97-ECF2-4F39-A891-C39F5B7B2557}" dt="2024-09-23T17:34:44.036" v="2348" actId="21"/>
          <ac:spMkLst>
            <pc:docMk/>
            <pc:sldMk cId="1882997732" sldId="310"/>
            <ac:spMk id="11" creationId="{C50813C2-D497-3ABD-F289-638D14DD4A57}"/>
          </ac:spMkLst>
        </pc:spChg>
        <pc:spChg chg="del">
          <ac:chgData name="Toby Donaldson" userId="2e6e5431-bb17-4c41-9985-d39c50d83c73" providerId="ADAL" clId="{CBA97E97-ECF2-4F39-A891-C39F5B7B2557}" dt="2024-09-23T17:32:34.749" v="2332" actId="21"/>
          <ac:spMkLst>
            <pc:docMk/>
            <pc:sldMk cId="1882997732" sldId="310"/>
            <ac:spMk id="13" creationId="{8D3351F3-A898-609E-5961-F04D85E787E1}"/>
          </ac:spMkLst>
        </pc:spChg>
        <pc:spChg chg="del mod">
          <ac:chgData name="Toby Donaldson" userId="2e6e5431-bb17-4c41-9985-d39c50d83c73" providerId="ADAL" clId="{CBA97E97-ECF2-4F39-A891-C39F5B7B2557}" dt="2024-09-23T17:35:15.373" v="2350" actId="21"/>
          <ac:spMkLst>
            <pc:docMk/>
            <pc:sldMk cId="1882997732" sldId="310"/>
            <ac:spMk id="15" creationId="{91A801F0-94BB-D7E2-7CF6-D3F9F5B0474B}"/>
          </ac:spMkLst>
        </pc:spChg>
        <pc:spChg chg="del mod">
          <ac:chgData name="Toby Donaldson" userId="2e6e5431-bb17-4c41-9985-d39c50d83c73" providerId="ADAL" clId="{CBA97E97-ECF2-4F39-A891-C39F5B7B2557}" dt="2024-09-23T17:35:15.373" v="2350" actId="21"/>
          <ac:spMkLst>
            <pc:docMk/>
            <pc:sldMk cId="1882997732" sldId="310"/>
            <ac:spMk id="16" creationId="{AACA4083-4D24-AF52-0231-B40DBEE3D679}"/>
          </ac:spMkLst>
        </pc:spChg>
        <pc:spChg chg="mod">
          <ac:chgData name="Toby Donaldson" userId="2e6e5431-bb17-4c41-9985-d39c50d83c73" providerId="ADAL" clId="{CBA97E97-ECF2-4F39-A891-C39F5B7B2557}" dt="2024-09-23T17:46:02.118" v="2469" actId="1076"/>
          <ac:spMkLst>
            <pc:docMk/>
            <pc:sldMk cId="1882997732" sldId="310"/>
            <ac:spMk id="17" creationId="{C13B2520-E3F7-E0AC-20AE-1E50CE7EF219}"/>
          </ac:spMkLst>
        </pc:spChg>
        <pc:spChg chg="mod topLvl">
          <ac:chgData name="Toby Donaldson" userId="2e6e5431-bb17-4c41-9985-d39c50d83c73" providerId="ADAL" clId="{CBA97E97-ECF2-4F39-A891-C39F5B7B2557}" dt="2024-09-23T17:45:57.485" v="2468" actId="1076"/>
          <ac:spMkLst>
            <pc:docMk/>
            <pc:sldMk cId="1882997732" sldId="310"/>
            <ac:spMk id="31" creationId="{4AD56D2B-FF2A-A0A6-EEED-4A7CF2180E7B}"/>
          </ac:spMkLst>
        </pc:spChg>
        <pc:spChg chg="del mod topLvl">
          <ac:chgData name="Toby Donaldson" userId="2e6e5431-bb17-4c41-9985-d39c50d83c73" providerId="ADAL" clId="{CBA97E97-ECF2-4F39-A891-C39F5B7B2557}" dt="2024-09-23T17:42:09.545" v="2434" actId="21"/>
          <ac:spMkLst>
            <pc:docMk/>
            <pc:sldMk cId="1882997732" sldId="310"/>
            <ac:spMk id="32" creationId="{C09C4576-B9A6-9C32-0410-EDEC4B03DB4C}"/>
          </ac:spMkLst>
        </pc:spChg>
        <pc:spChg chg="del mod">
          <ac:chgData name="Toby Donaldson" userId="2e6e5431-bb17-4c41-9985-d39c50d83c73" providerId="ADAL" clId="{CBA97E97-ECF2-4F39-A891-C39F5B7B2557}" dt="2024-09-23T17:41:29.501" v="2428" actId="21"/>
          <ac:spMkLst>
            <pc:docMk/>
            <pc:sldMk cId="1882997732" sldId="310"/>
            <ac:spMk id="33" creationId="{F5785532-3FDD-ED2B-31B5-A53AEB89A3CA}"/>
          </ac:spMkLst>
        </pc:spChg>
        <pc:spChg chg="add del mod">
          <ac:chgData name="Toby Donaldson" userId="2e6e5431-bb17-4c41-9985-d39c50d83c73" providerId="ADAL" clId="{CBA97E97-ECF2-4F39-A891-C39F5B7B2557}" dt="2024-09-23T17:42:43.170" v="2440" actId="21"/>
          <ac:spMkLst>
            <pc:docMk/>
            <pc:sldMk cId="1882997732" sldId="310"/>
            <ac:spMk id="34" creationId="{50A529CA-2986-67D3-0BBC-3FACB4F20040}"/>
          </ac:spMkLst>
        </pc:spChg>
        <pc:spChg chg="add del mod">
          <ac:chgData name="Toby Donaldson" userId="2e6e5431-bb17-4c41-9985-d39c50d83c73" providerId="ADAL" clId="{CBA97E97-ECF2-4F39-A891-C39F5B7B2557}" dt="2024-09-23T17:42:05.196" v="2433" actId="21"/>
          <ac:spMkLst>
            <pc:docMk/>
            <pc:sldMk cId="1882997732" sldId="310"/>
            <ac:spMk id="37" creationId="{7B022218-5D49-1D33-0472-A433B399D746}"/>
          </ac:spMkLst>
        </pc:spChg>
        <pc:spChg chg="add mod">
          <ac:chgData name="Toby Donaldson" userId="2e6e5431-bb17-4c41-9985-d39c50d83c73" providerId="ADAL" clId="{CBA97E97-ECF2-4F39-A891-C39F5B7B2557}" dt="2024-09-23T17:45:32.918" v="2464" actId="1076"/>
          <ac:spMkLst>
            <pc:docMk/>
            <pc:sldMk cId="1882997732" sldId="310"/>
            <ac:spMk id="39" creationId="{3508E96F-0A94-A373-79E9-75678869EF04}"/>
          </ac:spMkLst>
        </pc:spChg>
        <pc:spChg chg="add mod">
          <ac:chgData name="Toby Donaldson" userId="2e6e5431-bb17-4c41-9985-d39c50d83c73" providerId="ADAL" clId="{CBA97E97-ECF2-4F39-A891-C39F5B7B2557}" dt="2024-09-23T17:49:15.443" v="2507" actId="1076"/>
          <ac:spMkLst>
            <pc:docMk/>
            <pc:sldMk cId="1882997732" sldId="310"/>
            <ac:spMk id="43" creationId="{4DA818E3-A7C0-EB58-F40E-3E653ECAFC95}"/>
          </ac:spMkLst>
        </pc:spChg>
        <pc:spChg chg="add mod">
          <ac:chgData name="Toby Donaldson" userId="2e6e5431-bb17-4c41-9985-d39c50d83c73" providerId="ADAL" clId="{CBA97E97-ECF2-4F39-A891-C39F5B7B2557}" dt="2024-09-23T17:49:15.443" v="2507" actId="1076"/>
          <ac:spMkLst>
            <pc:docMk/>
            <pc:sldMk cId="1882997732" sldId="310"/>
            <ac:spMk id="44" creationId="{106902A8-CB2D-F943-BCE6-2CB3BA5F8926}"/>
          </ac:spMkLst>
        </pc:spChg>
        <pc:spChg chg="add del mod">
          <ac:chgData name="Toby Donaldson" userId="2e6e5431-bb17-4c41-9985-d39c50d83c73" providerId="ADAL" clId="{CBA97E97-ECF2-4F39-A891-C39F5B7B2557}" dt="2024-09-23T17:46:52.968" v="2482" actId="21"/>
          <ac:spMkLst>
            <pc:docMk/>
            <pc:sldMk cId="1882997732" sldId="310"/>
            <ac:spMk id="45" creationId="{64066ED5-51AA-11B2-F6AC-A92F00E952A3}"/>
          </ac:spMkLst>
        </pc:spChg>
        <pc:spChg chg="add mod">
          <ac:chgData name="Toby Donaldson" userId="2e6e5431-bb17-4c41-9985-d39c50d83c73" providerId="ADAL" clId="{CBA97E97-ECF2-4F39-A891-C39F5B7B2557}" dt="2024-09-23T17:50:01.034" v="2524" actId="1076"/>
          <ac:spMkLst>
            <pc:docMk/>
            <pc:sldMk cId="1882997732" sldId="310"/>
            <ac:spMk id="46" creationId="{1153F6B5-C825-C873-5448-06E2309E38E4}"/>
          </ac:spMkLst>
        </pc:spChg>
        <pc:grpChg chg="add del mod">
          <ac:chgData name="Toby Donaldson" userId="2e6e5431-bb17-4c41-9985-d39c50d83c73" providerId="ADAL" clId="{CBA97E97-ECF2-4F39-A891-C39F5B7B2557}" dt="2024-09-23T17:42:47.900" v="2441" actId="21"/>
          <ac:grpSpMkLst>
            <pc:docMk/>
            <pc:sldMk cId="1882997732" sldId="310"/>
            <ac:grpSpMk id="24" creationId="{1CEDCC55-2BE5-9E6E-9B02-3328695BB96E}"/>
          </ac:grpSpMkLst>
        </pc:grpChg>
        <pc:grpChg chg="add del mod">
          <ac:chgData name="Toby Donaldson" userId="2e6e5431-bb17-4c41-9985-d39c50d83c73" providerId="ADAL" clId="{CBA97E97-ECF2-4F39-A891-C39F5B7B2557}" dt="2024-09-23T17:42:09.545" v="2434" actId="21"/>
          <ac:grpSpMkLst>
            <pc:docMk/>
            <pc:sldMk cId="1882997732" sldId="310"/>
            <ac:grpSpMk id="30" creationId="{642CAD90-153C-3E93-34CB-74AB3BC221C0}"/>
          </ac:grpSpMkLst>
        </pc:grpChg>
        <pc:grpChg chg="add del mod">
          <ac:chgData name="Toby Donaldson" userId="2e6e5431-bb17-4c41-9985-d39c50d83c73" providerId="ADAL" clId="{CBA97E97-ECF2-4F39-A891-C39F5B7B2557}" dt="2024-09-23T17:46:27.551" v="2475" actId="21"/>
          <ac:grpSpMkLst>
            <pc:docMk/>
            <pc:sldMk cId="1882997732" sldId="310"/>
            <ac:grpSpMk id="40" creationId="{14774AEA-60AF-A6D4-92CC-D138754D056D}"/>
          </ac:grpSpMkLst>
        </pc:grpChg>
        <pc:cxnChg chg="del mod">
          <ac:chgData name="Toby Donaldson" userId="2e6e5431-bb17-4c41-9985-d39c50d83c73" providerId="ADAL" clId="{CBA97E97-ECF2-4F39-A891-C39F5B7B2557}" dt="2024-09-23T17:35:15.373" v="2350" actId="21"/>
          <ac:cxnSpMkLst>
            <pc:docMk/>
            <pc:sldMk cId="1882997732" sldId="310"/>
            <ac:cxnSpMk id="3" creationId="{9AB8921A-2E4E-B095-F5E3-5CCFDA2A6D83}"/>
          </ac:cxnSpMkLst>
        </pc:cxnChg>
        <pc:cxnChg chg="del mod">
          <ac:chgData name="Toby Donaldson" userId="2e6e5431-bb17-4c41-9985-d39c50d83c73" providerId="ADAL" clId="{CBA97E97-ECF2-4F39-A891-C39F5B7B2557}" dt="2024-09-23T17:35:15.373" v="2350" actId="21"/>
          <ac:cxnSpMkLst>
            <pc:docMk/>
            <pc:sldMk cId="1882997732" sldId="310"/>
            <ac:cxnSpMk id="19" creationId="{663DDC8B-6EA7-ED99-99E5-170F2D2C27EE}"/>
          </ac:cxnSpMkLst>
        </pc:cxnChg>
        <pc:cxnChg chg="del mod">
          <ac:chgData name="Toby Donaldson" userId="2e6e5431-bb17-4c41-9985-d39c50d83c73" providerId="ADAL" clId="{CBA97E97-ECF2-4F39-A891-C39F5B7B2557}" dt="2024-09-23T17:35:15.373" v="2350" actId="21"/>
          <ac:cxnSpMkLst>
            <pc:docMk/>
            <pc:sldMk cId="1882997732" sldId="310"/>
            <ac:cxnSpMk id="21" creationId="{90EC65A5-34B2-4390-B7D0-D7E99E18C101}"/>
          </ac:cxnSpMkLst>
        </pc:cxnChg>
        <pc:cxnChg chg="add del mod">
          <ac:chgData name="Toby Donaldson" userId="2e6e5431-bb17-4c41-9985-d39c50d83c73" providerId="ADAL" clId="{CBA97E97-ECF2-4F39-A891-C39F5B7B2557}" dt="2024-09-23T17:45:03.267" v="2460" actId="21"/>
          <ac:cxnSpMkLst>
            <pc:docMk/>
            <pc:sldMk cId="1882997732" sldId="310"/>
            <ac:cxnSpMk id="25" creationId="{468E544F-988F-0A27-DFAF-8D59299122D9}"/>
          </ac:cxnSpMkLst>
        </pc:cxnChg>
      </pc:sldChg>
      <pc:sldChg chg="del">
        <pc:chgData name="Toby Donaldson" userId="2e6e5431-bb17-4c41-9985-d39c50d83c73" providerId="ADAL" clId="{CBA97E97-ECF2-4F39-A891-C39F5B7B2557}" dt="2024-09-19T20:29:18.174" v="154" actId="47"/>
        <pc:sldMkLst>
          <pc:docMk/>
          <pc:sldMk cId="2722314743" sldId="310"/>
        </pc:sldMkLst>
      </pc:sldChg>
      <pc:sldChg chg="delSp modSp mod">
        <pc:chgData name="Toby Donaldson" userId="2e6e5431-bb17-4c41-9985-d39c50d83c73" providerId="ADAL" clId="{CBA97E97-ECF2-4F39-A891-C39F5B7B2557}" dt="2024-09-23T17:51:18.238" v="2531" actId="113"/>
        <pc:sldMkLst>
          <pc:docMk/>
          <pc:sldMk cId="3944662364" sldId="311"/>
        </pc:sldMkLst>
        <pc:spChg chg="mod">
          <ac:chgData name="Toby Donaldson" userId="2e6e5431-bb17-4c41-9985-d39c50d83c73" providerId="ADAL" clId="{CBA97E97-ECF2-4F39-A891-C39F5B7B2557}" dt="2024-09-23T17:51:18.238" v="2531" actId="113"/>
          <ac:spMkLst>
            <pc:docMk/>
            <pc:sldMk cId="3944662364" sldId="311"/>
            <ac:spMk id="3" creationId="{045F883D-937C-5D1C-7E3B-1C7F97EBBEE3}"/>
          </ac:spMkLst>
        </pc:spChg>
        <pc:spChg chg="del">
          <ac:chgData name="Toby Donaldson" userId="2e6e5431-bb17-4c41-9985-d39c50d83c73" providerId="ADAL" clId="{CBA97E97-ECF2-4F39-A891-C39F5B7B2557}" dt="2024-09-23T17:50:52.182" v="2526" actId="21"/>
          <ac:spMkLst>
            <pc:docMk/>
            <pc:sldMk cId="3944662364" sldId="311"/>
            <ac:spMk id="10" creationId="{00418111-740E-B339-2ED1-2BC013B15505}"/>
          </ac:spMkLst>
        </pc:spChg>
        <pc:spChg chg="del">
          <ac:chgData name="Toby Donaldson" userId="2e6e5431-bb17-4c41-9985-d39c50d83c73" providerId="ADAL" clId="{CBA97E97-ECF2-4F39-A891-C39F5B7B2557}" dt="2024-09-23T17:51:07.955" v="2529" actId="21"/>
          <ac:spMkLst>
            <pc:docMk/>
            <pc:sldMk cId="3944662364" sldId="311"/>
            <ac:spMk id="11" creationId="{30DA05D9-9E6A-F367-A060-83BD870DEB9E}"/>
          </ac:spMkLst>
        </pc:spChg>
        <pc:spChg chg="del">
          <ac:chgData name="Toby Donaldson" userId="2e6e5431-bb17-4c41-9985-d39c50d83c73" providerId="ADAL" clId="{CBA97E97-ECF2-4F39-A891-C39F5B7B2557}" dt="2024-09-23T17:50:52.182" v="2526" actId="21"/>
          <ac:spMkLst>
            <pc:docMk/>
            <pc:sldMk cId="3944662364" sldId="311"/>
            <ac:spMk id="13" creationId="{8D3351F3-A898-609E-5961-F04D85E787E1}"/>
          </ac:spMkLst>
        </pc:spChg>
        <pc:spChg chg="del">
          <ac:chgData name="Toby Donaldson" userId="2e6e5431-bb17-4c41-9985-d39c50d83c73" providerId="ADAL" clId="{CBA97E97-ECF2-4F39-A891-C39F5B7B2557}" dt="2024-09-23T17:51:04.087" v="2528" actId="21"/>
          <ac:spMkLst>
            <pc:docMk/>
            <pc:sldMk cId="3944662364" sldId="311"/>
            <ac:spMk id="14" creationId="{484AF237-43CE-2456-32A3-E64AD884E707}"/>
          </ac:spMkLst>
        </pc:spChg>
        <pc:spChg chg="del">
          <ac:chgData name="Toby Donaldson" userId="2e6e5431-bb17-4c41-9985-d39c50d83c73" providerId="ADAL" clId="{CBA97E97-ECF2-4F39-A891-C39F5B7B2557}" dt="2024-09-23T17:50:52.182" v="2526" actId="21"/>
          <ac:spMkLst>
            <pc:docMk/>
            <pc:sldMk cId="3944662364" sldId="311"/>
            <ac:spMk id="21" creationId="{0A5485D6-375C-B321-60CA-E800FEB0634D}"/>
          </ac:spMkLst>
        </pc:spChg>
        <pc:spChg chg="del">
          <ac:chgData name="Toby Donaldson" userId="2e6e5431-bb17-4c41-9985-d39c50d83c73" providerId="ADAL" clId="{CBA97E97-ECF2-4F39-A891-C39F5B7B2557}" dt="2024-09-23T17:51:04.087" v="2528" actId="21"/>
          <ac:spMkLst>
            <pc:docMk/>
            <pc:sldMk cId="3944662364" sldId="311"/>
            <ac:spMk id="22" creationId="{52B3548E-7A63-075B-18BE-D6AC0AE2B1F7}"/>
          </ac:spMkLst>
        </pc:spChg>
        <pc:cxnChg chg="del mod">
          <ac:chgData name="Toby Donaldson" userId="2e6e5431-bb17-4c41-9985-d39c50d83c73" providerId="ADAL" clId="{CBA97E97-ECF2-4F39-A891-C39F5B7B2557}" dt="2024-09-23T17:51:07.955" v="2529" actId="21"/>
          <ac:cxnSpMkLst>
            <pc:docMk/>
            <pc:sldMk cId="3944662364" sldId="311"/>
            <ac:cxnSpMk id="16" creationId="{039879DD-0C4B-745C-A283-827D7F743B32}"/>
          </ac:cxnSpMkLst>
        </pc:cxnChg>
        <pc:cxnChg chg="del mod">
          <ac:chgData name="Toby Donaldson" userId="2e6e5431-bb17-4c41-9985-d39c50d83c73" providerId="ADAL" clId="{CBA97E97-ECF2-4F39-A891-C39F5B7B2557}" dt="2024-09-23T17:51:07.955" v="2529" actId="21"/>
          <ac:cxnSpMkLst>
            <pc:docMk/>
            <pc:sldMk cId="3944662364" sldId="311"/>
            <ac:cxnSpMk id="18" creationId="{7D3AD6E6-71A9-64C9-AD5E-F4D6C8A65E67}"/>
          </ac:cxnSpMkLst>
        </pc:cxnChg>
        <pc:cxnChg chg="del mod">
          <ac:chgData name="Toby Donaldson" userId="2e6e5431-bb17-4c41-9985-d39c50d83c73" providerId="ADAL" clId="{CBA97E97-ECF2-4F39-A891-C39F5B7B2557}" dt="2024-09-23T17:51:04.087" v="2528" actId="21"/>
          <ac:cxnSpMkLst>
            <pc:docMk/>
            <pc:sldMk cId="3944662364" sldId="311"/>
            <ac:cxnSpMk id="24" creationId="{EF3078A0-45CB-3ABB-CD7A-6915820AEA22}"/>
          </ac:cxnSpMkLst>
        </pc:cxnChg>
      </pc:sldChg>
      <pc:sldChg chg="addSp modSp mod">
        <pc:chgData name="Toby Donaldson" userId="2e6e5431-bb17-4c41-9985-d39c50d83c73" providerId="ADAL" clId="{CBA97E97-ECF2-4F39-A891-C39F5B7B2557}" dt="2024-09-23T17:56:45.472" v="2557" actId="1076"/>
        <pc:sldMkLst>
          <pc:docMk/>
          <pc:sldMk cId="2209025065" sldId="312"/>
        </pc:sldMkLst>
        <pc:spChg chg="add mod">
          <ac:chgData name="Toby Donaldson" userId="2e6e5431-bb17-4c41-9985-d39c50d83c73" providerId="ADAL" clId="{CBA97E97-ECF2-4F39-A891-C39F5B7B2557}" dt="2024-09-23T17:56:45.472" v="2557" actId="1076"/>
          <ac:spMkLst>
            <pc:docMk/>
            <pc:sldMk cId="2209025065" sldId="312"/>
            <ac:spMk id="9" creationId="{B2448616-CD57-EDED-71BD-6B4CF028DF15}"/>
          </ac:spMkLst>
        </pc:spChg>
        <pc:spChg chg="mod">
          <ac:chgData name="Toby Donaldson" userId="2e6e5431-bb17-4c41-9985-d39c50d83c73" providerId="ADAL" clId="{CBA97E97-ECF2-4F39-A891-C39F5B7B2557}" dt="2024-09-23T17:56:09.769" v="2547" actId="12788"/>
          <ac:spMkLst>
            <pc:docMk/>
            <pc:sldMk cId="2209025065" sldId="312"/>
            <ac:spMk id="21" creationId="{930A444C-D57E-E683-A9F0-A23B36C944F1}"/>
          </ac:spMkLst>
        </pc:spChg>
        <pc:spChg chg="mod">
          <ac:chgData name="Toby Donaldson" userId="2e6e5431-bb17-4c41-9985-d39c50d83c73" providerId="ADAL" clId="{CBA97E97-ECF2-4F39-A891-C39F5B7B2557}" dt="2024-09-23T17:53:21.179" v="2539" actId="1076"/>
          <ac:spMkLst>
            <pc:docMk/>
            <pc:sldMk cId="2209025065" sldId="312"/>
            <ac:spMk id="26" creationId="{EAFC52BC-C892-DEC4-2FEA-BE4894E1757D}"/>
          </ac:spMkLst>
        </pc:spChg>
        <pc:cxnChg chg="mod">
          <ac:chgData name="Toby Donaldson" userId="2e6e5431-bb17-4c41-9985-d39c50d83c73" providerId="ADAL" clId="{CBA97E97-ECF2-4F39-A891-C39F5B7B2557}" dt="2024-09-23T17:52:55.011" v="2538" actId="14100"/>
          <ac:cxnSpMkLst>
            <pc:docMk/>
            <pc:sldMk cId="2209025065" sldId="312"/>
            <ac:cxnSpMk id="17" creationId="{3BE31832-D837-6457-08A3-438652C35F36}"/>
          </ac:cxnSpMkLst>
        </pc:cxnChg>
        <pc:cxnChg chg="mod">
          <ac:chgData name="Toby Donaldson" userId="2e6e5431-bb17-4c41-9985-d39c50d83c73" providerId="ADAL" clId="{CBA97E97-ECF2-4F39-A891-C39F5B7B2557}" dt="2024-09-23T17:56:09.769" v="2547" actId="12788"/>
          <ac:cxnSpMkLst>
            <pc:docMk/>
            <pc:sldMk cId="2209025065" sldId="312"/>
            <ac:cxnSpMk id="25" creationId="{148AF63C-666C-41E5-D1C4-DFD8128247FD}"/>
          </ac:cxnSpMkLst>
        </pc:cxnChg>
        <pc:cxnChg chg="mod">
          <ac:chgData name="Toby Donaldson" userId="2e6e5431-bb17-4c41-9985-d39c50d83c73" providerId="ADAL" clId="{CBA97E97-ECF2-4F39-A891-C39F5B7B2557}" dt="2024-09-23T17:53:21.179" v="2539" actId="1076"/>
          <ac:cxnSpMkLst>
            <pc:docMk/>
            <pc:sldMk cId="2209025065" sldId="312"/>
            <ac:cxnSpMk id="28" creationId="{5C65B9B9-D021-D9BC-70E3-7ECD67E4CD7E}"/>
          </ac:cxnSpMkLst>
        </pc:cxnChg>
      </pc:sldChg>
      <pc:sldChg chg="modSp mod">
        <pc:chgData name="Toby Donaldson" userId="2e6e5431-bb17-4c41-9985-d39c50d83c73" providerId="ADAL" clId="{CBA97E97-ECF2-4F39-A891-C39F5B7B2557}" dt="2024-09-23T17:56:31.742" v="2556" actId="313"/>
        <pc:sldMkLst>
          <pc:docMk/>
          <pc:sldMk cId="2701333559" sldId="313"/>
        </pc:sldMkLst>
        <pc:spChg chg="mod">
          <ac:chgData name="Toby Donaldson" userId="2e6e5431-bb17-4c41-9985-d39c50d83c73" providerId="ADAL" clId="{CBA97E97-ECF2-4F39-A891-C39F5B7B2557}" dt="2024-09-23T17:52:30.015" v="2537" actId="113"/>
          <ac:spMkLst>
            <pc:docMk/>
            <pc:sldMk cId="2701333559" sldId="313"/>
            <ac:spMk id="3" creationId="{045F883D-937C-5D1C-7E3B-1C7F97EBBEE3}"/>
          </ac:spMkLst>
        </pc:spChg>
        <pc:spChg chg="mod">
          <ac:chgData name="Toby Donaldson" userId="2e6e5431-bb17-4c41-9985-d39c50d83c73" providerId="ADAL" clId="{CBA97E97-ECF2-4F39-A891-C39F5B7B2557}" dt="2024-09-23T17:56:31.742" v="2556" actId="313"/>
          <ac:spMkLst>
            <pc:docMk/>
            <pc:sldMk cId="2701333559" sldId="313"/>
            <ac:spMk id="21" creationId="{0A5485D6-375C-B321-60CA-E800FEB0634D}"/>
          </ac:spMkLst>
        </pc:spChg>
      </pc:sldChg>
      <pc:sldChg chg="delSp modSp mod">
        <pc:chgData name="Toby Donaldson" userId="2e6e5431-bb17-4c41-9985-d39c50d83c73" providerId="ADAL" clId="{CBA97E97-ECF2-4F39-A891-C39F5B7B2557}" dt="2024-09-23T17:57:28.423" v="2560" actId="20577"/>
        <pc:sldMkLst>
          <pc:docMk/>
          <pc:sldMk cId="3461131009" sldId="314"/>
        </pc:sldMkLst>
        <pc:spChg chg="del">
          <ac:chgData name="Toby Donaldson" userId="2e6e5431-bb17-4c41-9985-d39c50d83c73" providerId="ADAL" clId="{CBA97E97-ECF2-4F39-A891-C39F5B7B2557}" dt="2024-09-23T17:57:09.136" v="2558" actId="21"/>
          <ac:spMkLst>
            <pc:docMk/>
            <pc:sldMk cId="3461131009" sldId="314"/>
            <ac:spMk id="3" creationId="{045F883D-937C-5D1C-7E3B-1C7F97EBBEE3}"/>
          </ac:spMkLst>
        </pc:spChg>
        <pc:spChg chg="del">
          <ac:chgData name="Toby Donaldson" userId="2e6e5431-bb17-4c41-9985-d39c50d83c73" providerId="ADAL" clId="{CBA97E97-ECF2-4F39-A891-C39F5B7B2557}" dt="2024-09-23T17:57:09.136" v="2558" actId="21"/>
          <ac:spMkLst>
            <pc:docMk/>
            <pc:sldMk cId="3461131009" sldId="314"/>
            <ac:spMk id="5" creationId="{98C269E4-6FB5-E564-42DD-903D30CD8F2C}"/>
          </ac:spMkLst>
        </pc:spChg>
        <pc:spChg chg="mod">
          <ac:chgData name="Toby Donaldson" userId="2e6e5431-bb17-4c41-9985-d39c50d83c73" providerId="ADAL" clId="{CBA97E97-ECF2-4F39-A891-C39F5B7B2557}" dt="2024-09-23T17:57:28.423" v="2560" actId="20577"/>
          <ac:spMkLst>
            <pc:docMk/>
            <pc:sldMk cId="3461131009" sldId="314"/>
            <ac:spMk id="14" creationId="{FB8BAFD8-096F-2092-FBF2-E1B66712EAFF}"/>
          </ac:spMkLst>
        </pc:spChg>
        <pc:spChg chg="mod">
          <ac:chgData name="Toby Donaldson" userId="2e6e5431-bb17-4c41-9985-d39c50d83c73" providerId="ADAL" clId="{CBA97E97-ECF2-4F39-A891-C39F5B7B2557}" dt="2024-09-23T17:57:16.882" v="2559" actId="1076"/>
          <ac:spMkLst>
            <pc:docMk/>
            <pc:sldMk cId="3461131009" sldId="314"/>
            <ac:spMk id="19" creationId="{80C9E63F-2987-E93F-0BC8-180D284FF40C}"/>
          </ac:spMkLst>
        </pc:spChg>
        <pc:cxnChg chg="del">
          <ac:chgData name="Toby Donaldson" userId="2e6e5431-bb17-4c41-9985-d39c50d83c73" providerId="ADAL" clId="{CBA97E97-ECF2-4F39-A891-C39F5B7B2557}" dt="2024-09-23T17:57:09.136" v="2558" actId="21"/>
          <ac:cxnSpMkLst>
            <pc:docMk/>
            <pc:sldMk cId="3461131009" sldId="314"/>
            <ac:cxnSpMk id="17" creationId="{3BE31832-D837-6457-08A3-438652C35F36}"/>
          </ac:cxnSpMkLst>
        </pc:cxnChg>
      </pc:sldChg>
      <pc:sldChg chg="delSp modSp mod">
        <pc:chgData name="Toby Donaldson" userId="2e6e5431-bb17-4c41-9985-d39c50d83c73" providerId="ADAL" clId="{CBA97E97-ECF2-4F39-A891-C39F5B7B2557}" dt="2024-09-23T17:58:06.617" v="2563" actId="21"/>
        <pc:sldMkLst>
          <pc:docMk/>
          <pc:sldMk cId="2266552019" sldId="315"/>
        </pc:sldMkLst>
        <pc:spChg chg="del">
          <ac:chgData name="Toby Donaldson" userId="2e6e5431-bb17-4c41-9985-d39c50d83c73" providerId="ADAL" clId="{CBA97E97-ECF2-4F39-A891-C39F5B7B2557}" dt="2024-09-23T17:58:03.626" v="2562" actId="21"/>
          <ac:spMkLst>
            <pc:docMk/>
            <pc:sldMk cId="2266552019" sldId="315"/>
            <ac:spMk id="20" creationId="{957F24CA-F978-0CFC-17F5-5544B610E629}"/>
          </ac:spMkLst>
        </pc:spChg>
        <pc:spChg chg="del">
          <ac:chgData name="Toby Donaldson" userId="2e6e5431-bb17-4c41-9985-d39c50d83c73" providerId="ADAL" clId="{CBA97E97-ECF2-4F39-A891-C39F5B7B2557}" dt="2024-09-23T17:58:03.626" v="2562" actId="21"/>
          <ac:spMkLst>
            <pc:docMk/>
            <pc:sldMk cId="2266552019" sldId="315"/>
            <ac:spMk id="22" creationId="{2A22C984-7AC8-0C92-F8B0-C9D3D52122D4}"/>
          </ac:spMkLst>
        </pc:spChg>
        <pc:spChg chg="del">
          <ac:chgData name="Toby Donaldson" userId="2e6e5431-bb17-4c41-9985-d39c50d83c73" providerId="ADAL" clId="{CBA97E97-ECF2-4F39-A891-C39F5B7B2557}" dt="2024-09-23T17:58:03.626" v="2562" actId="21"/>
          <ac:spMkLst>
            <pc:docMk/>
            <pc:sldMk cId="2266552019" sldId="315"/>
            <ac:spMk id="28" creationId="{6F4AF9B6-23B1-2BEF-2182-5C30BED4EB5A}"/>
          </ac:spMkLst>
        </pc:spChg>
        <pc:cxnChg chg="del mod">
          <ac:chgData name="Toby Donaldson" userId="2e6e5431-bb17-4c41-9985-d39c50d83c73" providerId="ADAL" clId="{CBA97E97-ECF2-4F39-A891-C39F5B7B2557}" dt="2024-09-23T17:58:06.617" v="2563" actId="21"/>
          <ac:cxnSpMkLst>
            <pc:docMk/>
            <pc:sldMk cId="2266552019" sldId="315"/>
            <ac:cxnSpMk id="24" creationId="{82A59D92-6E92-E5C0-32C7-7BFB673D3BCF}"/>
          </ac:cxnSpMkLst>
        </pc:cxnChg>
        <pc:cxnChg chg="del mod">
          <ac:chgData name="Toby Donaldson" userId="2e6e5431-bb17-4c41-9985-d39c50d83c73" providerId="ADAL" clId="{CBA97E97-ECF2-4F39-A891-C39F5B7B2557}" dt="2024-09-23T17:58:06.617" v="2563" actId="21"/>
          <ac:cxnSpMkLst>
            <pc:docMk/>
            <pc:sldMk cId="2266552019" sldId="315"/>
            <ac:cxnSpMk id="26" creationId="{DD61ABCA-F4BE-9877-C666-C6ACC0C677DD}"/>
          </ac:cxnSpMkLst>
        </pc:cxnChg>
        <pc:cxnChg chg="del mod">
          <ac:chgData name="Toby Donaldson" userId="2e6e5431-bb17-4c41-9985-d39c50d83c73" providerId="ADAL" clId="{CBA97E97-ECF2-4F39-A891-C39F5B7B2557}" dt="2024-09-23T17:58:03.626" v="2562" actId="21"/>
          <ac:cxnSpMkLst>
            <pc:docMk/>
            <pc:sldMk cId="2266552019" sldId="315"/>
            <ac:cxnSpMk id="30" creationId="{E55F7FC4-825C-7071-1AF1-B10A6DD504DB}"/>
          </ac:cxnSpMkLst>
        </pc:cxnChg>
      </pc:sldChg>
      <pc:sldChg chg="addSp delSp modSp mod">
        <pc:chgData name="Toby Donaldson" userId="2e6e5431-bb17-4c41-9985-d39c50d83c73" providerId="ADAL" clId="{CBA97E97-ECF2-4F39-A891-C39F5B7B2557}" dt="2024-09-23T17:59:40.050" v="2571" actId="207"/>
        <pc:sldMkLst>
          <pc:docMk/>
          <pc:sldMk cId="3858326061" sldId="316"/>
        </pc:sldMkLst>
        <pc:spChg chg="mod">
          <ac:chgData name="Toby Donaldson" userId="2e6e5431-bb17-4c41-9985-d39c50d83c73" providerId="ADAL" clId="{CBA97E97-ECF2-4F39-A891-C39F5B7B2557}" dt="2024-09-23T17:59:28.448" v="2568" actId="207"/>
          <ac:spMkLst>
            <pc:docMk/>
            <pc:sldMk cId="3858326061" sldId="316"/>
            <ac:spMk id="2" creationId="{A568B450-0CDE-98B7-C107-2BE38CC4B57F}"/>
          </ac:spMkLst>
        </pc:spChg>
        <pc:spChg chg="mod">
          <ac:chgData name="Toby Donaldson" userId="2e6e5431-bb17-4c41-9985-d39c50d83c73" providerId="ADAL" clId="{CBA97E97-ECF2-4F39-A891-C39F5B7B2557}" dt="2024-09-23T17:59:32.205" v="2569" actId="207"/>
          <ac:spMkLst>
            <pc:docMk/>
            <pc:sldMk cId="3858326061" sldId="316"/>
            <ac:spMk id="8" creationId="{40D284A6-37BC-F0E3-3E70-0F2FCEA02C14}"/>
          </ac:spMkLst>
        </pc:spChg>
        <pc:spChg chg="add del mod">
          <ac:chgData name="Toby Donaldson" userId="2e6e5431-bb17-4c41-9985-d39c50d83c73" providerId="ADAL" clId="{CBA97E97-ECF2-4F39-A891-C39F5B7B2557}" dt="2024-09-23T17:59:22.103" v="2567" actId="21"/>
          <ac:spMkLst>
            <pc:docMk/>
            <pc:sldMk cId="3858326061" sldId="316"/>
            <ac:spMk id="9" creationId="{E107BCF1-6A97-22EE-50AF-90ED5FB017B9}"/>
          </ac:spMkLst>
        </pc:spChg>
        <pc:spChg chg="mod">
          <ac:chgData name="Toby Donaldson" userId="2e6e5431-bb17-4c41-9985-d39c50d83c73" providerId="ADAL" clId="{CBA97E97-ECF2-4F39-A891-C39F5B7B2557}" dt="2024-09-23T17:59:40.050" v="2571" actId="207"/>
          <ac:spMkLst>
            <pc:docMk/>
            <pc:sldMk cId="3858326061" sldId="316"/>
            <ac:spMk id="10" creationId="{00418111-740E-B339-2ED1-2BC013B15505}"/>
          </ac:spMkLst>
        </pc:spChg>
        <pc:spChg chg="add del mod">
          <ac:chgData name="Toby Donaldson" userId="2e6e5431-bb17-4c41-9985-d39c50d83c73" providerId="ADAL" clId="{CBA97E97-ECF2-4F39-A891-C39F5B7B2557}" dt="2024-09-23T17:59:22.103" v="2567" actId="21"/>
          <ac:spMkLst>
            <pc:docMk/>
            <pc:sldMk cId="3858326061" sldId="316"/>
            <ac:spMk id="17" creationId="{D48806ED-FBA3-66AF-DEDB-924F8F763B73}"/>
          </ac:spMkLst>
        </pc:spChg>
        <pc:spChg chg="mod">
          <ac:chgData name="Toby Donaldson" userId="2e6e5431-bb17-4c41-9985-d39c50d83c73" providerId="ADAL" clId="{CBA97E97-ECF2-4F39-A891-C39F5B7B2557}" dt="2024-09-23T17:59:36.108" v="2570" actId="207"/>
          <ac:spMkLst>
            <pc:docMk/>
            <pc:sldMk cId="3858326061" sldId="316"/>
            <ac:spMk id="21" creationId="{0A5485D6-375C-B321-60CA-E800FEB0634D}"/>
          </ac:spMkLst>
        </pc:spChg>
        <pc:cxnChg chg="add del mod">
          <ac:chgData name="Toby Donaldson" userId="2e6e5431-bb17-4c41-9985-d39c50d83c73" providerId="ADAL" clId="{CBA97E97-ECF2-4F39-A891-C39F5B7B2557}" dt="2024-09-23T17:59:22.103" v="2567" actId="21"/>
          <ac:cxnSpMkLst>
            <pc:docMk/>
            <pc:sldMk cId="3858326061" sldId="316"/>
            <ac:cxnSpMk id="16" creationId="{77B50697-28C0-13F8-E32D-3EAC6E2DCA3E}"/>
          </ac:cxnSpMkLst>
        </pc:cxnChg>
      </pc:sldChg>
      <pc:sldChg chg="del">
        <pc:chgData name="Toby Donaldson" userId="2e6e5431-bb17-4c41-9985-d39c50d83c73" providerId="ADAL" clId="{CBA97E97-ECF2-4F39-A891-C39F5B7B2557}" dt="2024-09-19T20:29:18.357" v="155" actId="47"/>
        <pc:sldMkLst>
          <pc:docMk/>
          <pc:sldMk cId="1963568937" sldId="317"/>
        </pc:sldMkLst>
      </pc:sldChg>
      <pc:sldChg chg="addSp delSp modSp new mod ord">
        <pc:chgData name="Toby Donaldson" userId="2e6e5431-bb17-4c41-9985-d39c50d83c73" providerId="ADAL" clId="{CBA97E97-ECF2-4F39-A891-C39F5B7B2557}" dt="2024-09-21T00:33:01.012" v="2278"/>
        <pc:sldMkLst>
          <pc:docMk/>
          <pc:sldMk cId="3248521206" sldId="317"/>
        </pc:sldMkLst>
        <pc:spChg chg="del">
          <ac:chgData name="Toby Donaldson" userId="2e6e5431-bb17-4c41-9985-d39c50d83c73" providerId="ADAL" clId="{CBA97E97-ECF2-4F39-A891-C39F5B7B2557}" dt="2024-09-21T00:27:44.320" v="1918" actId="21"/>
          <ac:spMkLst>
            <pc:docMk/>
            <pc:sldMk cId="3248521206" sldId="317"/>
            <ac:spMk id="2" creationId="{250C8944-4588-5E37-1E45-536AF8705AD2}"/>
          </ac:spMkLst>
        </pc:spChg>
        <pc:spChg chg="del">
          <ac:chgData name="Toby Donaldson" userId="2e6e5431-bb17-4c41-9985-d39c50d83c73" providerId="ADAL" clId="{CBA97E97-ECF2-4F39-A891-C39F5B7B2557}" dt="2024-09-21T00:27:47.060" v="1919" actId="21"/>
          <ac:spMkLst>
            <pc:docMk/>
            <pc:sldMk cId="3248521206" sldId="317"/>
            <ac:spMk id="3" creationId="{918A31EB-C678-5819-02F6-953EBE7659A6}"/>
          </ac:spMkLst>
        </pc:spChg>
        <pc:spChg chg="add mod">
          <ac:chgData name="Toby Donaldson" userId="2e6e5431-bb17-4c41-9985-d39c50d83c73" providerId="ADAL" clId="{CBA97E97-ECF2-4F39-A891-C39F5B7B2557}" dt="2024-09-21T00:28:30.473" v="1949" actId="1076"/>
          <ac:spMkLst>
            <pc:docMk/>
            <pc:sldMk cId="3248521206" sldId="317"/>
            <ac:spMk id="5" creationId="{C2D1845F-55F8-9335-3BD4-E2B335EC21B1}"/>
          </ac:spMkLst>
        </pc:spChg>
        <pc:spChg chg="add mod">
          <ac:chgData name="Toby Donaldson" userId="2e6e5431-bb17-4c41-9985-d39c50d83c73" providerId="ADAL" clId="{CBA97E97-ECF2-4F39-A891-C39F5B7B2557}" dt="2024-09-21T00:29:46.114" v="2023" actId="1076"/>
          <ac:spMkLst>
            <pc:docMk/>
            <pc:sldMk cId="3248521206" sldId="317"/>
            <ac:spMk id="6" creationId="{6025B27D-2319-D939-2283-EB5E133E6FE0}"/>
          </ac:spMkLst>
        </pc:spChg>
        <pc:spChg chg="add mod">
          <ac:chgData name="Toby Donaldson" userId="2e6e5431-bb17-4c41-9985-d39c50d83c73" providerId="ADAL" clId="{CBA97E97-ECF2-4F39-A891-C39F5B7B2557}" dt="2024-09-21T00:29:31.713" v="2020" actId="20577"/>
          <ac:spMkLst>
            <pc:docMk/>
            <pc:sldMk cId="3248521206" sldId="317"/>
            <ac:spMk id="7" creationId="{682BFCDF-6664-58E4-01B6-2B626643D7F1}"/>
          </ac:spMkLst>
        </pc:spChg>
        <pc:spChg chg="add mod">
          <ac:chgData name="Toby Donaldson" userId="2e6e5431-bb17-4c41-9985-d39c50d83c73" providerId="ADAL" clId="{CBA97E97-ECF2-4F39-A891-C39F5B7B2557}" dt="2024-09-21T00:32:26.558" v="2214" actId="20577"/>
          <ac:spMkLst>
            <pc:docMk/>
            <pc:sldMk cId="3248521206" sldId="317"/>
            <ac:spMk id="8" creationId="{6EF561DF-C3CF-D4F0-936F-2C5CD1424934}"/>
          </ac:spMkLst>
        </pc:spChg>
        <pc:spChg chg="add mod">
          <ac:chgData name="Toby Donaldson" userId="2e6e5431-bb17-4c41-9985-d39c50d83c73" providerId="ADAL" clId="{CBA97E97-ECF2-4F39-A891-C39F5B7B2557}" dt="2024-09-21T00:32:56.150" v="2276" actId="1076"/>
          <ac:spMkLst>
            <pc:docMk/>
            <pc:sldMk cId="3248521206" sldId="317"/>
            <ac:spMk id="9" creationId="{2946CC19-ECB5-0C67-CA6C-45A07D08376C}"/>
          </ac:spMkLst>
        </pc:spChg>
      </pc:sldChg>
      <pc:sldChg chg="add">
        <pc:chgData name="Toby Donaldson" userId="2e6e5431-bb17-4c41-9985-d39c50d83c73" providerId="ADAL" clId="{CBA97E97-ECF2-4F39-A891-C39F5B7B2557}" dt="2024-09-21T00:31:46.443" v="2169" actId="2890"/>
        <pc:sldMkLst>
          <pc:docMk/>
          <pc:sldMk cId="249145512" sldId="318"/>
        </pc:sldMkLst>
      </pc:sldChg>
      <pc:sldChg chg="del">
        <pc:chgData name="Toby Donaldson" userId="2e6e5431-bb17-4c41-9985-d39c50d83c73" providerId="ADAL" clId="{CBA97E97-ECF2-4F39-A891-C39F5B7B2557}" dt="2024-09-19T20:29:19.194" v="157" actId="47"/>
        <pc:sldMkLst>
          <pc:docMk/>
          <pc:sldMk cId="3184009082" sldId="318"/>
        </pc:sldMkLst>
      </pc:sldChg>
      <pc:sldChg chg="del">
        <pc:chgData name="Toby Donaldson" userId="2e6e5431-bb17-4c41-9985-d39c50d83c73" providerId="ADAL" clId="{CBA97E97-ECF2-4F39-A891-C39F5B7B2557}" dt="2024-09-19T20:29:18.564" v="156" actId="47"/>
        <pc:sldMkLst>
          <pc:docMk/>
          <pc:sldMk cId="155828000" sldId="319"/>
        </pc:sldMkLst>
      </pc:sldChg>
      <pc:sldChg chg="addSp modSp add mod">
        <pc:chgData name="Toby Donaldson" userId="2e6e5431-bb17-4c41-9985-d39c50d83c73" providerId="ADAL" clId="{CBA97E97-ECF2-4F39-A891-C39F5B7B2557}" dt="2024-09-21T00:35:19.906" v="2331" actId="1076"/>
        <pc:sldMkLst>
          <pc:docMk/>
          <pc:sldMk cId="4252038421" sldId="319"/>
        </pc:sldMkLst>
        <pc:spChg chg="add mod">
          <ac:chgData name="Toby Donaldson" userId="2e6e5431-bb17-4c41-9985-d39c50d83c73" providerId="ADAL" clId="{CBA97E97-ECF2-4F39-A891-C39F5B7B2557}" dt="2024-09-21T00:34:04.155" v="2321" actId="113"/>
          <ac:spMkLst>
            <pc:docMk/>
            <pc:sldMk cId="4252038421" sldId="319"/>
            <ac:spMk id="2" creationId="{DE345346-B6E4-646B-4FC5-34E4D72BDD21}"/>
          </ac:spMkLst>
        </pc:spChg>
        <pc:spChg chg="add mod">
          <ac:chgData name="Toby Donaldson" userId="2e6e5431-bb17-4c41-9985-d39c50d83c73" providerId="ADAL" clId="{CBA97E97-ECF2-4F39-A891-C39F5B7B2557}" dt="2024-09-21T00:34:32.920" v="2325" actId="14100"/>
          <ac:spMkLst>
            <pc:docMk/>
            <pc:sldMk cId="4252038421" sldId="319"/>
            <ac:spMk id="3" creationId="{EBB9AE55-D8CD-B1C4-1710-22D3267721CA}"/>
          </ac:spMkLst>
        </pc:spChg>
        <pc:spChg chg="mod">
          <ac:chgData name="Toby Donaldson" userId="2e6e5431-bb17-4c41-9985-d39c50d83c73" providerId="ADAL" clId="{CBA97E97-ECF2-4F39-A891-C39F5B7B2557}" dt="2024-09-21T00:34:46.679" v="2327" actId="20577"/>
          <ac:spMkLst>
            <pc:docMk/>
            <pc:sldMk cId="4252038421" sldId="319"/>
            <ac:spMk id="8" creationId="{6EF561DF-C3CF-D4F0-936F-2C5CD1424934}"/>
          </ac:spMkLst>
        </pc:spChg>
        <pc:spChg chg="mod">
          <ac:chgData name="Toby Donaldson" userId="2e6e5431-bb17-4c41-9985-d39c50d83c73" providerId="ADAL" clId="{CBA97E97-ECF2-4F39-A891-C39F5B7B2557}" dt="2024-09-21T00:34:08.529" v="2322" actId="113"/>
          <ac:spMkLst>
            <pc:docMk/>
            <pc:sldMk cId="4252038421" sldId="319"/>
            <ac:spMk id="9" creationId="{2946CC19-ECB5-0C67-CA6C-45A07D08376C}"/>
          </ac:spMkLst>
        </pc:spChg>
        <pc:spChg chg="add mod">
          <ac:chgData name="Toby Donaldson" userId="2e6e5431-bb17-4c41-9985-d39c50d83c73" providerId="ADAL" clId="{CBA97E97-ECF2-4F39-A891-C39F5B7B2557}" dt="2024-09-21T00:35:19.906" v="2331" actId="1076"/>
          <ac:spMkLst>
            <pc:docMk/>
            <pc:sldMk cId="4252038421" sldId="319"/>
            <ac:spMk id="12" creationId="{E46B76DF-18A0-D9DA-6A8E-5BD4183230D0}"/>
          </ac:spMkLst>
        </pc:spChg>
        <pc:cxnChg chg="add">
          <ac:chgData name="Toby Donaldson" userId="2e6e5431-bb17-4c41-9985-d39c50d83c73" providerId="ADAL" clId="{CBA97E97-ECF2-4F39-A891-C39F5B7B2557}" dt="2024-09-21T00:35:01.421" v="2328" actId="11529"/>
          <ac:cxnSpMkLst>
            <pc:docMk/>
            <pc:sldMk cId="4252038421" sldId="319"/>
            <ac:cxnSpMk id="11" creationId="{D5BC43FB-B1C6-C0C0-A609-3A56E1E808D6}"/>
          </ac:cxnSpMkLst>
        </pc:cxnChg>
      </pc:sldChg>
      <pc:sldChg chg="del">
        <pc:chgData name="Toby Donaldson" userId="2e6e5431-bb17-4c41-9985-d39c50d83c73" providerId="ADAL" clId="{CBA97E97-ECF2-4F39-A891-C39F5B7B2557}" dt="2024-09-19T20:29:19.717" v="158" actId="47"/>
        <pc:sldMkLst>
          <pc:docMk/>
          <pc:sldMk cId="3885649669" sldId="320"/>
        </pc:sldMkLst>
      </pc:sldChg>
      <pc:sldChg chg="del">
        <pc:chgData name="Toby Donaldson" userId="2e6e5431-bb17-4c41-9985-d39c50d83c73" providerId="ADAL" clId="{CBA97E97-ECF2-4F39-A891-C39F5B7B2557}" dt="2024-09-19T20:29:09.185" v="141" actId="47"/>
        <pc:sldMkLst>
          <pc:docMk/>
          <pc:sldMk cId="2722267496" sldId="321"/>
        </pc:sldMkLst>
      </pc:sldChg>
      <pc:sldChg chg="delSp modSp add mod">
        <pc:chgData name="Toby Donaldson" userId="2e6e5431-bb17-4c41-9985-d39c50d83c73" providerId="ADAL" clId="{CBA97E97-ECF2-4F39-A891-C39F5B7B2557}" dt="2024-09-23T17:51:54.876" v="2534" actId="21"/>
        <pc:sldMkLst>
          <pc:docMk/>
          <pc:sldMk cId="2849956798" sldId="332"/>
        </pc:sldMkLst>
        <pc:spChg chg="del">
          <ac:chgData name="Toby Donaldson" userId="2e6e5431-bb17-4c41-9985-d39c50d83c73" providerId="ADAL" clId="{CBA97E97-ECF2-4F39-A891-C39F5B7B2557}" dt="2024-09-23T17:51:50.518" v="2533" actId="21"/>
          <ac:spMkLst>
            <pc:docMk/>
            <pc:sldMk cId="2849956798" sldId="332"/>
            <ac:spMk id="14" creationId="{484AF237-43CE-2456-32A3-E64AD884E707}"/>
          </ac:spMkLst>
        </pc:spChg>
        <pc:spChg chg="del">
          <ac:chgData name="Toby Donaldson" userId="2e6e5431-bb17-4c41-9985-d39c50d83c73" providerId="ADAL" clId="{CBA97E97-ECF2-4F39-A891-C39F5B7B2557}" dt="2024-09-23T17:51:54.876" v="2534" actId="21"/>
          <ac:spMkLst>
            <pc:docMk/>
            <pc:sldMk cId="2849956798" sldId="332"/>
            <ac:spMk id="22" creationId="{52B3548E-7A63-075B-18BE-D6AC0AE2B1F7}"/>
          </ac:spMkLst>
        </pc:spChg>
        <pc:cxnChg chg="del mod">
          <ac:chgData name="Toby Donaldson" userId="2e6e5431-bb17-4c41-9985-d39c50d83c73" providerId="ADAL" clId="{CBA97E97-ECF2-4F39-A891-C39F5B7B2557}" dt="2024-09-23T17:51:50.518" v="2533" actId="21"/>
          <ac:cxnSpMkLst>
            <pc:docMk/>
            <pc:sldMk cId="2849956798" sldId="332"/>
            <ac:cxnSpMk id="16" creationId="{039879DD-0C4B-745C-A283-827D7F743B32}"/>
          </ac:cxnSpMkLst>
        </pc:cxnChg>
        <pc:cxnChg chg="del mod">
          <ac:chgData name="Toby Donaldson" userId="2e6e5431-bb17-4c41-9985-d39c50d83c73" providerId="ADAL" clId="{CBA97E97-ECF2-4F39-A891-C39F5B7B2557}" dt="2024-09-23T17:51:54.876" v="2534" actId="21"/>
          <ac:cxnSpMkLst>
            <pc:docMk/>
            <pc:sldMk cId="2849956798" sldId="332"/>
            <ac:cxnSpMk id="24" creationId="{EF3078A0-45CB-3ABB-CD7A-6915820AEA22}"/>
          </ac:cxnSpMkLst>
        </pc:cxnChg>
      </pc:sldChg>
      <pc:sldChg chg="delSp modSp add mod">
        <pc:chgData name="Toby Donaldson" userId="2e6e5431-bb17-4c41-9985-d39c50d83c73" providerId="ADAL" clId="{CBA97E97-ECF2-4F39-A891-C39F5B7B2557}" dt="2024-09-23T17:52:13.385" v="2536" actId="21"/>
        <pc:sldMkLst>
          <pc:docMk/>
          <pc:sldMk cId="3967795402" sldId="333"/>
        </pc:sldMkLst>
        <pc:spChg chg="del">
          <ac:chgData name="Toby Donaldson" userId="2e6e5431-bb17-4c41-9985-d39c50d83c73" providerId="ADAL" clId="{CBA97E97-ECF2-4F39-A891-C39F5B7B2557}" dt="2024-09-23T17:52:13.385" v="2536" actId="21"/>
          <ac:spMkLst>
            <pc:docMk/>
            <pc:sldMk cId="3967795402" sldId="333"/>
            <ac:spMk id="22" creationId="{52B3548E-7A63-075B-18BE-D6AC0AE2B1F7}"/>
          </ac:spMkLst>
        </pc:spChg>
        <pc:cxnChg chg="del mod">
          <ac:chgData name="Toby Donaldson" userId="2e6e5431-bb17-4c41-9985-d39c50d83c73" providerId="ADAL" clId="{CBA97E97-ECF2-4F39-A891-C39F5B7B2557}" dt="2024-09-23T17:52:13.385" v="2536" actId="21"/>
          <ac:cxnSpMkLst>
            <pc:docMk/>
            <pc:sldMk cId="3967795402" sldId="333"/>
            <ac:cxnSpMk id="24" creationId="{EF3078A0-45CB-3ABB-CD7A-6915820AEA22}"/>
          </ac:cxnSpMkLst>
        </pc:cxnChg>
      </pc:sldChg>
      <pc:sldChg chg="add">
        <pc:chgData name="Toby Donaldson" userId="2e6e5431-bb17-4c41-9985-d39c50d83c73" providerId="ADAL" clId="{CBA97E97-ECF2-4F39-A891-C39F5B7B2557}" dt="2024-09-23T17:52:03.064" v="2535" actId="2890"/>
        <pc:sldMkLst>
          <pc:docMk/>
          <pc:sldMk cId="2618373808" sldId="334"/>
        </pc:sldMkLst>
      </pc:sldChg>
      <pc:sldChg chg="delSp modSp add mod">
        <pc:chgData name="Toby Donaldson" userId="2e6e5431-bb17-4c41-9985-d39c50d83c73" providerId="ADAL" clId="{CBA97E97-ECF2-4F39-A891-C39F5B7B2557}" dt="2024-09-23T17:58:29.916" v="2565" actId="21"/>
        <pc:sldMkLst>
          <pc:docMk/>
          <pc:sldMk cId="2716633986" sldId="335"/>
        </pc:sldMkLst>
        <pc:spChg chg="del">
          <ac:chgData name="Toby Donaldson" userId="2e6e5431-bb17-4c41-9985-d39c50d83c73" providerId="ADAL" clId="{CBA97E97-ECF2-4F39-A891-C39F5B7B2557}" dt="2024-09-23T17:58:29.916" v="2565" actId="21"/>
          <ac:spMkLst>
            <pc:docMk/>
            <pc:sldMk cId="2716633986" sldId="335"/>
            <ac:spMk id="22" creationId="{2A22C984-7AC8-0C92-F8B0-C9D3D52122D4}"/>
          </ac:spMkLst>
        </pc:spChg>
        <pc:spChg chg="del">
          <ac:chgData name="Toby Donaldson" userId="2e6e5431-bb17-4c41-9985-d39c50d83c73" providerId="ADAL" clId="{CBA97E97-ECF2-4F39-A891-C39F5B7B2557}" dt="2024-09-23T17:58:29.916" v="2565" actId="21"/>
          <ac:spMkLst>
            <pc:docMk/>
            <pc:sldMk cId="2716633986" sldId="335"/>
            <ac:spMk id="28" creationId="{6F4AF9B6-23B1-2BEF-2182-5C30BED4EB5A}"/>
          </ac:spMkLst>
        </pc:spChg>
        <pc:cxnChg chg="del mod">
          <ac:chgData name="Toby Donaldson" userId="2e6e5431-bb17-4c41-9985-d39c50d83c73" providerId="ADAL" clId="{CBA97E97-ECF2-4F39-A891-C39F5B7B2557}" dt="2024-09-23T17:58:29.916" v="2565" actId="21"/>
          <ac:cxnSpMkLst>
            <pc:docMk/>
            <pc:sldMk cId="2716633986" sldId="335"/>
            <ac:cxnSpMk id="24" creationId="{82A59D92-6E92-E5C0-32C7-7BFB673D3BCF}"/>
          </ac:cxnSpMkLst>
        </pc:cxnChg>
        <pc:cxnChg chg="del mod">
          <ac:chgData name="Toby Donaldson" userId="2e6e5431-bb17-4c41-9985-d39c50d83c73" providerId="ADAL" clId="{CBA97E97-ECF2-4F39-A891-C39F5B7B2557}" dt="2024-09-23T17:58:29.916" v="2565" actId="21"/>
          <ac:cxnSpMkLst>
            <pc:docMk/>
            <pc:sldMk cId="2716633986" sldId="335"/>
            <ac:cxnSpMk id="30" creationId="{E55F7FC4-825C-7071-1AF1-B10A6DD504DB}"/>
          </ac:cxnSpMkLst>
        </pc:cxnChg>
      </pc:sldChg>
      <pc:sldChg chg="add">
        <pc:chgData name="Toby Donaldson" userId="2e6e5431-bb17-4c41-9985-d39c50d83c73" providerId="ADAL" clId="{CBA97E97-ECF2-4F39-A891-C39F5B7B2557}" dt="2024-09-23T17:58:22.695" v="2564" actId="2890"/>
        <pc:sldMkLst>
          <pc:docMk/>
          <pc:sldMk cId="1424474129" sldId="336"/>
        </pc:sldMkLst>
      </pc:sldChg>
      <pc:sldChg chg="delSp modSp add mod">
        <pc:chgData name="Toby Donaldson" userId="2e6e5431-bb17-4c41-9985-d39c50d83c73" providerId="ADAL" clId="{CBA97E97-ECF2-4F39-A891-C39F5B7B2557}" dt="2024-09-23T18:00:38.228" v="2577" actId="21"/>
        <pc:sldMkLst>
          <pc:docMk/>
          <pc:sldMk cId="3046212211" sldId="337"/>
        </pc:sldMkLst>
        <pc:spChg chg="mod">
          <ac:chgData name="Toby Donaldson" userId="2e6e5431-bb17-4c41-9985-d39c50d83c73" providerId="ADAL" clId="{CBA97E97-ECF2-4F39-A891-C39F5B7B2557}" dt="2024-09-23T17:59:57.001" v="2574" actId="207"/>
          <ac:spMkLst>
            <pc:docMk/>
            <pc:sldMk cId="3046212211" sldId="337"/>
            <ac:spMk id="2" creationId="{A568B450-0CDE-98B7-C107-2BE38CC4B57F}"/>
          </ac:spMkLst>
        </pc:spChg>
        <pc:spChg chg="mod">
          <ac:chgData name="Toby Donaldson" userId="2e6e5431-bb17-4c41-9985-d39c50d83c73" providerId="ADAL" clId="{CBA97E97-ECF2-4F39-A891-C39F5B7B2557}" dt="2024-09-23T18:00:02.106" v="2575" actId="207"/>
          <ac:spMkLst>
            <pc:docMk/>
            <pc:sldMk cId="3046212211" sldId="337"/>
            <ac:spMk id="8" creationId="{40D284A6-37BC-F0E3-3E70-0F2FCEA02C14}"/>
          </ac:spMkLst>
        </pc:spChg>
        <pc:spChg chg="mod">
          <ac:chgData name="Toby Donaldson" userId="2e6e5431-bb17-4c41-9985-d39c50d83c73" providerId="ADAL" clId="{CBA97E97-ECF2-4F39-A891-C39F5B7B2557}" dt="2024-09-23T17:59:49.840" v="2572" actId="207"/>
          <ac:spMkLst>
            <pc:docMk/>
            <pc:sldMk cId="3046212211" sldId="337"/>
            <ac:spMk id="10" creationId="{00418111-740E-B339-2ED1-2BC013B15505}"/>
          </ac:spMkLst>
        </pc:spChg>
        <pc:spChg chg="del">
          <ac:chgData name="Toby Donaldson" userId="2e6e5431-bb17-4c41-9985-d39c50d83c73" providerId="ADAL" clId="{CBA97E97-ECF2-4F39-A891-C39F5B7B2557}" dt="2024-09-23T18:00:38.228" v="2577" actId="21"/>
          <ac:spMkLst>
            <pc:docMk/>
            <pc:sldMk cId="3046212211" sldId="337"/>
            <ac:spMk id="17" creationId="{D48806ED-FBA3-66AF-DEDB-924F8F763B73}"/>
          </ac:spMkLst>
        </pc:spChg>
        <pc:spChg chg="mod">
          <ac:chgData name="Toby Donaldson" userId="2e6e5431-bb17-4c41-9985-d39c50d83c73" providerId="ADAL" clId="{CBA97E97-ECF2-4F39-A891-C39F5B7B2557}" dt="2024-09-23T17:59:53.223" v="2573" actId="207"/>
          <ac:spMkLst>
            <pc:docMk/>
            <pc:sldMk cId="3046212211" sldId="337"/>
            <ac:spMk id="21" creationId="{0A5485D6-375C-B321-60CA-E800FEB0634D}"/>
          </ac:spMkLst>
        </pc:spChg>
      </pc:sldChg>
      <pc:sldChg chg="add">
        <pc:chgData name="Toby Donaldson" userId="2e6e5431-bb17-4c41-9985-d39c50d83c73" providerId="ADAL" clId="{CBA97E97-ECF2-4F39-A891-C39F5B7B2557}" dt="2024-09-23T18:00:31.341" v="2576" actId="2890"/>
        <pc:sldMkLst>
          <pc:docMk/>
          <pc:sldMk cId="2280668604" sldId="338"/>
        </pc:sldMkLst>
      </pc:sldChg>
    </pc:docChg>
  </pc:docChgLst>
  <pc:docChgLst>
    <pc:chgData name="Toby Donaldson" userId="2e6e5431-bb17-4c41-9985-d39c50d83c73" providerId="ADAL" clId="{C82E8F90-E1A5-440F-8A6F-42A74C6A7282}"/>
    <pc:docChg chg="undo custSel addSld modSld sldOrd modSection modNotesMaster">
      <pc:chgData name="Toby Donaldson" userId="2e6e5431-bb17-4c41-9985-d39c50d83c73" providerId="ADAL" clId="{C82E8F90-E1A5-440F-8A6F-42A74C6A7282}" dt="2024-09-23T22:34:42.469" v="503"/>
      <pc:docMkLst>
        <pc:docMk/>
      </pc:docMkLst>
      <pc:sldChg chg="modSp mod">
        <pc:chgData name="Toby Donaldson" userId="2e6e5431-bb17-4c41-9985-d39c50d83c73" providerId="ADAL" clId="{C82E8F90-E1A5-440F-8A6F-42A74C6A7282}" dt="2024-09-23T20:55:47.049" v="502" actId="20577"/>
        <pc:sldMkLst>
          <pc:docMk/>
          <pc:sldMk cId="3113156551" sldId="256"/>
        </pc:sldMkLst>
        <pc:spChg chg="mod">
          <ac:chgData name="Toby Donaldson" userId="2e6e5431-bb17-4c41-9985-d39c50d83c73" providerId="ADAL" clId="{C82E8F90-E1A5-440F-8A6F-42A74C6A7282}" dt="2024-09-23T20:55:47.049" v="502" actId="20577"/>
          <ac:spMkLst>
            <pc:docMk/>
            <pc:sldMk cId="3113156551" sldId="256"/>
            <ac:spMk id="4" creationId="{1C211242-B5A3-D371-4A7A-C8E9982D7CD5}"/>
          </ac:spMkLst>
        </pc:spChg>
      </pc:sldChg>
      <pc:sldChg chg="addSp">
        <pc:chgData name="Toby Donaldson" userId="2e6e5431-bb17-4c41-9985-d39c50d83c73" providerId="ADAL" clId="{C82E8F90-E1A5-440F-8A6F-42A74C6A7282}" dt="2024-09-23T22:34:42.469" v="503"/>
        <pc:sldMkLst>
          <pc:docMk/>
          <pc:sldMk cId="3119060891" sldId="299"/>
        </pc:sldMkLst>
        <pc:inkChg chg="add">
          <ac:chgData name="Toby Donaldson" userId="2e6e5431-bb17-4c41-9985-d39c50d83c73" providerId="ADAL" clId="{C82E8F90-E1A5-440F-8A6F-42A74C6A7282}" dt="2024-09-23T22:34:42.469" v="503"/>
          <ac:inkMkLst>
            <pc:docMk/>
            <pc:sldMk cId="3119060891" sldId="299"/>
            <ac:inkMk id="3" creationId="{550AFBF3-8515-8B6D-2D0F-C38AE90B94B3}"/>
          </ac:inkMkLst>
        </pc:inkChg>
      </pc:sldChg>
      <pc:sldChg chg="addSp">
        <pc:chgData name="Toby Donaldson" userId="2e6e5431-bb17-4c41-9985-d39c50d83c73" providerId="ADAL" clId="{C82E8F90-E1A5-440F-8A6F-42A74C6A7282}" dt="2024-09-23T22:34:42.469" v="503"/>
        <pc:sldMkLst>
          <pc:docMk/>
          <pc:sldMk cId="1732205588" sldId="302"/>
        </pc:sldMkLst>
        <pc:inkChg chg="add">
          <ac:chgData name="Toby Donaldson" userId="2e6e5431-bb17-4c41-9985-d39c50d83c73" providerId="ADAL" clId="{C82E8F90-E1A5-440F-8A6F-42A74C6A7282}" dt="2024-09-23T22:34:42.469" v="503"/>
          <ac:inkMkLst>
            <pc:docMk/>
            <pc:sldMk cId="1732205588" sldId="302"/>
            <ac:inkMk id="6" creationId="{F773A93D-6680-C131-9DEB-5620EEC24DF6}"/>
          </ac:inkMkLst>
        </pc:inkChg>
      </pc:sldChg>
      <pc:sldChg chg="addSp">
        <pc:chgData name="Toby Donaldson" userId="2e6e5431-bb17-4c41-9985-d39c50d83c73" providerId="ADAL" clId="{C82E8F90-E1A5-440F-8A6F-42A74C6A7282}" dt="2024-09-23T22:34:42.469" v="503"/>
        <pc:sldMkLst>
          <pc:docMk/>
          <pc:sldMk cId="4097905578" sldId="303"/>
        </pc:sldMkLst>
        <pc:inkChg chg="add">
          <ac:chgData name="Toby Donaldson" userId="2e6e5431-bb17-4c41-9985-d39c50d83c73" providerId="ADAL" clId="{C82E8F90-E1A5-440F-8A6F-42A74C6A7282}" dt="2024-09-23T22:34:42.469" v="503"/>
          <ac:inkMkLst>
            <pc:docMk/>
            <pc:sldMk cId="4097905578" sldId="303"/>
            <ac:inkMk id="2" creationId="{8DF09536-368D-97D8-5B4B-4EFB27AEE5C8}"/>
          </ac:inkMkLst>
        </pc:inkChg>
      </pc:sldChg>
      <pc:sldChg chg="addSp">
        <pc:chgData name="Toby Donaldson" userId="2e6e5431-bb17-4c41-9985-d39c50d83c73" providerId="ADAL" clId="{C82E8F90-E1A5-440F-8A6F-42A74C6A7282}" dt="2024-09-23T22:34:42.469" v="503"/>
        <pc:sldMkLst>
          <pc:docMk/>
          <pc:sldMk cId="3573607454" sldId="306"/>
        </pc:sldMkLst>
        <pc:inkChg chg="add">
          <ac:chgData name="Toby Donaldson" userId="2e6e5431-bb17-4c41-9985-d39c50d83c73" providerId="ADAL" clId="{C82E8F90-E1A5-440F-8A6F-42A74C6A7282}" dt="2024-09-23T22:34:42.469" v="503"/>
          <ac:inkMkLst>
            <pc:docMk/>
            <pc:sldMk cId="3573607454" sldId="306"/>
            <ac:inkMk id="2" creationId="{6A7261BB-D910-7EBD-D0B0-D63F65F34481}"/>
          </ac:inkMkLst>
        </pc:inkChg>
      </pc:sldChg>
      <pc:sldChg chg="addSp">
        <pc:chgData name="Toby Donaldson" userId="2e6e5431-bb17-4c41-9985-d39c50d83c73" providerId="ADAL" clId="{C82E8F90-E1A5-440F-8A6F-42A74C6A7282}" dt="2024-09-23T22:34:42.469" v="503"/>
        <pc:sldMkLst>
          <pc:docMk/>
          <pc:sldMk cId="2872453283" sldId="307"/>
        </pc:sldMkLst>
        <pc:inkChg chg="add">
          <ac:chgData name="Toby Donaldson" userId="2e6e5431-bb17-4c41-9985-d39c50d83c73" providerId="ADAL" clId="{C82E8F90-E1A5-440F-8A6F-42A74C6A7282}" dt="2024-09-23T22:34:42.469" v="503"/>
          <ac:inkMkLst>
            <pc:docMk/>
            <pc:sldMk cId="2872453283" sldId="307"/>
            <ac:inkMk id="2" creationId="{DDFA3424-1DEB-18F5-DDC7-385399AB7E50}"/>
          </ac:inkMkLst>
        </pc:inkChg>
      </pc:sldChg>
      <pc:sldChg chg="addSp">
        <pc:chgData name="Toby Donaldson" userId="2e6e5431-bb17-4c41-9985-d39c50d83c73" providerId="ADAL" clId="{C82E8F90-E1A5-440F-8A6F-42A74C6A7282}" dt="2024-09-23T22:34:42.469" v="503"/>
        <pc:sldMkLst>
          <pc:docMk/>
          <pc:sldMk cId="1882997732" sldId="310"/>
        </pc:sldMkLst>
        <pc:inkChg chg="add">
          <ac:chgData name="Toby Donaldson" userId="2e6e5431-bb17-4c41-9985-d39c50d83c73" providerId="ADAL" clId="{C82E8F90-E1A5-440F-8A6F-42A74C6A7282}" dt="2024-09-23T22:34:42.469" v="503"/>
          <ac:inkMkLst>
            <pc:docMk/>
            <pc:sldMk cId="1882997732" sldId="310"/>
            <ac:inkMk id="2" creationId="{4B9BEB14-520D-B01A-461F-78D2BC2FAE93}"/>
          </ac:inkMkLst>
        </pc:inkChg>
      </pc:sldChg>
      <pc:sldChg chg="addSp">
        <pc:chgData name="Toby Donaldson" userId="2e6e5431-bb17-4c41-9985-d39c50d83c73" providerId="ADAL" clId="{C82E8F90-E1A5-440F-8A6F-42A74C6A7282}" dt="2024-09-23T22:34:42.469" v="503"/>
        <pc:sldMkLst>
          <pc:docMk/>
          <pc:sldMk cId="3944662364" sldId="311"/>
        </pc:sldMkLst>
        <pc:inkChg chg="add">
          <ac:chgData name="Toby Donaldson" userId="2e6e5431-bb17-4c41-9985-d39c50d83c73" providerId="ADAL" clId="{C82E8F90-E1A5-440F-8A6F-42A74C6A7282}" dt="2024-09-23T22:34:42.469" v="503"/>
          <ac:inkMkLst>
            <pc:docMk/>
            <pc:sldMk cId="3944662364" sldId="311"/>
            <ac:inkMk id="6" creationId="{EC2B57DB-7976-32C3-B107-E42FBAE4F2D5}"/>
          </ac:inkMkLst>
        </pc:inkChg>
      </pc:sldChg>
      <pc:sldChg chg="addSp">
        <pc:chgData name="Toby Donaldson" userId="2e6e5431-bb17-4c41-9985-d39c50d83c73" providerId="ADAL" clId="{C82E8F90-E1A5-440F-8A6F-42A74C6A7282}" dt="2024-09-23T22:34:42.469" v="503"/>
        <pc:sldMkLst>
          <pc:docMk/>
          <pc:sldMk cId="2209025065" sldId="312"/>
        </pc:sldMkLst>
        <pc:inkChg chg="add">
          <ac:chgData name="Toby Donaldson" userId="2e6e5431-bb17-4c41-9985-d39c50d83c73" providerId="ADAL" clId="{C82E8F90-E1A5-440F-8A6F-42A74C6A7282}" dt="2024-09-23T22:34:42.469" v="503"/>
          <ac:inkMkLst>
            <pc:docMk/>
            <pc:sldMk cId="2209025065" sldId="312"/>
            <ac:inkMk id="6" creationId="{179F1719-0351-6A58-A8AF-492CA89CEC6D}"/>
          </ac:inkMkLst>
        </pc:inkChg>
      </pc:sldChg>
      <pc:sldChg chg="addSp">
        <pc:chgData name="Toby Donaldson" userId="2e6e5431-bb17-4c41-9985-d39c50d83c73" providerId="ADAL" clId="{C82E8F90-E1A5-440F-8A6F-42A74C6A7282}" dt="2024-09-23T22:34:42.469" v="503"/>
        <pc:sldMkLst>
          <pc:docMk/>
          <pc:sldMk cId="2701333559" sldId="313"/>
        </pc:sldMkLst>
        <pc:inkChg chg="add">
          <ac:chgData name="Toby Donaldson" userId="2e6e5431-bb17-4c41-9985-d39c50d83c73" providerId="ADAL" clId="{C82E8F90-E1A5-440F-8A6F-42A74C6A7282}" dt="2024-09-23T22:34:42.469" v="503"/>
          <ac:inkMkLst>
            <pc:docMk/>
            <pc:sldMk cId="2701333559" sldId="313"/>
            <ac:inkMk id="9" creationId="{341BB05E-8BF7-60BC-A91B-5E150576C56A}"/>
          </ac:inkMkLst>
        </pc:inkChg>
      </pc:sldChg>
      <pc:sldChg chg="addSp">
        <pc:chgData name="Toby Donaldson" userId="2e6e5431-bb17-4c41-9985-d39c50d83c73" providerId="ADAL" clId="{C82E8F90-E1A5-440F-8A6F-42A74C6A7282}" dt="2024-09-23T22:34:42.469" v="503"/>
        <pc:sldMkLst>
          <pc:docMk/>
          <pc:sldMk cId="3461131009" sldId="314"/>
        </pc:sldMkLst>
        <pc:inkChg chg="add">
          <ac:chgData name="Toby Donaldson" userId="2e6e5431-bb17-4c41-9985-d39c50d83c73" providerId="ADAL" clId="{C82E8F90-E1A5-440F-8A6F-42A74C6A7282}" dt="2024-09-23T22:34:42.469" v="503"/>
          <ac:inkMkLst>
            <pc:docMk/>
            <pc:sldMk cId="3461131009" sldId="314"/>
            <ac:inkMk id="3" creationId="{37551BE6-7650-84C4-8BD0-ECA9E21F1C21}"/>
          </ac:inkMkLst>
        </pc:inkChg>
      </pc:sldChg>
      <pc:sldChg chg="addSp">
        <pc:chgData name="Toby Donaldson" userId="2e6e5431-bb17-4c41-9985-d39c50d83c73" providerId="ADAL" clId="{C82E8F90-E1A5-440F-8A6F-42A74C6A7282}" dt="2024-09-23T22:34:42.469" v="503"/>
        <pc:sldMkLst>
          <pc:docMk/>
          <pc:sldMk cId="2266552019" sldId="315"/>
        </pc:sldMkLst>
        <pc:inkChg chg="add">
          <ac:chgData name="Toby Donaldson" userId="2e6e5431-bb17-4c41-9985-d39c50d83c73" providerId="ADAL" clId="{C82E8F90-E1A5-440F-8A6F-42A74C6A7282}" dt="2024-09-23T22:34:42.469" v="503"/>
          <ac:inkMkLst>
            <pc:docMk/>
            <pc:sldMk cId="2266552019" sldId="315"/>
            <ac:inkMk id="9" creationId="{90C02DFF-79FC-1DD7-6DCA-B8030FEFF5EE}"/>
          </ac:inkMkLst>
        </pc:inkChg>
      </pc:sldChg>
      <pc:sldChg chg="addSp">
        <pc:chgData name="Toby Donaldson" userId="2e6e5431-bb17-4c41-9985-d39c50d83c73" providerId="ADAL" clId="{C82E8F90-E1A5-440F-8A6F-42A74C6A7282}" dt="2024-09-23T22:34:42.469" v="503"/>
        <pc:sldMkLst>
          <pc:docMk/>
          <pc:sldMk cId="3858326061" sldId="316"/>
        </pc:sldMkLst>
        <pc:inkChg chg="add">
          <ac:chgData name="Toby Donaldson" userId="2e6e5431-bb17-4c41-9985-d39c50d83c73" providerId="ADAL" clId="{C82E8F90-E1A5-440F-8A6F-42A74C6A7282}" dt="2024-09-23T22:34:42.469" v="503"/>
          <ac:inkMkLst>
            <pc:docMk/>
            <pc:sldMk cId="3858326061" sldId="316"/>
            <ac:inkMk id="9" creationId="{3EC05154-8B96-7E63-62BE-11A878ADF825}"/>
          </ac:inkMkLst>
        </pc:inkChg>
      </pc:sldChg>
      <pc:sldChg chg="addSp">
        <pc:chgData name="Toby Donaldson" userId="2e6e5431-bb17-4c41-9985-d39c50d83c73" providerId="ADAL" clId="{C82E8F90-E1A5-440F-8A6F-42A74C6A7282}" dt="2024-09-23T22:34:42.469" v="503"/>
        <pc:sldMkLst>
          <pc:docMk/>
          <pc:sldMk cId="3248521206" sldId="317"/>
        </pc:sldMkLst>
        <pc:inkChg chg="add">
          <ac:chgData name="Toby Donaldson" userId="2e6e5431-bb17-4c41-9985-d39c50d83c73" providerId="ADAL" clId="{C82E8F90-E1A5-440F-8A6F-42A74C6A7282}" dt="2024-09-23T22:34:42.469" v="503"/>
          <ac:inkMkLst>
            <pc:docMk/>
            <pc:sldMk cId="3248521206" sldId="317"/>
            <ac:inkMk id="2" creationId="{9AAA96A7-B0A5-391A-6F7E-A6EA675AB4A4}"/>
          </ac:inkMkLst>
        </pc:inkChg>
      </pc:sldChg>
      <pc:sldChg chg="addSp">
        <pc:chgData name="Toby Donaldson" userId="2e6e5431-bb17-4c41-9985-d39c50d83c73" providerId="ADAL" clId="{C82E8F90-E1A5-440F-8A6F-42A74C6A7282}" dt="2024-09-23T22:34:42.469" v="503"/>
        <pc:sldMkLst>
          <pc:docMk/>
          <pc:sldMk cId="288943026" sldId="320"/>
        </pc:sldMkLst>
        <pc:inkChg chg="add">
          <ac:chgData name="Toby Donaldson" userId="2e6e5431-bb17-4c41-9985-d39c50d83c73" providerId="ADAL" clId="{C82E8F90-E1A5-440F-8A6F-42A74C6A7282}" dt="2024-09-23T22:34:42.469" v="503"/>
          <ac:inkMkLst>
            <pc:docMk/>
            <pc:sldMk cId="288943026" sldId="320"/>
            <ac:inkMk id="2" creationId="{D439679E-C2D5-15E1-E599-ACBEB551CE96}"/>
          </ac:inkMkLst>
        </pc:inkChg>
      </pc:sldChg>
      <pc:sldChg chg="addSp">
        <pc:chgData name="Toby Donaldson" userId="2e6e5431-bb17-4c41-9985-d39c50d83c73" providerId="ADAL" clId="{C82E8F90-E1A5-440F-8A6F-42A74C6A7282}" dt="2024-09-23T22:34:42.469" v="503"/>
        <pc:sldMkLst>
          <pc:docMk/>
          <pc:sldMk cId="2215848448" sldId="325"/>
        </pc:sldMkLst>
        <pc:inkChg chg="add">
          <ac:chgData name="Toby Donaldson" userId="2e6e5431-bb17-4c41-9985-d39c50d83c73" providerId="ADAL" clId="{C82E8F90-E1A5-440F-8A6F-42A74C6A7282}" dt="2024-09-23T22:34:42.469" v="503"/>
          <ac:inkMkLst>
            <pc:docMk/>
            <pc:sldMk cId="2215848448" sldId="325"/>
            <ac:inkMk id="2" creationId="{399844AB-444C-BEA1-EB30-A063C1C8F700}"/>
          </ac:inkMkLst>
        </pc:inkChg>
      </pc:sldChg>
      <pc:sldChg chg="addSp">
        <pc:chgData name="Toby Donaldson" userId="2e6e5431-bb17-4c41-9985-d39c50d83c73" providerId="ADAL" clId="{C82E8F90-E1A5-440F-8A6F-42A74C6A7282}" dt="2024-09-23T22:34:42.469" v="503"/>
        <pc:sldMkLst>
          <pc:docMk/>
          <pc:sldMk cId="3076077529" sldId="329"/>
        </pc:sldMkLst>
        <pc:inkChg chg="add">
          <ac:chgData name="Toby Donaldson" userId="2e6e5431-bb17-4c41-9985-d39c50d83c73" providerId="ADAL" clId="{C82E8F90-E1A5-440F-8A6F-42A74C6A7282}" dt="2024-09-23T22:34:42.469" v="503"/>
          <ac:inkMkLst>
            <pc:docMk/>
            <pc:sldMk cId="3076077529" sldId="329"/>
            <ac:inkMk id="9" creationId="{990086AA-3935-AF8A-8DF5-D3D75FE7F38C}"/>
          </ac:inkMkLst>
        </pc:inkChg>
      </pc:sldChg>
      <pc:sldChg chg="addSp">
        <pc:chgData name="Toby Donaldson" userId="2e6e5431-bb17-4c41-9985-d39c50d83c73" providerId="ADAL" clId="{C82E8F90-E1A5-440F-8A6F-42A74C6A7282}" dt="2024-09-23T22:34:42.469" v="503"/>
        <pc:sldMkLst>
          <pc:docMk/>
          <pc:sldMk cId="2618373808" sldId="334"/>
        </pc:sldMkLst>
        <pc:inkChg chg="add">
          <ac:chgData name="Toby Donaldson" userId="2e6e5431-bb17-4c41-9985-d39c50d83c73" providerId="ADAL" clId="{C82E8F90-E1A5-440F-8A6F-42A74C6A7282}" dt="2024-09-23T22:34:42.469" v="503"/>
          <ac:inkMkLst>
            <pc:docMk/>
            <pc:sldMk cId="2618373808" sldId="334"/>
            <ac:inkMk id="6" creationId="{C4E0C19B-C4F7-2DEC-52CC-2C4447C2AD20}"/>
          </ac:inkMkLst>
        </pc:inkChg>
      </pc:sldChg>
      <pc:sldChg chg="addSp">
        <pc:chgData name="Toby Donaldson" userId="2e6e5431-bb17-4c41-9985-d39c50d83c73" providerId="ADAL" clId="{C82E8F90-E1A5-440F-8A6F-42A74C6A7282}" dt="2024-09-23T22:34:42.469" v="503"/>
        <pc:sldMkLst>
          <pc:docMk/>
          <pc:sldMk cId="1424474129" sldId="336"/>
        </pc:sldMkLst>
        <pc:inkChg chg="add">
          <ac:chgData name="Toby Donaldson" userId="2e6e5431-bb17-4c41-9985-d39c50d83c73" providerId="ADAL" clId="{C82E8F90-E1A5-440F-8A6F-42A74C6A7282}" dt="2024-09-23T22:34:42.469" v="503"/>
          <ac:inkMkLst>
            <pc:docMk/>
            <pc:sldMk cId="1424474129" sldId="336"/>
            <ac:inkMk id="9" creationId="{E2493694-7074-EB72-74FB-8CDEF1F379B2}"/>
          </ac:inkMkLst>
        </pc:inkChg>
      </pc:sldChg>
      <pc:sldChg chg="addSp modSp add mod">
        <pc:chgData name="Toby Donaldson" userId="2e6e5431-bb17-4c41-9985-d39c50d83c73" providerId="ADAL" clId="{C82E8F90-E1A5-440F-8A6F-42A74C6A7282}" dt="2024-09-23T20:27:29.091" v="34" actId="1076"/>
        <pc:sldMkLst>
          <pc:docMk/>
          <pc:sldMk cId="1310673805" sldId="339"/>
        </pc:sldMkLst>
        <pc:spChg chg="add mod">
          <ac:chgData name="Toby Donaldson" userId="2e6e5431-bb17-4c41-9985-d39c50d83c73" providerId="ADAL" clId="{C82E8F90-E1A5-440F-8A6F-42A74C6A7282}" dt="2024-09-23T20:26:37.619" v="4" actId="1076"/>
          <ac:spMkLst>
            <pc:docMk/>
            <pc:sldMk cId="1310673805" sldId="339"/>
            <ac:spMk id="2" creationId="{BAAA0E86-9632-7612-FF8E-CEBB752FB340}"/>
          </ac:spMkLst>
        </pc:spChg>
        <pc:spChg chg="add mod">
          <ac:chgData name="Toby Donaldson" userId="2e6e5431-bb17-4c41-9985-d39c50d83c73" providerId="ADAL" clId="{C82E8F90-E1A5-440F-8A6F-42A74C6A7282}" dt="2024-09-23T20:27:26.849" v="33" actId="1076"/>
          <ac:spMkLst>
            <pc:docMk/>
            <pc:sldMk cId="1310673805" sldId="339"/>
            <ac:spMk id="3" creationId="{49194A70-E003-CF27-E354-4BF61D0280E6}"/>
          </ac:spMkLst>
        </pc:spChg>
        <pc:spChg chg="mod">
          <ac:chgData name="Toby Donaldson" userId="2e6e5431-bb17-4c41-9985-d39c50d83c73" providerId="ADAL" clId="{C82E8F90-E1A5-440F-8A6F-42A74C6A7282}" dt="2024-09-23T20:26:32.924" v="3" actId="1076"/>
          <ac:spMkLst>
            <pc:docMk/>
            <pc:sldMk cId="1310673805" sldId="339"/>
            <ac:spMk id="8" creationId="{6EF561DF-C3CF-D4F0-936F-2C5CD1424934}"/>
          </ac:spMkLst>
        </pc:spChg>
        <pc:spChg chg="mod">
          <ac:chgData name="Toby Donaldson" userId="2e6e5431-bb17-4c41-9985-d39c50d83c73" providerId="ADAL" clId="{C82E8F90-E1A5-440F-8A6F-42A74C6A7282}" dt="2024-09-23T20:27:29.091" v="34" actId="1076"/>
          <ac:spMkLst>
            <pc:docMk/>
            <pc:sldMk cId="1310673805" sldId="339"/>
            <ac:spMk id="9" creationId="{2946CC19-ECB5-0C67-CA6C-45A07D08376C}"/>
          </ac:spMkLst>
        </pc:spChg>
      </pc:sldChg>
      <pc:sldChg chg="addSp delSp modSp add mod ord">
        <pc:chgData name="Toby Donaldson" userId="2e6e5431-bb17-4c41-9985-d39c50d83c73" providerId="ADAL" clId="{C82E8F90-E1A5-440F-8A6F-42A74C6A7282}" dt="2024-09-23T22:34:42.469" v="503"/>
        <pc:sldMkLst>
          <pc:docMk/>
          <pc:sldMk cId="2203291535" sldId="340"/>
        </pc:sldMkLst>
        <pc:spChg chg="del">
          <ac:chgData name="Toby Donaldson" userId="2e6e5431-bb17-4c41-9985-d39c50d83c73" providerId="ADAL" clId="{C82E8F90-E1A5-440F-8A6F-42A74C6A7282}" dt="2024-09-23T20:28:09.582" v="40" actId="21"/>
          <ac:spMkLst>
            <pc:docMk/>
            <pc:sldMk cId="2203291535" sldId="340"/>
            <ac:spMk id="3" creationId="{EBB9AE55-D8CD-B1C4-1710-22D3267721CA}"/>
          </ac:spMkLst>
        </pc:spChg>
        <pc:spChg chg="del mod">
          <ac:chgData name="Toby Donaldson" userId="2e6e5431-bb17-4c41-9985-d39c50d83c73" providerId="ADAL" clId="{C82E8F90-E1A5-440F-8A6F-42A74C6A7282}" dt="2024-09-23T20:35:04.605" v="266" actId="21"/>
          <ac:spMkLst>
            <pc:docMk/>
            <pc:sldMk cId="2203291535" sldId="340"/>
            <ac:spMk id="6" creationId="{6025B27D-2319-D939-2283-EB5E133E6FE0}"/>
          </ac:spMkLst>
        </pc:spChg>
        <pc:spChg chg="del">
          <ac:chgData name="Toby Donaldson" userId="2e6e5431-bb17-4c41-9985-d39c50d83c73" providerId="ADAL" clId="{C82E8F90-E1A5-440F-8A6F-42A74C6A7282}" dt="2024-09-23T20:31:16.827" v="190" actId="21"/>
          <ac:spMkLst>
            <pc:docMk/>
            <pc:sldMk cId="2203291535" sldId="340"/>
            <ac:spMk id="7" creationId="{682BFCDF-6664-58E4-01B6-2B626643D7F1}"/>
          </ac:spMkLst>
        </pc:spChg>
        <pc:spChg chg="mod">
          <ac:chgData name="Toby Donaldson" userId="2e6e5431-bb17-4c41-9985-d39c50d83c73" providerId="ADAL" clId="{C82E8F90-E1A5-440F-8A6F-42A74C6A7282}" dt="2024-09-23T20:33:35.521" v="254" actId="1076"/>
          <ac:spMkLst>
            <pc:docMk/>
            <pc:sldMk cId="2203291535" sldId="340"/>
            <ac:spMk id="8" creationId="{6EF561DF-C3CF-D4F0-936F-2C5CD1424934}"/>
          </ac:spMkLst>
        </pc:spChg>
        <pc:spChg chg="del">
          <ac:chgData name="Toby Donaldson" userId="2e6e5431-bb17-4c41-9985-d39c50d83c73" providerId="ADAL" clId="{C82E8F90-E1A5-440F-8A6F-42A74C6A7282}" dt="2024-09-23T20:28:01.846" v="38" actId="21"/>
          <ac:spMkLst>
            <pc:docMk/>
            <pc:sldMk cId="2203291535" sldId="340"/>
            <ac:spMk id="9" creationId="{2946CC19-ECB5-0C67-CA6C-45A07D08376C}"/>
          </ac:spMkLst>
        </pc:spChg>
        <pc:spChg chg="add del mod">
          <ac:chgData name="Toby Donaldson" userId="2e6e5431-bb17-4c41-9985-d39c50d83c73" providerId="ADAL" clId="{C82E8F90-E1A5-440F-8A6F-42A74C6A7282}" dt="2024-09-23T20:34:52.386" v="264" actId="21"/>
          <ac:spMkLst>
            <pc:docMk/>
            <pc:sldMk cId="2203291535" sldId="340"/>
            <ac:spMk id="10" creationId="{D1339A5C-CD5E-C63B-CB42-E51F4C4C9D38}"/>
          </ac:spMkLst>
        </pc:spChg>
        <pc:spChg chg="add del mod">
          <ac:chgData name="Toby Donaldson" userId="2e6e5431-bb17-4c41-9985-d39c50d83c73" providerId="ADAL" clId="{C82E8F90-E1A5-440F-8A6F-42A74C6A7282}" dt="2024-09-23T20:34:52.386" v="264" actId="21"/>
          <ac:spMkLst>
            <pc:docMk/>
            <pc:sldMk cId="2203291535" sldId="340"/>
            <ac:spMk id="12" creationId="{1DABAC03-E02D-738A-7E79-869DE20A1543}"/>
          </ac:spMkLst>
        </pc:spChg>
        <pc:spChg chg="add del mod">
          <ac:chgData name="Toby Donaldson" userId="2e6e5431-bb17-4c41-9985-d39c50d83c73" providerId="ADAL" clId="{C82E8F90-E1A5-440F-8A6F-42A74C6A7282}" dt="2024-09-23T20:34:52.386" v="264" actId="21"/>
          <ac:spMkLst>
            <pc:docMk/>
            <pc:sldMk cId="2203291535" sldId="340"/>
            <ac:spMk id="13" creationId="{6D266917-8A66-5CBA-BD59-705FEAF3DF08}"/>
          </ac:spMkLst>
        </pc:spChg>
        <pc:spChg chg="add del mod">
          <ac:chgData name="Toby Donaldson" userId="2e6e5431-bb17-4c41-9985-d39c50d83c73" providerId="ADAL" clId="{C82E8F90-E1A5-440F-8A6F-42A74C6A7282}" dt="2024-09-23T20:34:52.386" v="264" actId="21"/>
          <ac:spMkLst>
            <pc:docMk/>
            <pc:sldMk cId="2203291535" sldId="340"/>
            <ac:spMk id="14" creationId="{BEAF719F-1CB6-7CAF-179B-220C65D22F5E}"/>
          </ac:spMkLst>
        </pc:spChg>
        <pc:spChg chg="del">
          <ac:chgData name="Toby Donaldson" userId="2e6e5431-bb17-4c41-9985-d39c50d83c73" providerId="ADAL" clId="{C82E8F90-E1A5-440F-8A6F-42A74C6A7282}" dt="2024-09-23T20:28:05.173" v="39" actId="21"/>
          <ac:spMkLst>
            <pc:docMk/>
            <pc:sldMk cId="2203291535" sldId="340"/>
            <ac:spMk id="17" creationId="{45F8DC22-C403-199D-D397-D56770794310}"/>
          </ac:spMkLst>
        </pc:spChg>
        <pc:spChg chg="del">
          <ac:chgData name="Toby Donaldson" userId="2e6e5431-bb17-4c41-9985-d39c50d83c73" providerId="ADAL" clId="{C82E8F90-E1A5-440F-8A6F-42A74C6A7282}" dt="2024-09-23T20:28:09.582" v="40" actId="21"/>
          <ac:spMkLst>
            <pc:docMk/>
            <pc:sldMk cId="2203291535" sldId="340"/>
            <ac:spMk id="25" creationId="{4849A1DA-FE81-AF69-859F-D48291843328}"/>
          </ac:spMkLst>
        </pc:spChg>
        <pc:inkChg chg="add">
          <ac:chgData name="Toby Donaldson" userId="2e6e5431-bb17-4c41-9985-d39c50d83c73" providerId="ADAL" clId="{C82E8F90-E1A5-440F-8A6F-42A74C6A7282}" dt="2024-09-23T22:34:42.469" v="503"/>
          <ac:inkMkLst>
            <pc:docMk/>
            <pc:sldMk cId="2203291535" sldId="340"/>
            <ac:inkMk id="15" creationId="{3963CD39-35C9-05BF-2B83-51213A7BA525}"/>
          </ac:inkMkLst>
        </pc:inkChg>
        <pc:cxnChg chg="del mod">
          <ac:chgData name="Toby Donaldson" userId="2e6e5431-bb17-4c41-9985-d39c50d83c73" providerId="ADAL" clId="{C82E8F90-E1A5-440F-8A6F-42A74C6A7282}" dt="2024-09-23T20:28:05.173" v="39" actId="21"/>
          <ac:cxnSpMkLst>
            <pc:docMk/>
            <pc:sldMk cId="2203291535" sldId="340"/>
            <ac:cxnSpMk id="11" creationId="{D5BC43FB-B1C6-C0C0-A609-3A56E1E808D6}"/>
          </ac:cxnSpMkLst>
        </pc:cxnChg>
        <pc:cxnChg chg="del mod">
          <ac:chgData name="Toby Donaldson" userId="2e6e5431-bb17-4c41-9985-d39c50d83c73" providerId="ADAL" clId="{C82E8F90-E1A5-440F-8A6F-42A74C6A7282}" dt="2024-09-23T20:28:01.846" v="38" actId="21"/>
          <ac:cxnSpMkLst>
            <pc:docMk/>
            <pc:sldMk cId="2203291535" sldId="340"/>
            <ac:cxnSpMk id="22" creationId="{D96C3EA9-8FD6-0550-A4C7-3AE00EB1E161}"/>
          </ac:cxnSpMkLst>
        </pc:cxnChg>
      </pc:sldChg>
      <pc:sldChg chg="addSp modSp add mod">
        <pc:chgData name="Toby Donaldson" userId="2e6e5431-bb17-4c41-9985-d39c50d83c73" providerId="ADAL" clId="{C82E8F90-E1A5-440F-8A6F-42A74C6A7282}" dt="2024-09-23T22:34:42.469" v="503"/>
        <pc:sldMkLst>
          <pc:docMk/>
          <pc:sldMk cId="3386612823" sldId="341"/>
        </pc:sldMkLst>
        <pc:spChg chg="mod">
          <ac:chgData name="Toby Donaldson" userId="2e6e5431-bb17-4c41-9985-d39c50d83c73" providerId="ADAL" clId="{C82E8F90-E1A5-440F-8A6F-42A74C6A7282}" dt="2024-09-23T20:51:01.852" v="341" actId="208"/>
          <ac:spMkLst>
            <pc:docMk/>
            <pc:sldMk cId="3386612823" sldId="341"/>
            <ac:spMk id="6" creationId="{6025B27D-2319-D939-2283-EB5E133E6FE0}"/>
          </ac:spMkLst>
        </pc:spChg>
        <pc:spChg chg="mod">
          <ac:chgData name="Toby Donaldson" userId="2e6e5431-bb17-4c41-9985-d39c50d83c73" providerId="ADAL" clId="{C82E8F90-E1A5-440F-8A6F-42A74C6A7282}" dt="2024-09-23T20:49:40.646" v="291" actId="20577"/>
          <ac:spMkLst>
            <pc:docMk/>
            <pc:sldMk cId="3386612823" sldId="341"/>
            <ac:spMk id="10" creationId="{D1339A5C-CD5E-C63B-CB42-E51F4C4C9D38}"/>
          </ac:spMkLst>
        </pc:spChg>
        <pc:spChg chg="mod">
          <ac:chgData name="Toby Donaldson" userId="2e6e5431-bb17-4c41-9985-d39c50d83c73" providerId="ADAL" clId="{C82E8F90-E1A5-440F-8A6F-42A74C6A7282}" dt="2024-09-23T20:49:46.055" v="303" actId="20577"/>
          <ac:spMkLst>
            <pc:docMk/>
            <pc:sldMk cId="3386612823" sldId="341"/>
            <ac:spMk id="12" creationId="{1DABAC03-E02D-738A-7E79-869DE20A1543}"/>
          </ac:spMkLst>
        </pc:spChg>
        <pc:spChg chg="mod">
          <ac:chgData name="Toby Donaldson" userId="2e6e5431-bb17-4c41-9985-d39c50d83c73" providerId="ADAL" clId="{C82E8F90-E1A5-440F-8A6F-42A74C6A7282}" dt="2024-09-23T20:49:50.105" v="308" actId="20577"/>
          <ac:spMkLst>
            <pc:docMk/>
            <pc:sldMk cId="3386612823" sldId="341"/>
            <ac:spMk id="13" creationId="{6D266917-8A66-5CBA-BD59-705FEAF3DF08}"/>
          </ac:spMkLst>
        </pc:spChg>
        <pc:inkChg chg="add">
          <ac:chgData name="Toby Donaldson" userId="2e6e5431-bb17-4c41-9985-d39c50d83c73" providerId="ADAL" clId="{C82E8F90-E1A5-440F-8A6F-42A74C6A7282}" dt="2024-09-23T22:34:42.469" v="503"/>
          <ac:inkMkLst>
            <pc:docMk/>
            <pc:sldMk cId="3386612823" sldId="341"/>
            <ac:inkMk id="2" creationId="{01466BEE-0362-75BB-8B8F-119C16D730CC}"/>
          </ac:inkMkLst>
        </pc:inkChg>
      </pc:sldChg>
      <pc:sldChg chg="modSp add mod">
        <pc:chgData name="Toby Donaldson" userId="2e6e5431-bb17-4c41-9985-d39c50d83c73" providerId="ADAL" clId="{C82E8F90-E1A5-440F-8A6F-42A74C6A7282}" dt="2024-09-23T20:50:48.314" v="340" actId="208"/>
        <pc:sldMkLst>
          <pc:docMk/>
          <pc:sldMk cId="1534370893" sldId="342"/>
        </pc:sldMkLst>
        <pc:spChg chg="mod">
          <ac:chgData name="Toby Donaldson" userId="2e6e5431-bb17-4c41-9985-d39c50d83c73" providerId="ADAL" clId="{C82E8F90-E1A5-440F-8A6F-42A74C6A7282}" dt="2024-09-23T20:50:48.314" v="340" actId="208"/>
          <ac:spMkLst>
            <pc:docMk/>
            <pc:sldMk cId="1534370893" sldId="342"/>
            <ac:spMk id="6" creationId="{6025B27D-2319-D939-2283-EB5E133E6FE0}"/>
          </ac:spMkLst>
        </pc:spChg>
      </pc:sldChg>
      <pc:sldChg chg="addSp delSp modSp add mod">
        <pc:chgData name="Toby Donaldson" userId="2e6e5431-bb17-4c41-9985-d39c50d83c73" providerId="ADAL" clId="{C82E8F90-E1A5-440F-8A6F-42A74C6A7282}" dt="2024-09-23T22:34:42.469" v="503"/>
        <pc:sldMkLst>
          <pc:docMk/>
          <pc:sldMk cId="1866605820" sldId="343"/>
        </pc:sldMkLst>
        <pc:spChg chg="add del mod">
          <ac:chgData name="Toby Donaldson" userId="2e6e5431-bb17-4c41-9985-d39c50d83c73" providerId="ADAL" clId="{C82E8F90-E1A5-440F-8A6F-42A74C6A7282}" dt="2024-09-23T20:52:13.994" v="343" actId="21"/>
          <ac:spMkLst>
            <pc:docMk/>
            <pc:sldMk cId="1866605820" sldId="343"/>
            <ac:spMk id="2" creationId="{90599771-C345-A881-51BF-66C688D95B1F}"/>
          </ac:spMkLst>
        </pc:spChg>
        <pc:spChg chg="add del mod">
          <ac:chgData name="Toby Donaldson" userId="2e6e5431-bb17-4c41-9985-d39c50d83c73" providerId="ADAL" clId="{C82E8F90-E1A5-440F-8A6F-42A74C6A7282}" dt="2024-09-23T20:52:13.994" v="343" actId="21"/>
          <ac:spMkLst>
            <pc:docMk/>
            <pc:sldMk cId="1866605820" sldId="343"/>
            <ac:spMk id="3" creationId="{51756FB8-1EF9-8E0E-8B1D-C56815219947}"/>
          </ac:spMkLst>
        </pc:spChg>
        <pc:spChg chg="del mod">
          <ac:chgData name="Toby Donaldson" userId="2e6e5431-bb17-4c41-9985-d39c50d83c73" providerId="ADAL" clId="{C82E8F90-E1A5-440F-8A6F-42A74C6A7282}" dt="2024-09-23T20:52:16.410" v="344" actId="21"/>
          <ac:spMkLst>
            <pc:docMk/>
            <pc:sldMk cId="1866605820" sldId="343"/>
            <ac:spMk id="6" creationId="{6025B27D-2319-D939-2283-EB5E133E6FE0}"/>
          </ac:spMkLst>
        </pc:spChg>
        <pc:spChg chg="add del mod">
          <ac:chgData name="Toby Donaldson" userId="2e6e5431-bb17-4c41-9985-d39c50d83c73" providerId="ADAL" clId="{C82E8F90-E1A5-440F-8A6F-42A74C6A7282}" dt="2024-09-23T20:52:13.994" v="343" actId="21"/>
          <ac:spMkLst>
            <pc:docMk/>
            <pc:sldMk cId="1866605820" sldId="343"/>
            <ac:spMk id="7" creationId="{366B48D0-209F-0F30-CD68-695BDA23889C}"/>
          </ac:spMkLst>
        </pc:spChg>
        <pc:spChg chg="mod">
          <ac:chgData name="Toby Donaldson" userId="2e6e5431-bb17-4c41-9985-d39c50d83c73" providerId="ADAL" clId="{C82E8F90-E1A5-440F-8A6F-42A74C6A7282}" dt="2024-09-23T20:36:33.257" v="272" actId="207"/>
          <ac:spMkLst>
            <pc:docMk/>
            <pc:sldMk cId="1866605820" sldId="343"/>
            <ac:spMk id="8" creationId="{6EF561DF-C3CF-D4F0-936F-2C5CD1424934}"/>
          </ac:spMkLst>
        </pc:spChg>
        <pc:spChg chg="add del mod">
          <ac:chgData name="Toby Donaldson" userId="2e6e5431-bb17-4c41-9985-d39c50d83c73" providerId="ADAL" clId="{C82E8F90-E1A5-440F-8A6F-42A74C6A7282}" dt="2024-09-23T20:52:13.994" v="343" actId="21"/>
          <ac:spMkLst>
            <pc:docMk/>
            <pc:sldMk cId="1866605820" sldId="343"/>
            <ac:spMk id="9" creationId="{D687DB03-89BB-8770-48DB-778A338A20C9}"/>
          </ac:spMkLst>
        </pc:spChg>
        <pc:spChg chg="del">
          <ac:chgData name="Toby Donaldson" userId="2e6e5431-bb17-4c41-9985-d39c50d83c73" providerId="ADAL" clId="{C82E8F90-E1A5-440F-8A6F-42A74C6A7282}" dt="2024-09-23T20:36:29.241" v="271" actId="21"/>
          <ac:spMkLst>
            <pc:docMk/>
            <pc:sldMk cId="1866605820" sldId="343"/>
            <ac:spMk id="10" creationId="{D1339A5C-CD5E-C63B-CB42-E51F4C4C9D38}"/>
          </ac:spMkLst>
        </pc:spChg>
        <pc:spChg chg="del">
          <ac:chgData name="Toby Donaldson" userId="2e6e5431-bb17-4c41-9985-d39c50d83c73" providerId="ADAL" clId="{C82E8F90-E1A5-440F-8A6F-42A74C6A7282}" dt="2024-09-23T20:36:29.241" v="271" actId="21"/>
          <ac:spMkLst>
            <pc:docMk/>
            <pc:sldMk cId="1866605820" sldId="343"/>
            <ac:spMk id="12" creationId="{1DABAC03-E02D-738A-7E79-869DE20A1543}"/>
          </ac:spMkLst>
        </pc:spChg>
        <pc:spChg chg="del">
          <ac:chgData name="Toby Donaldson" userId="2e6e5431-bb17-4c41-9985-d39c50d83c73" providerId="ADAL" clId="{C82E8F90-E1A5-440F-8A6F-42A74C6A7282}" dt="2024-09-23T20:36:29.241" v="271" actId="21"/>
          <ac:spMkLst>
            <pc:docMk/>
            <pc:sldMk cId="1866605820" sldId="343"/>
            <ac:spMk id="13" creationId="{6D266917-8A66-5CBA-BD59-705FEAF3DF08}"/>
          </ac:spMkLst>
        </pc:spChg>
        <pc:spChg chg="del">
          <ac:chgData name="Toby Donaldson" userId="2e6e5431-bb17-4c41-9985-d39c50d83c73" providerId="ADAL" clId="{C82E8F90-E1A5-440F-8A6F-42A74C6A7282}" dt="2024-09-23T20:36:29.241" v="271" actId="21"/>
          <ac:spMkLst>
            <pc:docMk/>
            <pc:sldMk cId="1866605820" sldId="343"/>
            <ac:spMk id="14" creationId="{BEAF719F-1CB6-7CAF-179B-220C65D22F5E}"/>
          </ac:spMkLst>
        </pc:spChg>
        <pc:inkChg chg="add">
          <ac:chgData name="Toby Donaldson" userId="2e6e5431-bb17-4c41-9985-d39c50d83c73" providerId="ADAL" clId="{C82E8F90-E1A5-440F-8A6F-42A74C6A7282}" dt="2024-09-23T22:34:42.469" v="503"/>
          <ac:inkMkLst>
            <pc:docMk/>
            <pc:sldMk cId="1866605820" sldId="343"/>
            <ac:inkMk id="11" creationId="{2BD9E9E9-348E-D9AA-2272-EACA444A1118}"/>
          </ac:inkMkLst>
        </pc:inkChg>
      </pc:sldChg>
      <pc:sldChg chg="addSp delSp modSp add mod">
        <pc:chgData name="Toby Donaldson" userId="2e6e5431-bb17-4c41-9985-d39c50d83c73" providerId="ADAL" clId="{C82E8F90-E1A5-440F-8A6F-42A74C6A7282}" dt="2024-09-23T22:34:42.469" v="503"/>
        <pc:sldMkLst>
          <pc:docMk/>
          <pc:sldMk cId="3473259547" sldId="344"/>
        </pc:sldMkLst>
        <pc:spChg chg="del">
          <ac:chgData name="Toby Donaldson" userId="2e6e5431-bb17-4c41-9985-d39c50d83c73" providerId="ADAL" clId="{C82E8F90-E1A5-440F-8A6F-42A74C6A7282}" dt="2024-09-23T20:52:42.697" v="346" actId="21"/>
          <ac:spMkLst>
            <pc:docMk/>
            <pc:sldMk cId="3473259547" sldId="344"/>
            <ac:spMk id="2" creationId="{90599771-C345-A881-51BF-66C688D95B1F}"/>
          </ac:spMkLst>
        </pc:spChg>
        <pc:spChg chg="del">
          <ac:chgData name="Toby Donaldson" userId="2e6e5431-bb17-4c41-9985-d39c50d83c73" providerId="ADAL" clId="{C82E8F90-E1A5-440F-8A6F-42A74C6A7282}" dt="2024-09-23T20:52:42.697" v="346" actId="21"/>
          <ac:spMkLst>
            <pc:docMk/>
            <pc:sldMk cId="3473259547" sldId="344"/>
            <ac:spMk id="3" creationId="{51756FB8-1EF9-8E0E-8B1D-C56815219947}"/>
          </ac:spMkLst>
        </pc:spChg>
        <pc:spChg chg="mod">
          <ac:chgData name="Toby Donaldson" userId="2e6e5431-bb17-4c41-9985-d39c50d83c73" providerId="ADAL" clId="{C82E8F90-E1A5-440F-8A6F-42A74C6A7282}" dt="2024-09-23T20:52:48.116" v="347" actId="207"/>
          <ac:spMkLst>
            <pc:docMk/>
            <pc:sldMk cId="3473259547" sldId="344"/>
            <ac:spMk id="6" creationId="{6025B27D-2319-D939-2283-EB5E133E6FE0}"/>
          </ac:spMkLst>
        </pc:spChg>
        <pc:spChg chg="del">
          <ac:chgData name="Toby Donaldson" userId="2e6e5431-bb17-4c41-9985-d39c50d83c73" providerId="ADAL" clId="{C82E8F90-E1A5-440F-8A6F-42A74C6A7282}" dt="2024-09-23T20:52:42.697" v="346" actId="21"/>
          <ac:spMkLst>
            <pc:docMk/>
            <pc:sldMk cId="3473259547" sldId="344"/>
            <ac:spMk id="7" creationId="{366B48D0-209F-0F30-CD68-695BDA23889C}"/>
          </ac:spMkLst>
        </pc:spChg>
        <pc:spChg chg="del">
          <ac:chgData name="Toby Donaldson" userId="2e6e5431-bb17-4c41-9985-d39c50d83c73" providerId="ADAL" clId="{C82E8F90-E1A5-440F-8A6F-42A74C6A7282}" dt="2024-09-23T20:52:42.697" v="346" actId="21"/>
          <ac:spMkLst>
            <pc:docMk/>
            <pc:sldMk cId="3473259547" sldId="344"/>
            <ac:spMk id="9" creationId="{D687DB03-89BB-8770-48DB-778A338A20C9}"/>
          </ac:spMkLst>
        </pc:spChg>
        <pc:inkChg chg="add">
          <ac:chgData name="Toby Donaldson" userId="2e6e5431-bb17-4c41-9985-d39c50d83c73" providerId="ADAL" clId="{C82E8F90-E1A5-440F-8A6F-42A74C6A7282}" dt="2024-09-23T22:34:42.469" v="503"/>
          <ac:inkMkLst>
            <pc:docMk/>
            <pc:sldMk cId="3473259547" sldId="344"/>
            <ac:inkMk id="10" creationId="{A10E6D9C-C2C6-72C0-9E7F-5E1CCBC846D6}"/>
          </ac:inkMkLst>
        </pc:inkChg>
      </pc:sldChg>
      <pc:sldChg chg="addSp add">
        <pc:chgData name="Toby Donaldson" userId="2e6e5431-bb17-4c41-9985-d39c50d83c73" providerId="ADAL" clId="{C82E8F90-E1A5-440F-8A6F-42A74C6A7282}" dt="2024-09-23T22:34:42.469" v="503"/>
        <pc:sldMkLst>
          <pc:docMk/>
          <pc:sldMk cId="3515138058" sldId="345"/>
        </pc:sldMkLst>
        <pc:inkChg chg="add">
          <ac:chgData name="Toby Donaldson" userId="2e6e5431-bb17-4c41-9985-d39c50d83c73" providerId="ADAL" clId="{C82E8F90-E1A5-440F-8A6F-42A74C6A7282}" dt="2024-09-23T22:34:42.469" v="503"/>
          <ac:inkMkLst>
            <pc:docMk/>
            <pc:sldMk cId="3515138058" sldId="345"/>
            <ac:inkMk id="10" creationId="{8ED1C6EA-0419-BE7D-0406-E6AFFDEA8BA0}"/>
          </ac:inkMkLst>
        </pc:inkChg>
      </pc:sldChg>
    </pc:docChg>
  </pc:docChgLst>
  <pc:docChgLst>
    <pc:chgData name="Toby Donaldson" userId="2e6e5431-bb17-4c41-9985-d39c50d83c73" providerId="ADAL" clId="{975CFA14-5254-4277-99EF-9320E70D3DD9}"/>
    <pc:docChg chg="undo custSel addSld modSld sldOrd addSection modSection">
      <pc:chgData name="Toby Donaldson" userId="2e6e5431-bb17-4c41-9985-d39c50d83c73" providerId="ADAL" clId="{975CFA14-5254-4277-99EF-9320E70D3DD9}" dt="2024-10-09T21:44:57.511" v="362"/>
      <pc:docMkLst>
        <pc:docMk/>
      </pc:docMkLst>
      <pc:sldChg chg="modSp mod">
        <pc:chgData name="Toby Donaldson" userId="2e6e5431-bb17-4c41-9985-d39c50d83c73" providerId="ADAL" clId="{975CFA14-5254-4277-99EF-9320E70D3DD9}" dt="2024-10-07T20:30:07.827" v="35" actId="20577"/>
        <pc:sldMkLst>
          <pc:docMk/>
          <pc:sldMk cId="3982967344" sldId="314"/>
        </pc:sldMkLst>
        <pc:spChg chg="mod">
          <ac:chgData name="Toby Donaldson" userId="2e6e5431-bb17-4c41-9985-d39c50d83c73" providerId="ADAL" clId="{975CFA14-5254-4277-99EF-9320E70D3DD9}" dt="2024-10-07T20:30:07.827" v="35" actId="20577"/>
          <ac:spMkLst>
            <pc:docMk/>
            <pc:sldMk cId="3982967344" sldId="314"/>
            <ac:spMk id="8" creationId="{3978C987-C887-524D-0F11-8B18995B9CD2}"/>
          </ac:spMkLst>
        </pc:spChg>
      </pc:sldChg>
      <pc:sldChg chg="modSp mod">
        <pc:chgData name="Toby Donaldson" userId="2e6e5431-bb17-4c41-9985-d39c50d83c73" providerId="ADAL" clId="{975CFA14-5254-4277-99EF-9320E70D3DD9}" dt="2024-10-07T20:30:02.539" v="34" actId="20577"/>
        <pc:sldMkLst>
          <pc:docMk/>
          <pc:sldMk cId="2206724113" sldId="315"/>
        </pc:sldMkLst>
        <pc:spChg chg="mod">
          <ac:chgData name="Toby Donaldson" userId="2e6e5431-bb17-4c41-9985-d39c50d83c73" providerId="ADAL" clId="{975CFA14-5254-4277-99EF-9320E70D3DD9}" dt="2024-10-07T20:30:02.539" v="34" actId="20577"/>
          <ac:spMkLst>
            <pc:docMk/>
            <pc:sldMk cId="2206724113" sldId="315"/>
            <ac:spMk id="8" creationId="{8229BA0C-C293-1E6E-DCAE-8703BB68FE60}"/>
          </ac:spMkLst>
        </pc:spChg>
      </pc:sldChg>
      <pc:sldChg chg="modSp mod">
        <pc:chgData name="Toby Donaldson" userId="2e6e5431-bb17-4c41-9985-d39c50d83c73" providerId="ADAL" clId="{975CFA14-5254-4277-99EF-9320E70D3DD9}" dt="2024-10-07T20:30:15.929" v="37" actId="1076"/>
        <pc:sldMkLst>
          <pc:docMk/>
          <pc:sldMk cId="4046174309" sldId="316"/>
        </pc:sldMkLst>
        <pc:spChg chg="mod">
          <ac:chgData name="Toby Donaldson" userId="2e6e5431-bb17-4c41-9985-d39c50d83c73" providerId="ADAL" clId="{975CFA14-5254-4277-99EF-9320E70D3DD9}" dt="2024-10-07T20:30:11.950" v="36" actId="20577"/>
          <ac:spMkLst>
            <pc:docMk/>
            <pc:sldMk cId="4046174309" sldId="316"/>
            <ac:spMk id="8" creationId="{93FCF999-FC36-09C5-3767-F0940FC8275E}"/>
          </ac:spMkLst>
        </pc:spChg>
        <pc:spChg chg="mod">
          <ac:chgData name="Toby Donaldson" userId="2e6e5431-bb17-4c41-9985-d39c50d83c73" providerId="ADAL" clId="{975CFA14-5254-4277-99EF-9320E70D3DD9}" dt="2024-10-07T20:30:15.929" v="37" actId="1076"/>
          <ac:spMkLst>
            <pc:docMk/>
            <pc:sldMk cId="4046174309" sldId="316"/>
            <ac:spMk id="9" creationId="{5A513EF9-B47A-67ED-A879-FCA6EC8BFB73}"/>
          </ac:spMkLst>
        </pc:spChg>
      </pc:sldChg>
      <pc:sldChg chg="modSp mod">
        <pc:chgData name="Toby Donaldson" userId="2e6e5431-bb17-4c41-9985-d39c50d83c73" providerId="ADAL" clId="{975CFA14-5254-4277-99EF-9320E70D3DD9}" dt="2024-10-07T20:31:42.015" v="44" actId="2711"/>
        <pc:sldMkLst>
          <pc:docMk/>
          <pc:sldMk cId="2317714996" sldId="317"/>
        </pc:sldMkLst>
        <pc:spChg chg="mod">
          <ac:chgData name="Toby Donaldson" userId="2e6e5431-bb17-4c41-9985-d39c50d83c73" providerId="ADAL" clId="{975CFA14-5254-4277-99EF-9320E70D3DD9}" dt="2024-10-07T20:31:42.015" v="44" actId="2711"/>
          <ac:spMkLst>
            <pc:docMk/>
            <pc:sldMk cId="2317714996" sldId="317"/>
            <ac:spMk id="8" creationId="{60083F5A-8736-F857-10CC-A3BEFD16D2CF}"/>
          </ac:spMkLst>
        </pc:spChg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1531055308" sldId="318"/>
        </pc:sldMkLst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1531055308" sldId="318"/>
            <ac:inkMk id="6" creationId="{25E98D81-CE7E-A4B5-C205-C4BAC258A0A6}"/>
          </ac:inkMkLst>
        </pc:inkChg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4273788612" sldId="319"/>
        </pc:sldMkLst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4273788612" sldId="319"/>
            <ac:inkMk id="6" creationId="{9B50C3B2-59AA-F22B-83DE-7E3694D3D674}"/>
          </ac:inkMkLst>
        </pc:inkChg>
      </pc:sldChg>
      <pc:sldChg chg="addSp modSp mod">
        <pc:chgData name="Toby Donaldson" userId="2e6e5431-bb17-4c41-9985-d39c50d83c73" providerId="ADAL" clId="{975CFA14-5254-4277-99EF-9320E70D3DD9}" dt="2024-10-07T23:15:45.842" v="359"/>
        <pc:sldMkLst>
          <pc:docMk/>
          <pc:sldMk cId="2942349654" sldId="320"/>
        </pc:sldMkLst>
        <pc:spChg chg="mod">
          <ac:chgData name="Toby Donaldson" userId="2e6e5431-bb17-4c41-9985-d39c50d83c73" providerId="ADAL" clId="{975CFA14-5254-4277-99EF-9320E70D3DD9}" dt="2024-10-07T20:35:37.330" v="213" actId="313"/>
          <ac:spMkLst>
            <pc:docMk/>
            <pc:sldMk cId="2942349654" sldId="320"/>
            <ac:spMk id="3" creationId="{64CB0CB5-9086-A713-27B3-EF6E58CF25B9}"/>
          </ac:spMkLst>
        </pc:spChg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2942349654" sldId="320"/>
            <ac:inkMk id="6" creationId="{79A6BB48-F62C-52A3-3D84-5DEFBE378F06}"/>
          </ac:inkMkLst>
        </pc:inkChg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3803866199" sldId="321"/>
        </pc:sldMkLst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3803866199" sldId="321"/>
            <ac:inkMk id="6" creationId="{89191B04-2B5E-43EC-7418-621FECC7DDFA}"/>
          </ac:inkMkLst>
        </pc:inkChg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3735376480" sldId="322"/>
        </pc:sldMkLst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3735376480" sldId="322"/>
            <ac:inkMk id="6" creationId="{20865574-3D83-3BDC-21FA-DC04C65066E1}"/>
          </ac:inkMkLst>
        </pc:inkChg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2878214079" sldId="323"/>
        </pc:sldMkLst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2878214079" sldId="323"/>
            <ac:inkMk id="6" creationId="{8AC791E7-2D43-E460-FC38-DD4FBEE76500}"/>
          </ac:inkMkLst>
        </pc:inkChg>
      </pc:sldChg>
      <pc:sldChg chg="addSp modSp mod">
        <pc:chgData name="Toby Donaldson" userId="2e6e5431-bb17-4c41-9985-d39c50d83c73" providerId="ADAL" clId="{975CFA14-5254-4277-99EF-9320E70D3DD9}" dt="2024-10-07T23:15:45.842" v="359"/>
        <pc:sldMkLst>
          <pc:docMk/>
          <pc:sldMk cId="3212215102" sldId="324"/>
        </pc:sldMkLst>
        <pc:spChg chg="mod">
          <ac:chgData name="Toby Donaldson" userId="2e6e5431-bb17-4c41-9985-d39c50d83c73" providerId="ADAL" clId="{975CFA14-5254-4277-99EF-9320E70D3DD9}" dt="2024-10-07T20:37:37.466" v="216" actId="113"/>
          <ac:spMkLst>
            <pc:docMk/>
            <pc:sldMk cId="3212215102" sldId="324"/>
            <ac:spMk id="6" creationId="{4F045FD3-C4A0-2D00-BDBC-62EFFC916919}"/>
          </ac:spMkLst>
        </pc:spChg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3212215102" sldId="324"/>
            <ac:inkMk id="7" creationId="{706987D0-FA12-A897-C5C3-756F6DACCF1A}"/>
          </ac:inkMkLst>
        </pc:inkChg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3902963989" sldId="325"/>
        </pc:sldMkLst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3902963989" sldId="325"/>
            <ac:inkMk id="7" creationId="{AD16EFF3-01F7-B400-66B2-9D3E6FCA4D51}"/>
          </ac:inkMkLst>
        </pc:inkChg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3995934686" sldId="326"/>
        </pc:sldMkLst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3995934686" sldId="326"/>
            <ac:inkMk id="5" creationId="{13027082-3DBE-4577-591A-1AF58DE2DA1C}"/>
          </ac:inkMkLst>
        </pc:inkChg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3331836019" sldId="327"/>
        </pc:sldMkLst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3331836019" sldId="327"/>
            <ac:inkMk id="6" creationId="{DD9C2D52-F489-02A4-71F0-5607A10800BE}"/>
          </ac:inkMkLst>
        </pc:inkChg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3488065849" sldId="328"/>
        </pc:sldMkLst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3488065849" sldId="328"/>
            <ac:inkMk id="6" creationId="{B9510BFD-5A2F-092F-B8D9-8B5BCC4A6104}"/>
          </ac:inkMkLst>
        </pc:inkChg>
      </pc:sldChg>
      <pc:sldChg chg="addSp modSp mod">
        <pc:chgData name="Toby Donaldson" userId="2e6e5431-bb17-4c41-9985-d39c50d83c73" providerId="ADAL" clId="{975CFA14-5254-4277-99EF-9320E70D3DD9}" dt="2024-10-07T23:15:45.842" v="359"/>
        <pc:sldMkLst>
          <pc:docMk/>
          <pc:sldMk cId="2059733870" sldId="329"/>
        </pc:sldMkLst>
        <pc:spChg chg="mod">
          <ac:chgData name="Toby Donaldson" userId="2e6e5431-bb17-4c41-9985-d39c50d83c73" providerId="ADAL" clId="{975CFA14-5254-4277-99EF-9320E70D3DD9}" dt="2024-10-07T20:39:56.578" v="217" actId="2711"/>
          <ac:spMkLst>
            <pc:docMk/>
            <pc:sldMk cId="2059733870" sldId="329"/>
            <ac:spMk id="5" creationId="{939E27F1-074B-173A-7766-9EF1B2754794}"/>
          </ac:spMkLst>
        </pc:spChg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2059733870" sldId="329"/>
            <ac:inkMk id="6" creationId="{30268DC7-87D4-367E-F9A9-5295814FCA9E}"/>
          </ac:inkMkLst>
        </pc:inkChg>
      </pc:sldChg>
      <pc:sldChg chg="addSp modSp mod">
        <pc:chgData name="Toby Donaldson" userId="2e6e5431-bb17-4c41-9985-d39c50d83c73" providerId="ADAL" clId="{975CFA14-5254-4277-99EF-9320E70D3DD9}" dt="2024-10-07T23:15:45.842" v="359"/>
        <pc:sldMkLst>
          <pc:docMk/>
          <pc:sldMk cId="3107842778" sldId="331"/>
        </pc:sldMkLst>
        <pc:spChg chg="mod">
          <ac:chgData name="Toby Donaldson" userId="2e6e5431-bb17-4c41-9985-d39c50d83c73" providerId="ADAL" clId="{975CFA14-5254-4277-99EF-9320E70D3DD9}" dt="2024-10-07T20:41:26.114" v="223" actId="20577"/>
          <ac:spMkLst>
            <pc:docMk/>
            <pc:sldMk cId="3107842778" sldId="331"/>
            <ac:spMk id="5" creationId="{DCF3AE84-D7C7-A6BA-87A3-20500C771B68}"/>
          </ac:spMkLst>
        </pc:spChg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3107842778" sldId="331"/>
            <ac:inkMk id="6" creationId="{A796AEE3-B948-7636-681A-5512F8A3E2D4}"/>
          </ac:inkMkLst>
        </pc:inkChg>
      </pc:sldChg>
      <pc:sldChg chg="delSp mod">
        <pc:chgData name="Toby Donaldson" userId="2e6e5431-bb17-4c41-9985-d39c50d83c73" providerId="ADAL" clId="{975CFA14-5254-4277-99EF-9320E70D3DD9}" dt="2024-10-07T20:45:56.857" v="225" actId="21"/>
        <pc:sldMkLst>
          <pc:docMk/>
          <pc:sldMk cId="825497567" sldId="332"/>
        </pc:sldMkLst>
        <pc:spChg chg="del">
          <ac:chgData name="Toby Donaldson" userId="2e6e5431-bb17-4c41-9985-d39c50d83c73" providerId="ADAL" clId="{975CFA14-5254-4277-99EF-9320E70D3DD9}" dt="2024-10-07T20:45:56.857" v="225" actId="21"/>
          <ac:spMkLst>
            <pc:docMk/>
            <pc:sldMk cId="825497567" sldId="332"/>
            <ac:spMk id="7" creationId="{6E42547A-67EF-ECFA-1692-9A7F4D54314A}"/>
          </ac:spMkLst>
        </pc:spChg>
        <pc:spChg chg="del">
          <ac:chgData name="Toby Donaldson" userId="2e6e5431-bb17-4c41-9985-d39c50d83c73" providerId="ADAL" clId="{975CFA14-5254-4277-99EF-9320E70D3DD9}" dt="2024-10-07T20:45:56.857" v="225" actId="21"/>
          <ac:spMkLst>
            <pc:docMk/>
            <pc:sldMk cId="825497567" sldId="332"/>
            <ac:spMk id="8" creationId="{D5726C9F-5CBB-58B5-7ECA-98BBDDCD3B73}"/>
          </ac:spMkLst>
        </pc:spChg>
        <pc:graphicFrameChg chg="del">
          <ac:chgData name="Toby Donaldson" userId="2e6e5431-bb17-4c41-9985-d39c50d83c73" providerId="ADAL" clId="{975CFA14-5254-4277-99EF-9320E70D3DD9}" dt="2024-10-07T20:45:56.857" v="225" actId="21"/>
          <ac:graphicFrameMkLst>
            <pc:docMk/>
            <pc:sldMk cId="825497567" sldId="332"/>
            <ac:graphicFrameMk id="6" creationId="{DA6342AC-5832-C14F-BE0C-297EF6790021}"/>
          </ac:graphicFrameMkLst>
        </pc:graphicFrameChg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4071468877" sldId="333"/>
        </pc:sldMkLst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4071468877" sldId="333"/>
            <ac:inkMk id="5" creationId="{2BDB59AB-F900-2060-F379-AF9BDE99BDD7}"/>
          </ac:inkMkLst>
        </pc:inkChg>
      </pc:sldChg>
      <pc:sldChg chg="addSp modSp mod">
        <pc:chgData name="Toby Donaldson" userId="2e6e5431-bb17-4c41-9985-d39c50d83c73" providerId="ADAL" clId="{975CFA14-5254-4277-99EF-9320E70D3DD9}" dt="2024-10-07T23:15:45.842" v="359"/>
        <pc:sldMkLst>
          <pc:docMk/>
          <pc:sldMk cId="3885508006" sldId="334"/>
        </pc:sldMkLst>
        <pc:spChg chg="mod">
          <ac:chgData name="Toby Donaldson" userId="2e6e5431-bb17-4c41-9985-d39c50d83c73" providerId="ADAL" clId="{975CFA14-5254-4277-99EF-9320E70D3DD9}" dt="2024-10-07T20:46:24.828" v="227" actId="20577"/>
          <ac:spMkLst>
            <pc:docMk/>
            <pc:sldMk cId="3885508006" sldId="334"/>
            <ac:spMk id="7" creationId="{8DAD8B2D-B4D7-8BAC-B737-CC8F916DC55C}"/>
          </ac:spMkLst>
        </pc:spChg>
        <pc:spChg chg="mod">
          <ac:chgData name="Toby Donaldson" userId="2e6e5431-bb17-4c41-9985-d39c50d83c73" providerId="ADAL" clId="{975CFA14-5254-4277-99EF-9320E70D3DD9}" dt="2024-10-07T20:46:40.859" v="238" actId="20577"/>
          <ac:spMkLst>
            <pc:docMk/>
            <pc:sldMk cId="3885508006" sldId="334"/>
            <ac:spMk id="8" creationId="{B93A95A1-E347-20E8-316B-9C32BA1CB601}"/>
          </ac:spMkLst>
        </pc:spChg>
        <pc:graphicFrameChg chg="mod modGraphic">
          <ac:chgData name="Toby Donaldson" userId="2e6e5431-bb17-4c41-9985-d39c50d83c73" providerId="ADAL" clId="{975CFA14-5254-4277-99EF-9320E70D3DD9}" dt="2024-10-07T20:46:35.491" v="234"/>
          <ac:graphicFrameMkLst>
            <pc:docMk/>
            <pc:sldMk cId="3885508006" sldId="334"/>
            <ac:graphicFrameMk id="6" creationId="{2B935200-4CD9-3D3F-BE34-D43310E98EFF}"/>
          </ac:graphicFrameMkLst>
        </pc:graphicFrameChg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3885508006" sldId="334"/>
            <ac:inkMk id="5" creationId="{98D987D3-AE6A-709F-D635-4F944BFA5C00}"/>
          </ac:inkMkLst>
        </pc:inkChg>
      </pc:sldChg>
      <pc:sldChg chg="addSp modSp mod">
        <pc:chgData name="Toby Donaldson" userId="2e6e5431-bb17-4c41-9985-d39c50d83c73" providerId="ADAL" clId="{975CFA14-5254-4277-99EF-9320E70D3DD9}" dt="2024-10-07T23:15:45.842" v="359"/>
        <pc:sldMkLst>
          <pc:docMk/>
          <pc:sldMk cId="1720491985" sldId="335"/>
        </pc:sldMkLst>
        <pc:spChg chg="mod">
          <ac:chgData name="Toby Donaldson" userId="2e6e5431-bb17-4c41-9985-d39c50d83c73" providerId="ADAL" clId="{975CFA14-5254-4277-99EF-9320E70D3DD9}" dt="2024-10-07T20:47:55.440" v="240" actId="20577"/>
          <ac:spMkLst>
            <pc:docMk/>
            <pc:sldMk cId="1720491985" sldId="335"/>
            <ac:spMk id="7" creationId="{27E554AE-2AC0-6005-8F04-A793EC93185B}"/>
          </ac:spMkLst>
        </pc:spChg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1720491985" sldId="335"/>
            <ac:inkMk id="3" creationId="{5510E876-39FE-3263-4BE7-BBA3F80A6E74}"/>
          </ac:inkMkLst>
        </pc:inkChg>
      </pc:sldChg>
      <pc:sldChg chg="addSp modSp mod">
        <pc:chgData name="Toby Donaldson" userId="2e6e5431-bb17-4c41-9985-d39c50d83c73" providerId="ADAL" clId="{975CFA14-5254-4277-99EF-9320E70D3DD9}" dt="2024-10-07T23:15:45.842" v="359"/>
        <pc:sldMkLst>
          <pc:docMk/>
          <pc:sldMk cId="1702262640" sldId="336"/>
        </pc:sldMkLst>
        <pc:spChg chg="mod">
          <ac:chgData name="Toby Donaldson" userId="2e6e5431-bb17-4c41-9985-d39c50d83c73" providerId="ADAL" clId="{975CFA14-5254-4277-99EF-9320E70D3DD9}" dt="2024-10-07T20:49:26.336" v="248" actId="20577"/>
          <ac:spMkLst>
            <pc:docMk/>
            <pc:sldMk cId="1702262640" sldId="336"/>
            <ac:spMk id="7" creationId="{40AC4A63-A5A9-952F-8BEB-F5AB9247DE96}"/>
          </ac:spMkLst>
        </pc:spChg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1702262640" sldId="336"/>
            <ac:inkMk id="6" creationId="{CD613A15-F904-83A5-2411-C35145849E9F}"/>
          </ac:inkMkLst>
        </pc:inkChg>
      </pc:sldChg>
      <pc:sldChg chg="modSp mod">
        <pc:chgData name="Toby Donaldson" userId="2e6e5431-bb17-4c41-9985-d39c50d83c73" providerId="ADAL" clId="{975CFA14-5254-4277-99EF-9320E70D3DD9}" dt="2024-10-07T20:49:31.728" v="250" actId="20577"/>
        <pc:sldMkLst>
          <pc:docMk/>
          <pc:sldMk cId="1996348735" sldId="337"/>
        </pc:sldMkLst>
        <pc:spChg chg="mod">
          <ac:chgData name="Toby Donaldson" userId="2e6e5431-bb17-4c41-9985-d39c50d83c73" providerId="ADAL" clId="{975CFA14-5254-4277-99EF-9320E70D3DD9}" dt="2024-10-07T20:49:31.728" v="250" actId="20577"/>
          <ac:spMkLst>
            <pc:docMk/>
            <pc:sldMk cId="1996348735" sldId="337"/>
            <ac:spMk id="7" creationId="{44CBDB6D-8DB6-AEFF-D84A-C66798E882C5}"/>
          </ac:spMkLst>
        </pc:spChg>
      </pc:sldChg>
      <pc:sldChg chg="modSp mod">
        <pc:chgData name="Toby Donaldson" userId="2e6e5431-bb17-4c41-9985-d39c50d83c73" providerId="ADAL" clId="{975CFA14-5254-4277-99EF-9320E70D3DD9}" dt="2024-10-07T20:49:37.727" v="252" actId="20577"/>
        <pc:sldMkLst>
          <pc:docMk/>
          <pc:sldMk cId="2623435609" sldId="338"/>
        </pc:sldMkLst>
        <pc:spChg chg="mod">
          <ac:chgData name="Toby Donaldson" userId="2e6e5431-bb17-4c41-9985-d39c50d83c73" providerId="ADAL" clId="{975CFA14-5254-4277-99EF-9320E70D3DD9}" dt="2024-10-07T20:49:37.727" v="252" actId="20577"/>
          <ac:spMkLst>
            <pc:docMk/>
            <pc:sldMk cId="2623435609" sldId="338"/>
            <ac:spMk id="7" creationId="{C5802800-3836-6E33-B2D4-3B08DA42D72D}"/>
          </ac:spMkLst>
        </pc:spChg>
      </pc:sldChg>
      <pc:sldChg chg="modSp mod">
        <pc:chgData name="Toby Donaldson" userId="2e6e5431-bb17-4c41-9985-d39c50d83c73" providerId="ADAL" clId="{975CFA14-5254-4277-99EF-9320E70D3DD9}" dt="2024-10-07T20:49:43.730" v="254" actId="20577"/>
        <pc:sldMkLst>
          <pc:docMk/>
          <pc:sldMk cId="1038925990" sldId="339"/>
        </pc:sldMkLst>
        <pc:spChg chg="mod">
          <ac:chgData name="Toby Donaldson" userId="2e6e5431-bb17-4c41-9985-d39c50d83c73" providerId="ADAL" clId="{975CFA14-5254-4277-99EF-9320E70D3DD9}" dt="2024-10-07T20:49:43.730" v="254" actId="20577"/>
          <ac:spMkLst>
            <pc:docMk/>
            <pc:sldMk cId="1038925990" sldId="339"/>
            <ac:spMk id="7" creationId="{C660C276-7984-F796-A28D-ED7749884FB8}"/>
          </ac:spMkLst>
        </pc:spChg>
      </pc:sldChg>
      <pc:sldChg chg="modSp mod">
        <pc:chgData name="Toby Donaldson" userId="2e6e5431-bb17-4c41-9985-d39c50d83c73" providerId="ADAL" clId="{975CFA14-5254-4277-99EF-9320E70D3DD9}" dt="2024-10-07T20:49:13.147" v="246" actId="20577"/>
        <pc:sldMkLst>
          <pc:docMk/>
          <pc:sldMk cId="2898579699" sldId="340"/>
        </pc:sldMkLst>
        <pc:spChg chg="mod">
          <ac:chgData name="Toby Donaldson" userId="2e6e5431-bb17-4c41-9985-d39c50d83c73" providerId="ADAL" clId="{975CFA14-5254-4277-99EF-9320E70D3DD9}" dt="2024-10-07T20:49:13.147" v="246" actId="20577"/>
          <ac:spMkLst>
            <pc:docMk/>
            <pc:sldMk cId="2898579699" sldId="340"/>
            <ac:spMk id="7" creationId="{61B1E301-DF73-FF45-07B3-96EAB8FCB885}"/>
          </ac:spMkLst>
        </pc:spChg>
      </pc:sldChg>
      <pc:sldChg chg="addSp modSp mod">
        <pc:chgData name="Toby Donaldson" userId="2e6e5431-bb17-4c41-9985-d39c50d83c73" providerId="ADAL" clId="{975CFA14-5254-4277-99EF-9320E70D3DD9}" dt="2024-10-07T23:15:45.842" v="359"/>
        <pc:sldMkLst>
          <pc:docMk/>
          <pc:sldMk cId="4014983717" sldId="341"/>
        </pc:sldMkLst>
        <pc:spChg chg="mod">
          <ac:chgData name="Toby Donaldson" userId="2e6e5431-bb17-4c41-9985-d39c50d83c73" providerId="ADAL" clId="{975CFA14-5254-4277-99EF-9320E70D3DD9}" dt="2024-10-07T20:49:07.821" v="244" actId="20577"/>
          <ac:spMkLst>
            <pc:docMk/>
            <pc:sldMk cId="4014983717" sldId="341"/>
            <ac:spMk id="7" creationId="{6A918806-958D-CE33-03C9-B7347D33C18E}"/>
          </ac:spMkLst>
        </pc:spChg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4014983717" sldId="341"/>
            <ac:inkMk id="6" creationId="{D1A33E41-567F-4BC7-978B-91FEAD58559B}"/>
          </ac:inkMkLst>
        </pc:inkChg>
      </pc:sldChg>
      <pc:sldChg chg="addSp modSp mod">
        <pc:chgData name="Toby Donaldson" userId="2e6e5431-bb17-4c41-9985-d39c50d83c73" providerId="ADAL" clId="{975CFA14-5254-4277-99EF-9320E70D3DD9}" dt="2024-10-07T23:15:45.842" v="359"/>
        <pc:sldMkLst>
          <pc:docMk/>
          <pc:sldMk cId="3285907966" sldId="343"/>
        </pc:sldMkLst>
        <pc:spChg chg="mod">
          <ac:chgData name="Toby Donaldson" userId="2e6e5431-bb17-4c41-9985-d39c50d83c73" providerId="ADAL" clId="{975CFA14-5254-4277-99EF-9320E70D3DD9}" dt="2024-10-07T20:49:01.265" v="242" actId="20577"/>
          <ac:spMkLst>
            <pc:docMk/>
            <pc:sldMk cId="3285907966" sldId="343"/>
            <ac:spMk id="7" creationId="{55EF1186-870F-A83E-21A1-27C81750C1B8}"/>
          </ac:spMkLst>
        </pc:spChg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3285907966" sldId="343"/>
            <ac:inkMk id="5" creationId="{EC165328-C5C5-536F-936E-2031BCABD64A}"/>
          </ac:inkMkLst>
        </pc:inkChg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1214199312" sldId="349"/>
        </pc:sldMkLst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1214199312" sldId="349"/>
            <ac:inkMk id="3" creationId="{00FEEC6A-B15C-EDCC-5640-5AEC8B480A48}"/>
          </ac:inkMkLst>
        </pc:inkChg>
      </pc:sldChg>
      <pc:sldChg chg="ord">
        <pc:chgData name="Toby Donaldson" userId="2e6e5431-bb17-4c41-9985-d39c50d83c73" providerId="ADAL" clId="{975CFA14-5254-4277-99EF-9320E70D3DD9}" dt="2024-10-07T20:52:02.861" v="256"/>
        <pc:sldMkLst>
          <pc:docMk/>
          <pc:sldMk cId="894663321" sldId="350"/>
        </pc:sldMkLst>
      </pc:sldChg>
      <pc:sldChg chg="modSp mod">
        <pc:chgData name="Toby Donaldson" userId="2e6e5431-bb17-4c41-9985-d39c50d83c73" providerId="ADAL" clId="{975CFA14-5254-4277-99EF-9320E70D3DD9}" dt="2024-10-07T20:52:17.143" v="257" actId="207"/>
        <pc:sldMkLst>
          <pc:docMk/>
          <pc:sldMk cId="237995310" sldId="351"/>
        </pc:sldMkLst>
        <pc:spChg chg="mod">
          <ac:chgData name="Toby Donaldson" userId="2e6e5431-bb17-4c41-9985-d39c50d83c73" providerId="ADAL" clId="{975CFA14-5254-4277-99EF-9320E70D3DD9}" dt="2024-10-07T20:52:17.143" v="257" actId="207"/>
          <ac:spMkLst>
            <pc:docMk/>
            <pc:sldMk cId="237995310" sldId="351"/>
            <ac:spMk id="8" creationId="{115C2D4A-6747-7A71-F438-03168C42034E}"/>
          </ac:spMkLst>
        </pc:spChg>
      </pc:sldChg>
      <pc:sldChg chg="modSp mod">
        <pc:chgData name="Toby Donaldson" userId="2e6e5431-bb17-4c41-9985-d39c50d83c73" providerId="ADAL" clId="{975CFA14-5254-4277-99EF-9320E70D3DD9}" dt="2024-10-07T20:53:34.737" v="258" actId="1076"/>
        <pc:sldMkLst>
          <pc:docMk/>
          <pc:sldMk cId="1723111724" sldId="357"/>
        </pc:sldMkLst>
        <pc:spChg chg="mod">
          <ac:chgData name="Toby Donaldson" userId="2e6e5431-bb17-4c41-9985-d39c50d83c73" providerId="ADAL" clId="{975CFA14-5254-4277-99EF-9320E70D3DD9}" dt="2024-10-07T20:53:34.737" v="258" actId="1076"/>
          <ac:spMkLst>
            <pc:docMk/>
            <pc:sldMk cId="1723111724" sldId="357"/>
            <ac:spMk id="3" creationId="{73703495-4CC7-004A-D189-B9ADD18E351C}"/>
          </ac:spMkLst>
        </pc:spChg>
      </pc:sldChg>
      <pc:sldChg chg="addSp delSp modSp">
        <pc:chgData name="Toby Donaldson" userId="2e6e5431-bb17-4c41-9985-d39c50d83c73" providerId="ADAL" clId="{975CFA14-5254-4277-99EF-9320E70D3DD9}" dt="2024-10-07T20:58:51.750" v="267"/>
        <pc:sldMkLst>
          <pc:docMk/>
          <pc:sldMk cId="4001447535" sldId="358"/>
        </pc:sldMkLst>
        <pc:picChg chg="add mod">
          <ac:chgData name="Toby Donaldson" userId="2e6e5431-bb17-4c41-9985-d39c50d83c73" providerId="ADAL" clId="{975CFA14-5254-4277-99EF-9320E70D3DD9}" dt="2024-10-07T20:58:51.750" v="267"/>
          <ac:picMkLst>
            <pc:docMk/>
            <pc:sldMk cId="4001447535" sldId="358"/>
            <ac:picMk id="3" creationId="{48CC333E-C564-20E0-9D7E-91274615B787}"/>
          </ac:picMkLst>
        </pc:picChg>
        <pc:picChg chg="add del mod">
          <ac:chgData name="Toby Donaldson" userId="2e6e5431-bb17-4c41-9985-d39c50d83c73" providerId="ADAL" clId="{975CFA14-5254-4277-99EF-9320E70D3DD9}" dt="2024-10-07T20:58:45.752" v="266" actId="21"/>
          <ac:picMkLst>
            <pc:docMk/>
            <pc:sldMk cId="4001447535" sldId="358"/>
            <ac:picMk id="2050" creationId="{6A511FA2-670A-225D-C2A9-0C9B5073DCBC}"/>
          </ac:picMkLst>
        </pc:picChg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479954462" sldId="359"/>
        </pc:sldMkLst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479954462" sldId="359"/>
            <ac:inkMk id="3" creationId="{E36D53A4-F67D-51C0-4D71-940A6241F904}"/>
          </ac:inkMkLst>
        </pc:inkChg>
      </pc:sldChg>
      <pc:sldChg chg="addSp modSp">
        <pc:chgData name="Toby Donaldson" userId="2e6e5431-bb17-4c41-9985-d39c50d83c73" providerId="ADAL" clId="{975CFA14-5254-4277-99EF-9320E70D3DD9}" dt="2024-10-07T20:58:42.593" v="265" actId="1076"/>
        <pc:sldMkLst>
          <pc:docMk/>
          <pc:sldMk cId="1494824162" sldId="361"/>
        </pc:sldMkLst>
        <pc:picChg chg="add mod">
          <ac:chgData name="Toby Donaldson" userId="2e6e5431-bb17-4c41-9985-d39c50d83c73" providerId="ADAL" clId="{975CFA14-5254-4277-99EF-9320E70D3DD9}" dt="2024-10-07T20:58:42.593" v="265" actId="1076"/>
          <ac:picMkLst>
            <pc:docMk/>
            <pc:sldMk cId="1494824162" sldId="361"/>
            <ac:picMk id="7" creationId="{3E4F95F4-A29F-A0B6-6C19-43060B5C0AC7}"/>
          </ac:picMkLst>
        </pc:picChg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876541978" sldId="362"/>
        </pc:sldMkLst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876541978" sldId="362"/>
            <ac:inkMk id="9" creationId="{41117C1C-391F-366E-0CCC-EA2B9AC0ACC9}"/>
          </ac:inkMkLst>
        </pc:inkChg>
      </pc:sldChg>
      <pc:sldChg chg="addSp">
        <pc:chgData name="Toby Donaldson" userId="2e6e5431-bb17-4c41-9985-d39c50d83c73" providerId="ADAL" clId="{975CFA14-5254-4277-99EF-9320E70D3DD9}" dt="2024-10-09T21:44:57.511" v="362"/>
        <pc:sldMkLst>
          <pc:docMk/>
          <pc:sldMk cId="1998224056" sldId="363"/>
        </pc:sldMkLst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1998224056" sldId="363"/>
            <ac:inkMk id="3" creationId="{359E8E71-E41E-440B-BE64-F7EDEB7AE98B}"/>
          </ac:inkMkLst>
        </pc:inkChg>
        <pc:inkChg chg="add">
          <ac:chgData name="Toby Donaldson" userId="2e6e5431-bb17-4c41-9985-d39c50d83c73" providerId="ADAL" clId="{975CFA14-5254-4277-99EF-9320E70D3DD9}" dt="2024-10-09T21:44:57.511" v="362"/>
          <ac:inkMkLst>
            <pc:docMk/>
            <pc:sldMk cId="1998224056" sldId="363"/>
            <ac:inkMk id="5" creationId="{EE26C75E-A8FB-CD14-4161-91DFC928541B}"/>
          </ac:inkMkLst>
        </pc:inkChg>
      </pc:sldChg>
      <pc:sldChg chg="modSp mod">
        <pc:chgData name="Toby Donaldson" userId="2e6e5431-bb17-4c41-9985-d39c50d83c73" providerId="ADAL" clId="{975CFA14-5254-4277-99EF-9320E70D3DD9}" dt="2024-10-07T21:00:34.039" v="307" actId="20577"/>
        <pc:sldMkLst>
          <pc:docMk/>
          <pc:sldMk cId="3804911334" sldId="364"/>
        </pc:sldMkLst>
        <pc:spChg chg="mod">
          <ac:chgData name="Toby Donaldson" userId="2e6e5431-bb17-4c41-9985-d39c50d83c73" providerId="ADAL" clId="{975CFA14-5254-4277-99EF-9320E70D3DD9}" dt="2024-10-07T21:00:34.039" v="307" actId="20577"/>
          <ac:spMkLst>
            <pc:docMk/>
            <pc:sldMk cId="3804911334" sldId="364"/>
            <ac:spMk id="5" creationId="{4E5FB387-091A-378E-801F-F7931B72D96A}"/>
          </ac:spMkLst>
        </pc:spChg>
      </pc:sldChg>
      <pc:sldChg chg="modSp mod">
        <pc:chgData name="Toby Donaldson" userId="2e6e5431-bb17-4c41-9985-d39c50d83c73" providerId="ADAL" clId="{975CFA14-5254-4277-99EF-9320E70D3DD9}" dt="2024-10-07T21:01:06.681" v="341" actId="20577"/>
        <pc:sldMkLst>
          <pc:docMk/>
          <pc:sldMk cId="2226048549" sldId="365"/>
        </pc:sldMkLst>
        <pc:spChg chg="mod">
          <ac:chgData name="Toby Donaldson" userId="2e6e5431-bb17-4c41-9985-d39c50d83c73" providerId="ADAL" clId="{975CFA14-5254-4277-99EF-9320E70D3DD9}" dt="2024-10-07T21:01:06.681" v="341" actId="20577"/>
          <ac:spMkLst>
            <pc:docMk/>
            <pc:sldMk cId="2226048549" sldId="365"/>
            <ac:spMk id="5" creationId="{ABCD393B-6A0F-9881-0B81-62CCAE88B582}"/>
          </ac:spMkLst>
        </pc:spChg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3292605436" sldId="366"/>
        </pc:sldMkLst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3292605436" sldId="366"/>
            <ac:inkMk id="3" creationId="{8C5209E4-A7F3-988E-F5A6-8169574B23AE}"/>
          </ac:inkMkLst>
        </pc:inkChg>
      </pc:sldChg>
      <pc:sldChg chg="addSp delSp modSp mod">
        <pc:chgData name="Toby Donaldson" userId="2e6e5431-bb17-4c41-9985-d39c50d83c73" providerId="ADAL" clId="{975CFA14-5254-4277-99EF-9320E70D3DD9}" dt="2024-10-07T21:02:58.326" v="350" actId="14100"/>
        <pc:sldMkLst>
          <pc:docMk/>
          <pc:sldMk cId="1281652328" sldId="367"/>
        </pc:sldMkLst>
        <pc:cxnChg chg="del">
          <ac:chgData name="Toby Donaldson" userId="2e6e5431-bb17-4c41-9985-d39c50d83c73" providerId="ADAL" clId="{975CFA14-5254-4277-99EF-9320E70D3DD9}" dt="2024-10-07T21:02:08.086" v="342" actId="21"/>
          <ac:cxnSpMkLst>
            <pc:docMk/>
            <pc:sldMk cId="1281652328" sldId="367"/>
            <ac:cxnSpMk id="10" creationId="{844E9CE0-DB23-02B2-71A0-81C75208C9B4}"/>
          </ac:cxnSpMkLst>
        </pc:cxnChg>
        <pc:cxnChg chg="add mod">
          <ac:chgData name="Toby Donaldson" userId="2e6e5431-bb17-4c41-9985-d39c50d83c73" providerId="ADAL" clId="{975CFA14-5254-4277-99EF-9320E70D3DD9}" dt="2024-10-07T21:02:58.326" v="350" actId="14100"/>
          <ac:cxnSpMkLst>
            <pc:docMk/>
            <pc:sldMk cId="1281652328" sldId="367"/>
            <ac:cxnSpMk id="11" creationId="{DBD342CB-58D2-69B0-FD81-6E58CC3A3DC1}"/>
          </ac:cxnSpMkLst>
        </pc:cxnChg>
      </pc:sldChg>
      <pc:sldChg chg="addSp delSp modSp mod">
        <pc:chgData name="Toby Donaldson" userId="2e6e5431-bb17-4c41-9985-d39c50d83c73" providerId="ADAL" clId="{975CFA14-5254-4277-99EF-9320E70D3DD9}" dt="2024-10-07T21:03:12.506" v="352" actId="21"/>
        <pc:sldMkLst>
          <pc:docMk/>
          <pc:sldMk cId="4088079527" sldId="368"/>
        </pc:sldMkLst>
        <pc:cxnChg chg="del">
          <ac:chgData name="Toby Donaldson" userId="2e6e5431-bb17-4c41-9985-d39c50d83c73" providerId="ADAL" clId="{975CFA14-5254-4277-99EF-9320E70D3DD9}" dt="2024-10-07T21:03:12.506" v="352" actId="21"/>
          <ac:cxnSpMkLst>
            <pc:docMk/>
            <pc:sldMk cId="4088079527" sldId="368"/>
            <ac:cxnSpMk id="10" creationId="{83B3BFE7-80B3-66F0-5350-6AF1EA4E2163}"/>
          </ac:cxnSpMkLst>
        </pc:cxnChg>
        <pc:cxnChg chg="add mod">
          <ac:chgData name="Toby Donaldson" userId="2e6e5431-bb17-4c41-9985-d39c50d83c73" providerId="ADAL" clId="{975CFA14-5254-4277-99EF-9320E70D3DD9}" dt="2024-10-07T21:03:09.122" v="351"/>
          <ac:cxnSpMkLst>
            <pc:docMk/>
            <pc:sldMk cId="4088079527" sldId="368"/>
            <ac:cxnSpMk id="11" creationId="{061EE6AD-760F-56D9-1346-733D7043CB84}"/>
          </ac:cxnSpMkLst>
        </pc:cxnChg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1877160746" sldId="370"/>
        </pc:sldMkLst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1877160746" sldId="370"/>
            <ac:inkMk id="3" creationId="{F17E9641-85E6-DD20-2317-F871A5883757}"/>
          </ac:inkMkLst>
        </pc:inkChg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3159336100" sldId="371"/>
        </pc:sldMkLst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3159336100" sldId="371"/>
            <ac:inkMk id="11" creationId="{E7CB2633-B4E7-04AB-1473-D68E4FFB64B1}"/>
          </ac:inkMkLst>
        </pc:inkChg>
      </pc:sldChg>
      <pc:sldChg chg="modSp mod">
        <pc:chgData name="Toby Donaldson" userId="2e6e5431-bb17-4c41-9985-d39c50d83c73" providerId="ADAL" clId="{975CFA14-5254-4277-99EF-9320E70D3DD9}" dt="2024-10-07T21:09:18.757" v="357" actId="113"/>
        <pc:sldMkLst>
          <pc:docMk/>
          <pc:sldMk cId="1016439760" sldId="372"/>
        </pc:sldMkLst>
        <pc:spChg chg="mod">
          <ac:chgData name="Toby Donaldson" userId="2e6e5431-bb17-4c41-9985-d39c50d83c73" providerId="ADAL" clId="{975CFA14-5254-4277-99EF-9320E70D3DD9}" dt="2024-10-07T21:09:18.757" v="357" actId="113"/>
          <ac:spMkLst>
            <pc:docMk/>
            <pc:sldMk cId="1016439760" sldId="372"/>
            <ac:spMk id="28" creationId="{CD200C70-5A34-FE76-B53F-832CD6E9498C}"/>
          </ac:spMkLst>
        </pc:spChg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2270743596" sldId="373"/>
        </pc:sldMkLst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2270743596" sldId="373"/>
            <ac:inkMk id="6" creationId="{22BFFF30-6B58-A98E-54E9-C1C3A2B6700E}"/>
          </ac:inkMkLst>
        </pc:inkChg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692975195" sldId="374"/>
        </pc:sldMkLst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692975195" sldId="374"/>
            <ac:inkMk id="3" creationId="{ED0C2210-FA21-A6CF-7A3E-DCD0037ED068}"/>
          </ac:inkMkLst>
        </pc:inkChg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710564396" sldId="377"/>
        </pc:sldMkLst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710564396" sldId="377"/>
            <ac:inkMk id="5" creationId="{787C17A5-9ACA-D030-947B-FDBE223CCC67}"/>
          </ac:inkMkLst>
        </pc:inkChg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1310001430" sldId="378"/>
        </pc:sldMkLst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1310001430" sldId="378"/>
            <ac:inkMk id="3" creationId="{FA145EB7-E091-518E-7B4C-EC134AD89C44}"/>
          </ac:inkMkLst>
        </pc:inkChg>
      </pc:sldChg>
      <pc:sldChg chg="modSp mod">
        <pc:chgData name="Toby Donaldson" userId="2e6e5431-bb17-4c41-9985-d39c50d83c73" providerId="ADAL" clId="{975CFA14-5254-4277-99EF-9320E70D3DD9}" dt="2024-10-07T21:10:38.781" v="358" actId="2711"/>
        <pc:sldMkLst>
          <pc:docMk/>
          <pc:sldMk cId="3545286888" sldId="379"/>
        </pc:sldMkLst>
        <pc:spChg chg="mod">
          <ac:chgData name="Toby Donaldson" userId="2e6e5431-bb17-4c41-9985-d39c50d83c73" providerId="ADAL" clId="{975CFA14-5254-4277-99EF-9320E70D3DD9}" dt="2024-10-07T21:10:38.781" v="358" actId="2711"/>
          <ac:spMkLst>
            <pc:docMk/>
            <pc:sldMk cId="3545286888" sldId="379"/>
            <ac:spMk id="7" creationId="{1ACE9FA0-A98F-6961-8411-6F2BD58B59DA}"/>
          </ac:spMkLst>
        </pc:spChg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1519189130" sldId="380"/>
        </pc:sldMkLst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1519189130" sldId="380"/>
            <ac:inkMk id="3" creationId="{2723B584-0839-B996-EF22-26A13D13093D}"/>
          </ac:inkMkLst>
        </pc:inkChg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44120911" sldId="382"/>
        </pc:sldMkLst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44120911" sldId="382"/>
            <ac:inkMk id="3" creationId="{D21113F1-A6FF-4F10-992E-1ECDECFDC004}"/>
          </ac:inkMkLst>
        </pc:inkChg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4182207593" sldId="383"/>
        </pc:sldMkLst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4182207593" sldId="383"/>
            <ac:inkMk id="3" creationId="{1E54FE23-F60A-DF52-35E4-F2C98455D7AB}"/>
          </ac:inkMkLst>
        </pc:inkChg>
      </pc:sldChg>
      <pc:sldChg chg="modSp mod">
        <pc:chgData name="Toby Donaldson" userId="2e6e5431-bb17-4c41-9985-d39c50d83c73" providerId="ADAL" clId="{975CFA14-5254-4277-99EF-9320E70D3DD9}" dt="2024-10-07T20:59:54.115" v="272" actId="113"/>
        <pc:sldMkLst>
          <pc:docMk/>
          <pc:sldMk cId="1134019399" sldId="386"/>
        </pc:sldMkLst>
        <pc:spChg chg="mod">
          <ac:chgData name="Toby Donaldson" userId="2e6e5431-bb17-4c41-9985-d39c50d83c73" providerId="ADAL" clId="{975CFA14-5254-4277-99EF-9320E70D3DD9}" dt="2024-10-07T20:59:54.115" v="272" actId="113"/>
          <ac:spMkLst>
            <pc:docMk/>
            <pc:sldMk cId="1134019399" sldId="386"/>
            <ac:spMk id="9" creationId="{482965F9-DEE0-46BB-DCA9-64EFE0F7C0FD}"/>
          </ac:spMkLst>
        </pc:spChg>
      </pc:sldChg>
      <pc:sldChg chg="delSp modSp add mod">
        <pc:chgData name="Toby Donaldson" userId="2e6e5431-bb17-4c41-9985-d39c50d83c73" providerId="ADAL" clId="{975CFA14-5254-4277-99EF-9320E70D3DD9}" dt="2024-10-07T20:28:19.063" v="7" actId="1076"/>
        <pc:sldMkLst>
          <pc:docMk/>
          <pc:sldMk cId="2495630857" sldId="387"/>
        </pc:sldMkLst>
        <pc:spChg chg="mod">
          <ac:chgData name="Toby Donaldson" userId="2e6e5431-bb17-4c41-9985-d39c50d83c73" providerId="ADAL" clId="{975CFA14-5254-4277-99EF-9320E70D3DD9}" dt="2024-10-07T20:28:19.063" v="7" actId="1076"/>
          <ac:spMkLst>
            <pc:docMk/>
            <pc:sldMk cId="2495630857" sldId="387"/>
            <ac:spMk id="3" creationId="{C9A4AF4E-EE7C-75D1-C567-339C2B4A92F9}"/>
          </ac:spMkLst>
        </pc:spChg>
        <pc:spChg chg="del">
          <ac:chgData name="Toby Donaldson" userId="2e6e5431-bb17-4c41-9985-d39c50d83c73" providerId="ADAL" clId="{975CFA14-5254-4277-99EF-9320E70D3DD9}" dt="2024-10-07T20:28:08.008" v="2" actId="21"/>
          <ac:spMkLst>
            <pc:docMk/>
            <pc:sldMk cId="2495630857" sldId="387"/>
            <ac:spMk id="6" creationId="{9A38C280-B36A-4059-FBF8-5668A987184C}"/>
          </ac:spMkLst>
        </pc:spChg>
        <pc:spChg chg="del">
          <ac:chgData name="Toby Donaldson" userId="2e6e5431-bb17-4c41-9985-d39c50d83c73" providerId="ADAL" clId="{975CFA14-5254-4277-99EF-9320E70D3DD9}" dt="2024-10-07T20:28:08.008" v="2" actId="21"/>
          <ac:spMkLst>
            <pc:docMk/>
            <pc:sldMk cId="2495630857" sldId="387"/>
            <ac:spMk id="7" creationId="{0F372E03-6749-739A-E5AE-923AF8D7B4E3}"/>
          </ac:spMkLst>
        </pc:spChg>
        <pc:spChg chg="del">
          <ac:chgData name="Toby Donaldson" userId="2e6e5431-bb17-4c41-9985-d39c50d83c73" providerId="ADAL" clId="{975CFA14-5254-4277-99EF-9320E70D3DD9}" dt="2024-10-07T20:28:08.008" v="2" actId="21"/>
          <ac:spMkLst>
            <pc:docMk/>
            <pc:sldMk cId="2495630857" sldId="387"/>
            <ac:spMk id="12" creationId="{644AF76B-8FEF-4950-090C-B083543E88B0}"/>
          </ac:spMkLst>
        </pc:spChg>
        <pc:spChg chg="del">
          <ac:chgData name="Toby Donaldson" userId="2e6e5431-bb17-4c41-9985-d39c50d83c73" providerId="ADAL" clId="{975CFA14-5254-4277-99EF-9320E70D3DD9}" dt="2024-10-07T20:28:08.008" v="2" actId="21"/>
          <ac:spMkLst>
            <pc:docMk/>
            <pc:sldMk cId="2495630857" sldId="387"/>
            <ac:spMk id="14" creationId="{ADA6BC61-B6C6-8094-BB17-C5486202949C}"/>
          </ac:spMkLst>
        </pc:spChg>
        <pc:spChg chg="del">
          <ac:chgData name="Toby Donaldson" userId="2e6e5431-bb17-4c41-9985-d39c50d83c73" providerId="ADAL" clId="{975CFA14-5254-4277-99EF-9320E70D3DD9}" dt="2024-10-07T20:28:08.008" v="2" actId="21"/>
          <ac:spMkLst>
            <pc:docMk/>
            <pc:sldMk cId="2495630857" sldId="387"/>
            <ac:spMk id="15" creationId="{902345FB-8132-DF24-F67B-D6A82117A290}"/>
          </ac:spMkLst>
        </pc:spChg>
        <pc:spChg chg="del">
          <ac:chgData name="Toby Donaldson" userId="2e6e5431-bb17-4c41-9985-d39c50d83c73" providerId="ADAL" clId="{975CFA14-5254-4277-99EF-9320E70D3DD9}" dt="2024-10-07T20:28:08.008" v="2" actId="21"/>
          <ac:spMkLst>
            <pc:docMk/>
            <pc:sldMk cId="2495630857" sldId="387"/>
            <ac:spMk id="16" creationId="{897382D6-DC60-1C93-0D05-3013BA50D8E3}"/>
          </ac:spMkLst>
        </pc:spChg>
        <pc:spChg chg="del">
          <ac:chgData name="Toby Donaldson" userId="2e6e5431-bb17-4c41-9985-d39c50d83c73" providerId="ADAL" clId="{975CFA14-5254-4277-99EF-9320E70D3DD9}" dt="2024-10-07T20:28:08.008" v="2" actId="21"/>
          <ac:spMkLst>
            <pc:docMk/>
            <pc:sldMk cId="2495630857" sldId="387"/>
            <ac:spMk id="17" creationId="{BAC2F20C-5CCB-2A32-6314-38EE4AD609CE}"/>
          </ac:spMkLst>
        </pc:spChg>
        <pc:spChg chg="del">
          <ac:chgData name="Toby Donaldson" userId="2e6e5431-bb17-4c41-9985-d39c50d83c73" providerId="ADAL" clId="{975CFA14-5254-4277-99EF-9320E70D3DD9}" dt="2024-10-07T20:28:08.008" v="2" actId="21"/>
          <ac:spMkLst>
            <pc:docMk/>
            <pc:sldMk cId="2495630857" sldId="387"/>
            <ac:spMk id="18" creationId="{D35022B0-739C-6248-149C-2472B3AA8EB9}"/>
          </ac:spMkLst>
        </pc:spChg>
        <pc:spChg chg="del">
          <ac:chgData name="Toby Donaldson" userId="2e6e5431-bb17-4c41-9985-d39c50d83c73" providerId="ADAL" clId="{975CFA14-5254-4277-99EF-9320E70D3DD9}" dt="2024-10-07T20:28:08.008" v="2" actId="21"/>
          <ac:spMkLst>
            <pc:docMk/>
            <pc:sldMk cId="2495630857" sldId="387"/>
            <ac:spMk id="19" creationId="{48CD139F-757C-83C6-757E-E55BB0F48201}"/>
          </ac:spMkLst>
        </pc:spChg>
      </pc:sldChg>
      <pc:sldChg chg="modSp add mod">
        <pc:chgData name="Toby Donaldson" userId="2e6e5431-bb17-4c41-9985-d39c50d83c73" providerId="ADAL" clId="{975CFA14-5254-4277-99EF-9320E70D3DD9}" dt="2024-10-07T20:28:34.831" v="33" actId="20577"/>
        <pc:sldMkLst>
          <pc:docMk/>
          <pc:sldMk cId="1015683910" sldId="388"/>
        </pc:sldMkLst>
        <pc:spChg chg="mod">
          <ac:chgData name="Toby Donaldson" userId="2e6e5431-bb17-4c41-9985-d39c50d83c73" providerId="ADAL" clId="{975CFA14-5254-4277-99EF-9320E70D3DD9}" dt="2024-10-07T20:28:34.831" v="33" actId="20577"/>
          <ac:spMkLst>
            <pc:docMk/>
            <pc:sldMk cId="1015683910" sldId="388"/>
            <ac:spMk id="3" creationId="{FE0E843F-A3B4-4A1F-EDE2-26C36F18F4FB}"/>
          </ac:spMkLst>
        </pc:spChg>
      </pc:sldChg>
      <pc:sldChg chg="addSp modSp new mod setBg">
        <pc:chgData name="Toby Donaldson" userId="2e6e5431-bb17-4c41-9985-d39c50d83c73" providerId="ADAL" clId="{975CFA14-5254-4277-99EF-9320E70D3DD9}" dt="2024-10-07T20:34:16.984" v="206" actId="255"/>
        <pc:sldMkLst>
          <pc:docMk/>
          <pc:sldMk cId="3158190651" sldId="389"/>
        </pc:sldMkLst>
        <pc:spChg chg="mod">
          <ac:chgData name="Toby Donaldson" userId="2e6e5431-bb17-4c41-9985-d39c50d83c73" providerId="ADAL" clId="{975CFA14-5254-4277-99EF-9320E70D3DD9}" dt="2024-10-07T20:33:23.220" v="83" actId="20577"/>
          <ac:spMkLst>
            <pc:docMk/>
            <pc:sldMk cId="3158190651" sldId="389"/>
            <ac:spMk id="2" creationId="{A23A0E7D-4680-EAF9-2C23-502BA44C60FC}"/>
          </ac:spMkLst>
        </pc:spChg>
        <pc:spChg chg="mod">
          <ac:chgData name="Toby Donaldson" userId="2e6e5431-bb17-4c41-9985-d39c50d83c73" providerId="ADAL" clId="{975CFA14-5254-4277-99EF-9320E70D3DD9}" dt="2024-10-07T20:34:16.984" v="206" actId="255"/>
          <ac:spMkLst>
            <pc:docMk/>
            <pc:sldMk cId="3158190651" sldId="389"/>
            <ac:spMk id="3" creationId="{78D2AB64-2B1A-2034-1DD2-792391A1DC5C}"/>
          </ac:spMkLst>
        </pc:spChg>
        <pc:spChg chg="mod">
          <ac:chgData name="Toby Donaldson" userId="2e6e5431-bb17-4c41-9985-d39c50d83c73" providerId="ADAL" clId="{975CFA14-5254-4277-99EF-9320E70D3DD9}" dt="2024-10-07T20:32:52.608" v="47" actId="26606"/>
          <ac:spMkLst>
            <pc:docMk/>
            <pc:sldMk cId="3158190651" sldId="389"/>
            <ac:spMk id="4" creationId="{26ED8CF8-7E10-E265-2120-E19089DAA814}"/>
          </ac:spMkLst>
        </pc:spChg>
        <pc:spChg chg="add">
          <ac:chgData name="Toby Donaldson" userId="2e6e5431-bb17-4c41-9985-d39c50d83c73" providerId="ADAL" clId="{975CFA14-5254-4277-99EF-9320E70D3DD9}" dt="2024-10-07T20:32:52.608" v="47" actId="26606"/>
          <ac:spMkLst>
            <pc:docMk/>
            <pc:sldMk cId="3158190651" sldId="389"/>
            <ac:spMk id="1031" creationId="{2C61293E-6EBE-43EF-A52C-9BEBFD7679D4}"/>
          </ac:spMkLst>
        </pc:spChg>
        <pc:spChg chg="add">
          <ac:chgData name="Toby Donaldson" userId="2e6e5431-bb17-4c41-9985-d39c50d83c73" providerId="ADAL" clId="{975CFA14-5254-4277-99EF-9320E70D3DD9}" dt="2024-10-07T20:32:52.608" v="47" actId="26606"/>
          <ac:spMkLst>
            <pc:docMk/>
            <pc:sldMk cId="3158190651" sldId="389"/>
            <ac:spMk id="1033" creationId="{21540236-BFD5-4A9D-8840-4703E7F76825}"/>
          </ac:spMkLst>
        </pc:spChg>
        <pc:picChg chg="add mod ord">
          <ac:chgData name="Toby Donaldson" userId="2e6e5431-bb17-4c41-9985-d39c50d83c73" providerId="ADAL" clId="{975CFA14-5254-4277-99EF-9320E70D3DD9}" dt="2024-10-07T20:32:52.608" v="47" actId="26606"/>
          <ac:picMkLst>
            <pc:docMk/>
            <pc:sldMk cId="3158190651" sldId="389"/>
            <ac:picMk id="1026" creationId="{D05C1C3F-7403-703F-2967-D9F5A909793C}"/>
          </ac:picMkLst>
        </pc:picChg>
      </pc:sldChg>
      <pc:sldChg chg="addSp add">
        <pc:chgData name="Toby Donaldson" userId="2e6e5431-bb17-4c41-9985-d39c50d83c73" providerId="ADAL" clId="{975CFA14-5254-4277-99EF-9320E70D3DD9}" dt="2024-10-07T23:15:45.842" v="359"/>
        <pc:sldMkLst>
          <pc:docMk/>
          <pc:sldMk cId="684983360" sldId="390"/>
        </pc:sldMkLst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684983360" sldId="390"/>
            <ac:inkMk id="5" creationId="{BB2E6C8E-DE38-396F-DC17-3CB05C8E9871}"/>
          </ac:inkMkLst>
        </pc:inkChg>
      </pc:sldChg>
      <pc:sldChg chg="addSp">
        <pc:chgData name="Toby Donaldson" userId="2e6e5431-bb17-4c41-9985-d39c50d83c73" providerId="ADAL" clId="{975CFA14-5254-4277-99EF-9320E70D3DD9}" dt="2024-10-09T21:44:57.511" v="362"/>
        <pc:sldMkLst>
          <pc:docMk/>
          <pc:sldMk cId="3215829657" sldId="397"/>
        </pc:sldMkLst>
        <pc:inkChg chg="add">
          <ac:chgData name="Toby Donaldson" userId="2e6e5431-bb17-4c41-9985-d39c50d83c73" providerId="ADAL" clId="{975CFA14-5254-4277-99EF-9320E70D3DD9}" dt="2024-10-09T21:44:57.511" v="362"/>
          <ac:inkMkLst>
            <pc:docMk/>
            <pc:sldMk cId="3215829657" sldId="397"/>
            <ac:inkMk id="21" creationId="{D8F94164-5860-C253-788D-1CEE549B76DB}"/>
          </ac:inkMkLst>
        </pc:inkChg>
      </pc:sldChg>
    </pc:docChg>
  </pc:docChgLst>
  <pc:docChgLst>
    <pc:chgData name="Toby Donaldson" userId="2e6e5431-bb17-4c41-9985-d39c50d83c73" providerId="ADAL" clId="{0DEFDA1C-3182-411E-9AE9-5C0C0C65F9DA}"/>
    <pc:docChg chg="undo custSel addSld delSld modSld addSection modSection">
      <pc:chgData name="Toby Donaldson" userId="2e6e5431-bb17-4c41-9985-d39c50d83c73" providerId="ADAL" clId="{0DEFDA1C-3182-411E-9AE9-5C0C0C65F9DA}" dt="2024-10-09T16:56:58.379" v="2355" actId="20577"/>
      <pc:docMkLst>
        <pc:docMk/>
      </pc:docMkLst>
      <pc:sldChg chg="modSp mod">
        <pc:chgData name="Toby Donaldson" userId="2e6e5431-bb17-4c41-9985-d39c50d83c73" providerId="ADAL" clId="{0DEFDA1C-3182-411E-9AE9-5C0C0C65F9DA}" dt="2024-10-07T06:07:52.318" v="2088" actId="2711"/>
        <pc:sldMkLst>
          <pc:docMk/>
          <pc:sldMk cId="689492062" sldId="348"/>
        </pc:sldMkLst>
        <pc:spChg chg="mod">
          <ac:chgData name="Toby Donaldson" userId="2e6e5431-bb17-4c41-9985-d39c50d83c73" providerId="ADAL" clId="{0DEFDA1C-3182-411E-9AE9-5C0C0C65F9DA}" dt="2024-10-07T06:07:52.318" v="2088" actId="2711"/>
          <ac:spMkLst>
            <pc:docMk/>
            <pc:sldMk cId="689492062" sldId="348"/>
            <ac:spMk id="5" creationId="{8B731A52-EBE5-E127-87BC-D89721283BB3}"/>
          </ac:spMkLst>
        </pc:spChg>
      </pc:sldChg>
      <pc:sldChg chg="modSp mod">
        <pc:chgData name="Toby Donaldson" userId="2e6e5431-bb17-4c41-9985-d39c50d83c73" providerId="ADAL" clId="{0DEFDA1C-3182-411E-9AE9-5C0C0C65F9DA}" dt="2024-10-07T06:08:02.556" v="2089" actId="2711"/>
        <pc:sldMkLst>
          <pc:docMk/>
          <pc:sldMk cId="1214199312" sldId="349"/>
        </pc:sldMkLst>
        <pc:spChg chg="mod">
          <ac:chgData name="Toby Donaldson" userId="2e6e5431-bb17-4c41-9985-d39c50d83c73" providerId="ADAL" clId="{0DEFDA1C-3182-411E-9AE9-5C0C0C65F9DA}" dt="2024-10-07T06:08:02.556" v="2089" actId="2711"/>
          <ac:spMkLst>
            <pc:docMk/>
            <pc:sldMk cId="1214199312" sldId="349"/>
            <ac:spMk id="5" creationId="{FA342AAF-27CB-821D-DDAF-37DF13AB43A8}"/>
          </ac:spMkLst>
        </pc:spChg>
      </pc:sldChg>
      <pc:sldChg chg="addSp modSp mod">
        <pc:chgData name="Toby Donaldson" userId="2e6e5431-bb17-4c41-9985-d39c50d83c73" providerId="ADAL" clId="{0DEFDA1C-3182-411E-9AE9-5C0C0C65F9DA}" dt="2024-10-07T06:09:44.791" v="2173" actId="20577"/>
        <pc:sldMkLst>
          <pc:docMk/>
          <pc:sldMk cId="1723111724" sldId="357"/>
        </pc:sldMkLst>
        <pc:spChg chg="add mod">
          <ac:chgData name="Toby Donaldson" userId="2e6e5431-bb17-4c41-9985-d39c50d83c73" providerId="ADAL" clId="{0DEFDA1C-3182-411E-9AE9-5C0C0C65F9DA}" dt="2024-10-07T06:09:44.791" v="2173" actId="20577"/>
          <ac:spMkLst>
            <pc:docMk/>
            <pc:sldMk cId="1723111724" sldId="357"/>
            <ac:spMk id="3" creationId="{73703495-4CC7-004A-D189-B9ADD18E351C}"/>
          </ac:spMkLst>
        </pc:spChg>
      </pc:sldChg>
      <pc:sldChg chg="addSp delSp modSp mod">
        <pc:chgData name="Toby Donaldson" userId="2e6e5431-bb17-4c41-9985-d39c50d83c73" providerId="ADAL" clId="{0DEFDA1C-3182-411E-9AE9-5C0C0C65F9DA}" dt="2024-10-07T05:59:36.122" v="1957" actId="21"/>
        <pc:sldMkLst>
          <pc:docMk/>
          <pc:sldMk cId="479954462" sldId="359"/>
        </pc:sldMkLst>
        <pc:spChg chg="add del mod">
          <ac:chgData name="Toby Donaldson" userId="2e6e5431-bb17-4c41-9985-d39c50d83c73" providerId="ADAL" clId="{0DEFDA1C-3182-411E-9AE9-5C0C0C65F9DA}" dt="2024-10-07T05:59:32.671" v="1956" actId="21"/>
          <ac:spMkLst>
            <pc:docMk/>
            <pc:sldMk cId="479954462" sldId="359"/>
            <ac:spMk id="5" creationId="{1D391E54-79A1-79A5-8977-FED1B7662039}"/>
          </ac:spMkLst>
        </pc:spChg>
        <pc:spChg chg="add del mod">
          <ac:chgData name="Toby Donaldson" userId="2e6e5431-bb17-4c41-9985-d39c50d83c73" providerId="ADAL" clId="{0DEFDA1C-3182-411E-9AE9-5C0C0C65F9DA}" dt="2024-10-07T05:59:36.122" v="1957" actId="21"/>
          <ac:spMkLst>
            <pc:docMk/>
            <pc:sldMk cId="479954462" sldId="359"/>
            <ac:spMk id="15" creationId="{1509CB10-2D41-280D-9E39-42E445552EB1}"/>
          </ac:spMkLst>
        </pc:spChg>
        <pc:cxnChg chg="add del mod">
          <ac:chgData name="Toby Donaldson" userId="2e6e5431-bb17-4c41-9985-d39c50d83c73" providerId="ADAL" clId="{0DEFDA1C-3182-411E-9AE9-5C0C0C65F9DA}" dt="2024-10-07T05:59:28.415" v="1955" actId="21"/>
          <ac:cxnSpMkLst>
            <pc:docMk/>
            <pc:sldMk cId="479954462" sldId="359"/>
            <ac:cxnSpMk id="3" creationId="{C15F7B59-C13D-A114-89B8-0ABE157FCD86}"/>
          </ac:cxnSpMkLst>
        </pc:cxnChg>
        <pc:cxnChg chg="add del mod">
          <ac:chgData name="Toby Donaldson" userId="2e6e5431-bb17-4c41-9985-d39c50d83c73" providerId="ADAL" clId="{0DEFDA1C-3182-411E-9AE9-5C0C0C65F9DA}" dt="2024-10-07T05:59:26.936" v="1954" actId="21"/>
          <ac:cxnSpMkLst>
            <pc:docMk/>
            <pc:sldMk cId="479954462" sldId="359"/>
            <ac:cxnSpMk id="14" creationId="{16FCD07D-4548-130E-208C-0E5F8A273FD6}"/>
          </ac:cxnSpMkLst>
        </pc:cxnChg>
      </pc:sldChg>
      <pc:sldChg chg="addSp delSp modSp mod">
        <pc:chgData name="Toby Donaldson" userId="2e6e5431-bb17-4c41-9985-d39c50d83c73" providerId="ADAL" clId="{0DEFDA1C-3182-411E-9AE9-5C0C0C65F9DA}" dt="2024-10-07T06:13:35.269" v="2328" actId="1076"/>
        <pc:sldMkLst>
          <pc:docMk/>
          <pc:sldMk cId="1494824162" sldId="361"/>
        </pc:sldMkLst>
        <pc:spChg chg="add mod">
          <ac:chgData name="Toby Donaldson" userId="2e6e5431-bb17-4c41-9985-d39c50d83c73" providerId="ADAL" clId="{0DEFDA1C-3182-411E-9AE9-5C0C0C65F9DA}" dt="2024-10-07T06:12:09.952" v="2202" actId="12789"/>
          <ac:spMkLst>
            <pc:docMk/>
            <pc:sldMk cId="1494824162" sldId="361"/>
            <ac:spMk id="3" creationId="{246D36F3-EE55-B054-A788-7A712721EF37}"/>
          </ac:spMkLst>
        </pc:spChg>
        <pc:spChg chg="add mod">
          <ac:chgData name="Toby Donaldson" userId="2e6e5431-bb17-4c41-9985-d39c50d83c73" providerId="ADAL" clId="{0DEFDA1C-3182-411E-9AE9-5C0C0C65F9DA}" dt="2024-10-07T06:12:24.706" v="2204" actId="1076"/>
          <ac:spMkLst>
            <pc:docMk/>
            <pc:sldMk cId="1494824162" sldId="361"/>
            <ac:spMk id="5" creationId="{9A56E525-1F25-98C6-B5A4-16C8B3237270}"/>
          </ac:spMkLst>
        </pc:spChg>
        <pc:spChg chg="add mod">
          <ac:chgData name="Toby Donaldson" userId="2e6e5431-bb17-4c41-9985-d39c50d83c73" providerId="ADAL" clId="{0DEFDA1C-3182-411E-9AE9-5C0C0C65F9DA}" dt="2024-10-07T06:12:36.238" v="2211" actId="1076"/>
          <ac:spMkLst>
            <pc:docMk/>
            <pc:sldMk cId="1494824162" sldId="361"/>
            <ac:spMk id="6" creationId="{5AA6DCB7-10CA-7C27-62A7-87A964E15684}"/>
          </ac:spMkLst>
        </pc:spChg>
        <pc:spChg chg="del">
          <ac:chgData name="Toby Donaldson" userId="2e6e5431-bb17-4c41-9985-d39c50d83c73" providerId="ADAL" clId="{0DEFDA1C-3182-411E-9AE9-5C0C0C65F9DA}" dt="2024-10-07T06:10:59.544" v="2174" actId="21"/>
          <ac:spMkLst>
            <pc:docMk/>
            <pc:sldMk cId="1494824162" sldId="361"/>
            <ac:spMk id="7" creationId="{344A218B-6F05-1F9E-B612-5D8274E672BC}"/>
          </ac:spMkLst>
        </pc:spChg>
        <pc:spChg chg="mod">
          <ac:chgData name="Toby Donaldson" userId="2e6e5431-bb17-4c41-9985-d39c50d83c73" providerId="ADAL" clId="{0DEFDA1C-3182-411E-9AE9-5C0C0C65F9DA}" dt="2024-10-07T06:12:09.952" v="2202" actId="12789"/>
          <ac:spMkLst>
            <pc:docMk/>
            <pc:sldMk cId="1494824162" sldId="361"/>
            <ac:spMk id="8" creationId="{EE098977-3E1F-A18D-5A44-485CC14A1EA3}"/>
          </ac:spMkLst>
        </pc:spChg>
        <pc:spChg chg="add mod">
          <ac:chgData name="Toby Donaldson" userId="2e6e5431-bb17-4c41-9985-d39c50d83c73" providerId="ADAL" clId="{0DEFDA1C-3182-411E-9AE9-5C0C0C65F9DA}" dt="2024-10-07T06:13:31.869" v="2327" actId="113"/>
          <ac:spMkLst>
            <pc:docMk/>
            <pc:sldMk cId="1494824162" sldId="361"/>
            <ac:spMk id="9" creationId="{0E0F7CCE-D6CA-3734-A726-190D7CC1AA94}"/>
          </ac:spMkLst>
        </pc:spChg>
        <pc:spChg chg="add mod">
          <ac:chgData name="Toby Donaldson" userId="2e6e5431-bb17-4c41-9985-d39c50d83c73" providerId="ADAL" clId="{0DEFDA1C-3182-411E-9AE9-5C0C0C65F9DA}" dt="2024-10-07T06:13:35.269" v="2328" actId="1076"/>
          <ac:spMkLst>
            <pc:docMk/>
            <pc:sldMk cId="1494824162" sldId="361"/>
            <ac:spMk id="10" creationId="{8E9B3DD1-9BED-BE11-007E-C155EFB48D69}"/>
          </ac:spMkLst>
        </pc:spChg>
      </pc:sldChg>
      <pc:sldChg chg="addSp modSp mod">
        <pc:chgData name="Toby Donaldson" userId="2e6e5431-bb17-4c41-9985-d39c50d83c73" providerId="ADAL" clId="{0DEFDA1C-3182-411E-9AE9-5C0C0C65F9DA}" dt="2024-10-07T06:06:22.063" v="2087" actId="113"/>
        <pc:sldMkLst>
          <pc:docMk/>
          <pc:sldMk cId="876541978" sldId="362"/>
        </pc:sldMkLst>
        <pc:spChg chg="mod">
          <ac:chgData name="Toby Donaldson" userId="2e6e5431-bb17-4c41-9985-d39c50d83c73" providerId="ADAL" clId="{0DEFDA1C-3182-411E-9AE9-5C0C0C65F9DA}" dt="2024-10-07T06:05:04.388" v="1984" actId="207"/>
          <ac:spMkLst>
            <pc:docMk/>
            <pc:sldMk cId="876541978" sldId="362"/>
            <ac:spMk id="5" creationId="{546D0B5B-59C7-B4BE-1596-8B3CB431A388}"/>
          </ac:spMkLst>
        </pc:spChg>
        <pc:spChg chg="mod">
          <ac:chgData name="Toby Donaldson" userId="2e6e5431-bb17-4c41-9985-d39c50d83c73" providerId="ADAL" clId="{0DEFDA1C-3182-411E-9AE9-5C0C0C65F9DA}" dt="2024-10-07T06:05:39.326" v="1985" actId="1076"/>
          <ac:spMkLst>
            <pc:docMk/>
            <pc:sldMk cId="876541978" sldId="362"/>
            <ac:spMk id="7" creationId="{1AFC7EE4-DC2D-1236-74E8-42FAFE37A2C2}"/>
          </ac:spMkLst>
        </pc:spChg>
        <pc:spChg chg="mod">
          <ac:chgData name="Toby Donaldson" userId="2e6e5431-bb17-4c41-9985-d39c50d83c73" providerId="ADAL" clId="{0DEFDA1C-3182-411E-9AE9-5C0C0C65F9DA}" dt="2024-10-07T06:04:58.843" v="1983" actId="207"/>
          <ac:spMkLst>
            <pc:docMk/>
            <pc:sldMk cId="876541978" sldId="362"/>
            <ac:spMk id="8" creationId="{84FA98D7-0AFF-07AD-9CF8-FEFE045200D1}"/>
          </ac:spMkLst>
        </pc:spChg>
        <pc:spChg chg="mod">
          <ac:chgData name="Toby Donaldson" userId="2e6e5431-bb17-4c41-9985-d39c50d83c73" providerId="ADAL" clId="{0DEFDA1C-3182-411E-9AE9-5C0C0C65F9DA}" dt="2024-10-07T06:03:03.104" v="1961" actId="1076"/>
          <ac:spMkLst>
            <pc:docMk/>
            <pc:sldMk cId="876541978" sldId="362"/>
            <ac:spMk id="11" creationId="{2C5995F6-479C-CBBC-1BB6-89E6E992C8E6}"/>
          </ac:spMkLst>
        </pc:spChg>
        <pc:spChg chg="add mod">
          <ac:chgData name="Toby Donaldson" userId="2e6e5431-bb17-4c41-9985-d39c50d83c73" providerId="ADAL" clId="{0DEFDA1C-3182-411E-9AE9-5C0C0C65F9DA}" dt="2024-10-07T06:04:39.323" v="1982" actId="1076"/>
          <ac:spMkLst>
            <pc:docMk/>
            <pc:sldMk cId="876541978" sldId="362"/>
            <ac:spMk id="19" creationId="{2CF12471-70F0-9634-123F-FCA482524B12}"/>
          </ac:spMkLst>
        </pc:spChg>
        <pc:spChg chg="add mod">
          <ac:chgData name="Toby Donaldson" userId="2e6e5431-bb17-4c41-9985-d39c50d83c73" providerId="ADAL" clId="{0DEFDA1C-3182-411E-9AE9-5C0C0C65F9DA}" dt="2024-10-07T06:04:32.933" v="1981" actId="1076"/>
          <ac:spMkLst>
            <pc:docMk/>
            <pc:sldMk cId="876541978" sldId="362"/>
            <ac:spMk id="20" creationId="{C48D5572-B67B-0E19-1DCB-F94432BF18E3}"/>
          </ac:spMkLst>
        </pc:spChg>
        <pc:spChg chg="add mod">
          <ac:chgData name="Toby Donaldson" userId="2e6e5431-bb17-4c41-9985-d39c50d83c73" providerId="ADAL" clId="{0DEFDA1C-3182-411E-9AE9-5C0C0C65F9DA}" dt="2024-10-07T06:06:22.063" v="2087" actId="113"/>
          <ac:spMkLst>
            <pc:docMk/>
            <pc:sldMk cId="876541978" sldId="362"/>
            <ac:spMk id="23" creationId="{003B265A-F6A8-499D-E38B-942950E8923A}"/>
          </ac:spMkLst>
        </pc:spChg>
        <pc:cxnChg chg="add mod">
          <ac:chgData name="Toby Donaldson" userId="2e6e5431-bb17-4c41-9985-d39c50d83c73" providerId="ADAL" clId="{0DEFDA1C-3182-411E-9AE9-5C0C0C65F9DA}" dt="2024-10-07T06:02:40.900" v="1959" actId="1076"/>
          <ac:cxnSpMkLst>
            <pc:docMk/>
            <pc:sldMk cId="876541978" sldId="362"/>
            <ac:cxnSpMk id="3" creationId="{7953FCFB-96FB-CC3A-B376-F0E251180513}"/>
          </ac:cxnSpMkLst>
        </pc:cxnChg>
        <pc:cxnChg chg="mod">
          <ac:chgData name="Toby Donaldson" userId="2e6e5431-bb17-4c41-9985-d39c50d83c73" providerId="ADAL" clId="{0DEFDA1C-3182-411E-9AE9-5C0C0C65F9DA}" dt="2024-10-07T06:03:35.950" v="1966" actId="14100"/>
          <ac:cxnSpMkLst>
            <pc:docMk/>
            <pc:sldMk cId="876541978" sldId="362"/>
            <ac:cxnSpMk id="13" creationId="{469F1475-D4DF-D749-9EA9-3B502F704B65}"/>
          </ac:cxnSpMkLst>
        </pc:cxnChg>
        <pc:cxnChg chg="mod">
          <ac:chgData name="Toby Donaldson" userId="2e6e5431-bb17-4c41-9985-d39c50d83c73" providerId="ADAL" clId="{0DEFDA1C-3182-411E-9AE9-5C0C0C65F9DA}" dt="2024-10-07T06:02:51.519" v="1960" actId="14100"/>
          <ac:cxnSpMkLst>
            <pc:docMk/>
            <pc:sldMk cId="876541978" sldId="362"/>
            <ac:cxnSpMk id="21" creationId="{B9052BE9-79FA-21E3-04F5-D79D36828ECA}"/>
          </ac:cxnSpMkLst>
        </pc:cxnChg>
        <pc:cxnChg chg="mod">
          <ac:chgData name="Toby Donaldson" userId="2e6e5431-bb17-4c41-9985-d39c50d83c73" providerId="ADAL" clId="{0DEFDA1C-3182-411E-9AE9-5C0C0C65F9DA}" dt="2024-10-07T06:03:30.051" v="1965" actId="14100"/>
          <ac:cxnSpMkLst>
            <pc:docMk/>
            <pc:sldMk cId="876541978" sldId="362"/>
            <ac:cxnSpMk id="22" creationId="{B494FEF7-CFE4-6889-6E88-D03B759A09E0}"/>
          </ac:cxnSpMkLst>
        </pc:cxnChg>
      </pc:sldChg>
      <pc:sldChg chg="addSp delSp modSp add mod">
        <pc:chgData name="Toby Donaldson" userId="2e6e5431-bb17-4c41-9985-d39c50d83c73" providerId="ADAL" clId="{0DEFDA1C-3182-411E-9AE9-5C0C0C65F9DA}" dt="2024-10-07T05:35:22.645" v="645" actId="5793"/>
        <pc:sldMkLst>
          <pc:docMk/>
          <pc:sldMk cId="1016439760" sldId="372"/>
        </pc:sldMkLst>
        <pc:spChg chg="del">
          <ac:chgData name="Toby Donaldson" userId="2e6e5431-bb17-4c41-9985-d39c50d83c73" providerId="ADAL" clId="{0DEFDA1C-3182-411E-9AE9-5C0C0C65F9DA}" dt="2024-10-07T05:24:01.686" v="4" actId="21"/>
          <ac:spMkLst>
            <pc:docMk/>
            <pc:sldMk cId="1016439760" sldId="372"/>
            <ac:spMk id="3" creationId="{D17B146A-7011-DE57-0EA3-8277AED0B2A0}"/>
          </ac:spMkLst>
        </pc:spChg>
        <pc:spChg chg="del">
          <ac:chgData name="Toby Donaldson" userId="2e6e5431-bb17-4c41-9985-d39c50d83c73" providerId="ADAL" clId="{0DEFDA1C-3182-411E-9AE9-5C0C0C65F9DA}" dt="2024-10-07T05:24:05.158" v="5" actId="21"/>
          <ac:spMkLst>
            <pc:docMk/>
            <pc:sldMk cId="1016439760" sldId="372"/>
            <ac:spMk id="5" creationId="{EBA98ABD-237E-C637-1A44-63DD8357AC03}"/>
          </ac:spMkLst>
        </pc:spChg>
        <pc:spChg chg="del">
          <ac:chgData name="Toby Donaldson" userId="2e6e5431-bb17-4c41-9985-d39c50d83c73" providerId="ADAL" clId="{0DEFDA1C-3182-411E-9AE9-5C0C0C65F9DA}" dt="2024-10-07T05:24:00.302" v="3" actId="21"/>
          <ac:spMkLst>
            <pc:docMk/>
            <pc:sldMk cId="1016439760" sldId="372"/>
            <ac:spMk id="6" creationId="{98C3C0DB-66F2-AF35-A473-82CA204BB8C1}"/>
          </ac:spMkLst>
        </pc:spChg>
        <pc:spChg chg="del">
          <ac:chgData name="Toby Donaldson" userId="2e6e5431-bb17-4c41-9985-d39c50d83c73" providerId="ADAL" clId="{0DEFDA1C-3182-411E-9AE9-5C0C0C65F9DA}" dt="2024-10-07T05:24:29.096" v="8" actId="21"/>
          <ac:spMkLst>
            <pc:docMk/>
            <pc:sldMk cId="1016439760" sldId="372"/>
            <ac:spMk id="7" creationId="{DB246D4B-E84F-C997-EE7B-3353FA1BC475}"/>
          </ac:spMkLst>
        </pc:spChg>
        <pc:spChg chg="del mod">
          <ac:chgData name="Toby Donaldson" userId="2e6e5431-bb17-4c41-9985-d39c50d83c73" providerId="ADAL" clId="{0DEFDA1C-3182-411E-9AE9-5C0C0C65F9DA}" dt="2024-10-07T05:33:43.736" v="342" actId="21"/>
          <ac:spMkLst>
            <pc:docMk/>
            <pc:sldMk cId="1016439760" sldId="372"/>
            <ac:spMk id="8" creationId="{D8FAC789-B47F-0874-97F0-A56C15B4EA61}"/>
          </ac:spMkLst>
        </pc:spChg>
        <pc:spChg chg="mod">
          <ac:chgData name="Toby Donaldson" userId="2e6e5431-bb17-4c41-9985-d39c50d83c73" providerId="ADAL" clId="{0DEFDA1C-3182-411E-9AE9-5C0C0C65F9DA}" dt="2024-10-07T05:34:38.345" v="520" actId="113"/>
          <ac:spMkLst>
            <pc:docMk/>
            <pc:sldMk cId="1016439760" sldId="372"/>
            <ac:spMk id="9" creationId="{B7021E92-B8E6-202F-2562-38750FA79F9D}"/>
          </ac:spMkLst>
        </pc:spChg>
        <pc:spChg chg="del">
          <ac:chgData name="Toby Donaldson" userId="2e6e5431-bb17-4c41-9985-d39c50d83c73" providerId="ADAL" clId="{0DEFDA1C-3182-411E-9AE9-5C0C0C65F9DA}" dt="2024-10-07T05:24:05.158" v="5" actId="21"/>
          <ac:spMkLst>
            <pc:docMk/>
            <pc:sldMk cId="1016439760" sldId="372"/>
            <ac:spMk id="10" creationId="{C7436105-BF94-045F-EA83-2A3DC5F7DCA0}"/>
          </ac:spMkLst>
        </pc:spChg>
        <pc:spChg chg="add del mod">
          <ac:chgData name="Toby Donaldson" userId="2e6e5431-bb17-4c41-9985-d39c50d83c73" providerId="ADAL" clId="{0DEFDA1C-3182-411E-9AE9-5C0C0C65F9DA}" dt="2024-10-07T05:33:43.736" v="342" actId="21"/>
          <ac:spMkLst>
            <pc:docMk/>
            <pc:sldMk cId="1016439760" sldId="372"/>
            <ac:spMk id="11" creationId="{E0BBCB83-77B4-F37D-8FF7-FC6F901D208A}"/>
          </ac:spMkLst>
        </pc:spChg>
        <pc:spChg chg="add del mod">
          <ac:chgData name="Toby Donaldson" userId="2e6e5431-bb17-4c41-9985-d39c50d83c73" providerId="ADAL" clId="{0DEFDA1C-3182-411E-9AE9-5C0C0C65F9DA}" dt="2024-10-07T05:33:43.736" v="342" actId="21"/>
          <ac:spMkLst>
            <pc:docMk/>
            <pc:sldMk cId="1016439760" sldId="372"/>
            <ac:spMk id="12" creationId="{6720BAE8-98A1-C7CC-2B06-0CF3C3FCF333}"/>
          </ac:spMkLst>
        </pc:spChg>
        <pc:spChg chg="add mod">
          <ac:chgData name="Toby Donaldson" userId="2e6e5431-bb17-4c41-9985-d39c50d83c73" providerId="ADAL" clId="{0DEFDA1C-3182-411E-9AE9-5C0C0C65F9DA}" dt="2024-10-07T05:29:50.887" v="181" actId="1076"/>
          <ac:spMkLst>
            <pc:docMk/>
            <pc:sldMk cId="1016439760" sldId="372"/>
            <ac:spMk id="15" creationId="{1509CB10-2D41-280D-9E39-42E445552EB1}"/>
          </ac:spMkLst>
        </pc:spChg>
        <pc:spChg chg="add del mod">
          <ac:chgData name="Toby Donaldson" userId="2e6e5431-bb17-4c41-9985-d39c50d83c73" providerId="ADAL" clId="{0DEFDA1C-3182-411E-9AE9-5C0C0C65F9DA}" dt="2024-10-07T05:33:43.736" v="342" actId="21"/>
          <ac:spMkLst>
            <pc:docMk/>
            <pc:sldMk cId="1016439760" sldId="372"/>
            <ac:spMk id="16" creationId="{2F36F625-F82D-C7BB-6848-C039F7283A9B}"/>
          </ac:spMkLst>
        </pc:spChg>
        <pc:spChg chg="add del mod">
          <ac:chgData name="Toby Donaldson" userId="2e6e5431-bb17-4c41-9985-d39c50d83c73" providerId="ADAL" clId="{0DEFDA1C-3182-411E-9AE9-5C0C0C65F9DA}" dt="2024-10-07T05:33:43.736" v="342" actId="21"/>
          <ac:spMkLst>
            <pc:docMk/>
            <pc:sldMk cId="1016439760" sldId="372"/>
            <ac:spMk id="20" creationId="{BAA7E1D1-A5CA-B6BE-5F84-244164327863}"/>
          </ac:spMkLst>
        </pc:spChg>
        <pc:spChg chg="add del mod">
          <ac:chgData name="Toby Donaldson" userId="2e6e5431-bb17-4c41-9985-d39c50d83c73" providerId="ADAL" clId="{0DEFDA1C-3182-411E-9AE9-5C0C0C65F9DA}" dt="2024-10-07T05:33:43.736" v="342" actId="21"/>
          <ac:spMkLst>
            <pc:docMk/>
            <pc:sldMk cId="1016439760" sldId="372"/>
            <ac:spMk id="24" creationId="{32123732-6B0A-903B-2EEB-8A5564E48511}"/>
          </ac:spMkLst>
        </pc:spChg>
        <pc:spChg chg="add mod">
          <ac:chgData name="Toby Donaldson" userId="2e6e5431-bb17-4c41-9985-d39c50d83c73" providerId="ADAL" clId="{0DEFDA1C-3182-411E-9AE9-5C0C0C65F9DA}" dt="2024-10-07T05:35:22.645" v="645" actId="5793"/>
          <ac:spMkLst>
            <pc:docMk/>
            <pc:sldMk cId="1016439760" sldId="372"/>
            <ac:spMk id="28" creationId="{CD200C70-5A34-FE76-B53F-832CD6E9498C}"/>
          </ac:spMkLst>
        </pc:spChg>
        <pc:cxnChg chg="add mod">
          <ac:chgData name="Toby Donaldson" userId="2e6e5431-bb17-4c41-9985-d39c50d83c73" providerId="ADAL" clId="{0DEFDA1C-3182-411E-9AE9-5C0C0C65F9DA}" dt="2024-10-07T05:29:33.857" v="146" actId="1076"/>
          <ac:cxnSpMkLst>
            <pc:docMk/>
            <pc:sldMk cId="1016439760" sldId="372"/>
            <ac:cxnSpMk id="14" creationId="{16FCD07D-4548-130E-208C-0E5F8A273FD6}"/>
          </ac:cxnSpMkLst>
        </pc:cxnChg>
        <pc:cxnChg chg="add del mod">
          <ac:chgData name="Toby Donaldson" userId="2e6e5431-bb17-4c41-9985-d39c50d83c73" providerId="ADAL" clId="{0DEFDA1C-3182-411E-9AE9-5C0C0C65F9DA}" dt="2024-10-07T05:33:48.053" v="343" actId="21"/>
          <ac:cxnSpMkLst>
            <pc:docMk/>
            <pc:sldMk cId="1016439760" sldId="372"/>
            <ac:cxnSpMk id="18" creationId="{45B05932-DF0D-C296-794C-3BE219D0F910}"/>
          </ac:cxnSpMkLst>
        </pc:cxnChg>
        <pc:cxnChg chg="add del">
          <ac:chgData name="Toby Donaldson" userId="2e6e5431-bb17-4c41-9985-d39c50d83c73" providerId="ADAL" clId="{0DEFDA1C-3182-411E-9AE9-5C0C0C65F9DA}" dt="2024-10-07T05:33:48.053" v="343" actId="21"/>
          <ac:cxnSpMkLst>
            <pc:docMk/>
            <pc:sldMk cId="1016439760" sldId="372"/>
            <ac:cxnSpMk id="22" creationId="{AAA8D236-5F59-8A40-56A7-6BFC9C0EBDB9}"/>
          </ac:cxnSpMkLst>
        </pc:cxnChg>
        <pc:cxnChg chg="add del mod">
          <ac:chgData name="Toby Donaldson" userId="2e6e5431-bb17-4c41-9985-d39c50d83c73" providerId="ADAL" clId="{0DEFDA1C-3182-411E-9AE9-5C0C0C65F9DA}" dt="2024-10-07T05:33:48.053" v="343" actId="21"/>
          <ac:cxnSpMkLst>
            <pc:docMk/>
            <pc:sldMk cId="1016439760" sldId="372"/>
            <ac:cxnSpMk id="26" creationId="{22BAAF64-53B3-AABB-6C55-7809EAE01CBA}"/>
          </ac:cxnSpMkLst>
        </pc:cxnChg>
      </pc:sldChg>
      <pc:sldChg chg="addSp delSp modSp add mod">
        <pc:chgData name="Toby Donaldson" userId="2e6e5431-bb17-4c41-9985-d39c50d83c73" providerId="ADAL" clId="{0DEFDA1C-3182-411E-9AE9-5C0C0C65F9DA}" dt="2024-10-07T05:36:07.624" v="648"/>
        <pc:sldMkLst>
          <pc:docMk/>
          <pc:sldMk cId="2270743596" sldId="373"/>
        </pc:sldMkLst>
        <pc:spChg chg="add mod">
          <ac:chgData name="Toby Donaldson" userId="2e6e5431-bb17-4c41-9985-d39c50d83c73" providerId="ADAL" clId="{0DEFDA1C-3182-411E-9AE9-5C0C0C65F9DA}" dt="2024-10-07T05:36:07.624" v="648"/>
          <ac:spMkLst>
            <pc:docMk/>
            <pc:sldMk cId="2270743596" sldId="373"/>
            <ac:spMk id="3" creationId="{949F1C00-EC7D-6215-F8E3-CF398F11A5A4}"/>
          </ac:spMkLst>
        </pc:spChg>
        <pc:spChg chg="del">
          <ac:chgData name="Toby Donaldson" userId="2e6e5431-bb17-4c41-9985-d39c50d83c73" providerId="ADAL" clId="{0DEFDA1C-3182-411E-9AE9-5C0C0C65F9DA}" dt="2024-10-07T05:35:48.865" v="647" actId="21"/>
          <ac:spMkLst>
            <pc:docMk/>
            <pc:sldMk cId="2270743596" sldId="373"/>
            <ac:spMk id="11" creationId="{E0BBCB83-77B4-F37D-8FF7-FC6F901D208A}"/>
          </ac:spMkLst>
        </pc:spChg>
        <pc:spChg chg="del">
          <ac:chgData name="Toby Donaldson" userId="2e6e5431-bb17-4c41-9985-d39c50d83c73" providerId="ADAL" clId="{0DEFDA1C-3182-411E-9AE9-5C0C0C65F9DA}" dt="2024-10-07T05:35:48.865" v="647" actId="21"/>
          <ac:spMkLst>
            <pc:docMk/>
            <pc:sldMk cId="2270743596" sldId="373"/>
            <ac:spMk id="12" creationId="{6720BAE8-98A1-C7CC-2B06-0CF3C3FCF333}"/>
          </ac:spMkLst>
        </pc:spChg>
        <pc:spChg chg="del">
          <ac:chgData name="Toby Donaldson" userId="2e6e5431-bb17-4c41-9985-d39c50d83c73" providerId="ADAL" clId="{0DEFDA1C-3182-411E-9AE9-5C0C0C65F9DA}" dt="2024-10-07T05:35:48.865" v="647" actId="21"/>
          <ac:spMkLst>
            <pc:docMk/>
            <pc:sldMk cId="2270743596" sldId="373"/>
            <ac:spMk id="16" creationId="{2F36F625-F82D-C7BB-6848-C039F7283A9B}"/>
          </ac:spMkLst>
        </pc:spChg>
        <pc:spChg chg="del">
          <ac:chgData name="Toby Donaldson" userId="2e6e5431-bb17-4c41-9985-d39c50d83c73" providerId="ADAL" clId="{0DEFDA1C-3182-411E-9AE9-5C0C0C65F9DA}" dt="2024-10-07T05:35:48.865" v="647" actId="21"/>
          <ac:spMkLst>
            <pc:docMk/>
            <pc:sldMk cId="2270743596" sldId="373"/>
            <ac:spMk id="20" creationId="{BAA7E1D1-A5CA-B6BE-5F84-244164327863}"/>
          </ac:spMkLst>
        </pc:spChg>
        <pc:spChg chg="del">
          <ac:chgData name="Toby Donaldson" userId="2e6e5431-bb17-4c41-9985-d39c50d83c73" providerId="ADAL" clId="{0DEFDA1C-3182-411E-9AE9-5C0C0C65F9DA}" dt="2024-10-07T05:35:48.865" v="647" actId="21"/>
          <ac:spMkLst>
            <pc:docMk/>
            <pc:sldMk cId="2270743596" sldId="373"/>
            <ac:spMk id="24" creationId="{32123732-6B0A-903B-2EEB-8A5564E48511}"/>
          </ac:spMkLst>
        </pc:spChg>
        <pc:cxnChg chg="add mod">
          <ac:chgData name="Toby Donaldson" userId="2e6e5431-bb17-4c41-9985-d39c50d83c73" providerId="ADAL" clId="{0DEFDA1C-3182-411E-9AE9-5C0C0C65F9DA}" dt="2024-10-07T05:36:07.624" v="648"/>
          <ac:cxnSpMkLst>
            <pc:docMk/>
            <pc:sldMk cId="2270743596" sldId="373"/>
            <ac:cxnSpMk id="5" creationId="{E5192003-AAF2-327A-6F94-8E26723E4AC4}"/>
          </ac:cxnSpMkLst>
        </pc:cxnChg>
        <pc:cxnChg chg="del mod">
          <ac:chgData name="Toby Donaldson" userId="2e6e5431-bb17-4c41-9985-d39c50d83c73" providerId="ADAL" clId="{0DEFDA1C-3182-411E-9AE9-5C0C0C65F9DA}" dt="2024-10-07T05:35:48.865" v="647" actId="21"/>
          <ac:cxnSpMkLst>
            <pc:docMk/>
            <pc:sldMk cId="2270743596" sldId="373"/>
            <ac:cxnSpMk id="18" creationId="{45B05932-DF0D-C296-794C-3BE219D0F910}"/>
          </ac:cxnSpMkLst>
        </pc:cxnChg>
        <pc:cxnChg chg="del">
          <ac:chgData name="Toby Donaldson" userId="2e6e5431-bb17-4c41-9985-d39c50d83c73" providerId="ADAL" clId="{0DEFDA1C-3182-411E-9AE9-5C0C0C65F9DA}" dt="2024-10-07T05:35:48.865" v="647" actId="21"/>
          <ac:cxnSpMkLst>
            <pc:docMk/>
            <pc:sldMk cId="2270743596" sldId="373"/>
            <ac:cxnSpMk id="22" creationId="{AAA8D236-5F59-8A40-56A7-6BFC9C0EBDB9}"/>
          </ac:cxnSpMkLst>
        </pc:cxnChg>
        <pc:cxnChg chg="del mod">
          <ac:chgData name="Toby Donaldson" userId="2e6e5431-bb17-4c41-9985-d39c50d83c73" providerId="ADAL" clId="{0DEFDA1C-3182-411E-9AE9-5C0C0C65F9DA}" dt="2024-10-07T05:35:48.865" v="647" actId="21"/>
          <ac:cxnSpMkLst>
            <pc:docMk/>
            <pc:sldMk cId="2270743596" sldId="373"/>
            <ac:cxnSpMk id="26" creationId="{22BAAF64-53B3-AABB-6C55-7809EAE01CBA}"/>
          </ac:cxnSpMkLst>
        </pc:cxnChg>
      </pc:sldChg>
      <pc:sldChg chg="delSp modSp add mod">
        <pc:chgData name="Toby Donaldson" userId="2e6e5431-bb17-4c41-9985-d39c50d83c73" providerId="ADAL" clId="{0DEFDA1C-3182-411E-9AE9-5C0C0C65F9DA}" dt="2024-10-07T05:40:40.943" v="873" actId="21"/>
        <pc:sldMkLst>
          <pc:docMk/>
          <pc:sldMk cId="692975195" sldId="374"/>
        </pc:sldMkLst>
        <pc:spChg chg="mod">
          <ac:chgData name="Toby Donaldson" userId="2e6e5431-bb17-4c41-9985-d39c50d83c73" providerId="ADAL" clId="{0DEFDA1C-3182-411E-9AE9-5C0C0C65F9DA}" dt="2024-10-07T05:39:31.678" v="863" actId="20577"/>
          <ac:spMkLst>
            <pc:docMk/>
            <pc:sldMk cId="692975195" sldId="374"/>
            <ac:spMk id="9" creationId="{B7021E92-B8E6-202F-2562-38750FA79F9D}"/>
          </ac:spMkLst>
        </pc:spChg>
        <pc:spChg chg="del">
          <ac:chgData name="Toby Donaldson" userId="2e6e5431-bb17-4c41-9985-d39c50d83c73" providerId="ADAL" clId="{0DEFDA1C-3182-411E-9AE9-5C0C0C65F9DA}" dt="2024-10-07T05:36:59.573" v="654" actId="21"/>
          <ac:spMkLst>
            <pc:docMk/>
            <pc:sldMk cId="692975195" sldId="374"/>
            <ac:spMk id="12" creationId="{6720BAE8-98A1-C7CC-2B06-0CF3C3FCF333}"/>
          </ac:spMkLst>
        </pc:spChg>
        <pc:spChg chg="del mod">
          <ac:chgData name="Toby Donaldson" userId="2e6e5431-bb17-4c41-9985-d39c50d83c73" providerId="ADAL" clId="{0DEFDA1C-3182-411E-9AE9-5C0C0C65F9DA}" dt="2024-10-07T05:40:40.943" v="873" actId="21"/>
          <ac:spMkLst>
            <pc:docMk/>
            <pc:sldMk cId="692975195" sldId="374"/>
            <ac:spMk id="16" creationId="{2F36F625-F82D-C7BB-6848-C039F7283A9B}"/>
          </ac:spMkLst>
        </pc:spChg>
        <pc:spChg chg="del mod">
          <ac:chgData name="Toby Donaldson" userId="2e6e5431-bb17-4c41-9985-d39c50d83c73" providerId="ADAL" clId="{0DEFDA1C-3182-411E-9AE9-5C0C0C65F9DA}" dt="2024-10-07T05:40:40.943" v="873" actId="21"/>
          <ac:spMkLst>
            <pc:docMk/>
            <pc:sldMk cId="692975195" sldId="374"/>
            <ac:spMk id="20" creationId="{BAA7E1D1-A5CA-B6BE-5F84-244164327863}"/>
          </ac:spMkLst>
        </pc:spChg>
        <pc:spChg chg="del mod">
          <ac:chgData name="Toby Donaldson" userId="2e6e5431-bb17-4c41-9985-d39c50d83c73" providerId="ADAL" clId="{0DEFDA1C-3182-411E-9AE9-5C0C0C65F9DA}" dt="2024-10-07T05:40:40.943" v="873" actId="21"/>
          <ac:spMkLst>
            <pc:docMk/>
            <pc:sldMk cId="692975195" sldId="374"/>
            <ac:spMk id="24" creationId="{32123732-6B0A-903B-2EEB-8A5564E48511}"/>
          </ac:spMkLst>
        </pc:spChg>
        <pc:cxnChg chg="del mod">
          <ac:chgData name="Toby Donaldson" userId="2e6e5431-bb17-4c41-9985-d39c50d83c73" providerId="ADAL" clId="{0DEFDA1C-3182-411E-9AE9-5C0C0C65F9DA}" dt="2024-10-07T05:40:40.943" v="873" actId="21"/>
          <ac:cxnSpMkLst>
            <pc:docMk/>
            <pc:sldMk cId="692975195" sldId="374"/>
            <ac:cxnSpMk id="18" creationId="{45B05932-DF0D-C296-794C-3BE219D0F910}"/>
          </ac:cxnSpMkLst>
        </pc:cxnChg>
        <pc:cxnChg chg="del mod">
          <ac:chgData name="Toby Donaldson" userId="2e6e5431-bb17-4c41-9985-d39c50d83c73" providerId="ADAL" clId="{0DEFDA1C-3182-411E-9AE9-5C0C0C65F9DA}" dt="2024-10-07T05:40:40.943" v="873" actId="21"/>
          <ac:cxnSpMkLst>
            <pc:docMk/>
            <pc:sldMk cId="692975195" sldId="374"/>
            <ac:cxnSpMk id="22" creationId="{AAA8D236-5F59-8A40-56A7-6BFC9C0EBDB9}"/>
          </ac:cxnSpMkLst>
        </pc:cxnChg>
        <pc:cxnChg chg="del mod">
          <ac:chgData name="Toby Donaldson" userId="2e6e5431-bb17-4c41-9985-d39c50d83c73" providerId="ADAL" clId="{0DEFDA1C-3182-411E-9AE9-5C0C0C65F9DA}" dt="2024-10-07T05:40:40.943" v="873" actId="21"/>
          <ac:cxnSpMkLst>
            <pc:docMk/>
            <pc:sldMk cId="692975195" sldId="374"/>
            <ac:cxnSpMk id="26" creationId="{22BAAF64-53B3-AABB-6C55-7809EAE01CBA}"/>
          </ac:cxnSpMkLst>
        </pc:cxnChg>
      </pc:sldChg>
      <pc:sldChg chg="addSp modSp add">
        <pc:chgData name="Toby Donaldson" userId="2e6e5431-bb17-4c41-9985-d39c50d83c73" providerId="ADAL" clId="{0DEFDA1C-3182-411E-9AE9-5C0C0C65F9DA}" dt="2024-10-07T05:36:24.263" v="650"/>
        <pc:sldMkLst>
          <pc:docMk/>
          <pc:sldMk cId="3244514818" sldId="375"/>
        </pc:sldMkLst>
        <pc:spChg chg="add mod">
          <ac:chgData name="Toby Donaldson" userId="2e6e5431-bb17-4c41-9985-d39c50d83c73" providerId="ADAL" clId="{0DEFDA1C-3182-411E-9AE9-5C0C0C65F9DA}" dt="2024-10-07T05:36:24.263" v="650"/>
          <ac:spMkLst>
            <pc:docMk/>
            <pc:sldMk cId="3244514818" sldId="375"/>
            <ac:spMk id="6" creationId="{54B87278-A3CE-86FE-9127-67D575922C31}"/>
          </ac:spMkLst>
        </pc:spChg>
        <pc:cxnChg chg="add mod">
          <ac:chgData name="Toby Donaldson" userId="2e6e5431-bb17-4c41-9985-d39c50d83c73" providerId="ADAL" clId="{0DEFDA1C-3182-411E-9AE9-5C0C0C65F9DA}" dt="2024-10-07T05:36:24.263" v="650"/>
          <ac:cxnSpMkLst>
            <pc:docMk/>
            <pc:sldMk cId="3244514818" sldId="375"/>
            <ac:cxnSpMk id="7" creationId="{6483D6BB-D7E1-3405-517D-0076EA0A25B3}"/>
          </ac:cxnSpMkLst>
        </pc:cxnChg>
      </pc:sldChg>
      <pc:sldChg chg="addSp modSp add">
        <pc:chgData name="Toby Donaldson" userId="2e6e5431-bb17-4c41-9985-d39c50d83c73" providerId="ADAL" clId="{0DEFDA1C-3182-411E-9AE9-5C0C0C65F9DA}" dt="2024-10-07T05:36:45.343" v="652"/>
        <pc:sldMkLst>
          <pc:docMk/>
          <pc:sldMk cId="2628541888" sldId="376"/>
        </pc:sldMkLst>
        <pc:spChg chg="add mod">
          <ac:chgData name="Toby Donaldson" userId="2e6e5431-bb17-4c41-9985-d39c50d83c73" providerId="ADAL" clId="{0DEFDA1C-3182-411E-9AE9-5C0C0C65F9DA}" dt="2024-10-07T05:36:45.343" v="652"/>
          <ac:spMkLst>
            <pc:docMk/>
            <pc:sldMk cId="2628541888" sldId="376"/>
            <ac:spMk id="10" creationId="{8B1FA9CC-CCA1-EFA3-EC01-790658FFA85A}"/>
          </ac:spMkLst>
        </pc:spChg>
        <pc:cxnChg chg="add mod">
          <ac:chgData name="Toby Donaldson" userId="2e6e5431-bb17-4c41-9985-d39c50d83c73" providerId="ADAL" clId="{0DEFDA1C-3182-411E-9AE9-5C0C0C65F9DA}" dt="2024-10-07T05:36:45.343" v="652"/>
          <ac:cxnSpMkLst>
            <pc:docMk/>
            <pc:sldMk cId="2628541888" sldId="376"/>
            <ac:cxnSpMk id="11" creationId="{5AF8F522-F8F8-E800-E3FC-86DB8E01ADC5}"/>
          </ac:cxnSpMkLst>
        </pc:cxnChg>
      </pc:sldChg>
      <pc:sldChg chg="addSp delSp modSp add mod">
        <pc:chgData name="Toby Donaldson" userId="2e6e5431-bb17-4c41-9985-d39c50d83c73" providerId="ADAL" clId="{0DEFDA1C-3182-411E-9AE9-5C0C0C65F9DA}" dt="2024-10-07T05:42:15.183" v="957" actId="20577"/>
        <pc:sldMkLst>
          <pc:docMk/>
          <pc:sldMk cId="710564396" sldId="377"/>
        </pc:sldMkLst>
        <pc:spChg chg="add mod">
          <ac:chgData name="Toby Donaldson" userId="2e6e5431-bb17-4c41-9985-d39c50d83c73" providerId="ADAL" clId="{0DEFDA1C-3182-411E-9AE9-5C0C0C65F9DA}" dt="2024-10-07T05:42:15.183" v="957" actId="20577"/>
          <ac:spMkLst>
            <pc:docMk/>
            <pc:sldMk cId="710564396" sldId="377"/>
            <ac:spMk id="3" creationId="{12867197-BE7C-150D-9213-A415DE26E77B}"/>
          </ac:spMkLst>
        </pc:spChg>
        <pc:spChg chg="del">
          <ac:chgData name="Toby Donaldson" userId="2e6e5431-bb17-4c41-9985-d39c50d83c73" providerId="ADAL" clId="{0DEFDA1C-3182-411E-9AE9-5C0C0C65F9DA}" dt="2024-10-07T05:41:07.303" v="875" actId="21"/>
          <ac:spMkLst>
            <pc:docMk/>
            <pc:sldMk cId="710564396" sldId="377"/>
            <ac:spMk id="9" creationId="{B7021E92-B8E6-202F-2562-38750FA79F9D}"/>
          </ac:spMkLst>
        </pc:spChg>
        <pc:spChg chg="del">
          <ac:chgData name="Toby Donaldson" userId="2e6e5431-bb17-4c41-9985-d39c50d83c73" providerId="ADAL" clId="{0DEFDA1C-3182-411E-9AE9-5C0C0C65F9DA}" dt="2024-10-07T05:41:00.771" v="874" actId="21"/>
          <ac:spMkLst>
            <pc:docMk/>
            <pc:sldMk cId="710564396" sldId="377"/>
            <ac:spMk id="16" creationId="{2F36F625-F82D-C7BB-6848-C039F7283A9B}"/>
          </ac:spMkLst>
        </pc:spChg>
        <pc:spChg chg="del">
          <ac:chgData name="Toby Donaldson" userId="2e6e5431-bb17-4c41-9985-d39c50d83c73" providerId="ADAL" clId="{0DEFDA1C-3182-411E-9AE9-5C0C0C65F9DA}" dt="2024-10-07T05:41:00.771" v="874" actId="21"/>
          <ac:spMkLst>
            <pc:docMk/>
            <pc:sldMk cId="710564396" sldId="377"/>
            <ac:spMk id="20" creationId="{BAA7E1D1-A5CA-B6BE-5F84-244164327863}"/>
          </ac:spMkLst>
        </pc:spChg>
        <pc:spChg chg="del">
          <ac:chgData name="Toby Donaldson" userId="2e6e5431-bb17-4c41-9985-d39c50d83c73" providerId="ADAL" clId="{0DEFDA1C-3182-411E-9AE9-5C0C0C65F9DA}" dt="2024-10-07T05:41:00.771" v="874" actId="21"/>
          <ac:spMkLst>
            <pc:docMk/>
            <pc:sldMk cId="710564396" sldId="377"/>
            <ac:spMk id="24" creationId="{32123732-6B0A-903B-2EEB-8A5564E48511}"/>
          </ac:spMkLst>
        </pc:spChg>
        <pc:cxnChg chg="del mod">
          <ac:chgData name="Toby Donaldson" userId="2e6e5431-bb17-4c41-9985-d39c50d83c73" providerId="ADAL" clId="{0DEFDA1C-3182-411E-9AE9-5C0C0C65F9DA}" dt="2024-10-07T05:41:00.771" v="874" actId="21"/>
          <ac:cxnSpMkLst>
            <pc:docMk/>
            <pc:sldMk cId="710564396" sldId="377"/>
            <ac:cxnSpMk id="18" creationId="{45B05932-DF0D-C296-794C-3BE219D0F910}"/>
          </ac:cxnSpMkLst>
        </pc:cxnChg>
        <pc:cxnChg chg="del">
          <ac:chgData name="Toby Donaldson" userId="2e6e5431-bb17-4c41-9985-d39c50d83c73" providerId="ADAL" clId="{0DEFDA1C-3182-411E-9AE9-5C0C0C65F9DA}" dt="2024-10-07T05:41:00.771" v="874" actId="21"/>
          <ac:cxnSpMkLst>
            <pc:docMk/>
            <pc:sldMk cId="710564396" sldId="377"/>
            <ac:cxnSpMk id="22" creationId="{AAA8D236-5F59-8A40-56A7-6BFC9C0EBDB9}"/>
          </ac:cxnSpMkLst>
        </pc:cxnChg>
        <pc:cxnChg chg="del mod">
          <ac:chgData name="Toby Donaldson" userId="2e6e5431-bb17-4c41-9985-d39c50d83c73" providerId="ADAL" clId="{0DEFDA1C-3182-411E-9AE9-5C0C0C65F9DA}" dt="2024-10-07T05:41:00.771" v="874" actId="21"/>
          <ac:cxnSpMkLst>
            <pc:docMk/>
            <pc:sldMk cId="710564396" sldId="377"/>
            <ac:cxnSpMk id="26" creationId="{22BAAF64-53B3-AABB-6C55-7809EAE01CBA}"/>
          </ac:cxnSpMkLst>
        </pc:cxnChg>
      </pc:sldChg>
      <pc:sldChg chg="add">
        <pc:chgData name="Toby Donaldson" userId="2e6e5431-bb17-4c41-9985-d39c50d83c73" providerId="ADAL" clId="{0DEFDA1C-3182-411E-9AE9-5C0C0C65F9DA}" dt="2024-10-07T05:40:30.173" v="872" actId="2890"/>
        <pc:sldMkLst>
          <pc:docMk/>
          <pc:sldMk cId="1310001430" sldId="378"/>
        </pc:sldMkLst>
      </pc:sldChg>
      <pc:sldChg chg="addSp delSp modSp add mod">
        <pc:chgData name="Toby Donaldson" userId="2e6e5431-bb17-4c41-9985-d39c50d83c73" providerId="ADAL" clId="{0DEFDA1C-3182-411E-9AE9-5C0C0C65F9DA}" dt="2024-10-07T05:45:05.703" v="1087" actId="20577"/>
        <pc:sldMkLst>
          <pc:docMk/>
          <pc:sldMk cId="3545286888" sldId="379"/>
        </pc:sldMkLst>
        <pc:spChg chg="add mod">
          <ac:chgData name="Toby Donaldson" userId="2e6e5431-bb17-4c41-9985-d39c50d83c73" providerId="ADAL" clId="{0DEFDA1C-3182-411E-9AE9-5C0C0C65F9DA}" dt="2024-10-07T05:45:05.703" v="1087" actId="20577"/>
          <ac:spMkLst>
            <pc:docMk/>
            <pc:sldMk cId="3545286888" sldId="379"/>
            <ac:spMk id="5" creationId="{6E691376-50FF-1BE9-2A12-5355B5C1A063}"/>
          </ac:spMkLst>
        </pc:spChg>
        <pc:spChg chg="add mod">
          <ac:chgData name="Toby Donaldson" userId="2e6e5431-bb17-4c41-9985-d39c50d83c73" providerId="ADAL" clId="{0DEFDA1C-3182-411E-9AE9-5C0C0C65F9DA}" dt="2024-10-07T05:43:34.829" v="1009" actId="20577"/>
          <ac:spMkLst>
            <pc:docMk/>
            <pc:sldMk cId="3545286888" sldId="379"/>
            <ac:spMk id="7" creationId="{1ACE9FA0-A98F-6961-8411-6F2BD58B59DA}"/>
          </ac:spMkLst>
        </pc:spChg>
        <pc:spChg chg="add del mod">
          <ac:chgData name="Toby Donaldson" userId="2e6e5431-bb17-4c41-9985-d39c50d83c73" providerId="ADAL" clId="{0DEFDA1C-3182-411E-9AE9-5C0C0C65F9DA}" dt="2024-10-07T05:43:44.164" v="1010" actId="21"/>
          <ac:spMkLst>
            <pc:docMk/>
            <pc:sldMk cId="3545286888" sldId="379"/>
            <ac:spMk id="10" creationId="{3ACA8171-2254-ACE9-D847-189F67EF14FB}"/>
          </ac:spMkLst>
        </pc:spChg>
        <pc:spChg chg="add">
          <ac:chgData name="Toby Donaldson" userId="2e6e5431-bb17-4c41-9985-d39c50d83c73" providerId="ADAL" clId="{0DEFDA1C-3182-411E-9AE9-5C0C0C65F9DA}" dt="2024-10-07T05:44:22.895" v="1082" actId="11529"/>
          <ac:spMkLst>
            <pc:docMk/>
            <pc:sldMk cId="3545286888" sldId="379"/>
            <ac:spMk id="17" creationId="{AD7F8E0C-C280-6B53-293F-E14DC7B385A6}"/>
          </ac:spMkLst>
        </pc:spChg>
        <pc:cxnChg chg="add mod">
          <ac:chgData name="Toby Donaldson" userId="2e6e5431-bb17-4c41-9985-d39c50d83c73" providerId="ADAL" clId="{0DEFDA1C-3182-411E-9AE9-5C0C0C65F9DA}" dt="2024-10-07T05:44:47.257" v="1083" actId="14100"/>
          <ac:cxnSpMkLst>
            <pc:docMk/>
            <pc:sldMk cId="3545286888" sldId="379"/>
            <ac:cxnSpMk id="6" creationId="{E907F626-87A7-8AA5-E4AE-AD2F37565EBA}"/>
          </ac:cxnSpMkLst>
        </pc:cxnChg>
        <pc:cxnChg chg="add mod">
          <ac:chgData name="Toby Donaldson" userId="2e6e5431-bb17-4c41-9985-d39c50d83c73" providerId="ADAL" clId="{0DEFDA1C-3182-411E-9AE9-5C0C0C65F9DA}" dt="2024-10-07T05:43:06.950" v="960" actId="1076"/>
          <ac:cxnSpMkLst>
            <pc:docMk/>
            <pc:sldMk cId="3545286888" sldId="379"/>
            <ac:cxnSpMk id="9" creationId="{2DA0A67C-56B7-3582-6DBE-20BBA1EE9749}"/>
          </ac:cxnSpMkLst>
        </pc:cxnChg>
        <pc:cxnChg chg="add del mod">
          <ac:chgData name="Toby Donaldson" userId="2e6e5431-bb17-4c41-9985-d39c50d83c73" providerId="ADAL" clId="{0DEFDA1C-3182-411E-9AE9-5C0C0C65F9DA}" dt="2024-10-07T05:43:44.164" v="1010" actId="21"/>
          <ac:cxnSpMkLst>
            <pc:docMk/>
            <pc:sldMk cId="3545286888" sldId="379"/>
            <ac:cxnSpMk id="13" creationId="{88B6AC0A-9C07-5BC1-7851-C2C3BCE35A60}"/>
          </ac:cxnSpMkLst>
        </pc:cxnChg>
      </pc:sldChg>
      <pc:sldChg chg="addSp delSp modSp add mod">
        <pc:chgData name="Toby Donaldson" userId="2e6e5431-bb17-4c41-9985-d39c50d83c73" providerId="ADAL" clId="{0DEFDA1C-3182-411E-9AE9-5C0C0C65F9DA}" dt="2024-10-07T05:50:43.908" v="1533" actId="21"/>
        <pc:sldMkLst>
          <pc:docMk/>
          <pc:sldMk cId="1519189130" sldId="380"/>
        </pc:sldMkLst>
        <pc:spChg chg="del">
          <ac:chgData name="Toby Donaldson" userId="2e6e5431-bb17-4c41-9985-d39c50d83c73" providerId="ADAL" clId="{0DEFDA1C-3182-411E-9AE9-5C0C0C65F9DA}" dt="2024-10-07T05:50:43.908" v="1533" actId="21"/>
          <ac:spMkLst>
            <pc:docMk/>
            <pc:sldMk cId="1519189130" sldId="380"/>
            <ac:spMk id="3" creationId="{12867197-BE7C-150D-9213-A415DE26E77B}"/>
          </ac:spMkLst>
        </pc:spChg>
        <pc:spChg chg="add mod">
          <ac:chgData name="Toby Donaldson" userId="2e6e5431-bb17-4c41-9985-d39c50d83c73" providerId="ADAL" clId="{0DEFDA1C-3182-411E-9AE9-5C0C0C65F9DA}" dt="2024-10-07T05:46:52.180" v="1290" actId="2711"/>
          <ac:spMkLst>
            <pc:docMk/>
            <pc:sldMk cId="1519189130" sldId="380"/>
            <ac:spMk id="10" creationId="{B623CBCC-DFB1-B8BA-6D1C-DD7E69E8C5C5}"/>
          </ac:spMkLst>
        </pc:spChg>
      </pc:sldChg>
      <pc:sldChg chg="addSp delSp modSp add mod">
        <pc:chgData name="Toby Donaldson" userId="2e6e5431-bb17-4c41-9985-d39c50d83c73" providerId="ADAL" clId="{0DEFDA1C-3182-411E-9AE9-5C0C0C65F9DA}" dt="2024-10-07T05:50:50.116" v="1534" actId="21"/>
        <pc:sldMkLst>
          <pc:docMk/>
          <pc:sldMk cId="2307418349" sldId="381"/>
        </pc:sldMkLst>
        <pc:spChg chg="del">
          <ac:chgData name="Toby Donaldson" userId="2e6e5431-bb17-4c41-9985-d39c50d83c73" providerId="ADAL" clId="{0DEFDA1C-3182-411E-9AE9-5C0C0C65F9DA}" dt="2024-10-07T05:50:50.116" v="1534" actId="21"/>
          <ac:spMkLst>
            <pc:docMk/>
            <pc:sldMk cId="2307418349" sldId="381"/>
            <ac:spMk id="3" creationId="{12867197-BE7C-150D-9213-A415DE26E77B}"/>
          </ac:spMkLst>
        </pc:spChg>
        <pc:spChg chg="del">
          <ac:chgData name="Toby Donaldson" userId="2e6e5431-bb17-4c41-9985-d39c50d83c73" providerId="ADAL" clId="{0DEFDA1C-3182-411E-9AE9-5C0C0C65F9DA}" dt="2024-10-07T05:47:19.200" v="1292" actId="21"/>
          <ac:spMkLst>
            <pc:docMk/>
            <pc:sldMk cId="2307418349" sldId="381"/>
            <ac:spMk id="5" creationId="{6E691376-50FF-1BE9-2A12-5355B5C1A063}"/>
          </ac:spMkLst>
        </pc:spChg>
        <pc:spChg chg="mod">
          <ac:chgData name="Toby Donaldson" userId="2e6e5431-bb17-4c41-9985-d39c50d83c73" providerId="ADAL" clId="{0DEFDA1C-3182-411E-9AE9-5C0C0C65F9DA}" dt="2024-10-07T05:48:14.983" v="1401" actId="1076"/>
          <ac:spMkLst>
            <pc:docMk/>
            <pc:sldMk cId="2307418349" sldId="381"/>
            <ac:spMk id="7" creationId="{1ACE9FA0-A98F-6961-8411-6F2BD58B59DA}"/>
          </ac:spMkLst>
        </pc:spChg>
        <pc:spChg chg="del">
          <ac:chgData name="Toby Donaldson" userId="2e6e5431-bb17-4c41-9985-d39c50d83c73" providerId="ADAL" clId="{0DEFDA1C-3182-411E-9AE9-5C0C0C65F9DA}" dt="2024-10-07T05:47:19.200" v="1292" actId="21"/>
          <ac:spMkLst>
            <pc:docMk/>
            <pc:sldMk cId="2307418349" sldId="381"/>
            <ac:spMk id="10" creationId="{B623CBCC-DFB1-B8BA-6D1C-DD7E69E8C5C5}"/>
          </ac:spMkLst>
        </pc:spChg>
        <pc:spChg chg="del">
          <ac:chgData name="Toby Donaldson" userId="2e6e5431-bb17-4c41-9985-d39c50d83c73" providerId="ADAL" clId="{0DEFDA1C-3182-411E-9AE9-5C0C0C65F9DA}" dt="2024-10-07T05:47:27.879" v="1294" actId="21"/>
          <ac:spMkLst>
            <pc:docMk/>
            <pc:sldMk cId="2307418349" sldId="381"/>
            <ac:spMk id="17" creationId="{AD7F8E0C-C280-6B53-293F-E14DC7B385A6}"/>
          </ac:spMkLst>
        </pc:spChg>
        <pc:cxnChg chg="del mod">
          <ac:chgData name="Toby Donaldson" userId="2e6e5431-bb17-4c41-9985-d39c50d83c73" providerId="ADAL" clId="{0DEFDA1C-3182-411E-9AE9-5C0C0C65F9DA}" dt="2024-10-07T05:47:21.759" v="1293" actId="21"/>
          <ac:cxnSpMkLst>
            <pc:docMk/>
            <pc:sldMk cId="2307418349" sldId="381"/>
            <ac:cxnSpMk id="6" creationId="{E907F626-87A7-8AA5-E4AE-AD2F37565EBA}"/>
          </ac:cxnSpMkLst>
        </pc:cxnChg>
        <pc:cxnChg chg="del">
          <ac:chgData name="Toby Donaldson" userId="2e6e5431-bb17-4c41-9985-d39c50d83c73" providerId="ADAL" clId="{0DEFDA1C-3182-411E-9AE9-5C0C0C65F9DA}" dt="2024-10-07T05:48:09.545" v="1400" actId="21"/>
          <ac:cxnSpMkLst>
            <pc:docMk/>
            <pc:sldMk cId="2307418349" sldId="381"/>
            <ac:cxnSpMk id="9" creationId="{2DA0A67C-56B7-3582-6DBE-20BBA1EE9749}"/>
          </ac:cxnSpMkLst>
        </pc:cxnChg>
        <pc:cxnChg chg="add">
          <ac:chgData name="Toby Donaldson" userId="2e6e5431-bb17-4c41-9985-d39c50d83c73" providerId="ADAL" clId="{0DEFDA1C-3182-411E-9AE9-5C0C0C65F9DA}" dt="2024-10-07T05:48:21.850" v="1402" actId="11529"/>
          <ac:cxnSpMkLst>
            <pc:docMk/>
            <pc:sldMk cId="2307418349" sldId="381"/>
            <ac:cxnSpMk id="16" creationId="{5C42D9E7-14E6-F746-61FD-65F9C4BEFEAD}"/>
          </ac:cxnSpMkLst>
        </pc:cxnChg>
        <pc:cxnChg chg="add mod">
          <ac:chgData name="Toby Donaldson" userId="2e6e5431-bb17-4c41-9985-d39c50d83c73" providerId="ADAL" clId="{0DEFDA1C-3182-411E-9AE9-5C0C0C65F9DA}" dt="2024-10-07T05:48:29.376" v="1405" actId="14100"/>
          <ac:cxnSpMkLst>
            <pc:docMk/>
            <pc:sldMk cId="2307418349" sldId="381"/>
            <ac:cxnSpMk id="18" creationId="{5B6D5B00-C000-128E-ED93-E3893D7950A3}"/>
          </ac:cxnSpMkLst>
        </pc:cxnChg>
      </pc:sldChg>
      <pc:sldChg chg="addSp delSp modSp add mod">
        <pc:chgData name="Toby Donaldson" userId="2e6e5431-bb17-4c41-9985-d39c50d83c73" providerId="ADAL" clId="{0DEFDA1C-3182-411E-9AE9-5C0C0C65F9DA}" dt="2024-10-07T05:50:53.688" v="1535" actId="21"/>
        <pc:sldMkLst>
          <pc:docMk/>
          <pc:sldMk cId="44120911" sldId="382"/>
        </pc:sldMkLst>
        <pc:spChg chg="del">
          <ac:chgData name="Toby Donaldson" userId="2e6e5431-bb17-4c41-9985-d39c50d83c73" providerId="ADAL" clId="{0DEFDA1C-3182-411E-9AE9-5C0C0C65F9DA}" dt="2024-10-07T05:50:53.688" v="1535" actId="21"/>
          <ac:spMkLst>
            <pc:docMk/>
            <pc:sldMk cId="44120911" sldId="382"/>
            <ac:spMk id="3" creationId="{12867197-BE7C-150D-9213-A415DE26E77B}"/>
          </ac:spMkLst>
        </pc:spChg>
        <pc:spChg chg="mod">
          <ac:chgData name="Toby Donaldson" userId="2e6e5431-bb17-4c41-9985-d39c50d83c73" providerId="ADAL" clId="{0DEFDA1C-3182-411E-9AE9-5C0C0C65F9DA}" dt="2024-10-07T05:49:56.090" v="1526" actId="20577"/>
          <ac:spMkLst>
            <pc:docMk/>
            <pc:sldMk cId="44120911" sldId="382"/>
            <ac:spMk id="7" creationId="{1ACE9FA0-A98F-6961-8411-6F2BD58B59DA}"/>
          </ac:spMkLst>
        </pc:spChg>
        <pc:spChg chg="del">
          <ac:chgData name="Toby Donaldson" userId="2e6e5431-bb17-4c41-9985-d39c50d83c73" providerId="ADAL" clId="{0DEFDA1C-3182-411E-9AE9-5C0C0C65F9DA}" dt="2024-10-07T05:48:44.782" v="1407" actId="21"/>
          <ac:spMkLst>
            <pc:docMk/>
            <pc:sldMk cId="44120911" sldId="382"/>
            <ac:spMk id="12" creationId="{6720BAE8-98A1-C7CC-2B06-0CF3C3FCF333}"/>
          </ac:spMkLst>
        </pc:spChg>
        <pc:cxnChg chg="add mod">
          <ac:chgData name="Toby Donaldson" userId="2e6e5431-bb17-4c41-9985-d39c50d83c73" providerId="ADAL" clId="{0DEFDA1C-3182-411E-9AE9-5C0C0C65F9DA}" dt="2024-10-07T05:49:50.535" v="1513" actId="20577"/>
          <ac:cxnSpMkLst>
            <pc:docMk/>
            <pc:sldMk cId="44120911" sldId="382"/>
            <ac:cxnSpMk id="6" creationId="{1CC088C0-6742-6E45-0BAF-E0E19BAB60CD}"/>
          </ac:cxnSpMkLst>
        </pc:cxnChg>
        <pc:cxnChg chg="del">
          <ac:chgData name="Toby Donaldson" userId="2e6e5431-bb17-4c41-9985-d39c50d83c73" providerId="ADAL" clId="{0DEFDA1C-3182-411E-9AE9-5C0C0C65F9DA}" dt="2024-10-07T05:50:06.148" v="1528" actId="21"/>
          <ac:cxnSpMkLst>
            <pc:docMk/>
            <pc:sldMk cId="44120911" sldId="382"/>
            <ac:cxnSpMk id="16" creationId="{5C42D9E7-14E6-F746-61FD-65F9C4BEFEAD}"/>
          </ac:cxnSpMkLst>
        </pc:cxnChg>
        <pc:cxnChg chg="del">
          <ac:chgData name="Toby Donaldson" userId="2e6e5431-bb17-4c41-9985-d39c50d83c73" providerId="ADAL" clId="{0DEFDA1C-3182-411E-9AE9-5C0C0C65F9DA}" dt="2024-10-07T05:50:06.148" v="1528" actId="21"/>
          <ac:cxnSpMkLst>
            <pc:docMk/>
            <pc:sldMk cId="44120911" sldId="382"/>
            <ac:cxnSpMk id="18" creationId="{5B6D5B00-C000-128E-ED93-E3893D7950A3}"/>
          </ac:cxnSpMkLst>
        </pc:cxnChg>
      </pc:sldChg>
      <pc:sldChg chg="addSp delSp modSp add mod">
        <pc:chgData name="Toby Donaldson" userId="2e6e5431-bb17-4c41-9985-d39c50d83c73" providerId="ADAL" clId="{0DEFDA1C-3182-411E-9AE9-5C0C0C65F9DA}" dt="2024-10-07T05:52:33.622" v="1544" actId="21"/>
        <pc:sldMkLst>
          <pc:docMk/>
          <pc:sldMk cId="4182207593" sldId="383"/>
        </pc:sldMkLst>
        <pc:spChg chg="del">
          <ac:chgData name="Toby Donaldson" userId="2e6e5431-bb17-4c41-9985-d39c50d83c73" providerId="ADAL" clId="{0DEFDA1C-3182-411E-9AE9-5C0C0C65F9DA}" dt="2024-10-07T05:52:33.622" v="1544" actId="21"/>
          <ac:spMkLst>
            <pc:docMk/>
            <pc:sldMk cId="4182207593" sldId="383"/>
            <ac:spMk id="3" creationId="{12867197-BE7C-150D-9213-A415DE26E77B}"/>
          </ac:spMkLst>
        </pc:spChg>
        <pc:spChg chg="del">
          <ac:chgData name="Toby Donaldson" userId="2e6e5431-bb17-4c41-9985-d39c50d83c73" providerId="ADAL" clId="{0DEFDA1C-3182-411E-9AE9-5C0C0C65F9DA}" dt="2024-10-07T05:50:30.410" v="1532" actId="21"/>
          <ac:spMkLst>
            <pc:docMk/>
            <pc:sldMk cId="4182207593" sldId="383"/>
            <ac:spMk id="7" creationId="{1ACE9FA0-A98F-6961-8411-6F2BD58B59DA}"/>
          </ac:spMkLst>
        </pc:spChg>
        <pc:spChg chg="add mod">
          <ac:chgData name="Toby Donaldson" userId="2e6e5431-bb17-4c41-9985-d39c50d83c73" providerId="ADAL" clId="{0DEFDA1C-3182-411E-9AE9-5C0C0C65F9DA}" dt="2024-10-07T05:51:56.478" v="1540" actId="20577"/>
          <ac:spMkLst>
            <pc:docMk/>
            <pc:sldMk cId="4182207593" sldId="383"/>
            <ac:spMk id="9" creationId="{482965F9-DEE0-46BB-DCA9-64EFE0F7C0FD}"/>
          </ac:spMkLst>
        </pc:spChg>
        <pc:spChg chg="del">
          <ac:chgData name="Toby Donaldson" userId="2e6e5431-bb17-4c41-9985-d39c50d83c73" providerId="ADAL" clId="{0DEFDA1C-3182-411E-9AE9-5C0C0C65F9DA}" dt="2024-10-07T05:51:31.518" v="1536" actId="21"/>
          <ac:spMkLst>
            <pc:docMk/>
            <pc:sldMk cId="4182207593" sldId="383"/>
            <ac:spMk id="11" creationId="{E0BBCB83-77B4-F37D-8FF7-FC6F901D208A}"/>
          </ac:spMkLst>
        </pc:spChg>
        <pc:grpChg chg="add del mod">
          <ac:chgData name="Toby Donaldson" userId="2e6e5431-bb17-4c41-9985-d39c50d83c73" providerId="ADAL" clId="{0DEFDA1C-3182-411E-9AE9-5C0C0C65F9DA}" dt="2024-10-07T05:52:04.337" v="1542" actId="21"/>
          <ac:grpSpMkLst>
            <pc:docMk/>
            <pc:sldMk cId="4182207593" sldId="383"/>
            <ac:grpSpMk id="5" creationId="{87027FDB-465E-1A47-03F9-78505B4624EB}"/>
          </ac:grpSpMkLst>
        </pc:grpChg>
        <pc:cxnChg chg="del mod">
          <ac:chgData name="Toby Donaldson" userId="2e6e5431-bb17-4c41-9985-d39c50d83c73" providerId="ADAL" clId="{0DEFDA1C-3182-411E-9AE9-5C0C0C65F9DA}" dt="2024-10-07T05:50:24.753" v="1531" actId="21"/>
          <ac:cxnSpMkLst>
            <pc:docMk/>
            <pc:sldMk cId="4182207593" sldId="383"/>
            <ac:cxnSpMk id="6" creationId="{1CC088C0-6742-6E45-0BAF-E0E19BAB60CD}"/>
          </ac:cxnSpMkLst>
        </pc:cxnChg>
        <pc:cxnChg chg="add mod">
          <ac:chgData name="Toby Donaldson" userId="2e6e5431-bb17-4c41-9985-d39c50d83c73" providerId="ADAL" clId="{0DEFDA1C-3182-411E-9AE9-5C0C0C65F9DA}" dt="2024-10-07T05:51:49.807" v="1538" actId="1076"/>
          <ac:cxnSpMkLst>
            <pc:docMk/>
            <pc:sldMk cId="4182207593" sldId="383"/>
            <ac:cxnSpMk id="10" creationId="{FC30E8C7-029B-D43E-FE54-96C9E4E275D4}"/>
          </ac:cxnSpMkLst>
        </pc:cxnChg>
        <pc:cxnChg chg="mod">
          <ac:chgData name="Toby Donaldson" userId="2e6e5431-bb17-4c41-9985-d39c50d83c73" providerId="ADAL" clId="{0DEFDA1C-3182-411E-9AE9-5C0C0C65F9DA}" dt="2024-10-07T05:50:12.696" v="1529" actId="164"/>
          <ac:cxnSpMkLst>
            <pc:docMk/>
            <pc:sldMk cId="4182207593" sldId="383"/>
            <ac:cxnSpMk id="16" creationId="{5C42D9E7-14E6-F746-61FD-65F9C4BEFEAD}"/>
          </ac:cxnSpMkLst>
        </pc:cxnChg>
        <pc:cxnChg chg="mod">
          <ac:chgData name="Toby Donaldson" userId="2e6e5431-bb17-4c41-9985-d39c50d83c73" providerId="ADAL" clId="{0DEFDA1C-3182-411E-9AE9-5C0C0C65F9DA}" dt="2024-10-07T05:50:12.696" v="1529" actId="164"/>
          <ac:cxnSpMkLst>
            <pc:docMk/>
            <pc:sldMk cId="4182207593" sldId="383"/>
            <ac:cxnSpMk id="18" creationId="{5B6D5B00-C000-128E-ED93-E3893D7950A3}"/>
          </ac:cxnSpMkLst>
        </pc:cxnChg>
      </pc:sldChg>
      <pc:sldChg chg="delSp modSp add mod">
        <pc:chgData name="Toby Donaldson" userId="2e6e5431-bb17-4c41-9985-d39c50d83c73" providerId="ADAL" clId="{0DEFDA1C-3182-411E-9AE9-5C0C0C65F9DA}" dt="2024-10-07T05:52:38.412" v="1545" actId="21"/>
        <pc:sldMkLst>
          <pc:docMk/>
          <pc:sldMk cId="2933430818" sldId="384"/>
        </pc:sldMkLst>
        <pc:spChg chg="del">
          <ac:chgData name="Toby Donaldson" userId="2e6e5431-bb17-4c41-9985-d39c50d83c73" providerId="ADAL" clId="{0DEFDA1C-3182-411E-9AE9-5C0C0C65F9DA}" dt="2024-10-07T05:52:38.412" v="1545" actId="21"/>
          <ac:spMkLst>
            <pc:docMk/>
            <pc:sldMk cId="2933430818" sldId="384"/>
            <ac:spMk id="3" creationId="{12867197-BE7C-150D-9213-A415DE26E77B}"/>
          </ac:spMkLst>
        </pc:spChg>
        <pc:grpChg chg="mod">
          <ac:chgData name="Toby Donaldson" userId="2e6e5431-bb17-4c41-9985-d39c50d83c73" providerId="ADAL" clId="{0DEFDA1C-3182-411E-9AE9-5C0C0C65F9DA}" dt="2024-10-07T05:52:12.541" v="1543" actId="1076"/>
          <ac:grpSpMkLst>
            <pc:docMk/>
            <pc:sldMk cId="2933430818" sldId="384"/>
            <ac:grpSpMk id="5" creationId="{87027FDB-465E-1A47-03F9-78505B4624EB}"/>
          </ac:grpSpMkLst>
        </pc:grpChg>
      </pc:sldChg>
      <pc:sldChg chg="delSp modSp add mod">
        <pc:chgData name="Toby Donaldson" userId="2e6e5431-bb17-4c41-9985-d39c50d83c73" providerId="ADAL" clId="{0DEFDA1C-3182-411E-9AE9-5C0C0C65F9DA}" dt="2024-10-07T05:53:13.725" v="1643" actId="1076"/>
        <pc:sldMkLst>
          <pc:docMk/>
          <pc:sldMk cId="1168675715" sldId="385"/>
        </pc:sldMkLst>
        <pc:spChg chg="del">
          <ac:chgData name="Toby Donaldson" userId="2e6e5431-bb17-4c41-9985-d39c50d83c73" providerId="ADAL" clId="{0DEFDA1C-3182-411E-9AE9-5C0C0C65F9DA}" dt="2024-10-07T05:52:48.909" v="1547" actId="21"/>
          <ac:spMkLst>
            <pc:docMk/>
            <pc:sldMk cId="1168675715" sldId="385"/>
            <ac:spMk id="8" creationId="{D8FAC789-B47F-0874-97F0-A56C15B4EA61}"/>
          </ac:spMkLst>
        </pc:spChg>
        <pc:spChg chg="mod">
          <ac:chgData name="Toby Donaldson" userId="2e6e5431-bb17-4c41-9985-d39c50d83c73" providerId="ADAL" clId="{0DEFDA1C-3182-411E-9AE9-5C0C0C65F9DA}" dt="2024-10-07T05:53:13.725" v="1643" actId="1076"/>
          <ac:spMkLst>
            <pc:docMk/>
            <pc:sldMk cId="1168675715" sldId="385"/>
            <ac:spMk id="9" creationId="{482965F9-DEE0-46BB-DCA9-64EFE0F7C0FD}"/>
          </ac:spMkLst>
        </pc:spChg>
        <pc:grpChg chg="del">
          <ac:chgData name="Toby Donaldson" userId="2e6e5431-bb17-4c41-9985-d39c50d83c73" providerId="ADAL" clId="{0DEFDA1C-3182-411E-9AE9-5C0C0C65F9DA}" dt="2024-10-07T05:52:48.909" v="1547" actId="21"/>
          <ac:grpSpMkLst>
            <pc:docMk/>
            <pc:sldMk cId="1168675715" sldId="385"/>
            <ac:grpSpMk id="5" creationId="{87027FDB-465E-1A47-03F9-78505B4624EB}"/>
          </ac:grpSpMkLst>
        </pc:grpChg>
        <pc:cxnChg chg="del mod">
          <ac:chgData name="Toby Donaldson" userId="2e6e5431-bb17-4c41-9985-d39c50d83c73" providerId="ADAL" clId="{0DEFDA1C-3182-411E-9AE9-5C0C0C65F9DA}" dt="2024-10-07T05:52:50.727" v="1548" actId="21"/>
          <ac:cxnSpMkLst>
            <pc:docMk/>
            <pc:sldMk cId="1168675715" sldId="385"/>
            <ac:cxnSpMk id="10" creationId="{FC30E8C7-029B-D43E-FE54-96C9E4E275D4}"/>
          </ac:cxnSpMkLst>
        </pc:cxnChg>
      </pc:sldChg>
      <pc:sldChg chg="modSp add mod">
        <pc:chgData name="Toby Donaldson" userId="2e6e5431-bb17-4c41-9985-d39c50d83c73" providerId="ADAL" clId="{0DEFDA1C-3182-411E-9AE9-5C0C0C65F9DA}" dt="2024-10-07T05:59:07.536" v="1953" actId="20577"/>
        <pc:sldMkLst>
          <pc:docMk/>
          <pc:sldMk cId="1134019399" sldId="386"/>
        </pc:sldMkLst>
        <pc:spChg chg="mod">
          <ac:chgData name="Toby Donaldson" userId="2e6e5431-bb17-4c41-9985-d39c50d83c73" providerId="ADAL" clId="{0DEFDA1C-3182-411E-9AE9-5C0C0C65F9DA}" dt="2024-10-07T05:59:07.536" v="1953" actId="20577"/>
          <ac:spMkLst>
            <pc:docMk/>
            <pc:sldMk cId="1134019399" sldId="386"/>
            <ac:spMk id="9" creationId="{482965F9-DEE0-46BB-DCA9-64EFE0F7C0FD}"/>
          </ac:spMkLst>
        </pc:spChg>
      </pc:sldChg>
      <pc:sldChg chg="delSp modSp add del mod">
        <pc:chgData name="Toby Donaldson" userId="2e6e5431-bb17-4c41-9985-d39c50d83c73" providerId="ADAL" clId="{0DEFDA1C-3182-411E-9AE9-5C0C0C65F9DA}" dt="2024-10-07T05:58:15.667" v="1914" actId="2696"/>
        <pc:sldMkLst>
          <pc:docMk/>
          <pc:sldMk cId="2218913924" sldId="386"/>
        </pc:sldMkLst>
        <pc:spChg chg="mod">
          <ac:chgData name="Toby Donaldson" userId="2e6e5431-bb17-4c41-9985-d39c50d83c73" providerId="ADAL" clId="{0DEFDA1C-3182-411E-9AE9-5C0C0C65F9DA}" dt="2024-10-07T05:57:49.786" v="1911" actId="20577"/>
          <ac:spMkLst>
            <pc:docMk/>
            <pc:sldMk cId="2218913924" sldId="386"/>
            <ac:spMk id="9" creationId="{482965F9-DEE0-46BB-DCA9-64EFE0F7C0FD}"/>
          </ac:spMkLst>
        </pc:spChg>
        <pc:spChg chg="del">
          <ac:chgData name="Toby Donaldson" userId="2e6e5431-bb17-4c41-9985-d39c50d83c73" providerId="ADAL" clId="{0DEFDA1C-3182-411E-9AE9-5C0C0C65F9DA}" dt="2024-10-07T05:55:36.542" v="1645" actId="21"/>
          <ac:spMkLst>
            <pc:docMk/>
            <pc:sldMk cId="2218913924" sldId="386"/>
            <ac:spMk id="15" creationId="{1509CB10-2D41-280D-9E39-42E445552EB1}"/>
          </ac:spMkLst>
        </pc:spChg>
        <pc:cxnChg chg="del">
          <ac:chgData name="Toby Donaldson" userId="2e6e5431-bb17-4c41-9985-d39c50d83c73" providerId="ADAL" clId="{0DEFDA1C-3182-411E-9AE9-5C0C0C65F9DA}" dt="2024-10-07T05:55:36.542" v="1645" actId="21"/>
          <ac:cxnSpMkLst>
            <pc:docMk/>
            <pc:sldMk cId="2218913924" sldId="386"/>
            <ac:cxnSpMk id="14" creationId="{16FCD07D-4548-130E-208C-0E5F8A273FD6}"/>
          </ac:cxnSpMkLst>
        </pc:cxnChg>
      </pc:sldChg>
      <pc:sldChg chg="modSp mod">
        <pc:chgData name="Toby Donaldson" userId="2e6e5431-bb17-4c41-9985-d39c50d83c73" providerId="ADAL" clId="{0DEFDA1C-3182-411E-9AE9-5C0C0C65F9DA}" dt="2024-10-09T16:52:26.519" v="2331" actId="20577"/>
        <pc:sldMkLst>
          <pc:docMk/>
          <pc:sldMk cId="2490867769" sldId="391"/>
        </pc:sldMkLst>
        <pc:spChg chg="mod">
          <ac:chgData name="Toby Donaldson" userId="2e6e5431-bb17-4c41-9985-d39c50d83c73" providerId="ADAL" clId="{0DEFDA1C-3182-411E-9AE9-5C0C0C65F9DA}" dt="2024-10-09T16:52:26.519" v="2331" actId="20577"/>
          <ac:spMkLst>
            <pc:docMk/>
            <pc:sldMk cId="2490867769" sldId="391"/>
            <ac:spMk id="5" creationId="{3AFF535E-6D47-83E6-0CDD-652A201BA017}"/>
          </ac:spMkLst>
        </pc:spChg>
        <pc:spChg chg="mod">
          <ac:chgData name="Toby Donaldson" userId="2e6e5431-bb17-4c41-9985-d39c50d83c73" providerId="ADAL" clId="{0DEFDA1C-3182-411E-9AE9-5C0C0C65F9DA}" dt="2024-10-09T16:52:10.034" v="2330" actId="1582"/>
          <ac:spMkLst>
            <pc:docMk/>
            <pc:sldMk cId="2490867769" sldId="391"/>
            <ac:spMk id="6" creationId="{DB35E2F8-9B36-497B-43F5-3523C21725F9}"/>
          </ac:spMkLst>
        </pc:spChg>
      </pc:sldChg>
      <pc:sldChg chg="modSp mod">
        <pc:chgData name="Toby Donaldson" userId="2e6e5431-bb17-4c41-9985-d39c50d83c73" providerId="ADAL" clId="{0DEFDA1C-3182-411E-9AE9-5C0C0C65F9DA}" dt="2024-10-09T16:55:49.662" v="2332" actId="20577"/>
        <pc:sldMkLst>
          <pc:docMk/>
          <pc:sldMk cId="1641751640" sldId="393"/>
        </pc:sldMkLst>
        <pc:spChg chg="mod">
          <ac:chgData name="Toby Donaldson" userId="2e6e5431-bb17-4c41-9985-d39c50d83c73" providerId="ADAL" clId="{0DEFDA1C-3182-411E-9AE9-5C0C0C65F9DA}" dt="2024-10-09T16:55:49.662" v="2332" actId="20577"/>
          <ac:spMkLst>
            <pc:docMk/>
            <pc:sldMk cId="1641751640" sldId="393"/>
            <ac:spMk id="5" creationId="{0D05A3E2-9EF9-9474-1125-484444D04367}"/>
          </ac:spMkLst>
        </pc:spChg>
      </pc:sldChg>
      <pc:sldChg chg="modSp mod">
        <pc:chgData name="Toby Donaldson" userId="2e6e5431-bb17-4c41-9985-d39c50d83c73" providerId="ADAL" clId="{0DEFDA1C-3182-411E-9AE9-5C0C0C65F9DA}" dt="2024-10-09T16:56:58.379" v="2355" actId="20577"/>
        <pc:sldMkLst>
          <pc:docMk/>
          <pc:sldMk cId="1243566442" sldId="395"/>
        </pc:sldMkLst>
        <pc:spChg chg="mod">
          <ac:chgData name="Toby Donaldson" userId="2e6e5431-bb17-4c41-9985-d39c50d83c73" providerId="ADAL" clId="{0DEFDA1C-3182-411E-9AE9-5C0C0C65F9DA}" dt="2024-10-09T16:56:58.379" v="2355" actId="20577"/>
          <ac:spMkLst>
            <pc:docMk/>
            <pc:sldMk cId="1243566442" sldId="395"/>
            <ac:spMk id="5" creationId="{CDF230AC-1ADF-2A2A-D4AE-8550FAE29FC1}"/>
          </ac:spMkLst>
        </pc:spChg>
      </pc:sldChg>
      <pc:sldChg chg="modSp mod">
        <pc:chgData name="Toby Donaldson" userId="2e6e5431-bb17-4c41-9985-d39c50d83c73" providerId="ADAL" clId="{0DEFDA1C-3182-411E-9AE9-5C0C0C65F9DA}" dt="2024-10-09T16:51:22.074" v="2329" actId="1076"/>
        <pc:sldMkLst>
          <pc:docMk/>
          <pc:sldMk cId="3215829657" sldId="397"/>
        </pc:sldMkLst>
        <pc:spChg chg="mod">
          <ac:chgData name="Toby Donaldson" userId="2e6e5431-bb17-4c41-9985-d39c50d83c73" providerId="ADAL" clId="{0DEFDA1C-3182-411E-9AE9-5C0C0C65F9DA}" dt="2024-10-09T16:51:22.074" v="2329" actId="1076"/>
          <ac:spMkLst>
            <pc:docMk/>
            <pc:sldMk cId="3215829657" sldId="397"/>
            <ac:spMk id="20" creationId="{CC9EA90F-F415-BB1C-FB9B-A44FEC715BB8}"/>
          </ac:spMkLst>
        </pc:spChg>
      </pc:sldChg>
    </pc:docChg>
  </pc:docChgLst>
  <pc:docChgLst>
    <pc:chgData name="Toby Donaldson" userId="2e6e5431-bb17-4c41-9985-d39c50d83c73" providerId="ADAL" clId="{0825D956-6B86-4A33-AE7B-8E9A1880C1EA}"/>
    <pc:docChg chg="undo redo custSel addSld delSld modSld sldOrd addSection delSection modSection">
      <pc:chgData name="Toby Donaldson" userId="2e6e5431-bb17-4c41-9985-d39c50d83c73" providerId="ADAL" clId="{0825D956-6B86-4A33-AE7B-8E9A1880C1EA}" dt="2024-11-05T00:00:04.349" v="2140"/>
      <pc:docMkLst>
        <pc:docMk/>
      </pc:docMkLst>
      <pc:sldChg chg="delSp mod ord">
        <pc:chgData name="Toby Donaldson" userId="2e6e5431-bb17-4c41-9985-d39c50d83c73" providerId="ADAL" clId="{0825D956-6B86-4A33-AE7B-8E9A1880C1EA}" dt="2024-11-04T21:11:05.685" v="1733" actId="21"/>
        <pc:sldMkLst>
          <pc:docMk/>
          <pc:sldMk cId="233389791" sldId="299"/>
        </pc:sldMkLst>
        <pc:spChg chg="del">
          <ac:chgData name="Toby Donaldson" userId="2e6e5431-bb17-4c41-9985-d39c50d83c73" providerId="ADAL" clId="{0825D956-6B86-4A33-AE7B-8E9A1880C1EA}" dt="2024-11-04T21:11:05.685" v="1733" actId="21"/>
          <ac:spMkLst>
            <pc:docMk/>
            <pc:sldMk cId="233389791" sldId="299"/>
            <ac:spMk id="7" creationId="{175743B0-BFA5-E91E-9DB9-84963DC79407}"/>
          </ac:spMkLst>
        </pc:spChg>
        <pc:spChg chg="del">
          <ac:chgData name="Toby Donaldson" userId="2e6e5431-bb17-4c41-9985-d39c50d83c73" providerId="ADAL" clId="{0825D956-6B86-4A33-AE7B-8E9A1880C1EA}" dt="2024-11-04T21:11:05.685" v="1733" actId="21"/>
          <ac:spMkLst>
            <pc:docMk/>
            <pc:sldMk cId="233389791" sldId="299"/>
            <ac:spMk id="46" creationId="{ABC67CC9-382F-0F88-F967-1FEFD5395F45}"/>
          </ac:spMkLst>
        </pc:spChg>
        <pc:spChg chg="del">
          <ac:chgData name="Toby Donaldson" userId="2e6e5431-bb17-4c41-9985-d39c50d83c73" providerId="ADAL" clId="{0825D956-6B86-4A33-AE7B-8E9A1880C1EA}" dt="2024-11-04T21:11:05.685" v="1733" actId="21"/>
          <ac:spMkLst>
            <pc:docMk/>
            <pc:sldMk cId="233389791" sldId="299"/>
            <ac:spMk id="47" creationId="{8D029C6C-CD53-F0DB-9F68-E363C036DCC0}"/>
          </ac:spMkLst>
        </pc:spChg>
        <pc:spChg chg="del">
          <ac:chgData name="Toby Donaldson" userId="2e6e5431-bb17-4c41-9985-d39c50d83c73" providerId="ADAL" clId="{0825D956-6B86-4A33-AE7B-8E9A1880C1EA}" dt="2024-11-04T21:11:05.685" v="1733" actId="21"/>
          <ac:spMkLst>
            <pc:docMk/>
            <pc:sldMk cId="233389791" sldId="299"/>
            <ac:spMk id="49" creationId="{A26DFAB4-147F-221F-460A-81D186103F30}"/>
          </ac:spMkLst>
        </pc:spChg>
      </pc:sldChg>
      <pc:sldChg chg="addSp">
        <pc:chgData name="Toby Donaldson" userId="2e6e5431-bb17-4c41-9985-d39c50d83c73" providerId="ADAL" clId="{0825D956-6B86-4A33-AE7B-8E9A1880C1EA}" dt="2024-11-04T23:30:41.540" v="2138"/>
        <pc:sldMkLst>
          <pc:docMk/>
          <pc:sldMk cId="2310511591" sldId="301"/>
        </pc:sldMkLst>
        <pc:inkChg chg="add">
          <ac:chgData name="Toby Donaldson" userId="2e6e5431-bb17-4c41-9985-d39c50d83c73" providerId="ADAL" clId="{0825D956-6B86-4A33-AE7B-8E9A1880C1EA}" dt="2024-11-04T23:30:41.540" v="2138"/>
          <ac:inkMkLst>
            <pc:docMk/>
            <pc:sldMk cId="2310511591" sldId="301"/>
            <ac:inkMk id="2" creationId="{BAA68101-B5B9-D77F-F57E-5246392426A6}"/>
          </ac:inkMkLst>
        </pc:inkChg>
      </pc:sldChg>
      <pc:sldChg chg="addSp delSp mod">
        <pc:chgData name="Toby Donaldson" userId="2e6e5431-bb17-4c41-9985-d39c50d83c73" providerId="ADAL" clId="{0825D956-6B86-4A33-AE7B-8E9A1880C1EA}" dt="2024-11-04T23:30:41.540" v="2138"/>
        <pc:sldMkLst>
          <pc:docMk/>
          <pc:sldMk cId="1682139714" sldId="303"/>
        </pc:sldMkLst>
        <pc:spChg chg="del">
          <ac:chgData name="Toby Donaldson" userId="2e6e5431-bb17-4c41-9985-d39c50d83c73" providerId="ADAL" clId="{0825D956-6B86-4A33-AE7B-8E9A1880C1EA}" dt="2024-11-04T21:06:36.580" v="1722" actId="21"/>
          <ac:spMkLst>
            <pc:docMk/>
            <pc:sldMk cId="1682139714" sldId="303"/>
            <ac:spMk id="59" creationId="{A105F003-CA66-18BF-C731-5F05E9D7F949}"/>
          </ac:spMkLst>
        </pc:spChg>
        <pc:inkChg chg="add">
          <ac:chgData name="Toby Donaldson" userId="2e6e5431-bb17-4c41-9985-d39c50d83c73" providerId="ADAL" clId="{0825D956-6B86-4A33-AE7B-8E9A1880C1EA}" dt="2024-11-04T23:30:41.540" v="2138"/>
          <ac:inkMkLst>
            <pc:docMk/>
            <pc:sldMk cId="1682139714" sldId="303"/>
            <ac:inkMk id="9" creationId="{0A5701F1-CF56-7BC4-EBBB-FB8A7F3E22DE}"/>
          </ac:inkMkLst>
        </pc:inkChg>
      </pc:sldChg>
      <pc:sldChg chg="addSp delSp mod">
        <pc:chgData name="Toby Donaldson" userId="2e6e5431-bb17-4c41-9985-d39c50d83c73" providerId="ADAL" clId="{0825D956-6B86-4A33-AE7B-8E9A1880C1EA}" dt="2024-11-04T23:30:41.540" v="2138"/>
        <pc:sldMkLst>
          <pc:docMk/>
          <pc:sldMk cId="1756750088" sldId="304"/>
        </pc:sldMkLst>
        <pc:spChg chg="del">
          <ac:chgData name="Toby Donaldson" userId="2e6e5431-bb17-4c41-9985-d39c50d83c73" providerId="ADAL" clId="{0825D956-6B86-4A33-AE7B-8E9A1880C1EA}" dt="2024-11-04T21:06:44.003" v="1723" actId="21"/>
          <ac:spMkLst>
            <pc:docMk/>
            <pc:sldMk cId="1756750088" sldId="304"/>
            <ac:spMk id="59" creationId="{8FF38A6D-CDED-617C-F2B0-3A3AF8FBA8FC}"/>
          </ac:spMkLst>
        </pc:spChg>
        <pc:inkChg chg="add">
          <ac:chgData name="Toby Donaldson" userId="2e6e5431-bb17-4c41-9985-d39c50d83c73" providerId="ADAL" clId="{0825D956-6B86-4A33-AE7B-8E9A1880C1EA}" dt="2024-11-04T23:30:41.540" v="2138"/>
          <ac:inkMkLst>
            <pc:docMk/>
            <pc:sldMk cId="1756750088" sldId="304"/>
            <ac:inkMk id="9" creationId="{72967051-F348-7E06-964F-5179338DCBC8}"/>
          </ac:inkMkLst>
        </pc:inkChg>
      </pc:sldChg>
      <pc:sldChg chg="addSp delSp mod">
        <pc:chgData name="Toby Donaldson" userId="2e6e5431-bb17-4c41-9985-d39c50d83c73" providerId="ADAL" clId="{0825D956-6B86-4A33-AE7B-8E9A1880C1EA}" dt="2024-11-04T23:30:41.540" v="2138"/>
        <pc:sldMkLst>
          <pc:docMk/>
          <pc:sldMk cId="747596697" sldId="305"/>
        </pc:sldMkLst>
        <pc:spChg chg="del">
          <ac:chgData name="Toby Donaldson" userId="2e6e5431-bb17-4c41-9985-d39c50d83c73" providerId="ADAL" clId="{0825D956-6B86-4A33-AE7B-8E9A1880C1EA}" dt="2024-11-04T21:06:59.800" v="1724" actId="21"/>
          <ac:spMkLst>
            <pc:docMk/>
            <pc:sldMk cId="747596697" sldId="305"/>
            <ac:spMk id="59" creationId="{6A50E057-7C9D-9F83-F198-4AD0F092F398}"/>
          </ac:spMkLst>
        </pc:spChg>
        <pc:inkChg chg="add">
          <ac:chgData name="Toby Donaldson" userId="2e6e5431-bb17-4c41-9985-d39c50d83c73" providerId="ADAL" clId="{0825D956-6B86-4A33-AE7B-8E9A1880C1EA}" dt="2024-11-04T23:30:41.540" v="2138"/>
          <ac:inkMkLst>
            <pc:docMk/>
            <pc:sldMk cId="747596697" sldId="305"/>
            <ac:inkMk id="5" creationId="{9A3F2E75-DC17-DDC7-68CA-6AFB8D68226A}"/>
          </ac:inkMkLst>
        </pc:inkChg>
      </pc:sldChg>
      <pc:sldChg chg="delSp mod">
        <pc:chgData name="Toby Donaldson" userId="2e6e5431-bb17-4c41-9985-d39c50d83c73" providerId="ADAL" clId="{0825D956-6B86-4A33-AE7B-8E9A1880C1EA}" dt="2024-11-04T21:07:17.739" v="1725" actId="21"/>
        <pc:sldMkLst>
          <pc:docMk/>
          <pc:sldMk cId="1743394338" sldId="307"/>
        </pc:sldMkLst>
        <pc:spChg chg="del">
          <ac:chgData name="Toby Donaldson" userId="2e6e5431-bb17-4c41-9985-d39c50d83c73" providerId="ADAL" clId="{0825D956-6B86-4A33-AE7B-8E9A1880C1EA}" dt="2024-11-04T21:07:17.739" v="1725" actId="21"/>
          <ac:spMkLst>
            <pc:docMk/>
            <pc:sldMk cId="1743394338" sldId="307"/>
            <ac:spMk id="59" creationId="{D5A09822-601D-F492-38AA-AA183E0E9DF8}"/>
          </ac:spMkLst>
        </pc:spChg>
      </pc:sldChg>
      <pc:sldChg chg="delSp mod">
        <pc:chgData name="Toby Donaldson" userId="2e6e5431-bb17-4c41-9985-d39c50d83c73" providerId="ADAL" clId="{0825D956-6B86-4A33-AE7B-8E9A1880C1EA}" dt="2024-11-04T21:07:27.209" v="1726" actId="21"/>
        <pc:sldMkLst>
          <pc:docMk/>
          <pc:sldMk cId="1219074393" sldId="308"/>
        </pc:sldMkLst>
        <pc:spChg chg="del">
          <ac:chgData name="Toby Donaldson" userId="2e6e5431-bb17-4c41-9985-d39c50d83c73" providerId="ADAL" clId="{0825D956-6B86-4A33-AE7B-8E9A1880C1EA}" dt="2024-11-04T21:07:27.209" v="1726" actId="21"/>
          <ac:spMkLst>
            <pc:docMk/>
            <pc:sldMk cId="1219074393" sldId="308"/>
            <ac:spMk id="59" creationId="{29B2C8C3-9828-6B1A-0E09-3F7989C6DEFB}"/>
          </ac:spMkLst>
        </pc:spChg>
      </pc:sldChg>
      <pc:sldChg chg="addSp">
        <pc:chgData name="Toby Donaldson" userId="2e6e5431-bb17-4c41-9985-d39c50d83c73" providerId="ADAL" clId="{0825D956-6B86-4A33-AE7B-8E9A1880C1EA}" dt="2024-11-04T23:30:41.540" v="2138"/>
        <pc:sldMkLst>
          <pc:docMk/>
          <pc:sldMk cId="2365037268" sldId="310"/>
        </pc:sldMkLst>
        <pc:inkChg chg="add">
          <ac:chgData name="Toby Donaldson" userId="2e6e5431-bb17-4c41-9985-d39c50d83c73" providerId="ADAL" clId="{0825D956-6B86-4A33-AE7B-8E9A1880C1EA}" dt="2024-11-04T23:30:41.540" v="2138"/>
          <ac:inkMkLst>
            <pc:docMk/>
            <pc:sldMk cId="2365037268" sldId="310"/>
            <ac:inkMk id="7" creationId="{EBF80385-ED14-447C-AA5F-27D2688A3238}"/>
          </ac:inkMkLst>
        </pc:inkChg>
      </pc:sldChg>
      <pc:sldChg chg="addSp">
        <pc:chgData name="Toby Donaldson" userId="2e6e5431-bb17-4c41-9985-d39c50d83c73" providerId="ADAL" clId="{0825D956-6B86-4A33-AE7B-8E9A1880C1EA}" dt="2024-11-04T23:30:41.540" v="2138"/>
        <pc:sldMkLst>
          <pc:docMk/>
          <pc:sldMk cId="1709796186" sldId="311"/>
        </pc:sldMkLst>
        <pc:inkChg chg="add">
          <ac:chgData name="Toby Donaldson" userId="2e6e5431-bb17-4c41-9985-d39c50d83c73" providerId="ADAL" clId="{0825D956-6B86-4A33-AE7B-8E9A1880C1EA}" dt="2024-11-04T23:30:41.540" v="2138"/>
          <ac:inkMkLst>
            <pc:docMk/>
            <pc:sldMk cId="1709796186" sldId="311"/>
            <ac:inkMk id="2" creationId="{D12E8DF0-B22E-B386-118A-22B039B134E4}"/>
          </ac:inkMkLst>
        </pc:inkChg>
      </pc:sldChg>
      <pc:sldChg chg="addSp">
        <pc:chgData name="Toby Donaldson" userId="2e6e5431-bb17-4c41-9985-d39c50d83c73" providerId="ADAL" clId="{0825D956-6B86-4A33-AE7B-8E9A1880C1EA}" dt="2024-11-04T23:30:41.540" v="2138"/>
        <pc:sldMkLst>
          <pc:docMk/>
          <pc:sldMk cId="3178009219" sldId="312"/>
        </pc:sldMkLst>
        <pc:inkChg chg="add">
          <ac:chgData name="Toby Donaldson" userId="2e6e5431-bb17-4c41-9985-d39c50d83c73" providerId="ADAL" clId="{0825D956-6B86-4A33-AE7B-8E9A1880C1EA}" dt="2024-11-04T23:30:41.540" v="2138"/>
          <ac:inkMkLst>
            <pc:docMk/>
            <pc:sldMk cId="3178009219" sldId="312"/>
            <ac:inkMk id="2" creationId="{7957E8AF-DF9F-2994-F7CB-E34D61907036}"/>
          </ac:inkMkLst>
        </pc:inkChg>
      </pc:sldChg>
      <pc:sldChg chg="addSp">
        <pc:chgData name="Toby Donaldson" userId="2e6e5431-bb17-4c41-9985-d39c50d83c73" providerId="ADAL" clId="{0825D956-6B86-4A33-AE7B-8E9A1880C1EA}" dt="2024-11-04T23:30:41.540" v="2138"/>
        <pc:sldMkLst>
          <pc:docMk/>
          <pc:sldMk cId="1744715140" sldId="315"/>
        </pc:sldMkLst>
        <pc:inkChg chg="add">
          <ac:chgData name="Toby Donaldson" userId="2e6e5431-bb17-4c41-9985-d39c50d83c73" providerId="ADAL" clId="{0825D956-6B86-4A33-AE7B-8E9A1880C1EA}" dt="2024-11-04T23:30:41.540" v="2138"/>
          <ac:inkMkLst>
            <pc:docMk/>
            <pc:sldMk cId="1744715140" sldId="315"/>
            <ac:inkMk id="2" creationId="{4C3E0328-AE3C-8A6F-333E-E3CD62432530}"/>
          </ac:inkMkLst>
        </pc:inkChg>
      </pc:sldChg>
      <pc:sldChg chg="addSp">
        <pc:chgData name="Toby Donaldson" userId="2e6e5431-bb17-4c41-9985-d39c50d83c73" providerId="ADAL" clId="{0825D956-6B86-4A33-AE7B-8E9A1880C1EA}" dt="2024-11-04T23:30:41.540" v="2138"/>
        <pc:sldMkLst>
          <pc:docMk/>
          <pc:sldMk cId="2326560552" sldId="316"/>
        </pc:sldMkLst>
        <pc:inkChg chg="add">
          <ac:chgData name="Toby Donaldson" userId="2e6e5431-bb17-4c41-9985-d39c50d83c73" providerId="ADAL" clId="{0825D956-6B86-4A33-AE7B-8E9A1880C1EA}" dt="2024-11-04T23:30:41.540" v="2138"/>
          <ac:inkMkLst>
            <pc:docMk/>
            <pc:sldMk cId="2326560552" sldId="316"/>
            <ac:inkMk id="2" creationId="{FDC0340B-81DE-463E-CDDE-1A3FD6FE6606}"/>
          </ac:inkMkLst>
        </pc:inkChg>
      </pc:sldChg>
      <pc:sldChg chg="addSp">
        <pc:chgData name="Toby Donaldson" userId="2e6e5431-bb17-4c41-9985-d39c50d83c73" providerId="ADAL" clId="{0825D956-6B86-4A33-AE7B-8E9A1880C1EA}" dt="2024-11-04T23:30:41.540" v="2138"/>
        <pc:sldMkLst>
          <pc:docMk/>
          <pc:sldMk cId="330077512" sldId="317"/>
        </pc:sldMkLst>
        <pc:inkChg chg="add">
          <ac:chgData name="Toby Donaldson" userId="2e6e5431-bb17-4c41-9985-d39c50d83c73" providerId="ADAL" clId="{0825D956-6B86-4A33-AE7B-8E9A1880C1EA}" dt="2024-11-04T23:30:41.540" v="2138"/>
          <ac:inkMkLst>
            <pc:docMk/>
            <pc:sldMk cId="330077512" sldId="317"/>
            <ac:inkMk id="7" creationId="{D685A6D8-7333-BCFE-89F7-F509B2F7A86C}"/>
          </ac:inkMkLst>
        </pc:inkChg>
      </pc:sldChg>
      <pc:sldChg chg="addSp">
        <pc:chgData name="Toby Donaldson" userId="2e6e5431-bb17-4c41-9985-d39c50d83c73" providerId="ADAL" clId="{0825D956-6B86-4A33-AE7B-8E9A1880C1EA}" dt="2024-11-04T23:30:41.540" v="2138"/>
        <pc:sldMkLst>
          <pc:docMk/>
          <pc:sldMk cId="3716439672" sldId="318"/>
        </pc:sldMkLst>
        <pc:inkChg chg="add">
          <ac:chgData name="Toby Donaldson" userId="2e6e5431-bb17-4c41-9985-d39c50d83c73" providerId="ADAL" clId="{0825D956-6B86-4A33-AE7B-8E9A1880C1EA}" dt="2024-11-04T23:30:41.540" v="2138"/>
          <ac:inkMkLst>
            <pc:docMk/>
            <pc:sldMk cId="3716439672" sldId="318"/>
            <ac:inkMk id="2" creationId="{46F76D85-5A45-3C6C-B48D-805C890347B6}"/>
          </ac:inkMkLst>
        </pc:inkChg>
      </pc:sldChg>
      <pc:sldChg chg="addSp">
        <pc:chgData name="Toby Donaldson" userId="2e6e5431-bb17-4c41-9985-d39c50d83c73" providerId="ADAL" clId="{0825D956-6B86-4A33-AE7B-8E9A1880C1EA}" dt="2024-11-04T23:30:41.540" v="2138"/>
        <pc:sldMkLst>
          <pc:docMk/>
          <pc:sldMk cId="1826297932" sldId="320"/>
        </pc:sldMkLst>
        <pc:inkChg chg="add">
          <ac:chgData name="Toby Donaldson" userId="2e6e5431-bb17-4c41-9985-d39c50d83c73" providerId="ADAL" clId="{0825D956-6B86-4A33-AE7B-8E9A1880C1EA}" dt="2024-11-04T23:30:41.540" v="2138"/>
          <ac:inkMkLst>
            <pc:docMk/>
            <pc:sldMk cId="1826297932" sldId="320"/>
            <ac:inkMk id="8" creationId="{8A7D227D-EF83-B7F3-6ADD-582470E23E26}"/>
          </ac:inkMkLst>
        </pc:inkChg>
      </pc:sldChg>
      <pc:sldChg chg="del">
        <pc:chgData name="Toby Donaldson" userId="2e6e5431-bb17-4c41-9985-d39c50d83c73" providerId="ADAL" clId="{0825D956-6B86-4A33-AE7B-8E9A1880C1EA}" dt="2024-11-04T21:10:34.209" v="1727" actId="2696"/>
        <pc:sldMkLst>
          <pc:docMk/>
          <pc:sldMk cId="243781180" sldId="325"/>
        </pc:sldMkLst>
      </pc:sldChg>
      <pc:sldChg chg="del">
        <pc:chgData name="Toby Donaldson" userId="2e6e5431-bb17-4c41-9985-d39c50d83c73" providerId="ADAL" clId="{0825D956-6B86-4A33-AE7B-8E9A1880C1EA}" dt="2024-11-04T23:31:00.931" v="2139" actId="2696"/>
        <pc:sldMkLst>
          <pc:docMk/>
          <pc:sldMk cId="3639081737" sldId="329"/>
        </pc:sldMkLst>
      </pc:sldChg>
      <pc:sldChg chg="addSp">
        <pc:chgData name="Toby Donaldson" userId="2e6e5431-bb17-4c41-9985-d39c50d83c73" providerId="ADAL" clId="{0825D956-6B86-4A33-AE7B-8E9A1880C1EA}" dt="2024-11-04T23:30:41.540" v="2138"/>
        <pc:sldMkLst>
          <pc:docMk/>
          <pc:sldMk cId="956606302" sldId="330"/>
        </pc:sldMkLst>
        <pc:inkChg chg="add">
          <ac:chgData name="Toby Donaldson" userId="2e6e5431-bb17-4c41-9985-d39c50d83c73" providerId="ADAL" clId="{0825D956-6B86-4A33-AE7B-8E9A1880C1EA}" dt="2024-11-04T23:30:41.540" v="2138"/>
          <ac:inkMkLst>
            <pc:docMk/>
            <pc:sldMk cId="956606302" sldId="330"/>
            <ac:inkMk id="5" creationId="{F8850C7D-C90C-19CD-5E64-D7304C4B5F43}"/>
          </ac:inkMkLst>
        </pc:inkChg>
      </pc:sldChg>
      <pc:sldChg chg="addSp">
        <pc:chgData name="Toby Donaldson" userId="2e6e5431-bb17-4c41-9985-d39c50d83c73" providerId="ADAL" clId="{0825D956-6B86-4A33-AE7B-8E9A1880C1EA}" dt="2024-11-04T23:30:41.540" v="2138"/>
        <pc:sldMkLst>
          <pc:docMk/>
          <pc:sldMk cId="1004727309" sldId="331"/>
        </pc:sldMkLst>
        <pc:inkChg chg="add">
          <ac:chgData name="Toby Donaldson" userId="2e6e5431-bb17-4c41-9985-d39c50d83c73" providerId="ADAL" clId="{0825D956-6B86-4A33-AE7B-8E9A1880C1EA}" dt="2024-11-04T23:30:41.540" v="2138"/>
          <ac:inkMkLst>
            <pc:docMk/>
            <pc:sldMk cId="1004727309" sldId="331"/>
            <ac:inkMk id="24" creationId="{BCCECDB3-ECDE-FE09-0750-CF0F679F88C8}"/>
          </ac:inkMkLst>
        </pc:inkChg>
      </pc:sldChg>
      <pc:sldChg chg="addSp">
        <pc:chgData name="Toby Donaldson" userId="2e6e5431-bb17-4c41-9985-d39c50d83c73" providerId="ADAL" clId="{0825D956-6B86-4A33-AE7B-8E9A1880C1EA}" dt="2024-11-04T23:30:41.540" v="2138"/>
        <pc:sldMkLst>
          <pc:docMk/>
          <pc:sldMk cId="1971578157" sldId="332"/>
        </pc:sldMkLst>
        <pc:inkChg chg="add">
          <ac:chgData name="Toby Donaldson" userId="2e6e5431-bb17-4c41-9985-d39c50d83c73" providerId="ADAL" clId="{0825D956-6B86-4A33-AE7B-8E9A1880C1EA}" dt="2024-11-04T23:30:41.540" v="2138"/>
          <ac:inkMkLst>
            <pc:docMk/>
            <pc:sldMk cId="1971578157" sldId="332"/>
            <ac:inkMk id="2" creationId="{8BC53AB1-3E35-559B-E0FF-A83D3DAA005D}"/>
          </ac:inkMkLst>
        </pc:inkChg>
      </pc:sldChg>
      <pc:sldChg chg="addSp modSp mod">
        <pc:chgData name="Toby Donaldson" userId="2e6e5431-bb17-4c41-9985-d39c50d83c73" providerId="ADAL" clId="{0825D956-6B86-4A33-AE7B-8E9A1880C1EA}" dt="2024-11-05T00:00:04.349" v="2140"/>
        <pc:sldMkLst>
          <pc:docMk/>
          <pc:sldMk cId="2470756863" sldId="333"/>
        </pc:sldMkLst>
        <pc:spChg chg="mod">
          <ac:chgData name="Toby Donaldson" userId="2e6e5431-bb17-4c41-9985-d39c50d83c73" providerId="ADAL" clId="{0825D956-6B86-4A33-AE7B-8E9A1880C1EA}" dt="2024-11-04T21:20:55.667" v="1745" actId="20577"/>
          <ac:spMkLst>
            <pc:docMk/>
            <pc:sldMk cId="2470756863" sldId="333"/>
            <ac:spMk id="3" creationId="{47A0A65E-F475-D6E2-B997-749E85216437}"/>
          </ac:spMkLst>
        </pc:spChg>
        <pc:inkChg chg="add">
          <ac:chgData name="Toby Donaldson" userId="2e6e5431-bb17-4c41-9985-d39c50d83c73" providerId="ADAL" clId="{0825D956-6B86-4A33-AE7B-8E9A1880C1EA}" dt="2024-11-05T00:00:04.349" v="2140"/>
          <ac:inkMkLst>
            <pc:docMk/>
            <pc:sldMk cId="2470756863" sldId="333"/>
            <ac:inkMk id="6" creationId="{E0F29388-8E4B-5539-E2F5-103BE15CFE88}"/>
          </ac:inkMkLst>
        </pc:inkChg>
      </pc:sldChg>
      <pc:sldChg chg="addSp">
        <pc:chgData name="Toby Donaldson" userId="2e6e5431-bb17-4c41-9985-d39c50d83c73" providerId="ADAL" clId="{0825D956-6B86-4A33-AE7B-8E9A1880C1EA}" dt="2024-11-05T00:00:04.349" v="2140"/>
        <pc:sldMkLst>
          <pc:docMk/>
          <pc:sldMk cId="2869353474" sldId="336"/>
        </pc:sldMkLst>
        <pc:inkChg chg="add">
          <ac:chgData name="Toby Donaldson" userId="2e6e5431-bb17-4c41-9985-d39c50d83c73" providerId="ADAL" clId="{0825D956-6B86-4A33-AE7B-8E9A1880C1EA}" dt="2024-11-05T00:00:04.349" v="2140"/>
          <ac:inkMkLst>
            <pc:docMk/>
            <pc:sldMk cId="2869353474" sldId="336"/>
            <ac:inkMk id="6" creationId="{B17E9F14-C6ED-6CA7-B54D-E1AC37657495}"/>
          </ac:inkMkLst>
        </pc:inkChg>
      </pc:sldChg>
      <pc:sldChg chg="addSp">
        <pc:chgData name="Toby Donaldson" userId="2e6e5431-bb17-4c41-9985-d39c50d83c73" providerId="ADAL" clId="{0825D956-6B86-4A33-AE7B-8E9A1880C1EA}" dt="2024-11-05T00:00:04.349" v="2140"/>
        <pc:sldMkLst>
          <pc:docMk/>
          <pc:sldMk cId="1379946002" sldId="337"/>
        </pc:sldMkLst>
        <pc:inkChg chg="add">
          <ac:chgData name="Toby Donaldson" userId="2e6e5431-bb17-4c41-9985-d39c50d83c73" providerId="ADAL" clId="{0825D956-6B86-4A33-AE7B-8E9A1880C1EA}" dt="2024-11-05T00:00:04.349" v="2140"/>
          <ac:inkMkLst>
            <pc:docMk/>
            <pc:sldMk cId="1379946002" sldId="337"/>
            <ac:inkMk id="3" creationId="{6D9EACDC-FB34-C3DF-D41F-0BAA8242B8D9}"/>
          </ac:inkMkLst>
        </pc:inkChg>
      </pc:sldChg>
      <pc:sldChg chg="addSp delSp modSp mod ord">
        <pc:chgData name="Toby Donaldson" userId="2e6e5431-bb17-4c41-9985-d39c50d83c73" providerId="ADAL" clId="{0825D956-6B86-4A33-AE7B-8E9A1880C1EA}" dt="2024-11-04T21:42:06.537" v="2122" actId="21"/>
        <pc:sldMkLst>
          <pc:docMk/>
          <pc:sldMk cId="3675363778" sldId="338"/>
        </pc:sldMkLst>
        <pc:spChg chg="mod">
          <ac:chgData name="Toby Donaldson" userId="2e6e5431-bb17-4c41-9985-d39c50d83c73" providerId="ADAL" clId="{0825D956-6B86-4A33-AE7B-8E9A1880C1EA}" dt="2024-11-04T18:51:54.885" v="17" actId="20577"/>
          <ac:spMkLst>
            <pc:docMk/>
            <pc:sldMk cId="3675363778" sldId="338"/>
            <ac:spMk id="2" creationId="{FBE9F7BB-2F63-B285-874C-A824204A1826}"/>
          </ac:spMkLst>
        </pc:spChg>
        <pc:spChg chg="del mod">
          <ac:chgData name="Toby Donaldson" userId="2e6e5431-bb17-4c41-9985-d39c50d83c73" providerId="ADAL" clId="{0825D956-6B86-4A33-AE7B-8E9A1880C1EA}" dt="2024-11-04T21:23:38.157" v="1754" actId="21"/>
          <ac:spMkLst>
            <pc:docMk/>
            <pc:sldMk cId="3675363778" sldId="338"/>
            <ac:spMk id="3" creationId="{54843A64-F6F9-88B1-0306-5D887C55AFDB}"/>
          </ac:spMkLst>
        </pc:spChg>
        <pc:spChg chg="mod">
          <ac:chgData name="Toby Donaldson" userId="2e6e5431-bb17-4c41-9985-d39c50d83c73" providerId="ADAL" clId="{0825D956-6B86-4A33-AE7B-8E9A1880C1EA}" dt="2024-11-04T21:33:31.661" v="2032" actId="20577"/>
          <ac:spMkLst>
            <pc:docMk/>
            <pc:sldMk cId="3675363778" sldId="338"/>
            <ac:spMk id="5" creationId="{C2F3C338-1B78-AF40-785D-E0C4C35F3A30}"/>
          </ac:spMkLst>
        </pc:spChg>
        <pc:spChg chg="add del mod">
          <ac:chgData name="Toby Donaldson" userId="2e6e5431-bb17-4c41-9985-d39c50d83c73" providerId="ADAL" clId="{0825D956-6B86-4A33-AE7B-8E9A1880C1EA}" dt="2024-11-04T19:24:51.506" v="264" actId="21"/>
          <ac:spMkLst>
            <pc:docMk/>
            <pc:sldMk cId="3675363778" sldId="338"/>
            <ac:spMk id="6" creationId="{8238E571-35F8-6A3D-E87B-635BB71979E7}"/>
          </ac:spMkLst>
        </pc:spChg>
        <pc:spChg chg="del">
          <ac:chgData name="Toby Donaldson" userId="2e6e5431-bb17-4c41-9985-d39c50d83c73" providerId="ADAL" clId="{0825D956-6B86-4A33-AE7B-8E9A1880C1EA}" dt="2024-11-04T18:52:02.768" v="18" actId="21"/>
          <ac:spMkLst>
            <pc:docMk/>
            <pc:sldMk cId="3675363778" sldId="338"/>
            <ac:spMk id="7" creationId="{B8C5BCDC-A0C2-A5A2-4522-000B4A275997}"/>
          </ac:spMkLst>
        </pc:spChg>
        <pc:spChg chg="add del mod">
          <ac:chgData name="Toby Donaldson" userId="2e6e5431-bb17-4c41-9985-d39c50d83c73" providerId="ADAL" clId="{0825D956-6B86-4A33-AE7B-8E9A1880C1EA}" dt="2024-11-04T21:23:38.157" v="1754" actId="21"/>
          <ac:spMkLst>
            <pc:docMk/>
            <pc:sldMk cId="3675363778" sldId="338"/>
            <ac:spMk id="8" creationId="{E4A4E67E-01BF-2042-82C2-7E19E0F38B87}"/>
          </ac:spMkLst>
        </pc:spChg>
        <pc:spChg chg="add del mod">
          <ac:chgData name="Toby Donaldson" userId="2e6e5431-bb17-4c41-9985-d39c50d83c73" providerId="ADAL" clId="{0825D956-6B86-4A33-AE7B-8E9A1880C1EA}" dt="2024-11-04T19:24:48.729" v="263" actId="21"/>
          <ac:spMkLst>
            <pc:docMk/>
            <pc:sldMk cId="3675363778" sldId="338"/>
            <ac:spMk id="9" creationId="{8DE1C9B3-F76C-4971-03BA-08757B3482C4}"/>
          </ac:spMkLst>
        </pc:spChg>
        <pc:spChg chg="add del mod">
          <ac:chgData name="Toby Donaldson" userId="2e6e5431-bb17-4c41-9985-d39c50d83c73" providerId="ADAL" clId="{0825D956-6B86-4A33-AE7B-8E9A1880C1EA}" dt="2024-11-04T19:24:39.248" v="262" actId="21"/>
          <ac:spMkLst>
            <pc:docMk/>
            <pc:sldMk cId="3675363778" sldId="338"/>
            <ac:spMk id="10" creationId="{21419133-F860-E0BB-DFD3-1A15431E22B3}"/>
          </ac:spMkLst>
        </pc:spChg>
        <pc:spChg chg="add del mod">
          <ac:chgData name="Toby Donaldson" userId="2e6e5431-bb17-4c41-9985-d39c50d83c73" providerId="ADAL" clId="{0825D956-6B86-4A33-AE7B-8E9A1880C1EA}" dt="2024-11-04T19:24:39.248" v="262" actId="21"/>
          <ac:spMkLst>
            <pc:docMk/>
            <pc:sldMk cId="3675363778" sldId="338"/>
            <ac:spMk id="11" creationId="{912ABED5-2B00-3993-8763-866A10DE0228}"/>
          </ac:spMkLst>
        </pc:spChg>
        <pc:spChg chg="del">
          <ac:chgData name="Toby Donaldson" userId="2e6e5431-bb17-4c41-9985-d39c50d83c73" providerId="ADAL" clId="{0825D956-6B86-4A33-AE7B-8E9A1880C1EA}" dt="2024-11-04T19:24:10.788" v="258" actId="21"/>
          <ac:spMkLst>
            <pc:docMk/>
            <pc:sldMk cId="3675363778" sldId="338"/>
            <ac:spMk id="12" creationId="{C20CAA2C-3C73-8C43-85B9-433BC786E862}"/>
          </ac:spMkLst>
        </pc:spChg>
        <pc:spChg chg="add del mod">
          <ac:chgData name="Toby Donaldson" userId="2e6e5431-bb17-4c41-9985-d39c50d83c73" providerId="ADAL" clId="{0825D956-6B86-4A33-AE7B-8E9A1880C1EA}" dt="2024-11-04T19:24:39.248" v="262" actId="21"/>
          <ac:spMkLst>
            <pc:docMk/>
            <pc:sldMk cId="3675363778" sldId="338"/>
            <ac:spMk id="13" creationId="{ADDCBCB9-AC39-EFA2-937D-AF463FD5A692}"/>
          </ac:spMkLst>
        </pc:spChg>
        <pc:spChg chg="add del mod">
          <ac:chgData name="Toby Donaldson" userId="2e6e5431-bb17-4c41-9985-d39c50d83c73" providerId="ADAL" clId="{0825D956-6B86-4A33-AE7B-8E9A1880C1EA}" dt="2024-11-04T19:24:39.248" v="262" actId="21"/>
          <ac:spMkLst>
            <pc:docMk/>
            <pc:sldMk cId="3675363778" sldId="338"/>
            <ac:spMk id="14" creationId="{0E834622-864C-B397-7DC8-B13B784D1C4D}"/>
          </ac:spMkLst>
        </pc:spChg>
        <pc:spChg chg="add del mod">
          <ac:chgData name="Toby Donaldson" userId="2e6e5431-bb17-4c41-9985-d39c50d83c73" providerId="ADAL" clId="{0825D956-6B86-4A33-AE7B-8E9A1880C1EA}" dt="2024-11-04T19:24:39.248" v="262" actId="21"/>
          <ac:spMkLst>
            <pc:docMk/>
            <pc:sldMk cId="3675363778" sldId="338"/>
            <ac:spMk id="15" creationId="{676FE4B5-B03F-F208-CEC9-204E8CCC5EE2}"/>
          </ac:spMkLst>
        </pc:spChg>
        <pc:spChg chg="add del mod">
          <ac:chgData name="Toby Donaldson" userId="2e6e5431-bb17-4c41-9985-d39c50d83c73" providerId="ADAL" clId="{0825D956-6B86-4A33-AE7B-8E9A1880C1EA}" dt="2024-11-04T19:24:39.248" v="262" actId="21"/>
          <ac:spMkLst>
            <pc:docMk/>
            <pc:sldMk cId="3675363778" sldId="338"/>
            <ac:spMk id="16" creationId="{B68C1CBB-2524-6F67-0FA6-2F63F6A415F8}"/>
          </ac:spMkLst>
        </pc:spChg>
        <pc:spChg chg="add del mod">
          <ac:chgData name="Toby Donaldson" userId="2e6e5431-bb17-4c41-9985-d39c50d83c73" providerId="ADAL" clId="{0825D956-6B86-4A33-AE7B-8E9A1880C1EA}" dt="2024-11-04T19:24:39.248" v="262" actId="21"/>
          <ac:spMkLst>
            <pc:docMk/>
            <pc:sldMk cId="3675363778" sldId="338"/>
            <ac:spMk id="17" creationId="{0B83E320-DA43-A2AA-5D19-2B7E9228B4B8}"/>
          </ac:spMkLst>
        </pc:spChg>
        <pc:spChg chg="add del mod">
          <ac:chgData name="Toby Donaldson" userId="2e6e5431-bb17-4c41-9985-d39c50d83c73" providerId="ADAL" clId="{0825D956-6B86-4A33-AE7B-8E9A1880C1EA}" dt="2024-11-04T19:24:39.248" v="262" actId="21"/>
          <ac:spMkLst>
            <pc:docMk/>
            <pc:sldMk cId="3675363778" sldId="338"/>
            <ac:spMk id="18" creationId="{FC2EC49E-67A4-3F9B-B2CF-3ACF1B56501B}"/>
          </ac:spMkLst>
        </pc:spChg>
        <pc:spChg chg="add del mod">
          <ac:chgData name="Toby Donaldson" userId="2e6e5431-bb17-4c41-9985-d39c50d83c73" providerId="ADAL" clId="{0825D956-6B86-4A33-AE7B-8E9A1880C1EA}" dt="2024-11-04T19:24:48.729" v="263" actId="21"/>
          <ac:spMkLst>
            <pc:docMk/>
            <pc:sldMk cId="3675363778" sldId="338"/>
            <ac:spMk id="19" creationId="{4BFEF411-D195-C26D-D060-1B650879EF5E}"/>
          </ac:spMkLst>
        </pc:spChg>
        <pc:spChg chg="add del mod">
          <ac:chgData name="Toby Donaldson" userId="2e6e5431-bb17-4c41-9985-d39c50d83c73" providerId="ADAL" clId="{0825D956-6B86-4A33-AE7B-8E9A1880C1EA}" dt="2024-11-04T19:24:48.729" v="263" actId="21"/>
          <ac:spMkLst>
            <pc:docMk/>
            <pc:sldMk cId="3675363778" sldId="338"/>
            <ac:spMk id="20" creationId="{B57124A8-1C51-5F87-15CA-1E58FCEA6D0D}"/>
          </ac:spMkLst>
        </pc:spChg>
        <pc:spChg chg="add del mod">
          <ac:chgData name="Toby Donaldson" userId="2e6e5431-bb17-4c41-9985-d39c50d83c73" providerId="ADAL" clId="{0825D956-6B86-4A33-AE7B-8E9A1880C1EA}" dt="2024-11-04T19:24:48.729" v="263" actId="21"/>
          <ac:spMkLst>
            <pc:docMk/>
            <pc:sldMk cId="3675363778" sldId="338"/>
            <ac:spMk id="21" creationId="{49227AA5-2BA7-FDE9-83CF-CCF868AD446C}"/>
          </ac:spMkLst>
        </pc:spChg>
        <pc:spChg chg="add del mod">
          <ac:chgData name="Toby Donaldson" userId="2e6e5431-bb17-4c41-9985-d39c50d83c73" providerId="ADAL" clId="{0825D956-6B86-4A33-AE7B-8E9A1880C1EA}" dt="2024-11-04T19:24:48.729" v="263" actId="21"/>
          <ac:spMkLst>
            <pc:docMk/>
            <pc:sldMk cId="3675363778" sldId="338"/>
            <ac:spMk id="22" creationId="{DD368FA2-D94C-4319-9028-81B762C0D442}"/>
          </ac:spMkLst>
        </pc:spChg>
        <pc:spChg chg="add mod">
          <ac:chgData name="Toby Donaldson" userId="2e6e5431-bb17-4c41-9985-d39c50d83c73" providerId="ADAL" clId="{0825D956-6B86-4A33-AE7B-8E9A1880C1EA}" dt="2024-11-04T21:35:16.924" v="2086" actId="1076"/>
          <ac:spMkLst>
            <pc:docMk/>
            <pc:sldMk cId="3675363778" sldId="338"/>
            <ac:spMk id="23" creationId="{044FC04C-33AB-96FF-812C-B3E337ADC5E7}"/>
          </ac:spMkLst>
        </pc:spChg>
        <pc:spChg chg="add del mod">
          <ac:chgData name="Toby Donaldson" userId="2e6e5431-bb17-4c41-9985-d39c50d83c73" providerId="ADAL" clId="{0825D956-6B86-4A33-AE7B-8E9A1880C1EA}" dt="2024-11-04T21:33:08.005" v="2026" actId="21"/>
          <ac:spMkLst>
            <pc:docMk/>
            <pc:sldMk cId="3675363778" sldId="338"/>
            <ac:spMk id="24" creationId="{4C60745D-F644-34A7-C69E-FFC7FBBC10AE}"/>
          </ac:spMkLst>
        </pc:spChg>
        <pc:spChg chg="add del mod">
          <ac:chgData name="Toby Donaldson" userId="2e6e5431-bb17-4c41-9985-d39c50d83c73" providerId="ADAL" clId="{0825D956-6B86-4A33-AE7B-8E9A1880C1EA}" dt="2024-11-04T21:41:55.769" v="2120" actId="21"/>
          <ac:spMkLst>
            <pc:docMk/>
            <pc:sldMk cId="3675363778" sldId="338"/>
            <ac:spMk id="25" creationId="{FF592275-D3D8-5E27-9ABB-2C55A0E737B5}"/>
          </ac:spMkLst>
        </pc:spChg>
        <pc:spChg chg="add del mod">
          <ac:chgData name="Toby Donaldson" userId="2e6e5431-bb17-4c41-9985-d39c50d83c73" providerId="ADAL" clId="{0825D956-6B86-4A33-AE7B-8E9A1880C1EA}" dt="2024-11-04T21:41:58.716" v="2121" actId="21"/>
          <ac:spMkLst>
            <pc:docMk/>
            <pc:sldMk cId="3675363778" sldId="338"/>
            <ac:spMk id="26" creationId="{DBAD1D51-5FD5-9BDA-D705-51CDC253991F}"/>
          </ac:spMkLst>
        </pc:spChg>
        <pc:spChg chg="add del mod">
          <ac:chgData name="Toby Donaldson" userId="2e6e5431-bb17-4c41-9985-d39c50d83c73" providerId="ADAL" clId="{0825D956-6B86-4A33-AE7B-8E9A1880C1EA}" dt="2024-11-04T21:42:06.537" v="2122" actId="21"/>
          <ac:spMkLst>
            <pc:docMk/>
            <pc:sldMk cId="3675363778" sldId="338"/>
            <ac:spMk id="27" creationId="{7F280BA8-E580-C78C-B218-577B9EE17628}"/>
          </ac:spMkLst>
        </pc:spChg>
        <pc:spChg chg="add del mod">
          <ac:chgData name="Toby Donaldson" userId="2e6e5431-bb17-4c41-9985-d39c50d83c73" providerId="ADAL" clId="{0825D956-6B86-4A33-AE7B-8E9A1880C1EA}" dt="2024-11-04T21:42:06.537" v="2122" actId="21"/>
          <ac:spMkLst>
            <pc:docMk/>
            <pc:sldMk cId="3675363778" sldId="338"/>
            <ac:spMk id="28" creationId="{562359D0-85AC-9748-B4A5-3500F451221A}"/>
          </ac:spMkLst>
        </pc:spChg>
        <pc:spChg chg="add del mod">
          <ac:chgData name="Toby Donaldson" userId="2e6e5431-bb17-4c41-9985-d39c50d83c73" providerId="ADAL" clId="{0825D956-6B86-4A33-AE7B-8E9A1880C1EA}" dt="2024-11-04T21:42:06.537" v="2122" actId="21"/>
          <ac:spMkLst>
            <pc:docMk/>
            <pc:sldMk cId="3675363778" sldId="338"/>
            <ac:spMk id="30" creationId="{9D8A8C75-D0AF-5610-A5B8-67967B75EBFE}"/>
          </ac:spMkLst>
        </pc:spChg>
        <pc:spChg chg="add del mod">
          <ac:chgData name="Toby Donaldson" userId="2e6e5431-bb17-4c41-9985-d39c50d83c73" providerId="ADAL" clId="{0825D956-6B86-4A33-AE7B-8E9A1880C1EA}" dt="2024-11-04T21:42:06.537" v="2122" actId="21"/>
          <ac:spMkLst>
            <pc:docMk/>
            <pc:sldMk cId="3675363778" sldId="338"/>
            <ac:spMk id="31" creationId="{304D9D60-A0AA-778F-9B91-BE6B69CF2B3E}"/>
          </ac:spMkLst>
        </pc:spChg>
        <pc:spChg chg="add del mod">
          <ac:chgData name="Toby Donaldson" userId="2e6e5431-bb17-4c41-9985-d39c50d83c73" providerId="ADAL" clId="{0825D956-6B86-4A33-AE7B-8E9A1880C1EA}" dt="2024-11-04T21:42:06.537" v="2122" actId="21"/>
          <ac:spMkLst>
            <pc:docMk/>
            <pc:sldMk cId="3675363778" sldId="338"/>
            <ac:spMk id="32" creationId="{2F80EB03-D315-F29A-DA86-05DE3CEFD51B}"/>
          </ac:spMkLst>
        </pc:spChg>
      </pc:sldChg>
      <pc:sldChg chg="addSp modSp mod">
        <pc:chgData name="Toby Donaldson" userId="2e6e5431-bb17-4c41-9985-d39c50d83c73" providerId="ADAL" clId="{0825D956-6B86-4A33-AE7B-8E9A1880C1EA}" dt="2024-11-05T00:00:04.349" v="2140"/>
        <pc:sldMkLst>
          <pc:docMk/>
          <pc:sldMk cId="508083452" sldId="340"/>
        </pc:sldMkLst>
        <pc:spChg chg="mod">
          <ac:chgData name="Toby Donaldson" userId="2e6e5431-bb17-4c41-9985-d39c50d83c73" providerId="ADAL" clId="{0825D956-6B86-4A33-AE7B-8E9A1880C1EA}" dt="2024-11-04T21:23:05.214" v="1751" actId="207"/>
          <ac:spMkLst>
            <pc:docMk/>
            <pc:sldMk cId="508083452" sldId="340"/>
            <ac:spMk id="7" creationId="{DB9C8790-5005-C5E0-2C56-2819130399DF}"/>
          </ac:spMkLst>
        </pc:spChg>
        <pc:inkChg chg="add">
          <ac:chgData name="Toby Donaldson" userId="2e6e5431-bb17-4c41-9985-d39c50d83c73" providerId="ADAL" clId="{0825D956-6B86-4A33-AE7B-8E9A1880C1EA}" dt="2024-11-05T00:00:04.349" v="2140"/>
          <ac:inkMkLst>
            <pc:docMk/>
            <pc:sldMk cId="508083452" sldId="340"/>
            <ac:inkMk id="11" creationId="{E70BDDFA-6D2B-D886-A386-7AEED5F4104E}"/>
          </ac:inkMkLst>
        </pc:inkChg>
      </pc:sldChg>
      <pc:sldChg chg="addSp modSp mod">
        <pc:chgData name="Toby Donaldson" userId="2e6e5431-bb17-4c41-9985-d39c50d83c73" providerId="ADAL" clId="{0825D956-6B86-4A33-AE7B-8E9A1880C1EA}" dt="2024-11-05T00:00:04.349" v="2140"/>
        <pc:sldMkLst>
          <pc:docMk/>
          <pc:sldMk cId="1757061586" sldId="341"/>
        </pc:sldMkLst>
        <pc:spChg chg="mod">
          <ac:chgData name="Toby Donaldson" userId="2e6e5431-bb17-4c41-9985-d39c50d83c73" providerId="ADAL" clId="{0825D956-6B86-4A33-AE7B-8E9A1880C1EA}" dt="2024-11-04T21:22:57.986" v="1750" actId="207"/>
          <ac:spMkLst>
            <pc:docMk/>
            <pc:sldMk cId="1757061586" sldId="341"/>
            <ac:spMk id="7" creationId="{DAAE3941-D22E-CAA1-04EA-E4F86C459D44}"/>
          </ac:spMkLst>
        </pc:spChg>
        <pc:inkChg chg="add">
          <ac:chgData name="Toby Donaldson" userId="2e6e5431-bb17-4c41-9985-d39c50d83c73" providerId="ADAL" clId="{0825D956-6B86-4A33-AE7B-8E9A1880C1EA}" dt="2024-11-05T00:00:04.349" v="2140"/>
          <ac:inkMkLst>
            <pc:docMk/>
            <pc:sldMk cId="1757061586" sldId="341"/>
            <ac:inkMk id="11" creationId="{6912B049-D178-046C-A93A-EFEA1561847D}"/>
          </ac:inkMkLst>
        </pc:inkChg>
      </pc:sldChg>
      <pc:sldChg chg="modSp mod">
        <pc:chgData name="Toby Donaldson" userId="2e6e5431-bb17-4c41-9985-d39c50d83c73" providerId="ADAL" clId="{0825D956-6B86-4A33-AE7B-8E9A1880C1EA}" dt="2024-11-04T18:50:29.198" v="0" actId="33524"/>
        <pc:sldMkLst>
          <pc:docMk/>
          <pc:sldMk cId="1165086782" sldId="342"/>
        </pc:sldMkLst>
        <pc:spChg chg="mod">
          <ac:chgData name="Toby Donaldson" userId="2e6e5431-bb17-4c41-9985-d39c50d83c73" providerId="ADAL" clId="{0825D956-6B86-4A33-AE7B-8E9A1880C1EA}" dt="2024-11-04T18:50:29.198" v="0" actId="33524"/>
          <ac:spMkLst>
            <pc:docMk/>
            <pc:sldMk cId="1165086782" sldId="342"/>
            <ac:spMk id="6" creationId="{EEBAED55-32F1-B350-899F-5ACB74E9F152}"/>
          </ac:spMkLst>
        </pc:spChg>
      </pc:sldChg>
      <pc:sldChg chg="addSp modSp add mod">
        <pc:chgData name="Toby Donaldson" userId="2e6e5431-bb17-4c41-9985-d39c50d83c73" providerId="ADAL" clId="{0825D956-6B86-4A33-AE7B-8E9A1880C1EA}" dt="2024-11-05T00:00:04.349" v="2140"/>
        <pc:sldMkLst>
          <pc:docMk/>
          <pc:sldMk cId="3029673995" sldId="343"/>
        </pc:sldMkLst>
        <pc:spChg chg="mod">
          <ac:chgData name="Toby Donaldson" userId="2e6e5431-bb17-4c41-9985-d39c50d83c73" providerId="ADAL" clId="{0825D956-6B86-4A33-AE7B-8E9A1880C1EA}" dt="2024-11-04T19:54:27.989" v="667" actId="1076"/>
          <ac:spMkLst>
            <pc:docMk/>
            <pc:sldMk cId="3029673995" sldId="343"/>
            <ac:spMk id="3" creationId="{0B62FD6E-9FED-884C-D53C-0B94D10532CA}"/>
          </ac:spMkLst>
        </pc:spChg>
        <pc:spChg chg="mod">
          <ac:chgData name="Toby Donaldson" userId="2e6e5431-bb17-4c41-9985-d39c50d83c73" providerId="ADAL" clId="{0825D956-6B86-4A33-AE7B-8E9A1880C1EA}" dt="2024-11-04T19:53:33.752" v="656" actId="20577"/>
          <ac:spMkLst>
            <pc:docMk/>
            <pc:sldMk cId="3029673995" sldId="343"/>
            <ac:spMk id="5" creationId="{5EDAA3BF-EA68-3475-28FE-97AE4BB69E54}"/>
          </ac:spMkLst>
        </pc:spChg>
        <pc:spChg chg="add mod">
          <ac:chgData name="Toby Donaldson" userId="2e6e5431-bb17-4c41-9985-d39c50d83c73" providerId="ADAL" clId="{0825D956-6B86-4A33-AE7B-8E9A1880C1EA}" dt="2024-11-04T19:55:31.340" v="737" actId="20577"/>
          <ac:spMkLst>
            <pc:docMk/>
            <pc:sldMk cId="3029673995" sldId="343"/>
            <ac:spMk id="6" creationId="{45099D69-FD29-7F2E-A089-8935DB177822}"/>
          </ac:spMkLst>
        </pc:spChg>
        <pc:spChg chg="add mod">
          <ac:chgData name="Toby Donaldson" userId="2e6e5431-bb17-4c41-9985-d39c50d83c73" providerId="ADAL" clId="{0825D956-6B86-4A33-AE7B-8E9A1880C1EA}" dt="2024-11-04T19:55:16.040" v="729" actId="1076"/>
          <ac:spMkLst>
            <pc:docMk/>
            <pc:sldMk cId="3029673995" sldId="343"/>
            <ac:spMk id="7" creationId="{BFC3EDD6-29F7-9700-E782-F25CF0825BEE}"/>
          </ac:spMkLst>
        </pc:spChg>
        <pc:spChg chg="mod">
          <ac:chgData name="Toby Donaldson" userId="2e6e5431-bb17-4c41-9985-d39c50d83c73" providerId="ADAL" clId="{0825D956-6B86-4A33-AE7B-8E9A1880C1EA}" dt="2024-11-04T19:54:34.086" v="668" actId="1076"/>
          <ac:spMkLst>
            <pc:docMk/>
            <pc:sldMk cId="3029673995" sldId="343"/>
            <ac:spMk id="12" creationId="{3C38F1AE-91DC-CDF9-1AA4-E9DCEDDDD380}"/>
          </ac:spMkLst>
        </pc:spChg>
        <pc:inkChg chg="add">
          <ac:chgData name="Toby Donaldson" userId="2e6e5431-bb17-4c41-9985-d39c50d83c73" providerId="ADAL" clId="{0825D956-6B86-4A33-AE7B-8E9A1880C1EA}" dt="2024-11-05T00:00:04.349" v="2140"/>
          <ac:inkMkLst>
            <pc:docMk/>
            <pc:sldMk cId="3029673995" sldId="343"/>
            <ac:inkMk id="8" creationId="{293A2905-FE6D-E551-52C4-BF5930E21BF5}"/>
          </ac:inkMkLst>
        </pc:inkChg>
      </pc:sldChg>
      <pc:sldChg chg="delSp add mod">
        <pc:chgData name="Toby Donaldson" userId="2e6e5431-bb17-4c41-9985-d39c50d83c73" providerId="ADAL" clId="{0825D956-6B86-4A33-AE7B-8E9A1880C1EA}" dt="2024-11-04T19:25:10.427" v="266" actId="21"/>
        <pc:sldMkLst>
          <pc:docMk/>
          <pc:sldMk cId="2247830890" sldId="344"/>
        </pc:sldMkLst>
        <pc:spChg chg="del">
          <ac:chgData name="Toby Donaldson" userId="2e6e5431-bb17-4c41-9985-d39c50d83c73" providerId="ADAL" clId="{0825D956-6B86-4A33-AE7B-8E9A1880C1EA}" dt="2024-11-04T19:25:10.427" v="266" actId="21"/>
          <ac:spMkLst>
            <pc:docMk/>
            <pc:sldMk cId="2247830890" sldId="344"/>
            <ac:spMk id="10" creationId="{99E0116C-C542-57E1-6A2C-238413F00206}"/>
          </ac:spMkLst>
        </pc:spChg>
        <pc:spChg chg="del">
          <ac:chgData name="Toby Donaldson" userId="2e6e5431-bb17-4c41-9985-d39c50d83c73" providerId="ADAL" clId="{0825D956-6B86-4A33-AE7B-8E9A1880C1EA}" dt="2024-11-04T19:25:10.427" v="266" actId="21"/>
          <ac:spMkLst>
            <pc:docMk/>
            <pc:sldMk cId="2247830890" sldId="344"/>
            <ac:spMk id="11" creationId="{D9A01B31-EEF3-FE01-4291-E385DEDB6B44}"/>
          </ac:spMkLst>
        </pc:spChg>
        <pc:spChg chg="del">
          <ac:chgData name="Toby Donaldson" userId="2e6e5431-bb17-4c41-9985-d39c50d83c73" providerId="ADAL" clId="{0825D956-6B86-4A33-AE7B-8E9A1880C1EA}" dt="2024-11-04T19:25:10.427" v="266" actId="21"/>
          <ac:spMkLst>
            <pc:docMk/>
            <pc:sldMk cId="2247830890" sldId="344"/>
            <ac:spMk id="13" creationId="{22E4C666-7B06-4A14-1311-802DB61275CB}"/>
          </ac:spMkLst>
        </pc:spChg>
        <pc:spChg chg="del">
          <ac:chgData name="Toby Donaldson" userId="2e6e5431-bb17-4c41-9985-d39c50d83c73" providerId="ADAL" clId="{0825D956-6B86-4A33-AE7B-8E9A1880C1EA}" dt="2024-11-04T19:25:10.427" v="266" actId="21"/>
          <ac:spMkLst>
            <pc:docMk/>
            <pc:sldMk cId="2247830890" sldId="344"/>
            <ac:spMk id="14" creationId="{31D4F74B-DD7D-91F9-9E67-55629D154890}"/>
          </ac:spMkLst>
        </pc:spChg>
        <pc:spChg chg="del">
          <ac:chgData name="Toby Donaldson" userId="2e6e5431-bb17-4c41-9985-d39c50d83c73" providerId="ADAL" clId="{0825D956-6B86-4A33-AE7B-8E9A1880C1EA}" dt="2024-11-04T19:25:10.427" v="266" actId="21"/>
          <ac:spMkLst>
            <pc:docMk/>
            <pc:sldMk cId="2247830890" sldId="344"/>
            <ac:spMk id="15" creationId="{36F3E3FD-D93C-0324-E8EE-D04258F09C00}"/>
          </ac:spMkLst>
        </pc:spChg>
        <pc:spChg chg="del">
          <ac:chgData name="Toby Donaldson" userId="2e6e5431-bb17-4c41-9985-d39c50d83c73" providerId="ADAL" clId="{0825D956-6B86-4A33-AE7B-8E9A1880C1EA}" dt="2024-11-04T19:25:10.427" v="266" actId="21"/>
          <ac:spMkLst>
            <pc:docMk/>
            <pc:sldMk cId="2247830890" sldId="344"/>
            <ac:spMk id="16" creationId="{6772AC25-68AF-4028-CB97-6ABB4A87E9BE}"/>
          </ac:spMkLst>
        </pc:spChg>
        <pc:spChg chg="del">
          <ac:chgData name="Toby Donaldson" userId="2e6e5431-bb17-4c41-9985-d39c50d83c73" providerId="ADAL" clId="{0825D956-6B86-4A33-AE7B-8E9A1880C1EA}" dt="2024-11-04T19:25:10.427" v="266" actId="21"/>
          <ac:spMkLst>
            <pc:docMk/>
            <pc:sldMk cId="2247830890" sldId="344"/>
            <ac:spMk id="17" creationId="{5650D652-9685-8632-4C3D-AA7DD2B9E72D}"/>
          </ac:spMkLst>
        </pc:spChg>
        <pc:spChg chg="del">
          <ac:chgData name="Toby Donaldson" userId="2e6e5431-bb17-4c41-9985-d39c50d83c73" providerId="ADAL" clId="{0825D956-6B86-4A33-AE7B-8E9A1880C1EA}" dt="2024-11-04T19:25:10.427" v="266" actId="21"/>
          <ac:spMkLst>
            <pc:docMk/>
            <pc:sldMk cId="2247830890" sldId="344"/>
            <ac:spMk id="18" creationId="{D9BBB071-3E08-0D67-80B4-407D139CFF91}"/>
          </ac:spMkLst>
        </pc:spChg>
        <pc:spChg chg="del">
          <ac:chgData name="Toby Donaldson" userId="2e6e5431-bb17-4c41-9985-d39c50d83c73" providerId="ADAL" clId="{0825D956-6B86-4A33-AE7B-8E9A1880C1EA}" dt="2024-11-04T19:25:10.427" v="266" actId="21"/>
          <ac:spMkLst>
            <pc:docMk/>
            <pc:sldMk cId="2247830890" sldId="344"/>
            <ac:spMk id="19" creationId="{C0BA00C9-B5F2-F2CA-EDA6-DE8787F9292B}"/>
          </ac:spMkLst>
        </pc:spChg>
        <pc:spChg chg="del">
          <ac:chgData name="Toby Donaldson" userId="2e6e5431-bb17-4c41-9985-d39c50d83c73" providerId="ADAL" clId="{0825D956-6B86-4A33-AE7B-8E9A1880C1EA}" dt="2024-11-04T19:25:10.427" v="266" actId="21"/>
          <ac:spMkLst>
            <pc:docMk/>
            <pc:sldMk cId="2247830890" sldId="344"/>
            <ac:spMk id="20" creationId="{52E6778B-757D-320A-C8F9-6DB1DB1E22CC}"/>
          </ac:spMkLst>
        </pc:spChg>
        <pc:spChg chg="del">
          <ac:chgData name="Toby Donaldson" userId="2e6e5431-bb17-4c41-9985-d39c50d83c73" providerId="ADAL" clId="{0825D956-6B86-4A33-AE7B-8E9A1880C1EA}" dt="2024-11-04T19:25:10.427" v="266" actId="21"/>
          <ac:spMkLst>
            <pc:docMk/>
            <pc:sldMk cId="2247830890" sldId="344"/>
            <ac:spMk id="21" creationId="{6B1D3128-7AD5-3C09-23B9-6918CDDF9509}"/>
          </ac:spMkLst>
        </pc:spChg>
        <pc:spChg chg="del">
          <ac:chgData name="Toby Donaldson" userId="2e6e5431-bb17-4c41-9985-d39c50d83c73" providerId="ADAL" clId="{0825D956-6B86-4A33-AE7B-8E9A1880C1EA}" dt="2024-11-04T19:25:10.427" v="266" actId="21"/>
          <ac:spMkLst>
            <pc:docMk/>
            <pc:sldMk cId="2247830890" sldId="344"/>
            <ac:spMk id="22" creationId="{16C0D5AE-3491-B668-6483-A1C2B48E32A8}"/>
          </ac:spMkLst>
        </pc:spChg>
      </pc:sldChg>
      <pc:sldChg chg="addSp delSp add mod">
        <pc:chgData name="Toby Donaldson" userId="2e6e5431-bb17-4c41-9985-d39c50d83c73" providerId="ADAL" clId="{0825D956-6B86-4A33-AE7B-8E9A1880C1EA}" dt="2024-11-05T00:00:04.349" v="2140"/>
        <pc:sldMkLst>
          <pc:docMk/>
          <pc:sldMk cId="3225904827" sldId="345"/>
        </pc:sldMkLst>
        <pc:spChg chg="del">
          <ac:chgData name="Toby Donaldson" userId="2e6e5431-bb17-4c41-9985-d39c50d83c73" providerId="ADAL" clId="{0825D956-6B86-4A33-AE7B-8E9A1880C1EA}" dt="2024-11-04T19:25:31.299" v="269" actId="21"/>
          <ac:spMkLst>
            <pc:docMk/>
            <pc:sldMk cId="3225904827" sldId="345"/>
            <ac:spMk id="11" creationId="{0EAAA8ED-1442-05C7-8FA6-7F488A922994}"/>
          </ac:spMkLst>
        </pc:spChg>
        <pc:spChg chg="del">
          <ac:chgData name="Toby Donaldson" userId="2e6e5431-bb17-4c41-9985-d39c50d83c73" providerId="ADAL" clId="{0825D956-6B86-4A33-AE7B-8E9A1880C1EA}" dt="2024-11-04T19:25:31.299" v="269" actId="21"/>
          <ac:spMkLst>
            <pc:docMk/>
            <pc:sldMk cId="3225904827" sldId="345"/>
            <ac:spMk id="14" creationId="{D5FBA851-AD9D-0831-CB49-AE146B6BB4B5}"/>
          </ac:spMkLst>
        </pc:spChg>
        <pc:spChg chg="del">
          <ac:chgData name="Toby Donaldson" userId="2e6e5431-bb17-4c41-9985-d39c50d83c73" providerId="ADAL" clId="{0825D956-6B86-4A33-AE7B-8E9A1880C1EA}" dt="2024-11-04T19:25:26.175" v="268" actId="21"/>
          <ac:spMkLst>
            <pc:docMk/>
            <pc:sldMk cId="3225904827" sldId="345"/>
            <ac:spMk id="15" creationId="{151DA3D7-9C1A-FB63-AB91-BF3BA3211ADD}"/>
          </ac:spMkLst>
        </pc:spChg>
        <pc:spChg chg="del">
          <ac:chgData name="Toby Donaldson" userId="2e6e5431-bb17-4c41-9985-d39c50d83c73" providerId="ADAL" clId="{0825D956-6B86-4A33-AE7B-8E9A1880C1EA}" dt="2024-11-04T19:25:26.175" v="268" actId="21"/>
          <ac:spMkLst>
            <pc:docMk/>
            <pc:sldMk cId="3225904827" sldId="345"/>
            <ac:spMk id="16" creationId="{E02B2C8E-6E68-7C79-3C42-F24DDB3D1216}"/>
          </ac:spMkLst>
        </pc:spChg>
        <pc:spChg chg="del">
          <ac:chgData name="Toby Donaldson" userId="2e6e5431-bb17-4c41-9985-d39c50d83c73" providerId="ADAL" clId="{0825D956-6B86-4A33-AE7B-8E9A1880C1EA}" dt="2024-11-04T19:25:26.175" v="268" actId="21"/>
          <ac:spMkLst>
            <pc:docMk/>
            <pc:sldMk cId="3225904827" sldId="345"/>
            <ac:spMk id="17" creationId="{08BA70ED-5FC8-8B9C-D320-30F56F6FB595}"/>
          </ac:spMkLst>
        </pc:spChg>
        <pc:spChg chg="del">
          <ac:chgData name="Toby Donaldson" userId="2e6e5431-bb17-4c41-9985-d39c50d83c73" providerId="ADAL" clId="{0825D956-6B86-4A33-AE7B-8E9A1880C1EA}" dt="2024-11-04T19:25:26.175" v="268" actId="21"/>
          <ac:spMkLst>
            <pc:docMk/>
            <pc:sldMk cId="3225904827" sldId="345"/>
            <ac:spMk id="18" creationId="{AE4276DB-9D0C-BB8D-C70D-8CFDCBC71790}"/>
          </ac:spMkLst>
        </pc:spChg>
        <pc:spChg chg="del">
          <ac:chgData name="Toby Donaldson" userId="2e6e5431-bb17-4c41-9985-d39c50d83c73" providerId="ADAL" clId="{0825D956-6B86-4A33-AE7B-8E9A1880C1EA}" dt="2024-11-04T19:25:26.175" v="268" actId="21"/>
          <ac:spMkLst>
            <pc:docMk/>
            <pc:sldMk cId="3225904827" sldId="345"/>
            <ac:spMk id="21" creationId="{043CB67F-B123-AC8A-3734-D07DEEF53E33}"/>
          </ac:spMkLst>
        </pc:spChg>
        <pc:spChg chg="del">
          <ac:chgData name="Toby Donaldson" userId="2e6e5431-bb17-4c41-9985-d39c50d83c73" providerId="ADAL" clId="{0825D956-6B86-4A33-AE7B-8E9A1880C1EA}" dt="2024-11-04T19:25:26.175" v="268" actId="21"/>
          <ac:spMkLst>
            <pc:docMk/>
            <pc:sldMk cId="3225904827" sldId="345"/>
            <ac:spMk id="22" creationId="{3152AAB6-C4DD-2906-EF54-FA3C7AEB56F3}"/>
          </ac:spMkLst>
        </pc:spChg>
        <pc:inkChg chg="add">
          <ac:chgData name="Toby Donaldson" userId="2e6e5431-bb17-4c41-9985-d39c50d83c73" providerId="ADAL" clId="{0825D956-6B86-4A33-AE7B-8E9A1880C1EA}" dt="2024-11-05T00:00:04.349" v="2140"/>
          <ac:inkMkLst>
            <pc:docMk/>
            <pc:sldMk cId="3225904827" sldId="345"/>
            <ac:inkMk id="7" creationId="{CF294C2B-A5E7-CABD-7C33-ED030CA7E7AC}"/>
          </ac:inkMkLst>
        </pc:inkChg>
      </pc:sldChg>
      <pc:sldChg chg="delSp add mod">
        <pc:chgData name="Toby Donaldson" userId="2e6e5431-bb17-4c41-9985-d39c50d83c73" providerId="ADAL" clId="{0825D956-6B86-4A33-AE7B-8E9A1880C1EA}" dt="2024-11-04T19:26:11.710" v="271" actId="21"/>
        <pc:sldMkLst>
          <pc:docMk/>
          <pc:sldMk cId="3127852689" sldId="346"/>
        </pc:sldMkLst>
        <pc:spChg chg="del">
          <ac:chgData name="Toby Donaldson" userId="2e6e5431-bb17-4c41-9985-d39c50d83c73" providerId="ADAL" clId="{0825D956-6B86-4A33-AE7B-8E9A1880C1EA}" dt="2024-11-04T19:26:11.710" v="271" actId="21"/>
          <ac:spMkLst>
            <pc:docMk/>
            <pc:sldMk cId="3127852689" sldId="346"/>
            <ac:spMk id="15" creationId="{81EFE182-7DC0-8F1C-5981-F97010A7C628}"/>
          </ac:spMkLst>
        </pc:spChg>
        <pc:spChg chg="del">
          <ac:chgData name="Toby Donaldson" userId="2e6e5431-bb17-4c41-9985-d39c50d83c73" providerId="ADAL" clId="{0825D956-6B86-4A33-AE7B-8E9A1880C1EA}" dt="2024-11-04T19:26:11.710" v="271" actId="21"/>
          <ac:spMkLst>
            <pc:docMk/>
            <pc:sldMk cId="3127852689" sldId="346"/>
            <ac:spMk id="16" creationId="{A262E43C-5596-3FA5-88DB-7331774CC2ED}"/>
          </ac:spMkLst>
        </pc:spChg>
        <pc:spChg chg="del">
          <ac:chgData name="Toby Donaldson" userId="2e6e5431-bb17-4c41-9985-d39c50d83c73" providerId="ADAL" clId="{0825D956-6B86-4A33-AE7B-8E9A1880C1EA}" dt="2024-11-04T19:26:11.710" v="271" actId="21"/>
          <ac:spMkLst>
            <pc:docMk/>
            <pc:sldMk cId="3127852689" sldId="346"/>
            <ac:spMk id="17" creationId="{3957DBC6-F951-27F0-18B7-76B2DAE21A95}"/>
          </ac:spMkLst>
        </pc:spChg>
        <pc:spChg chg="del">
          <ac:chgData name="Toby Donaldson" userId="2e6e5431-bb17-4c41-9985-d39c50d83c73" providerId="ADAL" clId="{0825D956-6B86-4A33-AE7B-8E9A1880C1EA}" dt="2024-11-04T19:26:11.710" v="271" actId="21"/>
          <ac:spMkLst>
            <pc:docMk/>
            <pc:sldMk cId="3127852689" sldId="346"/>
            <ac:spMk id="18" creationId="{96439FEE-ECD1-DFBE-7719-FC6B2DF4BBA9}"/>
          </ac:spMkLst>
        </pc:spChg>
        <pc:spChg chg="del">
          <ac:chgData name="Toby Donaldson" userId="2e6e5431-bb17-4c41-9985-d39c50d83c73" providerId="ADAL" clId="{0825D956-6B86-4A33-AE7B-8E9A1880C1EA}" dt="2024-11-04T19:26:11.710" v="271" actId="21"/>
          <ac:spMkLst>
            <pc:docMk/>
            <pc:sldMk cId="3127852689" sldId="346"/>
            <ac:spMk id="21" creationId="{6F01657F-FF39-FA5D-D71F-3E627DB890D2}"/>
          </ac:spMkLst>
        </pc:spChg>
        <pc:spChg chg="del">
          <ac:chgData name="Toby Donaldson" userId="2e6e5431-bb17-4c41-9985-d39c50d83c73" providerId="ADAL" clId="{0825D956-6B86-4A33-AE7B-8E9A1880C1EA}" dt="2024-11-04T19:26:11.710" v="271" actId="21"/>
          <ac:spMkLst>
            <pc:docMk/>
            <pc:sldMk cId="3127852689" sldId="346"/>
            <ac:spMk id="22" creationId="{B5C4544F-25F0-0431-F60C-EFB2E84733DA}"/>
          </ac:spMkLst>
        </pc:spChg>
      </pc:sldChg>
      <pc:sldChg chg="addSp delSp add mod">
        <pc:chgData name="Toby Donaldson" userId="2e6e5431-bb17-4c41-9985-d39c50d83c73" providerId="ADAL" clId="{0825D956-6B86-4A33-AE7B-8E9A1880C1EA}" dt="2024-11-05T00:00:04.349" v="2140"/>
        <pc:sldMkLst>
          <pc:docMk/>
          <pc:sldMk cId="2985627581" sldId="347"/>
        </pc:sldMkLst>
        <pc:spChg chg="del">
          <ac:chgData name="Toby Donaldson" userId="2e6e5431-bb17-4c41-9985-d39c50d83c73" providerId="ADAL" clId="{0825D956-6B86-4A33-AE7B-8E9A1880C1EA}" dt="2024-11-04T19:26:24.893" v="273" actId="21"/>
          <ac:spMkLst>
            <pc:docMk/>
            <pc:sldMk cId="2985627581" sldId="347"/>
            <ac:spMk id="16" creationId="{C5CFDDA1-8A7D-6FC2-06D3-77134F9786A7}"/>
          </ac:spMkLst>
        </pc:spChg>
        <pc:spChg chg="del">
          <ac:chgData name="Toby Donaldson" userId="2e6e5431-bb17-4c41-9985-d39c50d83c73" providerId="ADAL" clId="{0825D956-6B86-4A33-AE7B-8E9A1880C1EA}" dt="2024-11-04T19:26:24.893" v="273" actId="21"/>
          <ac:spMkLst>
            <pc:docMk/>
            <pc:sldMk cId="2985627581" sldId="347"/>
            <ac:spMk id="18" creationId="{00064B24-7DFB-E497-1C56-E762CC3DCAEA}"/>
          </ac:spMkLst>
        </pc:spChg>
        <pc:inkChg chg="add">
          <ac:chgData name="Toby Donaldson" userId="2e6e5431-bb17-4c41-9985-d39c50d83c73" providerId="ADAL" clId="{0825D956-6B86-4A33-AE7B-8E9A1880C1EA}" dt="2024-11-05T00:00:04.349" v="2140"/>
          <ac:inkMkLst>
            <pc:docMk/>
            <pc:sldMk cId="2985627581" sldId="347"/>
            <ac:inkMk id="7" creationId="{680C9725-C851-4603-2B70-9400F7846115}"/>
          </ac:inkMkLst>
        </pc:inkChg>
      </pc:sldChg>
      <pc:sldChg chg="addSp add">
        <pc:chgData name="Toby Donaldson" userId="2e6e5431-bb17-4c41-9985-d39c50d83c73" providerId="ADAL" clId="{0825D956-6B86-4A33-AE7B-8E9A1880C1EA}" dt="2024-11-05T00:00:04.349" v="2140"/>
        <pc:sldMkLst>
          <pc:docMk/>
          <pc:sldMk cId="580786466" sldId="348"/>
        </pc:sldMkLst>
        <pc:inkChg chg="add">
          <ac:chgData name="Toby Donaldson" userId="2e6e5431-bb17-4c41-9985-d39c50d83c73" providerId="ADAL" clId="{0825D956-6B86-4A33-AE7B-8E9A1880C1EA}" dt="2024-11-05T00:00:04.349" v="2140"/>
          <ac:inkMkLst>
            <pc:docMk/>
            <pc:sldMk cId="580786466" sldId="348"/>
            <ac:inkMk id="7" creationId="{1AE65247-4F27-149C-D286-D6B2BAF8B582}"/>
          </ac:inkMkLst>
        </pc:inkChg>
      </pc:sldChg>
      <pc:sldChg chg="new del">
        <pc:chgData name="Toby Donaldson" userId="2e6e5431-bb17-4c41-9985-d39c50d83c73" providerId="ADAL" clId="{0825D956-6B86-4A33-AE7B-8E9A1880C1EA}" dt="2024-11-04T19:26:44.281" v="275" actId="2696"/>
        <pc:sldMkLst>
          <pc:docMk/>
          <pc:sldMk cId="1647366222" sldId="349"/>
        </pc:sldMkLst>
      </pc:sldChg>
      <pc:sldChg chg="add del ord">
        <pc:chgData name="Toby Donaldson" userId="2e6e5431-bb17-4c41-9985-d39c50d83c73" providerId="ADAL" clId="{0825D956-6B86-4A33-AE7B-8E9A1880C1EA}" dt="2024-11-04T20:10:23.978" v="1313" actId="2696"/>
        <pc:sldMkLst>
          <pc:docMk/>
          <pc:sldMk cId="3918260192" sldId="349"/>
        </pc:sldMkLst>
      </pc:sldChg>
      <pc:sldChg chg="modSp add mod">
        <pc:chgData name="Toby Donaldson" userId="2e6e5431-bb17-4c41-9985-d39c50d83c73" providerId="ADAL" clId="{0825D956-6B86-4A33-AE7B-8E9A1880C1EA}" dt="2024-11-04T19:59:37.131" v="1064" actId="20577"/>
        <pc:sldMkLst>
          <pc:docMk/>
          <pc:sldMk cId="2425616480" sldId="350"/>
        </pc:sldMkLst>
        <pc:spChg chg="mod">
          <ac:chgData name="Toby Donaldson" userId="2e6e5431-bb17-4c41-9985-d39c50d83c73" providerId="ADAL" clId="{0825D956-6B86-4A33-AE7B-8E9A1880C1EA}" dt="2024-11-04T19:56:20.263" v="750" actId="20577"/>
          <ac:spMkLst>
            <pc:docMk/>
            <pc:sldMk cId="2425616480" sldId="350"/>
            <ac:spMk id="2" creationId="{8135937F-35F8-A14C-40A1-098506BFBAA0}"/>
          </ac:spMkLst>
        </pc:spChg>
        <pc:spChg chg="mod">
          <ac:chgData name="Toby Donaldson" userId="2e6e5431-bb17-4c41-9985-d39c50d83c73" providerId="ADAL" clId="{0825D956-6B86-4A33-AE7B-8E9A1880C1EA}" dt="2024-11-04T19:58:19.973" v="1032" actId="313"/>
          <ac:spMkLst>
            <pc:docMk/>
            <pc:sldMk cId="2425616480" sldId="350"/>
            <ac:spMk id="3" creationId="{6DE5CF22-D11E-55E8-BBB2-1F6E919F2566}"/>
          </ac:spMkLst>
        </pc:spChg>
        <pc:spChg chg="mod">
          <ac:chgData name="Toby Donaldson" userId="2e6e5431-bb17-4c41-9985-d39c50d83c73" providerId="ADAL" clId="{0825D956-6B86-4A33-AE7B-8E9A1880C1EA}" dt="2024-11-04T19:59:37.131" v="1064" actId="20577"/>
          <ac:spMkLst>
            <pc:docMk/>
            <pc:sldMk cId="2425616480" sldId="350"/>
            <ac:spMk id="5" creationId="{A40125B9-6D30-C7FE-5084-33116636D937}"/>
          </ac:spMkLst>
        </pc:spChg>
        <pc:spChg chg="mod">
          <ac:chgData name="Toby Donaldson" userId="2e6e5431-bb17-4c41-9985-d39c50d83c73" providerId="ADAL" clId="{0825D956-6B86-4A33-AE7B-8E9A1880C1EA}" dt="2024-11-04T19:59:24.146" v="1063" actId="20577"/>
          <ac:spMkLst>
            <pc:docMk/>
            <pc:sldMk cId="2425616480" sldId="350"/>
            <ac:spMk id="6" creationId="{97D509AA-0E9B-953B-D488-65B6A7F52CB0}"/>
          </ac:spMkLst>
        </pc:spChg>
      </pc:sldChg>
      <pc:sldChg chg="modSp add mod">
        <pc:chgData name="Toby Donaldson" userId="2e6e5431-bb17-4c41-9985-d39c50d83c73" providerId="ADAL" clId="{0825D956-6B86-4A33-AE7B-8E9A1880C1EA}" dt="2024-11-04T20:03:30.007" v="1311" actId="1076"/>
        <pc:sldMkLst>
          <pc:docMk/>
          <pc:sldMk cId="3014335125" sldId="351"/>
        </pc:sldMkLst>
        <pc:spChg chg="mod">
          <ac:chgData name="Toby Donaldson" userId="2e6e5431-bb17-4c41-9985-d39c50d83c73" providerId="ADAL" clId="{0825D956-6B86-4A33-AE7B-8E9A1880C1EA}" dt="2024-11-04T20:01:47.063" v="1232" actId="20577"/>
          <ac:spMkLst>
            <pc:docMk/>
            <pc:sldMk cId="3014335125" sldId="351"/>
            <ac:spMk id="2" creationId="{B69CF4A0-EED9-FCFF-3033-E7DA527B99D5}"/>
          </ac:spMkLst>
        </pc:spChg>
        <pc:spChg chg="mod">
          <ac:chgData name="Toby Donaldson" userId="2e6e5431-bb17-4c41-9985-d39c50d83c73" providerId="ADAL" clId="{0825D956-6B86-4A33-AE7B-8E9A1880C1EA}" dt="2024-11-04T20:03:15.098" v="1309" actId="1076"/>
          <ac:spMkLst>
            <pc:docMk/>
            <pc:sldMk cId="3014335125" sldId="351"/>
            <ac:spMk id="3" creationId="{2945B8C8-F4EA-F634-B5FB-BD1306A22E3B}"/>
          </ac:spMkLst>
        </pc:spChg>
        <pc:spChg chg="mod">
          <ac:chgData name="Toby Donaldson" userId="2e6e5431-bb17-4c41-9985-d39c50d83c73" providerId="ADAL" clId="{0825D956-6B86-4A33-AE7B-8E9A1880C1EA}" dt="2024-11-04T20:03:25.852" v="1310" actId="1076"/>
          <ac:spMkLst>
            <pc:docMk/>
            <pc:sldMk cId="3014335125" sldId="351"/>
            <ac:spMk id="5" creationId="{BC52D1A3-2F76-3133-F59F-C279E0A46F33}"/>
          </ac:spMkLst>
        </pc:spChg>
        <pc:spChg chg="mod">
          <ac:chgData name="Toby Donaldson" userId="2e6e5431-bb17-4c41-9985-d39c50d83c73" providerId="ADAL" clId="{0825D956-6B86-4A33-AE7B-8E9A1880C1EA}" dt="2024-11-04T20:03:05.844" v="1308" actId="20577"/>
          <ac:spMkLst>
            <pc:docMk/>
            <pc:sldMk cId="3014335125" sldId="351"/>
            <ac:spMk id="6" creationId="{9E5556E1-000F-E28A-3031-7E2B7315964C}"/>
          </ac:spMkLst>
        </pc:spChg>
        <pc:spChg chg="mod">
          <ac:chgData name="Toby Donaldson" userId="2e6e5431-bb17-4c41-9985-d39c50d83c73" providerId="ADAL" clId="{0825D956-6B86-4A33-AE7B-8E9A1880C1EA}" dt="2024-11-04T20:03:30.007" v="1311" actId="1076"/>
          <ac:spMkLst>
            <pc:docMk/>
            <pc:sldMk cId="3014335125" sldId="351"/>
            <ac:spMk id="7" creationId="{9551DF91-82B6-68A1-12B7-FACDA4FE08DE}"/>
          </ac:spMkLst>
        </pc:spChg>
        <pc:spChg chg="mod">
          <ac:chgData name="Toby Donaldson" userId="2e6e5431-bb17-4c41-9985-d39c50d83c73" providerId="ADAL" clId="{0825D956-6B86-4A33-AE7B-8E9A1880C1EA}" dt="2024-11-04T20:03:15.098" v="1309" actId="1076"/>
          <ac:spMkLst>
            <pc:docMk/>
            <pc:sldMk cId="3014335125" sldId="351"/>
            <ac:spMk id="12" creationId="{D94043B5-B065-F61A-1871-3C75916C15ED}"/>
          </ac:spMkLst>
        </pc:spChg>
      </pc:sldChg>
      <pc:sldChg chg="addSp delSp modSp new mod">
        <pc:chgData name="Toby Donaldson" userId="2e6e5431-bb17-4c41-9985-d39c50d83c73" providerId="ADAL" clId="{0825D956-6B86-4A33-AE7B-8E9A1880C1EA}" dt="2024-11-04T20:48:29.958" v="1721" actId="1076"/>
        <pc:sldMkLst>
          <pc:docMk/>
          <pc:sldMk cId="95739150" sldId="352"/>
        </pc:sldMkLst>
        <pc:spChg chg="del">
          <ac:chgData name="Toby Donaldson" userId="2e6e5431-bb17-4c41-9985-d39c50d83c73" providerId="ADAL" clId="{0825D956-6B86-4A33-AE7B-8E9A1880C1EA}" dt="2024-11-04T20:45:49.379" v="1321" actId="21"/>
          <ac:spMkLst>
            <pc:docMk/>
            <pc:sldMk cId="95739150" sldId="352"/>
            <ac:spMk id="2" creationId="{66BBD20B-2637-4177-80C3-7AF65ED5200F}"/>
          </ac:spMkLst>
        </pc:spChg>
        <pc:spChg chg="del">
          <ac:chgData name="Toby Donaldson" userId="2e6e5431-bb17-4c41-9985-d39c50d83c73" providerId="ADAL" clId="{0825D956-6B86-4A33-AE7B-8E9A1880C1EA}" dt="2024-11-04T20:45:51.564" v="1322" actId="21"/>
          <ac:spMkLst>
            <pc:docMk/>
            <pc:sldMk cId="95739150" sldId="352"/>
            <ac:spMk id="3" creationId="{931B1FC6-DFED-15AB-F112-0DA324A1384F}"/>
          </ac:spMkLst>
        </pc:spChg>
        <pc:spChg chg="add del mod">
          <ac:chgData name="Toby Donaldson" userId="2e6e5431-bb17-4c41-9985-d39c50d83c73" providerId="ADAL" clId="{0825D956-6B86-4A33-AE7B-8E9A1880C1EA}" dt="2024-11-04T20:46:29.941" v="1343"/>
          <ac:spMkLst>
            <pc:docMk/>
            <pc:sldMk cId="95739150" sldId="352"/>
            <ac:spMk id="7" creationId="{DFD0C902-BBE8-293C-D6A8-B04F81F17DBC}"/>
          </ac:spMkLst>
        </pc:spChg>
        <pc:spChg chg="add del">
          <ac:chgData name="Toby Donaldson" userId="2e6e5431-bb17-4c41-9985-d39c50d83c73" providerId="ADAL" clId="{0825D956-6B86-4A33-AE7B-8E9A1880C1EA}" dt="2024-11-04T20:46:35.113" v="1345" actId="21"/>
          <ac:spMkLst>
            <pc:docMk/>
            <pc:sldMk cId="95739150" sldId="352"/>
            <ac:spMk id="9" creationId="{161D6C70-E9FF-7C1A-0E30-DE330D408403}"/>
          </ac:spMkLst>
        </pc:spChg>
        <pc:spChg chg="add mod">
          <ac:chgData name="Toby Donaldson" userId="2e6e5431-bb17-4c41-9985-d39c50d83c73" providerId="ADAL" clId="{0825D956-6B86-4A33-AE7B-8E9A1880C1EA}" dt="2024-11-04T20:48:19.075" v="1719" actId="113"/>
          <ac:spMkLst>
            <pc:docMk/>
            <pc:sldMk cId="95739150" sldId="352"/>
            <ac:spMk id="10" creationId="{E3593831-C98F-5125-3FDE-D4BDB2DA75C5}"/>
          </ac:spMkLst>
        </pc:spChg>
        <pc:spChg chg="add mod">
          <ac:chgData name="Toby Donaldson" userId="2e6e5431-bb17-4c41-9985-d39c50d83c73" providerId="ADAL" clId="{0825D956-6B86-4A33-AE7B-8E9A1880C1EA}" dt="2024-11-04T20:48:29.958" v="1721" actId="1076"/>
          <ac:spMkLst>
            <pc:docMk/>
            <pc:sldMk cId="95739150" sldId="352"/>
            <ac:spMk id="11" creationId="{1625BB7B-2AC8-368A-CD57-578DB35D721D}"/>
          </ac:spMkLst>
        </pc:spChg>
        <pc:picChg chg="add mod">
          <ac:chgData name="Toby Donaldson" userId="2e6e5431-bb17-4c41-9985-d39c50d83c73" providerId="ADAL" clId="{0825D956-6B86-4A33-AE7B-8E9A1880C1EA}" dt="2024-11-04T20:45:59.944" v="1323" actId="1076"/>
          <ac:picMkLst>
            <pc:docMk/>
            <pc:sldMk cId="95739150" sldId="352"/>
            <ac:picMk id="6" creationId="{1ECC9580-B149-98C4-893C-C9F6284F9399}"/>
          </ac:picMkLst>
        </pc:picChg>
      </pc:sldChg>
      <pc:sldChg chg="delSp add mod">
        <pc:chgData name="Toby Donaldson" userId="2e6e5431-bb17-4c41-9985-d39c50d83c73" providerId="ADAL" clId="{0825D956-6B86-4A33-AE7B-8E9A1880C1EA}" dt="2024-11-04T21:11:19.451" v="1735" actId="21"/>
        <pc:sldMkLst>
          <pc:docMk/>
          <pc:sldMk cId="3690368091" sldId="353"/>
        </pc:sldMkLst>
        <pc:spChg chg="del">
          <ac:chgData name="Toby Donaldson" userId="2e6e5431-bb17-4c41-9985-d39c50d83c73" providerId="ADAL" clId="{0825D956-6B86-4A33-AE7B-8E9A1880C1EA}" dt="2024-11-04T21:11:19.451" v="1735" actId="21"/>
          <ac:spMkLst>
            <pc:docMk/>
            <pc:sldMk cId="3690368091" sldId="353"/>
            <ac:spMk id="46" creationId="{8314DDD7-D7B0-8F3F-F7EF-7BE2A8469914}"/>
          </ac:spMkLst>
        </pc:spChg>
        <pc:spChg chg="del">
          <ac:chgData name="Toby Donaldson" userId="2e6e5431-bb17-4c41-9985-d39c50d83c73" providerId="ADAL" clId="{0825D956-6B86-4A33-AE7B-8E9A1880C1EA}" dt="2024-11-04T21:11:19.451" v="1735" actId="21"/>
          <ac:spMkLst>
            <pc:docMk/>
            <pc:sldMk cId="3690368091" sldId="353"/>
            <ac:spMk id="47" creationId="{5EC94AE4-6171-9417-390D-D70EB271E944}"/>
          </ac:spMkLst>
        </pc:spChg>
        <pc:spChg chg="del">
          <ac:chgData name="Toby Donaldson" userId="2e6e5431-bb17-4c41-9985-d39c50d83c73" providerId="ADAL" clId="{0825D956-6B86-4A33-AE7B-8E9A1880C1EA}" dt="2024-11-04T21:11:19.451" v="1735" actId="21"/>
          <ac:spMkLst>
            <pc:docMk/>
            <pc:sldMk cId="3690368091" sldId="353"/>
            <ac:spMk id="49" creationId="{B0064C83-F3D3-D741-18E7-D8E28B154798}"/>
          </ac:spMkLst>
        </pc:spChg>
      </pc:sldChg>
      <pc:sldChg chg="delSp add mod">
        <pc:chgData name="Toby Donaldson" userId="2e6e5431-bb17-4c41-9985-d39c50d83c73" providerId="ADAL" clId="{0825D956-6B86-4A33-AE7B-8E9A1880C1EA}" dt="2024-11-04T21:11:36.801" v="1737" actId="21"/>
        <pc:sldMkLst>
          <pc:docMk/>
          <pc:sldMk cId="1251879132" sldId="354"/>
        </pc:sldMkLst>
        <pc:spChg chg="del">
          <ac:chgData name="Toby Donaldson" userId="2e6e5431-bb17-4c41-9985-d39c50d83c73" providerId="ADAL" clId="{0825D956-6B86-4A33-AE7B-8E9A1880C1EA}" dt="2024-11-04T21:11:36.801" v="1737" actId="21"/>
          <ac:spMkLst>
            <pc:docMk/>
            <pc:sldMk cId="1251879132" sldId="354"/>
            <ac:spMk id="46" creationId="{53E4987A-C777-53A6-8F24-9D0E6C57E2A4}"/>
          </ac:spMkLst>
        </pc:spChg>
        <pc:spChg chg="del">
          <ac:chgData name="Toby Donaldson" userId="2e6e5431-bb17-4c41-9985-d39c50d83c73" providerId="ADAL" clId="{0825D956-6B86-4A33-AE7B-8E9A1880C1EA}" dt="2024-11-04T21:11:36.801" v="1737" actId="21"/>
          <ac:spMkLst>
            <pc:docMk/>
            <pc:sldMk cId="1251879132" sldId="354"/>
            <ac:spMk id="47" creationId="{9685A164-5CAD-239A-2985-1AF80D986BAA}"/>
          </ac:spMkLst>
        </pc:spChg>
      </pc:sldChg>
      <pc:sldChg chg="addSp add">
        <pc:chgData name="Toby Donaldson" userId="2e6e5431-bb17-4c41-9985-d39c50d83c73" providerId="ADAL" clId="{0825D956-6B86-4A33-AE7B-8E9A1880C1EA}" dt="2024-11-05T00:00:04.349" v="2140"/>
        <pc:sldMkLst>
          <pc:docMk/>
          <pc:sldMk cId="2537946873" sldId="355"/>
        </pc:sldMkLst>
        <pc:inkChg chg="add">
          <ac:chgData name="Toby Donaldson" userId="2e6e5431-bb17-4c41-9985-d39c50d83c73" providerId="ADAL" clId="{0825D956-6B86-4A33-AE7B-8E9A1880C1EA}" dt="2024-11-05T00:00:04.349" v="2140"/>
          <ac:inkMkLst>
            <pc:docMk/>
            <pc:sldMk cId="2537946873" sldId="355"/>
            <ac:inkMk id="3" creationId="{752EBB63-E926-01EB-DB30-F487545ECA30}"/>
          </ac:inkMkLst>
        </pc:inkChg>
      </pc:sldChg>
      <pc:sldChg chg="modSp add mod">
        <pc:chgData name="Toby Donaldson" userId="2e6e5431-bb17-4c41-9985-d39c50d83c73" providerId="ADAL" clId="{0825D956-6B86-4A33-AE7B-8E9A1880C1EA}" dt="2024-11-04T21:21:07.446" v="1748" actId="20577"/>
        <pc:sldMkLst>
          <pc:docMk/>
          <pc:sldMk cId="2802425358" sldId="356"/>
        </pc:sldMkLst>
        <pc:spChg chg="mod">
          <ac:chgData name="Toby Donaldson" userId="2e6e5431-bb17-4c41-9985-d39c50d83c73" providerId="ADAL" clId="{0825D956-6B86-4A33-AE7B-8E9A1880C1EA}" dt="2024-11-04T21:21:07.446" v="1748" actId="20577"/>
          <ac:spMkLst>
            <pc:docMk/>
            <pc:sldMk cId="2802425358" sldId="356"/>
            <ac:spMk id="3" creationId="{B3D89F91-A3EC-A7A2-3EA3-7B0C7FB63F0A}"/>
          </ac:spMkLst>
        </pc:spChg>
      </pc:sldChg>
      <pc:sldChg chg="add del">
        <pc:chgData name="Toby Donaldson" userId="2e6e5431-bb17-4c41-9985-d39c50d83c73" providerId="ADAL" clId="{0825D956-6B86-4A33-AE7B-8E9A1880C1EA}" dt="2024-11-04T21:21:47.844" v="1749" actId="2696"/>
        <pc:sldMkLst>
          <pc:docMk/>
          <pc:sldMk cId="1613820491" sldId="357"/>
        </pc:sldMkLst>
      </pc:sldChg>
      <pc:sldChg chg="addSp add">
        <pc:chgData name="Toby Donaldson" userId="2e6e5431-bb17-4c41-9985-d39c50d83c73" providerId="ADAL" clId="{0825D956-6B86-4A33-AE7B-8E9A1880C1EA}" dt="2024-11-05T00:00:04.349" v="2140"/>
        <pc:sldMkLst>
          <pc:docMk/>
          <pc:sldMk cId="2266901553" sldId="357"/>
        </pc:sldMkLst>
        <pc:inkChg chg="add">
          <ac:chgData name="Toby Donaldson" userId="2e6e5431-bb17-4c41-9985-d39c50d83c73" providerId="ADAL" clId="{0825D956-6B86-4A33-AE7B-8E9A1880C1EA}" dt="2024-11-05T00:00:04.349" v="2140"/>
          <ac:inkMkLst>
            <pc:docMk/>
            <pc:sldMk cId="2266901553" sldId="357"/>
            <ac:inkMk id="6" creationId="{33DC7B99-B374-0149-8130-29CBBF559C90}"/>
          </ac:inkMkLst>
        </pc:inkChg>
      </pc:sldChg>
      <pc:sldChg chg="addSp modSp add mod">
        <pc:chgData name="Toby Donaldson" userId="2e6e5431-bb17-4c41-9985-d39c50d83c73" providerId="ADAL" clId="{0825D956-6B86-4A33-AE7B-8E9A1880C1EA}" dt="2024-11-05T00:00:04.349" v="2140"/>
        <pc:sldMkLst>
          <pc:docMk/>
          <pc:sldMk cId="2589050326" sldId="358"/>
        </pc:sldMkLst>
        <pc:spChg chg="mod">
          <ac:chgData name="Toby Donaldson" userId="2e6e5431-bb17-4c41-9985-d39c50d83c73" providerId="ADAL" clId="{0825D956-6B86-4A33-AE7B-8E9A1880C1EA}" dt="2024-11-04T21:45:12.766" v="2137" actId="207"/>
          <ac:spMkLst>
            <pc:docMk/>
            <pc:sldMk cId="2589050326" sldId="358"/>
            <ac:spMk id="26" creationId="{398F7FF8-CEEC-F3C9-64FB-9CE485C30AC8}"/>
          </ac:spMkLst>
        </pc:spChg>
        <pc:inkChg chg="add">
          <ac:chgData name="Toby Donaldson" userId="2e6e5431-bb17-4c41-9985-d39c50d83c73" providerId="ADAL" clId="{0825D956-6B86-4A33-AE7B-8E9A1880C1EA}" dt="2024-11-05T00:00:04.349" v="2140"/>
          <ac:inkMkLst>
            <pc:docMk/>
            <pc:sldMk cId="2589050326" sldId="358"/>
            <ac:inkMk id="3" creationId="{84630F24-7531-3F86-C1B0-0769E9F5E18F}"/>
          </ac:inkMkLst>
        </pc:inkChg>
      </pc:sldChg>
      <pc:sldChg chg="add del">
        <pc:chgData name="Toby Donaldson" userId="2e6e5431-bb17-4c41-9985-d39c50d83c73" providerId="ADAL" clId="{0825D956-6B86-4A33-AE7B-8E9A1880C1EA}" dt="2024-11-04T21:36:07.470" v="2088" actId="2696"/>
        <pc:sldMkLst>
          <pc:docMk/>
          <pc:sldMk cId="4008553429" sldId="358"/>
        </pc:sldMkLst>
      </pc:sldChg>
      <pc:sldChg chg="delSp add mod ord">
        <pc:chgData name="Toby Donaldson" userId="2e6e5431-bb17-4c41-9985-d39c50d83c73" providerId="ADAL" clId="{0825D956-6B86-4A33-AE7B-8E9A1880C1EA}" dt="2024-11-04T21:44:03.924" v="2128"/>
        <pc:sldMkLst>
          <pc:docMk/>
          <pc:sldMk cId="748725112" sldId="359"/>
        </pc:sldMkLst>
        <pc:spChg chg="del">
          <ac:chgData name="Toby Donaldson" userId="2e6e5431-bb17-4c41-9985-d39c50d83c73" providerId="ADAL" clId="{0825D956-6B86-4A33-AE7B-8E9A1880C1EA}" dt="2024-11-04T21:42:34.205" v="2125" actId="21"/>
          <ac:spMkLst>
            <pc:docMk/>
            <pc:sldMk cId="748725112" sldId="359"/>
            <ac:spMk id="25" creationId="{B77A0583-617A-0567-1E72-2965BE4DE7D8}"/>
          </ac:spMkLst>
        </pc:spChg>
        <pc:spChg chg="del">
          <ac:chgData name="Toby Donaldson" userId="2e6e5431-bb17-4c41-9985-d39c50d83c73" providerId="ADAL" clId="{0825D956-6B86-4A33-AE7B-8E9A1880C1EA}" dt="2024-11-04T21:42:31.685" v="2124" actId="21"/>
          <ac:spMkLst>
            <pc:docMk/>
            <pc:sldMk cId="748725112" sldId="359"/>
            <ac:spMk id="26" creationId="{80981DB6-EC62-C261-9F89-69C6E408719D}"/>
          </ac:spMkLst>
        </pc:spChg>
        <pc:spChg chg="del">
          <ac:chgData name="Toby Donaldson" userId="2e6e5431-bb17-4c41-9985-d39c50d83c73" providerId="ADAL" clId="{0825D956-6B86-4A33-AE7B-8E9A1880C1EA}" dt="2024-11-04T21:42:45.230" v="2126" actId="21"/>
          <ac:spMkLst>
            <pc:docMk/>
            <pc:sldMk cId="748725112" sldId="359"/>
            <ac:spMk id="27" creationId="{F0F3E135-C675-392D-B115-6A0C05D6F1D1}"/>
          </ac:spMkLst>
        </pc:spChg>
        <pc:spChg chg="del">
          <ac:chgData name="Toby Donaldson" userId="2e6e5431-bb17-4c41-9985-d39c50d83c73" providerId="ADAL" clId="{0825D956-6B86-4A33-AE7B-8E9A1880C1EA}" dt="2024-11-04T21:42:45.230" v="2126" actId="21"/>
          <ac:spMkLst>
            <pc:docMk/>
            <pc:sldMk cId="748725112" sldId="359"/>
            <ac:spMk id="28" creationId="{7FDA2EB9-346E-9ADF-91A6-327EF7A9F473}"/>
          </ac:spMkLst>
        </pc:spChg>
        <pc:spChg chg="del">
          <ac:chgData name="Toby Donaldson" userId="2e6e5431-bb17-4c41-9985-d39c50d83c73" providerId="ADAL" clId="{0825D956-6B86-4A33-AE7B-8E9A1880C1EA}" dt="2024-11-04T21:42:45.230" v="2126" actId="21"/>
          <ac:spMkLst>
            <pc:docMk/>
            <pc:sldMk cId="748725112" sldId="359"/>
            <ac:spMk id="30" creationId="{E4468E50-D684-078E-B3EC-015DA0F5BC0A}"/>
          </ac:spMkLst>
        </pc:spChg>
        <pc:spChg chg="del">
          <ac:chgData name="Toby Donaldson" userId="2e6e5431-bb17-4c41-9985-d39c50d83c73" providerId="ADAL" clId="{0825D956-6B86-4A33-AE7B-8E9A1880C1EA}" dt="2024-11-04T21:42:45.230" v="2126" actId="21"/>
          <ac:spMkLst>
            <pc:docMk/>
            <pc:sldMk cId="748725112" sldId="359"/>
            <ac:spMk id="31" creationId="{097BAF1C-6ED8-FB62-9CC7-C02A119674FD}"/>
          </ac:spMkLst>
        </pc:spChg>
      </pc:sldChg>
      <pc:sldChg chg="addSp delSp add mod ord">
        <pc:chgData name="Toby Donaldson" userId="2e6e5431-bb17-4c41-9985-d39c50d83c73" providerId="ADAL" clId="{0825D956-6B86-4A33-AE7B-8E9A1880C1EA}" dt="2024-11-05T00:00:04.349" v="2140"/>
        <pc:sldMkLst>
          <pc:docMk/>
          <pc:sldMk cId="2962435463" sldId="360"/>
        </pc:sldMkLst>
        <pc:spChg chg="del">
          <ac:chgData name="Toby Donaldson" userId="2e6e5431-bb17-4c41-9985-d39c50d83c73" providerId="ADAL" clId="{0825D956-6B86-4A33-AE7B-8E9A1880C1EA}" dt="2024-11-04T21:44:13.394" v="2130" actId="21"/>
          <ac:spMkLst>
            <pc:docMk/>
            <pc:sldMk cId="2962435463" sldId="360"/>
            <ac:spMk id="26" creationId="{A9E869C3-3C4F-C87F-A1B9-B0A7ABB08499}"/>
          </ac:spMkLst>
        </pc:spChg>
        <pc:inkChg chg="add">
          <ac:chgData name="Toby Donaldson" userId="2e6e5431-bb17-4c41-9985-d39c50d83c73" providerId="ADAL" clId="{0825D956-6B86-4A33-AE7B-8E9A1880C1EA}" dt="2024-11-05T00:00:04.349" v="2140"/>
          <ac:inkMkLst>
            <pc:docMk/>
            <pc:sldMk cId="2962435463" sldId="360"/>
            <ac:inkMk id="9" creationId="{0003D742-FAD4-93AB-87F9-A6F78732B637}"/>
          </ac:inkMkLst>
        </pc:inkChg>
        <pc:cxnChg chg="add del">
          <ac:chgData name="Toby Donaldson" userId="2e6e5431-bb17-4c41-9985-d39c50d83c73" providerId="ADAL" clId="{0825D956-6B86-4A33-AE7B-8E9A1880C1EA}" dt="2024-11-04T21:44:50.660" v="2134" actId="21"/>
          <ac:cxnSpMkLst>
            <pc:docMk/>
            <pc:sldMk cId="2962435463" sldId="360"/>
            <ac:cxnSpMk id="6" creationId="{D0B14D83-8F9B-DB46-B3A2-D8E325F88E28}"/>
          </ac:cxnSpMkLst>
        </pc:cxnChg>
        <pc:cxnChg chg="add del">
          <ac:chgData name="Toby Donaldson" userId="2e6e5431-bb17-4c41-9985-d39c50d83c73" providerId="ADAL" clId="{0825D956-6B86-4A33-AE7B-8E9A1880C1EA}" dt="2024-11-04T21:44:45.419" v="2133" actId="21"/>
          <ac:cxnSpMkLst>
            <pc:docMk/>
            <pc:sldMk cId="2962435463" sldId="360"/>
            <ac:cxnSpMk id="8" creationId="{A599F7A2-2C4A-C271-6FC5-A94D5905D9E7}"/>
          </ac:cxnSpMkLst>
        </pc:cxnChg>
      </pc:sldChg>
    </pc:docChg>
  </pc:docChgLst>
  <pc:docChgLst>
    <pc:chgData name="Toby Donaldson" userId="2e6e5431-bb17-4c41-9985-d39c50d83c73" providerId="ADAL" clId="{20086F44-729C-4D12-B1C6-A34D923A4F13}"/>
    <pc:docChg chg="undo redo custSel addSld delSld modSld sldOrd addSection delSection modSection">
      <pc:chgData name="Toby Donaldson" userId="2e6e5431-bb17-4c41-9985-d39c50d83c73" providerId="ADAL" clId="{20086F44-729C-4D12-B1C6-A34D923A4F13}" dt="2024-10-08T21:34:45.504" v="8046" actId="11529"/>
      <pc:docMkLst>
        <pc:docMk/>
      </pc:docMkLst>
      <pc:sldChg chg="addSp delSp modSp mod">
        <pc:chgData name="Toby Donaldson" userId="2e6e5431-bb17-4c41-9985-d39c50d83c73" providerId="ADAL" clId="{20086F44-729C-4D12-B1C6-A34D923A4F13}" dt="2024-10-03T21:37:41.706" v="53" actId="1076"/>
        <pc:sldMkLst>
          <pc:docMk/>
          <pc:sldMk cId="3113156551" sldId="256"/>
        </pc:sldMkLst>
        <pc:spChg chg="mod">
          <ac:chgData name="Toby Donaldson" userId="2e6e5431-bb17-4c41-9985-d39c50d83c73" providerId="ADAL" clId="{20086F44-729C-4D12-B1C6-A34D923A4F13}" dt="2024-10-03T21:35:58.367" v="46" actId="20577"/>
          <ac:spMkLst>
            <pc:docMk/>
            <pc:sldMk cId="3113156551" sldId="256"/>
            <ac:spMk id="2" creationId="{10D35B3B-97F8-53B4-0820-5D8414186FD7}"/>
          </ac:spMkLst>
        </pc:spChg>
        <pc:spChg chg="del">
          <ac:chgData name="Toby Donaldson" userId="2e6e5431-bb17-4c41-9985-d39c50d83c73" providerId="ADAL" clId="{20086F44-729C-4D12-B1C6-A34D923A4F13}" dt="2024-10-03T21:36:04.325" v="47" actId="21"/>
          <ac:spMkLst>
            <pc:docMk/>
            <pc:sldMk cId="3113156551" sldId="256"/>
            <ac:spMk id="4" creationId="{1C211242-B5A3-D371-4A7A-C8E9982D7CD5}"/>
          </ac:spMkLst>
        </pc:spChg>
        <pc:picChg chg="add mod">
          <ac:chgData name="Toby Donaldson" userId="2e6e5431-bb17-4c41-9985-d39c50d83c73" providerId="ADAL" clId="{20086F44-729C-4D12-B1C6-A34D923A4F13}" dt="2024-10-03T21:37:41.706" v="53" actId="1076"/>
          <ac:picMkLst>
            <pc:docMk/>
            <pc:sldMk cId="3113156551" sldId="256"/>
            <ac:picMk id="1026" creationId="{D7CF5703-6B8F-799B-33FD-360088ED037E}"/>
          </ac:picMkLst>
        </pc:picChg>
      </pc:sldChg>
      <pc:sldChg chg="addSp delSp modSp mod">
        <pc:chgData name="Toby Donaldson" userId="2e6e5431-bb17-4c41-9985-d39c50d83c73" providerId="ADAL" clId="{20086F44-729C-4D12-B1C6-A34D923A4F13}" dt="2024-10-03T21:51:28.719" v="347" actId="207"/>
        <pc:sldMkLst>
          <pc:docMk/>
          <pc:sldMk cId="3108921986" sldId="297"/>
        </pc:sldMkLst>
        <pc:spChg chg="mod">
          <ac:chgData name="Toby Donaldson" userId="2e6e5431-bb17-4c41-9985-d39c50d83c73" providerId="ADAL" clId="{20086F44-729C-4D12-B1C6-A34D923A4F13}" dt="2024-10-03T21:38:42.135" v="84" actId="14100"/>
          <ac:spMkLst>
            <pc:docMk/>
            <pc:sldMk cId="3108921986" sldId="297"/>
            <ac:spMk id="2" creationId="{A5E6C931-848B-61E7-A584-2A3E14781E8C}"/>
          </ac:spMkLst>
        </pc:spChg>
        <pc:spChg chg="add mod">
          <ac:chgData name="Toby Donaldson" userId="2e6e5431-bb17-4c41-9985-d39c50d83c73" providerId="ADAL" clId="{20086F44-729C-4D12-B1C6-A34D923A4F13}" dt="2024-10-03T21:51:28.719" v="347" actId="207"/>
          <ac:spMkLst>
            <pc:docMk/>
            <pc:sldMk cId="3108921986" sldId="297"/>
            <ac:spMk id="3" creationId="{660352C6-F5BE-E3C9-CA3C-283677BA85A6}"/>
          </ac:spMkLst>
        </pc:spChg>
        <pc:spChg chg="mod">
          <ac:chgData name="Toby Donaldson" userId="2e6e5431-bb17-4c41-9985-d39c50d83c73" providerId="ADAL" clId="{20086F44-729C-4D12-B1C6-A34D923A4F13}" dt="2024-10-03T21:44:11.978" v="252" actId="1076"/>
          <ac:spMkLst>
            <pc:docMk/>
            <pc:sldMk cId="3108921986" sldId="297"/>
            <ac:spMk id="5" creationId="{D63A62E8-3DF2-8251-CBDB-1A09A68559D7}"/>
          </ac:spMkLst>
        </pc:spChg>
        <pc:spChg chg="add del mod">
          <ac:chgData name="Toby Donaldson" userId="2e6e5431-bb17-4c41-9985-d39c50d83c73" providerId="ADAL" clId="{20086F44-729C-4D12-B1C6-A34D923A4F13}" dt="2024-10-03T21:46:56.817" v="262" actId="21"/>
          <ac:spMkLst>
            <pc:docMk/>
            <pc:sldMk cId="3108921986" sldId="297"/>
            <ac:spMk id="6" creationId="{1565F188-0C9C-7DF4-CE89-2CC9B303DE12}"/>
          </ac:spMkLst>
        </pc:spChg>
        <pc:spChg chg="add del mod">
          <ac:chgData name="Toby Donaldson" userId="2e6e5431-bb17-4c41-9985-d39c50d83c73" providerId="ADAL" clId="{20086F44-729C-4D12-B1C6-A34D923A4F13}" dt="2024-10-03T21:46:56.817" v="262" actId="21"/>
          <ac:spMkLst>
            <pc:docMk/>
            <pc:sldMk cId="3108921986" sldId="297"/>
            <ac:spMk id="7" creationId="{28E7FD6A-68D9-BA8F-AF4E-BCC0E38510A6}"/>
          </ac:spMkLst>
        </pc:spChg>
        <pc:spChg chg="add del mod">
          <ac:chgData name="Toby Donaldson" userId="2e6e5431-bb17-4c41-9985-d39c50d83c73" providerId="ADAL" clId="{20086F44-729C-4D12-B1C6-A34D923A4F13}" dt="2024-10-03T21:46:56.817" v="262" actId="21"/>
          <ac:spMkLst>
            <pc:docMk/>
            <pc:sldMk cId="3108921986" sldId="297"/>
            <ac:spMk id="12" creationId="{958E5E97-9D47-0ADE-99C5-D88526EA390A}"/>
          </ac:spMkLst>
        </pc:spChg>
        <pc:spChg chg="add del mod">
          <ac:chgData name="Toby Donaldson" userId="2e6e5431-bb17-4c41-9985-d39c50d83c73" providerId="ADAL" clId="{20086F44-729C-4D12-B1C6-A34D923A4F13}" dt="2024-10-03T21:46:56.817" v="262" actId="21"/>
          <ac:spMkLst>
            <pc:docMk/>
            <pc:sldMk cId="3108921986" sldId="297"/>
            <ac:spMk id="14" creationId="{08AD1BB2-15E5-88F0-755A-84E7DFEA84C7}"/>
          </ac:spMkLst>
        </pc:spChg>
        <pc:spChg chg="add del mod">
          <ac:chgData name="Toby Donaldson" userId="2e6e5431-bb17-4c41-9985-d39c50d83c73" providerId="ADAL" clId="{20086F44-729C-4D12-B1C6-A34D923A4F13}" dt="2024-10-03T21:46:56.817" v="262" actId="21"/>
          <ac:spMkLst>
            <pc:docMk/>
            <pc:sldMk cId="3108921986" sldId="297"/>
            <ac:spMk id="15" creationId="{FFF1E0BA-2830-BEF6-A0A9-62CD1C6DC671}"/>
          </ac:spMkLst>
        </pc:spChg>
        <pc:spChg chg="add del mod">
          <ac:chgData name="Toby Donaldson" userId="2e6e5431-bb17-4c41-9985-d39c50d83c73" providerId="ADAL" clId="{20086F44-729C-4D12-B1C6-A34D923A4F13}" dt="2024-10-03T21:46:56.817" v="262" actId="21"/>
          <ac:spMkLst>
            <pc:docMk/>
            <pc:sldMk cId="3108921986" sldId="297"/>
            <ac:spMk id="16" creationId="{63E03A26-A03F-2C50-C272-84AB48FF8711}"/>
          </ac:spMkLst>
        </pc:spChg>
        <pc:spChg chg="add del mod">
          <ac:chgData name="Toby Donaldson" userId="2e6e5431-bb17-4c41-9985-d39c50d83c73" providerId="ADAL" clId="{20086F44-729C-4D12-B1C6-A34D923A4F13}" dt="2024-10-03T21:46:59.401" v="263" actId="21"/>
          <ac:spMkLst>
            <pc:docMk/>
            <pc:sldMk cId="3108921986" sldId="297"/>
            <ac:spMk id="17" creationId="{8F06C369-6096-516C-804F-6B1DE621E0DE}"/>
          </ac:spMkLst>
        </pc:spChg>
        <pc:spChg chg="add del mod">
          <ac:chgData name="Toby Donaldson" userId="2e6e5431-bb17-4c41-9985-d39c50d83c73" providerId="ADAL" clId="{20086F44-729C-4D12-B1C6-A34D923A4F13}" dt="2024-10-03T21:46:59.401" v="263" actId="21"/>
          <ac:spMkLst>
            <pc:docMk/>
            <pc:sldMk cId="3108921986" sldId="297"/>
            <ac:spMk id="18" creationId="{46FCC965-1E75-BA97-9627-39DC16D95166}"/>
          </ac:spMkLst>
        </pc:spChg>
        <pc:spChg chg="add del mod">
          <ac:chgData name="Toby Donaldson" userId="2e6e5431-bb17-4c41-9985-d39c50d83c73" providerId="ADAL" clId="{20086F44-729C-4D12-B1C6-A34D923A4F13}" dt="2024-10-03T21:46:59.401" v="263" actId="21"/>
          <ac:spMkLst>
            <pc:docMk/>
            <pc:sldMk cId="3108921986" sldId="297"/>
            <ac:spMk id="19" creationId="{45EB175D-D6BF-60E9-67AC-118EF4EEC7DF}"/>
          </ac:spMkLst>
        </pc:spChg>
        <pc:spChg chg="add del mod">
          <ac:chgData name="Toby Donaldson" userId="2e6e5431-bb17-4c41-9985-d39c50d83c73" providerId="ADAL" clId="{20086F44-729C-4D12-B1C6-A34D923A4F13}" dt="2024-10-03T21:45:00.202" v="257" actId="21"/>
          <ac:spMkLst>
            <pc:docMk/>
            <pc:sldMk cId="3108921986" sldId="297"/>
            <ac:spMk id="20" creationId="{DB556A62-E1EE-95F0-2028-C7C3E51C2D5F}"/>
          </ac:spMkLst>
        </pc:spChg>
        <pc:spChg chg="add del mod">
          <ac:chgData name="Toby Donaldson" userId="2e6e5431-bb17-4c41-9985-d39c50d83c73" providerId="ADAL" clId="{20086F44-729C-4D12-B1C6-A34D923A4F13}" dt="2024-10-03T21:45:00.202" v="257" actId="21"/>
          <ac:spMkLst>
            <pc:docMk/>
            <pc:sldMk cId="3108921986" sldId="297"/>
            <ac:spMk id="21" creationId="{06925D53-9A64-BA32-2DBB-A8840CCF59A8}"/>
          </ac:spMkLst>
        </pc:spChg>
        <pc:spChg chg="add del mod">
          <ac:chgData name="Toby Donaldson" userId="2e6e5431-bb17-4c41-9985-d39c50d83c73" providerId="ADAL" clId="{20086F44-729C-4D12-B1C6-A34D923A4F13}" dt="2024-10-03T21:45:00.202" v="257" actId="21"/>
          <ac:spMkLst>
            <pc:docMk/>
            <pc:sldMk cId="3108921986" sldId="297"/>
            <ac:spMk id="22" creationId="{DA6C832A-6297-3457-B5D7-FD18D4CDE1E7}"/>
          </ac:spMkLst>
        </pc:spChg>
        <pc:spChg chg="add del mod">
          <ac:chgData name="Toby Donaldson" userId="2e6e5431-bb17-4c41-9985-d39c50d83c73" providerId="ADAL" clId="{20086F44-729C-4D12-B1C6-A34D923A4F13}" dt="2024-10-03T21:45:00.202" v="257" actId="21"/>
          <ac:spMkLst>
            <pc:docMk/>
            <pc:sldMk cId="3108921986" sldId="297"/>
            <ac:spMk id="23" creationId="{51D0F90B-70AA-445A-2BDB-387120999556}"/>
          </ac:spMkLst>
        </pc:spChg>
        <pc:spChg chg="add mod">
          <ac:chgData name="Toby Donaldson" userId="2e6e5431-bb17-4c41-9985-d39c50d83c73" providerId="ADAL" clId="{20086F44-729C-4D12-B1C6-A34D923A4F13}" dt="2024-10-03T21:48:07.768" v="327" actId="207"/>
          <ac:spMkLst>
            <pc:docMk/>
            <pc:sldMk cId="3108921986" sldId="297"/>
            <ac:spMk id="24" creationId="{C6FC1C15-29EE-5218-62ED-9663B9E9CA82}"/>
          </ac:spMkLst>
        </pc:spChg>
        <pc:spChg chg="add del mod">
          <ac:chgData name="Toby Donaldson" userId="2e6e5431-bb17-4c41-9985-d39c50d83c73" providerId="ADAL" clId="{20086F44-729C-4D12-B1C6-A34D923A4F13}" dt="2024-10-03T21:50:02.487" v="344" actId="21"/>
          <ac:spMkLst>
            <pc:docMk/>
            <pc:sldMk cId="3108921986" sldId="297"/>
            <ac:spMk id="25" creationId="{BF13057D-58EA-9233-D164-961F93909208}"/>
          </ac:spMkLst>
        </pc:spChg>
        <pc:spChg chg="add del mod">
          <ac:chgData name="Toby Donaldson" userId="2e6e5431-bb17-4c41-9985-d39c50d83c73" providerId="ADAL" clId="{20086F44-729C-4D12-B1C6-A34D923A4F13}" dt="2024-10-03T21:49:59.669" v="343" actId="21"/>
          <ac:spMkLst>
            <pc:docMk/>
            <pc:sldMk cId="3108921986" sldId="297"/>
            <ac:spMk id="26" creationId="{B5B0C43F-ABD2-B03D-0D3D-A9E4FF84B062}"/>
          </ac:spMkLst>
        </pc:spChg>
        <pc:spChg chg="add del mod">
          <ac:chgData name="Toby Donaldson" userId="2e6e5431-bb17-4c41-9985-d39c50d83c73" providerId="ADAL" clId="{20086F44-729C-4D12-B1C6-A34D923A4F13}" dt="2024-10-03T21:49:57.646" v="342" actId="21"/>
          <ac:spMkLst>
            <pc:docMk/>
            <pc:sldMk cId="3108921986" sldId="297"/>
            <ac:spMk id="27" creationId="{61374441-2B3B-E16B-333E-B62E8536C8AD}"/>
          </ac:spMkLst>
        </pc:spChg>
        <pc:spChg chg="add del mod">
          <ac:chgData name="Toby Donaldson" userId="2e6e5431-bb17-4c41-9985-d39c50d83c73" providerId="ADAL" clId="{20086F44-729C-4D12-B1C6-A34D923A4F13}" dt="2024-10-03T21:49:59.669" v="343" actId="21"/>
          <ac:spMkLst>
            <pc:docMk/>
            <pc:sldMk cId="3108921986" sldId="297"/>
            <ac:spMk id="28" creationId="{B98FF9C3-5708-0E9E-ACF0-05B0EB6092A0}"/>
          </ac:spMkLst>
        </pc:spChg>
        <pc:spChg chg="add del mod">
          <ac:chgData name="Toby Donaldson" userId="2e6e5431-bb17-4c41-9985-d39c50d83c73" providerId="ADAL" clId="{20086F44-729C-4D12-B1C6-A34D923A4F13}" dt="2024-10-03T21:49:57.646" v="342" actId="21"/>
          <ac:spMkLst>
            <pc:docMk/>
            <pc:sldMk cId="3108921986" sldId="297"/>
            <ac:spMk id="29" creationId="{3BC22ABB-E3B5-0CBE-70FA-9DB4EE6A67C4}"/>
          </ac:spMkLst>
        </pc:spChg>
        <pc:spChg chg="add del mod">
          <ac:chgData name="Toby Donaldson" userId="2e6e5431-bb17-4c41-9985-d39c50d83c73" providerId="ADAL" clId="{20086F44-729C-4D12-B1C6-A34D923A4F13}" dt="2024-10-03T21:49:57.646" v="342" actId="21"/>
          <ac:spMkLst>
            <pc:docMk/>
            <pc:sldMk cId="3108921986" sldId="297"/>
            <ac:spMk id="30" creationId="{AC930381-7632-386C-D3AD-DB035432FA07}"/>
          </ac:spMkLst>
        </pc:spChg>
        <pc:spChg chg="add del mod">
          <ac:chgData name="Toby Donaldson" userId="2e6e5431-bb17-4c41-9985-d39c50d83c73" providerId="ADAL" clId="{20086F44-729C-4D12-B1C6-A34D923A4F13}" dt="2024-10-03T21:49:57.646" v="342" actId="21"/>
          <ac:spMkLst>
            <pc:docMk/>
            <pc:sldMk cId="3108921986" sldId="297"/>
            <ac:spMk id="31" creationId="{47E22880-08FF-C95D-8DE8-D254C426855F}"/>
          </ac:spMkLst>
        </pc:spChg>
        <pc:spChg chg="add del mod">
          <ac:chgData name="Toby Donaldson" userId="2e6e5431-bb17-4c41-9985-d39c50d83c73" providerId="ADAL" clId="{20086F44-729C-4D12-B1C6-A34D923A4F13}" dt="2024-10-03T21:49:57.646" v="342" actId="21"/>
          <ac:spMkLst>
            <pc:docMk/>
            <pc:sldMk cId="3108921986" sldId="297"/>
            <ac:spMk id="33" creationId="{7E7B8850-5CBD-D40B-EA06-F028FAEFDABB}"/>
          </ac:spMkLst>
        </pc:spChg>
        <pc:grpChg chg="del">
          <ac:chgData name="Toby Donaldson" userId="2e6e5431-bb17-4c41-9985-d39c50d83c73" providerId="ADAL" clId="{20086F44-729C-4D12-B1C6-A34D923A4F13}" dt="2024-10-03T21:38:46.309" v="85" actId="21"/>
          <ac:grpSpMkLst>
            <pc:docMk/>
            <pc:sldMk cId="3108921986" sldId="297"/>
            <ac:grpSpMk id="32" creationId="{2D16F0E4-20B1-98C5-E278-646C060BCF28}"/>
          </ac:grpSpMkLst>
        </pc:grpChg>
        <pc:cxnChg chg="mod">
          <ac:chgData name="Toby Donaldson" userId="2e6e5431-bb17-4c41-9985-d39c50d83c73" providerId="ADAL" clId="{20086F44-729C-4D12-B1C6-A34D923A4F13}" dt="2024-10-03T21:38:46.309" v="85" actId="21"/>
          <ac:cxnSpMkLst>
            <pc:docMk/>
            <pc:sldMk cId="3108921986" sldId="297"/>
            <ac:cxnSpMk id="9" creationId="{A1798CF0-1C3E-1382-CB58-57AF961422F3}"/>
          </ac:cxnSpMkLst>
        </pc:cxnChg>
        <pc:cxnChg chg="mod">
          <ac:chgData name="Toby Donaldson" userId="2e6e5431-bb17-4c41-9985-d39c50d83c73" providerId="ADAL" clId="{20086F44-729C-4D12-B1C6-A34D923A4F13}" dt="2024-10-03T21:38:46.309" v="85" actId="21"/>
          <ac:cxnSpMkLst>
            <pc:docMk/>
            <pc:sldMk cId="3108921986" sldId="297"/>
            <ac:cxnSpMk id="11" creationId="{FB689EAB-6BB3-0BF6-C2FD-8CDCA9E69CF6}"/>
          </ac:cxnSpMkLst>
        </pc:cxnChg>
      </pc:sldChg>
      <pc:sldChg chg="modSp add mod">
        <pc:chgData name="Toby Donaldson" userId="2e6e5431-bb17-4c41-9985-d39c50d83c73" providerId="ADAL" clId="{20086F44-729C-4D12-B1C6-A34D923A4F13}" dt="2024-10-03T22:05:02.082" v="419" actId="207"/>
        <pc:sldMkLst>
          <pc:docMk/>
          <pc:sldMk cId="169709043" sldId="298"/>
        </pc:sldMkLst>
        <pc:spChg chg="mod">
          <ac:chgData name="Toby Donaldson" userId="2e6e5431-bb17-4c41-9985-d39c50d83c73" providerId="ADAL" clId="{20086F44-729C-4D12-B1C6-A34D923A4F13}" dt="2024-10-03T22:04:38.549" v="405" actId="207"/>
          <ac:spMkLst>
            <pc:docMk/>
            <pc:sldMk cId="169709043" sldId="298"/>
            <ac:spMk id="3" creationId="{C0765ED2-70F5-2A56-05B2-5AE326083876}"/>
          </ac:spMkLst>
        </pc:spChg>
        <pc:spChg chg="mod">
          <ac:chgData name="Toby Donaldson" userId="2e6e5431-bb17-4c41-9985-d39c50d83c73" providerId="ADAL" clId="{20086F44-729C-4D12-B1C6-A34D923A4F13}" dt="2024-10-03T22:04:38.549" v="405" actId="207"/>
          <ac:spMkLst>
            <pc:docMk/>
            <pc:sldMk cId="169709043" sldId="298"/>
            <ac:spMk id="6" creationId="{9EBA55BF-15B1-2784-DB14-92C23C93C5FA}"/>
          </ac:spMkLst>
        </pc:spChg>
        <pc:spChg chg="mod">
          <ac:chgData name="Toby Donaldson" userId="2e6e5431-bb17-4c41-9985-d39c50d83c73" providerId="ADAL" clId="{20086F44-729C-4D12-B1C6-A34D923A4F13}" dt="2024-10-03T22:04:38.549" v="405" actId="207"/>
          <ac:spMkLst>
            <pc:docMk/>
            <pc:sldMk cId="169709043" sldId="298"/>
            <ac:spMk id="7" creationId="{671B3395-23EF-5B65-8A03-E4A752371BDD}"/>
          </ac:spMkLst>
        </pc:spChg>
        <pc:spChg chg="mod">
          <ac:chgData name="Toby Donaldson" userId="2e6e5431-bb17-4c41-9985-d39c50d83c73" providerId="ADAL" clId="{20086F44-729C-4D12-B1C6-A34D923A4F13}" dt="2024-10-03T22:04:38.549" v="405" actId="207"/>
          <ac:spMkLst>
            <pc:docMk/>
            <pc:sldMk cId="169709043" sldId="298"/>
            <ac:spMk id="12" creationId="{96F838FA-5D24-BD97-0DC3-F102CC3F1107}"/>
          </ac:spMkLst>
        </pc:spChg>
        <pc:spChg chg="mod">
          <ac:chgData name="Toby Donaldson" userId="2e6e5431-bb17-4c41-9985-d39c50d83c73" providerId="ADAL" clId="{20086F44-729C-4D12-B1C6-A34D923A4F13}" dt="2024-10-03T22:04:38.549" v="405" actId="207"/>
          <ac:spMkLst>
            <pc:docMk/>
            <pc:sldMk cId="169709043" sldId="298"/>
            <ac:spMk id="14" creationId="{5666B38A-E7DB-D377-C609-B1D5EDF05CD8}"/>
          </ac:spMkLst>
        </pc:spChg>
        <pc:spChg chg="mod">
          <ac:chgData name="Toby Donaldson" userId="2e6e5431-bb17-4c41-9985-d39c50d83c73" providerId="ADAL" clId="{20086F44-729C-4D12-B1C6-A34D923A4F13}" dt="2024-10-03T22:04:38.549" v="405" actId="207"/>
          <ac:spMkLst>
            <pc:docMk/>
            <pc:sldMk cId="169709043" sldId="298"/>
            <ac:spMk id="15" creationId="{2B9FF8FF-0096-58D8-5B85-A9AA19B873AF}"/>
          </ac:spMkLst>
        </pc:spChg>
        <pc:spChg chg="mod">
          <ac:chgData name="Toby Donaldson" userId="2e6e5431-bb17-4c41-9985-d39c50d83c73" providerId="ADAL" clId="{20086F44-729C-4D12-B1C6-A34D923A4F13}" dt="2024-10-03T22:04:38.549" v="405" actId="207"/>
          <ac:spMkLst>
            <pc:docMk/>
            <pc:sldMk cId="169709043" sldId="298"/>
            <ac:spMk id="16" creationId="{A913C91A-30E6-CF45-A1CE-31057736A9E1}"/>
          </ac:spMkLst>
        </pc:spChg>
        <pc:spChg chg="mod">
          <ac:chgData name="Toby Donaldson" userId="2e6e5431-bb17-4c41-9985-d39c50d83c73" providerId="ADAL" clId="{20086F44-729C-4D12-B1C6-A34D923A4F13}" dt="2024-10-03T22:05:02.082" v="419" actId="207"/>
          <ac:spMkLst>
            <pc:docMk/>
            <pc:sldMk cId="169709043" sldId="298"/>
            <ac:spMk id="17" creationId="{A1C6FB2D-7DCB-8BCC-F4D4-F75EA9A4A098}"/>
          </ac:spMkLst>
        </pc:spChg>
        <pc:spChg chg="mod">
          <ac:chgData name="Toby Donaldson" userId="2e6e5431-bb17-4c41-9985-d39c50d83c73" providerId="ADAL" clId="{20086F44-729C-4D12-B1C6-A34D923A4F13}" dt="2024-10-03T22:05:02.082" v="419" actId="207"/>
          <ac:spMkLst>
            <pc:docMk/>
            <pc:sldMk cId="169709043" sldId="298"/>
            <ac:spMk id="18" creationId="{B9F4A274-ED6C-11DF-4961-FFA66909636E}"/>
          </ac:spMkLst>
        </pc:spChg>
        <pc:spChg chg="mod">
          <ac:chgData name="Toby Donaldson" userId="2e6e5431-bb17-4c41-9985-d39c50d83c73" providerId="ADAL" clId="{20086F44-729C-4D12-B1C6-A34D923A4F13}" dt="2024-10-03T22:05:02.082" v="419" actId="207"/>
          <ac:spMkLst>
            <pc:docMk/>
            <pc:sldMk cId="169709043" sldId="298"/>
            <ac:spMk id="19" creationId="{AC5BE766-070C-8A0F-2485-79D3A9163AEE}"/>
          </ac:spMkLst>
        </pc:sp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2811805653" sldId="298"/>
        </pc:sldMkLst>
      </pc:sldChg>
      <pc:sldChg chg="delSp modSp add mod">
        <pc:chgData name="Toby Donaldson" userId="2e6e5431-bb17-4c41-9985-d39c50d83c73" providerId="ADAL" clId="{20086F44-729C-4D12-B1C6-A34D923A4F13}" dt="2024-10-03T21:57:14.713" v="357" actId="207"/>
        <pc:sldMkLst>
          <pc:docMk/>
          <pc:sldMk cId="3016795140" sldId="299"/>
        </pc:sldMkLst>
        <pc:spChg chg="mod">
          <ac:chgData name="Toby Donaldson" userId="2e6e5431-bb17-4c41-9985-d39c50d83c73" providerId="ADAL" clId="{20086F44-729C-4D12-B1C6-A34D923A4F13}" dt="2024-10-03T21:52:01.244" v="350" actId="207"/>
          <ac:spMkLst>
            <pc:docMk/>
            <pc:sldMk cId="3016795140" sldId="299"/>
            <ac:spMk id="3" creationId="{78B74961-AD39-B8CE-07DC-816032A552DA}"/>
          </ac:spMkLst>
        </pc:spChg>
        <pc:spChg chg="mod">
          <ac:chgData name="Toby Donaldson" userId="2e6e5431-bb17-4c41-9985-d39c50d83c73" providerId="ADAL" clId="{20086F44-729C-4D12-B1C6-A34D923A4F13}" dt="2024-10-03T21:57:14.713" v="357" actId="207"/>
          <ac:spMkLst>
            <pc:docMk/>
            <pc:sldMk cId="3016795140" sldId="299"/>
            <ac:spMk id="25" creationId="{CC575518-8E59-4A8A-8B85-06BA0385C912}"/>
          </ac:spMkLst>
        </pc:spChg>
        <pc:spChg chg="del">
          <ac:chgData name="Toby Donaldson" userId="2e6e5431-bb17-4c41-9985-d39c50d83c73" providerId="ADAL" clId="{20086F44-729C-4D12-B1C6-A34D923A4F13}" dt="2024-10-03T21:52:18.108" v="352" actId="21"/>
          <ac:spMkLst>
            <pc:docMk/>
            <pc:sldMk cId="3016795140" sldId="299"/>
            <ac:spMk id="27" creationId="{3AD69899-F5A9-68BB-46F9-4AC2FB990A3E}"/>
          </ac:spMkLst>
        </pc:spChg>
        <pc:spChg chg="del">
          <ac:chgData name="Toby Donaldson" userId="2e6e5431-bb17-4c41-9985-d39c50d83c73" providerId="ADAL" clId="{20086F44-729C-4D12-B1C6-A34D923A4F13}" dt="2024-10-03T21:57:07.651" v="353" actId="21"/>
          <ac:spMkLst>
            <pc:docMk/>
            <pc:sldMk cId="3016795140" sldId="299"/>
            <ac:spMk id="28" creationId="{D2798386-9353-A1B1-790F-E591ECB7B72C}"/>
          </ac:spMkLst>
        </pc:spChg>
        <pc:spChg chg="del">
          <ac:chgData name="Toby Donaldson" userId="2e6e5431-bb17-4c41-9985-d39c50d83c73" providerId="ADAL" clId="{20086F44-729C-4D12-B1C6-A34D923A4F13}" dt="2024-10-03T21:52:18.108" v="352" actId="21"/>
          <ac:spMkLst>
            <pc:docMk/>
            <pc:sldMk cId="3016795140" sldId="299"/>
            <ac:spMk id="29" creationId="{31338FEA-2C40-CC8E-933E-2EE8B6107BC8}"/>
          </ac:spMkLst>
        </pc:spChg>
        <pc:spChg chg="del">
          <ac:chgData name="Toby Donaldson" userId="2e6e5431-bb17-4c41-9985-d39c50d83c73" providerId="ADAL" clId="{20086F44-729C-4D12-B1C6-A34D923A4F13}" dt="2024-10-03T21:52:18.108" v="352" actId="21"/>
          <ac:spMkLst>
            <pc:docMk/>
            <pc:sldMk cId="3016795140" sldId="299"/>
            <ac:spMk id="30" creationId="{9FE33C91-6BC8-0E11-F860-2DD5F76C8BCA}"/>
          </ac:spMkLst>
        </pc:spChg>
        <pc:spChg chg="del">
          <ac:chgData name="Toby Donaldson" userId="2e6e5431-bb17-4c41-9985-d39c50d83c73" providerId="ADAL" clId="{20086F44-729C-4D12-B1C6-A34D923A4F13}" dt="2024-10-03T21:52:18.108" v="352" actId="21"/>
          <ac:spMkLst>
            <pc:docMk/>
            <pc:sldMk cId="3016795140" sldId="299"/>
            <ac:spMk id="31" creationId="{56E1C3A8-0FD0-9D59-B5ED-9C31A6ABC1F8}"/>
          </ac:spMkLst>
        </pc:spChg>
        <pc:spChg chg="del">
          <ac:chgData name="Toby Donaldson" userId="2e6e5431-bb17-4c41-9985-d39c50d83c73" providerId="ADAL" clId="{20086F44-729C-4D12-B1C6-A34D923A4F13}" dt="2024-10-03T21:52:18.108" v="352" actId="21"/>
          <ac:spMkLst>
            <pc:docMk/>
            <pc:sldMk cId="3016795140" sldId="299"/>
            <ac:spMk id="33" creationId="{19EF6EAB-4C34-CBB5-DF5D-B2989F6274D1}"/>
          </ac:spMkLst>
        </pc:sp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3119060891" sldId="299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1760604349" sldId="300"/>
        </pc:sldMkLst>
      </pc:sldChg>
      <pc:sldChg chg="addSp modSp add mod">
        <pc:chgData name="Toby Donaldson" userId="2e6e5431-bb17-4c41-9985-d39c50d83c73" providerId="ADAL" clId="{20086F44-729C-4D12-B1C6-A34D923A4F13}" dt="2024-10-03T21:57:26.717" v="358"/>
        <pc:sldMkLst>
          <pc:docMk/>
          <pc:sldMk cId="2815964907" sldId="300"/>
        </pc:sldMkLst>
        <pc:spChg chg="mod">
          <ac:chgData name="Toby Donaldson" userId="2e6e5431-bb17-4c41-9985-d39c50d83c73" providerId="ADAL" clId="{20086F44-729C-4D12-B1C6-A34D923A4F13}" dt="2024-10-03T21:51:47.757" v="349" actId="20577"/>
          <ac:spMkLst>
            <pc:docMk/>
            <pc:sldMk cId="2815964907" sldId="300"/>
            <ac:spMk id="3" creationId="{35813BDE-D0BE-B8F1-7991-A41F9AC7C506}"/>
          </ac:spMkLst>
        </pc:spChg>
        <pc:spChg chg="add mod">
          <ac:chgData name="Toby Donaldson" userId="2e6e5431-bb17-4c41-9985-d39c50d83c73" providerId="ADAL" clId="{20086F44-729C-4D12-B1C6-A34D923A4F13}" dt="2024-10-03T21:57:26.717" v="358"/>
          <ac:spMkLst>
            <pc:docMk/>
            <pc:sldMk cId="2815964907" sldId="300"/>
            <ac:spMk id="6" creationId="{7432AE43-9392-29A7-90E5-4CC93F2CA781}"/>
          </ac:spMkLst>
        </pc:spChg>
      </pc:sldChg>
      <pc:sldChg chg="delSp modSp add mod">
        <pc:chgData name="Toby Donaldson" userId="2e6e5431-bb17-4c41-9985-d39c50d83c73" providerId="ADAL" clId="{20086F44-729C-4D12-B1C6-A34D923A4F13}" dt="2024-10-03T21:58:21.278" v="367" actId="21"/>
        <pc:sldMkLst>
          <pc:docMk/>
          <pc:sldMk cId="2175829944" sldId="301"/>
        </pc:sldMkLst>
        <pc:spChg chg="mod">
          <ac:chgData name="Toby Donaldson" userId="2e6e5431-bb17-4c41-9985-d39c50d83c73" providerId="ADAL" clId="{20086F44-729C-4D12-B1C6-A34D923A4F13}" dt="2024-10-03T21:57:54.441" v="361" actId="207"/>
          <ac:spMkLst>
            <pc:docMk/>
            <pc:sldMk cId="2175829944" sldId="301"/>
            <ac:spMk id="25" creationId="{1BAE31DB-AA76-9F93-40D9-B2363E1FD630}"/>
          </ac:spMkLst>
        </pc:spChg>
        <pc:spChg chg="mod">
          <ac:chgData name="Toby Donaldson" userId="2e6e5431-bb17-4c41-9985-d39c50d83c73" providerId="ADAL" clId="{20086F44-729C-4D12-B1C6-A34D923A4F13}" dt="2024-10-03T21:58:05.861" v="365" actId="207"/>
          <ac:spMkLst>
            <pc:docMk/>
            <pc:sldMk cId="2175829944" sldId="301"/>
            <ac:spMk id="27" creationId="{3966C3E5-6654-94F2-4527-88954CB8FCEC}"/>
          </ac:spMkLst>
        </pc:spChg>
        <pc:spChg chg="del mod">
          <ac:chgData name="Toby Donaldson" userId="2e6e5431-bb17-4c41-9985-d39c50d83c73" providerId="ADAL" clId="{20086F44-729C-4D12-B1C6-A34D923A4F13}" dt="2024-10-03T21:58:21.278" v="367" actId="21"/>
          <ac:spMkLst>
            <pc:docMk/>
            <pc:sldMk cId="2175829944" sldId="301"/>
            <ac:spMk id="29" creationId="{FD97D9DE-9EA3-24CE-3381-FB58426F01E3}"/>
          </ac:spMkLst>
        </pc:spChg>
        <pc:spChg chg="del mod">
          <ac:chgData name="Toby Donaldson" userId="2e6e5431-bb17-4c41-9985-d39c50d83c73" providerId="ADAL" clId="{20086F44-729C-4D12-B1C6-A34D923A4F13}" dt="2024-10-03T21:58:21.278" v="367" actId="21"/>
          <ac:spMkLst>
            <pc:docMk/>
            <pc:sldMk cId="2175829944" sldId="301"/>
            <ac:spMk id="30" creationId="{62B8F06A-3CC0-C070-09E6-F0F3CCE35178}"/>
          </ac:spMkLst>
        </pc:spChg>
        <pc:spChg chg="del mod">
          <ac:chgData name="Toby Donaldson" userId="2e6e5431-bb17-4c41-9985-d39c50d83c73" providerId="ADAL" clId="{20086F44-729C-4D12-B1C6-A34D923A4F13}" dt="2024-10-03T21:58:21.278" v="367" actId="21"/>
          <ac:spMkLst>
            <pc:docMk/>
            <pc:sldMk cId="2175829944" sldId="301"/>
            <ac:spMk id="31" creationId="{D27EA26E-A33C-40A3-02B7-77402E51FF78}"/>
          </ac:spMkLst>
        </pc:spChg>
        <pc:spChg chg="del">
          <ac:chgData name="Toby Donaldson" userId="2e6e5431-bb17-4c41-9985-d39c50d83c73" providerId="ADAL" clId="{20086F44-729C-4D12-B1C6-A34D923A4F13}" dt="2024-10-03T21:58:21.278" v="367" actId="21"/>
          <ac:spMkLst>
            <pc:docMk/>
            <pc:sldMk cId="2175829944" sldId="301"/>
            <ac:spMk id="33" creationId="{E8F60D99-9F66-CACC-28EF-481D04B6CE88}"/>
          </ac:spMkLst>
        </pc:sp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3412806536" sldId="301"/>
        </pc:sldMkLst>
      </pc:sldChg>
      <pc:sldChg chg="modSp add mod">
        <pc:chgData name="Toby Donaldson" userId="2e6e5431-bb17-4c41-9985-d39c50d83c73" providerId="ADAL" clId="{20086F44-729C-4D12-B1C6-A34D923A4F13}" dt="2024-10-03T21:57:41.353" v="360" actId="20577"/>
        <pc:sldMkLst>
          <pc:docMk/>
          <pc:sldMk cId="972195058" sldId="302"/>
        </pc:sldMkLst>
        <pc:spChg chg="mod">
          <ac:chgData name="Toby Donaldson" userId="2e6e5431-bb17-4c41-9985-d39c50d83c73" providerId="ADAL" clId="{20086F44-729C-4D12-B1C6-A34D923A4F13}" dt="2024-10-03T21:57:41.353" v="360" actId="20577"/>
          <ac:spMkLst>
            <pc:docMk/>
            <pc:sldMk cId="972195058" sldId="302"/>
            <ac:spMk id="25" creationId="{80CD3AC8-6B85-3EEA-5EF0-14406448463C}"/>
          </ac:spMkLst>
        </pc:sp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1732205588" sldId="302"/>
        </pc:sldMkLst>
      </pc:sldChg>
      <pc:sldChg chg="modSp add del mod">
        <pc:chgData name="Toby Donaldson" userId="2e6e5431-bb17-4c41-9985-d39c50d83c73" providerId="ADAL" clId="{20086F44-729C-4D12-B1C6-A34D923A4F13}" dt="2024-10-03T22:03:09.409" v="396" actId="2696"/>
        <pc:sldMkLst>
          <pc:docMk/>
          <pc:sldMk cId="2087402192" sldId="303"/>
        </pc:sldMkLst>
        <pc:spChg chg="mod">
          <ac:chgData name="Toby Donaldson" userId="2e6e5431-bb17-4c41-9985-d39c50d83c73" providerId="ADAL" clId="{20086F44-729C-4D12-B1C6-A34D923A4F13}" dt="2024-10-03T21:58:31.157" v="368" actId="207"/>
          <ac:spMkLst>
            <pc:docMk/>
            <pc:sldMk cId="2087402192" sldId="303"/>
            <ac:spMk id="27" creationId="{7F4E2970-4E9C-32C6-0E09-CAFAE227E290}"/>
          </ac:spMkLst>
        </pc:spChg>
        <pc:spChg chg="mod">
          <ac:chgData name="Toby Donaldson" userId="2e6e5431-bb17-4c41-9985-d39c50d83c73" providerId="ADAL" clId="{20086F44-729C-4D12-B1C6-A34D923A4F13}" dt="2024-10-03T21:59:38.283" v="372" actId="1076"/>
          <ac:spMkLst>
            <pc:docMk/>
            <pc:sldMk cId="2087402192" sldId="303"/>
            <ac:spMk id="33" creationId="{10742B31-C30F-7817-49C9-438F6874376B}"/>
          </ac:spMkLst>
        </pc:sp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4097905578" sldId="303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2732166047" sldId="304"/>
        </pc:sldMkLst>
      </pc:sldChg>
      <pc:sldChg chg="addSp delSp modSp add mod">
        <pc:chgData name="Toby Donaldson" userId="2e6e5431-bb17-4c41-9985-d39c50d83c73" providerId="ADAL" clId="{20086F44-729C-4D12-B1C6-A34D923A4F13}" dt="2024-10-03T21:59:58.465" v="376" actId="21"/>
        <pc:sldMkLst>
          <pc:docMk/>
          <pc:sldMk cId="3323907594" sldId="304"/>
        </pc:sldMkLst>
        <pc:spChg chg="add del mod">
          <ac:chgData name="Toby Donaldson" userId="2e6e5431-bb17-4c41-9985-d39c50d83c73" providerId="ADAL" clId="{20086F44-729C-4D12-B1C6-A34D923A4F13}" dt="2024-10-03T21:59:58.465" v="376" actId="21"/>
          <ac:spMkLst>
            <pc:docMk/>
            <pc:sldMk cId="3323907594" sldId="304"/>
            <ac:spMk id="6" creationId="{F8ECFCD1-7844-5509-97BE-5F5214BE7B01}"/>
          </ac:spMkLst>
        </pc:spChg>
        <pc:spChg chg="add del mod">
          <ac:chgData name="Toby Donaldson" userId="2e6e5431-bb17-4c41-9985-d39c50d83c73" providerId="ADAL" clId="{20086F44-729C-4D12-B1C6-A34D923A4F13}" dt="2024-10-03T21:59:55.991" v="375" actId="21"/>
          <ac:spMkLst>
            <pc:docMk/>
            <pc:sldMk cId="3323907594" sldId="304"/>
            <ac:spMk id="7" creationId="{1F726B8F-393F-3CBB-58E0-2D97366C1771}"/>
          </ac:spMkLst>
        </pc:spChg>
        <pc:spChg chg="add del mod">
          <ac:chgData name="Toby Donaldson" userId="2e6e5431-bb17-4c41-9985-d39c50d83c73" providerId="ADAL" clId="{20086F44-729C-4D12-B1C6-A34D923A4F13}" dt="2024-10-03T21:59:55.991" v="375" actId="21"/>
          <ac:spMkLst>
            <pc:docMk/>
            <pc:sldMk cId="3323907594" sldId="304"/>
            <ac:spMk id="8" creationId="{97E187FE-4DCB-345A-B6C2-2662D09EEEC5}"/>
          </ac:spMkLst>
        </pc:spChg>
        <pc:spChg chg="add del mod">
          <ac:chgData name="Toby Donaldson" userId="2e6e5431-bb17-4c41-9985-d39c50d83c73" providerId="ADAL" clId="{20086F44-729C-4D12-B1C6-A34D923A4F13}" dt="2024-10-03T21:59:55.991" v="375" actId="21"/>
          <ac:spMkLst>
            <pc:docMk/>
            <pc:sldMk cId="3323907594" sldId="304"/>
            <ac:spMk id="9" creationId="{5FB8846B-B178-C1F4-EEAC-9DFD507995AD}"/>
          </ac:spMkLst>
        </pc:spChg>
        <pc:spChg chg="mod">
          <ac:chgData name="Toby Donaldson" userId="2e6e5431-bb17-4c41-9985-d39c50d83c73" providerId="ADAL" clId="{20086F44-729C-4D12-B1C6-A34D923A4F13}" dt="2024-10-03T21:59:26.174" v="370" actId="20577"/>
          <ac:spMkLst>
            <pc:docMk/>
            <pc:sldMk cId="3323907594" sldId="304"/>
            <ac:spMk id="27" creationId="{BD675DDA-3BD0-5C62-ABCF-E1B5D73D2878}"/>
          </ac:spMkLst>
        </pc:sp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683567091" sldId="305"/>
        </pc:sldMkLst>
      </pc:sldChg>
      <pc:sldChg chg="modSp add mod">
        <pc:chgData name="Toby Donaldson" userId="2e6e5431-bb17-4c41-9985-d39c50d83c73" providerId="ADAL" clId="{20086F44-729C-4D12-B1C6-A34D923A4F13}" dt="2024-10-03T22:00:54.763" v="383"/>
        <pc:sldMkLst>
          <pc:docMk/>
          <pc:sldMk cId="3242673173" sldId="305"/>
        </pc:sldMkLst>
        <pc:spChg chg="mod">
          <ac:chgData name="Toby Donaldson" userId="2e6e5431-bb17-4c41-9985-d39c50d83c73" providerId="ADAL" clId="{20086F44-729C-4D12-B1C6-A34D923A4F13}" dt="2024-10-03T22:00:48.414" v="380" actId="207"/>
          <ac:spMkLst>
            <pc:docMk/>
            <pc:sldMk cId="3242673173" sldId="305"/>
            <ac:spMk id="6" creationId="{00F3FA57-2684-7E05-316E-D9E065E38373}"/>
          </ac:spMkLst>
        </pc:spChg>
        <pc:spChg chg="mod">
          <ac:chgData name="Toby Donaldson" userId="2e6e5431-bb17-4c41-9985-d39c50d83c73" providerId="ADAL" clId="{20086F44-729C-4D12-B1C6-A34D923A4F13}" dt="2024-10-03T22:00:52.305" v="381"/>
          <ac:spMkLst>
            <pc:docMk/>
            <pc:sldMk cId="3242673173" sldId="305"/>
            <ac:spMk id="7" creationId="{B60A04AD-ADB7-9E29-8BCF-5D3D5FFEC764}"/>
          </ac:spMkLst>
        </pc:spChg>
        <pc:spChg chg="mod">
          <ac:chgData name="Toby Donaldson" userId="2e6e5431-bb17-4c41-9985-d39c50d83c73" providerId="ADAL" clId="{20086F44-729C-4D12-B1C6-A34D923A4F13}" dt="2024-10-03T22:00:53.515" v="382"/>
          <ac:spMkLst>
            <pc:docMk/>
            <pc:sldMk cId="3242673173" sldId="305"/>
            <ac:spMk id="8" creationId="{E988613D-8D74-E39E-2FD2-4097C83207A2}"/>
          </ac:spMkLst>
        </pc:spChg>
        <pc:spChg chg="mod">
          <ac:chgData name="Toby Donaldson" userId="2e6e5431-bb17-4c41-9985-d39c50d83c73" providerId="ADAL" clId="{20086F44-729C-4D12-B1C6-A34D923A4F13}" dt="2024-10-03T22:00:54.763" v="383"/>
          <ac:spMkLst>
            <pc:docMk/>
            <pc:sldMk cId="3242673173" sldId="305"/>
            <ac:spMk id="9" creationId="{58CC43EB-7C62-0A6D-BCD4-CD9610CD2B40}"/>
          </ac:spMkLst>
        </pc:spChg>
      </pc:sldChg>
      <pc:sldChg chg="modSp add mod">
        <pc:chgData name="Toby Donaldson" userId="2e6e5431-bb17-4c41-9985-d39c50d83c73" providerId="ADAL" clId="{20086F44-729C-4D12-B1C6-A34D923A4F13}" dt="2024-10-03T22:01:09.016" v="385" actId="20577"/>
        <pc:sldMkLst>
          <pc:docMk/>
          <pc:sldMk cId="521494747" sldId="306"/>
        </pc:sldMkLst>
        <pc:spChg chg="mod">
          <ac:chgData name="Toby Donaldson" userId="2e6e5431-bb17-4c41-9985-d39c50d83c73" providerId="ADAL" clId="{20086F44-729C-4D12-B1C6-A34D923A4F13}" dt="2024-10-03T22:01:09.016" v="385" actId="20577"/>
          <ac:spMkLst>
            <pc:docMk/>
            <pc:sldMk cId="521494747" sldId="306"/>
            <ac:spMk id="6" creationId="{147BF74E-54C5-2E7A-6A96-4093DFEFBDB5}"/>
          </ac:spMkLst>
        </pc:sp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3573607454" sldId="306"/>
        </pc:sldMkLst>
      </pc:sldChg>
      <pc:sldChg chg="modSp add del mod">
        <pc:chgData name="Toby Donaldson" userId="2e6e5431-bb17-4c41-9985-d39c50d83c73" providerId="ADAL" clId="{20086F44-729C-4D12-B1C6-A34D923A4F13}" dt="2024-10-03T22:03:30.142" v="397" actId="2696"/>
        <pc:sldMkLst>
          <pc:docMk/>
          <pc:sldMk cId="1567350618" sldId="307"/>
        </pc:sldMkLst>
        <pc:spChg chg="mod">
          <ac:chgData name="Toby Donaldson" userId="2e6e5431-bb17-4c41-9985-d39c50d83c73" providerId="ADAL" clId="{20086F44-729C-4D12-B1C6-A34D923A4F13}" dt="2024-10-03T22:01:22.267" v="387" actId="20577"/>
          <ac:spMkLst>
            <pc:docMk/>
            <pc:sldMk cId="1567350618" sldId="307"/>
            <ac:spMk id="7" creationId="{CF7F363B-3217-8586-49E0-D3D78DCF789B}"/>
          </ac:spMkLst>
        </pc:spChg>
        <pc:spChg chg="mod">
          <ac:chgData name="Toby Donaldson" userId="2e6e5431-bb17-4c41-9985-d39c50d83c73" providerId="ADAL" clId="{20086F44-729C-4D12-B1C6-A34D923A4F13}" dt="2024-10-03T22:02:52.200" v="395" actId="20577"/>
          <ac:spMkLst>
            <pc:docMk/>
            <pc:sldMk cId="1567350618" sldId="307"/>
            <ac:spMk id="8" creationId="{0F5D2AC5-1604-716D-9628-9DACB6453922}"/>
          </ac:spMkLst>
        </pc:sp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2872453283" sldId="307"/>
        </pc:sldMkLst>
      </pc:sldChg>
      <pc:sldChg chg="modSp add mod">
        <pc:chgData name="Toby Donaldson" userId="2e6e5431-bb17-4c41-9985-d39c50d83c73" providerId="ADAL" clId="{20086F44-729C-4D12-B1C6-A34D923A4F13}" dt="2024-10-03T22:03:57.355" v="400" actId="20577"/>
        <pc:sldMkLst>
          <pc:docMk/>
          <pc:sldMk cId="4062493392" sldId="307"/>
        </pc:sldMkLst>
        <pc:spChg chg="mod">
          <ac:chgData name="Toby Donaldson" userId="2e6e5431-bb17-4c41-9985-d39c50d83c73" providerId="ADAL" clId="{20086F44-729C-4D12-B1C6-A34D923A4F13}" dt="2024-10-03T22:03:57.355" v="400" actId="20577"/>
          <ac:spMkLst>
            <pc:docMk/>
            <pc:sldMk cId="4062493392" sldId="307"/>
            <ac:spMk id="7" creationId="{793D590D-516A-D69D-A88E-F24E701D2230}"/>
          </ac:spMkLst>
        </pc:spChg>
      </pc:sldChg>
      <pc:sldChg chg="modSp add mod">
        <pc:chgData name="Toby Donaldson" userId="2e6e5431-bb17-4c41-9985-d39c50d83c73" providerId="ADAL" clId="{20086F44-729C-4D12-B1C6-A34D923A4F13}" dt="2024-10-03T22:04:07.393" v="402" actId="20577"/>
        <pc:sldMkLst>
          <pc:docMk/>
          <pc:sldMk cId="98537914" sldId="308"/>
        </pc:sldMkLst>
        <pc:spChg chg="mod">
          <ac:chgData name="Toby Donaldson" userId="2e6e5431-bb17-4c41-9985-d39c50d83c73" providerId="ADAL" clId="{20086F44-729C-4D12-B1C6-A34D923A4F13}" dt="2024-10-03T22:04:07.393" v="402" actId="20577"/>
          <ac:spMkLst>
            <pc:docMk/>
            <pc:sldMk cId="98537914" sldId="308"/>
            <ac:spMk id="8" creationId="{8C9B751A-83F5-84B0-87C6-70CD8E4C0785}"/>
          </ac:spMkLst>
        </pc:spChg>
      </pc:sldChg>
      <pc:sldChg chg="modSp add del mod">
        <pc:chgData name="Toby Donaldson" userId="2e6e5431-bb17-4c41-9985-d39c50d83c73" providerId="ADAL" clId="{20086F44-729C-4D12-B1C6-A34D923A4F13}" dt="2024-10-03T22:03:33.626" v="398" actId="2696"/>
        <pc:sldMkLst>
          <pc:docMk/>
          <pc:sldMk cId="881788143" sldId="308"/>
        </pc:sldMkLst>
        <pc:spChg chg="mod">
          <ac:chgData name="Toby Donaldson" userId="2e6e5431-bb17-4c41-9985-d39c50d83c73" providerId="ADAL" clId="{20086F44-729C-4D12-B1C6-A34D923A4F13}" dt="2024-10-03T22:02:16.953" v="389" actId="20577"/>
          <ac:spMkLst>
            <pc:docMk/>
            <pc:sldMk cId="881788143" sldId="308"/>
            <ac:spMk id="8" creationId="{8EE2798D-3B73-6FE7-307B-4520D38738E7}"/>
          </ac:spMkLst>
        </pc:spChg>
        <pc:spChg chg="mod">
          <ac:chgData name="Toby Donaldson" userId="2e6e5431-bb17-4c41-9985-d39c50d83c73" providerId="ADAL" clId="{20086F44-729C-4D12-B1C6-A34D923A4F13}" dt="2024-10-03T22:02:22.963" v="390" actId="20577"/>
          <ac:spMkLst>
            <pc:docMk/>
            <pc:sldMk cId="881788143" sldId="308"/>
            <ac:spMk id="9" creationId="{4E8679BA-97DB-C7D8-876A-F8996F119CF6}"/>
          </ac:spMkLst>
        </pc:spChg>
      </pc:sldChg>
      <pc:sldChg chg="add del">
        <pc:chgData name="Toby Donaldson" userId="2e6e5431-bb17-4c41-9985-d39c50d83c73" providerId="ADAL" clId="{20086F44-729C-4D12-B1C6-A34D923A4F13}" dt="2024-10-03T22:02:41.696" v="392" actId="2696"/>
        <pc:sldMkLst>
          <pc:docMk/>
          <pc:sldMk cId="67683111" sldId="309"/>
        </pc:sldMkLst>
      </pc:sldChg>
      <pc:sldChg chg="modSp add mod">
        <pc:chgData name="Toby Donaldson" userId="2e6e5431-bb17-4c41-9985-d39c50d83c73" providerId="ADAL" clId="{20086F44-729C-4D12-B1C6-A34D923A4F13}" dt="2024-10-03T22:04:19.626" v="404" actId="20577"/>
        <pc:sldMkLst>
          <pc:docMk/>
          <pc:sldMk cId="3679140938" sldId="309"/>
        </pc:sldMkLst>
        <pc:spChg chg="mod">
          <ac:chgData name="Toby Donaldson" userId="2e6e5431-bb17-4c41-9985-d39c50d83c73" providerId="ADAL" clId="{20086F44-729C-4D12-B1C6-A34D923A4F13}" dt="2024-10-03T22:04:19.626" v="404" actId="20577"/>
          <ac:spMkLst>
            <pc:docMk/>
            <pc:sldMk cId="3679140938" sldId="309"/>
            <ac:spMk id="9" creationId="{F85B4862-639D-DB93-47A8-28A59ADC0193}"/>
          </ac:spMkLst>
        </pc:sp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1882997732" sldId="310"/>
        </pc:sldMkLst>
      </pc:sldChg>
      <pc:sldChg chg="modSp add mod">
        <pc:chgData name="Toby Donaldson" userId="2e6e5431-bb17-4c41-9985-d39c50d83c73" providerId="ADAL" clId="{20086F44-729C-4D12-B1C6-A34D923A4F13}" dt="2024-10-03T22:05:24.639" v="421" actId="20577"/>
        <pc:sldMkLst>
          <pc:docMk/>
          <pc:sldMk cId="2657520401" sldId="310"/>
        </pc:sldMkLst>
        <pc:spChg chg="mod">
          <ac:chgData name="Toby Donaldson" userId="2e6e5431-bb17-4c41-9985-d39c50d83c73" providerId="ADAL" clId="{20086F44-729C-4D12-B1C6-A34D923A4F13}" dt="2024-10-03T22:05:24.639" v="421" actId="20577"/>
          <ac:spMkLst>
            <pc:docMk/>
            <pc:sldMk cId="2657520401" sldId="310"/>
            <ac:spMk id="17" creationId="{E6A5A469-0B9A-409E-32C5-015ECC4C4391}"/>
          </ac:spMkLst>
        </pc:spChg>
      </pc:sldChg>
      <pc:sldChg chg="modSp add mod">
        <pc:chgData name="Toby Donaldson" userId="2e6e5431-bb17-4c41-9985-d39c50d83c73" providerId="ADAL" clId="{20086F44-729C-4D12-B1C6-A34D923A4F13}" dt="2024-10-03T22:06:41.125" v="423" actId="20577"/>
        <pc:sldMkLst>
          <pc:docMk/>
          <pc:sldMk cId="3744931505" sldId="311"/>
        </pc:sldMkLst>
        <pc:spChg chg="mod">
          <ac:chgData name="Toby Donaldson" userId="2e6e5431-bb17-4c41-9985-d39c50d83c73" providerId="ADAL" clId="{20086F44-729C-4D12-B1C6-A34D923A4F13}" dt="2024-10-03T22:06:41.125" v="423" actId="20577"/>
          <ac:spMkLst>
            <pc:docMk/>
            <pc:sldMk cId="3744931505" sldId="311"/>
            <ac:spMk id="18" creationId="{631BF19C-4455-D432-EBDB-F8C06A5DD258}"/>
          </ac:spMkLst>
        </pc:sp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3944662364" sldId="311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2209025065" sldId="312"/>
        </pc:sldMkLst>
      </pc:sldChg>
      <pc:sldChg chg="modSp add mod">
        <pc:chgData name="Toby Donaldson" userId="2e6e5431-bb17-4c41-9985-d39c50d83c73" providerId="ADAL" clId="{20086F44-729C-4D12-B1C6-A34D923A4F13}" dt="2024-10-03T22:06:48.001" v="425" actId="20577"/>
        <pc:sldMkLst>
          <pc:docMk/>
          <pc:sldMk cId="3207964120" sldId="312"/>
        </pc:sldMkLst>
        <pc:spChg chg="mod">
          <ac:chgData name="Toby Donaldson" userId="2e6e5431-bb17-4c41-9985-d39c50d83c73" providerId="ADAL" clId="{20086F44-729C-4D12-B1C6-A34D923A4F13}" dt="2024-10-03T22:06:48.001" v="425" actId="20577"/>
          <ac:spMkLst>
            <pc:docMk/>
            <pc:sldMk cId="3207964120" sldId="312"/>
            <ac:spMk id="19" creationId="{93745872-0895-23CE-53F0-AE5DAF56B8AE}"/>
          </ac:spMkLst>
        </pc:sp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2701333559" sldId="313"/>
        </pc:sldMkLst>
      </pc:sldChg>
      <pc:sldChg chg="new del">
        <pc:chgData name="Toby Donaldson" userId="2e6e5431-bb17-4c41-9985-d39c50d83c73" providerId="ADAL" clId="{20086F44-729C-4D12-B1C6-A34D923A4F13}" dt="2024-10-03T22:06:59.462" v="428" actId="2696"/>
        <pc:sldMkLst>
          <pc:docMk/>
          <pc:sldMk cId="3692616815" sldId="313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3461131009" sldId="314"/>
        </pc:sldMkLst>
      </pc:sldChg>
      <pc:sldChg chg="addSp delSp modSp add mod">
        <pc:chgData name="Toby Donaldson" userId="2e6e5431-bb17-4c41-9985-d39c50d83c73" providerId="ADAL" clId="{20086F44-729C-4D12-B1C6-A34D923A4F13}" dt="2024-10-03T23:23:41.659" v="651" actId="20577"/>
        <pc:sldMkLst>
          <pc:docMk/>
          <pc:sldMk cId="3982967344" sldId="314"/>
        </pc:sldMkLst>
        <pc:spChg chg="del">
          <ac:chgData name="Toby Donaldson" userId="2e6e5431-bb17-4c41-9985-d39c50d83c73" providerId="ADAL" clId="{20086F44-729C-4D12-B1C6-A34D923A4F13}" dt="2024-10-03T22:07:10.623" v="429" actId="21"/>
          <ac:spMkLst>
            <pc:docMk/>
            <pc:sldMk cId="3982967344" sldId="314"/>
            <ac:spMk id="3" creationId="{D87D71D6-CC31-6414-B3A7-8B824C81C364}"/>
          </ac:spMkLst>
        </pc:spChg>
        <pc:spChg chg="mod">
          <ac:chgData name="Toby Donaldson" userId="2e6e5431-bb17-4c41-9985-d39c50d83c73" providerId="ADAL" clId="{20086F44-729C-4D12-B1C6-A34D923A4F13}" dt="2024-10-03T22:10:52.274" v="614" actId="1076"/>
          <ac:spMkLst>
            <pc:docMk/>
            <pc:sldMk cId="3982967344" sldId="314"/>
            <ac:spMk id="5" creationId="{41F534D3-F66A-A8C3-4318-4CBDD5C7503B}"/>
          </ac:spMkLst>
        </pc:spChg>
        <pc:spChg chg="del">
          <ac:chgData name="Toby Donaldson" userId="2e6e5431-bb17-4c41-9985-d39c50d83c73" providerId="ADAL" clId="{20086F44-729C-4D12-B1C6-A34D923A4F13}" dt="2024-10-03T22:07:10.623" v="429" actId="21"/>
          <ac:spMkLst>
            <pc:docMk/>
            <pc:sldMk cId="3982967344" sldId="314"/>
            <ac:spMk id="6" creationId="{03EC419D-135E-8AA4-6C62-29E97545E3C3}"/>
          </ac:spMkLst>
        </pc:spChg>
        <pc:spChg chg="del">
          <ac:chgData name="Toby Donaldson" userId="2e6e5431-bb17-4c41-9985-d39c50d83c73" providerId="ADAL" clId="{20086F44-729C-4D12-B1C6-A34D923A4F13}" dt="2024-10-03T22:07:10.623" v="429" actId="21"/>
          <ac:spMkLst>
            <pc:docMk/>
            <pc:sldMk cId="3982967344" sldId="314"/>
            <ac:spMk id="7" creationId="{EE016510-F873-BA32-F932-BBC6E63F6972}"/>
          </ac:spMkLst>
        </pc:spChg>
        <pc:spChg chg="add mod">
          <ac:chgData name="Toby Donaldson" userId="2e6e5431-bb17-4c41-9985-d39c50d83c73" providerId="ADAL" clId="{20086F44-729C-4D12-B1C6-A34D923A4F13}" dt="2024-10-03T23:23:41.659" v="651" actId="20577"/>
          <ac:spMkLst>
            <pc:docMk/>
            <pc:sldMk cId="3982967344" sldId="314"/>
            <ac:spMk id="8" creationId="{3978C987-C887-524D-0F11-8B18995B9CD2}"/>
          </ac:spMkLst>
        </pc:spChg>
        <pc:spChg chg="add del mod">
          <ac:chgData name="Toby Donaldson" userId="2e6e5431-bb17-4c41-9985-d39c50d83c73" providerId="ADAL" clId="{20086F44-729C-4D12-B1C6-A34D923A4F13}" dt="2024-10-03T23:23:38.950" v="650" actId="21"/>
          <ac:spMkLst>
            <pc:docMk/>
            <pc:sldMk cId="3982967344" sldId="314"/>
            <ac:spMk id="9" creationId="{A54598C0-84F6-0E0A-4562-BA372920121E}"/>
          </ac:spMkLst>
        </pc:spChg>
        <pc:spChg chg="del">
          <ac:chgData name="Toby Donaldson" userId="2e6e5431-bb17-4c41-9985-d39c50d83c73" providerId="ADAL" clId="{20086F44-729C-4D12-B1C6-A34D923A4F13}" dt="2024-10-03T22:07:10.623" v="429" actId="21"/>
          <ac:spMkLst>
            <pc:docMk/>
            <pc:sldMk cId="3982967344" sldId="314"/>
            <ac:spMk id="12" creationId="{11FB1C43-1B21-684A-03C0-6E01F1910D8F}"/>
          </ac:spMkLst>
        </pc:spChg>
        <pc:spChg chg="del">
          <ac:chgData name="Toby Donaldson" userId="2e6e5431-bb17-4c41-9985-d39c50d83c73" providerId="ADAL" clId="{20086F44-729C-4D12-B1C6-A34D923A4F13}" dt="2024-10-03T22:07:10.623" v="429" actId="21"/>
          <ac:spMkLst>
            <pc:docMk/>
            <pc:sldMk cId="3982967344" sldId="314"/>
            <ac:spMk id="14" creationId="{910630A5-A2EF-1B8F-F665-45075A3F98D4}"/>
          </ac:spMkLst>
        </pc:spChg>
        <pc:spChg chg="del">
          <ac:chgData name="Toby Donaldson" userId="2e6e5431-bb17-4c41-9985-d39c50d83c73" providerId="ADAL" clId="{20086F44-729C-4D12-B1C6-A34D923A4F13}" dt="2024-10-03T22:07:10.623" v="429" actId="21"/>
          <ac:spMkLst>
            <pc:docMk/>
            <pc:sldMk cId="3982967344" sldId="314"/>
            <ac:spMk id="15" creationId="{0396868E-D326-B8BE-DB40-82EF82D2387A}"/>
          </ac:spMkLst>
        </pc:spChg>
        <pc:spChg chg="del">
          <ac:chgData name="Toby Donaldson" userId="2e6e5431-bb17-4c41-9985-d39c50d83c73" providerId="ADAL" clId="{20086F44-729C-4D12-B1C6-A34D923A4F13}" dt="2024-10-03T22:07:10.623" v="429" actId="21"/>
          <ac:spMkLst>
            <pc:docMk/>
            <pc:sldMk cId="3982967344" sldId="314"/>
            <ac:spMk id="16" creationId="{645168FA-DE83-8D43-11DC-3B77CCAEBDBB}"/>
          </ac:spMkLst>
        </pc:spChg>
        <pc:spChg chg="del">
          <ac:chgData name="Toby Donaldson" userId="2e6e5431-bb17-4c41-9985-d39c50d83c73" providerId="ADAL" clId="{20086F44-729C-4D12-B1C6-A34D923A4F13}" dt="2024-10-03T22:07:10.623" v="429" actId="21"/>
          <ac:spMkLst>
            <pc:docMk/>
            <pc:sldMk cId="3982967344" sldId="314"/>
            <ac:spMk id="17" creationId="{8E58A743-BA37-7FA9-94F4-5DB43F70118E}"/>
          </ac:spMkLst>
        </pc:spChg>
        <pc:spChg chg="del">
          <ac:chgData name="Toby Donaldson" userId="2e6e5431-bb17-4c41-9985-d39c50d83c73" providerId="ADAL" clId="{20086F44-729C-4D12-B1C6-A34D923A4F13}" dt="2024-10-03T22:07:10.623" v="429" actId="21"/>
          <ac:spMkLst>
            <pc:docMk/>
            <pc:sldMk cId="3982967344" sldId="314"/>
            <ac:spMk id="18" creationId="{26E55A26-E6D8-E24F-82F3-8BEF25B9CC84}"/>
          </ac:spMkLst>
        </pc:spChg>
        <pc:spChg chg="del">
          <ac:chgData name="Toby Donaldson" userId="2e6e5431-bb17-4c41-9985-d39c50d83c73" providerId="ADAL" clId="{20086F44-729C-4D12-B1C6-A34D923A4F13}" dt="2024-10-03T22:07:10.623" v="429" actId="21"/>
          <ac:spMkLst>
            <pc:docMk/>
            <pc:sldMk cId="3982967344" sldId="314"/>
            <ac:spMk id="19" creationId="{FD277453-D186-8F6B-67C9-AEF1C9F28870}"/>
          </ac:spMkLst>
        </pc:spChg>
      </pc:sldChg>
      <pc:sldChg chg="delSp modSp add mod ord">
        <pc:chgData name="Toby Donaldson" userId="2e6e5431-bb17-4c41-9985-d39c50d83c73" providerId="ADAL" clId="{20086F44-729C-4D12-B1C6-A34D923A4F13}" dt="2024-10-03T23:23:23.811" v="648"/>
        <pc:sldMkLst>
          <pc:docMk/>
          <pc:sldMk cId="2206724113" sldId="315"/>
        </pc:sldMkLst>
        <pc:spChg chg="mod">
          <ac:chgData name="Toby Donaldson" userId="2e6e5431-bb17-4c41-9985-d39c50d83c73" providerId="ADAL" clId="{20086F44-729C-4D12-B1C6-A34D923A4F13}" dt="2024-10-03T23:23:17.907" v="645" actId="20577"/>
          <ac:spMkLst>
            <pc:docMk/>
            <pc:sldMk cId="2206724113" sldId="315"/>
            <ac:spMk id="8" creationId="{8229BA0C-C293-1E6E-DCAE-8703BB68FE60}"/>
          </ac:spMkLst>
        </pc:spChg>
        <pc:spChg chg="del">
          <ac:chgData name="Toby Donaldson" userId="2e6e5431-bb17-4c41-9985-d39c50d83c73" providerId="ADAL" clId="{20086F44-729C-4D12-B1C6-A34D923A4F13}" dt="2024-10-03T23:23:21.521" v="646" actId="21"/>
          <ac:spMkLst>
            <pc:docMk/>
            <pc:sldMk cId="2206724113" sldId="315"/>
            <ac:spMk id="9" creationId="{7BE10969-68E4-51AE-ED0D-2AB8AD87F54B}"/>
          </ac:spMkLst>
        </pc:sp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2266552019" sldId="315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3858326061" sldId="316"/>
        </pc:sldMkLst>
      </pc:sldChg>
      <pc:sldChg chg="add">
        <pc:chgData name="Toby Donaldson" userId="2e6e5431-bb17-4c41-9985-d39c50d83c73" providerId="ADAL" clId="{20086F44-729C-4D12-B1C6-A34D923A4F13}" dt="2024-10-03T23:23:32.398" v="649" actId="2890"/>
        <pc:sldMkLst>
          <pc:docMk/>
          <pc:sldMk cId="4046174309" sldId="316"/>
        </pc:sldMkLst>
      </pc:sldChg>
      <pc:sldChg chg="modSp add mod ord">
        <pc:chgData name="Toby Donaldson" userId="2e6e5431-bb17-4c41-9985-d39c50d83c73" providerId="ADAL" clId="{20086F44-729C-4D12-B1C6-A34D923A4F13}" dt="2024-10-03T23:27:34.397" v="887" actId="20577"/>
        <pc:sldMkLst>
          <pc:docMk/>
          <pc:sldMk cId="2317714996" sldId="317"/>
        </pc:sldMkLst>
        <pc:spChg chg="mod">
          <ac:chgData name="Toby Donaldson" userId="2e6e5431-bb17-4c41-9985-d39c50d83c73" providerId="ADAL" clId="{20086F44-729C-4D12-B1C6-A34D923A4F13}" dt="2024-10-03T23:27:34.397" v="887" actId="20577"/>
          <ac:spMkLst>
            <pc:docMk/>
            <pc:sldMk cId="2317714996" sldId="317"/>
            <ac:spMk id="8" creationId="{60083F5A-8736-F857-10CC-A3BEFD16D2CF}"/>
          </ac:spMkLst>
        </pc:sp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3248521206" sldId="317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249145512" sldId="318"/>
        </pc:sldMkLst>
      </pc:sldChg>
      <pc:sldChg chg="delSp modSp add mod">
        <pc:chgData name="Toby Donaldson" userId="2e6e5431-bb17-4c41-9985-d39c50d83c73" providerId="ADAL" clId="{20086F44-729C-4D12-B1C6-A34D923A4F13}" dt="2024-10-03T23:30:14.219" v="1044" actId="207"/>
        <pc:sldMkLst>
          <pc:docMk/>
          <pc:sldMk cId="1531055308" sldId="318"/>
        </pc:sldMkLst>
        <pc:spChg chg="mod">
          <ac:chgData name="Toby Donaldson" userId="2e6e5431-bb17-4c41-9985-d39c50d83c73" providerId="ADAL" clId="{20086F44-729C-4D12-B1C6-A34D923A4F13}" dt="2024-10-03T23:28:23.192" v="915" actId="20577"/>
          <ac:spMkLst>
            <pc:docMk/>
            <pc:sldMk cId="1531055308" sldId="318"/>
            <ac:spMk id="2" creationId="{DACA471E-FD1E-F62E-1944-2FF98E592087}"/>
          </ac:spMkLst>
        </pc:spChg>
        <pc:spChg chg="mod">
          <ac:chgData name="Toby Donaldson" userId="2e6e5431-bb17-4c41-9985-d39c50d83c73" providerId="ADAL" clId="{20086F44-729C-4D12-B1C6-A34D923A4F13}" dt="2024-10-03T23:30:14.219" v="1044" actId="207"/>
          <ac:spMkLst>
            <pc:docMk/>
            <pc:sldMk cId="1531055308" sldId="318"/>
            <ac:spMk id="3" creationId="{1480505B-806A-5C78-E142-AF4257F5B62A}"/>
          </ac:spMkLst>
        </pc:spChg>
        <pc:spChg chg="mod">
          <ac:chgData name="Toby Donaldson" userId="2e6e5431-bb17-4c41-9985-d39c50d83c73" providerId="ADAL" clId="{20086F44-729C-4D12-B1C6-A34D923A4F13}" dt="2024-10-03T23:30:09.350" v="1043" actId="1076"/>
          <ac:spMkLst>
            <pc:docMk/>
            <pc:sldMk cId="1531055308" sldId="318"/>
            <ac:spMk id="5" creationId="{45D6F043-816C-CEBA-57B3-F1D9FB66C439}"/>
          </ac:spMkLst>
        </pc:spChg>
        <pc:spChg chg="del">
          <ac:chgData name="Toby Donaldson" userId="2e6e5431-bb17-4c41-9985-d39c50d83c73" providerId="ADAL" clId="{20086F44-729C-4D12-B1C6-A34D923A4F13}" dt="2024-10-03T23:28:57.373" v="916" actId="21"/>
          <ac:spMkLst>
            <pc:docMk/>
            <pc:sldMk cId="1531055308" sldId="318"/>
            <ac:spMk id="24" creationId="{479765C8-0262-FA29-4357-4A4C4B96F64E}"/>
          </ac:spMkLst>
        </pc:spChg>
      </pc:sldChg>
      <pc:sldChg chg="new del">
        <pc:chgData name="Toby Donaldson" userId="2e6e5431-bb17-4c41-9985-d39c50d83c73" providerId="ADAL" clId="{20086F44-729C-4D12-B1C6-A34D923A4F13}" dt="2024-10-03T23:26:46.701" v="797" actId="2696"/>
        <pc:sldMkLst>
          <pc:docMk/>
          <pc:sldMk cId="4142395185" sldId="318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4252038421" sldId="319"/>
        </pc:sldMkLst>
      </pc:sldChg>
      <pc:sldChg chg="modSp add mod">
        <pc:chgData name="Toby Donaldson" userId="2e6e5431-bb17-4c41-9985-d39c50d83c73" providerId="ADAL" clId="{20086F44-729C-4D12-B1C6-A34D923A4F13}" dt="2024-10-03T23:30:55.876" v="1057" actId="20577"/>
        <pc:sldMkLst>
          <pc:docMk/>
          <pc:sldMk cId="4273788612" sldId="319"/>
        </pc:sldMkLst>
        <pc:spChg chg="mod">
          <ac:chgData name="Toby Donaldson" userId="2e6e5431-bb17-4c41-9985-d39c50d83c73" providerId="ADAL" clId="{20086F44-729C-4D12-B1C6-A34D923A4F13}" dt="2024-10-03T23:30:55.876" v="1057" actId="20577"/>
          <ac:spMkLst>
            <pc:docMk/>
            <pc:sldMk cId="4273788612" sldId="319"/>
            <ac:spMk id="3" creationId="{883B985D-DD8E-622F-0D52-82B685AB44E5}"/>
          </ac:spMkLst>
        </pc:sp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288943026" sldId="320"/>
        </pc:sldMkLst>
      </pc:sldChg>
      <pc:sldChg chg="modSp add mod">
        <pc:chgData name="Toby Donaldson" userId="2e6e5431-bb17-4c41-9985-d39c50d83c73" providerId="ADAL" clId="{20086F44-729C-4D12-B1C6-A34D923A4F13}" dt="2024-10-03T23:32:27.092" v="1117"/>
        <pc:sldMkLst>
          <pc:docMk/>
          <pc:sldMk cId="2942349654" sldId="320"/>
        </pc:sldMkLst>
        <pc:spChg chg="mod">
          <ac:chgData name="Toby Donaldson" userId="2e6e5431-bb17-4c41-9985-d39c50d83c73" providerId="ADAL" clId="{20086F44-729C-4D12-B1C6-A34D923A4F13}" dt="2024-10-03T23:32:27.092" v="1117"/>
          <ac:spMkLst>
            <pc:docMk/>
            <pc:sldMk cId="2942349654" sldId="320"/>
            <ac:spMk id="3" creationId="{64CB0CB5-9086-A713-27B3-EF6E58CF25B9}"/>
          </ac:spMkLst>
        </pc:sp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1396177901" sldId="321"/>
        </pc:sldMkLst>
      </pc:sldChg>
      <pc:sldChg chg="modSp add mod">
        <pc:chgData name="Toby Donaldson" userId="2e6e5431-bb17-4c41-9985-d39c50d83c73" providerId="ADAL" clId="{20086F44-729C-4D12-B1C6-A34D923A4F13}" dt="2024-10-03T23:34:47.165" v="1157" actId="20577"/>
        <pc:sldMkLst>
          <pc:docMk/>
          <pc:sldMk cId="3803866199" sldId="321"/>
        </pc:sldMkLst>
        <pc:spChg chg="mod">
          <ac:chgData name="Toby Donaldson" userId="2e6e5431-bb17-4c41-9985-d39c50d83c73" providerId="ADAL" clId="{20086F44-729C-4D12-B1C6-A34D923A4F13}" dt="2024-10-03T23:34:47.165" v="1157" actId="20577"/>
          <ac:spMkLst>
            <pc:docMk/>
            <pc:sldMk cId="3803866199" sldId="321"/>
            <ac:spMk id="3" creationId="{78A2C5EF-9E3A-DB2B-11BC-AF91EF8FCA8B}"/>
          </ac:spMkLst>
        </pc:sp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1990104137" sldId="322"/>
        </pc:sldMkLst>
      </pc:sldChg>
      <pc:sldChg chg="modSp add mod">
        <pc:chgData name="Toby Donaldson" userId="2e6e5431-bb17-4c41-9985-d39c50d83c73" providerId="ADAL" clId="{20086F44-729C-4D12-B1C6-A34D923A4F13}" dt="2024-10-03T23:36:56.254" v="1220" actId="313"/>
        <pc:sldMkLst>
          <pc:docMk/>
          <pc:sldMk cId="3735376480" sldId="322"/>
        </pc:sldMkLst>
        <pc:spChg chg="mod">
          <ac:chgData name="Toby Donaldson" userId="2e6e5431-bb17-4c41-9985-d39c50d83c73" providerId="ADAL" clId="{20086F44-729C-4D12-B1C6-A34D923A4F13}" dt="2024-10-03T23:36:56.254" v="1220" actId="313"/>
          <ac:spMkLst>
            <pc:docMk/>
            <pc:sldMk cId="3735376480" sldId="322"/>
            <ac:spMk id="3" creationId="{7636D3EE-8B46-EEBE-1B0E-8D60EDE6C11C}"/>
          </ac:spMkLst>
        </pc:sp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2358446259" sldId="323"/>
        </pc:sldMkLst>
      </pc:sldChg>
      <pc:sldChg chg="modSp add mod">
        <pc:chgData name="Toby Donaldson" userId="2e6e5431-bb17-4c41-9985-d39c50d83c73" providerId="ADAL" clId="{20086F44-729C-4D12-B1C6-A34D923A4F13}" dt="2024-10-03T23:38:51.814" v="1303" actId="1076"/>
        <pc:sldMkLst>
          <pc:docMk/>
          <pc:sldMk cId="2878214079" sldId="323"/>
        </pc:sldMkLst>
        <pc:spChg chg="mod">
          <ac:chgData name="Toby Donaldson" userId="2e6e5431-bb17-4c41-9985-d39c50d83c73" providerId="ADAL" clId="{20086F44-729C-4D12-B1C6-A34D923A4F13}" dt="2024-10-03T23:38:51.814" v="1303" actId="1076"/>
          <ac:spMkLst>
            <pc:docMk/>
            <pc:sldMk cId="2878214079" sldId="323"/>
            <ac:spMk id="3" creationId="{E86D5DCC-F89B-FB64-7D2C-FEC8FEED16E5}"/>
          </ac:spMkLst>
        </pc:sp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1092517109" sldId="324"/>
        </pc:sldMkLst>
      </pc:sldChg>
      <pc:sldChg chg="addSp modSp add mod">
        <pc:chgData name="Toby Donaldson" userId="2e6e5431-bb17-4c41-9985-d39c50d83c73" providerId="ADAL" clId="{20086F44-729C-4D12-B1C6-A34D923A4F13}" dt="2024-10-03T23:41:44.460" v="1518" actId="113"/>
        <pc:sldMkLst>
          <pc:docMk/>
          <pc:sldMk cId="3212215102" sldId="324"/>
        </pc:sldMkLst>
        <pc:spChg chg="mod">
          <ac:chgData name="Toby Donaldson" userId="2e6e5431-bb17-4c41-9985-d39c50d83c73" providerId="ADAL" clId="{20086F44-729C-4D12-B1C6-A34D923A4F13}" dt="2024-10-03T23:40:06.073" v="1324" actId="1076"/>
          <ac:spMkLst>
            <pc:docMk/>
            <pc:sldMk cId="3212215102" sldId="324"/>
            <ac:spMk id="3" creationId="{93D6C4A8-EEEB-FC8D-EFE7-A2EA690F58A8}"/>
          </ac:spMkLst>
        </pc:spChg>
        <pc:spChg chg="mod">
          <ac:chgData name="Toby Donaldson" userId="2e6e5431-bb17-4c41-9985-d39c50d83c73" providerId="ADAL" clId="{20086F44-729C-4D12-B1C6-A34D923A4F13}" dt="2024-10-03T23:41:44.460" v="1518" actId="113"/>
          <ac:spMkLst>
            <pc:docMk/>
            <pc:sldMk cId="3212215102" sldId="324"/>
            <ac:spMk id="5" creationId="{AFD5F202-D7DC-09C8-6084-69BCF9BEEA01}"/>
          </ac:spMkLst>
        </pc:spChg>
        <pc:spChg chg="add mod">
          <ac:chgData name="Toby Donaldson" userId="2e6e5431-bb17-4c41-9985-d39c50d83c73" providerId="ADAL" clId="{20086F44-729C-4D12-B1C6-A34D923A4F13}" dt="2024-10-03T23:40:57.642" v="1455" actId="1076"/>
          <ac:spMkLst>
            <pc:docMk/>
            <pc:sldMk cId="3212215102" sldId="324"/>
            <ac:spMk id="6" creationId="{4F045FD3-C4A0-2D00-BDBC-62EFFC916919}"/>
          </ac:spMkLst>
        </pc:sp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2215848448" sldId="325"/>
        </pc:sldMkLst>
      </pc:sldChg>
      <pc:sldChg chg="addSp modSp mod">
        <pc:chgData name="Toby Donaldson" userId="2e6e5431-bb17-4c41-9985-d39c50d83c73" providerId="ADAL" clId="{20086F44-729C-4D12-B1C6-A34D923A4F13}" dt="2024-10-03T23:45:17.791" v="1650" actId="207"/>
        <pc:sldMkLst>
          <pc:docMk/>
          <pc:sldMk cId="3902963989" sldId="325"/>
        </pc:sldMkLst>
        <pc:spChg chg="mod">
          <ac:chgData name="Toby Donaldson" userId="2e6e5431-bb17-4c41-9985-d39c50d83c73" providerId="ADAL" clId="{20086F44-729C-4D12-B1C6-A34D923A4F13}" dt="2024-10-03T23:42:59.289" v="1533" actId="12789"/>
          <ac:spMkLst>
            <pc:docMk/>
            <pc:sldMk cId="3902963989" sldId="325"/>
            <ac:spMk id="3" creationId="{FD1B04CF-B376-DD57-4AB1-58419CA65D83}"/>
          </ac:spMkLst>
        </pc:spChg>
        <pc:spChg chg="mod">
          <ac:chgData name="Toby Donaldson" userId="2e6e5431-bb17-4c41-9985-d39c50d83c73" providerId="ADAL" clId="{20086F44-729C-4D12-B1C6-A34D923A4F13}" dt="2024-10-03T23:45:03.582" v="1649" actId="1076"/>
          <ac:spMkLst>
            <pc:docMk/>
            <pc:sldMk cId="3902963989" sldId="325"/>
            <ac:spMk id="5" creationId="{63958328-82EE-513E-B9E7-48CBA5487C86}"/>
          </ac:spMkLst>
        </pc:spChg>
        <pc:spChg chg="add mod">
          <ac:chgData name="Toby Donaldson" userId="2e6e5431-bb17-4c41-9985-d39c50d83c73" providerId="ADAL" clId="{20086F44-729C-4D12-B1C6-A34D923A4F13}" dt="2024-10-03T23:45:17.791" v="1650" actId="207"/>
          <ac:spMkLst>
            <pc:docMk/>
            <pc:sldMk cId="3902963989" sldId="325"/>
            <ac:spMk id="6" creationId="{7CC64928-657F-970B-91CA-9A4EFD0D5931}"/>
          </ac:spMkLst>
        </pc:sp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1270752324" sldId="326"/>
        </pc:sldMkLst>
      </pc:sldChg>
      <pc:sldChg chg="addSp delSp modSp add mod">
        <pc:chgData name="Toby Donaldson" userId="2e6e5431-bb17-4c41-9985-d39c50d83c73" providerId="ADAL" clId="{20086F44-729C-4D12-B1C6-A34D923A4F13}" dt="2024-10-03T23:45:39.643" v="1653" actId="207"/>
        <pc:sldMkLst>
          <pc:docMk/>
          <pc:sldMk cId="3995934686" sldId="326"/>
        </pc:sldMkLst>
        <pc:spChg chg="mod">
          <ac:chgData name="Toby Donaldson" userId="2e6e5431-bb17-4c41-9985-d39c50d83c73" providerId="ADAL" clId="{20086F44-729C-4D12-B1C6-A34D923A4F13}" dt="2024-10-03T23:43:54.883" v="1540" actId="12789"/>
          <ac:spMkLst>
            <pc:docMk/>
            <pc:sldMk cId="3995934686" sldId="326"/>
            <ac:spMk id="3" creationId="{7A11CB8C-2AD3-ECE8-5012-A1A578699BE3}"/>
          </ac:spMkLst>
        </pc:spChg>
        <pc:spChg chg="del">
          <ac:chgData name="Toby Donaldson" userId="2e6e5431-bb17-4c41-9985-d39c50d83c73" providerId="ADAL" clId="{20086F44-729C-4D12-B1C6-A34D923A4F13}" dt="2024-10-03T23:45:28.089" v="1651" actId="21"/>
          <ac:spMkLst>
            <pc:docMk/>
            <pc:sldMk cId="3995934686" sldId="326"/>
            <ac:spMk id="5" creationId="{B44E6367-1CF3-95C0-9437-C9BF8E4974BB}"/>
          </ac:spMkLst>
        </pc:spChg>
        <pc:spChg chg="add mod">
          <ac:chgData name="Toby Donaldson" userId="2e6e5431-bb17-4c41-9985-d39c50d83c73" providerId="ADAL" clId="{20086F44-729C-4D12-B1C6-A34D923A4F13}" dt="2024-10-03T23:45:39.643" v="1653" actId="207"/>
          <ac:spMkLst>
            <pc:docMk/>
            <pc:sldMk cId="3995934686" sldId="326"/>
            <ac:spMk id="6" creationId="{07FD27B4-74C0-882A-6637-6B40E453984B}"/>
          </ac:spMkLst>
        </pc:spChg>
        <pc:spChg chg="add mod">
          <ac:chgData name="Toby Donaldson" userId="2e6e5431-bb17-4c41-9985-d39c50d83c73" providerId="ADAL" clId="{20086F44-729C-4D12-B1C6-A34D923A4F13}" dt="2024-10-03T23:45:33.606" v="1652"/>
          <ac:spMkLst>
            <pc:docMk/>
            <pc:sldMk cId="3995934686" sldId="326"/>
            <ac:spMk id="7" creationId="{ECB53817-8021-461D-DD7F-CC70F75A0DE8}"/>
          </ac:spMkLst>
        </pc:spChg>
      </pc:sldChg>
      <pc:sldChg chg="addSp delSp modSp add mod ord">
        <pc:chgData name="Toby Donaldson" userId="2e6e5431-bb17-4c41-9985-d39c50d83c73" providerId="ADAL" clId="{20086F44-729C-4D12-B1C6-A34D923A4F13}" dt="2024-10-03T23:59:16.729" v="1979" actId="114"/>
        <pc:sldMkLst>
          <pc:docMk/>
          <pc:sldMk cId="3331836019" sldId="327"/>
        </pc:sldMkLst>
        <pc:spChg chg="mod">
          <ac:chgData name="Toby Donaldson" userId="2e6e5431-bb17-4c41-9985-d39c50d83c73" providerId="ADAL" clId="{20086F44-729C-4D12-B1C6-A34D923A4F13}" dt="2024-10-03T23:59:16.729" v="1979" actId="114"/>
          <ac:spMkLst>
            <pc:docMk/>
            <pc:sldMk cId="3331836019" sldId="327"/>
            <ac:spMk id="3" creationId="{DA8F48D5-C945-B698-AA2B-2F6DF75C1E3F}"/>
          </ac:spMkLst>
        </pc:spChg>
        <pc:spChg chg="add mod">
          <ac:chgData name="Toby Donaldson" userId="2e6e5431-bb17-4c41-9985-d39c50d83c73" providerId="ADAL" clId="{20086F44-729C-4D12-B1C6-A34D923A4F13}" dt="2024-10-03T23:56:32.503" v="1916" actId="20577"/>
          <ac:spMkLst>
            <pc:docMk/>
            <pc:sldMk cId="3331836019" sldId="327"/>
            <ac:spMk id="5" creationId="{ADD6E53C-1379-EAEF-9D22-75D09DA7478E}"/>
          </ac:spMkLst>
        </pc:spChg>
        <pc:spChg chg="del">
          <ac:chgData name="Toby Donaldson" userId="2e6e5431-bb17-4c41-9985-d39c50d83c73" providerId="ADAL" clId="{20086F44-729C-4D12-B1C6-A34D923A4F13}" dt="2024-10-03T23:48:56.367" v="1695" actId="21"/>
          <ac:spMkLst>
            <pc:docMk/>
            <pc:sldMk cId="3331836019" sldId="327"/>
            <ac:spMk id="6" creationId="{F75D0EAA-A3B9-973C-013B-379F2B86FCDF}"/>
          </ac:spMkLst>
        </pc:spChg>
        <pc:spChg chg="del">
          <ac:chgData name="Toby Donaldson" userId="2e6e5431-bb17-4c41-9985-d39c50d83c73" providerId="ADAL" clId="{20086F44-729C-4D12-B1C6-A34D923A4F13}" dt="2024-10-03T23:54:31.878" v="1901" actId="21"/>
          <ac:spMkLst>
            <pc:docMk/>
            <pc:sldMk cId="3331836019" sldId="327"/>
            <ac:spMk id="7" creationId="{F64E3082-79E9-19FB-4387-31BF6690ED78}"/>
          </ac:spMkLst>
        </pc:spChg>
        <pc:spChg chg="add mod">
          <ac:chgData name="Toby Donaldson" userId="2e6e5431-bb17-4c41-9985-d39c50d83c73" providerId="ADAL" clId="{20086F44-729C-4D12-B1C6-A34D923A4F13}" dt="2024-10-03T23:52:54.526" v="1894"/>
          <ac:spMkLst>
            <pc:docMk/>
            <pc:sldMk cId="3331836019" sldId="327"/>
            <ac:spMk id="8" creationId="{9C5BDC19-27A8-1548-AB11-A1791FE9D854}"/>
          </ac:spMkLst>
        </pc:spChg>
        <pc:spChg chg="add mod">
          <ac:chgData name="Toby Donaldson" userId="2e6e5431-bb17-4c41-9985-d39c50d83c73" providerId="ADAL" clId="{20086F44-729C-4D12-B1C6-A34D923A4F13}" dt="2024-10-03T23:59:01.299" v="1978" actId="207"/>
          <ac:spMkLst>
            <pc:docMk/>
            <pc:sldMk cId="3331836019" sldId="327"/>
            <ac:spMk id="9" creationId="{4050BBEA-1971-EB6D-AABF-74B3D86DE136}"/>
          </ac:spMkLst>
        </pc:sp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3374951965" sldId="327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2375367705" sldId="328"/>
        </pc:sldMkLst>
      </pc:sldChg>
      <pc:sldChg chg="modSp add mod">
        <pc:chgData name="Toby Donaldson" userId="2e6e5431-bb17-4c41-9985-d39c50d83c73" providerId="ADAL" clId="{20086F44-729C-4D12-B1C6-A34D923A4F13}" dt="2024-10-03T23:59:22.380" v="1980" actId="114"/>
        <pc:sldMkLst>
          <pc:docMk/>
          <pc:sldMk cId="3488065849" sldId="328"/>
        </pc:sldMkLst>
        <pc:spChg chg="mod">
          <ac:chgData name="Toby Donaldson" userId="2e6e5431-bb17-4c41-9985-d39c50d83c73" providerId="ADAL" clId="{20086F44-729C-4D12-B1C6-A34D923A4F13}" dt="2024-10-03T23:59:22.380" v="1980" actId="114"/>
          <ac:spMkLst>
            <pc:docMk/>
            <pc:sldMk cId="3488065849" sldId="328"/>
            <ac:spMk id="3" creationId="{6DF5C59E-BC8D-85D7-FEED-8FBB62B082FB}"/>
          </ac:spMkLst>
        </pc:spChg>
        <pc:spChg chg="mod">
          <ac:chgData name="Toby Donaldson" userId="2e6e5431-bb17-4c41-9985-d39c50d83c73" providerId="ADAL" clId="{20086F44-729C-4D12-B1C6-A34D923A4F13}" dt="2024-10-03T23:58:06.039" v="1942" actId="207"/>
          <ac:spMkLst>
            <pc:docMk/>
            <pc:sldMk cId="3488065849" sldId="328"/>
            <ac:spMk id="5" creationId="{60BC7659-6F35-B7C9-634B-01522F33601D}"/>
          </ac:spMkLst>
        </pc:spChg>
        <pc:spChg chg="mod">
          <ac:chgData name="Toby Donaldson" userId="2e6e5431-bb17-4c41-9985-d39c50d83c73" providerId="ADAL" clId="{20086F44-729C-4D12-B1C6-A34D923A4F13}" dt="2024-10-03T23:58:49.043" v="1977" actId="20577"/>
          <ac:spMkLst>
            <pc:docMk/>
            <pc:sldMk cId="3488065849" sldId="328"/>
            <ac:spMk id="9" creationId="{6F5F0FD9-D2CB-5627-E5A3-97A86E525C84}"/>
          </ac:spMkLst>
        </pc:spChg>
      </pc:sldChg>
      <pc:sldChg chg="modSp add mod ord">
        <pc:chgData name="Toby Donaldson" userId="2e6e5431-bb17-4c41-9985-d39c50d83c73" providerId="ADAL" clId="{20086F44-729C-4D12-B1C6-A34D923A4F13}" dt="2024-10-04T00:02:07.481" v="2075" actId="20577"/>
        <pc:sldMkLst>
          <pc:docMk/>
          <pc:sldMk cId="2059733870" sldId="329"/>
        </pc:sldMkLst>
        <pc:spChg chg="mod">
          <ac:chgData name="Toby Donaldson" userId="2e6e5431-bb17-4c41-9985-d39c50d83c73" providerId="ADAL" clId="{20086F44-729C-4D12-B1C6-A34D923A4F13}" dt="2024-10-04T00:00:46.536" v="2043" actId="20577"/>
          <ac:spMkLst>
            <pc:docMk/>
            <pc:sldMk cId="2059733870" sldId="329"/>
            <ac:spMk id="3" creationId="{8843D030-E7A9-06F9-14DF-576F7354C120}"/>
          </ac:spMkLst>
        </pc:spChg>
        <pc:spChg chg="mod">
          <ac:chgData name="Toby Donaldson" userId="2e6e5431-bb17-4c41-9985-d39c50d83c73" providerId="ADAL" clId="{20086F44-729C-4D12-B1C6-A34D923A4F13}" dt="2024-10-04T00:00:57.893" v="2050" actId="20577"/>
          <ac:spMkLst>
            <pc:docMk/>
            <pc:sldMk cId="2059733870" sldId="329"/>
            <ac:spMk id="5" creationId="{939E27F1-074B-173A-7766-9EF1B2754794}"/>
          </ac:spMkLst>
        </pc:spChg>
        <pc:spChg chg="mod">
          <ac:chgData name="Toby Donaldson" userId="2e6e5431-bb17-4c41-9985-d39c50d83c73" providerId="ADAL" clId="{20086F44-729C-4D12-B1C6-A34D923A4F13}" dt="2024-10-04T00:02:07.481" v="2075" actId="20577"/>
          <ac:spMkLst>
            <pc:docMk/>
            <pc:sldMk cId="2059733870" sldId="329"/>
            <ac:spMk id="9" creationId="{545B4E3F-7529-3023-3EB5-2091E0599CDB}"/>
          </ac:spMkLst>
        </pc:sp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3076077529" sldId="329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1630335454" sldId="330"/>
        </pc:sldMkLst>
      </pc:sldChg>
      <pc:sldChg chg="modSp add mod">
        <pc:chgData name="Toby Donaldson" userId="2e6e5431-bb17-4c41-9985-d39c50d83c73" providerId="ADAL" clId="{20086F44-729C-4D12-B1C6-A34D923A4F13}" dt="2024-10-04T00:03:29.895" v="2139" actId="313"/>
        <pc:sldMkLst>
          <pc:docMk/>
          <pc:sldMk cId="2454781990" sldId="330"/>
        </pc:sldMkLst>
        <pc:spChg chg="mod">
          <ac:chgData name="Toby Donaldson" userId="2e6e5431-bb17-4c41-9985-d39c50d83c73" providerId="ADAL" clId="{20086F44-729C-4D12-B1C6-A34D923A4F13}" dt="2024-10-04T00:02:37.758" v="2092" actId="20577"/>
          <ac:spMkLst>
            <pc:docMk/>
            <pc:sldMk cId="2454781990" sldId="330"/>
            <ac:spMk id="3" creationId="{C4641F0F-1357-C9DF-D5DC-3BBAF9C17337}"/>
          </ac:spMkLst>
        </pc:spChg>
        <pc:spChg chg="mod">
          <ac:chgData name="Toby Donaldson" userId="2e6e5431-bb17-4c41-9985-d39c50d83c73" providerId="ADAL" clId="{20086F44-729C-4D12-B1C6-A34D923A4F13}" dt="2024-10-04T00:02:56.216" v="2107" actId="20577"/>
          <ac:spMkLst>
            <pc:docMk/>
            <pc:sldMk cId="2454781990" sldId="330"/>
            <ac:spMk id="5" creationId="{DDE6F3D6-5F76-CE15-6A59-0BCA7383548F}"/>
          </ac:spMkLst>
        </pc:spChg>
        <pc:spChg chg="mod">
          <ac:chgData name="Toby Donaldson" userId="2e6e5431-bb17-4c41-9985-d39c50d83c73" providerId="ADAL" clId="{20086F44-729C-4D12-B1C6-A34D923A4F13}" dt="2024-10-04T00:03:29.895" v="2139" actId="313"/>
          <ac:spMkLst>
            <pc:docMk/>
            <pc:sldMk cId="2454781990" sldId="330"/>
            <ac:spMk id="9" creationId="{FCE1AAD1-0B1E-77B8-D4F6-E547DA498E1E}"/>
          </ac:spMkLst>
        </pc:sp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519914869" sldId="331"/>
        </pc:sldMkLst>
      </pc:sldChg>
      <pc:sldChg chg="delSp modSp add mod">
        <pc:chgData name="Toby Donaldson" userId="2e6e5431-bb17-4c41-9985-d39c50d83c73" providerId="ADAL" clId="{20086F44-729C-4D12-B1C6-A34D923A4F13}" dt="2024-10-04T04:10:54.197" v="2418" actId="113"/>
        <pc:sldMkLst>
          <pc:docMk/>
          <pc:sldMk cId="3107842778" sldId="331"/>
        </pc:sldMkLst>
        <pc:spChg chg="mod">
          <ac:chgData name="Toby Donaldson" userId="2e6e5431-bb17-4c41-9985-d39c50d83c73" providerId="ADAL" clId="{20086F44-729C-4D12-B1C6-A34D923A4F13}" dt="2024-10-04T04:10:54.197" v="2418" actId="113"/>
          <ac:spMkLst>
            <pc:docMk/>
            <pc:sldMk cId="3107842778" sldId="331"/>
            <ac:spMk id="3" creationId="{B2089832-D1AB-2913-72F4-7C3A5DD3D95A}"/>
          </ac:spMkLst>
        </pc:spChg>
        <pc:spChg chg="mod">
          <ac:chgData name="Toby Donaldson" userId="2e6e5431-bb17-4c41-9985-d39c50d83c73" providerId="ADAL" clId="{20086F44-729C-4D12-B1C6-A34D923A4F13}" dt="2024-10-04T00:10:46.148" v="2413" actId="207"/>
          <ac:spMkLst>
            <pc:docMk/>
            <pc:sldMk cId="3107842778" sldId="331"/>
            <ac:spMk id="5" creationId="{DCF3AE84-D7C7-A6BA-87A3-20500C771B68}"/>
          </ac:spMkLst>
        </pc:spChg>
        <pc:spChg chg="del">
          <ac:chgData name="Toby Donaldson" userId="2e6e5431-bb17-4c41-9985-d39c50d83c73" providerId="ADAL" clId="{20086F44-729C-4D12-B1C6-A34D923A4F13}" dt="2024-10-04T00:06:47.947" v="2269" actId="21"/>
          <ac:spMkLst>
            <pc:docMk/>
            <pc:sldMk cId="3107842778" sldId="331"/>
            <ac:spMk id="9" creationId="{61EB2B66-C1BF-9054-4E98-20CFAFF0DAC3}"/>
          </ac:spMkLst>
        </pc:spChg>
      </pc:sldChg>
      <pc:sldChg chg="addSp delSp modSp add mod ord">
        <pc:chgData name="Toby Donaldson" userId="2e6e5431-bb17-4c41-9985-d39c50d83c73" providerId="ADAL" clId="{20086F44-729C-4D12-B1C6-A34D923A4F13}" dt="2024-10-04T04:22:50.682" v="2989" actId="313"/>
        <pc:sldMkLst>
          <pc:docMk/>
          <pc:sldMk cId="825497567" sldId="332"/>
        </pc:sldMkLst>
        <pc:spChg chg="mod">
          <ac:chgData name="Toby Donaldson" userId="2e6e5431-bb17-4c41-9985-d39c50d83c73" providerId="ADAL" clId="{20086F44-729C-4D12-B1C6-A34D923A4F13}" dt="2024-10-04T04:11:15.499" v="2441" actId="20577"/>
          <ac:spMkLst>
            <pc:docMk/>
            <pc:sldMk cId="825497567" sldId="332"/>
            <ac:spMk id="2" creationId="{54425F1E-04A9-1067-B560-2769E2966A71}"/>
          </ac:spMkLst>
        </pc:spChg>
        <pc:spChg chg="mod">
          <ac:chgData name="Toby Donaldson" userId="2e6e5431-bb17-4c41-9985-d39c50d83c73" providerId="ADAL" clId="{20086F44-729C-4D12-B1C6-A34D923A4F13}" dt="2024-10-04T04:18:41.674" v="2874" actId="1076"/>
          <ac:spMkLst>
            <pc:docMk/>
            <pc:sldMk cId="825497567" sldId="332"/>
            <ac:spMk id="3" creationId="{E104267A-448E-9E25-D3E5-E108AAAF8089}"/>
          </ac:spMkLst>
        </pc:spChg>
        <pc:spChg chg="del mod">
          <ac:chgData name="Toby Donaldson" userId="2e6e5431-bb17-4c41-9985-d39c50d83c73" providerId="ADAL" clId="{20086F44-729C-4D12-B1C6-A34D923A4F13}" dt="2024-10-04T04:15:09.379" v="2718" actId="21"/>
          <ac:spMkLst>
            <pc:docMk/>
            <pc:sldMk cId="825497567" sldId="332"/>
            <ac:spMk id="5" creationId="{D75D898A-6F9B-9220-19DF-3B087EB7B83C}"/>
          </ac:spMkLst>
        </pc:spChg>
        <pc:spChg chg="add mod">
          <ac:chgData name="Toby Donaldson" userId="2e6e5431-bb17-4c41-9985-d39c50d83c73" providerId="ADAL" clId="{20086F44-729C-4D12-B1C6-A34D923A4F13}" dt="2024-10-04T04:16:17.251" v="2780" actId="1076"/>
          <ac:spMkLst>
            <pc:docMk/>
            <pc:sldMk cId="825497567" sldId="332"/>
            <ac:spMk id="7" creationId="{6E42547A-67EF-ECFA-1692-9A7F4D54314A}"/>
          </ac:spMkLst>
        </pc:spChg>
        <pc:spChg chg="add mod">
          <ac:chgData name="Toby Donaldson" userId="2e6e5431-bb17-4c41-9985-d39c50d83c73" providerId="ADAL" clId="{20086F44-729C-4D12-B1C6-A34D923A4F13}" dt="2024-10-04T04:22:50.682" v="2989" actId="313"/>
          <ac:spMkLst>
            <pc:docMk/>
            <pc:sldMk cId="825497567" sldId="332"/>
            <ac:spMk id="8" creationId="{D5726C9F-5CBB-58B5-7ECA-98BBDDCD3B73}"/>
          </ac:spMkLst>
        </pc:spChg>
        <pc:graphicFrameChg chg="add mod modGraphic">
          <ac:chgData name="Toby Donaldson" userId="2e6e5431-bb17-4c41-9985-d39c50d83c73" providerId="ADAL" clId="{20086F44-729C-4D12-B1C6-A34D923A4F13}" dt="2024-10-04T04:15:37.292" v="2721" actId="1076"/>
          <ac:graphicFrameMkLst>
            <pc:docMk/>
            <pc:sldMk cId="825497567" sldId="332"/>
            <ac:graphicFrameMk id="6" creationId="{DA6342AC-5832-C14F-BE0C-297EF6790021}"/>
          </ac:graphicFrameMkLst>
        </pc:graphicFrame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2849956798" sldId="332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3967795402" sldId="333"/>
        </pc:sldMkLst>
      </pc:sldChg>
      <pc:sldChg chg="modSp add mod ord">
        <pc:chgData name="Toby Donaldson" userId="2e6e5431-bb17-4c41-9985-d39c50d83c73" providerId="ADAL" clId="{20086F44-729C-4D12-B1C6-A34D923A4F13}" dt="2024-10-04T04:23:34.569" v="3030" actId="20577"/>
        <pc:sldMkLst>
          <pc:docMk/>
          <pc:sldMk cId="4071468877" sldId="333"/>
        </pc:sldMkLst>
        <pc:spChg chg="mod">
          <ac:chgData name="Toby Donaldson" userId="2e6e5431-bb17-4c41-9985-d39c50d83c73" providerId="ADAL" clId="{20086F44-729C-4D12-B1C6-A34D923A4F13}" dt="2024-10-04T04:21:50.994" v="2950" actId="20577"/>
          <ac:spMkLst>
            <pc:docMk/>
            <pc:sldMk cId="4071468877" sldId="333"/>
            <ac:spMk id="7" creationId="{5CE190B9-15DD-75B8-4336-90262E046057}"/>
          </ac:spMkLst>
        </pc:spChg>
        <pc:spChg chg="mod">
          <ac:chgData name="Toby Donaldson" userId="2e6e5431-bb17-4c41-9985-d39c50d83c73" providerId="ADAL" clId="{20086F44-729C-4D12-B1C6-A34D923A4F13}" dt="2024-10-04T04:23:34.569" v="3030" actId="20577"/>
          <ac:spMkLst>
            <pc:docMk/>
            <pc:sldMk cId="4071468877" sldId="333"/>
            <ac:spMk id="8" creationId="{F90745FE-F93A-44B8-9DE0-DE4EBC7CDDEC}"/>
          </ac:spMkLst>
        </pc:spChg>
        <pc:graphicFrameChg chg="mod modGraphic">
          <ac:chgData name="Toby Donaldson" userId="2e6e5431-bb17-4c41-9985-d39c50d83c73" providerId="ADAL" clId="{20086F44-729C-4D12-B1C6-A34D923A4F13}" dt="2024-10-04T04:22:17.119" v="2957" actId="20577"/>
          <ac:graphicFrameMkLst>
            <pc:docMk/>
            <pc:sldMk cId="4071468877" sldId="333"/>
            <ac:graphicFrameMk id="6" creationId="{B7813797-B782-7466-0E9A-A89314EDB562}"/>
          </ac:graphicFrameMkLst>
        </pc:graphicFrame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2618373808" sldId="334"/>
        </pc:sldMkLst>
      </pc:sldChg>
      <pc:sldChg chg="modSp add mod ord">
        <pc:chgData name="Toby Donaldson" userId="2e6e5431-bb17-4c41-9985-d39c50d83c73" providerId="ADAL" clId="{20086F44-729C-4D12-B1C6-A34D923A4F13}" dt="2024-10-04T04:22:44.052" v="2985" actId="313"/>
        <pc:sldMkLst>
          <pc:docMk/>
          <pc:sldMk cId="3885508006" sldId="334"/>
        </pc:sldMkLst>
        <pc:spChg chg="mod">
          <ac:chgData name="Toby Donaldson" userId="2e6e5431-bb17-4c41-9985-d39c50d83c73" providerId="ADAL" clId="{20086F44-729C-4D12-B1C6-A34D923A4F13}" dt="2024-10-04T04:22:44.052" v="2985" actId="313"/>
          <ac:spMkLst>
            <pc:docMk/>
            <pc:sldMk cId="3885508006" sldId="334"/>
            <ac:spMk id="8" creationId="{B93A95A1-E347-20E8-316B-9C32BA1CB601}"/>
          </ac:spMkLst>
        </pc:spChg>
      </pc:sldChg>
      <pc:sldChg chg="delSp modSp add mod ord">
        <pc:chgData name="Toby Donaldson" userId="2e6e5431-bb17-4c41-9985-d39c50d83c73" providerId="ADAL" clId="{20086F44-729C-4D12-B1C6-A34D923A4F13}" dt="2024-10-06T20:48:50.334" v="3190" actId="113"/>
        <pc:sldMkLst>
          <pc:docMk/>
          <pc:sldMk cId="1720491985" sldId="335"/>
        </pc:sldMkLst>
        <pc:spChg chg="mod">
          <ac:chgData name="Toby Donaldson" userId="2e6e5431-bb17-4c41-9985-d39c50d83c73" providerId="ADAL" clId="{20086F44-729C-4D12-B1C6-A34D923A4F13}" dt="2024-10-06T20:47:28.814" v="3066" actId="20577"/>
          <ac:spMkLst>
            <pc:docMk/>
            <pc:sldMk cId="1720491985" sldId="335"/>
            <ac:spMk id="2" creationId="{8642D435-DBD5-B86C-9AB9-3BA5437A4302}"/>
          </ac:spMkLst>
        </pc:spChg>
        <pc:spChg chg="del">
          <ac:chgData name="Toby Donaldson" userId="2e6e5431-bb17-4c41-9985-d39c50d83c73" providerId="ADAL" clId="{20086F44-729C-4D12-B1C6-A34D923A4F13}" dt="2024-10-06T20:48:13.733" v="3074" actId="21"/>
          <ac:spMkLst>
            <pc:docMk/>
            <pc:sldMk cId="1720491985" sldId="335"/>
            <ac:spMk id="3" creationId="{DEDF511B-D021-D076-8978-0D2C3D11ECFC}"/>
          </ac:spMkLst>
        </pc:spChg>
        <pc:spChg chg="mod">
          <ac:chgData name="Toby Donaldson" userId="2e6e5431-bb17-4c41-9985-d39c50d83c73" providerId="ADAL" clId="{20086F44-729C-4D12-B1C6-A34D923A4F13}" dt="2024-10-06T20:48:50.334" v="3190" actId="113"/>
          <ac:spMkLst>
            <pc:docMk/>
            <pc:sldMk cId="1720491985" sldId="335"/>
            <ac:spMk id="7" creationId="{27E554AE-2AC0-6005-8F04-A793EC93185B}"/>
          </ac:spMkLst>
        </pc:spChg>
        <pc:spChg chg="mod">
          <ac:chgData name="Toby Donaldson" userId="2e6e5431-bb17-4c41-9985-d39c50d83c73" providerId="ADAL" clId="{20086F44-729C-4D12-B1C6-A34D923A4F13}" dt="2024-10-06T20:48:02.518" v="3073" actId="1076"/>
          <ac:spMkLst>
            <pc:docMk/>
            <pc:sldMk cId="1720491985" sldId="335"/>
            <ac:spMk id="8" creationId="{76AEA39C-B522-36A2-DA23-1E20F0499034}"/>
          </ac:spMkLst>
        </pc:spChg>
        <pc:graphicFrameChg chg="del">
          <ac:chgData name="Toby Donaldson" userId="2e6e5431-bb17-4c41-9985-d39c50d83c73" providerId="ADAL" clId="{20086F44-729C-4D12-B1C6-A34D923A4F13}" dt="2024-10-06T20:47:58.931" v="3072" actId="21"/>
          <ac:graphicFrameMkLst>
            <pc:docMk/>
            <pc:sldMk cId="1720491985" sldId="335"/>
            <ac:graphicFrameMk id="6" creationId="{052EED27-C35F-CE3F-1592-4413E7518DEC}"/>
          </ac:graphicFrameMkLst>
        </pc:graphicFrame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2716633986" sldId="335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1424474129" sldId="336"/>
        </pc:sldMkLst>
      </pc:sldChg>
      <pc:sldChg chg="addSp modSp add mod">
        <pc:chgData name="Toby Donaldson" userId="2e6e5431-bb17-4c41-9985-d39c50d83c73" providerId="ADAL" clId="{20086F44-729C-4D12-B1C6-A34D923A4F13}" dt="2024-10-06T20:50:02.842" v="3264" actId="1076"/>
        <pc:sldMkLst>
          <pc:docMk/>
          <pc:sldMk cId="1702262640" sldId="336"/>
        </pc:sldMkLst>
        <pc:spChg chg="add mod">
          <ac:chgData name="Toby Donaldson" userId="2e6e5431-bb17-4c41-9985-d39c50d83c73" providerId="ADAL" clId="{20086F44-729C-4D12-B1C6-A34D923A4F13}" dt="2024-10-06T20:49:10.646" v="3194" actId="208"/>
          <ac:spMkLst>
            <pc:docMk/>
            <pc:sldMk cId="1702262640" sldId="336"/>
            <ac:spMk id="3" creationId="{ED170A54-4D9C-03EC-CEE7-B9FE7D580AB9}"/>
          </ac:spMkLst>
        </pc:spChg>
        <pc:spChg chg="add mod">
          <ac:chgData name="Toby Donaldson" userId="2e6e5431-bb17-4c41-9985-d39c50d83c73" providerId="ADAL" clId="{20086F44-729C-4D12-B1C6-A34D923A4F13}" dt="2024-10-06T20:50:02.842" v="3264" actId="1076"/>
          <ac:spMkLst>
            <pc:docMk/>
            <pc:sldMk cId="1702262640" sldId="336"/>
            <ac:spMk id="5" creationId="{AD46A529-988D-911A-35E0-CFD5399C646F}"/>
          </ac:spMkLst>
        </pc:spChg>
      </pc:sldChg>
      <pc:sldChg chg="addSp modSp add mod">
        <pc:chgData name="Toby Donaldson" userId="2e6e5431-bb17-4c41-9985-d39c50d83c73" providerId="ADAL" clId="{20086F44-729C-4D12-B1C6-A34D923A4F13}" dt="2024-10-06T20:51:36.591" v="3356" actId="14100"/>
        <pc:sldMkLst>
          <pc:docMk/>
          <pc:sldMk cId="1996348735" sldId="337"/>
        </pc:sldMkLst>
        <pc:spChg chg="mod">
          <ac:chgData name="Toby Donaldson" userId="2e6e5431-bb17-4c41-9985-d39c50d83c73" providerId="ADAL" clId="{20086F44-729C-4D12-B1C6-A34D923A4F13}" dt="2024-10-06T20:50:15.513" v="3266" actId="14100"/>
          <ac:spMkLst>
            <pc:docMk/>
            <pc:sldMk cId="1996348735" sldId="337"/>
            <ac:spMk id="3" creationId="{CFE3E108-757D-2132-1801-F24F8679E699}"/>
          </ac:spMkLst>
        </pc:spChg>
        <pc:spChg chg="mod">
          <ac:chgData name="Toby Donaldson" userId="2e6e5431-bb17-4c41-9985-d39c50d83c73" providerId="ADAL" clId="{20086F44-729C-4D12-B1C6-A34D923A4F13}" dt="2024-10-06T20:51:22.831" v="3354" actId="20577"/>
          <ac:spMkLst>
            <pc:docMk/>
            <pc:sldMk cId="1996348735" sldId="337"/>
            <ac:spMk id="5" creationId="{A31FD2A9-4EEA-F163-59CC-EAA19BDDC8FC}"/>
          </ac:spMkLst>
        </pc:spChg>
        <pc:cxnChg chg="add mod">
          <ac:chgData name="Toby Donaldson" userId="2e6e5431-bb17-4c41-9985-d39c50d83c73" providerId="ADAL" clId="{20086F44-729C-4D12-B1C6-A34D923A4F13}" dt="2024-10-06T20:51:36.591" v="3356" actId="14100"/>
          <ac:cxnSpMkLst>
            <pc:docMk/>
            <pc:sldMk cId="1996348735" sldId="337"/>
            <ac:cxnSpMk id="9" creationId="{7A4294D7-600E-946D-7740-44C8822DBE29}"/>
          </ac:cxnSpMkLst>
        </pc:cxn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3046212211" sldId="337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2280668604" sldId="338"/>
        </pc:sldMkLst>
      </pc:sldChg>
      <pc:sldChg chg="modSp add mod">
        <pc:chgData name="Toby Donaldson" userId="2e6e5431-bb17-4c41-9985-d39c50d83c73" providerId="ADAL" clId="{20086F44-729C-4D12-B1C6-A34D923A4F13}" dt="2024-10-06T20:51:47.755" v="3359" actId="14100"/>
        <pc:sldMkLst>
          <pc:docMk/>
          <pc:sldMk cId="2623435609" sldId="338"/>
        </pc:sldMkLst>
        <pc:cxnChg chg="mod">
          <ac:chgData name="Toby Donaldson" userId="2e6e5431-bb17-4c41-9985-d39c50d83c73" providerId="ADAL" clId="{20086F44-729C-4D12-B1C6-A34D923A4F13}" dt="2024-10-06T20:51:47.755" v="3359" actId="14100"/>
          <ac:cxnSpMkLst>
            <pc:docMk/>
            <pc:sldMk cId="2623435609" sldId="338"/>
            <ac:cxnSpMk id="9" creationId="{0041A595-65BB-1F22-E84E-BBE3D4A44D33}"/>
          </ac:cxnSpMkLst>
        </pc:cxnChg>
      </pc:sldChg>
      <pc:sldChg chg="modSp add mod">
        <pc:chgData name="Toby Donaldson" userId="2e6e5431-bb17-4c41-9985-d39c50d83c73" providerId="ADAL" clId="{20086F44-729C-4D12-B1C6-A34D923A4F13}" dt="2024-10-06T20:51:59.739" v="3362" actId="14100"/>
        <pc:sldMkLst>
          <pc:docMk/>
          <pc:sldMk cId="1038925990" sldId="339"/>
        </pc:sldMkLst>
        <pc:cxnChg chg="mod">
          <ac:chgData name="Toby Donaldson" userId="2e6e5431-bb17-4c41-9985-d39c50d83c73" providerId="ADAL" clId="{20086F44-729C-4D12-B1C6-A34D923A4F13}" dt="2024-10-06T20:51:59.739" v="3362" actId="14100"/>
          <ac:cxnSpMkLst>
            <pc:docMk/>
            <pc:sldMk cId="1038925990" sldId="339"/>
            <ac:cxnSpMk id="9" creationId="{68452C03-60BE-3748-6E78-C6AD62DF7BEF}"/>
          </ac:cxnSpMkLst>
        </pc:cxn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1310673805" sldId="339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2203291535" sldId="340"/>
        </pc:sldMkLst>
      </pc:sldChg>
      <pc:sldChg chg="modSp add mod">
        <pc:chgData name="Toby Donaldson" userId="2e6e5431-bb17-4c41-9985-d39c50d83c73" providerId="ADAL" clId="{20086F44-729C-4D12-B1C6-A34D923A4F13}" dt="2024-10-06T20:52:12.110" v="3365" actId="14100"/>
        <pc:sldMkLst>
          <pc:docMk/>
          <pc:sldMk cId="2898579699" sldId="340"/>
        </pc:sldMkLst>
        <pc:cxnChg chg="mod">
          <ac:chgData name="Toby Donaldson" userId="2e6e5431-bb17-4c41-9985-d39c50d83c73" providerId="ADAL" clId="{20086F44-729C-4D12-B1C6-A34D923A4F13}" dt="2024-10-06T20:52:12.110" v="3365" actId="14100"/>
          <ac:cxnSpMkLst>
            <pc:docMk/>
            <pc:sldMk cId="2898579699" sldId="340"/>
            <ac:cxnSpMk id="9" creationId="{A738BD15-EFAA-63E0-E47A-651CC8336A1B}"/>
          </ac:cxnSpMkLst>
        </pc:cxn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3386612823" sldId="341"/>
        </pc:sldMkLst>
      </pc:sldChg>
      <pc:sldChg chg="delSp modSp add mod">
        <pc:chgData name="Toby Donaldson" userId="2e6e5431-bb17-4c41-9985-d39c50d83c73" providerId="ADAL" clId="{20086F44-729C-4D12-B1C6-A34D923A4F13}" dt="2024-10-06T20:53:07.173" v="3466" actId="21"/>
        <pc:sldMkLst>
          <pc:docMk/>
          <pc:sldMk cId="4014983717" sldId="341"/>
        </pc:sldMkLst>
        <pc:spChg chg="mod">
          <ac:chgData name="Toby Donaldson" userId="2e6e5431-bb17-4c41-9985-d39c50d83c73" providerId="ADAL" clId="{20086F44-729C-4D12-B1C6-A34D923A4F13}" dt="2024-10-06T20:52:29.822" v="3368" actId="14100"/>
          <ac:spMkLst>
            <pc:docMk/>
            <pc:sldMk cId="4014983717" sldId="341"/>
            <ac:spMk id="3" creationId="{35B029AD-9A60-EA61-AAE1-03D8BB21AA13}"/>
          </ac:spMkLst>
        </pc:spChg>
        <pc:spChg chg="mod">
          <ac:chgData name="Toby Donaldson" userId="2e6e5431-bb17-4c41-9985-d39c50d83c73" providerId="ADAL" clId="{20086F44-729C-4D12-B1C6-A34D923A4F13}" dt="2024-10-06T20:52:59.894" v="3465" actId="1076"/>
          <ac:spMkLst>
            <pc:docMk/>
            <pc:sldMk cId="4014983717" sldId="341"/>
            <ac:spMk id="5" creationId="{C3E6FD48-8738-4FCB-6D91-8AEDEB842AF5}"/>
          </ac:spMkLst>
        </pc:spChg>
        <pc:cxnChg chg="del">
          <ac:chgData name="Toby Donaldson" userId="2e6e5431-bb17-4c41-9985-d39c50d83c73" providerId="ADAL" clId="{20086F44-729C-4D12-B1C6-A34D923A4F13}" dt="2024-10-06T20:53:07.173" v="3466" actId="21"/>
          <ac:cxnSpMkLst>
            <pc:docMk/>
            <pc:sldMk cId="4014983717" sldId="341"/>
            <ac:cxnSpMk id="9" creationId="{BEF7F1DD-2AEC-0B5D-C41C-1C4838294E1C}"/>
          </ac:cxnSpMkLst>
        </pc:cxn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1534370893" sldId="342"/>
        </pc:sldMkLst>
      </pc:sldChg>
      <pc:sldChg chg="delSp modSp add del mod">
        <pc:chgData name="Toby Donaldson" userId="2e6e5431-bb17-4c41-9985-d39c50d83c73" providerId="ADAL" clId="{20086F44-729C-4D12-B1C6-A34D923A4F13}" dt="2024-10-06T20:55:01.748" v="3552" actId="2696"/>
        <pc:sldMkLst>
          <pc:docMk/>
          <pc:sldMk cId="3749231992" sldId="342"/>
        </pc:sldMkLst>
        <pc:spChg chg="del mod">
          <ac:chgData name="Toby Donaldson" userId="2e6e5431-bb17-4c41-9985-d39c50d83c73" providerId="ADAL" clId="{20086F44-729C-4D12-B1C6-A34D923A4F13}" dt="2024-10-06T20:54:34.529" v="3549" actId="21"/>
          <ac:spMkLst>
            <pc:docMk/>
            <pc:sldMk cId="3749231992" sldId="342"/>
            <ac:spMk id="3" creationId="{6FCB9F5B-BEA2-C8F4-551B-D505F7C84AF2}"/>
          </ac:spMkLst>
        </pc:spChg>
        <pc:spChg chg="del mod">
          <ac:chgData name="Toby Donaldson" userId="2e6e5431-bb17-4c41-9985-d39c50d83c73" providerId="ADAL" clId="{20086F44-729C-4D12-B1C6-A34D923A4F13}" dt="2024-10-06T20:54:14.570" v="3543" actId="21"/>
          <ac:spMkLst>
            <pc:docMk/>
            <pc:sldMk cId="3749231992" sldId="342"/>
            <ac:spMk id="5" creationId="{CD22E7FE-A622-AF16-0D07-39665A20311A}"/>
          </ac:spMkLst>
        </pc:spChg>
        <pc:spChg chg="mod">
          <ac:chgData name="Toby Donaldson" userId="2e6e5431-bb17-4c41-9985-d39c50d83c73" providerId="ADAL" clId="{20086F44-729C-4D12-B1C6-A34D923A4F13}" dt="2024-10-06T20:53:55.650" v="3536" actId="1076"/>
          <ac:spMkLst>
            <pc:docMk/>
            <pc:sldMk cId="3749231992" sldId="342"/>
            <ac:spMk id="7" creationId="{346C0997-392B-C431-AA1D-67DA0BA17477}"/>
          </ac:spMkLst>
        </pc:spChg>
        <pc:spChg chg="mod">
          <ac:chgData name="Toby Donaldson" userId="2e6e5431-bb17-4c41-9985-d39c50d83c73" providerId="ADAL" clId="{20086F44-729C-4D12-B1C6-A34D923A4F13}" dt="2024-10-06T20:54:22.915" v="3546" actId="1076"/>
          <ac:spMkLst>
            <pc:docMk/>
            <pc:sldMk cId="3749231992" sldId="342"/>
            <ac:spMk id="8" creationId="{756E5421-9914-F9BD-9F99-445E79E7C000}"/>
          </ac:spMkLst>
        </pc:sp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1866605820" sldId="343"/>
        </pc:sldMkLst>
      </pc:sldChg>
      <pc:sldChg chg="addSp delSp modSp add mod">
        <pc:chgData name="Toby Donaldson" userId="2e6e5431-bb17-4c41-9985-d39c50d83c73" providerId="ADAL" clId="{20086F44-729C-4D12-B1C6-A34D923A4F13}" dt="2024-10-06T21:34:12.401" v="5247" actId="20577"/>
        <pc:sldMkLst>
          <pc:docMk/>
          <pc:sldMk cId="3285907966" sldId="343"/>
        </pc:sldMkLst>
        <pc:spChg chg="mod">
          <ac:chgData name="Toby Donaldson" userId="2e6e5431-bb17-4c41-9985-d39c50d83c73" providerId="ADAL" clId="{20086F44-729C-4D12-B1C6-A34D923A4F13}" dt="2024-10-06T20:54:45.233" v="3551" actId="14100"/>
          <ac:spMkLst>
            <pc:docMk/>
            <pc:sldMk cId="3285907966" sldId="343"/>
            <ac:spMk id="3" creationId="{6F165964-1054-F304-F911-56E1DA35C255}"/>
          </ac:spMkLst>
        </pc:spChg>
        <pc:spChg chg="add del mod">
          <ac:chgData name="Toby Donaldson" userId="2e6e5431-bb17-4c41-9985-d39c50d83c73" providerId="ADAL" clId="{20086F44-729C-4D12-B1C6-A34D923A4F13}" dt="2024-10-06T21:30:10.166" v="5048" actId="21"/>
          <ac:spMkLst>
            <pc:docMk/>
            <pc:sldMk cId="3285907966" sldId="343"/>
            <ac:spMk id="5" creationId="{EFA02372-589C-D87D-9611-FD00E7AA9A11}"/>
          </ac:spMkLst>
        </pc:spChg>
        <pc:spChg chg="mod">
          <ac:chgData name="Toby Donaldson" userId="2e6e5431-bb17-4c41-9985-d39c50d83c73" providerId="ADAL" clId="{20086F44-729C-4D12-B1C6-A34D923A4F13}" dt="2024-10-06T21:34:12.401" v="5247" actId="20577"/>
          <ac:spMkLst>
            <pc:docMk/>
            <pc:sldMk cId="3285907966" sldId="343"/>
            <ac:spMk id="8" creationId="{3E4A8C46-4AE0-E930-B416-EAF8A74DE933}"/>
          </ac:spMkLst>
        </pc:spChg>
      </pc:sldChg>
      <pc:sldChg chg="addSp modSp add mod">
        <pc:chgData name="Toby Donaldson" userId="2e6e5431-bb17-4c41-9985-d39c50d83c73" providerId="ADAL" clId="{20086F44-729C-4D12-B1C6-A34D923A4F13}" dt="2024-10-06T21:34:23.159" v="5248" actId="20577"/>
        <pc:sldMkLst>
          <pc:docMk/>
          <pc:sldMk cId="41229538" sldId="344"/>
        </pc:sldMkLst>
        <pc:spChg chg="mod">
          <ac:chgData name="Toby Donaldson" userId="2e6e5431-bb17-4c41-9985-d39c50d83c73" providerId="ADAL" clId="{20086F44-729C-4D12-B1C6-A34D923A4F13}" dt="2024-10-06T20:55:13.535" v="3554" actId="14100"/>
          <ac:spMkLst>
            <pc:docMk/>
            <pc:sldMk cId="41229538" sldId="344"/>
            <ac:spMk id="3" creationId="{A80CA766-B3AE-305B-E550-5683C918A2A7}"/>
          </ac:spMkLst>
        </pc:spChg>
        <pc:spChg chg="add mod">
          <ac:chgData name="Toby Donaldson" userId="2e6e5431-bb17-4c41-9985-d39c50d83c73" providerId="ADAL" clId="{20086F44-729C-4D12-B1C6-A34D923A4F13}" dt="2024-10-06T20:55:45.552" v="3638" actId="1076"/>
          <ac:spMkLst>
            <pc:docMk/>
            <pc:sldMk cId="41229538" sldId="344"/>
            <ac:spMk id="5" creationId="{D3C904F4-F53C-574A-77C8-3675381CE46D}"/>
          </ac:spMkLst>
        </pc:spChg>
        <pc:spChg chg="mod">
          <ac:chgData name="Toby Donaldson" userId="2e6e5431-bb17-4c41-9985-d39c50d83c73" providerId="ADAL" clId="{20086F44-729C-4D12-B1C6-A34D923A4F13}" dt="2024-10-06T21:34:23.159" v="5248" actId="20577"/>
          <ac:spMkLst>
            <pc:docMk/>
            <pc:sldMk cId="41229538" sldId="344"/>
            <ac:spMk id="8" creationId="{96018908-CCF4-A4C8-57D5-74DCD8C39121}"/>
          </ac:spMkLst>
        </pc:sp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3473259547" sldId="344"/>
        </pc:sldMkLst>
      </pc:sldChg>
      <pc:sldChg chg="modSp add mod">
        <pc:chgData name="Toby Donaldson" userId="2e6e5431-bb17-4c41-9985-d39c50d83c73" providerId="ADAL" clId="{20086F44-729C-4D12-B1C6-A34D923A4F13}" dt="2024-10-06T21:34:27.971" v="5249" actId="20577"/>
        <pc:sldMkLst>
          <pc:docMk/>
          <pc:sldMk cId="1057551346" sldId="345"/>
        </pc:sldMkLst>
        <pc:spChg chg="mod">
          <ac:chgData name="Toby Donaldson" userId="2e6e5431-bb17-4c41-9985-d39c50d83c73" providerId="ADAL" clId="{20086F44-729C-4D12-B1C6-A34D923A4F13}" dt="2024-10-06T20:56:01.979" v="3641" actId="14100"/>
          <ac:spMkLst>
            <pc:docMk/>
            <pc:sldMk cId="1057551346" sldId="345"/>
            <ac:spMk id="3" creationId="{B49FEA9E-2438-CE80-3E4F-5AC2E3F561D6}"/>
          </ac:spMkLst>
        </pc:spChg>
        <pc:spChg chg="mod">
          <ac:chgData name="Toby Donaldson" userId="2e6e5431-bb17-4c41-9985-d39c50d83c73" providerId="ADAL" clId="{20086F44-729C-4D12-B1C6-A34D923A4F13}" dt="2024-10-06T20:56:19.908" v="3696" actId="5793"/>
          <ac:spMkLst>
            <pc:docMk/>
            <pc:sldMk cId="1057551346" sldId="345"/>
            <ac:spMk id="5" creationId="{AD0585E3-032A-C2FB-2E2F-227FCC617EEA}"/>
          </ac:spMkLst>
        </pc:spChg>
        <pc:spChg chg="mod">
          <ac:chgData name="Toby Donaldson" userId="2e6e5431-bb17-4c41-9985-d39c50d83c73" providerId="ADAL" clId="{20086F44-729C-4D12-B1C6-A34D923A4F13}" dt="2024-10-06T21:34:27.971" v="5249" actId="20577"/>
          <ac:spMkLst>
            <pc:docMk/>
            <pc:sldMk cId="1057551346" sldId="345"/>
            <ac:spMk id="8" creationId="{C9723C0C-99E7-1011-9FF8-59DF6C7ADD0B}"/>
          </ac:spMkLst>
        </pc:sp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3515138058" sldId="345"/>
        </pc:sldMkLst>
      </pc:sldChg>
      <pc:sldChg chg="addSp modSp add mod">
        <pc:chgData name="Toby Donaldson" userId="2e6e5431-bb17-4c41-9985-d39c50d83c73" providerId="ADAL" clId="{20086F44-729C-4D12-B1C6-A34D923A4F13}" dt="2024-10-06T21:34:32.412" v="5250" actId="20577"/>
        <pc:sldMkLst>
          <pc:docMk/>
          <pc:sldMk cId="4044506947" sldId="346"/>
        </pc:sldMkLst>
        <pc:spChg chg="mod">
          <ac:chgData name="Toby Donaldson" userId="2e6e5431-bb17-4c41-9985-d39c50d83c73" providerId="ADAL" clId="{20086F44-729C-4D12-B1C6-A34D923A4F13}" dt="2024-10-06T20:56:31.592" v="3698" actId="14100"/>
          <ac:spMkLst>
            <pc:docMk/>
            <pc:sldMk cId="4044506947" sldId="346"/>
            <ac:spMk id="3" creationId="{5228ACEB-C6BA-80FD-5014-4A83FC033CC9}"/>
          </ac:spMkLst>
        </pc:spChg>
        <pc:spChg chg="mod">
          <ac:chgData name="Toby Donaldson" userId="2e6e5431-bb17-4c41-9985-d39c50d83c73" providerId="ADAL" clId="{20086F44-729C-4D12-B1C6-A34D923A4F13}" dt="2024-10-06T20:57:16.499" v="3824" actId="1076"/>
          <ac:spMkLst>
            <pc:docMk/>
            <pc:sldMk cId="4044506947" sldId="346"/>
            <ac:spMk id="5" creationId="{93D3C382-AB41-82A6-581F-9840DD233289}"/>
          </ac:spMkLst>
        </pc:spChg>
        <pc:spChg chg="mod">
          <ac:chgData name="Toby Donaldson" userId="2e6e5431-bb17-4c41-9985-d39c50d83c73" providerId="ADAL" clId="{20086F44-729C-4D12-B1C6-A34D923A4F13}" dt="2024-10-06T21:34:32.412" v="5250" actId="20577"/>
          <ac:spMkLst>
            <pc:docMk/>
            <pc:sldMk cId="4044506947" sldId="346"/>
            <ac:spMk id="8" creationId="{21A09FC4-AF14-4876-F2A3-EAC1FE283188}"/>
          </ac:spMkLst>
        </pc:spChg>
        <pc:cxnChg chg="add">
          <ac:chgData name="Toby Donaldson" userId="2e6e5431-bb17-4c41-9985-d39c50d83c73" providerId="ADAL" clId="{20086F44-729C-4D12-B1C6-A34D923A4F13}" dt="2024-10-06T20:57:20.590" v="3825" actId="11529"/>
          <ac:cxnSpMkLst>
            <pc:docMk/>
            <pc:sldMk cId="4044506947" sldId="346"/>
            <ac:cxnSpMk id="9" creationId="{316C3E34-9C92-74BB-F95E-C4AA445A14C0}"/>
          </ac:cxnSpMkLst>
        </pc:cxnChg>
      </pc:sldChg>
      <pc:sldChg chg="delSp modSp add mod">
        <pc:chgData name="Toby Donaldson" userId="2e6e5431-bb17-4c41-9985-d39c50d83c73" providerId="ADAL" clId="{20086F44-729C-4D12-B1C6-A34D923A4F13}" dt="2024-10-06T21:34:36.798" v="5251" actId="20577"/>
        <pc:sldMkLst>
          <pc:docMk/>
          <pc:sldMk cId="2657708492" sldId="347"/>
        </pc:sldMkLst>
        <pc:spChg chg="mod">
          <ac:chgData name="Toby Donaldson" userId="2e6e5431-bb17-4c41-9985-d39c50d83c73" providerId="ADAL" clId="{20086F44-729C-4D12-B1C6-A34D923A4F13}" dt="2024-10-06T20:57:47.810" v="3830" actId="14100"/>
          <ac:spMkLst>
            <pc:docMk/>
            <pc:sldMk cId="2657708492" sldId="347"/>
            <ac:spMk id="3" creationId="{F628A908-3264-533F-7B3A-D6134942D7E2}"/>
          </ac:spMkLst>
        </pc:spChg>
        <pc:spChg chg="mod">
          <ac:chgData name="Toby Donaldson" userId="2e6e5431-bb17-4c41-9985-d39c50d83c73" providerId="ADAL" clId="{20086F44-729C-4D12-B1C6-A34D923A4F13}" dt="2024-10-06T20:58:35.881" v="3984" actId="14100"/>
          <ac:spMkLst>
            <pc:docMk/>
            <pc:sldMk cId="2657708492" sldId="347"/>
            <ac:spMk id="5" creationId="{3ED422E3-8596-8AF3-7579-9021FF040104}"/>
          </ac:spMkLst>
        </pc:spChg>
        <pc:spChg chg="mod">
          <ac:chgData name="Toby Donaldson" userId="2e6e5431-bb17-4c41-9985-d39c50d83c73" providerId="ADAL" clId="{20086F44-729C-4D12-B1C6-A34D923A4F13}" dt="2024-10-06T21:34:36.798" v="5251" actId="20577"/>
          <ac:spMkLst>
            <pc:docMk/>
            <pc:sldMk cId="2657708492" sldId="347"/>
            <ac:spMk id="8" creationId="{E7B000FB-CD07-B8FA-A023-8C222072D98A}"/>
          </ac:spMkLst>
        </pc:spChg>
        <pc:cxnChg chg="del mod">
          <ac:chgData name="Toby Donaldson" userId="2e6e5431-bb17-4c41-9985-d39c50d83c73" providerId="ADAL" clId="{20086F44-729C-4D12-B1C6-A34D923A4F13}" dt="2024-10-06T20:58:40.686" v="3985" actId="21"/>
          <ac:cxnSpMkLst>
            <pc:docMk/>
            <pc:sldMk cId="2657708492" sldId="347"/>
            <ac:cxnSpMk id="9" creationId="{16A05B48-C10F-65B1-D19D-D8CFE2A29A3A}"/>
          </ac:cxnSpMkLst>
        </pc:cxnChg>
      </pc:sldChg>
      <pc:sldChg chg="delSp modSp add mod">
        <pc:chgData name="Toby Donaldson" userId="2e6e5431-bb17-4c41-9985-d39c50d83c73" providerId="ADAL" clId="{20086F44-729C-4D12-B1C6-A34D923A4F13}" dt="2024-10-06T21:34:43.057" v="5252" actId="20577"/>
        <pc:sldMkLst>
          <pc:docMk/>
          <pc:sldMk cId="689492062" sldId="348"/>
        </pc:sldMkLst>
        <pc:spChg chg="del mod">
          <ac:chgData name="Toby Donaldson" userId="2e6e5431-bb17-4c41-9985-d39c50d83c73" providerId="ADAL" clId="{20086F44-729C-4D12-B1C6-A34D923A4F13}" dt="2024-10-06T21:00:34.181" v="4092" actId="21"/>
          <ac:spMkLst>
            <pc:docMk/>
            <pc:sldMk cId="689492062" sldId="348"/>
            <ac:spMk id="3" creationId="{FBFB64C1-0E2B-49F1-19D8-98C2978CEA95}"/>
          </ac:spMkLst>
        </pc:spChg>
        <pc:spChg chg="mod">
          <ac:chgData name="Toby Donaldson" userId="2e6e5431-bb17-4c41-9985-d39c50d83c73" providerId="ADAL" clId="{20086F44-729C-4D12-B1C6-A34D923A4F13}" dt="2024-10-06T21:02:32.790" v="4124" actId="20577"/>
          <ac:spMkLst>
            <pc:docMk/>
            <pc:sldMk cId="689492062" sldId="348"/>
            <ac:spMk id="5" creationId="{8B731A52-EBE5-E127-87BC-D89721283BB3}"/>
          </ac:spMkLst>
        </pc:spChg>
        <pc:spChg chg="mod">
          <ac:chgData name="Toby Donaldson" userId="2e6e5431-bb17-4c41-9985-d39c50d83c73" providerId="ADAL" clId="{20086F44-729C-4D12-B1C6-A34D923A4F13}" dt="2024-10-06T21:34:43.057" v="5252" actId="20577"/>
          <ac:spMkLst>
            <pc:docMk/>
            <pc:sldMk cId="689492062" sldId="348"/>
            <ac:spMk id="8" creationId="{B179821E-4575-D3D6-0314-516A28A996CA}"/>
          </ac:spMkLst>
        </pc:spChg>
      </pc:sldChg>
      <pc:sldChg chg="modSp add mod">
        <pc:chgData name="Toby Donaldson" userId="2e6e5431-bb17-4c41-9985-d39c50d83c73" providerId="ADAL" clId="{20086F44-729C-4D12-B1C6-A34D923A4F13}" dt="2024-10-06T21:34:46.204" v="5253" actId="20577"/>
        <pc:sldMkLst>
          <pc:docMk/>
          <pc:sldMk cId="1214199312" sldId="349"/>
        </pc:sldMkLst>
        <pc:spChg chg="mod">
          <ac:chgData name="Toby Donaldson" userId="2e6e5431-bb17-4c41-9985-d39c50d83c73" providerId="ADAL" clId="{20086F44-729C-4D12-B1C6-A34D923A4F13}" dt="2024-10-06T21:02:06.898" v="4118" actId="207"/>
          <ac:spMkLst>
            <pc:docMk/>
            <pc:sldMk cId="1214199312" sldId="349"/>
            <ac:spMk id="5" creationId="{FA342AAF-27CB-821D-DDAF-37DF13AB43A8}"/>
          </ac:spMkLst>
        </pc:spChg>
        <pc:spChg chg="mod">
          <ac:chgData name="Toby Donaldson" userId="2e6e5431-bb17-4c41-9985-d39c50d83c73" providerId="ADAL" clId="{20086F44-729C-4D12-B1C6-A34D923A4F13}" dt="2024-10-06T21:34:46.204" v="5253" actId="20577"/>
          <ac:spMkLst>
            <pc:docMk/>
            <pc:sldMk cId="1214199312" sldId="349"/>
            <ac:spMk id="8" creationId="{A0F9E74D-FA18-3E74-B580-0A519527A516}"/>
          </ac:spMkLst>
        </pc:spChg>
      </pc:sldChg>
      <pc:sldChg chg="addSp modSp add mod ord">
        <pc:chgData name="Toby Donaldson" userId="2e6e5431-bb17-4c41-9985-d39c50d83c73" providerId="ADAL" clId="{20086F44-729C-4D12-B1C6-A34D923A4F13}" dt="2024-10-06T21:34:50.953" v="5254" actId="20577"/>
        <pc:sldMkLst>
          <pc:docMk/>
          <pc:sldMk cId="894663321" sldId="350"/>
        </pc:sldMkLst>
        <pc:spChg chg="mod">
          <ac:chgData name="Toby Donaldson" userId="2e6e5431-bb17-4c41-9985-d39c50d83c73" providerId="ADAL" clId="{20086F44-729C-4D12-B1C6-A34D923A4F13}" dt="2024-10-06T21:03:54.413" v="4221" actId="113"/>
          <ac:spMkLst>
            <pc:docMk/>
            <pc:sldMk cId="894663321" sldId="350"/>
            <ac:spMk id="5" creationId="{0241BFD8-E114-6F36-3E35-1427AE265EB2}"/>
          </ac:spMkLst>
        </pc:spChg>
        <pc:spChg chg="add mod">
          <ac:chgData name="Toby Donaldson" userId="2e6e5431-bb17-4c41-9985-d39c50d83c73" providerId="ADAL" clId="{20086F44-729C-4D12-B1C6-A34D923A4F13}" dt="2024-10-06T21:03:30.127" v="4216" actId="1076"/>
          <ac:spMkLst>
            <pc:docMk/>
            <pc:sldMk cId="894663321" sldId="350"/>
            <ac:spMk id="6" creationId="{DFB7F3C5-61BE-7867-8CCA-1C5A425DF2CB}"/>
          </ac:spMkLst>
        </pc:spChg>
        <pc:spChg chg="mod">
          <ac:chgData name="Toby Donaldson" userId="2e6e5431-bb17-4c41-9985-d39c50d83c73" providerId="ADAL" clId="{20086F44-729C-4D12-B1C6-A34D923A4F13}" dt="2024-10-06T21:34:50.953" v="5254" actId="20577"/>
          <ac:spMkLst>
            <pc:docMk/>
            <pc:sldMk cId="894663321" sldId="350"/>
            <ac:spMk id="8" creationId="{E776783D-1C48-4226-B539-8858A85D62DE}"/>
          </ac:spMkLst>
        </pc:spChg>
        <pc:cxnChg chg="add">
          <ac:chgData name="Toby Donaldson" userId="2e6e5431-bb17-4c41-9985-d39c50d83c73" providerId="ADAL" clId="{20086F44-729C-4D12-B1C6-A34D923A4F13}" dt="2024-10-06T21:03:44.582" v="4219" actId="11529"/>
          <ac:cxnSpMkLst>
            <pc:docMk/>
            <pc:sldMk cId="894663321" sldId="350"/>
            <ac:cxnSpMk id="10" creationId="{EC86007A-8215-5EB2-E302-3A2F11899A49}"/>
          </ac:cxnSpMkLst>
        </pc:cxnChg>
        <pc:cxnChg chg="add">
          <ac:chgData name="Toby Donaldson" userId="2e6e5431-bb17-4c41-9985-d39c50d83c73" providerId="ADAL" clId="{20086F44-729C-4D12-B1C6-A34D923A4F13}" dt="2024-10-06T21:03:51.505" v="4220" actId="11529"/>
          <ac:cxnSpMkLst>
            <pc:docMk/>
            <pc:sldMk cId="894663321" sldId="350"/>
            <ac:cxnSpMk id="12" creationId="{B720DC4B-ABFB-6BB9-72CA-D5F9AF820BAB}"/>
          </ac:cxnSpMkLst>
        </pc:cxnChg>
      </pc:sldChg>
      <pc:sldChg chg="delSp modSp add mod">
        <pc:chgData name="Toby Donaldson" userId="2e6e5431-bb17-4c41-9985-d39c50d83c73" providerId="ADAL" clId="{20086F44-729C-4D12-B1C6-A34D923A4F13}" dt="2024-10-06T21:06:01.160" v="4348" actId="14100"/>
        <pc:sldMkLst>
          <pc:docMk/>
          <pc:sldMk cId="237995310" sldId="351"/>
        </pc:sldMkLst>
        <pc:spChg chg="del">
          <ac:chgData name="Toby Donaldson" userId="2e6e5431-bb17-4c41-9985-d39c50d83c73" providerId="ADAL" clId="{20086F44-729C-4D12-B1C6-A34D923A4F13}" dt="2024-10-06T21:04:42.025" v="4230" actId="21"/>
          <ac:spMkLst>
            <pc:docMk/>
            <pc:sldMk cId="237995310" sldId="351"/>
            <ac:spMk id="3" creationId="{CC5D1678-44FD-08F1-DC50-B0E413BE5679}"/>
          </ac:spMkLst>
        </pc:spChg>
        <pc:spChg chg="del">
          <ac:chgData name="Toby Donaldson" userId="2e6e5431-bb17-4c41-9985-d39c50d83c73" providerId="ADAL" clId="{20086F44-729C-4D12-B1C6-A34D923A4F13}" dt="2024-10-06T21:04:35" v="4227" actId="21"/>
          <ac:spMkLst>
            <pc:docMk/>
            <pc:sldMk cId="237995310" sldId="351"/>
            <ac:spMk id="5" creationId="{379F3FFE-C350-4C9D-8513-70C20F1CE027}"/>
          </ac:spMkLst>
        </pc:spChg>
        <pc:spChg chg="mod">
          <ac:chgData name="Toby Donaldson" userId="2e6e5431-bb17-4c41-9985-d39c50d83c73" providerId="ADAL" clId="{20086F44-729C-4D12-B1C6-A34D923A4F13}" dt="2024-10-06T21:06:01.160" v="4348" actId="14100"/>
          <ac:spMkLst>
            <pc:docMk/>
            <pc:sldMk cId="237995310" sldId="351"/>
            <ac:spMk id="6" creationId="{AB20BB07-CB50-C98F-53ED-FC8198FBD1FE}"/>
          </ac:spMkLst>
        </pc:spChg>
        <pc:spChg chg="mod">
          <ac:chgData name="Toby Donaldson" userId="2e6e5431-bb17-4c41-9985-d39c50d83c73" providerId="ADAL" clId="{20086F44-729C-4D12-B1C6-A34D923A4F13}" dt="2024-10-06T21:05:40.759" v="4338" actId="1076"/>
          <ac:spMkLst>
            <pc:docMk/>
            <pc:sldMk cId="237995310" sldId="351"/>
            <ac:spMk id="7" creationId="{82A63A8B-9097-F75D-CEDC-2DDE4ADE55CC}"/>
          </ac:spMkLst>
        </pc:spChg>
        <pc:spChg chg="mod">
          <ac:chgData name="Toby Donaldson" userId="2e6e5431-bb17-4c41-9985-d39c50d83c73" providerId="ADAL" clId="{20086F44-729C-4D12-B1C6-A34D923A4F13}" dt="2024-10-06T21:05:52.663" v="4346" actId="20577"/>
          <ac:spMkLst>
            <pc:docMk/>
            <pc:sldMk cId="237995310" sldId="351"/>
            <ac:spMk id="8" creationId="{115C2D4A-6747-7A71-F438-03168C42034E}"/>
          </ac:spMkLst>
        </pc:spChg>
        <pc:cxnChg chg="del">
          <ac:chgData name="Toby Donaldson" userId="2e6e5431-bb17-4c41-9985-d39c50d83c73" providerId="ADAL" clId="{20086F44-729C-4D12-B1C6-A34D923A4F13}" dt="2024-10-06T21:04:37.709" v="4228" actId="21"/>
          <ac:cxnSpMkLst>
            <pc:docMk/>
            <pc:sldMk cId="237995310" sldId="351"/>
            <ac:cxnSpMk id="10" creationId="{CB1D25E4-B225-C814-F335-A8154526C17E}"/>
          </ac:cxnSpMkLst>
        </pc:cxnChg>
        <pc:cxnChg chg="del mod">
          <ac:chgData name="Toby Donaldson" userId="2e6e5431-bb17-4c41-9985-d39c50d83c73" providerId="ADAL" clId="{20086F44-729C-4D12-B1C6-A34D923A4F13}" dt="2024-10-06T21:04:37.709" v="4228" actId="21"/>
          <ac:cxnSpMkLst>
            <pc:docMk/>
            <pc:sldMk cId="237995310" sldId="351"/>
            <ac:cxnSpMk id="12" creationId="{7689FFDC-376D-72A6-9168-297A5B304D7F}"/>
          </ac:cxnSpMkLst>
        </pc:cxnChg>
      </pc:sldChg>
      <pc:sldChg chg="addSp modSp add mod">
        <pc:chgData name="Toby Donaldson" userId="2e6e5431-bb17-4c41-9985-d39c50d83c73" providerId="ADAL" clId="{20086F44-729C-4D12-B1C6-A34D923A4F13}" dt="2024-10-06T21:06:42.716" v="4358" actId="1076"/>
        <pc:sldMkLst>
          <pc:docMk/>
          <pc:sldMk cId="737578770" sldId="352"/>
        </pc:sldMkLst>
        <pc:spChg chg="add mod">
          <ac:chgData name="Toby Donaldson" userId="2e6e5431-bb17-4c41-9985-d39c50d83c73" providerId="ADAL" clId="{20086F44-729C-4D12-B1C6-A34D923A4F13}" dt="2024-10-06T21:06:30.222" v="4354" actId="14100"/>
          <ac:spMkLst>
            <pc:docMk/>
            <pc:sldMk cId="737578770" sldId="352"/>
            <ac:spMk id="3" creationId="{323ACAF5-C13A-3C22-AA73-DD925F89A345}"/>
          </ac:spMkLst>
        </pc:spChg>
        <pc:spChg chg="add mod">
          <ac:chgData name="Toby Donaldson" userId="2e6e5431-bb17-4c41-9985-d39c50d83c73" providerId="ADAL" clId="{20086F44-729C-4D12-B1C6-A34D923A4F13}" dt="2024-10-06T21:06:42.716" v="4358" actId="1076"/>
          <ac:spMkLst>
            <pc:docMk/>
            <pc:sldMk cId="737578770" sldId="352"/>
            <ac:spMk id="5" creationId="{317CC6B3-471F-B9C9-6E8A-1D07A86274FA}"/>
          </ac:spMkLst>
        </pc:spChg>
        <pc:spChg chg="mod">
          <ac:chgData name="Toby Donaldson" userId="2e6e5431-bb17-4c41-9985-d39c50d83c73" providerId="ADAL" clId="{20086F44-729C-4D12-B1C6-A34D923A4F13}" dt="2024-10-06T21:06:21.472" v="4351" actId="14100"/>
          <ac:spMkLst>
            <pc:docMk/>
            <pc:sldMk cId="737578770" sldId="352"/>
            <ac:spMk id="6" creationId="{B0FCFB85-4201-8BE1-E386-38D9B5E15C0C}"/>
          </ac:spMkLst>
        </pc:spChg>
      </pc:sldChg>
      <pc:sldChg chg="addSp modSp add mod">
        <pc:chgData name="Toby Donaldson" userId="2e6e5431-bb17-4c41-9985-d39c50d83c73" providerId="ADAL" clId="{20086F44-729C-4D12-B1C6-A34D923A4F13}" dt="2024-10-06T21:08:01.134" v="4439" actId="11529"/>
        <pc:sldMkLst>
          <pc:docMk/>
          <pc:sldMk cId="3682672744" sldId="353"/>
        </pc:sldMkLst>
        <pc:spChg chg="add mod">
          <ac:chgData name="Toby Donaldson" userId="2e6e5431-bb17-4c41-9985-d39c50d83c73" providerId="ADAL" clId="{20086F44-729C-4D12-B1C6-A34D923A4F13}" dt="2024-10-06T21:07:55.707" v="4438" actId="1076"/>
          <ac:spMkLst>
            <pc:docMk/>
            <pc:sldMk cId="3682672744" sldId="353"/>
            <ac:spMk id="9" creationId="{C2BB4F1A-215E-1C8F-ACA5-118E23EC5C13}"/>
          </ac:spMkLst>
        </pc:spChg>
        <pc:cxnChg chg="add">
          <ac:chgData name="Toby Donaldson" userId="2e6e5431-bb17-4c41-9985-d39c50d83c73" providerId="ADAL" clId="{20086F44-729C-4D12-B1C6-A34D923A4F13}" dt="2024-10-06T21:08:01.134" v="4439" actId="11529"/>
          <ac:cxnSpMkLst>
            <pc:docMk/>
            <pc:sldMk cId="3682672744" sldId="353"/>
            <ac:cxnSpMk id="11" creationId="{D84DAF4F-5557-20D2-806C-7602486B012F}"/>
          </ac:cxnSpMkLst>
        </pc:cxnChg>
      </pc:sldChg>
      <pc:sldChg chg="addSp modSp add mod">
        <pc:chgData name="Toby Donaldson" userId="2e6e5431-bb17-4c41-9985-d39c50d83c73" providerId="ADAL" clId="{20086F44-729C-4D12-B1C6-A34D923A4F13}" dt="2024-10-06T21:08:53.985" v="4511" actId="14100"/>
        <pc:sldMkLst>
          <pc:docMk/>
          <pc:sldMk cId="538204599" sldId="354"/>
        </pc:sldMkLst>
        <pc:spChg chg="mod">
          <ac:chgData name="Toby Donaldson" userId="2e6e5431-bb17-4c41-9985-d39c50d83c73" providerId="ADAL" clId="{20086F44-729C-4D12-B1C6-A34D923A4F13}" dt="2024-10-06T21:08:33.687" v="4506" actId="1076"/>
          <ac:spMkLst>
            <pc:docMk/>
            <pc:sldMk cId="538204599" sldId="354"/>
            <ac:spMk id="9" creationId="{5E5D679D-C6FF-F394-E12B-B1840D8F2483}"/>
          </ac:spMkLst>
        </pc:spChg>
        <pc:cxnChg chg="mod">
          <ac:chgData name="Toby Donaldson" userId="2e6e5431-bb17-4c41-9985-d39c50d83c73" providerId="ADAL" clId="{20086F44-729C-4D12-B1C6-A34D923A4F13}" dt="2024-10-06T21:08:41.946" v="4508" actId="14100"/>
          <ac:cxnSpMkLst>
            <pc:docMk/>
            <pc:sldMk cId="538204599" sldId="354"/>
            <ac:cxnSpMk id="11" creationId="{89F050DF-97C4-0F6E-E8E1-6B938E72F777}"/>
          </ac:cxnSpMkLst>
        </pc:cxnChg>
        <pc:cxnChg chg="add mod">
          <ac:chgData name="Toby Donaldson" userId="2e6e5431-bb17-4c41-9985-d39c50d83c73" providerId="ADAL" clId="{20086F44-729C-4D12-B1C6-A34D923A4F13}" dt="2024-10-06T21:08:53.985" v="4511" actId="14100"/>
          <ac:cxnSpMkLst>
            <pc:docMk/>
            <pc:sldMk cId="538204599" sldId="354"/>
            <ac:cxnSpMk id="12" creationId="{069A6683-6EE9-2F61-B5D2-833927EB6E19}"/>
          </ac:cxnSpMkLst>
        </pc:cxnChg>
      </pc:sldChg>
      <pc:sldChg chg="delSp modSp add mod">
        <pc:chgData name="Toby Donaldson" userId="2e6e5431-bb17-4c41-9985-d39c50d83c73" providerId="ADAL" clId="{20086F44-729C-4D12-B1C6-A34D923A4F13}" dt="2024-10-06T21:09:54.327" v="4557" actId="14100"/>
        <pc:sldMkLst>
          <pc:docMk/>
          <pc:sldMk cId="1123783993" sldId="355"/>
        </pc:sldMkLst>
        <pc:spChg chg="del">
          <ac:chgData name="Toby Donaldson" userId="2e6e5431-bb17-4c41-9985-d39c50d83c73" providerId="ADAL" clId="{20086F44-729C-4D12-B1C6-A34D923A4F13}" dt="2024-10-06T21:09:46.012" v="4555" actId="21"/>
          <ac:spMkLst>
            <pc:docMk/>
            <pc:sldMk cId="1123783993" sldId="355"/>
            <ac:spMk id="3" creationId="{FC552BF6-1515-7E08-3F20-D38972A4CE29}"/>
          </ac:spMkLst>
        </pc:spChg>
        <pc:spChg chg="mod">
          <ac:chgData name="Toby Donaldson" userId="2e6e5431-bb17-4c41-9985-d39c50d83c73" providerId="ADAL" clId="{20086F44-729C-4D12-B1C6-A34D923A4F13}" dt="2024-10-06T21:09:54.327" v="4557" actId="14100"/>
          <ac:spMkLst>
            <pc:docMk/>
            <pc:sldMk cId="1123783993" sldId="355"/>
            <ac:spMk id="5" creationId="{C382983C-267E-6BD0-085D-A2A10A78E311}"/>
          </ac:spMkLst>
        </pc:spChg>
        <pc:spChg chg="del">
          <ac:chgData name="Toby Donaldson" userId="2e6e5431-bb17-4c41-9985-d39c50d83c73" providerId="ADAL" clId="{20086F44-729C-4D12-B1C6-A34D923A4F13}" dt="2024-10-06T21:09:41.056" v="4554" actId="21"/>
          <ac:spMkLst>
            <pc:docMk/>
            <pc:sldMk cId="1123783993" sldId="355"/>
            <ac:spMk id="6" creationId="{2D80643F-1D14-27E8-FF05-6A4B309C37B0}"/>
          </ac:spMkLst>
        </pc:spChg>
        <pc:spChg chg="mod">
          <ac:chgData name="Toby Donaldson" userId="2e6e5431-bb17-4c41-9985-d39c50d83c73" providerId="ADAL" clId="{20086F44-729C-4D12-B1C6-A34D923A4F13}" dt="2024-10-06T21:09:49.710" v="4556" actId="1076"/>
          <ac:spMkLst>
            <pc:docMk/>
            <pc:sldMk cId="1123783993" sldId="355"/>
            <ac:spMk id="9" creationId="{08797C9C-8C24-59A6-3ECF-BABADAF264A4}"/>
          </ac:spMkLst>
        </pc:spChg>
        <pc:cxnChg chg="del">
          <ac:chgData name="Toby Donaldson" userId="2e6e5431-bb17-4c41-9985-d39c50d83c73" providerId="ADAL" clId="{20086F44-729C-4D12-B1C6-A34D923A4F13}" dt="2024-10-06T21:09:34.780" v="4553" actId="21"/>
          <ac:cxnSpMkLst>
            <pc:docMk/>
            <pc:sldMk cId="1123783993" sldId="355"/>
            <ac:cxnSpMk id="11" creationId="{FA880DA6-F5D6-1A57-7019-B2083F0CA37C}"/>
          </ac:cxnSpMkLst>
        </pc:cxnChg>
        <pc:cxnChg chg="del">
          <ac:chgData name="Toby Donaldson" userId="2e6e5431-bb17-4c41-9985-d39c50d83c73" providerId="ADAL" clId="{20086F44-729C-4D12-B1C6-A34D923A4F13}" dt="2024-10-06T21:09:34.780" v="4553" actId="21"/>
          <ac:cxnSpMkLst>
            <pc:docMk/>
            <pc:sldMk cId="1123783993" sldId="355"/>
            <ac:cxnSpMk id="12" creationId="{4523744C-E791-FBA9-E475-C485F2FB21C9}"/>
          </ac:cxnSpMkLst>
        </pc:cxnChg>
      </pc:sldChg>
      <pc:sldChg chg="delSp modSp add mod">
        <pc:chgData name="Toby Donaldson" userId="2e6e5431-bb17-4c41-9985-d39c50d83c73" providerId="ADAL" clId="{20086F44-729C-4D12-B1C6-A34D923A4F13}" dt="2024-10-06T21:10:07.914" v="4560" actId="21"/>
        <pc:sldMkLst>
          <pc:docMk/>
          <pc:sldMk cId="1944055237" sldId="356"/>
        </pc:sldMkLst>
        <pc:spChg chg="del">
          <ac:chgData name="Toby Donaldson" userId="2e6e5431-bb17-4c41-9985-d39c50d83c73" providerId="ADAL" clId="{20086F44-729C-4D12-B1C6-A34D923A4F13}" dt="2024-10-06T21:10:07.914" v="4560" actId="21"/>
          <ac:spMkLst>
            <pc:docMk/>
            <pc:sldMk cId="1944055237" sldId="356"/>
            <ac:spMk id="5" creationId="{EE608073-06A9-9CC8-F960-33F2BDF69C7C}"/>
          </ac:spMkLst>
        </pc:spChg>
        <pc:spChg chg="mod">
          <ac:chgData name="Toby Donaldson" userId="2e6e5431-bb17-4c41-9985-d39c50d83c73" providerId="ADAL" clId="{20086F44-729C-4D12-B1C6-A34D923A4F13}" dt="2024-10-06T21:10:03.655" v="4559" actId="20577"/>
          <ac:spMkLst>
            <pc:docMk/>
            <pc:sldMk cId="1944055237" sldId="356"/>
            <ac:spMk id="8" creationId="{9605A0B5-CF10-8BD8-F31C-A903B801EEF6}"/>
          </ac:spMkLst>
        </pc:spChg>
      </pc:sldChg>
      <pc:sldChg chg="delSp modSp add mod">
        <pc:chgData name="Toby Donaldson" userId="2e6e5431-bb17-4c41-9985-d39c50d83c73" providerId="ADAL" clId="{20086F44-729C-4D12-B1C6-A34D923A4F13}" dt="2024-10-06T21:18:35.079" v="4617" actId="313"/>
        <pc:sldMkLst>
          <pc:docMk/>
          <pc:sldMk cId="1723111724" sldId="357"/>
        </pc:sldMkLst>
        <pc:spChg chg="mod">
          <ac:chgData name="Toby Donaldson" userId="2e6e5431-bb17-4c41-9985-d39c50d83c73" providerId="ADAL" clId="{20086F44-729C-4D12-B1C6-A34D923A4F13}" dt="2024-10-06T21:18:35.079" v="4617" actId="313"/>
          <ac:spMkLst>
            <pc:docMk/>
            <pc:sldMk cId="1723111724" sldId="357"/>
            <ac:spMk id="8" creationId="{A7C717B5-C933-9EC7-90F9-0996FB4CA804}"/>
          </ac:spMkLst>
        </pc:spChg>
        <pc:spChg chg="del">
          <ac:chgData name="Toby Donaldson" userId="2e6e5431-bb17-4c41-9985-d39c50d83c73" providerId="ADAL" clId="{20086F44-729C-4D12-B1C6-A34D923A4F13}" dt="2024-10-06T21:16:00.540" v="4567" actId="21"/>
          <ac:spMkLst>
            <pc:docMk/>
            <pc:sldMk cId="1723111724" sldId="357"/>
            <ac:spMk id="9" creationId="{D64C043A-2B41-BAE2-4218-45BA3D978013}"/>
          </ac:spMkLst>
        </pc:spChg>
      </pc:sldChg>
      <pc:sldChg chg="addSp delSp modSp add mod">
        <pc:chgData name="Toby Donaldson" userId="2e6e5431-bb17-4c41-9985-d39c50d83c73" providerId="ADAL" clId="{20086F44-729C-4D12-B1C6-A34D923A4F13}" dt="2024-10-06T21:22:27.235" v="4817" actId="21"/>
        <pc:sldMkLst>
          <pc:docMk/>
          <pc:sldMk cId="4001447535" sldId="358"/>
        </pc:sldMkLst>
        <pc:spChg chg="add del mod">
          <ac:chgData name="Toby Donaldson" userId="2e6e5431-bb17-4c41-9985-d39c50d83c73" providerId="ADAL" clId="{20086F44-729C-4D12-B1C6-A34D923A4F13}" dt="2024-10-06T21:22:27.235" v="4817" actId="21"/>
          <ac:spMkLst>
            <pc:docMk/>
            <pc:sldMk cId="4001447535" sldId="358"/>
            <ac:spMk id="3" creationId="{8EE735F9-A83D-1F3E-F692-E234EC6D516B}"/>
          </ac:spMkLst>
        </pc:spChg>
        <pc:spChg chg="mod">
          <ac:chgData name="Toby Donaldson" userId="2e6e5431-bb17-4c41-9985-d39c50d83c73" providerId="ADAL" clId="{20086F44-729C-4D12-B1C6-A34D923A4F13}" dt="2024-10-06T21:20:07.943" v="4717" actId="113"/>
          <ac:spMkLst>
            <pc:docMk/>
            <pc:sldMk cId="4001447535" sldId="358"/>
            <ac:spMk id="7" creationId="{393A9AE3-9ECE-1460-D004-46D8CE7056EF}"/>
          </ac:spMkLst>
        </pc:spChg>
        <pc:spChg chg="mod">
          <ac:chgData name="Toby Donaldson" userId="2e6e5431-bb17-4c41-9985-d39c50d83c73" providerId="ADAL" clId="{20086F44-729C-4D12-B1C6-A34D923A4F13}" dt="2024-10-06T21:19:42.001" v="4629" actId="1076"/>
          <ac:spMkLst>
            <pc:docMk/>
            <pc:sldMk cId="4001447535" sldId="358"/>
            <ac:spMk id="8" creationId="{10BDF864-37FB-4F32-82CA-06CFA258F91D}"/>
          </ac:spMkLst>
        </pc:spChg>
      </pc:sldChg>
      <pc:sldChg chg="addSp delSp modSp add mod ord">
        <pc:chgData name="Toby Donaldson" userId="2e6e5431-bb17-4c41-9985-d39c50d83c73" providerId="ADAL" clId="{20086F44-729C-4D12-B1C6-A34D923A4F13}" dt="2024-10-06T21:41:37.221" v="5661" actId="1076"/>
        <pc:sldMkLst>
          <pc:docMk/>
          <pc:sldMk cId="479954462" sldId="359"/>
        </pc:sldMkLst>
        <pc:spChg chg="mod">
          <ac:chgData name="Toby Donaldson" userId="2e6e5431-bb17-4c41-9985-d39c50d83c73" providerId="ADAL" clId="{20086F44-729C-4D12-B1C6-A34D923A4F13}" dt="2024-10-06T21:24:05.939" v="4907" actId="20577"/>
          <ac:spMkLst>
            <pc:docMk/>
            <pc:sldMk cId="479954462" sldId="359"/>
            <ac:spMk id="2" creationId="{07ED7D0B-E1CC-813B-7DF5-9B8EEDDE1E5F}"/>
          </ac:spMkLst>
        </pc:spChg>
        <pc:spChg chg="del">
          <ac:chgData name="Toby Donaldson" userId="2e6e5431-bb17-4c41-9985-d39c50d83c73" providerId="ADAL" clId="{20086F44-729C-4D12-B1C6-A34D923A4F13}" dt="2024-10-06T21:21:01.358" v="4785" actId="21"/>
          <ac:spMkLst>
            <pc:docMk/>
            <pc:sldMk cId="479954462" sldId="359"/>
            <ac:spMk id="3" creationId="{4544066E-7222-6847-19AD-4F7F4555C769}"/>
          </ac:spMkLst>
        </pc:spChg>
        <pc:spChg chg="add del mod">
          <ac:chgData name="Toby Donaldson" userId="2e6e5431-bb17-4c41-9985-d39c50d83c73" providerId="ADAL" clId="{20086F44-729C-4D12-B1C6-A34D923A4F13}" dt="2024-10-06T21:24:16.105" v="4908" actId="21"/>
          <ac:spMkLst>
            <pc:docMk/>
            <pc:sldMk cId="479954462" sldId="359"/>
            <ac:spMk id="5" creationId="{703ECC6A-5C77-4733-9633-DD1C1C9CD8B0}"/>
          </ac:spMkLst>
        </pc:spChg>
        <pc:spChg chg="add del mod">
          <ac:chgData name="Toby Donaldson" userId="2e6e5431-bb17-4c41-9985-d39c50d83c73" providerId="ADAL" clId="{20086F44-729C-4D12-B1C6-A34D923A4F13}" dt="2024-10-06T21:24:16.105" v="4908" actId="21"/>
          <ac:spMkLst>
            <pc:docMk/>
            <pc:sldMk cId="479954462" sldId="359"/>
            <ac:spMk id="6" creationId="{C65EA27A-04C1-0637-08FB-2E050D299A16}"/>
          </ac:spMkLst>
        </pc:spChg>
        <pc:spChg chg="del">
          <ac:chgData name="Toby Donaldson" userId="2e6e5431-bb17-4c41-9985-d39c50d83c73" providerId="ADAL" clId="{20086F44-729C-4D12-B1C6-A34D923A4F13}" dt="2024-10-06T21:21:01.358" v="4785" actId="21"/>
          <ac:spMkLst>
            <pc:docMk/>
            <pc:sldMk cId="479954462" sldId="359"/>
            <ac:spMk id="7" creationId="{982D84A0-1D72-7291-EDC4-742DD848957D}"/>
          </ac:spMkLst>
        </pc:spChg>
        <pc:spChg chg="del mod">
          <ac:chgData name="Toby Donaldson" userId="2e6e5431-bb17-4c41-9985-d39c50d83c73" providerId="ADAL" clId="{20086F44-729C-4D12-B1C6-A34D923A4F13}" dt="2024-10-06T21:35:23.740" v="5256" actId="21"/>
          <ac:spMkLst>
            <pc:docMk/>
            <pc:sldMk cId="479954462" sldId="359"/>
            <ac:spMk id="8" creationId="{AD5B86D4-F8C0-1C39-80D0-8C029130B789}"/>
          </ac:spMkLst>
        </pc:spChg>
        <pc:spChg chg="add mod">
          <ac:chgData name="Toby Donaldson" userId="2e6e5431-bb17-4c41-9985-d39c50d83c73" providerId="ADAL" clId="{20086F44-729C-4D12-B1C6-A34D923A4F13}" dt="2024-10-06T21:40:42.712" v="5656" actId="20577"/>
          <ac:spMkLst>
            <pc:docMk/>
            <pc:sldMk cId="479954462" sldId="359"/>
            <ac:spMk id="9" creationId="{8EE735F9-A83D-1F3E-F692-E234EC6D516B}"/>
          </ac:spMkLst>
        </pc:spChg>
        <pc:spChg chg="add del mod">
          <ac:chgData name="Toby Donaldson" userId="2e6e5431-bb17-4c41-9985-d39c50d83c73" providerId="ADAL" clId="{20086F44-729C-4D12-B1C6-A34D923A4F13}" dt="2024-10-06T21:24:16.105" v="4908" actId="21"/>
          <ac:spMkLst>
            <pc:docMk/>
            <pc:sldMk cId="479954462" sldId="359"/>
            <ac:spMk id="10" creationId="{48F545C0-AE0D-2C42-3C82-73FE82B8373F}"/>
          </ac:spMkLst>
        </pc:spChg>
        <pc:spChg chg="add del mod topLvl">
          <ac:chgData name="Toby Donaldson" userId="2e6e5431-bb17-4c41-9985-d39c50d83c73" providerId="ADAL" clId="{20086F44-729C-4D12-B1C6-A34D923A4F13}" dt="2024-10-06T21:35:23.740" v="5256" actId="21"/>
          <ac:spMkLst>
            <pc:docMk/>
            <pc:sldMk cId="479954462" sldId="359"/>
            <ac:spMk id="11" creationId="{6CFB0849-47EC-4DA9-CC3D-C727D9EDCD9D}"/>
          </ac:spMkLst>
        </pc:spChg>
        <pc:grpChg chg="add del mod">
          <ac:chgData name="Toby Donaldson" userId="2e6e5431-bb17-4c41-9985-d39c50d83c73" providerId="ADAL" clId="{20086F44-729C-4D12-B1C6-A34D923A4F13}" dt="2024-10-06T21:27:47.661" v="5010" actId="165"/>
          <ac:grpSpMkLst>
            <pc:docMk/>
            <pc:sldMk cId="479954462" sldId="359"/>
            <ac:grpSpMk id="25" creationId="{6711D521-69E4-D1D2-99D4-D07804D690EC}"/>
          </ac:grpSpMkLst>
        </pc:grpChg>
        <pc:picChg chg="add mod">
          <ac:chgData name="Toby Donaldson" userId="2e6e5431-bb17-4c41-9985-d39c50d83c73" providerId="ADAL" clId="{20086F44-729C-4D12-B1C6-A34D923A4F13}" dt="2024-10-06T21:41:32.606" v="5660" actId="1076"/>
          <ac:picMkLst>
            <pc:docMk/>
            <pc:sldMk cId="479954462" sldId="359"/>
            <ac:picMk id="1026" creationId="{B5AA3BD7-72A2-C667-3255-C733885FE368}"/>
          </ac:picMkLst>
        </pc:picChg>
        <pc:picChg chg="add mod">
          <ac:chgData name="Toby Donaldson" userId="2e6e5431-bb17-4c41-9985-d39c50d83c73" providerId="ADAL" clId="{20086F44-729C-4D12-B1C6-A34D923A4F13}" dt="2024-10-06T21:41:32.606" v="5660" actId="1076"/>
          <ac:picMkLst>
            <pc:docMk/>
            <pc:sldMk cId="479954462" sldId="359"/>
            <ac:picMk id="1028" creationId="{1D3B183A-234E-17E7-F132-4453F35097E3}"/>
          </ac:picMkLst>
        </pc:picChg>
        <pc:picChg chg="add mod">
          <ac:chgData name="Toby Donaldson" userId="2e6e5431-bb17-4c41-9985-d39c50d83c73" providerId="ADAL" clId="{20086F44-729C-4D12-B1C6-A34D923A4F13}" dt="2024-10-06T21:41:32.606" v="5660" actId="1076"/>
          <ac:picMkLst>
            <pc:docMk/>
            <pc:sldMk cId="479954462" sldId="359"/>
            <ac:picMk id="1030" creationId="{8DFCFC22-B0D7-FD1A-BBE3-5647AA7B97A8}"/>
          </ac:picMkLst>
        </pc:picChg>
        <pc:picChg chg="add mod">
          <ac:chgData name="Toby Donaldson" userId="2e6e5431-bb17-4c41-9985-d39c50d83c73" providerId="ADAL" clId="{20086F44-729C-4D12-B1C6-A34D923A4F13}" dt="2024-10-06T21:41:37.221" v="5661" actId="1076"/>
          <ac:picMkLst>
            <pc:docMk/>
            <pc:sldMk cId="479954462" sldId="359"/>
            <ac:picMk id="1032" creationId="{BA8026C5-A8CF-486B-7BFF-3E058C3388EA}"/>
          </ac:picMkLst>
        </pc:picChg>
        <pc:cxnChg chg="add del mod topLvl">
          <ac:chgData name="Toby Donaldson" userId="2e6e5431-bb17-4c41-9985-d39c50d83c73" providerId="ADAL" clId="{20086F44-729C-4D12-B1C6-A34D923A4F13}" dt="2024-10-06T21:27:52.771" v="5013" actId="21"/>
          <ac:cxnSpMkLst>
            <pc:docMk/>
            <pc:sldMk cId="479954462" sldId="359"/>
            <ac:cxnSpMk id="13" creationId="{FE5801A1-058A-55E6-DFCA-98BA417118A8}"/>
          </ac:cxnSpMkLst>
        </pc:cxnChg>
        <pc:cxnChg chg="add del mod topLvl">
          <ac:chgData name="Toby Donaldson" userId="2e6e5431-bb17-4c41-9985-d39c50d83c73" providerId="ADAL" clId="{20086F44-729C-4D12-B1C6-A34D923A4F13}" dt="2024-10-06T21:27:54.618" v="5014" actId="21"/>
          <ac:cxnSpMkLst>
            <pc:docMk/>
            <pc:sldMk cId="479954462" sldId="359"/>
            <ac:cxnSpMk id="18" creationId="{03956DCE-4915-F20C-D098-E182E86B45C8}"/>
          </ac:cxnSpMkLst>
        </pc:cxnChg>
        <pc:cxnChg chg="add del mod topLvl">
          <ac:chgData name="Toby Donaldson" userId="2e6e5431-bb17-4c41-9985-d39c50d83c73" providerId="ADAL" clId="{20086F44-729C-4D12-B1C6-A34D923A4F13}" dt="2024-10-06T21:35:23.740" v="5256" actId="21"/>
          <ac:cxnSpMkLst>
            <pc:docMk/>
            <pc:sldMk cId="479954462" sldId="359"/>
            <ac:cxnSpMk id="20" creationId="{8407E845-B0C1-3640-81FA-8FDF069FD710}"/>
          </ac:cxnSpMkLst>
        </pc:cxnChg>
        <pc:cxnChg chg="add del mod topLvl">
          <ac:chgData name="Toby Donaldson" userId="2e6e5431-bb17-4c41-9985-d39c50d83c73" providerId="ADAL" clId="{20086F44-729C-4D12-B1C6-A34D923A4F13}" dt="2024-10-06T21:35:23.740" v="5256" actId="21"/>
          <ac:cxnSpMkLst>
            <pc:docMk/>
            <pc:sldMk cId="479954462" sldId="359"/>
            <ac:cxnSpMk id="22" creationId="{98565D34-571B-C44B-5E8D-FF68A26AC245}"/>
          </ac:cxnSpMkLst>
        </pc:cxnChg>
        <pc:cxnChg chg="add del mod">
          <ac:chgData name="Toby Donaldson" userId="2e6e5431-bb17-4c41-9985-d39c50d83c73" providerId="ADAL" clId="{20086F44-729C-4D12-B1C6-A34D923A4F13}" dt="2024-10-06T21:27:20.298" v="5007" actId="21"/>
          <ac:cxnSpMkLst>
            <pc:docMk/>
            <pc:sldMk cId="479954462" sldId="359"/>
            <ac:cxnSpMk id="24" creationId="{9273FD30-22FC-134F-37CC-FA6855C5ADFB}"/>
          </ac:cxnSpMkLst>
        </pc:cxnChg>
        <pc:cxnChg chg="add del mod">
          <ac:chgData name="Toby Donaldson" userId="2e6e5431-bb17-4c41-9985-d39c50d83c73" providerId="ADAL" clId="{20086F44-729C-4D12-B1C6-A34D923A4F13}" dt="2024-10-06T21:35:23.740" v="5256" actId="21"/>
          <ac:cxnSpMkLst>
            <pc:docMk/>
            <pc:sldMk cId="479954462" sldId="359"/>
            <ac:cxnSpMk id="27" creationId="{6A3C3F3A-9200-95FE-F92C-7F7F43E8D48F}"/>
          </ac:cxnSpMkLst>
        </pc:cxnChg>
        <pc:cxnChg chg="add del mod">
          <ac:chgData name="Toby Donaldson" userId="2e6e5431-bb17-4c41-9985-d39c50d83c73" providerId="ADAL" clId="{20086F44-729C-4D12-B1C6-A34D923A4F13}" dt="2024-10-06T21:35:23.740" v="5256" actId="21"/>
          <ac:cxnSpMkLst>
            <pc:docMk/>
            <pc:sldMk cId="479954462" sldId="359"/>
            <ac:cxnSpMk id="31" creationId="{CF56AE8D-A2D4-3707-D160-F5C84947D993}"/>
          </ac:cxnSpMkLst>
        </pc:cxnChg>
        <pc:cxnChg chg="add del mod">
          <ac:chgData name="Toby Donaldson" userId="2e6e5431-bb17-4c41-9985-d39c50d83c73" providerId="ADAL" clId="{20086F44-729C-4D12-B1C6-A34D923A4F13}" dt="2024-10-06T21:35:23.740" v="5256" actId="21"/>
          <ac:cxnSpMkLst>
            <pc:docMk/>
            <pc:sldMk cId="479954462" sldId="359"/>
            <ac:cxnSpMk id="34" creationId="{4E85BF33-8A0E-00AF-511F-CBA0CA30C732}"/>
          </ac:cxnSpMkLst>
        </pc:cxnChg>
      </pc:sldChg>
      <pc:sldChg chg="new del">
        <pc:chgData name="Toby Donaldson" userId="2e6e5431-bb17-4c41-9985-d39c50d83c73" providerId="ADAL" clId="{20086F44-729C-4D12-B1C6-A34D923A4F13}" dt="2024-10-06T21:23:52.302" v="4887" actId="2696"/>
        <pc:sldMkLst>
          <pc:docMk/>
          <pc:sldMk cId="2128688848" sldId="360"/>
        </pc:sldMkLst>
      </pc:sldChg>
      <pc:sldChg chg="add">
        <pc:chgData name="Toby Donaldson" userId="2e6e5431-bb17-4c41-9985-d39c50d83c73" providerId="ADAL" clId="{20086F44-729C-4D12-B1C6-A34D923A4F13}" dt="2024-10-06T21:23:42.646" v="4885" actId="2890"/>
        <pc:sldMkLst>
          <pc:docMk/>
          <pc:sldMk cId="1494824162" sldId="361"/>
        </pc:sldMkLst>
      </pc:sldChg>
      <pc:sldChg chg="addSp delSp modSp add mod">
        <pc:chgData name="Toby Donaldson" userId="2e6e5431-bb17-4c41-9985-d39c50d83c73" providerId="ADAL" clId="{20086F44-729C-4D12-B1C6-A34D923A4F13}" dt="2024-10-06T21:34:04.492" v="5246" actId="1076"/>
        <pc:sldMkLst>
          <pc:docMk/>
          <pc:sldMk cId="876541978" sldId="362"/>
        </pc:sldMkLst>
        <pc:spChg chg="del">
          <ac:chgData name="Toby Donaldson" userId="2e6e5431-bb17-4c41-9985-d39c50d83c73" providerId="ADAL" clId="{20086F44-729C-4D12-B1C6-A34D923A4F13}" dt="2024-10-06T21:30:28.003" v="5051" actId="21"/>
          <ac:spMkLst>
            <pc:docMk/>
            <pc:sldMk cId="876541978" sldId="362"/>
            <ac:spMk id="3" creationId="{D9741686-656C-C2C2-2EAF-2F3CA084D6B7}"/>
          </ac:spMkLst>
        </pc:spChg>
        <pc:spChg chg="mod">
          <ac:chgData name="Toby Donaldson" userId="2e6e5431-bb17-4c41-9985-d39c50d83c73" providerId="ADAL" clId="{20086F44-729C-4D12-B1C6-A34D923A4F13}" dt="2024-10-06T21:31:10.925" v="5068" actId="1076"/>
          <ac:spMkLst>
            <pc:docMk/>
            <pc:sldMk cId="876541978" sldId="362"/>
            <ac:spMk id="5" creationId="{546D0B5B-59C7-B4BE-1596-8B3CB431A388}"/>
          </ac:spMkLst>
        </pc:spChg>
        <pc:spChg chg="add mod">
          <ac:chgData name="Toby Donaldson" userId="2e6e5431-bb17-4c41-9985-d39c50d83c73" providerId="ADAL" clId="{20086F44-729C-4D12-B1C6-A34D923A4F13}" dt="2024-10-06T21:31:10.925" v="5068" actId="1076"/>
          <ac:spMkLst>
            <pc:docMk/>
            <pc:sldMk cId="876541978" sldId="362"/>
            <ac:spMk id="6" creationId="{E217C753-51B2-9540-0F55-1CA8E43AF8EF}"/>
          </ac:spMkLst>
        </pc:spChg>
        <pc:spChg chg="mod">
          <ac:chgData name="Toby Donaldson" userId="2e6e5431-bb17-4c41-9985-d39c50d83c73" providerId="ADAL" clId="{20086F44-729C-4D12-B1C6-A34D923A4F13}" dt="2024-10-06T21:34:04.492" v="5246" actId="1076"/>
          <ac:spMkLst>
            <pc:docMk/>
            <pc:sldMk cId="876541978" sldId="362"/>
            <ac:spMk id="7" creationId="{1AFC7EE4-DC2D-1236-74E8-42FAFE37A2C2}"/>
          </ac:spMkLst>
        </pc:spChg>
        <pc:spChg chg="mod">
          <ac:chgData name="Toby Donaldson" userId="2e6e5431-bb17-4c41-9985-d39c50d83c73" providerId="ADAL" clId="{20086F44-729C-4D12-B1C6-A34D923A4F13}" dt="2024-10-06T21:32:22.288" v="5129" actId="20577"/>
          <ac:spMkLst>
            <pc:docMk/>
            <pc:sldMk cId="876541978" sldId="362"/>
            <ac:spMk id="8" creationId="{84FA98D7-0AFF-07AD-9CF8-FEFE045200D1}"/>
          </ac:spMkLst>
        </pc:spChg>
        <pc:spChg chg="add mod">
          <ac:chgData name="Toby Donaldson" userId="2e6e5431-bb17-4c41-9985-d39c50d83c73" providerId="ADAL" clId="{20086F44-729C-4D12-B1C6-A34D923A4F13}" dt="2024-10-06T21:32:49.294" v="5139" actId="1076"/>
          <ac:spMkLst>
            <pc:docMk/>
            <pc:sldMk cId="876541978" sldId="362"/>
            <ac:spMk id="11" creationId="{2C5995F6-479C-CBBC-1BB6-89E6E992C8E6}"/>
          </ac:spMkLst>
        </pc:spChg>
        <pc:spChg chg="add mod">
          <ac:chgData name="Toby Donaldson" userId="2e6e5431-bb17-4c41-9985-d39c50d83c73" providerId="ADAL" clId="{20086F44-729C-4D12-B1C6-A34D923A4F13}" dt="2024-10-06T21:32:45.001" v="5138" actId="1076"/>
          <ac:spMkLst>
            <pc:docMk/>
            <pc:sldMk cId="876541978" sldId="362"/>
            <ac:spMk id="16" creationId="{B5CC7FDD-8702-D55B-1834-FD80717DF50E}"/>
          </ac:spMkLst>
        </pc:spChg>
        <pc:cxnChg chg="add mod">
          <ac:chgData name="Toby Donaldson" userId="2e6e5431-bb17-4c41-9985-d39c50d83c73" providerId="ADAL" clId="{20086F44-729C-4D12-B1C6-A34D923A4F13}" dt="2024-10-06T21:31:57.023" v="5123" actId="14100"/>
          <ac:cxnSpMkLst>
            <pc:docMk/>
            <pc:sldMk cId="876541978" sldId="362"/>
            <ac:cxnSpMk id="10" creationId="{DE4886A3-4EC5-02DF-CFBE-2E203E3DC928}"/>
          </ac:cxnSpMkLst>
        </pc:cxnChg>
        <pc:cxnChg chg="add mod">
          <ac:chgData name="Toby Donaldson" userId="2e6e5431-bb17-4c41-9985-d39c50d83c73" providerId="ADAL" clId="{20086F44-729C-4D12-B1C6-A34D923A4F13}" dt="2024-10-06T21:32:53.565" v="5140" actId="14100"/>
          <ac:cxnSpMkLst>
            <pc:docMk/>
            <pc:sldMk cId="876541978" sldId="362"/>
            <ac:cxnSpMk id="13" creationId="{469F1475-D4DF-D749-9EA9-3B502F704B65}"/>
          </ac:cxnSpMkLst>
        </pc:cxnChg>
        <pc:cxnChg chg="add mod">
          <ac:chgData name="Toby Donaldson" userId="2e6e5431-bb17-4c41-9985-d39c50d83c73" providerId="ADAL" clId="{20086F44-729C-4D12-B1C6-A34D923A4F13}" dt="2024-10-06T21:32:41.890" v="5137" actId="14100"/>
          <ac:cxnSpMkLst>
            <pc:docMk/>
            <pc:sldMk cId="876541978" sldId="362"/>
            <ac:cxnSpMk id="17" creationId="{8907C9C6-359B-8F2B-A673-B47ACF5D971B}"/>
          </ac:cxnSpMkLst>
        </pc:cxnChg>
        <pc:cxnChg chg="add mod">
          <ac:chgData name="Toby Donaldson" userId="2e6e5431-bb17-4c41-9985-d39c50d83c73" providerId="ADAL" clId="{20086F44-729C-4D12-B1C6-A34D923A4F13}" dt="2024-10-06T21:33:00.245" v="5142" actId="1076"/>
          <ac:cxnSpMkLst>
            <pc:docMk/>
            <pc:sldMk cId="876541978" sldId="362"/>
            <ac:cxnSpMk id="21" creationId="{B9052BE9-79FA-21E3-04F5-D79D36828ECA}"/>
          </ac:cxnSpMkLst>
        </pc:cxnChg>
        <pc:cxnChg chg="add mod">
          <ac:chgData name="Toby Donaldson" userId="2e6e5431-bb17-4c41-9985-d39c50d83c73" providerId="ADAL" clId="{20086F44-729C-4D12-B1C6-A34D923A4F13}" dt="2024-10-06T21:33:10.916" v="5145" actId="14100"/>
          <ac:cxnSpMkLst>
            <pc:docMk/>
            <pc:sldMk cId="876541978" sldId="362"/>
            <ac:cxnSpMk id="22" creationId="{B494FEF7-CFE4-6889-6E88-D03B759A09E0}"/>
          </ac:cxnSpMkLst>
        </pc:cxnChg>
        <pc:cxnChg chg="add mod">
          <ac:chgData name="Toby Donaldson" userId="2e6e5431-bb17-4c41-9985-d39c50d83c73" providerId="ADAL" clId="{20086F44-729C-4D12-B1C6-A34D923A4F13}" dt="2024-10-06T21:33:19.432" v="5148" actId="14100"/>
          <ac:cxnSpMkLst>
            <pc:docMk/>
            <pc:sldMk cId="876541978" sldId="362"/>
            <ac:cxnSpMk id="24" creationId="{E73DC43C-4674-722D-4C64-59CE3EA774C9}"/>
          </ac:cxnSpMkLst>
        </pc:cxnChg>
        <pc:cxnChg chg="add mod">
          <ac:chgData name="Toby Donaldson" userId="2e6e5431-bb17-4c41-9985-d39c50d83c73" providerId="ADAL" clId="{20086F44-729C-4D12-B1C6-A34D923A4F13}" dt="2024-10-06T21:33:32.456" v="5151" actId="14100"/>
          <ac:cxnSpMkLst>
            <pc:docMk/>
            <pc:sldMk cId="876541978" sldId="362"/>
            <ac:cxnSpMk id="27" creationId="{153DE890-8B92-95F9-FDE5-32371C2FF2E0}"/>
          </ac:cxnSpMkLst>
        </pc:cxnChg>
      </pc:sldChg>
      <pc:sldChg chg="add">
        <pc:chgData name="Toby Donaldson" userId="2e6e5431-bb17-4c41-9985-d39c50d83c73" providerId="ADAL" clId="{20086F44-729C-4D12-B1C6-A34D923A4F13}" dt="2024-10-06T21:35:18.892" v="5255" actId="2890"/>
        <pc:sldMkLst>
          <pc:docMk/>
          <pc:sldMk cId="1998224056" sldId="363"/>
        </pc:sldMkLst>
      </pc:sldChg>
      <pc:sldChg chg="addSp delSp modSp add mod">
        <pc:chgData name="Toby Donaldson" userId="2e6e5431-bb17-4c41-9985-d39c50d83c73" providerId="ADAL" clId="{20086F44-729C-4D12-B1C6-A34D923A4F13}" dt="2024-10-06T21:44:46.886" v="5903"/>
        <pc:sldMkLst>
          <pc:docMk/>
          <pc:sldMk cId="3804911334" sldId="364"/>
        </pc:sldMkLst>
        <pc:spChg chg="add del mod">
          <ac:chgData name="Toby Donaldson" userId="2e6e5431-bb17-4c41-9985-d39c50d83c73" providerId="ADAL" clId="{20086F44-729C-4D12-B1C6-A34D923A4F13}" dt="2024-10-06T21:44:42.533" v="5902" actId="21"/>
          <ac:spMkLst>
            <pc:docMk/>
            <pc:sldMk cId="3804911334" sldId="364"/>
            <ac:spMk id="3" creationId="{BCAFD49E-957F-45F8-ECF9-2AEB31090085}"/>
          </ac:spMkLst>
        </pc:spChg>
        <pc:spChg chg="add mod">
          <ac:chgData name="Toby Donaldson" userId="2e6e5431-bb17-4c41-9985-d39c50d83c73" providerId="ADAL" clId="{20086F44-729C-4D12-B1C6-A34D923A4F13}" dt="2024-10-06T21:44:46.886" v="5903"/>
          <ac:spMkLst>
            <pc:docMk/>
            <pc:sldMk cId="3804911334" sldId="364"/>
            <ac:spMk id="5" creationId="{4E5FB387-091A-378E-801F-F7931B72D96A}"/>
          </ac:spMkLst>
        </pc:spChg>
        <pc:picChg chg="add">
          <ac:chgData name="Toby Donaldson" userId="2e6e5431-bb17-4c41-9985-d39c50d83c73" providerId="ADAL" clId="{20086F44-729C-4D12-B1C6-A34D923A4F13}" dt="2024-10-06T21:42:17.552" v="5663"/>
          <ac:picMkLst>
            <pc:docMk/>
            <pc:sldMk cId="3804911334" sldId="364"/>
            <ac:picMk id="2050" creationId="{D0F27E3D-7151-115D-2FC9-E30A97129B67}"/>
          </ac:picMkLst>
        </pc:picChg>
      </pc:sldChg>
      <pc:sldChg chg="addSp modSp add mod">
        <pc:chgData name="Toby Donaldson" userId="2e6e5431-bb17-4c41-9985-d39c50d83c73" providerId="ADAL" clId="{20086F44-729C-4D12-B1C6-A34D923A4F13}" dt="2024-10-06T21:44:34.392" v="5901" actId="113"/>
        <pc:sldMkLst>
          <pc:docMk/>
          <pc:sldMk cId="2226048549" sldId="365"/>
        </pc:sldMkLst>
        <pc:spChg chg="mod">
          <ac:chgData name="Toby Donaldson" userId="2e6e5431-bb17-4c41-9985-d39c50d83c73" providerId="ADAL" clId="{20086F44-729C-4D12-B1C6-A34D923A4F13}" dt="2024-10-06T21:44:34.392" v="5901" actId="113"/>
          <ac:spMkLst>
            <pc:docMk/>
            <pc:sldMk cId="2226048549" sldId="365"/>
            <ac:spMk id="3" creationId="{32C197D0-31CC-191F-EF5B-8F6E87BBD181}"/>
          </ac:spMkLst>
        </pc:spChg>
        <pc:spChg chg="add mod">
          <ac:chgData name="Toby Donaldson" userId="2e6e5431-bb17-4c41-9985-d39c50d83c73" providerId="ADAL" clId="{20086F44-729C-4D12-B1C6-A34D923A4F13}" dt="2024-10-06T21:43:34.151" v="5851" actId="14100"/>
          <ac:spMkLst>
            <pc:docMk/>
            <pc:sldMk cId="2226048549" sldId="365"/>
            <ac:spMk id="5" creationId="{ABCD393B-6A0F-9881-0B81-62CCAE88B582}"/>
          </ac:spMkLst>
        </pc:spChg>
      </pc:sldChg>
      <pc:sldChg chg="delSp modSp add mod ord">
        <pc:chgData name="Toby Donaldson" userId="2e6e5431-bb17-4c41-9985-d39c50d83c73" providerId="ADAL" clId="{20086F44-729C-4D12-B1C6-A34D923A4F13}" dt="2024-10-06T21:48:22.977" v="6035" actId="1076"/>
        <pc:sldMkLst>
          <pc:docMk/>
          <pc:sldMk cId="3292605436" sldId="366"/>
        </pc:sldMkLst>
        <pc:spChg chg="mod">
          <ac:chgData name="Toby Donaldson" userId="2e6e5431-bb17-4c41-9985-d39c50d83c73" providerId="ADAL" clId="{20086F44-729C-4D12-B1C6-A34D923A4F13}" dt="2024-10-06T21:48:22.977" v="6035" actId="1076"/>
          <ac:spMkLst>
            <pc:docMk/>
            <pc:sldMk cId="3292605436" sldId="366"/>
            <ac:spMk id="8" creationId="{3B6B86C4-201D-717B-27B8-548041962BBE}"/>
          </ac:spMkLst>
        </pc:spChg>
        <pc:spChg chg="mod">
          <ac:chgData name="Toby Donaldson" userId="2e6e5431-bb17-4c41-9985-d39c50d83c73" providerId="ADAL" clId="{20086F44-729C-4D12-B1C6-A34D923A4F13}" dt="2024-10-06T21:47:59.241" v="6030" actId="14100"/>
          <ac:spMkLst>
            <pc:docMk/>
            <pc:sldMk cId="3292605436" sldId="366"/>
            <ac:spMk id="9" creationId="{2959890D-64D5-8FF5-FC52-F85A510583B2}"/>
          </ac:spMkLst>
        </pc:spChg>
        <pc:spChg chg="del">
          <ac:chgData name="Toby Donaldson" userId="2e6e5431-bb17-4c41-9985-d39c50d83c73" providerId="ADAL" clId="{20086F44-729C-4D12-B1C6-A34D923A4F13}" dt="2024-10-06T21:45:42.493" v="5911" actId="21"/>
          <ac:spMkLst>
            <pc:docMk/>
            <pc:sldMk cId="3292605436" sldId="366"/>
            <ac:spMk id="11" creationId="{BA4B3656-B7D7-BD26-FE9C-64377116580F}"/>
          </ac:spMkLst>
        </pc:spChg>
        <pc:cxnChg chg="del mod">
          <ac:chgData name="Toby Donaldson" userId="2e6e5431-bb17-4c41-9985-d39c50d83c73" providerId="ADAL" clId="{20086F44-729C-4D12-B1C6-A34D923A4F13}" dt="2024-10-06T21:45:42.493" v="5911" actId="21"/>
          <ac:cxnSpMkLst>
            <pc:docMk/>
            <pc:sldMk cId="3292605436" sldId="366"/>
            <ac:cxnSpMk id="20" creationId="{651CAD73-393C-EBA8-B3F0-85D9CBD3520D}"/>
          </ac:cxnSpMkLst>
        </pc:cxnChg>
        <pc:cxnChg chg="del">
          <ac:chgData name="Toby Donaldson" userId="2e6e5431-bb17-4c41-9985-d39c50d83c73" providerId="ADAL" clId="{20086F44-729C-4D12-B1C6-A34D923A4F13}" dt="2024-10-06T21:45:42.493" v="5911" actId="21"/>
          <ac:cxnSpMkLst>
            <pc:docMk/>
            <pc:sldMk cId="3292605436" sldId="366"/>
            <ac:cxnSpMk id="22" creationId="{52988704-6E60-E3CF-9423-812D2DC027B3}"/>
          </ac:cxnSpMkLst>
        </pc:cxnChg>
        <pc:cxnChg chg="del mod">
          <ac:chgData name="Toby Donaldson" userId="2e6e5431-bb17-4c41-9985-d39c50d83c73" providerId="ADAL" clId="{20086F44-729C-4D12-B1C6-A34D923A4F13}" dt="2024-10-06T21:45:42.493" v="5911" actId="21"/>
          <ac:cxnSpMkLst>
            <pc:docMk/>
            <pc:sldMk cId="3292605436" sldId="366"/>
            <ac:cxnSpMk id="27" creationId="{FC844325-2F02-70A7-81A0-51F240FA6268}"/>
          </ac:cxnSpMkLst>
        </pc:cxnChg>
        <pc:cxnChg chg="del">
          <ac:chgData name="Toby Donaldson" userId="2e6e5431-bb17-4c41-9985-d39c50d83c73" providerId="ADAL" clId="{20086F44-729C-4D12-B1C6-A34D923A4F13}" dt="2024-10-06T21:45:42.493" v="5911" actId="21"/>
          <ac:cxnSpMkLst>
            <pc:docMk/>
            <pc:sldMk cId="3292605436" sldId="366"/>
            <ac:cxnSpMk id="31" creationId="{DA2E9B85-874B-D486-413E-F448A2658FF7}"/>
          </ac:cxnSpMkLst>
        </pc:cxnChg>
        <pc:cxnChg chg="del">
          <ac:chgData name="Toby Donaldson" userId="2e6e5431-bb17-4c41-9985-d39c50d83c73" providerId="ADAL" clId="{20086F44-729C-4D12-B1C6-A34D923A4F13}" dt="2024-10-06T21:45:42.493" v="5911" actId="21"/>
          <ac:cxnSpMkLst>
            <pc:docMk/>
            <pc:sldMk cId="3292605436" sldId="366"/>
            <ac:cxnSpMk id="34" creationId="{9752B2C4-2556-74AB-044E-7EFDB802CA77}"/>
          </ac:cxnSpMkLst>
        </pc:cxnChg>
      </pc:sldChg>
      <pc:sldChg chg="addSp modSp add mod">
        <pc:chgData name="Toby Donaldson" userId="2e6e5431-bb17-4c41-9985-d39c50d83c73" providerId="ADAL" clId="{20086F44-729C-4D12-B1C6-A34D923A4F13}" dt="2024-10-06T21:50:21.117" v="6128" actId="20577"/>
        <pc:sldMkLst>
          <pc:docMk/>
          <pc:sldMk cId="1281652328" sldId="367"/>
        </pc:sldMkLst>
        <pc:spChg chg="add mod">
          <ac:chgData name="Toby Donaldson" userId="2e6e5431-bb17-4c41-9985-d39c50d83c73" providerId="ADAL" clId="{20086F44-729C-4D12-B1C6-A34D923A4F13}" dt="2024-10-06T21:48:49.569" v="6112" actId="122"/>
          <ac:spMkLst>
            <pc:docMk/>
            <pc:sldMk cId="1281652328" sldId="367"/>
            <ac:spMk id="3" creationId="{575BE670-5C13-3A61-A929-B75D7321EDDD}"/>
          </ac:spMkLst>
        </pc:spChg>
        <pc:spChg chg="add mod">
          <ac:chgData name="Toby Donaldson" userId="2e6e5431-bb17-4c41-9985-d39c50d83c73" providerId="ADAL" clId="{20086F44-729C-4D12-B1C6-A34D923A4F13}" dt="2024-10-06T21:49:09.952" v="6115" actId="208"/>
          <ac:spMkLst>
            <pc:docMk/>
            <pc:sldMk cId="1281652328" sldId="367"/>
            <ac:spMk id="5" creationId="{D8240BB5-0539-C4C7-F1C6-6BB9C5E47193}"/>
          </ac:spMkLst>
        </pc:spChg>
        <pc:spChg chg="add mod">
          <ac:chgData name="Toby Donaldson" userId="2e6e5431-bb17-4c41-9985-d39c50d83c73" providerId="ADAL" clId="{20086F44-729C-4D12-B1C6-A34D923A4F13}" dt="2024-10-06T21:49:26.735" v="6119" actId="14100"/>
          <ac:spMkLst>
            <pc:docMk/>
            <pc:sldMk cId="1281652328" sldId="367"/>
            <ac:spMk id="6" creationId="{F33CF9B3-6163-F492-117D-DFB7299A5B18}"/>
          </ac:spMkLst>
        </pc:spChg>
        <pc:spChg chg="mod">
          <ac:chgData name="Toby Donaldson" userId="2e6e5431-bb17-4c41-9985-d39c50d83c73" providerId="ADAL" clId="{20086F44-729C-4D12-B1C6-A34D923A4F13}" dt="2024-10-06T21:50:21.117" v="6128" actId="20577"/>
          <ac:spMkLst>
            <pc:docMk/>
            <pc:sldMk cId="1281652328" sldId="367"/>
            <ac:spMk id="8" creationId="{4134FE0D-F420-2533-DB46-DADA52715ED8}"/>
          </ac:spMkLst>
        </pc:spChg>
        <pc:cxnChg chg="add mod">
          <ac:chgData name="Toby Donaldson" userId="2e6e5431-bb17-4c41-9985-d39c50d83c73" providerId="ADAL" clId="{20086F44-729C-4D12-B1C6-A34D923A4F13}" dt="2024-10-06T21:50:16.942" v="6127" actId="14100"/>
          <ac:cxnSpMkLst>
            <pc:docMk/>
            <pc:sldMk cId="1281652328" sldId="367"/>
            <ac:cxnSpMk id="10" creationId="{844E9CE0-DB23-02B2-71A0-81C75208C9B4}"/>
          </ac:cxnSpMkLst>
        </pc:cxnChg>
      </pc:sldChg>
      <pc:sldChg chg="addSp modSp add mod">
        <pc:chgData name="Toby Donaldson" userId="2e6e5431-bb17-4c41-9985-d39c50d83c73" providerId="ADAL" clId="{20086F44-729C-4D12-B1C6-A34D923A4F13}" dt="2024-10-06T21:51:09.868" v="6212" actId="20577"/>
        <pc:sldMkLst>
          <pc:docMk/>
          <pc:sldMk cId="4088079527" sldId="368"/>
        </pc:sldMkLst>
        <pc:spChg chg="add mod">
          <ac:chgData name="Toby Donaldson" userId="2e6e5431-bb17-4c41-9985-d39c50d83c73" providerId="ADAL" clId="{20086F44-729C-4D12-B1C6-A34D923A4F13}" dt="2024-10-06T21:51:09.868" v="6212" actId="20577"/>
          <ac:spMkLst>
            <pc:docMk/>
            <pc:sldMk cId="4088079527" sldId="368"/>
            <ac:spMk id="7" creationId="{76124B1B-AE29-61A2-E7E8-266E39D0437C}"/>
          </ac:spMkLst>
        </pc:spChg>
      </pc:sldChg>
      <pc:sldChg chg="delSp modSp add mod">
        <pc:chgData name="Toby Donaldson" userId="2e6e5431-bb17-4c41-9985-d39c50d83c73" providerId="ADAL" clId="{20086F44-729C-4D12-B1C6-A34D923A4F13}" dt="2024-10-06T21:52:04.752" v="6300" actId="1076"/>
        <pc:sldMkLst>
          <pc:docMk/>
          <pc:sldMk cId="258802373" sldId="369"/>
        </pc:sldMkLst>
        <pc:spChg chg="del">
          <ac:chgData name="Toby Donaldson" userId="2e6e5431-bb17-4c41-9985-d39c50d83c73" providerId="ADAL" clId="{20086F44-729C-4D12-B1C6-A34D923A4F13}" dt="2024-10-06T21:51:51.312" v="6295" actId="21"/>
          <ac:spMkLst>
            <pc:docMk/>
            <pc:sldMk cId="258802373" sldId="369"/>
            <ac:spMk id="3" creationId="{C126410C-D737-529E-DFC1-943580E37AC9}"/>
          </ac:spMkLst>
        </pc:spChg>
        <pc:spChg chg="del">
          <ac:chgData name="Toby Donaldson" userId="2e6e5431-bb17-4c41-9985-d39c50d83c73" providerId="ADAL" clId="{20086F44-729C-4D12-B1C6-A34D923A4F13}" dt="2024-10-06T21:51:56.363" v="6297" actId="21"/>
          <ac:spMkLst>
            <pc:docMk/>
            <pc:sldMk cId="258802373" sldId="369"/>
            <ac:spMk id="5" creationId="{90520027-DCD5-CA8D-3BCC-2431D9A98020}"/>
          </ac:spMkLst>
        </pc:spChg>
        <pc:spChg chg="mod">
          <ac:chgData name="Toby Donaldson" userId="2e6e5431-bb17-4c41-9985-d39c50d83c73" providerId="ADAL" clId="{20086F44-729C-4D12-B1C6-A34D923A4F13}" dt="2024-10-06T21:52:02.110" v="6299" actId="14100"/>
          <ac:spMkLst>
            <pc:docMk/>
            <pc:sldMk cId="258802373" sldId="369"/>
            <ac:spMk id="6" creationId="{25DBCDAC-2D3A-2ADB-11D0-52DE9134EAD4}"/>
          </ac:spMkLst>
        </pc:spChg>
        <pc:spChg chg="mod">
          <ac:chgData name="Toby Donaldson" userId="2e6e5431-bb17-4c41-9985-d39c50d83c73" providerId="ADAL" clId="{20086F44-729C-4D12-B1C6-A34D923A4F13}" dt="2024-10-06T21:52:04.752" v="6300" actId="1076"/>
          <ac:spMkLst>
            <pc:docMk/>
            <pc:sldMk cId="258802373" sldId="369"/>
            <ac:spMk id="7" creationId="{538DCC9D-D758-10EB-79F5-25518EE4BF6C}"/>
          </ac:spMkLst>
        </pc:spChg>
        <pc:cxnChg chg="del">
          <ac:chgData name="Toby Donaldson" userId="2e6e5431-bb17-4c41-9985-d39c50d83c73" providerId="ADAL" clId="{20086F44-729C-4D12-B1C6-A34D923A4F13}" dt="2024-10-06T21:51:53.428" v="6296" actId="21"/>
          <ac:cxnSpMkLst>
            <pc:docMk/>
            <pc:sldMk cId="258802373" sldId="369"/>
            <ac:cxnSpMk id="10" creationId="{D75F9D31-7559-377D-B279-8C7594A66768}"/>
          </ac:cxnSpMkLst>
        </pc:cxnChg>
      </pc:sldChg>
      <pc:sldChg chg="modSp add mod">
        <pc:chgData name="Toby Donaldson" userId="2e6e5431-bb17-4c41-9985-d39c50d83c73" providerId="ADAL" clId="{20086F44-729C-4D12-B1C6-A34D923A4F13}" dt="2024-10-06T21:52:46.729" v="6390" actId="20577"/>
        <pc:sldMkLst>
          <pc:docMk/>
          <pc:sldMk cId="1877160746" sldId="370"/>
        </pc:sldMkLst>
        <pc:spChg chg="mod">
          <ac:chgData name="Toby Donaldson" userId="2e6e5431-bb17-4c41-9985-d39c50d83c73" providerId="ADAL" clId="{20086F44-729C-4D12-B1C6-A34D923A4F13}" dt="2024-10-06T21:52:15.766" v="6302" actId="14100"/>
          <ac:spMkLst>
            <pc:docMk/>
            <pc:sldMk cId="1877160746" sldId="370"/>
            <ac:spMk id="6" creationId="{A8B01437-273E-8736-0D9A-3D76B829D5CD}"/>
          </ac:spMkLst>
        </pc:spChg>
        <pc:spChg chg="mod">
          <ac:chgData name="Toby Donaldson" userId="2e6e5431-bb17-4c41-9985-d39c50d83c73" providerId="ADAL" clId="{20086F44-729C-4D12-B1C6-A34D923A4F13}" dt="2024-10-06T21:52:46.729" v="6390" actId="20577"/>
          <ac:spMkLst>
            <pc:docMk/>
            <pc:sldMk cId="1877160746" sldId="370"/>
            <ac:spMk id="7" creationId="{85D4D328-3701-DA00-E164-3C990DD9EBC1}"/>
          </ac:spMkLst>
        </pc:spChg>
      </pc:sldChg>
      <pc:sldChg chg="addSp modSp add mod">
        <pc:chgData name="Toby Donaldson" userId="2e6e5431-bb17-4c41-9985-d39c50d83c73" providerId="ADAL" clId="{20086F44-729C-4D12-B1C6-A34D923A4F13}" dt="2024-10-06T21:54:03.652" v="6524" actId="14100"/>
        <pc:sldMkLst>
          <pc:docMk/>
          <pc:sldMk cId="3159336100" sldId="371"/>
        </pc:sldMkLst>
        <pc:spChg chg="add mod">
          <ac:chgData name="Toby Donaldson" userId="2e6e5431-bb17-4c41-9985-d39c50d83c73" providerId="ADAL" clId="{20086F44-729C-4D12-B1C6-A34D923A4F13}" dt="2024-10-06T21:53:03.332" v="6393" actId="14100"/>
          <ac:spMkLst>
            <pc:docMk/>
            <pc:sldMk cId="3159336100" sldId="371"/>
            <ac:spMk id="3" creationId="{D17B146A-7011-DE57-0EA3-8277AED0B2A0}"/>
          </ac:spMkLst>
        </pc:spChg>
        <pc:spChg chg="add mod">
          <ac:chgData name="Toby Donaldson" userId="2e6e5431-bb17-4c41-9985-d39c50d83c73" providerId="ADAL" clId="{20086F44-729C-4D12-B1C6-A34D923A4F13}" dt="2024-10-06T21:53:20.155" v="6410" actId="20577"/>
          <ac:spMkLst>
            <pc:docMk/>
            <pc:sldMk cId="3159336100" sldId="371"/>
            <ac:spMk id="5" creationId="{EBA98ABD-237E-C637-1A44-63DD8357AC03}"/>
          </ac:spMkLst>
        </pc:spChg>
        <pc:spChg chg="mod">
          <ac:chgData name="Toby Donaldson" userId="2e6e5431-bb17-4c41-9985-d39c50d83c73" providerId="ADAL" clId="{20086F44-729C-4D12-B1C6-A34D923A4F13}" dt="2024-10-06T21:52:42.926" v="6389" actId="20577"/>
          <ac:spMkLst>
            <pc:docMk/>
            <pc:sldMk cId="3159336100" sldId="371"/>
            <ac:spMk id="7" creationId="{DB246D4B-E84F-C997-EE7B-3353FA1BC475}"/>
          </ac:spMkLst>
        </pc:spChg>
        <pc:spChg chg="add mod">
          <ac:chgData name="Toby Donaldson" userId="2e6e5431-bb17-4c41-9985-d39c50d83c73" providerId="ADAL" clId="{20086F44-729C-4D12-B1C6-A34D923A4F13}" dt="2024-10-06T21:54:03.652" v="6524" actId="14100"/>
          <ac:spMkLst>
            <pc:docMk/>
            <pc:sldMk cId="3159336100" sldId="371"/>
            <ac:spMk id="10" creationId="{C7436105-BF94-045F-EA83-2A3DC5F7DCA0}"/>
          </ac:spMkLst>
        </pc:spChg>
      </pc:sldChg>
      <pc:sldChg chg="addSp delSp modSp new mod">
        <pc:chgData name="Toby Donaldson" userId="2e6e5431-bb17-4c41-9985-d39c50d83c73" providerId="ADAL" clId="{20086F44-729C-4D12-B1C6-A34D923A4F13}" dt="2024-10-08T04:07:31.191" v="7250" actId="20577"/>
        <pc:sldMkLst>
          <pc:docMk/>
          <pc:sldMk cId="2490867769" sldId="391"/>
        </pc:sldMkLst>
        <pc:spChg chg="del">
          <ac:chgData name="Toby Donaldson" userId="2e6e5431-bb17-4c41-9985-d39c50d83c73" providerId="ADAL" clId="{20086F44-729C-4D12-B1C6-A34D923A4F13}" dt="2024-10-08T03:24:14.421" v="6534" actId="21"/>
          <ac:spMkLst>
            <pc:docMk/>
            <pc:sldMk cId="2490867769" sldId="391"/>
            <ac:spMk id="2" creationId="{67232277-8CB7-2DB8-5C2F-78F146C9589F}"/>
          </ac:spMkLst>
        </pc:spChg>
        <pc:spChg chg="del">
          <ac:chgData name="Toby Donaldson" userId="2e6e5431-bb17-4c41-9985-d39c50d83c73" providerId="ADAL" clId="{20086F44-729C-4D12-B1C6-A34D923A4F13}" dt="2024-10-08T03:24:16.844" v="6535" actId="21"/>
          <ac:spMkLst>
            <pc:docMk/>
            <pc:sldMk cId="2490867769" sldId="391"/>
            <ac:spMk id="3" creationId="{1E67BFF0-FCA3-059A-80C0-6419172AB9F5}"/>
          </ac:spMkLst>
        </pc:spChg>
        <pc:spChg chg="add mod">
          <ac:chgData name="Toby Donaldson" userId="2e6e5431-bb17-4c41-9985-d39c50d83c73" providerId="ADAL" clId="{20086F44-729C-4D12-B1C6-A34D923A4F13}" dt="2024-10-08T04:07:19.803" v="7249" actId="20577"/>
          <ac:spMkLst>
            <pc:docMk/>
            <pc:sldMk cId="2490867769" sldId="391"/>
            <ac:spMk id="5" creationId="{3AFF535E-6D47-83E6-0CDD-652A201BA017}"/>
          </ac:spMkLst>
        </pc:spChg>
        <pc:spChg chg="add mod">
          <ac:chgData name="Toby Donaldson" userId="2e6e5431-bb17-4c41-9985-d39c50d83c73" providerId="ADAL" clId="{20086F44-729C-4D12-B1C6-A34D923A4F13}" dt="2024-10-08T04:07:31.191" v="7250" actId="20577"/>
          <ac:spMkLst>
            <pc:docMk/>
            <pc:sldMk cId="2490867769" sldId="391"/>
            <ac:spMk id="6" creationId="{DB35E2F8-9B36-497B-43F5-3523C21725F9}"/>
          </ac:spMkLst>
        </pc:spChg>
        <pc:spChg chg="add del mod">
          <ac:chgData name="Toby Donaldson" userId="2e6e5431-bb17-4c41-9985-d39c50d83c73" providerId="ADAL" clId="{20086F44-729C-4D12-B1C6-A34D923A4F13}" dt="2024-10-08T03:28:29.472" v="6745" actId="21"/>
          <ac:spMkLst>
            <pc:docMk/>
            <pc:sldMk cId="2490867769" sldId="391"/>
            <ac:spMk id="7" creationId="{534C59CF-8093-A927-877B-F9EB79A068FA}"/>
          </ac:spMkLst>
        </pc:spChg>
        <pc:spChg chg="add mod">
          <ac:chgData name="Toby Donaldson" userId="2e6e5431-bb17-4c41-9985-d39c50d83c73" providerId="ADAL" clId="{20086F44-729C-4D12-B1C6-A34D923A4F13}" dt="2024-10-08T03:50:05.172" v="7236" actId="1076"/>
          <ac:spMkLst>
            <pc:docMk/>
            <pc:sldMk cId="2490867769" sldId="391"/>
            <ac:spMk id="8" creationId="{6E345C50-DBE1-25A3-E943-80A020E9093B}"/>
          </ac:spMkLst>
        </pc:spChg>
        <pc:spChg chg="add mod">
          <ac:chgData name="Toby Donaldson" userId="2e6e5431-bb17-4c41-9985-d39c50d83c73" providerId="ADAL" clId="{20086F44-729C-4D12-B1C6-A34D923A4F13}" dt="2024-10-08T03:50:05.172" v="7236" actId="1076"/>
          <ac:spMkLst>
            <pc:docMk/>
            <pc:sldMk cId="2490867769" sldId="391"/>
            <ac:spMk id="9" creationId="{412C684E-8EFF-AED0-4ED2-827B303FD57C}"/>
          </ac:spMkLst>
        </pc:spChg>
        <pc:spChg chg="add mod">
          <ac:chgData name="Toby Donaldson" userId="2e6e5431-bb17-4c41-9985-d39c50d83c73" providerId="ADAL" clId="{20086F44-729C-4D12-B1C6-A34D923A4F13}" dt="2024-10-08T03:50:10.369" v="7237" actId="1076"/>
          <ac:spMkLst>
            <pc:docMk/>
            <pc:sldMk cId="2490867769" sldId="391"/>
            <ac:spMk id="10" creationId="{86BA1028-65C1-602F-5459-BDA28181EFD5}"/>
          </ac:spMkLst>
        </pc:spChg>
      </pc:sldChg>
      <pc:sldChg chg="new del">
        <pc:chgData name="Toby Donaldson" userId="2e6e5431-bb17-4c41-9985-d39c50d83c73" providerId="ADAL" clId="{20086F44-729C-4D12-B1C6-A34D923A4F13}" dt="2024-10-08T03:33:32.975" v="6808" actId="2696"/>
        <pc:sldMkLst>
          <pc:docMk/>
          <pc:sldMk cId="3683790908" sldId="392"/>
        </pc:sldMkLst>
      </pc:sldChg>
      <pc:sldChg chg="delSp modSp add mod ord">
        <pc:chgData name="Toby Donaldson" userId="2e6e5431-bb17-4c41-9985-d39c50d83c73" providerId="ADAL" clId="{20086F44-729C-4D12-B1C6-A34D923A4F13}" dt="2024-10-08T03:48:48.967" v="7199" actId="113"/>
        <pc:sldMkLst>
          <pc:docMk/>
          <pc:sldMk cId="1641751640" sldId="393"/>
        </pc:sldMkLst>
        <pc:spChg chg="mod">
          <ac:chgData name="Toby Donaldson" userId="2e6e5431-bb17-4c41-9985-d39c50d83c73" providerId="ADAL" clId="{20086F44-729C-4D12-B1C6-A34D923A4F13}" dt="2024-10-08T03:48:48.967" v="7199" actId="113"/>
          <ac:spMkLst>
            <pc:docMk/>
            <pc:sldMk cId="1641751640" sldId="393"/>
            <ac:spMk id="5" creationId="{0D05A3E2-9EF9-9474-1125-484444D04367}"/>
          </ac:spMkLst>
        </pc:spChg>
        <pc:spChg chg="del">
          <ac:chgData name="Toby Donaldson" userId="2e6e5431-bb17-4c41-9985-d39c50d83c73" providerId="ADAL" clId="{20086F44-729C-4D12-B1C6-A34D923A4F13}" dt="2024-10-08T03:43:51.006" v="6809" actId="21"/>
          <ac:spMkLst>
            <pc:docMk/>
            <pc:sldMk cId="1641751640" sldId="393"/>
            <ac:spMk id="6" creationId="{44B35115-B6FD-8B0E-B437-16BA80FCDD62}"/>
          </ac:spMkLst>
        </pc:spChg>
        <pc:spChg chg="del">
          <ac:chgData name="Toby Donaldson" userId="2e6e5431-bb17-4c41-9985-d39c50d83c73" providerId="ADAL" clId="{20086F44-729C-4D12-B1C6-A34D923A4F13}" dt="2024-10-08T03:43:51.006" v="6809" actId="21"/>
          <ac:spMkLst>
            <pc:docMk/>
            <pc:sldMk cId="1641751640" sldId="393"/>
            <ac:spMk id="8" creationId="{BACCA3AB-DBB2-CBE8-CBCE-B836769BA30A}"/>
          </ac:spMkLst>
        </pc:spChg>
        <pc:spChg chg="del">
          <ac:chgData name="Toby Donaldson" userId="2e6e5431-bb17-4c41-9985-d39c50d83c73" providerId="ADAL" clId="{20086F44-729C-4D12-B1C6-A34D923A4F13}" dt="2024-10-08T03:46:56.310" v="7166" actId="21"/>
          <ac:spMkLst>
            <pc:docMk/>
            <pc:sldMk cId="1641751640" sldId="393"/>
            <ac:spMk id="9" creationId="{B289D460-DF28-C681-0D38-B77119DB0223}"/>
          </ac:spMkLst>
        </pc:spChg>
        <pc:spChg chg="del">
          <ac:chgData name="Toby Donaldson" userId="2e6e5431-bb17-4c41-9985-d39c50d83c73" providerId="ADAL" clId="{20086F44-729C-4D12-B1C6-A34D923A4F13}" dt="2024-10-08T03:43:51.006" v="6809" actId="21"/>
          <ac:spMkLst>
            <pc:docMk/>
            <pc:sldMk cId="1641751640" sldId="393"/>
            <ac:spMk id="10" creationId="{5A74F07B-18FD-33F1-980A-F0ABA20F084E}"/>
          </ac:spMkLst>
        </pc:spChg>
      </pc:sldChg>
      <pc:sldChg chg="new del">
        <pc:chgData name="Toby Donaldson" userId="2e6e5431-bb17-4c41-9985-d39c50d83c73" providerId="ADAL" clId="{20086F44-729C-4D12-B1C6-A34D923A4F13}" dt="2024-10-08T03:47:32.151" v="7170" actId="2696"/>
        <pc:sldMkLst>
          <pc:docMk/>
          <pc:sldMk cId="739521262" sldId="394"/>
        </pc:sldMkLst>
      </pc:sldChg>
      <pc:sldChg chg="modSp add mod">
        <pc:chgData name="Toby Donaldson" userId="2e6e5431-bb17-4c41-9985-d39c50d83c73" providerId="ADAL" clId="{20086F44-729C-4D12-B1C6-A34D923A4F13}" dt="2024-10-08T03:49:17.024" v="7223" actId="20577"/>
        <pc:sldMkLst>
          <pc:docMk/>
          <pc:sldMk cId="1243566442" sldId="395"/>
        </pc:sldMkLst>
        <pc:spChg chg="mod">
          <ac:chgData name="Toby Donaldson" userId="2e6e5431-bb17-4c41-9985-d39c50d83c73" providerId="ADAL" clId="{20086F44-729C-4D12-B1C6-A34D923A4F13}" dt="2024-10-08T03:49:17.024" v="7223" actId="20577"/>
          <ac:spMkLst>
            <pc:docMk/>
            <pc:sldMk cId="1243566442" sldId="395"/>
            <ac:spMk id="5" creationId="{CDF230AC-1ADF-2A2A-D4AE-8550FAE29FC1}"/>
          </ac:spMkLst>
        </pc:spChg>
      </pc:sldChg>
      <pc:sldChg chg="addSp delSp modSp add del mod ord">
        <pc:chgData name="Toby Donaldson" userId="2e6e5431-bb17-4c41-9985-d39c50d83c73" providerId="ADAL" clId="{20086F44-729C-4D12-B1C6-A34D923A4F13}" dt="2024-10-08T21:27:06.918" v="7387" actId="2696"/>
        <pc:sldMkLst>
          <pc:docMk/>
          <pc:sldMk cId="2639103466" sldId="396"/>
        </pc:sldMkLst>
        <pc:spChg chg="del">
          <ac:chgData name="Toby Donaldson" userId="2e6e5431-bb17-4c41-9985-d39c50d83c73" providerId="ADAL" clId="{20086F44-729C-4D12-B1C6-A34D923A4F13}" dt="2024-10-08T21:14:59.609" v="7255" actId="21"/>
          <ac:spMkLst>
            <pc:docMk/>
            <pc:sldMk cId="2639103466" sldId="396"/>
            <ac:spMk id="3" creationId="{589A12D6-BB05-198B-4387-54F9F30BAC84}"/>
          </ac:spMkLst>
        </pc:spChg>
        <pc:spChg chg="add mod">
          <ac:chgData name="Toby Donaldson" userId="2e6e5431-bb17-4c41-9985-d39c50d83c73" providerId="ADAL" clId="{20086F44-729C-4D12-B1C6-A34D923A4F13}" dt="2024-10-08T21:26:29.922" v="7382" actId="255"/>
          <ac:spMkLst>
            <pc:docMk/>
            <pc:sldMk cId="2639103466" sldId="396"/>
            <ac:spMk id="5" creationId="{2E8763FE-BDBA-1F28-6483-2F99E5115D99}"/>
          </ac:spMkLst>
        </pc:spChg>
        <pc:spChg chg="add mod">
          <ac:chgData name="Toby Donaldson" userId="2e6e5431-bb17-4c41-9985-d39c50d83c73" providerId="ADAL" clId="{20086F44-729C-4D12-B1C6-A34D923A4F13}" dt="2024-10-08T21:26:35.367" v="7383" actId="255"/>
          <ac:spMkLst>
            <pc:docMk/>
            <pc:sldMk cId="2639103466" sldId="396"/>
            <ac:spMk id="6" creationId="{668475E1-6620-F52E-FAF8-ECF0AD9525E6}"/>
          </ac:spMkLst>
        </pc:spChg>
        <pc:spChg chg="del">
          <ac:chgData name="Toby Donaldson" userId="2e6e5431-bb17-4c41-9985-d39c50d83c73" providerId="ADAL" clId="{20086F44-729C-4D12-B1C6-A34D923A4F13}" dt="2024-10-08T21:14:55.223" v="7254" actId="21"/>
          <ac:spMkLst>
            <pc:docMk/>
            <pc:sldMk cId="2639103466" sldId="396"/>
            <ac:spMk id="8" creationId="{90323B6E-91F1-D491-0687-926A29D301EF}"/>
          </ac:spMkLst>
        </pc:spChg>
        <pc:spChg chg="add mod">
          <ac:chgData name="Toby Donaldson" userId="2e6e5431-bb17-4c41-9985-d39c50d83c73" providerId="ADAL" clId="{20086F44-729C-4D12-B1C6-A34D923A4F13}" dt="2024-10-08T21:26:41.134" v="7384" actId="255"/>
          <ac:spMkLst>
            <pc:docMk/>
            <pc:sldMk cId="2639103466" sldId="396"/>
            <ac:spMk id="9" creationId="{B59A389C-ACA6-7832-C568-D370250C1F36}"/>
          </ac:spMkLst>
        </pc:spChg>
        <pc:spChg chg="add mod">
          <ac:chgData name="Toby Donaldson" userId="2e6e5431-bb17-4c41-9985-d39c50d83c73" providerId="ADAL" clId="{20086F44-729C-4D12-B1C6-A34D923A4F13}" dt="2024-10-08T21:26:46.861" v="7385" actId="255"/>
          <ac:spMkLst>
            <pc:docMk/>
            <pc:sldMk cId="2639103466" sldId="396"/>
            <ac:spMk id="10" creationId="{C79AAD06-D33B-99DC-B155-D1C4CB1FB604}"/>
          </ac:spMkLst>
        </pc:spChg>
        <pc:spChg chg="add mod">
          <ac:chgData name="Toby Donaldson" userId="2e6e5431-bb17-4c41-9985-d39c50d83c73" providerId="ADAL" clId="{20086F44-729C-4D12-B1C6-A34D923A4F13}" dt="2024-10-08T21:26:53.224" v="7386" actId="255"/>
          <ac:spMkLst>
            <pc:docMk/>
            <pc:sldMk cId="2639103466" sldId="396"/>
            <ac:spMk id="11" creationId="{ED920C67-F0B8-3BA9-7628-6CCF6012FEB9}"/>
          </ac:spMkLst>
        </pc:spChg>
        <pc:spChg chg="add mod">
          <ac:chgData name="Toby Donaldson" userId="2e6e5431-bb17-4c41-9985-d39c50d83c73" providerId="ADAL" clId="{20086F44-729C-4D12-B1C6-A34D923A4F13}" dt="2024-10-08T21:25:20.264" v="7378" actId="465"/>
          <ac:spMkLst>
            <pc:docMk/>
            <pc:sldMk cId="2639103466" sldId="396"/>
            <ac:spMk id="12" creationId="{614A0059-3654-89F2-98D0-0BDB71BF5184}"/>
          </ac:spMkLst>
        </pc:spChg>
        <pc:spChg chg="add mod">
          <ac:chgData name="Toby Donaldson" userId="2e6e5431-bb17-4c41-9985-d39c50d83c73" providerId="ADAL" clId="{20086F44-729C-4D12-B1C6-A34D923A4F13}" dt="2024-10-08T21:25:20.264" v="7378" actId="465"/>
          <ac:spMkLst>
            <pc:docMk/>
            <pc:sldMk cId="2639103466" sldId="396"/>
            <ac:spMk id="13" creationId="{AF011483-C96F-F915-D1C1-F91D29F493E6}"/>
          </ac:spMkLst>
        </pc:spChg>
        <pc:spChg chg="add mod">
          <ac:chgData name="Toby Donaldson" userId="2e6e5431-bb17-4c41-9985-d39c50d83c73" providerId="ADAL" clId="{20086F44-729C-4D12-B1C6-A34D923A4F13}" dt="2024-10-08T21:25:20.264" v="7378" actId="465"/>
          <ac:spMkLst>
            <pc:docMk/>
            <pc:sldMk cId="2639103466" sldId="396"/>
            <ac:spMk id="14" creationId="{07BC15E1-2D77-DDA8-9B5C-AA99E21C1025}"/>
          </ac:spMkLst>
        </pc:spChg>
        <pc:spChg chg="add mod">
          <ac:chgData name="Toby Donaldson" userId="2e6e5431-bb17-4c41-9985-d39c50d83c73" providerId="ADAL" clId="{20086F44-729C-4D12-B1C6-A34D923A4F13}" dt="2024-10-08T21:25:20.264" v="7378" actId="465"/>
          <ac:spMkLst>
            <pc:docMk/>
            <pc:sldMk cId="2639103466" sldId="396"/>
            <ac:spMk id="15" creationId="{A3F66F3D-4FE7-1F7C-C5B9-EACAB1DB4442}"/>
          </ac:spMkLst>
        </pc:spChg>
        <pc:spChg chg="add mod">
          <ac:chgData name="Toby Donaldson" userId="2e6e5431-bb17-4c41-9985-d39c50d83c73" providerId="ADAL" clId="{20086F44-729C-4D12-B1C6-A34D923A4F13}" dt="2024-10-08T21:25:14.110" v="7377" actId="1076"/>
          <ac:spMkLst>
            <pc:docMk/>
            <pc:sldMk cId="2639103466" sldId="396"/>
            <ac:spMk id="16" creationId="{1553BB0D-B912-1898-C429-5C3F6DE96B1B}"/>
          </ac:spMkLst>
        </pc:spChg>
      </pc:sldChg>
      <pc:sldChg chg="addSp modSp add mod">
        <pc:chgData name="Toby Donaldson" userId="2e6e5431-bb17-4c41-9985-d39c50d83c73" providerId="ADAL" clId="{20086F44-729C-4D12-B1C6-A34D923A4F13}" dt="2024-10-08T21:34:45.504" v="8046" actId="11529"/>
        <pc:sldMkLst>
          <pc:docMk/>
          <pc:sldMk cId="3215829657" sldId="397"/>
        </pc:sldMkLst>
        <pc:spChg chg="add mod">
          <ac:chgData name="Toby Donaldson" userId="2e6e5431-bb17-4c41-9985-d39c50d83c73" providerId="ADAL" clId="{20086F44-729C-4D12-B1C6-A34D923A4F13}" dt="2024-10-08T21:29:05.824" v="7440" actId="1076"/>
          <ac:spMkLst>
            <pc:docMk/>
            <pc:sldMk cId="3215829657" sldId="397"/>
            <ac:spMk id="3" creationId="{B5F703A0-B10C-80C7-4C99-3F723A5C81C8}"/>
          </ac:spMkLst>
        </pc:spChg>
        <pc:spChg chg="mod">
          <ac:chgData name="Toby Donaldson" userId="2e6e5431-bb17-4c41-9985-d39c50d83c73" providerId="ADAL" clId="{20086F44-729C-4D12-B1C6-A34D923A4F13}" dt="2024-10-08T21:29:05.824" v="7440" actId="1076"/>
          <ac:spMkLst>
            <pc:docMk/>
            <pc:sldMk cId="3215829657" sldId="397"/>
            <ac:spMk id="5" creationId="{90A50A8F-A91A-EE52-0F2A-C08AB1154E2E}"/>
          </ac:spMkLst>
        </pc:spChg>
        <pc:spChg chg="mod">
          <ac:chgData name="Toby Donaldson" userId="2e6e5431-bb17-4c41-9985-d39c50d83c73" providerId="ADAL" clId="{20086F44-729C-4D12-B1C6-A34D923A4F13}" dt="2024-10-08T21:29:05.824" v="7440" actId="1076"/>
          <ac:spMkLst>
            <pc:docMk/>
            <pc:sldMk cId="3215829657" sldId="397"/>
            <ac:spMk id="6" creationId="{13D2BAF3-00DD-1F91-FAAE-12F6F90EBA23}"/>
          </ac:spMkLst>
        </pc:spChg>
        <pc:spChg chg="add mod">
          <ac:chgData name="Toby Donaldson" userId="2e6e5431-bb17-4c41-9985-d39c50d83c73" providerId="ADAL" clId="{20086F44-729C-4D12-B1C6-A34D923A4F13}" dt="2024-10-08T21:31:03.873" v="7760" actId="12788"/>
          <ac:spMkLst>
            <pc:docMk/>
            <pc:sldMk cId="3215829657" sldId="397"/>
            <ac:spMk id="8" creationId="{CF4CF28C-8507-8C28-994A-15D0D23B98A6}"/>
          </ac:spMkLst>
        </pc:spChg>
        <pc:spChg chg="mod">
          <ac:chgData name="Toby Donaldson" userId="2e6e5431-bb17-4c41-9985-d39c50d83c73" providerId="ADAL" clId="{20086F44-729C-4D12-B1C6-A34D923A4F13}" dt="2024-10-08T21:29:05.824" v="7440" actId="1076"/>
          <ac:spMkLst>
            <pc:docMk/>
            <pc:sldMk cId="3215829657" sldId="397"/>
            <ac:spMk id="9" creationId="{B6622C95-07CA-57FA-1444-3C4E48616C2D}"/>
          </ac:spMkLst>
        </pc:spChg>
        <pc:spChg chg="mod">
          <ac:chgData name="Toby Donaldson" userId="2e6e5431-bb17-4c41-9985-d39c50d83c73" providerId="ADAL" clId="{20086F44-729C-4D12-B1C6-A34D923A4F13}" dt="2024-10-08T21:29:05.824" v="7440" actId="1076"/>
          <ac:spMkLst>
            <pc:docMk/>
            <pc:sldMk cId="3215829657" sldId="397"/>
            <ac:spMk id="10" creationId="{EFC81027-8A0A-B394-85A6-E975CFCFFABD}"/>
          </ac:spMkLst>
        </pc:spChg>
        <pc:spChg chg="mod">
          <ac:chgData name="Toby Donaldson" userId="2e6e5431-bb17-4c41-9985-d39c50d83c73" providerId="ADAL" clId="{20086F44-729C-4D12-B1C6-A34D923A4F13}" dt="2024-10-08T21:29:05.824" v="7440" actId="1076"/>
          <ac:spMkLst>
            <pc:docMk/>
            <pc:sldMk cId="3215829657" sldId="397"/>
            <ac:spMk id="11" creationId="{8E8A7D89-78F5-033A-8859-1B6F39E20057}"/>
          </ac:spMkLst>
        </pc:spChg>
        <pc:spChg chg="mod">
          <ac:chgData name="Toby Donaldson" userId="2e6e5431-bb17-4c41-9985-d39c50d83c73" providerId="ADAL" clId="{20086F44-729C-4D12-B1C6-A34D923A4F13}" dt="2024-10-08T21:29:05.824" v="7440" actId="1076"/>
          <ac:spMkLst>
            <pc:docMk/>
            <pc:sldMk cId="3215829657" sldId="397"/>
            <ac:spMk id="12" creationId="{E17C3C16-2F88-46F2-FEC4-11E170C40A92}"/>
          </ac:spMkLst>
        </pc:spChg>
        <pc:spChg chg="mod">
          <ac:chgData name="Toby Donaldson" userId="2e6e5431-bb17-4c41-9985-d39c50d83c73" providerId="ADAL" clId="{20086F44-729C-4D12-B1C6-A34D923A4F13}" dt="2024-10-08T21:29:05.824" v="7440" actId="1076"/>
          <ac:spMkLst>
            <pc:docMk/>
            <pc:sldMk cId="3215829657" sldId="397"/>
            <ac:spMk id="13" creationId="{4E45D9F5-B922-F70F-0A65-12687B5732B3}"/>
          </ac:spMkLst>
        </pc:spChg>
        <pc:spChg chg="mod">
          <ac:chgData name="Toby Donaldson" userId="2e6e5431-bb17-4c41-9985-d39c50d83c73" providerId="ADAL" clId="{20086F44-729C-4D12-B1C6-A34D923A4F13}" dt="2024-10-08T21:29:05.824" v="7440" actId="1076"/>
          <ac:spMkLst>
            <pc:docMk/>
            <pc:sldMk cId="3215829657" sldId="397"/>
            <ac:spMk id="14" creationId="{45E5EE3B-6BC6-3ADD-D476-13F780EF77AB}"/>
          </ac:spMkLst>
        </pc:spChg>
        <pc:spChg chg="mod">
          <ac:chgData name="Toby Donaldson" userId="2e6e5431-bb17-4c41-9985-d39c50d83c73" providerId="ADAL" clId="{20086F44-729C-4D12-B1C6-A34D923A4F13}" dt="2024-10-08T21:29:05.824" v="7440" actId="1076"/>
          <ac:spMkLst>
            <pc:docMk/>
            <pc:sldMk cId="3215829657" sldId="397"/>
            <ac:spMk id="15" creationId="{24837141-9D74-DFA4-DC75-B40D08C6BEA3}"/>
          </ac:spMkLst>
        </pc:spChg>
        <pc:spChg chg="mod">
          <ac:chgData name="Toby Donaldson" userId="2e6e5431-bb17-4c41-9985-d39c50d83c73" providerId="ADAL" clId="{20086F44-729C-4D12-B1C6-A34D923A4F13}" dt="2024-10-08T21:29:05.824" v="7440" actId="1076"/>
          <ac:spMkLst>
            <pc:docMk/>
            <pc:sldMk cId="3215829657" sldId="397"/>
            <ac:spMk id="16" creationId="{095707C7-7833-F0CC-0BFD-36DE0473009A}"/>
          </ac:spMkLst>
        </pc:spChg>
        <pc:spChg chg="add mod">
          <ac:chgData name="Toby Donaldson" userId="2e6e5431-bb17-4c41-9985-d39c50d83c73" providerId="ADAL" clId="{20086F44-729C-4D12-B1C6-A34D923A4F13}" dt="2024-10-08T21:33:05.806" v="7901" actId="20577"/>
          <ac:spMkLst>
            <pc:docMk/>
            <pc:sldMk cId="3215829657" sldId="397"/>
            <ac:spMk id="17" creationId="{74B5AB45-C7AE-B60A-4CF5-E598EBC09909}"/>
          </ac:spMkLst>
        </pc:spChg>
        <pc:spChg chg="add mod">
          <ac:chgData name="Toby Donaldson" userId="2e6e5431-bb17-4c41-9985-d39c50d83c73" providerId="ADAL" clId="{20086F44-729C-4D12-B1C6-A34D923A4F13}" dt="2024-10-08T21:32:22.574" v="7881" actId="465"/>
          <ac:spMkLst>
            <pc:docMk/>
            <pc:sldMk cId="3215829657" sldId="397"/>
            <ac:spMk id="18" creationId="{C2C05B58-413D-60E2-F8A3-971901AC23CE}"/>
          </ac:spMkLst>
        </pc:spChg>
        <pc:spChg chg="add mod">
          <ac:chgData name="Toby Donaldson" userId="2e6e5431-bb17-4c41-9985-d39c50d83c73" providerId="ADAL" clId="{20086F44-729C-4D12-B1C6-A34D923A4F13}" dt="2024-10-08T21:32:31.797" v="7883" actId="113"/>
          <ac:spMkLst>
            <pc:docMk/>
            <pc:sldMk cId="3215829657" sldId="397"/>
            <ac:spMk id="19" creationId="{9942CC3F-7226-F5F3-43B5-93F2B5F133AD}"/>
          </ac:spMkLst>
        </pc:spChg>
        <pc:spChg chg="add mod">
          <ac:chgData name="Toby Donaldson" userId="2e6e5431-bb17-4c41-9985-d39c50d83c73" providerId="ADAL" clId="{20086F44-729C-4D12-B1C6-A34D923A4F13}" dt="2024-10-08T21:34:23.711" v="8043" actId="14100"/>
          <ac:spMkLst>
            <pc:docMk/>
            <pc:sldMk cId="3215829657" sldId="397"/>
            <ac:spMk id="20" creationId="{CC9EA90F-F415-BB1C-FB9B-A44FEC715BB8}"/>
          </ac:spMkLst>
        </pc:spChg>
        <pc:cxnChg chg="add">
          <ac:chgData name="Toby Donaldson" userId="2e6e5431-bb17-4c41-9985-d39c50d83c73" providerId="ADAL" clId="{20086F44-729C-4D12-B1C6-A34D923A4F13}" dt="2024-10-08T21:34:35.221" v="8044" actId="11529"/>
          <ac:cxnSpMkLst>
            <pc:docMk/>
            <pc:sldMk cId="3215829657" sldId="397"/>
            <ac:cxnSpMk id="22" creationId="{B490FA86-758B-B82A-A91B-C9E70281108A}"/>
          </ac:cxnSpMkLst>
        </pc:cxnChg>
        <pc:cxnChg chg="add">
          <ac:chgData name="Toby Donaldson" userId="2e6e5431-bb17-4c41-9985-d39c50d83c73" providerId="ADAL" clId="{20086F44-729C-4D12-B1C6-A34D923A4F13}" dt="2024-10-08T21:34:41.137" v="8045" actId="11529"/>
          <ac:cxnSpMkLst>
            <pc:docMk/>
            <pc:sldMk cId="3215829657" sldId="397"/>
            <ac:cxnSpMk id="24" creationId="{DFDB875E-2651-FE0F-A665-9541CE25190C}"/>
          </ac:cxnSpMkLst>
        </pc:cxnChg>
        <pc:cxnChg chg="add">
          <ac:chgData name="Toby Donaldson" userId="2e6e5431-bb17-4c41-9985-d39c50d83c73" providerId="ADAL" clId="{20086F44-729C-4D12-B1C6-A34D923A4F13}" dt="2024-10-08T21:34:45.504" v="8046" actId="11529"/>
          <ac:cxnSpMkLst>
            <pc:docMk/>
            <pc:sldMk cId="3215829657" sldId="397"/>
            <ac:cxnSpMk id="26" creationId="{C63D81DF-B9CC-3AB9-0924-DD998B25502F}"/>
          </ac:cxnSpMkLst>
        </pc:cxnChg>
      </pc:sldChg>
    </pc:docChg>
  </pc:docChgLst>
  <pc:docChgLst>
    <pc:chgData name="Toby Donaldson" userId="2e6e5431-bb17-4c41-9985-d39c50d83c73" providerId="ADAL" clId="{3E73F375-118E-4313-B197-86FE59234AEF}"/>
    <pc:docChg chg="undo custSel addSld modSld modSection">
      <pc:chgData name="Toby Donaldson" userId="2e6e5431-bb17-4c41-9985-d39c50d83c73" providerId="ADAL" clId="{3E73F375-118E-4313-B197-86FE59234AEF}" dt="2024-10-16T22:08:40.700" v="115"/>
      <pc:docMkLst>
        <pc:docMk/>
      </pc:docMkLst>
      <pc:sldChg chg="addSp delSp modSp mod">
        <pc:chgData name="Toby Donaldson" userId="2e6e5431-bb17-4c41-9985-d39c50d83c73" providerId="ADAL" clId="{3E73F375-118E-4313-B197-86FE59234AEF}" dt="2024-10-15T20:43:29.095" v="1"/>
        <pc:sldMkLst>
          <pc:docMk/>
          <pc:sldMk cId="3434322379" sldId="301"/>
        </pc:sldMkLst>
        <pc:spChg chg="del">
          <ac:chgData name="Toby Donaldson" userId="2e6e5431-bb17-4c41-9985-d39c50d83c73" providerId="ADAL" clId="{3E73F375-118E-4313-B197-86FE59234AEF}" dt="2024-10-15T20:43:21.238" v="0" actId="21"/>
          <ac:spMkLst>
            <pc:docMk/>
            <pc:sldMk cId="3434322379" sldId="301"/>
            <ac:spMk id="7" creationId="{AF1AF448-A6B5-D972-885A-04DA068B6110}"/>
          </ac:spMkLst>
        </pc:spChg>
        <pc:spChg chg="add mod">
          <ac:chgData name="Toby Donaldson" userId="2e6e5431-bb17-4c41-9985-d39c50d83c73" providerId="ADAL" clId="{3E73F375-118E-4313-B197-86FE59234AEF}" dt="2024-10-15T20:43:29.095" v="1"/>
          <ac:spMkLst>
            <pc:docMk/>
            <pc:sldMk cId="3434322379" sldId="301"/>
            <ac:spMk id="8" creationId="{EAB3469F-43D7-C0F0-548E-4D4182B226E5}"/>
          </ac:spMkLst>
        </pc:spChg>
      </pc:sldChg>
      <pc:sldChg chg="addSp">
        <pc:chgData name="Toby Donaldson" userId="2e6e5431-bb17-4c41-9985-d39c50d83c73" providerId="ADAL" clId="{3E73F375-118E-4313-B197-86FE59234AEF}" dt="2024-10-15T21:49:51.840" v="104"/>
        <pc:sldMkLst>
          <pc:docMk/>
          <pc:sldMk cId="2658978882" sldId="302"/>
        </pc:sldMkLst>
        <pc:inkChg chg="add">
          <ac:chgData name="Toby Donaldson" userId="2e6e5431-bb17-4c41-9985-d39c50d83c73" providerId="ADAL" clId="{3E73F375-118E-4313-B197-86FE59234AEF}" dt="2024-10-15T21:49:51.840" v="104"/>
          <ac:inkMkLst>
            <pc:docMk/>
            <pc:sldMk cId="2658978882" sldId="302"/>
            <ac:inkMk id="3" creationId="{F85B093F-9625-356B-30E1-4E3681EC42A8}"/>
          </ac:inkMkLst>
        </pc:inkChg>
      </pc:sldChg>
      <pc:sldChg chg="addSp">
        <pc:chgData name="Toby Donaldson" userId="2e6e5431-bb17-4c41-9985-d39c50d83c73" providerId="ADAL" clId="{3E73F375-118E-4313-B197-86FE59234AEF}" dt="2024-10-15T21:49:51.840" v="104"/>
        <pc:sldMkLst>
          <pc:docMk/>
          <pc:sldMk cId="3332135005" sldId="304"/>
        </pc:sldMkLst>
        <pc:inkChg chg="add">
          <ac:chgData name="Toby Donaldson" userId="2e6e5431-bb17-4c41-9985-d39c50d83c73" providerId="ADAL" clId="{3E73F375-118E-4313-B197-86FE59234AEF}" dt="2024-10-15T21:49:51.840" v="104"/>
          <ac:inkMkLst>
            <pc:docMk/>
            <pc:sldMk cId="3332135005" sldId="304"/>
            <ac:inkMk id="8" creationId="{F97A432A-B26B-2B80-A64B-2B90C82C4112}"/>
          </ac:inkMkLst>
        </pc:inkChg>
      </pc:sldChg>
      <pc:sldChg chg="modSp mod">
        <pc:chgData name="Toby Donaldson" userId="2e6e5431-bb17-4c41-9985-d39c50d83c73" providerId="ADAL" clId="{3E73F375-118E-4313-B197-86FE59234AEF}" dt="2024-10-15T20:47:59.716" v="14" actId="2711"/>
        <pc:sldMkLst>
          <pc:docMk/>
          <pc:sldMk cId="4030859673" sldId="306"/>
        </pc:sldMkLst>
        <pc:spChg chg="mod">
          <ac:chgData name="Toby Donaldson" userId="2e6e5431-bb17-4c41-9985-d39c50d83c73" providerId="ADAL" clId="{3E73F375-118E-4313-B197-86FE59234AEF}" dt="2024-10-15T20:47:59.716" v="14" actId="2711"/>
          <ac:spMkLst>
            <pc:docMk/>
            <pc:sldMk cId="4030859673" sldId="306"/>
            <ac:spMk id="7" creationId="{0918A78D-1C0B-BB54-111C-216618300AE7}"/>
          </ac:spMkLst>
        </pc:spChg>
      </pc:sldChg>
      <pc:sldChg chg="addSp delSp modSp mod">
        <pc:chgData name="Toby Donaldson" userId="2e6e5431-bb17-4c41-9985-d39c50d83c73" providerId="ADAL" clId="{3E73F375-118E-4313-B197-86FE59234AEF}" dt="2024-10-15T20:50:36.304" v="100" actId="207"/>
        <pc:sldMkLst>
          <pc:docMk/>
          <pc:sldMk cId="515663142" sldId="308"/>
        </pc:sldMkLst>
        <pc:spChg chg="add mod">
          <ac:chgData name="Toby Donaldson" userId="2e6e5431-bb17-4c41-9985-d39c50d83c73" providerId="ADAL" clId="{3E73F375-118E-4313-B197-86FE59234AEF}" dt="2024-10-15T20:50:36.304" v="100" actId="207"/>
          <ac:spMkLst>
            <pc:docMk/>
            <pc:sldMk cId="515663142" sldId="308"/>
            <ac:spMk id="3" creationId="{02467931-52B0-6649-B702-532553885F53}"/>
          </ac:spMkLst>
        </pc:spChg>
        <pc:spChg chg="del">
          <ac:chgData name="Toby Donaldson" userId="2e6e5431-bb17-4c41-9985-d39c50d83c73" providerId="ADAL" clId="{3E73F375-118E-4313-B197-86FE59234AEF}" dt="2024-10-15T20:48:52.916" v="16" actId="21"/>
          <ac:spMkLst>
            <pc:docMk/>
            <pc:sldMk cId="515663142" sldId="308"/>
            <ac:spMk id="10" creationId="{680E2E02-CCC2-5320-85F8-3F81029F0872}"/>
          </ac:spMkLst>
        </pc:spChg>
        <pc:spChg chg="del">
          <ac:chgData name="Toby Donaldson" userId="2e6e5431-bb17-4c41-9985-d39c50d83c73" providerId="ADAL" clId="{3E73F375-118E-4313-B197-86FE59234AEF}" dt="2024-10-15T20:48:52.916" v="16" actId="21"/>
          <ac:spMkLst>
            <pc:docMk/>
            <pc:sldMk cId="515663142" sldId="308"/>
            <ac:spMk id="11" creationId="{EC8DA32C-728B-22C5-42A3-EFC5C347E1C3}"/>
          </ac:spMkLst>
        </pc:spChg>
      </pc:sldChg>
      <pc:sldChg chg="delSp mod">
        <pc:chgData name="Toby Donaldson" userId="2e6e5431-bb17-4c41-9985-d39c50d83c73" providerId="ADAL" clId="{3E73F375-118E-4313-B197-86FE59234AEF}" dt="2024-10-15T20:51:43.382" v="103" actId="21"/>
        <pc:sldMkLst>
          <pc:docMk/>
          <pc:sldMk cId="1023544048" sldId="309"/>
        </pc:sldMkLst>
        <pc:spChg chg="del">
          <ac:chgData name="Toby Donaldson" userId="2e6e5431-bb17-4c41-9985-d39c50d83c73" providerId="ADAL" clId="{3E73F375-118E-4313-B197-86FE59234AEF}" dt="2024-10-15T20:51:43.382" v="103" actId="21"/>
          <ac:spMkLst>
            <pc:docMk/>
            <pc:sldMk cId="1023544048" sldId="309"/>
            <ac:spMk id="6" creationId="{E11FE972-ECCA-A1C5-B27C-D24B690608E3}"/>
          </ac:spMkLst>
        </pc:spChg>
      </pc:sldChg>
      <pc:sldChg chg="addSp">
        <pc:chgData name="Toby Donaldson" userId="2e6e5431-bb17-4c41-9985-d39c50d83c73" providerId="ADAL" clId="{3E73F375-118E-4313-B197-86FE59234AEF}" dt="2024-10-15T22:14:48.722" v="105"/>
        <pc:sldMkLst>
          <pc:docMk/>
          <pc:sldMk cId="4246999849" sldId="310"/>
        </pc:sldMkLst>
        <pc:inkChg chg="add">
          <ac:chgData name="Toby Donaldson" userId="2e6e5431-bb17-4c41-9985-d39c50d83c73" providerId="ADAL" clId="{3E73F375-118E-4313-B197-86FE59234AEF}" dt="2024-10-15T22:14:48.722" v="105"/>
          <ac:inkMkLst>
            <pc:docMk/>
            <pc:sldMk cId="4246999849" sldId="310"/>
            <ac:inkMk id="3" creationId="{70B7CF7E-FE71-C246-AB0E-1540B759741C}"/>
          </ac:inkMkLst>
        </pc:inkChg>
      </pc:sldChg>
      <pc:sldChg chg="addSp">
        <pc:chgData name="Toby Donaldson" userId="2e6e5431-bb17-4c41-9985-d39c50d83c73" providerId="ADAL" clId="{3E73F375-118E-4313-B197-86FE59234AEF}" dt="2024-10-15T22:14:48.722" v="105"/>
        <pc:sldMkLst>
          <pc:docMk/>
          <pc:sldMk cId="2195443414" sldId="313"/>
        </pc:sldMkLst>
        <pc:inkChg chg="add">
          <ac:chgData name="Toby Donaldson" userId="2e6e5431-bb17-4c41-9985-d39c50d83c73" providerId="ADAL" clId="{3E73F375-118E-4313-B197-86FE59234AEF}" dt="2024-10-15T22:14:48.722" v="105"/>
          <ac:inkMkLst>
            <pc:docMk/>
            <pc:sldMk cId="2195443414" sldId="313"/>
            <ac:inkMk id="6" creationId="{5A989CF6-95D7-F83C-69C3-580986CB62D9}"/>
          </ac:inkMkLst>
        </pc:inkChg>
      </pc:sldChg>
      <pc:sldChg chg="addSp">
        <pc:chgData name="Toby Donaldson" userId="2e6e5431-bb17-4c41-9985-d39c50d83c73" providerId="ADAL" clId="{3E73F375-118E-4313-B197-86FE59234AEF}" dt="2024-10-15T21:49:51.840" v="104"/>
        <pc:sldMkLst>
          <pc:docMk/>
          <pc:sldMk cId="4023133742" sldId="314"/>
        </pc:sldMkLst>
        <pc:inkChg chg="add">
          <ac:chgData name="Toby Donaldson" userId="2e6e5431-bb17-4c41-9985-d39c50d83c73" providerId="ADAL" clId="{3E73F375-118E-4313-B197-86FE59234AEF}" dt="2024-10-15T21:49:51.840" v="104"/>
          <ac:inkMkLst>
            <pc:docMk/>
            <pc:sldMk cId="4023133742" sldId="314"/>
            <ac:inkMk id="5" creationId="{8A4C7B97-28B1-979D-39F6-DA3115E5B8DE}"/>
          </ac:inkMkLst>
        </pc:inkChg>
      </pc:sldChg>
      <pc:sldChg chg="addSp">
        <pc:chgData name="Toby Donaldson" userId="2e6e5431-bb17-4c41-9985-d39c50d83c73" providerId="ADAL" clId="{3E73F375-118E-4313-B197-86FE59234AEF}" dt="2024-10-15T22:14:48.722" v="105"/>
        <pc:sldMkLst>
          <pc:docMk/>
          <pc:sldMk cId="3433693695" sldId="315"/>
        </pc:sldMkLst>
        <pc:inkChg chg="add">
          <ac:chgData name="Toby Donaldson" userId="2e6e5431-bb17-4c41-9985-d39c50d83c73" providerId="ADAL" clId="{3E73F375-118E-4313-B197-86FE59234AEF}" dt="2024-10-15T22:14:48.722" v="105"/>
          <ac:inkMkLst>
            <pc:docMk/>
            <pc:sldMk cId="3433693695" sldId="315"/>
            <ac:inkMk id="3" creationId="{614C03DF-5994-DBB6-B406-9D6788631507}"/>
          </ac:inkMkLst>
        </pc:inkChg>
      </pc:sldChg>
      <pc:sldChg chg="addSp">
        <pc:chgData name="Toby Donaldson" userId="2e6e5431-bb17-4c41-9985-d39c50d83c73" providerId="ADAL" clId="{3E73F375-118E-4313-B197-86FE59234AEF}" dt="2024-10-16T21:49:35.137" v="114"/>
        <pc:sldMkLst>
          <pc:docMk/>
          <pc:sldMk cId="1371794041" sldId="337"/>
        </pc:sldMkLst>
        <pc:inkChg chg="add">
          <ac:chgData name="Toby Donaldson" userId="2e6e5431-bb17-4c41-9985-d39c50d83c73" providerId="ADAL" clId="{3E73F375-118E-4313-B197-86FE59234AEF}" dt="2024-10-16T21:49:35.137" v="114"/>
          <ac:inkMkLst>
            <pc:docMk/>
            <pc:sldMk cId="1371794041" sldId="337"/>
            <ac:inkMk id="15" creationId="{7B037A25-F216-3739-C370-5091813C4B0D}"/>
          </ac:inkMkLst>
        </pc:inkChg>
      </pc:sldChg>
      <pc:sldChg chg="addSp">
        <pc:chgData name="Toby Donaldson" userId="2e6e5431-bb17-4c41-9985-d39c50d83c73" providerId="ADAL" clId="{3E73F375-118E-4313-B197-86FE59234AEF}" dt="2024-10-16T21:49:35.137" v="114"/>
        <pc:sldMkLst>
          <pc:docMk/>
          <pc:sldMk cId="3339854315" sldId="341"/>
        </pc:sldMkLst>
        <pc:inkChg chg="add">
          <ac:chgData name="Toby Donaldson" userId="2e6e5431-bb17-4c41-9985-d39c50d83c73" providerId="ADAL" clId="{3E73F375-118E-4313-B197-86FE59234AEF}" dt="2024-10-16T21:49:35.137" v="114"/>
          <ac:inkMkLst>
            <pc:docMk/>
            <pc:sldMk cId="3339854315" sldId="341"/>
            <ac:inkMk id="3" creationId="{FA118791-C553-E092-6B79-32F33128D85F}"/>
          </ac:inkMkLst>
        </pc:inkChg>
      </pc:sldChg>
      <pc:sldChg chg="addSp">
        <pc:chgData name="Toby Donaldson" userId="2e6e5431-bb17-4c41-9985-d39c50d83c73" providerId="ADAL" clId="{3E73F375-118E-4313-B197-86FE59234AEF}" dt="2024-10-16T21:49:35.137" v="114"/>
        <pc:sldMkLst>
          <pc:docMk/>
          <pc:sldMk cId="3600028437" sldId="350"/>
        </pc:sldMkLst>
        <pc:inkChg chg="add">
          <ac:chgData name="Toby Donaldson" userId="2e6e5431-bb17-4c41-9985-d39c50d83c73" providerId="ADAL" clId="{3E73F375-118E-4313-B197-86FE59234AEF}" dt="2024-10-16T21:49:35.137" v="114"/>
          <ac:inkMkLst>
            <pc:docMk/>
            <pc:sldMk cId="3600028437" sldId="350"/>
            <ac:inkMk id="10" creationId="{AF49DB37-5B63-91CC-E27B-123B456C3F17}"/>
          </ac:inkMkLst>
        </pc:inkChg>
      </pc:sldChg>
      <pc:sldChg chg="addSp">
        <pc:chgData name="Toby Donaldson" userId="2e6e5431-bb17-4c41-9985-d39c50d83c73" providerId="ADAL" clId="{3E73F375-118E-4313-B197-86FE59234AEF}" dt="2024-10-16T21:49:35.137" v="114"/>
        <pc:sldMkLst>
          <pc:docMk/>
          <pc:sldMk cId="2040492478" sldId="353"/>
        </pc:sldMkLst>
        <pc:inkChg chg="add">
          <ac:chgData name="Toby Donaldson" userId="2e6e5431-bb17-4c41-9985-d39c50d83c73" providerId="ADAL" clId="{3E73F375-118E-4313-B197-86FE59234AEF}" dt="2024-10-16T21:49:35.137" v="114"/>
          <ac:inkMkLst>
            <pc:docMk/>
            <pc:sldMk cId="2040492478" sldId="353"/>
            <ac:inkMk id="8" creationId="{F9A2D177-A374-F67B-222A-E3FEC033F031}"/>
          </ac:inkMkLst>
        </pc:inkChg>
      </pc:sldChg>
      <pc:sldChg chg="addSp">
        <pc:chgData name="Toby Donaldson" userId="2e6e5431-bb17-4c41-9985-d39c50d83c73" providerId="ADAL" clId="{3E73F375-118E-4313-B197-86FE59234AEF}" dt="2024-10-16T21:49:35.137" v="114"/>
        <pc:sldMkLst>
          <pc:docMk/>
          <pc:sldMk cId="416104049" sldId="357"/>
        </pc:sldMkLst>
        <pc:inkChg chg="add">
          <ac:chgData name="Toby Donaldson" userId="2e6e5431-bb17-4c41-9985-d39c50d83c73" providerId="ADAL" clId="{3E73F375-118E-4313-B197-86FE59234AEF}" dt="2024-10-16T21:49:35.137" v="114"/>
          <ac:inkMkLst>
            <pc:docMk/>
            <pc:sldMk cId="416104049" sldId="357"/>
            <ac:inkMk id="7" creationId="{7E3B4623-B7E1-7193-2E94-4BADB2AF270E}"/>
          </ac:inkMkLst>
        </pc:inkChg>
      </pc:sldChg>
      <pc:sldChg chg="addSp">
        <pc:chgData name="Toby Donaldson" userId="2e6e5431-bb17-4c41-9985-d39c50d83c73" providerId="ADAL" clId="{3E73F375-118E-4313-B197-86FE59234AEF}" dt="2024-10-16T21:49:35.137" v="114"/>
        <pc:sldMkLst>
          <pc:docMk/>
          <pc:sldMk cId="1958484672" sldId="363"/>
        </pc:sldMkLst>
        <pc:inkChg chg="add">
          <ac:chgData name="Toby Donaldson" userId="2e6e5431-bb17-4c41-9985-d39c50d83c73" providerId="ADAL" clId="{3E73F375-118E-4313-B197-86FE59234AEF}" dt="2024-10-16T21:49:35.137" v="114"/>
          <ac:inkMkLst>
            <pc:docMk/>
            <pc:sldMk cId="1958484672" sldId="363"/>
            <ac:inkMk id="5" creationId="{A843E03C-AF20-3F8C-9ACC-2218A4491E29}"/>
          </ac:inkMkLst>
        </pc:inkChg>
      </pc:sldChg>
      <pc:sldChg chg="modSp mod">
        <pc:chgData name="Toby Donaldson" userId="2e6e5431-bb17-4c41-9985-d39c50d83c73" providerId="ADAL" clId="{3E73F375-118E-4313-B197-86FE59234AEF}" dt="2024-10-16T20:49:37.862" v="108" actId="20577"/>
        <pc:sldMkLst>
          <pc:docMk/>
          <pc:sldMk cId="2445780534" sldId="371"/>
        </pc:sldMkLst>
        <pc:spChg chg="mod">
          <ac:chgData name="Toby Donaldson" userId="2e6e5431-bb17-4c41-9985-d39c50d83c73" providerId="ADAL" clId="{3E73F375-118E-4313-B197-86FE59234AEF}" dt="2024-10-16T20:49:37.862" v="108" actId="20577"/>
          <ac:spMkLst>
            <pc:docMk/>
            <pc:sldMk cId="2445780534" sldId="371"/>
            <ac:spMk id="8" creationId="{27A6C7D3-00A6-970B-FDB3-0B0463FE1473}"/>
          </ac:spMkLst>
        </pc:spChg>
        <pc:cxnChg chg="mod">
          <ac:chgData name="Toby Donaldson" userId="2e6e5431-bb17-4c41-9985-d39c50d83c73" providerId="ADAL" clId="{3E73F375-118E-4313-B197-86FE59234AEF}" dt="2024-10-16T20:49:37.862" v="108" actId="20577"/>
          <ac:cxnSpMkLst>
            <pc:docMk/>
            <pc:sldMk cId="2445780534" sldId="371"/>
            <ac:cxnSpMk id="13" creationId="{20435799-CD36-E176-292D-E6D1A222DF78}"/>
          </ac:cxnSpMkLst>
        </pc:cxnChg>
      </pc:sldChg>
      <pc:sldChg chg="addSp delSp modSp new mod modClrScheme chgLayout">
        <pc:chgData name="Toby Donaldson" userId="2e6e5431-bb17-4c41-9985-d39c50d83c73" providerId="ADAL" clId="{3E73F375-118E-4313-B197-86FE59234AEF}" dt="2024-10-15T20:46:46.791" v="12" actId="20577"/>
        <pc:sldMkLst>
          <pc:docMk/>
          <pc:sldMk cId="863441422" sldId="372"/>
        </pc:sldMkLst>
        <pc:spChg chg="del mod ord">
          <ac:chgData name="Toby Donaldson" userId="2e6e5431-bb17-4c41-9985-d39c50d83c73" providerId="ADAL" clId="{3E73F375-118E-4313-B197-86FE59234AEF}" dt="2024-10-15T20:46:43.154" v="3" actId="700"/>
          <ac:spMkLst>
            <pc:docMk/>
            <pc:sldMk cId="863441422" sldId="372"/>
            <ac:spMk id="2" creationId="{A74A24A5-CD9D-B093-C595-BDCF2138224C}"/>
          </ac:spMkLst>
        </pc:spChg>
        <pc:spChg chg="del mod ord">
          <ac:chgData name="Toby Donaldson" userId="2e6e5431-bb17-4c41-9985-d39c50d83c73" providerId="ADAL" clId="{3E73F375-118E-4313-B197-86FE59234AEF}" dt="2024-10-15T20:46:43.154" v="3" actId="700"/>
          <ac:spMkLst>
            <pc:docMk/>
            <pc:sldMk cId="863441422" sldId="372"/>
            <ac:spMk id="3" creationId="{4955E023-9FEC-5E6D-A69F-2F74D6F3566C}"/>
          </ac:spMkLst>
        </pc:spChg>
        <pc:spChg chg="mod ord">
          <ac:chgData name="Toby Donaldson" userId="2e6e5431-bb17-4c41-9985-d39c50d83c73" providerId="ADAL" clId="{3E73F375-118E-4313-B197-86FE59234AEF}" dt="2024-10-15T20:46:43.154" v="3" actId="700"/>
          <ac:spMkLst>
            <pc:docMk/>
            <pc:sldMk cId="863441422" sldId="372"/>
            <ac:spMk id="4" creationId="{D6505054-D305-BC27-F655-9BE60E998110}"/>
          </ac:spMkLst>
        </pc:spChg>
        <pc:spChg chg="add mod ord">
          <ac:chgData name="Toby Donaldson" userId="2e6e5431-bb17-4c41-9985-d39c50d83c73" providerId="ADAL" clId="{3E73F375-118E-4313-B197-86FE59234AEF}" dt="2024-10-15T20:46:46.791" v="12" actId="20577"/>
          <ac:spMkLst>
            <pc:docMk/>
            <pc:sldMk cId="863441422" sldId="372"/>
            <ac:spMk id="5" creationId="{12FB2EEB-124D-EA92-9906-CDD38DE12578}"/>
          </ac:spMkLst>
        </pc:spChg>
        <pc:spChg chg="add mod ord">
          <ac:chgData name="Toby Donaldson" userId="2e6e5431-bb17-4c41-9985-d39c50d83c73" providerId="ADAL" clId="{3E73F375-118E-4313-B197-86FE59234AEF}" dt="2024-10-15T20:46:43.154" v="3" actId="700"/>
          <ac:spMkLst>
            <pc:docMk/>
            <pc:sldMk cId="863441422" sldId="372"/>
            <ac:spMk id="6" creationId="{45522551-A2E0-F573-51B4-D979AA11263E}"/>
          </ac:spMkLst>
        </pc:spChg>
      </pc:sldChg>
      <pc:sldChg chg="addSp modSp add mod">
        <pc:chgData name="Toby Donaldson" userId="2e6e5431-bb17-4c41-9985-d39c50d83c73" providerId="ADAL" clId="{3E73F375-118E-4313-B197-86FE59234AEF}" dt="2024-10-15T22:14:48.722" v="105"/>
        <pc:sldMkLst>
          <pc:docMk/>
          <pc:sldMk cId="3269997775" sldId="373"/>
        </pc:sldMkLst>
        <pc:spChg chg="mod">
          <ac:chgData name="Toby Donaldson" userId="2e6e5431-bb17-4c41-9985-d39c50d83c73" providerId="ADAL" clId="{3E73F375-118E-4313-B197-86FE59234AEF}" dt="2024-10-15T20:51:02.670" v="101" actId="113"/>
          <ac:spMkLst>
            <pc:docMk/>
            <pc:sldMk cId="3269997775" sldId="373"/>
            <ac:spMk id="10" creationId="{7AEB9835-3084-4C49-E570-85678137630E}"/>
          </ac:spMkLst>
        </pc:spChg>
        <pc:inkChg chg="add">
          <ac:chgData name="Toby Donaldson" userId="2e6e5431-bb17-4c41-9985-d39c50d83c73" providerId="ADAL" clId="{3E73F375-118E-4313-B197-86FE59234AEF}" dt="2024-10-15T22:14:48.722" v="105"/>
          <ac:inkMkLst>
            <pc:docMk/>
            <pc:sldMk cId="3269997775" sldId="373"/>
            <ac:inkMk id="3" creationId="{75E76DF5-3173-A1EB-C58B-C2C1C6F27D30}"/>
          </ac:inkMkLst>
        </pc:inkChg>
      </pc:sldChg>
      <pc:sldChg chg="addSp add">
        <pc:chgData name="Toby Donaldson" userId="2e6e5431-bb17-4c41-9985-d39c50d83c73" providerId="ADAL" clId="{3E73F375-118E-4313-B197-86FE59234AEF}" dt="2024-10-15T22:14:48.722" v="105"/>
        <pc:sldMkLst>
          <pc:docMk/>
          <pc:sldMk cId="2760953719" sldId="374"/>
        </pc:sldMkLst>
        <pc:inkChg chg="add">
          <ac:chgData name="Toby Donaldson" userId="2e6e5431-bb17-4c41-9985-d39c50d83c73" providerId="ADAL" clId="{3E73F375-118E-4313-B197-86FE59234AEF}" dt="2024-10-15T22:14:48.722" v="105"/>
          <ac:inkMkLst>
            <pc:docMk/>
            <pc:sldMk cId="2760953719" sldId="374"/>
            <ac:inkMk id="7" creationId="{A57E4D67-59C1-5B25-E319-3042C621420B}"/>
          </ac:inkMkLst>
        </pc:inkChg>
      </pc:sldChg>
      <pc:sldChg chg="addSp delSp modSp mod">
        <pc:chgData name="Toby Donaldson" userId="2e6e5431-bb17-4c41-9985-d39c50d83c73" providerId="ADAL" clId="{3E73F375-118E-4313-B197-86FE59234AEF}" dt="2024-10-16T20:59:26.672" v="110" actId="21"/>
        <pc:sldMkLst>
          <pc:docMk/>
          <pc:sldMk cId="1423492479" sldId="375"/>
        </pc:sldMkLst>
        <pc:spChg chg="del">
          <ac:chgData name="Toby Donaldson" userId="2e6e5431-bb17-4c41-9985-d39c50d83c73" providerId="ADAL" clId="{3E73F375-118E-4313-B197-86FE59234AEF}" dt="2024-10-16T20:59:23.245" v="109" actId="21"/>
          <ac:spMkLst>
            <pc:docMk/>
            <pc:sldMk cId="1423492479" sldId="375"/>
            <ac:spMk id="2" creationId="{7476F766-47B5-E84C-A6EF-6041697F9D63}"/>
          </ac:spMkLst>
        </pc:spChg>
        <pc:spChg chg="add del mod">
          <ac:chgData name="Toby Donaldson" userId="2e6e5431-bb17-4c41-9985-d39c50d83c73" providerId="ADAL" clId="{3E73F375-118E-4313-B197-86FE59234AEF}" dt="2024-10-16T20:59:26.672" v="110" actId="21"/>
          <ac:spMkLst>
            <pc:docMk/>
            <pc:sldMk cId="1423492479" sldId="375"/>
            <ac:spMk id="6" creationId="{E88FAEAD-9F46-71B8-A0D8-52B1A32E12C2}"/>
          </ac:spMkLst>
        </pc:spChg>
      </pc:sldChg>
      <pc:sldChg chg="addSp">
        <pc:chgData name="Toby Donaldson" userId="2e6e5431-bb17-4c41-9985-d39c50d83c73" providerId="ADAL" clId="{3E73F375-118E-4313-B197-86FE59234AEF}" dt="2024-10-16T21:49:35.137" v="114"/>
        <pc:sldMkLst>
          <pc:docMk/>
          <pc:sldMk cId="1387091156" sldId="377"/>
        </pc:sldMkLst>
        <pc:inkChg chg="add">
          <ac:chgData name="Toby Donaldson" userId="2e6e5431-bb17-4c41-9985-d39c50d83c73" providerId="ADAL" clId="{3E73F375-118E-4313-B197-86FE59234AEF}" dt="2024-10-16T21:49:35.137" v="114"/>
          <ac:inkMkLst>
            <pc:docMk/>
            <pc:sldMk cId="1387091156" sldId="377"/>
            <ac:inkMk id="3" creationId="{46A40805-0C91-E2FB-8C5C-17480C2516BB}"/>
          </ac:inkMkLst>
        </pc:inkChg>
      </pc:sldChg>
      <pc:sldChg chg="addSp modSp mod">
        <pc:chgData name="Toby Donaldson" userId="2e6e5431-bb17-4c41-9985-d39c50d83c73" providerId="ADAL" clId="{3E73F375-118E-4313-B197-86FE59234AEF}" dt="2024-10-16T21:49:35.137" v="114"/>
        <pc:sldMkLst>
          <pc:docMk/>
          <pc:sldMk cId="3529617682" sldId="378"/>
        </pc:sldMkLst>
        <pc:spChg chg="mod">
          <ac:chgData name="Toby Donaldson" userId="2e6e5431-bb17-4c41-9985-d39c50d83c73" providerId="ADAL" clId="{3E73F375-118E-4313-B197-86FE59234AEF}" dt="2024-10-16T20:59:47.672" v="113" actId="20577"/>
          <ac:spMkLst>
            <pc:docMk/>
            <pc:sldMk cId="3529617682" sldId="378"/>
            <ac:spMk id="3" creationId="{333E7BDB-B526-B7A4-7F8F-F88B168E3569}"/>
          </ac:spMkLst>
        </pc:spChg>
        <pc:inkChg chg="add">
          <ac:chgData name="Toby Donaldson" userId="2e6e5431-bb17-4c41-9985-d39c50d83c73" providerId="ADAL" clId="{3E73F375-118E-4313-B197-86FE59234AEF}" dt="2024-10-16T21:49:35.137" v="114"/>
          <ac:inkMkLst>
            <pc:docMk/>
            <pc:sldMk cId="3529617682" sldId="378"/>
            <ac:inkMk id="7" creationId="{D4BAF935-8E6E-CC4B-0BAF-C76E1F96C54B}"/>
          </ac:inkMkLst>
        </pc:inkChg>
      </pc:sldChg>
      <pc:sldChg chg="addSp">
        <pc:chgData name="Toby Donaldson" userId="2e6e5431-bb17-4c41-9985-d39c50d83c73" providerId="ADAL" clId="{3E73F375-118E-4313-B197-86FE59234AEF}" dt="2024-10-16T22:08:40.700" v="115"/>
        <pc:sldMkLst>
          <pc:docMk/>
          <pc:sldMk cId="2783137732" sldId="391"/>
        </pc:sldMkLst>
        <pc:inkChg chg="add">
          <ac:chgData name="Toby Donaldson" userId="2e6e5431-bb17-4c41-9985-d39c50d83c73" providerId="ADAL" clId="{3E73F375-118E-4313-B197-86FE59234AEF}" dt="2024-10-16T22:08:40.700" v="115"/>
          <ac:inkMkLst>
            <pc:docMk/>
            <pc:sldMk cId="2783137732" sldId="391"/>
            <ac:inkMk id="64" creationId="{0A84DE4C-53F9-FE16-A028-3F74336F9FC1}"/>
          </ac:inkMkLst>
        </pc:inkChg>
      </pc:sldChg>
      <pc:sldChg chg="addSp">
        <pc:chgData name="Toby Donaldson" userId="2e6e5431-bb17-4c41-9985-d39c50d83c73" providerId="ADAL" clId="{3E73F375-118E-4313-B197-86FE59234AEF}" dt="2024-10-16T22:08:40.700" v="115"/>
        <pc:sldMkLst>
          <pc:docMk/>
          <pc:sldMk cId="2867936421" sldId="393"/>
        </pc:sldMkLst>
        <pc:inkChg chg="add">
          <ac:chgData name="Toby Donaldson" userId="2e6e5431-bb17-4c41-9985-d39c50d83c73" providerId="ADAL" clId="{3E73F375-118E-4313-B197-86FE59234AEF}" dt="2024-10-16T22:08:40.700" v="115"/>
          <ac:inkMkLst>
            <pc:docMk/>
            <pc:sldMk cId="2867936421" sldId="393"/>
            <ac:inkMk id="64" creationId="{B571E3A6-0D8F-E650-82D5-2AB0D51B45EB}"/>
          </ac:inkMkLst>
        </pc:inkChg>
      </pc:sldChg>
      <pc:sldChg chg="addSp">
        <pc:chgData name="Toby Donaldson" userId="2e6e5431-bb17-4c41-9985-d39c50d83c73" providerId="ADAL" clId="{3E73F375-118E-4313-B197-86FE59234AEF}" dt="2024-10-16T22:08:40.700" v="115"/>
        <pc:sldMkLst>
          <pc:docMk/>
          <pc:sldMk cId="1377394535" sldId="394"/>
        </pc:sldMkLst>
        <pc:inkChg chg="add">
          <ac:chgData name="Toby Donaldson" userId="2e6e5431-bb17-4c41-9985-d39c50d83c73" providerId="ADAL" clId="{3E73F375-118E-4313-B197-86FE59234AEF}" dt="2024-10-16T22:08:40.700" v="115"/>
          <ac:inkMkLst>
            <pc:docMk/>
            <pc:sldMk cId="1377394535" sldId="394"/>
            <ac:inkMk id="64" creationId="{B1E8C17E-D15E-4B22-9042-7960A77824CE}"/>
          </ac:inkMkLst>
        </pc:inkChg>
      </pc:sldChg>
      <pc:sldChg chg="addSp">
        <pc:chgData name="Toby Donaldson" userId="2e6e5431-bb17-4c41-9985-d39c50d83c73" providerId="ADAL" clId="{3E73F375-118E-4313-B197-86FE59234AEF}" dt="2024-10-16T22:08:40.700" v="115"/>
        <pc:sldMkLst>
          <pc:docMk/>
          <pc:sldMk cId="2357367200" sldId="403"/>
        </pc:sldMkLst>
        <pc:inkChg chg="add">
          <ac:chgData name="Toby Donaldson" userId="2e6e5431-bb17-4c41-9985-d39c50d83c73" providerId="ADAL" clId="{3E73F375-118E-4313-B197-86FE59234AEF}" dt="2024-10-16T22:08:40.700" v="115"/>
          <ac:inkMkLst>
            <pc:docMk/>
            <pc:sldMk cId="2357367200" sldId="403"/>
            <ac:inkMk id="6" creationId="{F8C5E133-6B00-93BF-E0DC-37FD8C1B760A}"/>
          </ac:inkMkLst>
        </pc:inkChg>
      </pc:sldChg>
      <pc:sldChg chg="addSp">
        <pc:chgData name="Toby Donaldson" userId="2e6e5431-bb17-4c41-9985-d39c50d83c73" providerId="ADAL" clId="{3E73F375-118E-4313-B197-86FE59234AEF}" dt="2024-10-16T22:08:40.700" v="115"/>
        <pc:sldMkLst>
          <pc:docMk/>
          <pc:sldMk cId="3369581558" sldId="405"/>
        </pc:sldMkLst>
        <pc:inkChg chg="add">
          <ac:chgData name="Toby Donaldson" userId="2e6e5431-bb17-4c41-9985-d39c50d83c73" providerId="ADAL" clId="{3E73F375-118E-4313-B197-86FE59234AEF}" dt="2024-10-16T22:08:40.700" v="115"/>
          <ac:inkMkLst>
            <pc:docMk/>
            <pc:sldMk cId="3369581558" sldId="405"/>
            <ac:inkMk id="2" creationId="{BD194897-02F3-EE34-F85F-919F62E798CB}"/>
          </ac:inkMkLst>
        </pc:inkChg>
      </pc:sldChg>
    </pc:docChg>
  </pc:docChgLst>
  <pc:docChgLst>
    <pc:chgData name="Toby Donaldson" userId="2e6e5431-bb17-4c41-9985-d39c50d83c73" providerId="ADAL" clId="{B9F33DEE-EC52-4B89-A8C8-427ED27EC638}"/>
    <pc:docChg chg="undo redo custSel addSld delSld modSld sldOrd addSection modSection">
      <pc:chgData name="Toby Donaldson" userId="2e6e5431-bb17-4c41-9985-d39c50d83c73" providerId="ADAL" clId="{B9F33DEE-EC52-4B89-A8C8-427ED27EC638}" dt="2024-09-19T01:04:45.862" v="9058" actId="21"/>
      <pc:docMkLst>
        <pc:docMk/>
      </pc:docMkLst>
      <pc:sldChg chg="modSp new mod">
        <pc:chgData name="Toby Donaldson" userId="2e6e5431-bb17-4c41-9985-d39c50d83c73" providerId="ADAL" clId="{B9F33DEE-EC52-4B89-A8C8-427ED27EC638}" dt="2024-09-15T21:38:26.405" v="70" actId="20577"/>
        <pc:sldMkLst>
          <pc:docMk/>
          <pc:sldMk cId="3113156551" sldId="256"/>
        </pc:sldMkLst>
        <pc:spChg chg="mod">
          <ac:chgData name="Toby Donaldson" userId="2e6e5431-bb17-4c41-9985-d39c50d83c73" providerId="ADAL" clId="{B9F33DEE-EC52-4B89-A8C8-427ED27EC638}" dt="2024-09-15T21:38:26.405" v="70" actId="20577"/>
          <ac:spMkLst>
            <pc:docMk/>
            <pc:sldMk cId="3113156551" sldId="256"/>
            <ac:spMk id="2" creationId="{10D35B3B-97F8-53B4-0820-5D8414186FD7}"/>
          </ac:spMkLst>
        </pc:spChg>
        <pc:spChg chg="mod">
          <ac:chgData name="Toby Donaldson" userId="2e6e5431-bb17-4c41-9985-d39c50d83c73" providerId="ADAL" clId="{B9F33DEE-EC52-4B89-A8C8-427ED27EC638}" dt="2024-09-15T21:36:52.423" v="30" actId="20577"/>
          <ac:spMkLst>
            <pc:docMk/>
            <pc:sldMk cId="3113156551" sldId="256"/>
            <ac:spMk id="3" creationId="{467724C6-6D98-F980-728B-C2BA02D797F3}"/>
          </ac:spMkLst>
        </pc:spChg>
      </pc:sldChg>
      <pc:sldChg chg="addSp delSp modSp new mod">
        <pc:chgData name="Toby Donaldson" userId="2e6e5431-bb17-4c41-9985-d39c50d83c73" providerId="ADAL" clId="{B9F33DEE-EC52-4B89-A8C8-427ED27EC638}" dt="2024-09-15T21:57:18.601" v="387" actId="21"/>
        <pc:sldMkLst>
          <pc:docMk/>
          <pc:sldMk cId="1564174174" sldId="257"/>
        </pc:sldMkLst>
        <pc:spChg chg="del">
          <ac:chgData name="Toby Donaldson" userId="2e6e5431-bb17-4c41-9985-d39c50d83c73" providerId="ADAL" clId="{B9F33DEE-EC52-4B89-A8C8-427ED27EC638}" dt="2024-09-15T21:38:45.922" v="72" actId="21"/>
          <ac:spMkLst>
            <pc:docMk/>
            <pc:sldMk cId="1564174174" sldId="257"/>
            <ac:spMk id="2" creationId="{7C58E050-AC6F-5120-1B26-ABD4017DBA5F}"/>
          </ac:spMkLst>
        </pc:spChg>
        <pc:spChg chg="del">
          <ac:chgData name="Toby Donaldson" userId="2e6e5431-bb17-4c41-9985-d39c50d83c73" providerId="ADAL" clId="{B9F33DEE-EC52-4B89-A8C8-427ED27EC638}" dt="2024-09-15T21:38:49.389" v="73" actId="21"/>
          <ac:spMkLst>
            <pc:docMk/>
            <pc:sldMk cId="1564174174" sldId="257"/>
            <ac:spMk id="3" creationId="{13C9D58D-8F45-EFB7-FCF7-148C573B907A}"/>
          </ac:spMkLst>
        </pc:spChg>
        <pc:spChg chg="mod">
          <ac:chgData name="Toby Donaldson" userId="2e6e5431-bb17-4c41-9985-d39c50d83c73" providerId="ADAL" clId="{B9F33DEE-EC52-4B89-A8C8-427ED27EC638}" dt="2024-09-15T21:52:06.310" v="311" actId="1076"/>
          <ac:spMkLst>
            <pc:docMk/>
            <pc:sldMk cId="1564174174" sldId="257"/>
            <ac:spMk id="4" creationId="{2B5526F6-2644-68E1-9FE1-4760C1FF9733}"/>
          </ac:spMkLst>
        </pc:spChg>
        <pc:spChg chg="add mod">
          <ac:chgData name="Toby Donaldson" userId="2e6e5431-bb17-4c41-9985-d39c50d83c73" providerId="ADAL" clId="{B9F33DEE-EC52-4B89-A8C8-427ED27EC638}" dt="2024-09-15T21:50:14.542" v="283" actId="164"/>
          <ac:spMkLst>
            <pc:docMk/>
            <pc:sldMk cId="1564174174" sldId="257"/>
            <ac:spMk id="5" creationId="{31B88D45-8E57-62FD-AEF7-79C61C6FB2E6}"/>
          </ac:spMkLst>
        </pc:spChg>
        <pc:spChg chg="add mod topLvl">
          <ac:chgData name="Toby Donaldson" userId="2e6e5431-bb17-4c41-9985-d39c50d83c73" providerId="ADAL" clId="{B9F33DEE-EC52-4B89-A8C8-427ED27EC638}" dt="2024-09-15T21:45:19.461" v="228" actId="164"/>
          <ac:spMkLst>
            <pc:docMk/>
            <pc:sldMk cId="1564174174" sldId="257"/>
            <ac:spMk id="6" creationId="{070381B3-8ECB-C4C0-2864-E3A6D74892A8}"/>
          </ac:spMkLst>
        </pc:spChg>
        <pc:spChg chg="add mod">
          <ac:chgData name="Toby Donaldson" userId="2e6e5431-bb17-4c41-9985-d39c50d83c73" providerId="ADAL" clId="{B9F33DEE-EC52-4B89-A8C8-427ED27EC638}" dt="2024-09-15T21:45:24.294" v="230" actId="1076"/>
          <ac:spMkLst>
            <pc:docMk/>
            <pc:sldMk cId="1564174174" sldId="257"/>
            <ac:spMk id="7" creationId="{B00B5B5F-D42B-7A88-2E2D-FC9988F2C783}"/>
          </ac:spMkLst>
        </pc:spChg>
        <pc:spChg chg="add mod">
          <ac:chgData name="Toby Donaldson" userId="2e6e5431-bb17-4c41-9985-d39c50d83c73" providerId="ADAL" clId="{B9F33DEE-EC52-4B89-A8C8-427ED27EC638}" dt="2024-09-15T21:50:14.542" v="283" actId="164"/>
          <ac:spMkLst>
            <pc:docMk/>
            <pc:sldMk cId="1564174174" sldId="257"/>
            <ac:spMk id="8" creationId="{20BD7AF2-6231-9467-624B-9A66E9036667}"/>
          </ac:spMkLst>
        </pc:spChg>
        <pc:spChg chg="add mod">
          <ac:chgData name="Toby Donaldson" userId="2e6e5431-bb17-4c41-9985-d39c50d83c73" providerId="ADAL" clId="{B9F33DEE-EC52-4B89-A8C8-427ED27EC638}" dt="2024-09-15T21:45:32.287" v="232" actId="12788"/>
          <ac:spMkLst>
            <pc:docMk/>
            <pc:sldMk cId="1564174174" sldId="257"/>
            <ac:spMk id="9" creationId="{8D409C56-D16B-9D60-A28F-140EDC33F944}"/>
          </ac:spMkLst>
        </pc:spChg>
        <pc:spChg chg="add mod topLvl">
          <ac:chgData name="Toby Donaldson" userId="2e6e5431-bb17-4c41-9985-d39c50d83c73" providerId="ADAL" clId="{B9F33DEE-EC52-4B89-A8C8-427ED27EC638}" dt="2024-09-15T21:45:19.461" v="228" actId="164"/>
          <ac:spMkLst>
            <pc:docMk/>
            <pc:sldMk cId="1564174174" sldId="257"/>
            <ac:spMk id="11" creationId="{CE410A48-605E-D626-5F55-DCE88E37207B}"/>
          </ac:spMkLst>
        </pc:spChg>
        <pc:spChg chg="mod">
          <ac:chgData name="Toby Donaldson" userId="2e6e5431-bb17-4c41-9985-d39c50d83c73" providerId="ADAL" clId="{B9F33DEE-EC52-4B89-A8C8-427ED27EC638}" dt="2024-09-15T21:44:07.974" v="195"/>
          <ac:spMkLst>
            <pc:docMk/>
            <pc:sldMk cId="1564174174" sldId="257"/>
            <ac:spMk id="14" creationId="{B1EB3134-D8A8-CAAB-AE7A-EA44B6859B3F}"/>
          </ac:spMkLst>
        </pc:spChg>
        <pc:spChg chg="mod">
          <ac:chgData name="Toby Donaldson" userId="2e6e5431-bb17-4c41-9985-d39c50d83c73" providerId="ADAL" clId="{B9F33DEE-EC52-4B89-A8C8-427ED27EC638}" dt="2024-09-15T21:44:25.733" v="217" actId="20577"/>
          <ac:spMkLst>
            <pc:docMk/>
            <pc:sldMk cId="1564174174" sldId="257"/>
            <ac:spMk id="15" creationId="{7709DDE2-385E-5089-30FB-920A0B0F27A3}"/>
          </ac:spMkLst>
        </pc:spChg>
        <pc:spChg chg="add mod">
          <ac:chgData name="Toby Donaldson" userId="2e6e5431-bb17-4c41-9985-d39c50d83c73" providerId="ADAL" clId="{B9F33DEE-EC52-4B89-A8C8-427ED27EC638}" dt="2024-09-15T21:46:24.544" v="241"/>
          <ac:spMkLst>
            <pc:docMk/>
            <pc:sldMk cId="1564174174" sldId="257"/>
            <ac:spMk id="17" creationId="{837D4CD3-5632-3039-84C5-F5F058FB7084}"/>
          </ac:spMkLst>
        </pc:spChg>
        <pc:spChg chg="add mod">
          <ac:chgData name="Toby Donaldson" userId="2e6e5431-bb17-4c41-9985-d39c50d83c73" providerId="ADAL" clId="{B9F33DEE-EC52-4B89-A8C8-427ED27EC638}" dt="2024-09-15T21:50:14.542" v="283" actId="164"/>
          <ac:spMkLst>
            <pc:docMk/>
            <pc:sldMk cId="1564174174" sldId="257"/>
            <ac:spMk id="18" creationId="{4974C57B-6738-A480-36E1-BF34EF9C79F1}"/>
          </ac:spMkLst>
        </pc:spChg>
        <pc:spChg chg="add mod">
          <ac:chgData name="Toby Donaldson" userId="2e6e5431-bb17-4c41-9985-d39c50d83c73" providerId="ADAL" clId="{B9F33DEE-EC52-4B89-A8C8-427ED27EC638}" dt="2024-09-15T21:55:54.392" v="380" actId="1076"/>
          <ac:spMkLst>
            <pc:docMk/>
            <pc:sldMk cId="1564174174" sldId="257"/>
            <ac:spMk id="31" creationId="{3E7C6BDF-914F-273C-A732-BD72CA1F5A5F}"/>
          </ac:spMkLst>
        </pc:spChg>
        <pc:spChg chg="add del mod">
          <ac:chgData name="Toby Donaldson" userId="2e6e5431-bb17-4c41-9985-d39c50d83c73" providerId="ADAL" clId="{B9F33DEE-EC52-4B89-A8C8-427ED27EC638}" dt="2024-09-15T21:57:14.318" v="386" actId="21"/>
          <ac:spMkLst>
            <pc:docMk/>
            <pc:sldMk cId="1564174174" sldId="257"/>
            <ac:spMk id="67" creationId="{0F9CD27C-0306-5F00-1B39-0BDCFA33F8AF}"/>
          </ac:spMkLst>
        </pc:spChg>
        <pc:spChg chg="add del mod">
          <ac:chgData name="Toby Donaldson" userId="2e6e5431-bb17-4c41-9985-d39c50d83c73" providerId="ADAL" clId="{B9F33DEE-EC52-4B89-A8C8-427ED27EC638}" dt="2024-09-15T21:57:14.318" v="386" actId="21"/>
          <ac:spMkLst>
            <pc:docMk/>
            <pc:sldMk cId="1564174174" sldId="257"/>
            <ac:spMk id="68" creationId="{EBD399D1-8221-09F0-117B-1E849E9A78FA}"/>
          </ac:spMkLst>
        </pc:spChg>
        <pc:grpChg chg="add mod">
          <ac:chgData name="Toby Donaldson" userId="2e6e5431-bb17-4c41-9985-d39c50d83c73" providerId="ADAL" clId="{B9F33DEE-EC52-4B89-A8C8-427ED27EC638}" dt="2024-09-15T21:50:14.542" v="283" actId="164"/>
          <ac:grpSpMkLst>
            <pc:docMk/>
            <pc:sldMk cId="1564174174" sldId="257"/>
            <ac:grpSpMk id="10" creationId="{04BABEC9-26A1-8927-D4BE-3905793EAF3C}"/>
          </ac:grpSpMkLst>
        </pc:grpChg>
        <pc:grpChg chg="add del mod">
          <ac:chgData name="Toby Donaldson" userId="2e6e5431-bb17-4c41-9985-d39c50d83c73" providerId="ADAL" clId="{B9F33DEE-EC52-4B89-A8C8-427ED27EC638}" dt="2024-09-15T21:44:49.933" v="221" actId="165"/>
          <ac:grpSpMkLst>
            <pc:docMk/>
            <pc:sldMk cId="1564174174" sldId="257"/>
            <ac:grpSpMk id="12" creationId="{EA089B7F-3EC1-4D00-6B62-3AD227F729E0}"/>
          </ac:grpSpMkLst>
        </pc:grpChg>
        <pc:grpChg chg="add mod">
          <ac:chgData name="Toby Donaldson" userId="2e6e5431-bb17-4c41-9985-d39c50d83c73" providerId="ADAL" clId="{B9F33DEE-EC52-4B89-A8C8-427ED27EC638}" dt="2024-09-15T21:50:14.542" v="283" actId="164"/>
          <ac:grpSpMkLst>
            <pc:docMk/>
            <pc:sldMk cId="1564174174" sldId="257"/>
            <ac:grpSpMk id="13" creationId="{4009F340-E0C5-4C16-9EC0-D7200C5BF59D}"/>
          </ac:grpSpMkLst>
        </pc:grpChg>
        <pc:grpChg chg="add mod">
          <ac:chgData name="Toby Donaldson" userId="2e6e5431-bb17-4c41-9985-d39c50d83c73" providerId="ADAL" clId="{B9F33DEE-EC52-4B89-A8C8-427ED27EC638}" dt="2024-09-15T21:50:14.542" v="283" actId="164"/>
          <ac:grpSpMkLst>
            <pc:docMk/>
            <pc:sldMk cId="1564174174" sldId="257"/>
            <ac:grpSpMk id="16" creationId="{A43169A7-4379-4BA6-4ACF-24B47C969791}"/>
          </ac:grpSpMkLst>
        </pc:grpChg>
        <pc:grpChg chg="add mod">
          <ac:chgData name="Toby Donaldson" userId="2e6e5431-bb17-4c41-9985-d39c50d83c73" providerId="ADAL" clId="{B9F33DEE-EC52-4B89-A8C8-427ED27EC638}" dt="2024-09-15T21:50:19.336" v="284" actId="1076"/>
          <ac:grpSpMkLst>
            <pc:docMk/>
            <pc:sldMk cId="1564174174" sldId="257"/>
            <ac:grpSpMk id="32" creationId="{609F6DAF-69E0-4240-4CB0-A656E8166D93}"/>
          </ac:grpSpMkLst>
        </pc:grpChg>
        <pc:picChg chg="add del mod">
          <ac:chgData name="Toby Donaldson" userId="2e6e5431-bb17-4c41-9985-d39c50d83c73" providerId="ADAL" clId="{B9F33DEE-EC52-4B89-A8C8-427ED27EC638}" dt="2024-09-15T21:48:22.515" v="254" actId="21"/>
          <ac:picMkLst>
            <pc:docMk/>
            <pc:sldMk cId="1564174174" sldId="257"/>
            <ac:picMk id="20" creationId="{84EAC7BD-1AC4-BBA3-2D43-A9ACCB4D3C50}"/>
          </ac:picMkLst>
        </pc:picChg>
        <pc:picChg chg="add del mod">
          <ac:chgData name="Toby Donaldson" userId="2e6e5431-bb17-4c41-9985-d39c50d83c73" providerId="ADAL" clId="{B9F33DEE-EC52-4B89-A8C8-427ED27EC638}" dt="2024-09-15T21:57:12.074" v="385" actId="21"/>
          <ac:picMkLst>
            <pc:docMk/>
            <pc:sldMk cId="1564174174" sldId="257"/>
            <ac:picMk id="22" creationId="{F91657B6-C25D-220B-6706-DC2062A2F1EE}"/>
          </ac:picMkLst>
        </pc:picChg>
        <pc:picChg chg="add del mod">
          <ac:chgData name="Toby Donaldson" userId="2e6e5431-bb17-4c41-9985-d39c50d83c73" providerId="ADAL" clId="{B9F33DEE-EC52-4B89-A8C8-427ED27EC638}" dt="2024-09-15T21:57:12.074" v="385" actId="21"/>
          <ac:picMkLst>
            <pc:docMk/>
            <pc:sldMk cId="1564174174" sldId="257"/>
            <ac:picMk id="24" creationId="{5ECF9576-47C5-8B8F-F729-C91C8ECB12F1}"/>
          </ac:picMkLst>
        </pc:picChg>
        <pc:picChg chg="add del mod">
          <ac:chgData name="Toby Donaldson" userId="2e6e5431-bb17-4c41-9985-d39c50d83c73" providerId="ADAL" clId="{B9F33DEE-EC52-4B89-A8C8-427ED27EC638}" dt="2024-09-15T21:48:42.452" v="257" actId="21"/>
          <ac:picMkLst>
            <pc:docMk/>
            <pc:sldMk cId="1564174174" sldId="257"/>
            <ac:picMk id="26" creationId="{C9A91913-0F28-1346-8A11-8CC137DE2235}"/>
          </ac:picMkLst>
        </pc:picChg>
        <pc:picChg chg="add del mod">
          <ac:chgData name="Toby Donaldson" userId="2e6e5431-bb17-4c41-9985-d39c50d83c73" providerId="ADAL" clId="{B9F33DEE-EC52-4B89-A8C8-427ED27EC638}" dt="2024-09-15T21:57:12.074" v="385" actId="21"/>
          <ac:picMkLst>
            <pc:docMk/>
            <pc:sldMk cId="1564174174" sldId="257"/>
            <ac:picMk id="28" creationId="{BDAE59A7-9780-E908-8E0E-B04EBA358E6A}"/>
          </ac:picMkLst>
        </pc:picChg>
        <pc:picChg chg="add del mod">
          <ac:chgData name="Toby Donaldson" userId="2e6e5431-bb17-4c41-9985-d39c50d83c73" providerId="ADAL" clId="{B9F33DEE-EC52-4B89-A8C8-427ED27EC638}" dt="2024-09-15T21:57:12.074" v="385" actId="21"/>
          <ac:picMkLst>
            <pc:docMk/>
            <pc:sldMk cId="1564174174" sldId="257"/>
            <ac:picMk id="30" creationId="{643B5E86-A189-9BC6-3872-F921BDAAB181}"/>
          </ac:picMkLst>
        </pc:picChg>
        <pc:picChg chg="add del mod">
          <ac:chgData name="Toby Donaldson" userId="2e6e5431-bb17-4c41-9985-d39c50d83c73" providerId="ADAL" clId="{B9F33DEE-EC52-4B89-A8C8-427ED27EC638}" dt="2024-09-15T21:51:08.794" v="302" actId="21"/>
          <ac:picMkLst>
            <pc:docMk/>
            <pc:sldMk cId="1564174174" sldId="257"/>
            <ac:picMk id="34" creationId="{49D2A91C-E1D1-B34E-81A4-5286B936F130}"/>
          </ac:picMkLst>
        </pc:picChg>
        <pc:picChg chg="add del mod">
          <ac:chgData name="Toby Donaldson" userId="2e6e5431-bb17-4c41-9985-d39c50d83c73" providerId="ADAL" clId="{B9F33DEE-EC52-4B89-A8C8-427ED27EC638}" dt="2024-09-15T21:57:12.074" v="385" actId="21"/>
          <ac:picMkLst>
            <pc:docMk/>
            <pc:sldMk cId="1564174174" sldId="257"/>
            <ac:picMk id="36" creationId="{6A2CB826-8A0B-8067-2D5D-1753158E59EE}"/>
          </ac:picMkLst>
        </pc:picChg>
        <pc:picChg chg="add del mod">
          <ac:chgData name="Toby Donaldson" userId="2e6e5431-bb17-4c41-9985-d39c50d83c73" providerId="ADAL" clId="{B9F33DEE-EC52-4B89-A8C8-427ED27EC638}" dt="2024-09-15T21:51:07.252" v="301" actId="21"/>
          <ac:picMkLst>
            <pc:docMk/>
            <pc:sldMk cId="1564174174" sldId="257"/>
            <ac:picMk id="38" creationId="{5AA8A517-FE82-E0CD-79CD-197E14B0D512}"/>
          </ac:picMkLst>
        </pc:picChg>
        <pc:picChg chg="add del mod">
          <ac:chgData name="Toby Donaldson" userId="2e6e5431-bb17-4c41-9985-d39c50d83c73" providerId="ADAL" clId="{B9F33DEE-EC52-4B89-A8C8-427ED27EC638}" dt="2024-09-15T21:51:57.355" v="307" actId="21"/>
          <ac:picMkLst>
            <pc:docMk/>
            <pc:sldMk cId="1564174174" sldId="257"/>
            <ac:picMk id="40" creationId="{99905127-B845-EE8E-4CC2-EF10706F2491}"/>
          </ac:picMkLst>
        </pc:picChg>
        <pc:picChg chg="add del mod">
          <ac:chgData name="Toby Donaldson" userId="2e6e5431-bb17-4c41-9985-d39c50d83c73" providerId="ADAL" clId="{B9F33DEE-EC52-4B89-A8C8-427ED27EC638}" dt="2024-09-15T21:57:12.074" v="385" actId="21"/>
          <ac:picMkLst>
            <pc:docMk/>
            <pc:sldMk cId="1564174174" sldId="257"/>
            <ac:picMk id="42" creationId="{17F05BBC-B872-49D9-4010-BA5404AB5E6B}"/>
          </ac:picMkLst>
        </pc:picChg>
        <pc:cxnChg chg="add del mod">
          <ac:chgData name="Toby Donaldson" userId="2e6e5431-bb17-4c41-9985-d39c50d83c73" providerId="ADAL" clId="{B9F33DEE-EC52-4B89-A8C8-427ED27EC638}" dt="2024-09-15T21:57:18.601" v="387" actId="21"/>
          <ac:cxnSpMkLst>
            <pc:docMk/>
            <pc:sldMk cId="1564174174" sldId="257"/>
            <ac:cxnSpMk id="44" creationId="{3234485A-815A-AE23-E233-3BFC237EA649}"/>
          </ac:cxnSpMkLst>
        </pc:cxnChg>
        <pc:cxnChg chg="add del mod">
          <ac:chgData name="Toby Donaldson" userId="2e6e5431-bb17-4c41-9985-d39c50d83c73" providerId="ADAL" clId="{B9F33DEE-EC52-4B89-A8C8-427ED27EC638}" dt="2024-09-15T21:57:18.601" v="387" actId="21"/>
          <ac:cxnSpMkLst>
            <pc:docMk/>
            <pc:sldMk cId="1564174174" sldId="257"/>
            <ac:cxnSpMk id="45" creationId="{C57FFD6F-1159-0B4C-64F5-1AE9388D0A8E}"/>
          </ac:cxnSpMkLst>
        </pc:cxnChg>
        <pc:cxnChg chg="add del mod">
          <ac:chgData name="Toby Donaldson" userId="2e6e5431-bb17-4c41-9985-d39c50d83c73" providerId="ADAL" clId="{B9F33DEE-EC52-4B89-A8C8-427ED27EC638}" dt="2024-09-15T21:57:18.601" v="387" actId="21"/>
          <ac:cxnSpMkLst>
            <pc:docMk/>
            <pc:sldMk cId="1564174174" sldId="257"/>
            <ac:cxnSpMk id="50" creationId="{A27C92DD-FACF-44C8-4955-A1314040312D}"/>
          </ac:cxnSpMkLst>
        </pc:cxnChg>
        <pc:cxnChg chg="add del mod">
          <ac:chgData name="Toby Donaldson" userId="2e6e5431-bb17-4c41-9985-d39c50d83c73" providerId="ADAL" clId="{B9F33DEE-EC52-4B89-A8C8-427ED27EC638}" dt="2024-09-15T21:57:18.601" v="387" actId="21"/>
          <ac:cxnSpMkLst>
            <pc:docMk/>
            <pc:sldMk cId="1564174174" sldId="257"/>
            <ac:cxnSpMk id="53" creationId="{306AEDDB-806A-9FDD-16BE-752E1195E044}"/>
          </ac:cxnSpMkLst>
        </pc:cxnChg>
        <pc:cxnChg chg="add del mod">
          <ac:chgData name="Toby Donaldson" userId="2e6e5431-bb17-4c41-9985-d39c50d83c73" providerId="ADAL" clId="{B9F33DEE-EC52-4B89-A8C8-427ED27EC638}" dt="2024-09-15T21:57:18.601" v="387" actId="21"/>
          <ac:cxnSpMkLst>
            <pc:docMk/>
            <pc:sldMk cId="1564174174" sldId="257"/>
            <ac:cxnSpMk id="58" creationId="{D67E3D31-7E32-510A-3D56-0C7C7454E06D}"/>
          </ac:cxnSpMkLst>
        </pc:cxnChg>
        <pc:cxnChg chg="add del mod">
          <ac:chgData name="Toby Donaldson" userId="2e6e5431-bb17-4c41-9985-d39c50d83c73" providerId="ADAL" clId="{B9F33DEE-EC52-4B89-A8C8-427ED27EC638}" dt="2024-09-15T21:57:18.601" v="387" actId="21"/>
          <ac:cxnSpMkLst>
            <pc:docMk/>
            <pc:sldMk cId="1564174174" sldId="257"/>
            <ac:cxnSpMk id="61" creationId="{F5E08C6E-BEED-0A0D-0CE9-517383318E08}"/>
          </ac:cxnSpMkLst>
        </pc:cxnChg>
      </pc:sldChg>
      <pc:sldChg chg="add">
        <pc:chgData name="Toby Donaldson" userId="2e6e5431-bb17-4c41-9985-d39c50d83c73" providerId="ADAL" clId="{B9F33DEE-EC52-4B89-A8C8-427ED27EC638}" dt="2024-09-15T21:57:06.496" v="384" actId="2890"/>
        <pc:sldMkLst>
          <pc:docMk/>
          <pc:sldMk cId="2049895442" sldId="258"/>
        </pc:sldMkLst>
      </pc:sldChg>
      <pc:sldChg chg="addSp modSp add mod">
        <pc:chgData name="Toby Donaldson" userId="2e6e5431-bb17-4c41-9985-d39c50d83c73" providerId="ADAL" clId="{B9F33DEE-EC52-4B89-A8C8-427ED27EC638}" dt="2024-09-15T22:00:32.602" v="713" actId="14100"/>
        <pc:sldMkLst>
          <pc:docMk/>
          <pc:sldMk cId="3476620889" sldId="259"/>
        </pc:sldMkLst>
        <pc:spChg chg="add mod">
          <ac:chgData name="Toby Donaldson" userId="2e6e5431-bb17-4c41-9985-d39c50d83c73" providerId="ADAL" clId="{B9F33DEE-EC52-4B89-A8C8-427ED27EC638}" dt="2024-09-15T21:59:21.944" v="560" actId="1076"/>
          <ac:spMkLst>
            <pc:docMk/>
            <pc:sldMk cId="3476620889" sldId="259"/>
            <ac:spMk id="2" creationId="{70A2CF7E-3D03-958A-2547-B81CEA273DD5}"/>
          </ac:spMkLst>
        </pc:spChg>
        <pc:spChg chg="add mod">
          <ac:chgData name="Toby Donaldson" userId="2e6e5431-bb17-4c41-9985-d39c50d83c73" providerId="ADAL" clId="{B9F33DEE-EC52-4B89-A8C8-427ED27EC638}" dt="2024-09-15T22:00:20.181" v="710" actId="20577"/>
          <ac:spMkLst>
            <pc:docMk/>
            <pc:sldMk cId="3476620889" sldId="259"/>
            <ac:spMk id="17" creationId="{E27D37F9-015E-EA1E-195B-12FCC2685A84}"/>
          </ac:spMkLst>
        </pc:spChg>
        <pc:cxnChg chg="add">
          <ac:chgData name="Toby Donaldson" userId="2e6e5431-bb17-4c41-9985-d39c50d83c73" providerId="ADAL" clId="{B9F33DEE-EC52-4B89-A8C8-427ED27EC638}" dt="2024-09-15T21:59:27.976" v="561" actId="11529"/>
          <ac:cxnSpMkLst>
            <pc:docMk/>
            <pc:sldMk cId="3476620889" sldId="259"/>
            <ac:cxnSpMk id="12" creationId="{4AEE9D6F-FB54-A221-F059-E9310864A7B9}"/>
          </ac:cxnSpMkLst>
        </pc:cxnChg>
        <pc:cxnChg chg="add mod">
          <ac:chgData name="Toby Donaldson" userId="2e6e5431-bb17-4c41-9985-d39c50d83c73" providerId="ADAL" clId="{B9F33DEE-EC52-4B89-A8C8-427ED27EC638}" dt="2024-09-15T22:00:32.602" v="713" actId="14100"/>
          <ac:cxnSpMkLst>
            <pc:docMk/>
            <pc:sldMk cId="3476620889" sldId="259"/>
            <ac:cxnSpMk id="19" creationId="{A92F727D-67E0-C58E-3DA4-E275B1D16ECB}"/>
          </ac:cxnSpMkLst>
        </pc:cxnChg>
      </pc:sldChg>
      <pc:sldChg chg="addSp modSp add mod">
        <pc:chgData name="Toby Donaldson" userId="2e6e5431-bb17-4c41-9985-d39c50d83c73" providerId="ADAL" clId="{B9F33DEE-EC52-4B89-A8C8-427ED27EC638}" dt="2024-09-15T22:02:32.581" v="925" actId="14100"/>
        <pc:sldMkLst>
          <pc:docMk/>
          <pc:sldMk cId="1125239521" sldId="260"/>
        </pc:sldMkLst>
        <pc:spChg chg="add mod">
          <ac:chgData name="Toby Donaldson" userId="2e6e5431-bb17-4c41-9985-d39c50d83c73" providerId="ADAL" clId="{B9F33DEE-EC52-4B89-A8C8-427ED27EC638}" dt="2024-09-15T22:01:45.229" v="828" actId="1076"/>
          <ac:spMkLst>
            <pc:docMk/>
            <pc:sldMk cId="1125239521" sldId="260"/>
            <ac:spMk id="3" creationId="{78D3A4B5-7465-DD83-651F-EAE033E6140F}"/>
          </ac:spMkLst>
        </pc:spChg>
        <pc:spChg chg="add mod">
          <ac:chgData name="Toby Donaldson" userId="2e6e5431-bb17-4c41-9985-d39c50d83c73" providerId="ADAL" clId="{B9F33DEE-EC52-4B89-A8C8-427ED27EC638}" dt="2024-09-15T22:02:23.462" v="922" actId="113"/>
          <ac:spMkLst>
            <pc:docMk/>
            <pc:sldMk cId="1125239521" sldId="260"/>
            <ac:spMk id="25" creationId="{C315FD13-8799-88FA-2FDD-B0F72B485BF6}"/>
          </ac:spMkLst>
        </pc:spChg>
        <pc:cxnChg chg="add mod">
          <ac:chgData name="Toby Donaldson" userId="2e6e5431-bb17-4c41-9985-d39c50d83c73" providerId="ADAL" clId="{B9F33DEE-EC52-4B89-A8C8-427ED27EC638}" dt="2024-09-15T22:01:45.229" v="828" actId="1076"/>
          <ac:cxnSpMkLst>
            <pc:docMk/>
            <pc:sldMk cId="1125239521" sldId="260"/>
            <ac:cxnSpMk id="20" creationId="{A6DEECDA-DD86-BC6E-7E2D-122B2D492D75}"/>
          </ac:cxnSpMkLst>
        </pc:cxnChg>
        <pc:cxnChg chg="add mod">
          <ac:chgData name="Toby Donaldson" userId="2e6e5431-bb17-4c41-9985-d39c50d83c73" providerId="ADAL" clId="{B9F33DEE-EC52-4B89-A8C8-427ED27EC638}" dt="2024-09-15T22:02:32.581" v="925" actId="14100"/>
          <ac:cxnSpMkLst>
            <pc:docMk/>
            <pc:sldMk cId="1125239521" sldId="260"/>
            <ac:cxnSpMk id="26" creationId="{18A4F0CD-BEE7-ED70-8719-C264B40A0538}"/>
          </ac:cxnSpMkLst>
        </pc:cxnChg>
      </pc:sldChg>
      <pc:sldChg chg="addSp modSp add mod">
        <pc:chgData name="Toby Donaldson" userId="2e6e5431-bb17-4c41-9985-d39c50d83c73" providerId="ADAL" clId="{B9F33DEE-EC52-4B89-A8C8-427ED27EC638}" dt="2024-09-15T22:07:48.844" v="1338" actId="1076"/>
        <pc:sldMkLst>
          <pc:docMk/>
          <pc:sldMk cId="296669545" sldId="261"/>
        </pc:sldMkLst>
        <pc:spChg chg="mod">
          <ac:chgData name="Toby Donaldson" userId="2e6e5431-bb17-4c41-9985-d39c50d83c73" providerId="ADAL" clId="{B9F33DEE-EC52-4B89-A8C8-427ED27EC638}" dt="2024-09-15T22:03:01.091" v="928" actId="1076"/>
          <ac:spMkLst>
            <pc:docMk/>
            <pc:sldMk cId="296669545" sldId="261"/>
            <ac:spMk id="3" creationId="{78D3A4B5-7465-DD83-651F-EAE033E6140F}"/>
          </ac:spMkLst>
        </pc:spChg>
        <pc:spChg chg="add mod">
          <ac:chgData name="Toby Donaldson" userId="2e6e5431-bb17-4c41-9985-d39c50d83c73" providerId="ADAL" clId="{B9F33DEE-EC52-4B89-A8C8-427ED27EC638}" dt="2024-09-15T22:03:43.575" v="1048" actId="1076"/>
          <ac:spMkLst>
            <pc:docMk/>
            <pc:sldMk cId="296669545" sldId="261"/>
            <ac:spMk id="23" creationId="{7B592AF2-BA45-CC6A-8D40-1DF3F21809CA}"/>
          </ac:spMkLst>
        </pc:spChg>
        <pc:spChg chg="add mod">
          <ac:chgData name="Toby Donaldson" userId="2e6e5431-bb17-4c41-9985-d39c50d83c73" providerId="ADAL" clId="{B9F33DEE-EC52-4B89-A8C8-427ED27EC638}" dt="2024-09-15T22:05:03.666" v="1066" actId="1076"/>
          <ac:spMkLst>
            <pc:docMk/>
            <pc:sldMk cId="296669545" sldId="261"/>
            <ac:spMk id="36" creationId="{0DDB3E2A-B901-9457-5E6C-B8AB35FE1C19}"/>
          </ac:spMkLst>
        </pc:spChg>
        <pc:spChg chg="add mod">
          <ac:chgData name="Toby Donaldson" userId="2e6e5431-bb17-4c41-9985-d39c50d83c73" providerId="ADAL" clId="{B9F33DEE-EC52-4B89-A8C8-427ED27EC638}" dt="2024-09-15T22:05:08.124" v="1067" actId="1076"/>
          <ac:spMkLst>
            <pc:docMk/>
            <pc:sldMk cId="296669545" sldId="261"/>
            <ac:spMk id="37" creationId="{B5197FD0-4464-51F0-280B-75E00C48D73F}"/>
          </ac:spMkLst>
        </pc:spChg>
        <pc:spChg chg="add mod">
          <ac:chgData name="Toby Donaldson" userId="2e6e5431-bb17-4c41-9985-d39c50d83c73" providerId="ADAL" clId="{B9F33DEE-EC52-4B89-A8C8-427ED27EC638}" dt="2024-09-15T22:07:48.844" v="1338" actId="1076"/>
          <ac:spMkLst>
            <pc:docMk/>
            <pc:sldMk cId="296669545" sldId="261"/>
            <ac:spMk id="38" creationId="{5422561C-A5EF-7413-C0BE-5AD5EA9B3CCC}"/>
          </ac:spMkLst>
        </pc:spChg>
        <pc:grpChg chg="add mod">
          <ac:chgData name="Toby Donaldson" userId="2e6e5431-bb17-4c41-9985-d39c50d83c73" providerId="ADAL" clId="{B9F33DEE-EC52-4B89-A8C8-427ED27EC638}" dt="2024-09-15T22:04:37.153" v="1062" actId="164"/>
          <ac:grpSpMkLst>
            <pc:docMk/>
            <pc:sldMk cId="296669545" sldId="261"/>
            <ac:grpSpMk id="34" creationId="{D330236C-4FA0-A14B-11BA-345E17D237DC}"/>
          </ac:grpSpMkLst>
        </pc:grpChg>
        <pc:grpChg chg="add mod">
          <ac:chgData name="Toby Donaldson" userId="2e6e5431-bb17-4c41-9985-d39c50d83c73" providerId="ADAL" clId="{B9F33DEE-EC52-4B89-A8C8-427ED27EC638}" dt="2024-09-15T22:04:45.920" v="1064" actId="1076"/>
          <ac:grpSpMkLst>
            <pc:docMk/>
            <pc:sldMk cId="296669545" sldId="261"/>
            <ac:grpSpMk id="35" creationId="{27F7B620-56ED-93C7-18FC-F8F59D86D15C}"/>
          </ac:grpSpMkLst>
        </pc:grpChg>
        <pc:picChg chg="add mod">
          <ac:chgData name="Toby Donaldson" userId="2e6e5431-bb17-4c41-9985-d39c50d83c73" providerId="ADAL" clId="{B9F33DEE-EC52-4B89-A8C8-427ED27EC638}" dt="2024-09-15T22:04:38.840" v="1063" actId="164"/>
          <ac:picMkLst>
            <pc:docMk/>
            <pc:sldMk cId="296669545" sldId="261"/>
            <ac:picMk id="24" creationId="{37B288AF-0AA5-6F36-8609-38E2368A07B5}"/>
          </ac:picMkLst>
        </pc:picChg>
        <pc:picChg chg="add mod">
          <ac:chgData name="Toby Donaldson" userId="2e6e5431-bb17-4c41-9985-d39c50d83c73" providerId="ADAL" clId="{B9F33DEE-EC52-4B89-A8C8-427ED27EC638}" dt="2024-09-15T22:04:38.840" v="1063" actId="164"/>
          <ac:picMkLst>
            <pc:docMk/>
            <pc:sldMk cId="296669545" sldId="261"/>
            <ac:picMk id="27" creationId="{7A6974D3-C016-83D2-1CCD-403DB10BE616}"/>
          </ac:picMkLst>
        </pc:picChg>
        <pc:picChg chg="add mod">
          <ac:chgData name="Toby Donaldson" userId="2e6e5431-bb17-4c41-9985-d39c50d83c73" providerId="ADAL" clId="{B9F33DEE-EC52-4B89-A8C8-427ED27EC638}" dt="2024-09-15T22:04:38.840" v="1063" actId="164"/>
          <ac:picMkLst>
            <pc:docMk/>
            <pc:sldMk cId="296669545" sldId="261"/>
            <ac:picMk id="28" creationId="{C3E33BAD-2272-9477-664E-243203C674A4}"/>
          </ac:picMkLst>
        </pc:picChg>
        <pc:picChg chg="add mod">
          <ac:chgData name="Toby Donaldson" userId="2e6e5431-bb17-4c41-9985-d39c50d83c73" providerId="ADAL" clId="{B9F33DEE-EC52-4B89-A8C8-427ED27EC638}" dt="2024-09-15T22:04:38.840" v="1063" actId="164"/>
          <ac:picMkLst>
            <pc:docMk/>
            <pc:sldMk cId="296669545" sldId="261"/>
            <ac:picMk id="29" creationId="{47533A13-357F-A175-55CE-DB0FC9415BB0}"/>
          </ac:picMkLst>
        </pc:picChg>
        <pc:picChg chg="add mod">
          <ac:chgData name="Toby Donaldson" userId="2e6e5431-bb17-4c41-9985-d39c50d83c73" providerId="ADAL" clId="{B9F33DEE-EC52-4B89-A8C8-427ED27EC638}" dt="2024-09-15T22:04:38.840" v="1063" actId="164"/>
          <ac:picMkLst>
            <pc:docMk/>
            <pc:sldMk cId="296669545" sldId="261"/>
            <ac:picMk id="30" creationId="{DCD65CF6-5C39-79D5-C6B1-6266BCDFD585}"/>
          </ac:picMkLst>
        </pc:picChg>
        <pc:picChg chg="add mod">
          <ac:chgData name="Toby Donaldson" userId="2e6e5431-bb17-4c41-9985-d39c50d83c73" providerId="ADAL" clId="{B9F33DEE-EC52-4B89-A8C8-427ED27EC638}" dt="2024-09-15T22:04:38.840" v="1063" actId="164"/>
          <ac:picMkLst>
            <pc:docMk/>
            <pc:sldMk cId="296669545" sldId="261"/>
            <ac:picMk id="33" creationId="{922922A4-2AF9-40B3-5018-D626B2BE0825}"/>
          </ac:picMkLst>
        </pc:picChg>
        <pc:cxnChg chg="mod">
          <ac:chgData name="Toby Donaldson" userId="2e6e5431-bb17-4c41-9985-d39c50d83c73" providerId="ADAL" clId="{B9F33DEE-EC52-4B89-A8C8-427ED27EC638}" dt="2024-09-15T22:03:01.091" v="928" actId="1076"/>
          <ac:cxnSpMkLst>
            <pc:docMk/>
            <pc:sldMk cId="296669545" sldId="261"/>
            <ac:cxnSpMk id="20" creationId="{A6DEECDA-DD86-BC6E-7E2D-122B2D492D75}"/>
          </ac:cxnSpMkLst>
        </pc:cxnChg>
        <pc:cxnChg chg="mod">
          <ac:chgData name="Toby Donaldson" userId="2e6e5431-bb17-4c41-9985-d39c50d83c73" providerId="ADAL" clId="{B9F33DEE-EC52-4B89-A8C8-427ED27EC638}" dt="2024-09-15T22:03:01.091" v="928" actId="1076"/>
          <ac:cxnSpMkLst>
            <pc:docMk/>
            <pc:sldMk cId="296669545" sldId="261"/>
            <ac:cxnSpMk id="26" creationId="{18A4F0CD-BEE7-ED70-8719-C264B40A0538}"/>
          </ac:cxnSpMkLst>
        </pc:cxnChg>
      </pc:sldChg>
      <pc:sldChg chg="addSp delSp modSp add mod ord">
        <pc:chgData name="Toby Donaldson" userId="2e6e5431-bb17-4c41-9985-d39c50d83c73" providerId="ADAL" clId="{B9F33DEE-EC52-4B89-A8C8-427ED27EC638}" dt="2024-09-15T22:41:28.803" v="3431" actId="11529"/>
        <pc:sldMkLst>
          <pc:docMk/>
          <pc:sldMk cId="1426591584" sldId="262"/>
        </pc:sldMkLst>
        <pc:spChg chg="add mod">
          <ac:chgData name="Toby Donaldson" userId="2e6e5431-bb17-4c41-9985-d39c50d83c73" providerId="ADAL" clId="{B9F33DEE-EC52-4B89-A8C8-427ED27EC638}" dt="2024-09-15T22:08:50.818" v="1360"/>
          <ac:spMkLst>
            <pc:docMk/>
            <pc:sldMk cId="1426591584" sldId="262"/>
            <ac:spMk id="2" creationId="{5BDE6FEC-2B0D-129C-0019-47AB01AEBFEA}"/>
          </ac:spMkLst>
        </pc:spChg>
        <pc:spChg chg="add mod">
          <ac:chgData name="Toby Donaldson" userId="2e6e5431-bb17-4c41-9985-d39c50d83c73" providerId="ADAL" clId="{B9F33DEE-EC52-4B89-A8C8-427ED27EC638}" dt="2024-09-15T22:17:36.799" v="1663" actId="1076"/>
          <ac:spMkLst>
            <pc:docMk/>
            <pc:sldMk cId="1426591584" sldId="262"/>
            <ac:spMk id="3" creationId="{6F6CA328-C933-D7F1-3564-D78159741037}"/>
          </ac:spMkLst>
        </pc:spChg>
        <pc:spChg chg="mod topLvl">
          <ac:chgData name="Toby Donaldson" userId="2e6e5431-bb17-4c41-9985-d39c50d83c73" providerId="ADAL" clId="{B9F33DEE-EC52-4B89-A8C8-427ED27EC638}" dt="2024-09-15T22:17:36.799" v="1663" actId="1076"/>
          <ac:spMkLst>
            <pc:docMk/>
            <pc:sldMk cId="1426591584" sldId="262"/>
            <ac:spMk id="5" creationId="{31B88D45-8E57-62FD-AEF7-79C61C6FB2E6}"/>
          </ac:spMkLst>
        </pc:spChg>
        <pc:spChg chg="mod">
          <ac:chgData name="Toby Donaldson" userId="2e6e5431-bb17-4c41-9985-d39c50d83c73" providerId="ADAL" clId="{B9F33DEE-EC52-4B89-A8C8-427ED27EC638}" dt="2024-09-15T22:08:41.487" v="1359" actId="165"/>
          <ac:spMkLst>
            <pc:docMk/>
            <pc:sldMk cId="1426591584" sldId="262"/>
            <ac:spMk id="6" creationId="{070381B3-8ECB-C4C0-2864-E3A6D74892A8}"/>
          </ac:spMkLst>
        </pc:spChg>
        <pc:spChg chg="mod">
          <ac:chgData name="Toby Donaldson" userId="2e6e5431-bb17-4c41-9985-d39c50d83c73" providerId="ADAL" clId="{B9F33DEE-EC52-4B89-A8C8-427ED27EC638}" dt="2024-09-15T22:08:41.487" v="1359" actId="165"/>
          <ac:spMkLst>
            <pc:docMk/>
            <pc:sldMk cId="1426591584" sldId="262"/>
            <ac:spMk id="7" creationId="{B00B5B5F-D42B-7A88-2E2D-FC9988F2C783}"/>
          </ac:spMkLst>
        </pc:spChg>
        <pc:spChg chg="del mod topLvl">
          <ac:chgData name="Toby Donaldson" userId="2e6e5431-bb17-4c41-9985-d39c50d83c73" providerId="ADAL" clId="{B9F33DEE-EC52-4B89-A8C8-427ED27EC638}" dt="2024-09-15T22:08:53.266" v="1361" actId="21"/>
          <ac:spMkLst>
            <pc:docMk/>
            <pc:sldMk cId="1426591584" sldId="262"/>
            <ac:spMk id="8" creationId="{20BD7AF2-6231-9467-624B-9A66E9036667}"/>
          </ac:spMkLst>
        </pc:spChg>
        <pc:spChg chg="mod">
          <ac:chgData name="Toby Donaldson" userId="2e6e5431-bb17-4c41-9985-d39c50d83c73" providerId="ADAL" clId="{B9F33DEE-EC52-4B89-A8C8-427ED27EC638}" dt="2024-09-15T22:08:41.487" v="1359" actId="165"/>
          <ac:spMkLst>
            <pc:docMk/>
            <pc:sldMk cId="1426591584" sldId="262"/>
            <ac:spMk id="9" creationId="{8D409C56-D16B-9D60-A28F-140EDC33F944}"/>
          </ac:spMkLst>
        </pc:spChg>
        <pc:spChg chg="mod">
          <ac:chgData name="Toby Donaldson" userId="2e6e5431-bb17-4c41-9985-d39c50d83c73" providerId="ADAL" clId="{B9F33DEE-EC52-4B89-A8C8-427ED27EC638}" dt="2024-09-15T22:08:41.487" v="1359" actId="165"/>
          <ac:spMkLst>
            <pc:docMk/>
            <pc:sldMk cId="1426591584" sldId="262"/>
            <ac:spMk id="11" creationId="{CE410A48-605E-D626-5F55-DCE88E37207B}"/>
          </ac:spMkLst>
        </pc:spChg>
        <pc:spChg chg="add mod">
          <ac:chgData name="Toby Donaldson" userId="2e6e5431-bb17-4c41-9985-d39c50d83c73" providerId="ADAL" clId="{B9F33DEE-EC52-4B89-A8C8-427ED27EC638}" dt="2024-09-15T22:17:36.799" v="1663" actId="1076"/>
          <ac:spMkLst>
            <pc:docMk/>
            <pc:sldMk cId="1426591584" sldId="262"/>
            <ac:spMk id="12" creationId="{3612BEC3-EBE9-0A8D-F0EF-AACD17B1F70F}"/>
          </ac:spMkLst>
        </pc:spChg>
        <pc:spChg chg="mod">
          <ac:chgData name="Toby Donaldson" userId="2e6e5431-bb17-4c41-9985-d39c50d83c73" providerId="ADAL" clId="{B9F33DEE-EC52-4B89-A8C8-427ED27EC638}" dt="2024-09-15T22:08:41.487" v="1359" actId="165"/>
          <ac:spMkLst>
            <pc:docMk/>
            <pc:sldMk cId="1426591584" sldId="262"/>
            <ac:spMk id="14" creationId="{B1EB3134-D8A8-CAAB-AE7A-EA44B6859B3F}"/>
          </ac:spMkLst>
        </pc:spChg>
        <pc:spChg chg="mod">
          <ac:chgData name="Toby Donaldson" userId="2e6e5431-bb17-4c41-9985-d39c50d83c73" providerId="ADAL" clId="{B9F33DEE-EC52-4B89-A8C8-427ED27EC638}" dt="2024-09-15T22:08:41.487" v="1359" actId="165"/>
          <ac:spMkLst>
            <pc:docMk/>
            <pc:sldMk cId="1426591584" sldId="262"/>
            <ac:spMk id="15" creationId="{7709DDE2-385E-5089-30FB-920A0B0F27A3}"/>
          </ac:spMkLst>
        </pc:spChg>
        <pc:spChg chg="add mod">
          <ac:chgData name="Toby Donaldson" userId="2e6e5431-bb17-4c41-9985-d39c50d83c73" providerId="ADAL" clId="{B9F33DEE-EC52-4B89-A8C8-427ED27EC638}" dt="2024-09-15T22:17:36.799" v="1663" actId="1076"/>
          <ac:spMkLst>
            <pc:docMk/>
            <pc:sldMk cId="1426591584" sldId="262"/>
            <ac:spMk id="17" creationId="{E74F9A56-F678-29DE-CFAA-F8F9172A646B}"/>
          </ac:spMkLst>
        </pc:spChg>
        <pc:spChg chg="del mod topLvl">
          <ac:chgData name="Toby Donaldson" userId="2e6e5431-bb17-4c41-9985-d39c50d83c73" providerId="ADAL" clId="{B9F33DEE-EC52-4B89-A8C8-427ED27EC638}" dt="2024-09-15T22:08:53.266" v="1361" actId="21"/>
          <ac:spMkLst>
            <pc:docMk/>
            <pc:sldMk cId="1426591584" sldId="262"/>
            <ac:spMk id="18" creationId="{4974C57B-6738-A480-36E1-BF34EF9C79F1}"/>
          </ac:spMkLst>
        </pc:spChg>
        <pc:spChg chg="add mod">
          <ac:chgData name="Toby Donaldson" userId="2e6e5431-bb17-4c41-9985-d39c50d83c73" providerId="ADAL" clId="{B9F33DEE-EC52-4B89-A8C8-427ED27EC638}" dt="2024-09-15T22:17:36.799" v="1663" actId="1076"/>
          <ac:spMkLst>
            <pc:docMk/>
            <pc:sldMk cId="1426591584" sldId="262"/>
            <ac:spMk id="19" creationId="{D01305CC-6DC5-B501-39E1-0F6EEF1468CA}"/>
          </ac:spMkLst>
        </pc:spChg>
        <pc:spChg chg="add mod">
          <ac:chgData name="Toby Donaldson" userId="2e6e5431-bb17-4c41-9985-d39c50d83c73" providerId="ADAL" clId="{B9F33DEE-EC52-4B89-A8C8-427ED27EC638}" dt="2024-09-15T22:17:36.799" v="1663" actId="1076"/>
          <ac:spMkLst>
            <pc:docMk/>
            <pc:sldMk cId="1426591584" sldId="262"/>
            <ac:spMk id="20" creationId="{37978A68-37FE-9AE1-2DC2-50FB0EB6437E}"/>
          </ac:spMkLst>
        </pc:spChg>
        <pc:spChg chg="add mod">
          <ac:chgData name="Toby Donaldson" userId="2e6e5431-bb17-4c41-9985-d39c50d83c73" providerId="ADAL" clId="{B9F33DEE-EC52-4B89-A8C8-427ED27EC638}" dt="2024-09-15T22:17:36.799" v="1663" actId="1076"/>
          <ac:spMkLst>
            <pc:docMk/>
            <pc:sldMk cId="1426591584" sldId="262"/>
            <ac:spMk id="21" creationId="{A00FE7AC-A6CA-23B3-E2D9-70744B5FC616}"/>
          </ac:spMkLst>
        </pc:spChg>
        <pc:spChg chg="add mod">
          <ac:chgData name="Toby Donaldson" userId="2e6e5431-bb17-4c41-9985-d39c50d83c73" providerId="ADAL" clId="{B9F33DEE-EC52-4B89-A8C8-427ED27EC638}" dt="2024-09-15T22:20:33.760" v="1913" actId="12789"/>
          <ac:spMkLst>
            <pc:docMk/>
            <pc:sldMk cId="1426591584" sldId="262"/>
            <ac:spMk id="22" creationId="{57C99A9E-11C3-38CB-A9F2-795D4B2BEBAD}"/>
          </ac:spMkLst>
        </pc:spChg>
        <pc:spChg chg="add mod">
          <ac:chgData name="Toby Donaldson" userId="2e6e5431-bb17-4c41-9985-d39c50d83c73" providerId="ADAL" clId="{B9F33DEE-EC52-4B89-A8C8-427ED27EC638}" dt="2024-09-15T22:20:33.760" v="1913" actId="12789"/>
          <ac:spMkLst>
            <pc:docMk/>
            <pc:sldMk cId="1426591584" sldId="262"/>
            <ac:spMk id="23" creationId="{C05BEE46-0113-A494-B8B2-BD73EDD3DCCE}"/>
          </ac:spMkLst>
        </pc:spChg>
        <pc:spChg chg="add mod">
          <ac:chgData name="Toby Donaldson" userId="2e6e5431-bb17-4c41-9985-d39c50d83c73" providerId="ADAL" clId="{B9F33DEE-EC52-4B89-A8C8-427ED27EC638}" dt="2024-09-15T22:19:17.722" v="1885" actId="20577"/>
          <ac:spMkLst>
            <pc:docMk/>
            <pc:sldMk cId="1426591584" sldId="262"/>
            <ac:spMk id="24" creationId="{EBADFB72-AD99-6846-E96D-DA750ABBDB49}"/>
          </ac:spMkLst>
        </pc:spChg>
        <pc:spChg chg="add mod">
          <ac:chgData name="Toby Donaldson" userId="2e6e5431-bb17-4c41-9985-d39c50d83c73" providerId="ADAL" clId="{B9F33DEE-EC52-4B89-A8C8-427ED27EC638}" dt="2024-09-15T22:19:47.982" v="1908" actId="20577"/>
          <ac:spMkLst>
            <pc:docMk/>
            <pc:sldMk cId="1426591584" sldId="262"/>
            <ac:spMk id="25" creationId="{52CAF4C3-66F4-E622-B5BC-3280EDD90817}"/>
          </ac:spMkLst>
        </pc:spChg>
        <pc:spChg chg="mod topLvl">
          <ac:chgData name="Toby Donaldson" userId="2e6e5431-bb17-4c41-9985-d39c50d83c73" providerId="ADAL" clId="{B9F33DEE-EC52-4B89-A8C8-427ED27EC638}" dt="2024-09-15T22:17:36.799" v="1663" actId="1076"/>
          <ac:spMkLst>
            <pc:docMk/>
            <pc:sldMk cId="1426591584" sldId="262"/>
            <ac:spMk id="31" creationId="{3E7C6BDF-914F-273C-A732-BD72CA1F5A5F}"/>
          </ac:spMkLst>
        </pc:spChg>
        <pc:spChg chg="add del mod">
          <ac:chgData name="Toby Donaldson" userId="2e6e5431-bb17-4c41-9985-d39c50d83c73" providerId="ADAL" clId="{B9F33DEE-EC52-4B89-A8C8-427ED27EC638}" dt="2024-09-15T22:21:26.844" v="2059" actId="21"/>
          <ac:spMkLst>
            <pc:docMk/>
            <pc:sldMk cId="1426591584" sldId="262"/>
            <ac:spMk id="34" creationId="{686DF862-35A1-0000-B22F-380C6943172E}"/>
          </ac:spMkLst>
        </pc:spChg>
        <pc:spChg chg="add mod">
          <ac:chgData name="Toby Donaldson" userId="2e6e5431-bb17-4c41-9985-d39c50d83c73" providerId="ADAL" clId="{B9F33DEE-EC52-4B89-A8C8-427ED27EC638}" dt="2024-09-15T22:27:18.164" v="2526" actId="20577"/>
          <ac:spMkLst>
            <pc:docMk/>
            <pc:sldMk cId="1426591584" sldId="262"/>
            <ac:spMk id="35" creationId="{98FA6560-1BAF-6EFD-ABD3-CB22E2B03C98}"/>
          </ac:spMkLst>
        </pc:spChg>
        <pc:grpChg chg="del mod topLvl">
          <ac:chgData name="Toby Donaldson" userId="2e6e5431-bb17-4c41-9985-d39c50d83c73" providerId="ADAL" clId="{B9F33DEE-EC52-4B89-A8C8-427ED27EC638}" dt="2024-09-15T22:08:53.266" v="1361" actId="21"/>
          <ac:grpSpMkLst>
            <pc:docMk/>
            <pc:sldMk cId="1426591584" sldId="262"/>
            <ac:grpSpMk id="10" creationId="{04BABEC9-26A1-8927-D4BE-3905793EAF3C}"/>
          </ac:grpSpMkLst>
        </pc:grpChg>
        <pc:grpChg chg="del mod topLvl">
          <ac:chgData name="Toby Donaldson" userId="2e6e5431-bb17-4c41-9985-d39c50d83c73" providerId="ADAL" clId="{B9F33DEE-EC52-4B89-A8C8-427ED27EC638}" dt="2024-09-15T22:08:53.266" v="1361" actId="21"/>
          <ac:grpSpMkLst>
            <pc:docMk/>
            <pc:sldMk cId="1426591584" sldId="262"/>
            <ac:grpSpMk id="13" creationId="{4009F340-E0C5-4C16-9EC0-D7200C5BF59D}"/>
          </ac:grpSpMkLst>
        </pc:grpChg>
        <pc:grpChg chg="del mod topLvl">
          <ac:chgData name="Toby Donaldson" userId="2e6e5431-bb17-4c41-9985-d39c50d83c73" providerId="ADAL" clId="{B9F33DEE-EC52-4B89-A8C8-427ED27EC638}" dt="2024-09-15T22:08:53.266" v="1361" actId="21"/>
          <ac:grpSpMkLst>
            <pc:docMk/>
            <pc:sldMk cId="1426591584" sldId="262"/>
            <ac:grpSpMk id="16" creationId="{A43169A7-4379-4BA6-4ACF-24B47C969791}"/>
          </ac:grpSpMkLst>
        </pc:grpChg>
        <pc:grpChg chg="del">
          <ac:chgData name="Toby Donaldson" userId="2e6e5431-bb17-4c41-9985-d39c50d83c73" providerId="ADAL" clId="{B9F33DEE-EC52-4B89-A8C8-427ED27EC638}" dt="2024-09-15T22:08:41.487" v="1359" actId="165"/>
          <ac:grpSpMkLst>
            <pc:docMk/>
            <pc:sldMk cId="1426591584" sldId="262"/>
            <ac:grpSpMk id="32" creationId="{609F6DAF-69E0-4240-4CB0-A656E8166D93}"/>
          </ac:grpSpMkLst>
        </pc:grpChg>
        <pc:cxnChg chg="add mod">
          <ac:chgData name="Toby Donaldson" userId="2e6e5431-bb17-4c41-9985-d39c50d83c73" providerId="ADAL" clId="{B9F33DEE-EC52-4B89-A8C8-427ED27EC638}" dt="2024-09-15T22:20:33.760" v="1913" actId="12789"/>
          <ac:cxnSpMkLst>
            <pc:docMk/>
            <pc:sldMk cId="1426591584" sldId="262"/>
            <ac:cxnSpMk id="27" creationId="{38FA59B6-9B66-CBAD-D39B-161695BC761C}"/>
          </ac:cxnSpMkLst>
        </pc:cxnChg>
        <pc:cxnChg chg="add del">
          <ac:chgData name="Toby Donaldson" userId="2e6e5431-bb17-4c41-9985-d39c50d83c73" providerId="ADAL" clId="{B9F33DEE-EC52-4B89-A8C8-427ED27EC638}" dt="2024-09-15T22:20:20.825" v="1911" actId="11529"/>
          <ac:cxnSpMkLst>
            <pc:docMk/>
            <pc:sldMk cId="1426591584" sldId="262"/>
            <ac:cxnSpMk id="29" creationId="{44A86B16-E5E0-4DA1-6ABC-759FB104A849}"/>
          </ac:cxnSpMkLst>
        </pc:cxnChg>
        <pc:cxnChg chg="add mod">
          <ac:chgData name="Toby Donaldson" userId="2e6e5431-bb17-4c41-9985-d39c50d83c73" providerId="ADAL" clId="{B9F33DEE-EC52-4B89-A8C8-427ED27EC638}" dt="2024-09-15T22:20:33.760" v="1913" actId="12789"/>
          <ac:cxnSpMkLst>
            <pc:docMk/>
            <pc:sldMk cId="1426591584" sldId="262"/>
            <ac:cxnSpMk id="33" creationId="{91E9CB9C-8FEA-04EA-C9DD-ED1A69115C24}"/>
          </ac:cxnSpMkLst>
        </pc:cxnChg>
        <pc:cxnChg chg="add">
          <ac:chgData name="Toby Donaldson" userId="2e6e5431-bb17-4c41-9985-d39c50d83c73" providerId="ADAL" clId="{B9F33DEE-EC52-4B89-A8C8-427ED27EC638}" dt="2024-09-15T22:41:28.803" v="3431" actId="11529"/>
          <ac:cxnSpMkLst>
            <pc:docMk/>
            <pc:sldMk cId="1426591584" sldId="262"/>
            <ac:cxnSpMk id="37" creationId="{42ED4367-9997-7FDB-F18C-E34E20568968}"/>
          </ac:cxnSpMkLst>
        </pc:cxnChg>
      </pc:sldChg>
      <pc:sldChg chg="new del">
        <pc:chgData name="Toby Donaldson" userId="2e6e5431-bb17-4c41-9985-d39c50d83c73" providerId="ADAL" clId="{B9F33DEE-EC52-4B89-A8C8-427ED27EC638}" dt="2024-09-15T22:17:03.135" v="1646" actId="2696"/>
        <pc:sldMkLst>
          <pc:docMk/>
          <pc:sldMk cId="1833114857" sldId="263"/>
        </pc:sldMkLst>
      </pc:sldChg>
      <pc:sldChg chg="addSp delSp modSp add mod">
        <pc:chgData name="Toby Donaldson" userId="2e6e5431-bb17-4c41-9985-d39c50d83c73" providerId="ADAL" clId="{B9F33DEE-EC52-4B89-A8C8-427ED27EC638}" dt="2024-09-16T01:09:14.647" v="4604" actId="1076"/>
        <pc:sldMkLst>
          <pc:docMk/>
          <pc:sldMk cId="3978292670" sldId="263"/>
        </pc:sldMkLst>
        <pc:spChg chg="add mod">
          <ac:chgData name="Toby Donaldson" userId="2e6e5431-bb17-4c41-9985-d39c50d83c73" providerId="ADAL" clId="{B9F33DEE-EC52-4B89-A8C8-427ED27EC638}" dt="2024-09-15T22:23:49.009" v="2205" actId="20577"/>
          <ac:spMkLst>
            <pc:docMk/>
            <pc:sldMk cId="3978292670" sldId="263"/>
            <ac:spMk id="2" creationId="{02E510AA-5447-C5C0-7073-77B1B19CE931}"/>
          </ac:spMkLst>
        </pc:spChg>
        <pc:spChg chg="del">
          <ac:chgData name="Toby Donaldson" userId="2e6e5431-bb17-4c41-9985-d39c50d83c73" providerId="ADAL" clId="{B9F33DEE-EC52-4B89-A8C8-427ED27EC638}" dt="2024-09-15T22:21:51.078" v="2061" actId="21"/>
          <ac:spMkLst>
            <pc:docMk/>
            <pc:sldMk cId="3978292670" sldId="263"/>
            <ac:spMk id="3" creationId="{6F6CA328-C933-D7F1-3564-D78159741037}"/>
          </ac:spMkLst>
        </pc:spChg>
        <pc:spChg chg="del">
          <ac:chgData name="Toby Donaldson" userId="2e6e5431-bb17-4c41-9985-d39c50d83c73" providerId="ADAL" clId="{B9F33DEE-EC52-4B89-A8C8-427ED27EC638}" dt="2024-09-15T22:27:34.286" v="2527" actId="21"/>
          <ac:spMkLst>
            <pc:docMk/>
            <pc:sldMk cId="3978292670" sldId="263"/>
            <ac:spMk id="5" creationId="{31B88D45-8E57-62FD-AEF7-79C61C6FB2E6}"/>
          </ac:spMkLst>
        </pc:spChg>
        <pc:spChg chg="add mod">
          <ac:chgData name="Toby Donaldson" userId="2e6e5431-bb17-4c41-9985-d39c50d83c73" providerId="ADAL" clId="{B9F33DEE-EC52-4B89-A8C8-427ED27EC638}" dt="2024-09-16T01:08:14.984" v="4520" actId="1076"/>
          <ac:spMkLst>
            <pc:docMk/>
            <pc:sldMk cId="3978292670" sldId="263"/>
            <ac:spMk id="8" creationId="{6B86AF8E-A310-DE7B-185B-43D06383F58D}"/>
          </ac:spMkLst>
        </pc:spChg>
        <pc:spChg chg="del">
          <ac:chgData name="Toby Donaldson" userId="2e6e5431-bb17-4c41-9985-d39c50d83c73" providerId="ADAL" clId="{B9F33DEE-EC52-4B89-A8C8-427ED27EC638}" dt="2024-09-15T22:21:51.078" v="2061" actId="21"/>
          <ac:spMkLst>
            <pc:docMk/>
            <pc:sldMk cId="3978292670" sldId="263"/>
            <ac:spMk id="12" creationId="{3612BEC3-EBE9-0A8D-F0EF-AACD17B1F70F}"/>
          </ac:spMkLst>
        </pc:spChg>
        <pc:spChg chg="add mod">
          <ac:chgData name="Toby Donaldson" userId="2e6e5431-bb17-4c41-9985-d39c50d83c73" providerId="ADAL" clId="{B9F33DEE-EC52-4B89-A8C8-427ED27EC638}" dt="2024-09-16T01:09:14.647" v="4604" actId="1076"/>
          <ac:spMkLst>
            <pc:docMk/>
            <pc:sldMk cId="3978292670" sldId="263"/>
            <ac:spMk id="14" creationId="{DE1FFE3D-3397-C9FB-3F32-0C800C8B4336}"/>
          </ac:spMkLst>
        </pc:spChg>
        <pc:spChg chg="del">
          <ac:chgData name="Toby Donaldson" userId="2e6e5431-bb17-4c41-9985-d39c50d83c73" providerId="ADAL" clId="{B9F33DEE-EC52-4B89-A8C8-427ED27EC638}" dt="2024-09-15T22:21:51.078" v="2061" actId="21"/>
          <ac:spMkLst>
            <pc:docMk/>
            <pc:sldMk cId="3978292670" sldId="263"/>
            <ac:spMk id="17" creationId="{E74F9A56-F678-29DE-CFAA-F8F9172A646B}"/>
          </ac:spMkLst>
        </pc:spChg>
        <pc:spChg chg="del">
          <ac:chgData name="Toby Donaldson" userId="2e6e5431-bb17-4c41-9985-d39c50d83c73" providerId="ADAL" clId="{B9F33DEE-EC52-4B89-A8C8-427ED27EC638}" dt="2024-09-15T22:21:51.078" v="2061" actId="21"/>
          <ac:spMkLst>
            <pc:docMk/>
            <pc:sldMk cId="3978292670" sldId="263"/>
            <ac:spMk id="19" creationId="{D01305CC-6DC5-B501-39E1-0F6EEF1468CA}"/>
          </ac:spMkLst>
        </pc:spChg>
        <pc:spChg chg="del mod">
          <ac:chgData name="Toby Donaldson" userId="2e6e5431-bb17-4c41-9985-d39c50d83c73" providerId="ADAL" clId="{B9F33DEE-EC52-4B89-A8C8-427ED27EC638}" dt="2024-09-15T22:24:10.524" v="2218" actId="21"/>
          <ac:spMkLst>
            <pc:docMk/>
            <pc:sldMk cId="3978292670" sldId="263"/>
            <ac:spMk id="20" creationId="{37978A68-37FE-9AE1-2DC2-50FB0EB6437E}"/>
          </ac:spMkLst>
        </pc:spChg>
        <pc:spChg chg="del">
          <ac:chgData name="Toby Donaldson" userId="2e6e5431-bb17-4c41-9985-d39c50d83c73" providerId="ADAL" clId="{B9F33DEE-EC52-4B89-A8C8-427ED27EC638}" dt="2024-09-15T22:21:54.650" v="2062" actId="21"/>
          <ac:spMkLst>
            <pc:docMk/>
            <pc:sldMk cId="3978292670" sldId="263"/>
            <ac:spMk id="21" creationId="{A00FE7AC-A6CA-23B3-E2D9-70744B5FC616}"/>
          </ac:spMkLst>
        </pc:spChg>
        <pc:spChg chg="mod">
          <ac:chgData name="Toby Donaldson" userId="2e6e5431-bb17-4c41-9985-d39c50d83c73" providerId="ADAL" clId="{B9F33DEE-EC52-4B89-A8C8-427ED27EC638}" dt="2024-09-15T22:27:40.154" v="2528" actId="1076"/>
          <ac:spMkLst>
            <pc:docMk/>
            <pc:sldMk cId="3978292670" sldId="263"/>
            <ac:spMk id="31" creationId="{3E7C6BDF-914F-273C-A732-BD72CA1F5A5F}"/>
          </ac:spMkLst>
        </pc:spChg>
        <pc:graphicFrameChg chg="add mod modGraphic">
          <ac:chgData name="Toby Donaldson" userId="2e6e5431-bb17-4c41-9985-d39c50d83c73" providerId="ADAL" clId="{B9F33DEE-EC52-4B89-A8C8-427ED27EC638}" dt="2024-09-15T22:28:20" v="2568" actId="5793"/>
          <ac:graphicFrameMkLst>
            <pc:docMk/>
            <pc:sldMk cId="3978292670" sldId="263"/>
            <ac:graphicFrameMk id="6" creationId="{9AD784A8-04B5-BB9B-1CBE-E9214CA1CA45}"/>
          </ac:graphicFrameMkLst>
        </pc:graphicFrameChg>
        <pc:cxnChg chg="add mod">
          <ac:chgData name="Toby Donaldson" userId="2e6e5431-bb17-4c41-9985-d39c50d83c73" providerId="ADAL" clId="{B9F33DEE-EC52-4B89-A8C8-427ED27EC638}" dt="2024-09-15T22:41:39.141" v="3432"/>
          <ac:cxnSpMkLst>
            <pc:docMk/>
            <pc:sldMk cId="3978292670" sldId="263"/>
            <ac:cxnSpMk id="7" creationId="{03CAF2D1-B867-DA50-A0AE-803CCC10F667}"/>
          </ac:cxnSpMkLst>
        </pc:cxnChg>
        <pc:cxnChg chg="add mod">
          <ac:chgData name="Toby Donaldson" userId="2e6e5431-bb17-4c41-9985-d39c50d83c73" providerId="ADAL" clId="{B9F33DEE-EC52-4B89-A8C8-427ED27EC638}" dt="2024-09-16T01:08:14.984" v="4520" actId="1076"/>
          <ac:cxnSpMkLst>
            <pc:docMk/>
            <pc:sldMk cId="3978292670" sldId="263"/>
            <ac:cxnSpMk id="9" creationId="{DF81CD43-95A1-FB5B-3361-286D2B614C77}"/>
          </ac:cxnSpMkLst>
        </pc:cxnChg>
      </pc:sldChg>
      <pc:sldChg chg="addSp delSp modSp add mod">
        <pc:chgData name="Toby Donaldson" userId="2e6e5431-bb17-4c41-9985-d39c50d83c73" providerId="ADAL" clId="{B9F33DEE-EC52-4B89-A8C8-427ED27EC638}" dt="2024-09-15T22:41:51.323" v="3433" actId="14100"/>
        <pc:sldMkLst>
          <pc:docMk/>
          <pc:sldMk cId="2698651436" sldId="264"/>
        </pc:sldMkLst>
        <pc:spChg chg="del">
          <ac:chgData name="Toby Donaldson" userId="2e6e5431-bb17-4c41-9985-d39c50d83c73" providerId="ADAL" clId="{B9F33DEE-EC52-4B89-A8C8-427ED27EC638}" dt="2024-09-15T22:29:11.612" v="2577" actId="21"/>
          <ac:spMkLst>
            <pc:docMk/>
            <pc:sldMk cId="2698651436" sldId="264"/>
            <ac:spMk id="2" creationId="{02E510AA-5447-C5C0-7073-77B1B19CE931}"/>
          </ac:spMkLst>
        </pc:spChg>
        <pc:spChg chg="add mod topLvl">
          <ac:chgData name="Toby Donaldson" userId="2e6e5431-bb17-4c41-9985-d39c50d83c73" providerId="ADAL" clId="{B9F33DEE-EC52-4B89-A8C8-427ED27EC638}" dt="2024-09-15T22:32:34.890" v="2902" actId="165"/>
          <ac:spMkLst>
            <pc:docMk/>
            <pc:sldMk cId="2698651436" sldId="264"/>
            <ac:spMk id="3" creationId="{239BABC7-A969-EC44-5606-A77663CB8994}"/>
          </ac:spMkLst>
        </pc:spChg>
        <pc:spChg chg="add mod">
          <ac:chgData name="Toby Donaldson" userId="2e6e5431-bb17-4c41-9985-d39c50d83c73" providerId="ADAL" clId="{B9F33DEE-EC52-4B89-A8C8-427ED27EC638}" dt="2024-09-15T22:29:09.368" v="2576"/>
          <ac:spMkLst>
            <pc:docMk/>
            <pc:sldMk cId="2698651436" sldId="264"/>
            <ac:spMk id="5" creationId="{C05BEE46-0113-A494-B8B2-BD73EDD3DCCE}"/>
          </ac:spMkLst>
        </pc:spChg>
        <pc:spChg chg="add mod">
          <ac:chgData name="Toby Donaldson" userId="2e6e5431-bb17-4c41-9985-d39c50d83c73" providerId="ADAL" clId="{B9F33DEE-EC52-4B89-A8C8-427ED27EC638}" dt="2024-09-15T22:29:09.368" v="2576"/>
          <ac:spMkLst>
            <pc:docMk/>
            <pc:sldMk cId="2698651436" sldId="264"/>
            <ac:spMk id="7" creationId="{52CAF4C3-66F4-E622-B5BC-3280EDD90817}"/>
          </ac:spMkLst>
        </pc:spChg>
        <pc:spChg chg="add mod topLvl">
          <ac:chgData name="Toby Donaldson" userId="2e6e5431-bb17-4c41-9985-d39c50d83c73" providerId="ADAL" clId="{B9F33DEE-EC52-4B89-A8C8-427ED27EC638}" dt="2024-09-15T22:36:38.675" v="3073" actId="20577"/>
          <ac:spMkLst>
            <pc:docMk/>
            <pc:sldMk cId="2698651436" sldId="264"/>
            <ac:spMk id="8" creationId="{B6D5C3F5-F2D2-7E13-0191-2A3084FC8C7A}"/>
          </ac:spMkLst>
        </pc:spChg>
        <pc:spChg chg="add del mod">
          <ac:chgData name="Toby Donaldson" userId="2e6e5431-bb17-4c41-9985-d39c50d83c73" providerId="ADAL" clId="{B9F33DEE-EC52-4B89-A8C8-427ED27EC638}" dt="2024-09-15T22:30:35.654" v="2741" actId="21"/>
          <ac:spMkLst>
            <pc:docMk/>
            <pc:sldMk cId="2698651436" sldId="264"/>
            <ac:spMk id="9" creationId="{119F7A9B-E05D-DC56-B19E-38E5F28A038D}"/>
          </ac:spMkLst>
        </pc:spChg>
        <pc:spChg chg="add mod">
          <ac:chgData name="Toby Donaldson" userId="2e6e5431-bb17-4c41-9985-d39c50d83c73" providerId="ADAL" clId="{B9F33DEE-EC52-4B89-A8C8-427ED27EC638}" dt="2024-09-15T22:33:02.142" v="2908" actId="1076"/>
          <ac:spMkLst>
            <pc:docMk/>
            <pc:sldMk cId="2698651436" sldId="264"/>
            <ac:spMk id="14" creationId="{8AA89E6A-FE92-C5CE-C549-5969C0ADB8DA}"/>
          </ac:spMkLst>
        </pc:spChg>
        <pc:spChg chg="del">
          <ac:chgData name="Toby Donaldson" userId="2e6e5431-bb17-4c41-9985-d39c50d83c73" providerId="ADAL" clId="{B9F33DEE-EC52-4B89-A8C8-427ED27EC638}" dt="2024-09-15T22:29:04.211" v="2574" actId="21"/>
          <ac:spMkLst>
            <pc:docMk/>
            <pc:sldMk cId="2698651436" sldId="264"/>
            <ac:spMk id="22" creationId="{57C99A9E-11C3-38CB-A9F2-795D4B2BEBAD}"/>
          </ac:spMkLst>
        </pc:spChg>
        <pc:spChg chg="del">
          <ac:chgData name="Toby Donaldson" userId="2e6e5431-bb17-4c41-9985-d39c50d83c73" providerId="ADAL" clId="{B9F33DEE-EC52-4B89-A8C8-427ED27EC638}" dt="2024-09-15T22:29:08.452" v="2575" actId="21"/>
          <ac:spMkLst>
            <pc:docMk/>
            <pc:sldMk cId="2698651436" sldId="264"/>
            <ac:spMk id="23" creationId="{C05BEE46-0113-A494-B8B2-BD73EDD3DCCE}"/>
          </ac:spMkLst>
        </pc:spChg>
        <pc:spChg chg="del">
          <ac:chgData name="Toby Donaldson" userId="2e6e5431-bb17-4c41-9985-d39c50d83c73" providerId="ADAL" clId="{B9F33DEE-EC52-4B89-A8C8-427ED27EC638}" dt="2024-09-15T22:29:04.211" v="2574" actId="21"/>
          <ac:spMkLst>
            <pc:docMk/>
            <pc:sldMk cId="2698651436" sldId="264"/>
            <ac:spMk id="24" creationId="{EBADFB72-AD99-6846-E96D-DA750ABBDB49}"/>
          </ac:spMkLst>
        </pc:spChg>
        <pc:spChg chg="del">
          <ac:chgData name="Toby Donaldson" userId="2e6e5431-bb17-4c41-9985-d39c50d83c73" providerId="ADAL" clId="{B9F33DEE-EC52-4B89-A8C8-427ED27EC638}" dt="2024-09-15T22:29:08.452" v="2575" actId="21"/>
          <ac:spMkLst>
            <pc:docMk/>
            <pc:sldMk cId="2698651436" sldId="264"/>
            <ac:spMk id="25" creationId="{52CAF4C3-66F4-E622-B5BC-3280EDD90817}"/>
          </ac:spMkLst>
        </pc:spChg>
        <pc:spChg chg="add del mod">
          <ac:chgData name="Toby Donaldson" userId="2e6e5431-bb17-4c41-9985-d39c50d83c73" providerId="ADAL" clId="{B9F33DEE-EC52-4B89-A8C8-427ED27EC638}" dt="2024-09-15T22:40:39.881" v="3426" actId="21"/>
          <ac:spMkLst>
            <pc:docMk/>
            <pc:sldMk cId="2698651436" sldId="264"/>
            <ac:spMk id="32" creationId="{C2B00A82-D3D5-66B8-5942-9578D48BBD93}"/>
          </ac:spMkLst>
        </pc:spChg>
        <pc:spChg chg="add mod">
          <ac:chgData name="Toby Donaldson" userId="2e6e5431-bb17-4c41-9985-d39c50d83c73" providerId="ADAL" clId="{B9F33DEE-EC52-4B89-A8C8-427ED27EC638}" dt="2024-09-15T22:40:46.696" v="3427"/>
          <ac:spMkLst>
            <pc:docMk/>
            <pc:sldMk cId="2698651436" sldId="264"/>
            <ac:spMk id="37" creationId="{F83E24E7-6E94-87F4-5F70-468B8718D547}"/>
          </ac:spMkLst>
        </pc:spChg>
        <pc:grpChg chg="add del mod">
          <ac:chgData name="Toby Donaldson" userId="2e6e5431-bb17-4c41-9985-d39c50d83c73" providerId="ADAL" clId="{B9F33DEE-EC52-4B89-A8C8-427ED27EC638}" dt="2024-09-15T22:32:34.890" v="2902" actId="165"/>
          <ac:grpSpMkLst>
            <pc:docMk/>
            <pc:sldMk cId="2698651436" sldId="264"/>
            <ac:grpSpMk id="10" creationId="{6F75DF0F-8A8C-4EA2-8F70-FAD428B74BC9}"/>
          </ac:grpSpMkLst>
        </pc:grpChg>
        <pc:graphicFrameChg chg="modGraphic">
          <ac:chgData name="Toby Donaldson" userId="2e6e5431-bb17-4c41-9985-d39c50d83c73" providerId="ADAL" clId="{B9F33DEE-EC52-4B89-A8C8-427ED27EC638}" dt="2024-09-15T22:28:48.246" v="2571" actId="13926"/>
          <ac:graphicFrameMkLst>
            <pc:docMk/>
            <pc:sldMk cId="2698651436" sldId="264"/>
            <ac:graphicFrameMk id="6" creationId="{9AD784A8-04B5-BB9B-1CBE-E9214CA1CA45}"/>
          </ac:graphicFrameMkLst>
        </pc:graphicFrameChg>
        <pc:cxnChg chg="add mod">
          <ac:chgData name="Toby Donaldson" userId="2e6e5431-bb17-4c41-9985-d39c50d83c73" providerId="ADAL" clId="{B9F33DEE-EC52-4B89-A8C8-427ED27EC638}" dt="2024-09-15T22:32:48.631" v="2905" actId="14100"/>
          <ac:cxnSpMkLst>
            <pc:docMk/>
            <pc:sldMk cId="2698651436" sldId="264"/>
            <ac:cxnSpMk id="12" creationId="{E5EB4656-C24F-54BC-98C0-F4ECD89E9242}"/>
          </ac:cxnSpMkLst>
        </pc:cxnChg>
        <pc:cxnChg chg="add mod">
          <ac:chgData name="Toby Donaldson" userId="2e6e5431-bb17-4c41-9985-d39c50d83c73" providerId="ADAL" clId="{B9F33DEE-EC52-4B89-A8C8-427ED27EC638}" dt="2024-09-15T22:33:02.142" v="2908" actId="1076"/>
          <ac:cxnSpMkLst>
            <pc:docMk/>
            <pc:sldMk cId="2698651436" sldId="264"/>
            <ac:cxnSpMk id="16" creationId="{E977C612-7F76-57C5-6CD3-193C0C0CE232}"/>
          </ac:cxnSpMkLst>
        </pc:cxnChg>
        <pc:cxnChg chg="del mod">
          <ac:chgData name="Toby Donaldson" userId="2e6e5431-bb17-4c41-9985-d39c50d83c73" providerId="ADAL" clId="{B9F33DEE-EC52-4B89-A8C8-427ED27EC638}" dt="2024-09-15T22:29:04.211" v="2574" actId="21"/>
          <ac:cxnSpMkLst>
            <pc:docMk/>
            <pc:sldMk cId="2698651436" sldId="264"/>
            <ac:cxnSpMk id="27" creationId="{38FA59B6-9B66-CBAD-D39B-161695BC761C}"/>
          </ac:cxnSpMkLst>
        </pc:cxnChg>
        <pc:cxnChg chg="add">
          <ac:chgData name="Toby Donaldson" userId="2e6e5431-bb17-4c41-9985-d39c50d83c73" providerId="ADAL" clId="{B9F33DEE-EC52-4B89-A8C8-427ED27EC638}" dt="2024-09-15T22:33:10.804" v="2909" actId="11529"/>
          <ac:cxnSpMkLst>
            <pc:docMk/>
            <pc:sldMk cId="2698651436" sldId="264"/>
            <ac:cxnSpMk id="30" creationId="{FC34CDBD-E674-57F4-06F7-6A017139851B}"/>
          </ac:cxnSpMkLst>
        </pc:cxnChg>
        <pc:cxnChg chg="del mod">
          <ac:chgData name="Toby Donaldson" userId="2e6e5431-bb17-4c41-9985-d39c50d83c73" providerId="ADAL" clId="{B9F33DEE-EC52-4B89-A8C8-427ED27EC638}" dt="2024-09-15T22:29:04.211" v="2574" actId="21"/>
          <ac:cxnSpMkLst>
            <pc:docMk/>
            <pc:sldMk cId="2698651436" sldId="264"/>
            <ac:cxnSpMk id="33" creationId="{91E9CB9C-8FEA-04EA-C9DD-ED1A69115C24}"/>
          </ac:cxnSpMkLst>
        </pc:cxnChg>
        <pc:cxnChg chg="add mod">
          <ac:chgData name="Toby Donaldson" userId="2e6e5431-bb17-4c41-9985-d39c50d83c73" providerId="ADAL" clId="{B9F33DEE-EC52-4B89-A8C8-427ED27EC638}" dt="2024-09-15T22:41:51.323" v="3433" actId="14100"/>
          <ac:cxnSpMkLst>
            <pc:docMk/>
            <pc:sldMk cId="2698651436" sldId="264"/>
            <ac:cxnSpMk id="34" creationId="{B01318F9-CE79-F0CD-8C61-9C4FB077CC3E}"/>
          </ac:cxnSpMkLst>
        </pc:cxnChg>
      </pc:sldChg>
      <pc:sldChg chg="addSp modSp add mod">
        <pc:chgData name="Toby Donaldson" userId="2e6e5431-bb17-4c41-9985-d39c50d83c73" providerId="ADAL" clId="{B9F33DEE-EC52-4B89-A8C8-427ED27EC638}" dt="2024-09-15T22:40:59.350" v="3430" actId="14100"/>
        <pc:sldMkLst>
          <pc:docMk/>
          <pc:sldMk cId="2133653738" sldId="265"/>
        </pc:sldMkLst>
        <pc:spChg chg="add mod">
          <ac:chgData name="Toby Donaldson" userId="2e6e5431-bb17-4c41-9985-d39c50d83c73" providerId="ADAL" clId="{B9F33DEE-EC52-4B89-A8C8-427ED27EC638}" dt="2024-09-15T22:37:16.112" v="3080"/>
          <ac:spMkLst>
            <pc:docMk/>
            <pc:sldMk cId="2133653738" sldId="265"/>
            <ac:spMk id="2" creationId="{AAE7DB2A-32AB-2B40-8C71-7ACA06E0E045}"/>
          </ac:spMkLst>
        </pc:spChg>
        <pc:spChg chg="add mod">
          <ac:chgData name="Toby Donaldson" userId="2e6e5431-bb17-4c41-9985-d39c50d83c73" providerId="ADAL" clId="{B9F33DEE-EC52-4B89-A8C8-427ED27EC638}" dt="2024-09-15T22:39:41.758" v="3411" actId="113"/>
          <ac:spMkLst>
            <pc:docMk/>
            <pc:sldMk cId="2133653738" sldId="265"/>
            <ac:spMk id="5" creationId="{86BDFD06-6E96-8FCF-8E4C-1A740E9B5F37}"/>
          </ac:spMkLst>
        </pc:spChg>
        <pc:spChg chg="add mod">
          <ac:chgData name="Toby Donaldson" userId="2e6e5431-bb17-4c41-9985-d39c50d83c73" providerId="ADAL" clId="{B9F33DEE-EC52-4B89-A8C8-427ED27EC638}" dt="2024-09-15T22:40:19.151" v="3424" actId="20577"/>
          <ac:spMkLst>
            <pc:docMk/>
            <pc:sldMk cId="2133653738" sldId="265"/>
            <ac:spMk id="11" creationId="{38B6C3BE-8122-15E8-589E-47866F092608}"/>
          </ac:spMkLst>
        </pc:spChg>
        <pc:spChg chg="mod">
          <ac:chgData name="Toby Donaldson" userId="2e6e5431-bb17-4c41-9985-d39c50d83c73" providerId="ADAL" clId="{B9F33DEE-EC52-4B89-A8C8-427ED27EC638}" dt="2024-09-15T22:40:33.717" v="3425" actId="1076"/>
          <ac:spMkLst>
            <pc:docMk/>
            <pc:sldMk cId="2133653738" sldId="265"/>
            <ac:spMk id="32" creationId="{C2B00A82-D3D5-66B8-5942-9578D48BBD93}"/>
          </ac:spMkLst>
        </pc:spChg>
        <pc:graphicFrameChg chg="modGraphic">
          <ac:chgData name="Toby Donaldson" userId="2e6e5431-bb17-4c41-9985-d39c50d83c73" providerId="ADAL" clId="{B9F33DEE-EC52-4B89-A8C8-427ED27EC638}" dt="2024-09-15T22:39:59.813" v="3417" actId="20577"/>
          <ac:graphicFrameMkLst>
            <pc:docMk/>
            <pc:sldMk cId="2133653738" sldId="265"/>
            <ac:graphicFrameMk id="6" creationId="{9AD784A8-04B5-BB9B-1CBE-E9214CA1CA45}"/>
          </ac:graphicFrameMkLst>
        </pc:graphicFrameChg>
        <pc:cxnChg chg="add mod">
          <ac:chgData name="Toby Donaldson" userId="2e6e5431-bb17-4c41-9985-d39c50d83c73" providerId="ADAL" clId="{B9F33DEE-EC52-4B89-A8C8-427ED27EC638}" dt="2024-09-15T22:40:59.350" v="3430" actId="14100"/>
          <ac:cxnSpMkLst>
            <pc:docMk/>
            <pc:sldMk cId="2133653738" sldId="265"/>
            <ac:cxnSpMk id="15" creationId="{BF6C79D3-DDCC-F3DD-FC9B-C23FA7BEB2B6}"/>
          </ac:cxnSpMkLst>
        </pc:cxnChg>
        <pc:cxnChg chg="mod">
          <ac:chgData name="Toby Donaldson" userId="2e6e5431-bb17-4c41-9985-d39c50d83c73" providerId="ADAL" clId="{B9F33DEE-EC52-4B89-A8C8-427ED27EC638}" dt="2024-09-15T22:39:50.318" v="3413" actId="14100"/>
          <ac:cxnSpMkLst>
            <pc:docMk/>
            <pc:sldMk cId="2133653738" sldId="265"/>
            <ac:cxnSpMk id="30" creationId="{FC34CDBD-E674-57F4-06F7-6A017139851B}"/>
          </ac:cxnSpMkLst>
        </pc:cxnChg>
        <pc:cxnChg chg="mod">
          <ac:chgData name="Toby Donaldson" userId="2e6e5431-bb17-4c41-9985-d39c50d83c73" providerId="ADAL" clId="{B9F33DEE-EC52-4B89-A8C8-427ED27EC638}" dt="2024-09-15T22:40:33.717" v="3425" actId="1076"/>
          <ac:cxnSpMkLst>
            <pc:docMk/>
            <pc:sldMk cId="2133653738" sldId="265"/>
            <ac:cxnSpMk id="34" creationId="{B01318F9-CE79-F0CD-8C61-9C4FB077CC3E}"/>
          </ac:cxnSpMkLst>
        </pc:cxnChg>
      </pc:sldChg>
      <pc:sldChg chg="addSp delSp modSp add mod">
        <pc:chgData name="Toby Donaldson" userId="2e6e5431-bb17-4c41-9985-d39c50d83c73" providerId="ADAL" clId="{B9F33DEE-EC52-4B89-A8C8-427ED27EC638}" dt="2024-09-15T22:51:37.091" v="4288" actId="14100"/>
        <pc:sldMkLst>
          <pc:docMk/>
          <pc:sldMk cId="1883967527" sldId="266"/>
        </pc:sldMkLst>
        <pc:spChg chg="add mod">
          <ac:chgData name="Toby Donaldson" userId="2e6e5431-bb17-4c41-9985-d39c50d83c73" providerId="ADAL" clId="{B9F33DEE-EC52-4B89-A8C8-427ED27EC638}" dt="2024-09-15T22:43:22.918" v="3606"/>
          <ac:spMkLst>
            <pc:docMk/>
            <pc:sldMk cId="1883967527" sldId="266"/>
            <ac:spMk id="2" creationId="{7C5503AB-0BD0-E81D-4515-A2E69FAD73C3}"/>
          </ac:spMkLst>
        </pc:spChg>
        <pc:spChg chg="del">
          <ac:chgData name="Toby Donaldson" userId="2e6e5431-bb17-4c41-9985-d39c50d83c73" providerId="ADAL" clId="{B9F33DEE-EC52-4B89-A8C8-427ED27EC638}" dt="2024-09-15T22:42:51.973" v="3598" actId="21"/>
          <ac:spMkLst>
            <pc:docMk/>
            <pc:sldMk cId="1883967527" sldId="266"/>
            <ac:spMk id="3" creationId="{239BABC7-A969-EC44-5606-A77663CB8994}"/>
          </ac:spMkLst>
        </pc:spChg>
        <pc:spChg chg="del">
          <ac:chgData name="Toby Donaldson" userId="2e6e5431-bb17-4c41-9985-d39c50d83c73" providerId="ADAL" clId="{B9F33DEE-EC52-4B89-A8C8-427ED27EC638}" dt="2024-09-15T22:42:57.606" v="3599" actId="21"/>
          <ac:spMkLst>
            <pc:docMk/>
            <pc:sldMk cId="1883967527" sldId="266"/>
            <ac:spMk id="5" creationId="{86BDFD06-6E96-8FCF-8E4C-1A740E9B5F37}"/>
          </ac:spMkLst>
        </pc:spChg>
        <pc:spChg chg="add mod">
          <ac:chgData name="Toby Donaldson" userId="2e6e5431-bb17-4c41-9985-d39c50d83c73" providerId="ADAL" clId="{B9F33DEE-EC52-4B89-A8C8-427ED27EC638}" dt="2024-09-15T22:43:48.254" v="3621" actId="1076"/>
          <ac:spMkLst>
            <pc:docMk/>
            <pc:sldMk cId="1883967527" sldId="266"/>
            <ac:spMk id="7" creationId="{836EB894-E65D-1843-26CB-D32402CFEF90}"/>
          </ac:spMkLst>
        </pc:spChg>
        <pc:spChg chg="mod">
          <ac:chgData name="Toby Donaldson" userId="2e6e5431-bb17-4c41-9985-d39c50d83c73" providerId="ADAL" clId="{B9F33DEE-EC52-4B89-A8C8-427ED27EC638}" dt="2024-09-15T22:45:13.219" v="3783" actId="1076"/>
          <ac:spMkLst>
            <pc:docMk/>
            <pc:sldMk cId="1883967527" sldId="266"/>
            <ac:spMk id="8" creationId="{B6D5C3F5-F2D2-7E13-0191-2A3084FC8C7A}"/>
          </ac:spMkLst>
        </pc:spChg>
        <pc:spChg chg="del">
          <ac:chgData name="Toby Donaldson" userId="2e6e5431-bb17-4c41-9985-d39c50d83c73" providerId="ADAL" clId="{B9F33DEE-EC52-4B89-A8C8-427ED27EC638}" dt="2024-09-15T22:43:15.476" v="3605" actId="21"/>
          <ac:spMkLst>
            <pc:docMk/>
            <pc:sldMk cId="1883967527" sldId="266"/>
            <ac:spMk id="11" creationId="{38B6C3BE-8122-15E8-589E-47866F092608}"/>
          </ac:spMkLst>
        </pc:spChg>
        <pc:spChg chg="del">
          <ac:chgData name="Toby Donaldson" userId="2e6e5431-bb17-4c41-9985-d39c50d83c73" providerId="ADAL" clId="{B9F33DEE-EC52-4B89-A8C8-427ED27EC638}" dt="2024-09-15T22:42:57.606" v="3599" actId="21"/>
          <ac:spMkLst>
            <pc:docMk/>
            <pc:sldMk cId="1883967527" sldId="266"/>
            <ac:spMk id="14" creationId="{8AA89E6A-FE92-C5CE-C549-5969C0ADB8DA}"/>
          </ac:spMkLst>
        </pc:spChg>
        <pc:spChg chg="add mod">
          <ac:chgData name="Toby Donaldson" userId="2e6e5431-bb17-4c41-9985-d39c50d83c73" providerId="ADAL" clId="{B9F33DEE-EC52-4B89-A8C8-427ED27EC638}" dt="2024-09-15T22:50:36.392" v="4128" actId="20577"/>
          <ac:spMkLst>
            <pc:docMk/>
            <pc:sldMk cId="1883967527" sldId="266"/>
            <ac:spMk id="18" creationId="{BDC4AF84-1A7C-A40D-3AB5-09E3B8E90CB6}"/>
          </ac:spMkLst>
        </pc:spChg>
        <pc:spChg chg="add mod">
          <ac:chgData name="Toby Donaldson" userId="2e6e5431-bb17-4c41-9985-d39c50d83c73" providerId="ADAL" clId="{B9F33DEE-EC52-4B89-A8C8-427ED27EC638}" dt="2024-09-15T22:51:28.080" v="4285" actId="1076"/>
          <ac:spMkLst>
            <pc:docMk/>
            <pc:sldMk cId="1883967527" sldId="266"/>
            <ac:spMk id="22" creationId="{A7E40DB2-1C94-2C27-DA3C-A358F8432DCC}"/>
          </ac:spMkLst>
        </pc:spChg>
        <pc:spChg chg="del">
          <ac:chgData name="Toby Donaldson" userId="2e6e5431-bb17-4c41-9985-d39c50d83c73" providerId="ADAL" clId="{B9F33DEE-EC52-4B89-A8C8-427ED27EC638}" dt="2024-09-15T22:42:57.606" v="3599" actId="21"/>
          <ac:spMkLst>
            <pc:docMk/>
            <pc:sldMk cId="1883967527" sldId="266"/>
            <ac:spMk id="32" creationId="{C2B00A82-D3D5-66B8-5942-9578D48BBD93}"/>
          </ac:spMkLst>
        </pc:spChg>
        <pc:graphicFrameChg chg="del">
          <ac:chgData name="Toby Donaldson" userId="2e6e5431-bb17-4c41-9985-d39c50d83c73" providerId="ADAL" clId="{B9F33DEE-EC52-4B89-A8C8-427ED27EC638}" dt="2024-09-15T22:43:11.848" v="3604" actId="21"/>
          <ac:graphicFrameMkLst>
            <pc:docMk/>
            <pc:sldMk cId="1883967527" sldId="266"/>
            <ac:graphicFrameMk id="6" creationId="{9AD784A8-04B5-BB9B-1CBE-E9214CA1CA45}"/>
          </ac:graphicFrameMkLst>
        </pc:graphicFrameChg>
        <pc:cxnChg chg="mod">
          <ac:chgData name="Toby Donaldson" userId="2e6e5431-bb17-4c41-9985-d39c50d83c73" providerId="ADAL" clId="{B9F33DEE-EC52-4B89-A8C8-427ED27EC638}" dt="2024-09-15T22:50:36.392" v="4128" actId="20577"/>
          <ac:cxnSpMkLst>
            <pc:docMk/>
            <pc:sldMk cId="1883967527" sldId="266"/>
            <ac:cxnSpMk id="12" creationId="{E5EB4656-C24F-54BC-98C0-F4ECD89E9242}"/>
          </ac:cxnSpMkLst>
        </pc:cxnChg>
        <pc:cxnChg chg="del mod">
          <ac:chgData name="Toby Donaldson" userId="2e6e5431-bb17-4c41-9985-d39c50d83c73" providerId="ADAL" clId="{B9F33DEE-EC52-4B89-A8C8-427ED27EC638}" dt="2024-09-15T22:42:59.918" v="3600" actId="21"/>
          <ac:cxnSpMkLst>
            <pc:docMk/>
            <pc:sldMk cId="1883967527" sldId="266"/>
            <ac:cxnSpMk id="15" creationId="{BF6C79D3-DDCC-F3DD-FC9B-C23FA7BEB2B6}"/>
          </ac:cxnSpMkLst>
        </pc:cxnChg>
        <pc:cxnChg chg="del mod">
          <ac:chgData name="Toby Donaldson" userId="2e6e5431-bb17-4c41-9985-d39c50d83c73" providerId="ADAL" clId="{B9F33DEE-EC52-4B89-A8C8-427ED27EC638}" dt="2024-09-15T22:42:57.606" v="3599" actId="21"/>
          <ac:cxnSpMkLst>
            <pc:docMk/>
            <pc:sldMk cId="1883967527" sldId="266"/>
            <ac:cxnSpMk id="16" creationId="{E977C612-7F76-57C5-6CD3-193C0C0CE232}"/>
          </ac:cxnSpMkLst>
        </pc:cxnChg>
        <pc:cxnChg chg="add mod">
          <ac:chgData name="Toby Donaldson" userId="2e6e5431-bb17-4c41-9985-d39c50d83c73" providerId="ADAL" clId="{B9F33DEE-EC52-4B89-A8C8-427ED27EC638}" dt="2024-09-15T22:51:37.091" v="4288" actId="14100"/>
          <ac:cxnSpMkLst>
            <pc:docMk/>
            <pc:sldMk cId="1883967527" sldId="266"/>
            <ac:cxnSpMk id="23" creationId="{C673D87D-EEC2-B194-C90B-F9E57D8D1DF8}"/>
          </ac:cxnSpMkLst>
        </pc:cxnChg>
        <pc:cxnChg chg="mod">
          <ac:chgData name="Toby Donaldson" userId="2e6e5431-bb17-4c41-9985-d39c50d83c73" providerId="ADAL" clId="{B9F33DEE-EC52-4B89-A8C8-427ED27EC638}" dt="2024-09-15T22:45:13.219" v="3783" actId="1076"/>
          <ac:cxnSpMkLst>
            <pc:docMk/>
            <pc:sldMk cId="1883967527" sldId="266"/>
            <ac:cxnSpMk id="30" creationId="{FC34CDBD-E674-57F4-06F7-6A017139851B}"/>
          </ac:cxnSpMkLst>
        </pc:cxnChg>
        <pc:cxnChg chg="del mod">
          <ac:chgData name="Toby Donaldson" userId="2e6e5431-bb17-4c41-9985-d39c50d83c73" providerId="ADAL" clId="{B9F33DEE-EC52-4B89-A8C8-427ED27EC638}" dt="2024-09-15T22:42:57.606" v="3599" actId="21"/>
          <ac:cxnSpMkLst>
            <pc:docMk/>
            <pc:sldMk cId="1883967527" sldId="266"/>
            <ac:cxnSpMk id="34" creationId="{B01318F9-CE79-F0CD-8C61-9C4FB077CC3E}"/>
          </ac:cxnSpMkLst>
        </pc:cxnChg>
      </pc:sldChg>
      <pc:sldChg chg="addSp delSp modSp add del mod">
        <pc:chgData name="Toby Donaldson" userId="2e6e5431-bb17-4c41-9985-d39c50d83c73" providerId="ADAL" clId="{B9F33DEE-EC52-4B89-A8C8-427ED27EC638}" dt="2024-09-15T22:51:55.978" v="4289" actId="2696"/>
        <pc:sldMkLst>
          <pc:docMk/>
          <pc:sldMk cId="3347679138" sldId="267"/>
        </pc:sldMkLst>
        <pc:spChg chg="del">
          <ac:chgData name="Toby Donaldson" userId="2e6e5431-bb17-4c41-9985-d39c50d83c73" providerId="ADAL" clId="{B9F33DEE-EC52-4B89-A8C8-427ED27EC638}" dt="2024-09-15T22:45:30.900" v="3785" actId="21"/>
          <ac:spMkLst>
            <pc:docMk/>
            <pc:sldMk cId="3347679138" sldId="267"/>
            <ac:spMk id="2" creationId="{7C5503AB-0BD0-E81D-4515-A2E69FAD73C3}"/>
          </ac:spMkLst>
        </pc:spChg>
        <pc:spChg chg="add del mod">
          <ac:chgData name="Toby Donaldson" userId="2e6e5431-bb17-4c41-9985-d39c50d83c73" providerId="ADAL" clId="{B9F33DEE-EC52-4B89-A8C8-427ED27EC638}" dt="2024-09-15T22:45:34.537" v="3787" actId="21"/>
          <ac:spMkLst>
            <pc:docMk/>
            <pc:sldMk cId="3347679138" sldId="267"/>
            <ac:spMk id="3" creationId="{7C5503AB-0BD0-E81D-4515-A2E69FAD73C3}"/>
          </ac:spMkLst>
        </pc:spChg>
        <pc:spChg chg="add mod">
          <ac:chgData name="Toby Donaldson" userId="2e6e5431-bb17-4c41-9985-d39c50d83c73" providerId="ADAL" clId="{B9F33DEE-EC52-4B89-A8C8-427ED27EC638}" dt="2024-09-15T22:49:41.065" v="4117"/>
          <ac:spMkLst>
            <pc:docMk/>
            <pc:sldMk cId="3347679138" sldId="267"/>
            <ac:spMk id="5" creationId="{8900396F-F576-0504-C284-3B412A7F14BB}"/>
          </ac:spMkLst>
        </pc:spChg>
        <pc:spChg chg="add del">
          <ac:chgData name="Toby Donaldson" userId="2e6e5431-bb17-4c41-9985-d39c50d83c73" providerId="ADAL" clId="{B9F33DEE-EC52-4B89-A8C8-427ED27EC638}" dt="2024-09-15T22:49:47.735" v="4118" actId="21"/>
          <ac:spMkLst>
            <pc:docMk/>
            <pc:sldMk cId="3347679138" sldId="267"/>
            <ac:spMk id="8" creationId="{B6D5C3F5-F2D2-7E13-0191-2A3084FC8C7A}"/>
          </ac:spMkLst>
        </pc:spChg>
        <pc:spChg chg="add del">
          <ac:chgData name="Toby Donaldson" userId="2e6e5431-bb17-4c41-9985-d39c50d83c73" providerId="ADAL" clId="{B9F33DEE-EC52-4B89-A8C8-427ED27EC638}" dt="2024-09-15T22:49:47.735" v="4118" actId="21"/>
          <ac:spMkLst>
            <pc:docMk/>
            <pc:sldMk cId="3347679138" sldId="267"/>
            <ac:spMk id="18" creationId="{BDC4AF84-1A7C-A40D-3AB5-09E3B8E90CB6}"/>
          </ac:spMkLst>
        </pc:spChg>
        <pc:spChg chg="del">
          <ac:chgData name="Toby Donaldson" userId="2e6e5431-bb17-4c41-9985-d39c50d83c73" providerId="ADAL" clId="{B9F33DEE-EC52-4B89-A8C8-427ED27EC638}" dt="2024-09-15T22:45:36.394" v="3788" actId="21"/>
          <ac:spMkLst>
            <pc:docMk/>
            <pc:sldMk cId="3347679138" sldId="267"/>
            <ac:spMk id="31" creationId="{3E7C6BDF-914F-273C-A732-BD72CA1F5A5F}"/>
          </ac:spMkLst>
        </pc:spChg>
        <pc:cxnChg chg="add del mod">
          <ac:chgData name="Toby Donaldson" userId="2e6e5431-bb17-4c41-9985-d39c50d83c73" providerId="ADAL" clId="{B9F33DEE-EC52-4B89-A8C8-427ED27EC638}" dt="2024-09-15T22:49:47.735" v="4118" actId="21"/>
          <ac:cxnSpMkLst>
            <pc:docMk/>
            <pc:sldMk cId="3347679138" sldId="267"/>
            <ac:cxnSpMk id="12" creationId="{E5EB4656-C24F-54BC-98C0-F4ECD89E9242}"/>
          </ac:cxnSpMkLst>
        </pc:cxnChg>
        <pc:cxnChg chg="add del mod">
          <ac:chgData name="Toby Donaldson" userId="2e6e5431-bb17-4c41-9985-d39c50d83c73" providerId="ADAL" clId="{B9F33DEE-EC52-4B89-A8C8-427ED27EC638}" dt="2024-09-15T22:49:47.735" v="4118" actId="21"/>
          <ac:cxnSpMkLst>
            <pc:docMk/>
            <pc:sldMk cId="3347679138" sldId="267"/>
            <ac:cxnSpMk id="30" creationId="{FC34CDBD-E674-57F4-06F7-6A017139851B}"/>
          </ac:cxnSpMkLst>
        </pc:cxnChg>
      </pc:sldChg>
      <pc:sldChg chg="addSp delSp modSp add del mod ord">
        <pc:chgData name="Toby Donaldson" userId="2e6e5431-bb17-4c41-9985-d39c50d83c73" providerId="ADAL" clId="{B9F33DEE-EC52-4B89-A8C8-427ED27EC638}" dt="2024-09-17T02:16:06.818" v="5809" actId="2696"/>
        <pc:sldMkLst>
          <pc:docMk/>
          <pc:sldMk cId="841092949" sldId="268"/>
        </pc:sldMkLst>
        <pc:spChg chg="del">
          <ac:chgData name="Toby Donaldson" userId="2e6e5431-bb17-4c41-9985-d39c50d83c73" providerId="ADAL" clId="{B9F33DEE-EC52-4B89-A8C8-427ED27EC638}" dt="2024-09-15T22:46:48.957" v="3812" actId="21"/>
          <ac:spMkLst>
            <pc:docMk/>
            <pc:sldMk cId="841092949" sldId="268"/>
            <ac:spMk id="7" creationId="{836EB894-E65D-1843-26CB-D32402CFEF90}"/>
          </ac:spMkLst>
        </pc:spChg>
        <pc:spChg chg="mod">
          <ac:chgData name="Toby Donaldson" userId="2e6e5431-bb17-4c41-9985-d39c50d83c73" providerId="ADAL" clId="{B9F33DEE-EC52-4B89-A8C8-427ED27EC638}" dt="2024-09-15T22:49:24.775" v="4114" actId="1076"/>
          <ac:spMkLst>
            <pc:docMk/>
            <pc:sldMk cId="841092949" sldId="268"/>
            <ac:spMk id="8" creationId="{B6D5C3F5-F2D2-7E13-0191-2A3084FC8C7A}"/>
          </ac:spMkLst>
        </pc:spChg>
        <pc:spChg chg="add mod">
          <ac:chgData name="Toby Donaldson" userId="2e6e5431-bb17-4c41-9985-d39c50d83c73" providerId="ADAL" clId="{B9F33DEE-EC52-4B89-A8C8-427ED27EC638}" dt="2024-09-15T22:49:02.802" v="4109" actId="1076"/>
          <ac:spMkLst>
            <pc:docMk/>
            <pc:sldMk cId="841092949" sldId="268"/>
            <ac:spMk id="14" creationId="{FB007572-40DD-CEF1-D014-79447D388FF3}"/>
          </ac:spMkLst>
        </pc:spChg>
        <pc:spChg chg="add mod">
          <ac:chgData name="Toby Donaldson" userId="2e6e5431-bb17-4c41-9985-d39c50d83c73" providerId="ADAL" clId="{B9F33DEE-EC52-4B89-A8C8-427ED27EC638}" dt="2024-09-15T22:46:51.171" v="3813" actId="164"/>
          <ac:spMkLst>
            <pc:docMk/>
            <pc:sldMk cId="841092949" sldId="268"/>
            <ac:spMk id="15" creationId="{ABD6664D-9655-2F19-AE3C-F269E40352C9}"/>
          </ac:spMkLst>
        </pc:spChg>
        <pc:spChg chg="del">
          <ac:chgData name="Toby Donaldson" userId="2e6e5431-bb17-4c41-9985-d39c50d83c73" providerId="ADAL" clId="{B9F33DEE-EC52-4B89-A8C8-427ED27EC638}" dt="2024-09-15T22:47:41.385" v="3929" actId="21"/>
          <ac:spMkLst>
            <pc:docMk/>
            <pc:sldMk cId="841092949" sldId="268"/>
            <ac:spMk id="18" creationId="{BDC4AF84-1A7C-A40D-3AB5-09E3B8E90CB6}"/>
          </ac:spMkLst>
        </pc:spChg>
        <pc:spChg chg="add mod">
          <ac:chgData name="Toby Donaldson" userId="2e6e5431-bb17-4c41-9985-d39c50d83c73" providerId="ADAL" clId="{B9F33DEE-EC52-4B89-A8C8-427ED27EC638}" dt="2024-09-15T22:49:28.418" v="4115" actId="1076"/>
          <ac:spMkLst>
            <pc:docMk/>
            <pc:sldMk cId="841092949" sldId="268"/>
            <ac:spMk id="20" creationId="{8240D750-70B9-644E-B87A-7A085CE299CE}"/>
          </ac:spMkLst>
        </pc:spChg>
        <pc:spChg chg="add mod">
          <ac:chgData name="Toby Donaldson" userId="2e6e5431-bb17-4c41-9985-d39c50d83c73" providerId="ADAL" clId="{B9F33DEE-EC52-4B89-A8C8-427ED27EC638}" dt="2024-09-15T22:48:56.547" v="4107" actId="1076"/>
          <ac:spMkLst>
            <pc:docMk/>
            <pc:sldMk cId="841092949" sldId="268"/>
            <ac:spMk id="21" creationId="{9E919D63-6CD5-ED37-AB9D-449D27766056}"/>
          </ac:spMkLst>
        </pc:spChg>
        <pc:spChg chg="add mod">
          <ac:chgData name="Toby Donaldson" userId="2e6e5431-bb17-4c41-9985-d39c50d83c73" providerId="ADAL" clId="{B9F33DEE-EC52-4B89-A8C8-427ED27EC638}" dt="2024-09-15T22:49:07.278" v="4111" actId="1076"/>
          <ac:spMkLst>
            <pc:docMk/>
            <pc:sldMk cId="841092949" sldId="268"/>
            <ac:spMk id="22" creationId="{ABD9FAE7-D813-7A71-BB24-D63C7E882239}"/>
          </ac:spMkLst>
        </pc:spChg>
        <pc:grpChg chg="add mod">
          <ac:chgData name="Toby Donaldson" userId="2e6e5431-bb17-4c41-9985-d39c50d83c73" providerId="ADAL" clId="{B9F33DEE-EC52-4B89-A8C8-427ED27EC638}" dt="2024-09-15T22:46:51.171" v="3813" actId="164"/>
          <ac:grpSpMkLst>
            <pc:docMk/>
            <pc:sldMk cId="841092949" sldId="268"/>
            <ac:grpSpMk id="13" creationId="{A29488C9-EB21-C5FD-DB93-B2D0288BD8CA}"/>
          </ac:grpSpMkLst>
        </pc:grpChg>
        <pc:grpChg chg="add mod">
          <ac:chgData name="Toby Donaldson" userId="2e6e5431-bb17-4c41-9985-d39c50d83c73" providerId="ADAL" clId="{B9F33DEE-EC52-4B89-A8C8-427ED27EC638}" dt="2024-09-15T22:46:54.359" v="3814" actId="1076"/>
          <ac:grpSpMkLst>
            <pc:docMk/>
            <pc:sldMk cId="841092949" sldId="268"/>
            <ac:grpSpMk id="17" creationId="{5FD113DB-936B-96B5-80AB-EAC5A00BCAF6}"/>
          </ac:grpSpMkLst>
        </pc:grpChg>
        <pc:cxnChg chg="add mod">
          <ac:chgData name="Toby Donaldson" userId="2e6e5431-bb17-4c41-9985-d39c50d83c73" providerId="ADAL" clId="{B9F33DEE-EC52-4B89-A8C8-427ED27EC638}" dt="2024-09-15T22:46:05.137" v="3797" actId="164"/>
          <ac:cxnSpMkLst>
            <pc:docMk/>
            <pc:sldMk cId="841092949" sldId="268"/>
            <ac:cxnSpMk id="3" creationId="{8A31175A-A137-DEDD-5046-D77086FE6E65}"/>
          </ac:cxnSpMkLst>
        </pc:cxnChg>
        <pc:cxnChg chg="add mod">
          <ac:chgData name="Toby Donaldson" userId="2e6e5431-bb17-4c41-9985-d39c50d83c73" providerId="ADAL" clId="{B9F33DEE-EC52-4B89-A8C8-427ED27EC638}" dt="2024-09-15T22:46:05.137" v="3797" actId="164"/>
          <ac:cxnSpMkLst>
            <pc:docMk/>
            <pc:sldMk cId="841092949" sldId="268"/>
            <ac:cxnSpMk id="5" creationId="{5C106F43-6AE9-D878-C0EF-65D4E17CCE55}"/>
          </ac:cxnSpMkLst>
        </pc:cxnChg>
        <pc:cxnChg chg="add mod">
          <ac:chgData name="Toby Donaldson" userId="2e6e5431-bb17-4c41-9985-d39c50d83c73" providerId="ADAL" clId="{B9F33DEE-EC52-4B89-A8C8-427ED27EC638}" dt="2024-09-15T22:46:05.137" v="3797" actId="164"/>
          <ac:cxnSpMkLst>
            <pc:docMk/>
            <pc:sldMk cId="841092949" sldId="268"/>
            <ac:cxnSpMk id="6" creationId="{03DA9AC5-86E3-7143-7D35-1BD469166430}"/>
          </ac:cxnSpMkLst>
        </pc:cxnChg>
        <pc:cxnChg chg="del mod">
          <ac:chgData name="Toby Donaldson" userId="2e6e5431-bb17-4c41-9985-d39c50d83c73" providerId="ADAL" clId="{B9F33DEE-EC52-4B89-A8C8-427ED27EC638}" dt="2024-09-15T22:47:41.385" v="3929" actId="21"/>
          <ac:cxnSpMkLst>
            <pc:docMk/>
            <pc:sldMk cId="841092949" sldId="268"/>
            <ac:cxnSpMk id="12" creationId="{E5EB4656-C24F-54BC-98C0-F4ECD89E9242}"/>
          </ac:cxnSpMkLst>
        </pc:cxnChg>
        <pc:cxnChg chg="add">
          <ac:chgData name="Toby Donaldson" userId="2e6e5431-bb17-4c41-9985-d39c50d83c73" providerId="ADAL" clId="{B9F33DEE-EC52-4B89-A8C8-427ED27EC638}" dt="2024-09-15T22:49:11.427" v="4112" actId="11529"/>
          <ac:cxnSpMkLst>
            <pc:docMk/>
            <pc:sldMk cId="841092949" sldId="268"/>
            <ac:cxnSpMk id="24" creationId="{998FAB36-6C20-D996-E9D3-BA375D403104}"/>
          </ac:cxnSpMkLst>
        </pc:cxnChg>
        <pc:cxnChg chg="del mod">
          <ac:chgData name="Toby Donaldson" userId="2e6e5431-bb17-4c41-9985-d39c50d83c73" providerId="ADAL" clId="{B9F33DEE-EC52-4B89-A8C8-427ED27EC638}" dt="2024-09-15T22:49:20.865" v="4113" actId="21"/>
          <ac:cxnSpMkLst>
            <pc:docMk/>
            <pc:sldMk cId="841092949" sldId="268"/>
            <ac:cxnSpMk id="30" creationId="{FC34CDBD-E674-57F4-06F7-6A017139851B}"/>
          </ac:cxnSpMkLst>
        </pc:cxnChg>
      </pc:sldChg>
      <pc:sldChg chg="addSp delSp modSp add mod">
        <pc:chgData name="Toby Donaldson" userId="2e6e5431-bb17-4c41-9985-d39c50d83c73" providerId="ADAL" clId="{B9F33DEE-EC52-4B89-A8C8-427ED27EC638}" dt="2024-09-17T02:16:47.222" v="5814" actId="20577"/>
        <pc:sldMkLst>
          <pc:docMk/>
          <pc:sldMk cId="2020498111" sldId="269"/>
        </pc:sldMkLst>
        <pc:spChg chg="mod">
          <ac:chgData name="Toby Donaldson" userId="2e6e5431-bb17-4c41-9985-d39c50d83c73" providerId="ADAL" clId="{B9F33DEE-EC52-4B89-A8C8-427ED27EC638}" dt="2024-09-17T02:13:05.191" v="5708" actId="20577"/>
          <ac:spMkLst>
            <pc:docMk/>
            <pc:sldMk cId="2020498111" sldId="269"/>
            <ac:spMk id="7" creationId="{E4C14258-1CF2-BFBA-3486-044EAD80E806}"/>
          </ac:spMkLst>
        </pc:spChg>
        <pc:spChg chg="mod">
          <ac:chgData name="Toby Donaldson" userId="2e6e5431-bb17-4c41-9985-d39c50d83c73" providerId="ADAL" clId="{B9F33DEE-EC52-4B89-A8C8-427ED27EC638}" dt="2024-09-17T02:14:52.933" v="5739" actId="5793"/>
          <ac:spMkLst>
            <pc:docMk/>
            <pc:sldMk cId="2020498111" sldId="269"/>
            <ac:spMk id="8" creationId="{B6D5C3F5-F2D2-7E13-0191-2A3084FC8C7A}"/>
          </ac:spMkLst>
        </pc:spChg>
        <pc:spChg chg="mod">
          <ac:chgData name="Toby Donaldson" userId="2e6e5431-bb17-4c41-9985-d39c50d83c73" providerId="ADAL" clId="{B9F33DEE-EC52-4B89-A8C8-427ED27EC638}" dt="2024-09-17T02:14:13.998" v="5728" actId="1076"/>
          <ac:spMkLst>
            <pc:docMk/>
            <pc:sldMk cId="2020498111" sldId="269"/>
            <ac:spMk id="9" creationId="{BDECF75A-3681-7F70-24FF-8AE82910777F}"/>
          </ac:spMkLst>
        </pc:spChg>
        <pc:spChg chg="add mod">
          <ac:chgData name="Toby Donaldson" userId="2e6e5431-bb17-4c41-9985-d39c50d83c73" providerId="ADAL" clId="{B9F33DEE-EC52-4B89-A8C8-427ED27EC638}" dt="2024-09-17T02:14:09.782" v="5727" actId="1076"/>
          <ac:spMkLst>
            <pc:docMk/>
            <pc:sldMk cId="2020498111" sldId="269"/>
            <ac:spMk id="10" creationId="{BB782C6C-42BA-9CB6-8AC3-1AC2B175C58E}"/>
          </ac:spMkLst>
        </pc:spChg>
        <pc:spChg chg="mod topLvl">
          <ac:chgData name="Toby Donaldson" userId="2e6e5431-bb17-4c41-9985-d39c50d83c73" providerId="ADAL" clId="{B9F33DEE-EC52-4B89-A8C8-427ED27EC638}" dt="2024-09-17T02:13:55.485" v="5721" actId="20577"/>
          <ac:spMkLst>
            <pc:docMk/>
            <pc:sldMk cId="2020498111" sldId="269"/>
            <ac:spMk id="14" creationId="{FB007572-40DD-CEF1-D014-79447D388FF3}"/>
          </ac:spMkLst>
        </pc:spChg>
        <pc:spChg chg="mod topLvl">
          <ac:chgData name="Toby Donaldson" userId="2e6e5431-bb17-4c41-9985-d39c50d83c73" providerId="ADAL" clId="{B9F33DEE-EC52-4B89-A8C8-427ED27EC638}" dt="2024-09-17T02:13:47.989" v="5718" actId="164"/>
          <ac:spMkLst>
            <pc:docMk/>
            <pc:sldMk cId="2020498111" sldId="269"/>
            <ac:spMk id="15" creationId="{ABD6664D-9655-2F19-AE3C-F269E40352C9}"/>
          </ac:spMkLst>
        </pc:spChg>
        <pc:spChg chg="mod">
          <ac:chgData name="Toby Donaldson" userId="2e6e5431-bb17-4c41-9985-d39c50d83c73" providerId="ADAL" clId="{B9F33DEE-EC52-4B89-A8C8-427ED27EC638}" dt="2024-09-17T02:14:19.442" v="5729"/>
          <ac:spMkLst>
            <pc:docMk/>
            <pc:sldMk cId="2020498111" sldId="269"/>
            <ac:spMk id="16" creationId="{59B1BAAB-1990-0E46-80CB-CCA580AAC975}"/>
          </ac:spMkLst>
        </pc:spChg>
        <pc:spChg chg="mod">
          <ac:chgData name="Toby Donaldson" userId="2e6e5431-bb17-4c41-9985-d39c50d83c73" providerId="ADAL" clId="{B9F33DEE-EC52-4B89-A8C8-427ED27EC638}" dt="2024-09-17T02:14:26.497" v="5731" actId="1076"/>
          <ac:spMkLst>
            <pc:docMk/>
            <pc:sldMk cId="2020498111" sldId="269"/>
            <ac:spMk id="18" creationId="{A1748141-B367-DC8D-2CD6-1FF84F6918F1}"/>
          </ac:spMkLst>
        </pc:spChg>
        <pc:spChg chg="del">
          <ac:chgData name="Toby Donaldson" userId="2e6e5431-bb17-4c41-9985-d39c50d83c73" providerId="ADAL" clId="{B9F33DEE-EC52-4B89-A8C8-427ED27EC638}" dt="2024-09-15T22:50:03.904" v="4120" actId="21"/>
          <ac:spMkLst>
            <pc:docMk/>
            <pc:sldMk cId="2020498111" sldId="269"/>
            <ac:spMk id="20" creationId="{8240D750-70B9-644E-B87A-7A085CE299CE}"/>
          </ac:spMkLst>
        </pc:spChg>
        <pc:spChg chg="del">
          <ac:chgData name="Toby Donaldson" userId="2e6e5431-bb17-4c41-9985-d39c50d83c73" providerId="ADAL" clId="{B9F33DEE-EC52-4B89-A8C8-427ED27EC638}" dt="2024-09-15T22:50:03.904" v="4120" actId="21"/>
          <ac:spMkLst>
            <pc:docMk/>
            <pc:sldMk cId="2020498111" sldId="269"/>
            <ac:spMk id="21" creationId="{9E919D63-6CD5-ED37-AB9D-449D27766056}"/>
          </ac:spMkLst>
        </pc:spChg>
        <pc:spChg chg="del">
          <ac:chgData name="Toby Donaldson" userId="2e6e5431-bb17-4c41-9985-d39c50d83c73" providerId="ADAL" clId="{B9F33DEE-EC52-4B89-A8C8-427ED27EC638}" dt="2024-09-15T22:50:03.904" v="4120" actId="21"/>
          <ac:spMkLst>
            <pc:docMk/>
            <pc:sldMk cId="2020498111" sldId="269"/>
            <ac:spMk id="22" creationId="{ABD9FAE7-D813-7A71-BB24-D63C7E882239}"/>
          </ac:spMkLst>
        </pc:spChg>
        <pc:spChg chg="mod">
          <ac:chgData name="Toby Donaldson" userId="2e6e5431-bb17-4c41-9985-d39c50d83c73" providerId="ADAL" clId="{B9F33DEE-EC52-4B89-A8C8-427ED27EC638}" dt="2024-09-17T02:14:59.119" v="5740"/>
          <ac:spMkLst>
            <pc:docMk/>
            <pc:sldMk cId="2020498111" sldId="269"/>
            <ac:spMk id="23" creationId="{6692FCAE-D771-5FAF-20D7-D4FCA9E69C66}"/>
          </ac:spMkLst>
        </pc:spChg>
        <pc:spChg chg="mod">
          <ac:chgData name="Toby Donaldson" userId="2e6e5431-bb17-4c41-9985-d39c50d83c73" providerId="ADAL" clId="{B9F33DEE-EC52-4B89-A8C8-427ED27EC638}" dt="2024-09-17T02:14:59.119" v="5740"/>
          <ac:spMkLst>
            <pc:docMk/>
            <pc:sldMk cId="2020498111" sldId="269"/>
            <ac:spMk id="25" creationId="{35E1048C-0D87-21F9-B3CD-F4D47E3DA985}"/>
          </ac:spMkLst>
        </pc:spChg>
        <pc:spChg chg="add mod">
          <ac:chgData name="Toby Donaldson" userId="2e6e5431-bb17-4c41-9985-d39c50d83c73" providerId="ADAL" clId="{B9F33DEE-EC52-4B89-A8C8-427ED27EC638}" dt="2024-09-17T02:16:47.222" v="5814" actId="20577"/>
          <ac:spMkLst>
            <pc:docMk/>
            <pc:sldMk cId="2020498111" sldId="269"/>
            <ac:spMk id="26" creationId="{F15A22E5-05FA-A4B3-86A6-92906925FA90}"/>
          </ac:spMkLst>
        </pc:spChg>
        <pc:spChg chg="add mod">
          <ac:chgData name="Toby Donaldson" userId="2e6e5431-bb17-4c41-9985-d39c50d83c73" providerId="ADAL" clId="{B9F33DEE-EC52-4B89-A8C8-427ED27EC638}" dt="2024-09-17T02:15:59.518" v="5808" actId="1076"/>
          <ac:spMkLst>
            <pc:docMk/>
            <pc:sldMk cId="2020498111" sldId="269"/>
            <ac:spMk id="27" creationId="{93973F3E-D0E9-4F31-3F11-A4B290827D47}"/>
          </ac:spMkLst>
        </pc:spChg>
        <pc:spChg chg="add mod">
          <ac:chgData name="Toby Donaldson" userId="2e6e5431-bb17-4c41-9985-d39c50d83c73" providerId="ADAL" clId="{B9F33DEE-EC52-4B89-A8C8-427ED27EC638}" dt="2024-09-17T02:15:59.518" v="5808" actId="1076"/>
          <ac:spMkLst>
            <pc:docMk/>
            <pc:sldMk cId="2020498111" sldId="269"/>
            <ac:spMk id="28" creationId="{9F8B6B40-2A68-43E2-BE31-402C24F5013A}"/>
          </ac:spMkLst>
        </pc:spChg>
        <pc:grpChg chg="add mod">
          <ac:chgData name="Toby Donaldson" userId="2e6e5431-bb17-4c41-9985-d39c50d83c73" providerId="ADAL" clId="{B9F33DEE-EC52-4B89-A8C8-427ED27EC638}" dt="2024-09-17T02:12:18.759" v="5637" actId="1076"/>
          <ac:grpSpMkLst>
            <pc:docMk/>
            <pc:sldMk cId="2020498111" sldId="269"/>
            <ac:grpSpMk id="2" creationId="{E9BFEDD2-56F3-527A-C688-8D815953D4CF}"/>
          </ac:grpSpMkLst>
        </pc:grpChg>
        <pc:grpChg chg="add mod">
          <ac:chgData name="Toby Donaldson" userId="2e6e5431-bb17-4c41-9985-d39c50d83c73" providerId="ADAL" clId="{B9F33DEE-EC52-4B89-A8C8-427ED27EC638}" dt="2024-09-17T02:14:34.095" v="5732" actId="1076"/>
          <ac:grpSpMkLst>
            <pc:docMk/>
            <pc:sldMk cId="2020498111" sldId="269"/>
            <ac:grpSpMk id="11" creationId="{6E05BE33-57C5-CB83-B7E3-8EC1D2D9C2AA}"/>
          </ac:grpSpMkLst>
        </pc:grpChg>
        <pc:grpChg chg="add mod">
          <ac:chgData name="Toby Donaldson" userId="2e6e5431-bb17-4c41-9985-d39c50d83c73" providerId="ADAL" clId="{B9F33DEE-EC52-4B89-A8C8-427ED27EC638}" dt="2024-09-17T02:14:22.034" v="5730" actId="1076"/>
          <ac:grpSpMkLst>
            <pc:docMk/>
            <pc:sldMk cId="2020498111" sldId="269"/>
            <ac:grpSpMk id="12" creationId="{304F8B06-9612-D88C-DA3E-3AE56EB6E72C}"/>
          </ac:grpSpMkLst>
        </pc:grpChg>
        <pc:grpChg chg="mod topLvl">
          <ac:chgData name="Toby Donaldson" userId="2e6e5431-bb17-4c41-9985-d39c50d83c73" providerId="ADAL" clId="{B9F33DEE-EC52-4B89-A8C8-427ED27EC638}" dt="2024-09-17T02:13:47.989" v="5718" actId="164"/>
          <ac:grpSpMkLst>
            <pc:docMk/>
            <pc:sldMk cId="2020498111" sldId="269"/>
            <ac:grpSpMk id="13" creationId="{A29488C9-EB21-C5FD-DB93-B2D0288BD8CA}"/>
          </ac:grpSpMkLst>
        </pc:grpChg>
        <pc:grpChg chg="del">
          <ac:chgData name="Toby Donaldson" userId="2e6e5431-bb17-4c41-9985-d39c50d83c73" providerId="ADAL" clId="{B9F33DEE-EC52-4B89-A8C8-427ED27EC638}" dt="2024-09-17T02:13:22.917" v="5711" actId="165"/>
          <ac:grpSpMkLst>
            <pc:docMk/>
            <pc:sldMk cId="2020498111" sldId="269"/>
            <ac:grpSpMk id="17" creationId="{5FD113DB-936B-96B5-80AB-EAC5A00BCAF6}"/>
          </ac:grpSpMkLst>
        </pc:grpChg>
        <pc:grpChg chg="add mod">
          <ac:chgData name="Toby Donaldson" userId="2e6e5431-bb17-4c41-9985-d39c50d83c73" providerId="ADAL" clId="{B9F33DEE-EC52-4B89-A8C8-427ED27EC638}" dt="2024-09-17T02:14:59.119" v="5740"/>
          <ac:grpSpMkLst>
            <pc:docMk/>
            <pc:sldMk cId="2020498111" sldId="269"/>
            <ac:grpSpMk id="19" creationId="{8C111953-C520-E88E-B2CC-84D470FA8B1B}"/>
          </ac:grpSpMkLst>
        </pc:grpChg>
        <pc:cxnChg chg="mod">
          <ac:chgData name="Toby Donaldson" userId="2e6e5431-bb17-4c41-9985-d39c50d83c73" providerId="ADAL" clId="{B9F33DEE-EC52-4B89-A8C8-427ED27EC638}" dt="2024-09-17T02:13:22.917" v="5711" actId="165"/>
          <ac:cxnSpMkLst>
            <pc:docMk/>
            <pc:sldMk cId="2020498111" sldId="269"/>
            <ac:cxnSpMk id="3" creationId="{8A31175A-A137-DEDD-5046-D77086FE6E65}"/>
          </ac:cxnSpMkLst>
        </pc:cxnChg>
        <pc:cxnChg chg="mod">
          <ac:chgData name="Toby Donaldson" userId="2e6e5431-bb17-4c41-9985-d39c50d83c73" providerId="ADAL" clId="{B9F33DEE-EC52-4B89-A8C8-427ED27EC638}" dt="2024-09-17T02:13:22.917" v="5711" actId="165"/>
          <ac:cxnSpMkLst>
            <pc:docMk/>
            <pc:sldMk cId="2020498111" sldId="269"/>
            <ac:cxnSpMk id="5" creationId="{5C106F43-6AE9-D878-C0EF-65D4E17CCE55}"/>
          </ac:cxnSpMkLst>
        </pc:cxnChg>
        <pc:cxnChg chg="mod">
          <ac:chgData name="Toby Donaldson" userId="2e6e5431-bb17-4c41-9985-d39c50d83c73" providerId="ADAL" clId="{B9F33DEE-EC52-4B89-A8C8-427ED27EC638}" dt="2024-09-17T02:13:22.917" v="5711" actId="165"/>
          <ac:cxnSpMkLst>
            <pc:docMk/>
            <pc:sldMk cId="2020498111" sldId="269"/>
            <ac:cxnSpMk id="6" creationId="{03DA9AC5-86E3-7143-7D35-1BD469166430}"/>
          </ac:cxnSpMkLst>
        </pc:cxnChg>
        <pc:cxnChg chg="del mod">
          <ac:chgData name="Toby Donaldson" userId="2e6e5431-bb17-4c41-9985-d39c50d83c73" providerId="ADAL" clId="{B9F33DEE-EC52-4B89-A8C8-427ED27EC638}" dt="2024-09-15T22:50:03.904" v="4120" actId="21"/>
          <ac:cxnSpMkLst>
            <pc:docMk/>
            <pc:sldMk cId="2020498111" sldId="269"/>
            <ac:cxnSpMk id="24" creationId="{998FAB36-6C20-D996-E9D3-BA375D403104}"/>
          </ac:cxnSpMkLst>
        </pc:cxnChg>
        <pc:cxnChg chg="add mod">
          <ac:chgData name="Toby Donaldson" userId="2e6e5431-bb17-4c41-9985-d39c50d83c73" providerId="ADAL" clId="{B9F33DEE-EC52-4B89-A8C8-427ED27EC638}" dt="2024-09-17T02:15:59.518" v="5808" actId="1076"/>
          <ac:cxnSpMkLst>
            <pc:docMk/>
            <pc:sldMk cId="2020498111" sldId="269"/>
            <ac:cxnSpMk id="30" creationId="{A3114C49-28A0-9F3A-49B7-86065EEE3AE3}"/>
          </ac:cxnSpMkLst>
        </pc:cxnChg>
      </pc:sldChg>
      <pc:sldChg chg="add del">
        <pc:chgData name="Toby Donaldson" userId="2e6e5431-bb17-4c41-9985-d39c50d83c73" providerId="ADAL" clId="{B9F33DEE-EC52-4B89-A8C8-427ED27EC638}" dt="2024-09-15T22:47:55.688" v="3932" actId="2696"/>
        <pc:sldMkLst>
          <pc:docMk/>
          <pc:sldMk cId="2480493556" sldId="269"/>
        </pc:sldMkLst>
      </pc:sldChg>
      <pc:sldChg chg="delSp modSp add mod">
        <pc:chgData name="Toby Donaldson" userId="2e6e5431-bb17-4c41-9985-d39c50d83c73" providerId="ADAL" clId="{B9F33DEE-EC52-4B89-A8C8-427ED27EC638}" dt="2024-09-17T02:16:24.682" v="5813" actId="20577"/>
        <pc:sldMkLst>
          <pc:docMk/>
          <pc:sldMk cId="3856894038" sldId="270"/>
        </pc:sldMkLst>
        <pc:spChg chg="del">
          <ac:chgData name="Toby Donaldson" userId="2e6e5431-bb17-4c41-9985-d39c50d83c73" providerId="ADAL" clId="{B9F33DEE-EC52-4B89-A8C8-427ED27EC638}" dt="2024-09-15T22:52:21.580" v="4291" actId="21"/>
          <ac:spMkLst>
            <pc:docMk/>
            <pc:sldMk cId="3856894038" sldId="270"/>
            <ac:spMk id="2" creationId="{7C5503AB-0BD0-E81D-4515-A2E69FAD73C3}"/>
          </ac:spMkLst>
        </pc:spChg>
        <pc:spChg chg="mod">
          <ac:chgData name="Toby Donaldson" userId="2e6e5431-bb17-4c41-9985-d39c50d83c73" providerId="ADAL" clId="{B9F33DEE-EC52-4B89-A8C8-427ED27EC638}" dt="2024-09-17T02:16:18.113" v="5811" actId="255"/>
          <ac:spMkLst>
            <pc:docMk/>
            <pc:sldMk cId="3856894038" sldId="270"/>
            <ac:spMk id="7" creationId="{836EB894-E65D-1843-26CB-D32402CFEF90}"/>
          </ac:spMkLst>
        </pc:spChg>
        <pc:spChg chg="mod">
          <ac:chgData name="Toby Donaldson" userId="2e6e5431-bb17-4c41-9985-d39c50d83c73" providerId="ADAL" clId="{B9F33DEE-EC52-4B89-A8C8-427ED27EC638}" dt="2024-09-17T02:16:24.682" v="5813" actId="20577"/>
          <ac:spMkLst>
            <pc:docMk/>
            <pc:sldMk cId="3856894038" sldId="270"/>
            <ac:spMk id="8" creationId="{B6D5C3F5-F2D2-7E13-0191-2A3084FC8C7A}"/>
          </ac:spMkLst>
        </pc:spChg>
        <pc:spChg chg="del">
          <ac:chgData name="Toby Donaldson" userId="2e6e5431-bb17-4c41-9985-d39c50d83c73" providerId="ADAL" clId="{B9F33DEE-EC52-4B89-A8C8-427ED27EC638}" dt="2024-09-15T22:52:45.489" v="4369" actId="21"/>
          <ac:spMkLst>
            <pc:docMk/>
            <pc:sldMk cId="3856894038" sldId="270"/>
            <ac:spMk id="18" creationId="{BDC4AF84-1A7C-A40D-3AB5-09E3B8E90CB6}"/>
          </ac:spMkLst>
        </pc:spChg>
        <pc:spChg chg="del">
          <ac:chgData name="Toby Donaldson" userId="2e6e5431-bb17-4c41-9985-d39c50d83c73" providerId="ADAL" clId="{B9F33DEE-EC52-4B89-A8C8-427ED27EC638}" dt="2024-09-15T22:52:45.489" v="4369" actId="21"/>
          <ac:spMkLst>
            <pc:docMk/>
            <pc:sldMk cId="3856894038" sldId="270"/>
            <ac:spMk id="22" creationId="{A7E40DB2-1C94-2C27-DA3C-A358F8432DCC}"/>
          </ac:spMkLst>
        </pc:spChg>
        <pc:spChg chg="del">
          <ac:chgData name="Toby Donaldson" userId="2e6e5431-bb17-4c41-9985-d39c50d83c73" providerId="ADAL" clId="{B9F33DEE-EC52-4B89-A8C8-427ED27EC638}" dt="2024-09-15T22:52:21.580" v="4291" actId="21"/>
          <ac:spMkLst>
            <pc:docMk/>
            <pc:sldMk cId="3856894038" sldId="270"/>
            <ac:spMk id="31" creationId="{3E7C6BDF-914F-273C-A732-BD72CA1F5A5F}"/>
          </ac:spMkLst>
        </pc:spChg>
        <pc:cxnChg chg="del mod">
          <ac:chgData name="Toby Donaldson" userId="2e6e5431-bb17-4c41-9985-d39c50d83c73" providerId="ADAL" clId="{B9F33DEE-EC52-4B89-A8C8-427ED27EC638}" dt="2024-09-15T22:52:45.489" v="4369" actId="21"/>
          <ac:cxnSpMkLst>
            <pc:docMk/>
            <pc:sldMk cId="3856894038" sldId="270"/>
            <ac:cxnSpMk id="12" creationId="{E5EB4656-C24F-54BC-98C0-F4ECD89E9242}"/>
          </ac:cxnSpMkLst>
        </pc:cxnChg>
        <pc:cxnChg chg="del mod">
          <ac:chgData name="Toby Donaldson" userId="2e6e5431-bb17-4c41-9985-d39c50d83c73" providerId="ADAL" clId="{B9F33DEE-EC52-4B89-A8C8-427ED27EC638}" dt="2024-09-15T22:52:45.489" v="4369" actId="21"/>
          <ac:cxnSpMkLst>
            <pc:docMk/>
            <pc:sldMk cId="3856894038" sldId="270"/>
            <ac:cxnSpMk id="23" creationId="{C673D87D-EEC2-B194-C90B-F9E57D8D1DF8}"/>
          </ac:cxnSpMkLst>
        </pc:cxnChg>
        <pc:cxnChg chg="del mod">
          <ac:chgData name="Toby Donaldson" userId="2e6e5431-bb17-4c41-9985-d39c50d83c73" providerId="ADAL" clId="{B9F33DEE-EC52-4B89-A8C8-427ED27EC638}" dt="2024-09-15T22:52:24.448" v="4292" actId="21"/>
          <ac:cxnSpMkLst>
            <pc:docMk/>
            <pc:sldMk cId="3856894038" sldId="270"/>
            <ac:cxnSpMk id="30" creationId="{FC34CDBD-E674-57F4-06F7-6A017139851B}"/>
          </ac:cxnSpMkLst>
        </pc:cxnChg>
      </pc:sldChg>
      <pc:sldChg chg="add del">
        <pc:chgData name="Toby Donaldson" userId="2e6e5431-bb17-4c41-9985-d39c50d83c73" providerId="ADAL" clId="{B9F33DEE-EC52-4B89-A8C8-427ED27EC638}" dt="2024-09-15T22:47:53.471" v="3931" actId="2696"/>
        <pc:sldMkLst>
          <pc:docMk/>
          <pc:sldMk cId="4106445714" sldId="270"/>
        </pc:sldMkLst>
      </pc:sldChg>
      <pc:sldChg chg="addSp modSp mod">
        <pc:chgData name="Toby Donaldson" userId="2e6e5431-bb17-4c41-9985-d39c50d83c73" providerId="ADAL" clId="{B9F33DEE-EC52-4B89-A8C8-427ED27EC638}" dt="2024-09-17T21:17:50.006" v="6539" actId="1076"/>
        <pc:sldMkLst>
          <pc:docMk/>
          <pc:sldMk cId="624584149" sldId="271"/>
        </pc:sldMkLst>
        <pc:spChg chg="add mod">
          <ac:chgData name="Toby Donaldson" userId="2e6e5431-bb17-4c41-9985-d39c50d83c73" providerId="ADAL" clId="{B9F33DEE-EC52-4B89-A8C8-427ED27EC638}" dt="2024-09-17T21:17:50.006" v="6539" actId="1076"/>
          <ac:spMkLst>
            <pc:docMk/>
            <pc:sldMk cId="624584149" sldId="271"/>
            <ac:spMk id="2" creationId="{BC70C470-1D44-7C4E-6027-10539CFB052B}"/>
          </ac:spMkLst>
        </pc:spChg>
      </pc:sldChg>
      <pc:sldChg chg="addSp delSp modSp new mod">
        <pc:chgData name="Toby Donaldson" userId="2e6e5431-bb17-4c41-9985-d39c50d83c73" providerId="ADAL" clId="{B9F33DEE-EC52-4B89-A8C8-427ED27EC638}" dt="2024-09-17T01:50:42.690" v="4631" actId="1076"/>
        <pc:sldMkLst>
          <pc:docMk/>
          <pc:sldMk cId="972997824" sldId="278"/>
        </pc:sldMkLst>
        <pc:spChg chg="mod">
          <ac:chgData name="Toby Donaldson" userId="2e6e5431-bb17-4c41-9985-d39c50d83c73" providerId="ADAL" clId="{B9F33DEE-EC52-4B89-A8C8-427ED27EC638}" dt="2024-09-17T01:50:42.690" v="4631" actId="1076"/>
          <ac:spMkLst>
            <pc:docMk/>
            <pc:sldMk cId="972997824" sldId="278"/>
            <ac:spMk id="2" creationId="{A4C0262C-4EE7-95DD-65BA-1844622F2587}"/>
          </ac:spMkLst>
        </pc:spChg>
        <pc:spChg chg="del mod">
          <ac:chgData name="Toby Donaldson" userId="2e6e5431-bb17-4c41-9985-d39c50d83c73" providerId="ADAL" clId="{B9F33DEE-EC52-4B89-A8C8-427ED27EC638}" dt="2024-09-17T01:50:35.726" v="4628" actId="21"/>
          <ac:spMkLst>
            <pc:docMk/>
            <pc:sldMk cId="972997824" sldId="278"/>
            <ac:spMk id="3" creationId="{2368F812-D6B9-5FD5-40F2-B505E7FC1C74}"/>
          </ac:spMkLst>
        </pc:spChg>
        <pc:spChg chg="add del mod">
          <ac:chgData name="Toby Donaldson" userId="2e6e5431-bb17-4c41-9985-d39c50d83c73" providerId="ADAL" clId="{B9F33DEE-EC52-4B89-A8C8-427ED27EC638}" dt="2024-09-17T01:50:37.965" v="4629" actId="21"/>
          <ac:spMkLst>
            <pc:docMk/>
            <pc:sldMk cId="972997824" sldId="278"/>
            <ac:spMk id="6" creationId="{9A5CEFBD-46EE-39D5-D6D4-9CDFBC8845EC}"/>
          </ac:spMkLst>
        </pc:spChg>
      </pc:sldChg>
      <pc:sldChg chg="addSp delSp modSp new mod">
        <pc:chgData name="Toby Donaldson" userId="2e6e5431-bb17-4c41-9985-d39c50d83c73" providerId="ADAL" clId="{B9F33DEE-EC52-4B89-A8C8-427ED27EC638}" dt="2024-09-17T02:03:24.349" v="5484" actId="21"/>
        <pc:sldMkLst>
          <pc:docMk/>
          <pc:sldMk cId="3144938788" sldId="279"/>
        </pc:sldMkLst>
        <pc:spChg chg="mod">
          <ac:chgData name="Toby Donaldson" userId="2e6e5431-bb17-4c41-9985-d39c50d83c73" providerId="ADAL" clId="{B9F33DEE-EC52-4B89-A8C8-427ED27EC638}" dt="2024-09-17T01:55:13.758" v="4881" actId="1076"/>
          <ac:spMkLst>
            <pc:docMk/>
            <pc:sldMk cId="3144938788" sldId="279"/>
            <ac:spMk id="2" creationId="{A5E6C931-848B-61E7-A584-2A3E14781E8C}"/>
          </ac:spMkLst>
        </pc:spChg>
        <pc:spChg chg="del">
          <ac:chgData name="Toby Donaldson" userId="2e6e5431-bb17-4c41-9985-d39c50d83c73" providerId="ADAL" clId="{B9F33DEE-EC52-4B89-A8C8-427ED27EC638}" dt="2024-09-17T01:51:33.411" v="4680" actId="21"/>
          <ac:spMkLst>
            <pc:docMk/>
            <pc:sldMk cId="3144938788" sldId="279"/>
            <ac:spMk id="3" creationId="{19A5AB0B-316A-E4D6-89D5-A79BF0F79850}"/>
          </ac:spMkLst>
        </pc:spChg>
        <pc:spChg chg="add mod">
          <ac:chgData name="Toby Donaldson" userId="2e6e5431-bb17-4c41-9985-d39c50d83c73" providerId="ADAL" clId="{B9F33DEE-EC52-4B89-A8C8-427ED27EC638}" dt="2024-09-17T01:54:30.701" v="4873" actId="1076"/>
          <ac:spMkLst>
            <pc:docMk/>
            <pc:sldMk cId="3144938788" sldId="279"/>
            <ac:spMk id="5" creationId="{324C487E-B56B-378F-3ECB-8F4C75AA6502}"/>
          </ac:spMkLst>
        </pc:spChg>
        <pc:spChg chg="add mod">
          <ac:chgData name="Toby Donaldson" userId="2e6e5431-bb17-4c41-9985-d39c50d83c73" providerId="ADAL" clId="{B9F33DEE-EC52-4B89-A8C8-427ED27EC638}" dt="2024-09-17T01:54:30.701" v="4873" actId="1076"/>
          <ac:spMkLst>
            <pc:docMk/>
            <pc:sldMk cId="3144938788" sldId="279"/>
            <ac:spMk id="6" creationId="{6554D7EE-189E-9A91-F08D-1FC1E7F4F582}"/>
          </ac:spMkLst>
        </pc:spChg>
        <pc:spChg chg="add mod">
          <ac:chgData name="Toby Donaldson" userId="2e6e5431-bb17-4c41-9985-d39c50d83c73" providerId="ADAL" clId="{B9F33DEE-EC52-4B89-A8C8-427ED27EC638}" dt="2024-09-17T01:54:36.828" v="4874" actId="1076"/>
          <ac:spMkLst>
            <pc:docMk/>
            <pc:sldMk cId="3144938788" sldId="279"/>
            <ac:spMk id="9" creationId="{8925D28E-5B07-786A-8754-E9D1A497724E}"/>
          </ac:spMkLst>
        </pc:spChg>
        <pc:spChg chg="add del mod">
          <ac:chgData name="Toby Donaldson" userId="2e6e5431-bb17-4c41-9985-d39c50d83c73" providerId="ADAL" clId="{B9F33DEE-EC52-4B89-A8C8-427ED27EC638}" dt="2024-09-17T02:03:24.349" v="5484" actId="21"/>
          <ac:spMkLst>
            <pc:docMk/>
            <pc:sldMk cId="3144938788" sldId="279"/>
            <ac:spMk id="10" creationId="{0E715BF9-D64A-E4BE-D58F-C28E0D24DDD8}"/>
          </ac:spMkLst>
        </pc:spChg>
        <pc:spChg chg="add mod">
          <ac:chgData name="Toby Donaldson" userId="2e6e5431-bb17-4c41-9985-d39c50d83c73" providerId="ADAL" clId="{B9F33DEE-EC52-4B89-A8C8-427ED27EC638}" dt="2024-09-17T02:00:35.787" v="5468" actId="20577"/>
          <ac:spMkLst>
            <pc:docMk/>
            <pc:sldMk cId="3144938788" sldId="279"/>
            <ac:spMk id="15" creationId="{8AA1AB4B-5BAE-250D-0C9E-BF4CD2E39A17}"/>
          </ac:spMkLst>
        </pc:spChg>
        <pc:spChg chg="add del mod">
          <ac:chgData name="Toby Donaldson" userId="2e6e5431-bb17-4c41-9985-d39c50d83c73" providerId="ADAL" clId="{B9F33DEE-EC52-4B89-A8C8-427ED27EC638}" dt="2024-09-17T02:03:24.349" v="5484" actId="21"/>
          <ac:spMkLst>
            <pc:docMk/>
            <pc:sldMk cId="3144938788" sldId="279"/>
            <ac:spMk id="18" creationId="{745ECC18-B432-065C-86D1-E6224C83733B}"/>
          </ac:spMkLst>
        </pc:spChg>
        <pc:spChg chg="add del mod">
          <ac:chgData name="Toby Donaldson" userId="2e6e5431-bb17-4c41-9985-d39c50d83c73" providerId="ADAL" clId="{B9F33DEE-EC52-4B89-A8C8-427ED27EC638}" dt="2024-09-17T02:03:24.349" v="5484" actId="21"/>
          <ac:spMkLst>
            <pc:docMk/>
            <pc:sldMk cId="3144938788" sldId="279"/>
            <ac:spMk id="20" creationId="{E7FF20C5-9D48-B21C-30A5-FA40264A97BB}"/>
          </ac:spMkLst>
        </pc:spChg>
        <pc:spChg chg="add del mod">
          <ac:chgData name="Toby Donaldson" userId="2e6e5431-bb17-4c41-9985-d39c50d83c73" providerId="ADAL" clId="{B9F33DEE-EC52-4B89-A8C8-427ED27EC638}" dt="2024-09-17T02:03:24.349" v="5484" actId="21"/>
          <ac:spMkLst>
            <pc:docMk/>
            <pc:sldMk cId="3144938788" sldId="279"/>
            <ac:spMk id="21" creationId="{D740259B-6CB5-F639-4EA8-154D270E96F9}"/>
          </ac:spMkLst>
        </pc:spChg>
        <pc:cxnChg chg="add mod">
          <ac:chgData name="Toby Donaldson" userId="2e6e5431-bb17-4c41-9985-d39c50d83c73" providerId="ADAL" clId="{B9F33DEE-EC52-4B89-A8C8-427ED27EC638}" dt="2024-09-17T01:54:30.701" v="4873" actId="1076"/>
          <ac:cxnSpMkLst>
            <pc:docMk/>
            <pc:sldMk cId="3144938788" sldId="279"/>
            <ac:cxnSpMk id="8" creationId="{D94D4FAC-A856-4E52-8F8E-1889D14E6F1B}"/>
          </ac:cxnSpMkLst>
        </pc:cxnChg>
        <pc:cxnChg chg="add">
          <ac:chgData name="Toby Donaldson" userId="2e6e5431-bb17-4c41-9985-d39c50d83c73" providerId="ADAL" clId="{B9F33DEE-EC52-4B89-A8C8-427ED27EC638}" dt="2024-09-17T01:54:43.025" v="4875" actId="11529"/>
          <ac:cxnSpMkLst>
            <pc:docMk/>
            <pc:sldMk cId="3144938788" sldId="279"/>
            <ac:cxnSpMk id="12" creationId="{CDC98F4E-239D-3056-EC63-72C0C981750F}"/>
          </ac:cxnSpMkLst>
        </pc:cxnChg>
        <pc:cxnChg chg="add del mod">
          <ac:chgData name="Toby Donaldson" userId="2e6e5431-bb17-4c41-9985-d39c50d83c73" providerId="ADAL" clId="{B9F33DEE-EC52-4B89-A8C8-427ED27EC638}" dt="2024-09-17T02:03:24.349" v="5484" actId="21"/>
          <ac:cxnSpMkLst>
            <pc:docMk/>
            <pc:sldMk cId="3144938788" sldId="279"/>
            <ac:cxnSpMk id="14" creationId="{50985F18-F7E1-BA9B-487C-0142791D32A1}"/>
          </ac:cxnSpMkLst>
        </pc:cxnChg>
        <pc:cxnChg chg="add mod">
          <ac:chgData name="Toby Donaldson" userId="2e6e5431-bb17-4c41-9985-d39c50d83c73" providerId="ADAL" clId="{B9F33DEE-EC52-4B89-A8C8-427ED27EC638}" dt="2024-09-17T02:00:35.787" v="5468" actId="20577"/>
          <ac:cxnSpMkLst>
            <pc:docMk/>
            <pc:sldMk cId="3144938788" sldId="279"/>
            <ac:cxnSpMk id="17" creationId="{97142D38-2613-EDDE-AB45-8755456238C9}"/>
          </ac:cxnSpMkLst>
        </pc:cxnChg>
        <pc:cxnChg chg="add del mod">
          <ac:chgData name="Toby Donaldson" userId="2e6e5431-bb17-4c41-9985-d39c50d83c73" providerId="ADAL" clId="{B9F33DEE-EC52-4B89-A8C8-427ED27EC638}" dt="2024-09-17T02:03:24.349" v="5484" actId="21"/>
          <ac:cxnSpMkLst>
            <pc:docMk/>
            <pc:sldMk cId="3144938788" sldId="279"/>
            <ac:cxnSpMk id="19" creationId="{2BB7524A-EC6B-8E5A-F9EA-90B3D9B434B3}"/>
          </ac:cxnSpMkLst>
        </pc:cxnChg>
      </pc:sldChg>
      <pc:sldChg chg="delSp modSp add mod ord">
        <pc:chgData name="Toby Donaldson" userId="2e6e5431-bb17-4c41-9985-d39c50d83c73" providerId="ADAL" clId="{B9F33DEE-EC52-4B89-A8C8-427ED27EC638}" dt="2024-09-17T02:02:43.379" v="5477"/>
        <pc:sldMkLst>
          <pc:docMk/>
          <pc:sldMk cId="1423446375" sldId="280"/>
        </pc:sldMkLst>
        <pc:spChg chg="del">
          <ac:chgData name="Toby Donaldson" userId="2e6e5431-bb17-4c41-9985-d39c50d83c73" providerId="ADAL" clId="{B9F33DEE-EC52-4B89-A8C8-427ED27EC638}" dt="2024-09-17T02:02:41.159" v="5475" actId="21"/>
          <ac:spMkLst>
            <pc:docMk/>
            <pc:sldMk cId="1423446375" sldId="280"/>
            <ac:spMk id="6" creationId="{6554D7EE-189E-9A91-F08D-1FC1E7F4F582}"/>
          </ac:spMkLst>
        </pc:spChg>
        <pc:spChg chg="del">
          <ac:chgData name="Toby Donaldson" userId="2e6e5431-bb17-4c41-9985-d39c50d83c73" providerId="ADAL" clId="{B9F33DEE-EC52-4B89-A8C8-427ED27EC638}" dt="2024-09-17T02:02:41.159" v="5475" actId="21"/>
          <ac:spMkLst>
            <pc:docMk/>
            <pc:sldMk cId="1423446375" sldId="280"/>
            <ac:spMk id="9" creationId="{8925D28E-5B07-786A-8754-E9D1A497724E}"/>
          </ac:spMkLst>
        </pc:spChg>
        <pc:spChg chg="del">
          <ac:chgData name="Toby Donaldson" userId="2e6e5431-bb17-4c41-9985-d39c50d83c73" providerId="ADAL" clId="{B9F33DEE-EC52-4B89-A8C8-427ED27EC638}" dt="2024-09-17T02:02:30.220" v="5472" actId="21"/>
          <ac:spMkLst>
            <pc:docMk/>
            <pc:sldMk cId="1423446375" sldId="280"/>
            <ac:spMk id="10" creationId="{0E715BF9-D64A-E4BE-D58F-C28E0D24DDD8}"/>
          </ac:spMkLst>
        </pc:spChg>
        <pc:spChg chg="del">
          <ac:chgData name="Toby Donaldson" userId="2e6e5431-bb17-4c41-9985-d39c50d83c73" providerId="ADAL" clId="{B9F33DEE-EC52-4B89-A8C8-427ED27EC638}" dt="2024-09-17T02:02:30.220" v="5472" actId="21"/>
          <ac:spMkLst>
            <pc:docMk/>
            <pc:sldMk cId="1423446375" sldId="280"/>
            <ac:spMk id="15" creationId="{8AA1AB4B-5BAE-250D-0C9E-BF4CD2E39A17}"/>
          </ac:spMkLst>
        </pc:spChg>
        <pc:spChg chg="del">
          <ac:chgData name="Toby Donaldson" userId="2e6e5431-bb17-4c41-9985-d39c50d83c73" providerId="ADAL" clId="{B9F33DEE-EC52-4B89-A8C8-427ED27EC638}" dt="2024-09-17T02:02:30.220" v="5472" actId="21"/>
          <ac:spMkLst>
            <pc:docMk/>
            <pc:sldMk cId="1423446375" sldId="280"/>
            <ac:spMk id="18" creationId="{745ECC18-B432-065C-86D1-E6224C83733B}"/>
          </ac:spMkLst>
        </pc:spChg>
        <pc:spChg chg="del">
          <ac:chgData name="Toby Donaldson" userId="2e6e5431-bb17-4c41-9985-d39c50d83c73" providerId="ADAL" clId="{B9F33DEE-EC52-4B89-A8C8-427ED27EC638}" dt="2024-09-17T02:02:33.790" v="5474" actId="21"/>
          <ac:spMkLst>
            <pc:docMk/>
            <pc:sldMk cId="1423446375" sldId="280"/>
            <ac:spMk id="20" creationId="{E7FF20C5-9D48-B21C-30A5-FA40264A97BB}"/>
          </ac:spMkLst>
        </pc:spChg>
        <pc:spChg chg="del">
          <ac:chgData name="Toby Donaldson" userId="2e6e5431-bb17-4c41-9985-d39c50d83c73" providerId="ADAL" clId="{B9F33DEE-EC52-4B89-A8C8-427ED27EC638}" dt="2024-09-17T02:02:30.220" v="5472" actId="21"/>
          <ac:spMkLst>
            <pc:docMk/>
            <pc:sldMk cId="1423446375" sldId="280"/>
            <ac:spMk id="21" creationId="{D740259B-6CB5-F639-4EA8-154D270E96F9}"/>
          </ac:spMkLst>
        </pc:spChg>
        <pc:cxnChg chg="del mod">
          <ac:chgData name="Toby Donaldson" userId="2e6e5431-bb17-4c41-9985-d39c50d83c73" providerId="ADAL" clId="{B9F33DEE-EC52-4B89-A8C8-427ED27EC638}" dt="2024-09-17T02:02:41.159" v="5475" actId="21"/>
          <ac:cxnSpMkLst>
            <pc:docMk/>
            <pc:sldMk cId="1423446375" sldId="280"/>
            <ac:cxnSpMk id="8" creationId="{D94D4FAC-A856-4E52-8F8E-1889D14E6F1B}"/>
          </ac:cxnSpMkLst>
        </pc:cxnChg>
        <pc:cxnChg chg="del mod">
          <ac:chgData name="Toby Donaldson" userId="2e6e5431-bb17-4c41-9985-d39c50d83c73" providerId="ADAL" clId="{B9F33DEE-EC52-4B89-A8C8-427ED27EC638}" dt="2024-09-17T02:02:41.159" v="5475" actId="21"/>
          <ac:cxnSpMkLst>
            <pc:docMk/>
            <pc:sldMk cId="1423446375" sldId="280"/>
            <ac:cxnSpMk id="12" creationId="{CDC98F4E-239D-3056-EC63-72C0C981750F}"/>
          </ac:cxnSpMkLst>
        </pc:cxnChg>
        <pc:cxnChg chg="del mod">
          <ac:chgData name="Toby Donaldson" userId="2e6e5431-bb17-4c41-9985-d39c50d83c73" providerId="ADAL" clId="{B9F33DEE-EC52-4B89-A8C8-427ED27EC638}" dt="2024-09-17T02:02:30.220" v="5472" actId="21"/>
          <ac:cxnSpMkLst>
            <pc:docMk/>
            <pc:sldMk cId="1423446375" sldId="280"/>
            <ac:cxnSpMk id="14" creationId="{50985F18-F7E1-BA9B-487C-0142791D32A1}"/>
          </ac:cxnSpMkLst>
        </pc:cxnChg>
        <pc:cxnChg chg="del mod">
          <ac:chgData name="Toby Donaldson" userId="2e6e5431-bb17-4c41-9985-d39c50d83c73" providerId="ADAL" clId="{B9F33DEE-EC52-4B89-A8C8-427ED27EC638}" dt="2024-09-17T02:02:32.118" v="5473" actId="21"/>
          <ac:cxnSpMkLst>
            <pc:docMk/>
            <pc:sldMk cId="1423446375" sldId="280"/>
            <ac:cxnSpMk id="17" creationId="{97142D38-2613-EDDE-AB45-8755456238C9}"/>
          </ac:cxnSpMkLst>
        </pc:cxnChg>
        <pc:cxnChg chg="del mod">
          <ac:chgData name="Toby Donaldson" userId="2e6e5431-bb17-4c41-9985-d39c50d83c73" providerId="ADAL" clId="{B9F33DEE-EC52-4B89-A8C8-427ED27EC638}" dt="2024-09-17T02:02:30.220" v="5472" actId="21"/>
          <ac:cxnSpMkLst>
            <pc:docMk/>
            <pc:sldMk cId="1423446375" sldId="280"/>
            <ac:cxnSpMk id="19" creationId="{2BB7524A-EC6B-8E5A-F9EA-90B3D9B434B3}"/>
          </ac:cxnSpMkLst>
        </pc:cxnChg>
      </pc:sldChg>
      <pc:sldChg chg="delSp modSp add mod ord">
        <pc:chgData name="Toby Donaldson" userId="2e6e5431-bb17-4c41-9985-d39c50d83c73" providerId="ADAL" clId="{B9F33DEE-EC52-4B89-A8C8-427ED27EC638}" dt="2024-09-17T02:03:02.981" v="5482" actId="21"/>
        <pc:sldMkLst>
          <pc:docMk/>
          <pc:sldMk cId="4150615350" sldId="281"/>
        </pc:sldMkLst>
        <pc:spChg chg="del">
          <ac:chgData name="Toby Donaldson" userId="2e6e5431-bb17-4c41-9985-d39c50d83c73" providerId="ADAL" clId="{B9F33DEE-EC52-4B89-A8C8-427ED27EC638}" dt="2024-09-17T02:02:59.887" v="5481" actId="21"/>
          <ac:spMkLst>
            <pc:docMk/>
            <pc:sldMk cId="4150615350" sldId="281"/>
            <ac:spMk id="9" creationId="{8925D28E-5B07-786A-8754-E9D1A497724E}"/>
          </ac:spMkLst>
        </pc:spChg>
        <pc:spChg chg="del">
          <ac:chgData name="Toby Donaldson" userId="2e6e5431-bb17-4c41-9985-d39c50d83c73" providerId="ADAL" clId="{B9F33DEE-EC52-4B89-A8C8-427ED27EC638}" dt="2024-09-17T02:02:59.887" v="5481" actId="21"/>
          <ac:spMkLst>
            <pc:docMk/>
            <pc:sldMk cId="4150615350" sldId="281"/>
            <ac:spMk id="10" creationId="{0E715BF9-D64A-E4BE-D58F-C28E0D24DDD8}"/>
          </ac:spMkLst>
        </pc:spChg>
        <pc:spChg chg="del">
          <ac:chgData name="Toby Donaldson" userId="2e6e5431-bb17-4c41-9985-d39c50d83c73" providerId="ADAL" clId="{B9F33DEE-EC52-4B89-A8C8-427ED27EC638}" dt="2024-09-17T02:02:59.887" v="5481" actId="21"/>
          <ac:spMkLst>
            <pc:docMk/>
            <pc:sldMk cId="4150615350" sldId="281"/>
            <ac:spMk id="15" creationId="{8AA1AB4B-5BAE-250D-0C9E-BF4CD2E39A17}"/>
          </ac:spMkLst>
        </pc:spChg>
        <pc:spChg chg="del">
          <ac:chgData name="Toby Donaldson" userId="2e6e5431-bb17-4c41-9985-d39c50d83c73" providerId="ADAL" clId="{B9F33DEE-EC52-4B89-A8C8-427ED27EC638}" dt="2024-09-17T02:02:59.887" v="5481" actId="21"/>
          <ac:spMkLst>
            <pc:docMk/>
            <pc:sldMk cId="4150615350" sldId="281"/>
            <ac:spMk id="18" creationId="{745ECC18-B432-065C-86D1-E6224C83733B}"/>
          </ac:spMkLst>
        </pc:spChg>
        <pc:spChg chg="del">
          <ac:chgData name="Toby Donaldson" userId="2e6e5431-bb17-4c41-9985-d39c50d83c73" providerId="ADAL" clId="{B9F33DEE-EC52-4B89-A8C8-427ED27EC638}" dt="2024-09-17T02:03:02.981" v="5482" actId="21"/>
          <ac:spMkLst>
            <pc:docMk/>
            <pc:sldMk cId="4150615350" sldId="281"/>
            <ac:spMk id="20" creationId="{E7FF20C5-9D48-B21C-30A5-FA40264A97BB}"/>
          </ac:spMkLst>
        </pc:spChg>
        <pc:spChg chg="del">
          <ac:chgData name="Toby Donaldson" userId="2e6e5431-bb17-4c41-9985-d39c50d83c73" providerId="ADAL" clId="{B9F33DEE-EC52-4B89-A8C8-427ED27EC638}" dt="2024-09-17T02:02:59.887" v="5481" actId="21"/>
          <ac:spMkLst>
            <pc:docMk/>
            <pc:sldMk cId="4150615350" sldId="281"/>
            <ac:spMk id="21" creationId="{D740259B-6CB5-F639-4EA8-154D270E96F9}"/>
          </ac:spMkLst>
        </pc:spChg>
        <pc:cxnChg chg="del mod">
          <ac:chgData name="Toby Donaldson" userId="2e6e5431-bb17-4c41-9985-d39c50d83c73" providerId="ADAL" clId="{B9F33DEE-EC52-4B89-A8C8-427ED27EC638}" dt="2024-09-17T02:02:59.887" v="5481" actId="21"/>
          <ac:cxnSpMkLst>
            <pc:docMk/>
            <pc:sldMk cId="4150615350" sldId="281"/>
            <ac:cxnSpMk id="12" creationId="{CDC98F4E-239D-3056-EC63-72C0C981750F}"/>
          </ac:cxnSpMkLst>
        </pc:cxnChg>
        <pc:cxnChg chg="del mod">
          <ac:chgData name="Toby Donaldson" userId="2e6e5431-bb17-4c41-9985-d39c50d83c73" providerId="ADAL" clId="{B9F33DEE-EC52-4B89-A8C8-427ED27EC638}" dt="2024-09-17T02:02:59.887" v="5481" actId="21"/>
          <ac:cxnSpMkLst>
            <pc:docMk/>
            <pc:sldMk cId="4150615350" sldId="281"/>
            <ac:cxnSpMk id="14" creationId="{50985F18-F7E1-BA9B-487C-0142791D32A1}"/>
          </ac:cxnSpMkLst>
        </pc:cxnChg>
        <pc:cxnChg chg="del mod">
          <ac:chgData name="Toby Donaldson" userId="2e6e5431-bb17-4c41-9985-d39c50d83c73" providerId="ADAL" clId="{B9F33DEE-EC52-4B89-A8C8-427ED27EC638}" dt="2024-09-17T02:03:02.981" v="5482" actId="21"/>
          <ac:cxnSpMkLst>
            <pc:docMk/>
            <pc:sldMk cId="4150615350" sldId="281"/>
            <ac:cxnSpMk id="17" creationId="{97142D38-2613-EDDE-AB45-8755456238C9}"/>
          </ac:cxnSpMkLst>
        </pc:cxnChg>
        <pc:cxnChg chg="del mod">
          <ac:chgData name="Toby Donaldson" userId="2e6e5431-bb17-4c41-9985-d39c50d83c73" providerId="ADAL" clId="{B9F33DEE-EC52-4B89-A8C8-427ED27EC638}" dt="2024-09-17T02:02:59.887" v="5481" actId="21"/>
          <ac:cxnSpMkLst>
            <pc:docMk/>
            <pc:sldMk cId="4150615350" sldId="281"/>
            <ac:cxnSpMk id="19" creationId="{2BB7524A-EC6B-8E5A-F9EA-90B3D9B434B3}"/>
          </ac:cxnSpMkLst>
        </pc:cxnChg>
      </pc:sldChg>
      <pc:sldChg chg="delSp modSp add mod">
        <pc:chgData name="Toby Donaldson" userId="2e6e5431-bb17-4c41-9985-d39c50d83c73" providerId="ADAL" clId="{B9F33DEE-EC52-4B89-A8C8-427ED27EC638}" dt="2024-09-17T02:06:25.327" v="5509" actId="20577"/>
        <pc:sldMkLst>
          <pc:docMk/>
          <pc:sldMk cId="3864837313" sldId="282"/>
        </pc:sldMkLst>
        <pc:spChg chg="mod">
          <ac:chgData name="Toby Donaldson" userId="2e6e5431-bb17-4c41-9985-d39c50d83c73" providerId="ADAL" clId="{B9F33DEE-EC52-4B89-A8C8-427ED27EC638}" dt="2024-09-17T02:06:25.327" v="5509" actId="20577"/>
          <ac:spMkLst>
            <pc:docMk/>
            <pc:sldMk cId="3864837313" sldId="282"/>
            <ac:spMk id="18" creationId="{745ECC18-B432-065C-86D1-E6224C83733B}"/>
          </ac:spMkLst>
        </pc:spChg>
        <pc:spChg chg="del">
          <ac:chgData name="Toby Donaldson" userId="2e6e5431-bb17-4c41-9985-d39c50d83c73" providerId="ADAL" clId="{B9F33DEE-EC52-4B89-A8C8-427ED27EC638}" dt="2024-09-17T02:06:02.617" v="5503" actId="21"/>
          <ac:spMkLst>
            <pc:docMk/>
            <pc:sldMk cId="3864837313" sldId="282"/>
            <ac:spMk id="20" creationId="{E7FF20C5-9D48-B21C-30A5-FA40264A97BB}"/>
          </ac:spMkLst>
        </pc:spChg>
        <pc:spChg chg="del">
          <ac:chgData name="Toby Donaldson" userId="2e6e5431-bb17-4c41-9985-d39c50d83c73" providerId="ADAL" clId="{B9F33DEE-EC52-4B89-A8C8-427ED27EC638}" dt="2024-09-17T02:06:02.617" v="5503" actId="21"/>
          <ac:spMkLst>
            <pc:docMk/>
            <pc:sldMk cId="3864837313" sldId="282"/>
            <ac:spMk id="21" creationId="{D740259B-6CB5-F639-4EA8-154D270E96F9}"/>
          </ac:spMkLst>
        </pc:spChg>
      </pc:sldChg>
      <pc:sldChg chg="addSp delSp modSp add mod ord">
        <pc:chgData name="Toby Donaldson" userId="2e6e5431-bb17-4c41-9985-d39c50d83c73" providerId="ADAL" clId="{B9F33DEE-EC52-4B89-A8C8-427ED27EC638}" dt="2024-09-17T02:20:02.705" v="5918"/>
        <pc:sldMkLst>
          <pc:docMk/>
          <pc:sldMk cId="976387272" sldId="283"/>
        </pc:sldMkLst>
        <pc:spChg chg="mod topLvl">
          <ac:chgData name="Toby Donaldson" userId="2e6e5431-bb17-4c41-9985-d39c50d83c73" providerId="ADAL" clId="{B9F33DEE-EC52-4B89-A8C8-427ED27EC638}" dt="2024-09-17T02:05:38.518" v="5500" actId="164"/>
          <ac:spMkLst>
            <pc:docMk/>
            <pc:sldMk cId="976387272" sldId="283"/>
            <ac:spMk id="5" creationId="{324C487E-B56B-378F-3ECB-8F4C75AA6502}"/>
          </ac:spMkLst>
        </pc:spChg>
        <pc:spChg chg="del mod topLvl">
          <ac:chgData name="Toby Donaldson" userId="2e6e5431-bb17-4c41-9985-d39c50d83c73" providerId="ADAL" clId="{B9F33DEE-EC52-4B89-A8C8-427ED27EC638}" dt="2024-09-17T02:04:13.537" v="5491" actId="21"/>
          <ac:spMkLst>
            <pc:docMk/>
            <pc:sldMk cId="976387272" sldId="283"/>
            <ac:spMk id="6" creationId="{6554D7EE-189E-9A91-F08D-1FC1E7F4F582}"/>
          </ac:spMkLst>
        </pc:spChg>
        <pc:spChg chg="add mod">
          <ac:chgData name="Toby Donaldson" userId="2e6e5431-bb17-4c41-9985-d39c50d83c73" providerId="ADAL" clId="{B9F33DEE-EC52-4B89-A8C8-427ED27EC638}" dt="2024-09-17T02:05:38.518" v="5500" actId="164"/>
          <ac:spMkLst>
            <pc:docMk/>
            <pc:sldMk cId="976387272" sldId="283"/>
            <ac:spMk id="7" creationId="{A0217A69-2D38-1B4E-1FF3-AD6DFC8AA557}"/>
          </ac:spMkLst>
        </pc:spChg>
        <pc:spChg chg="del mod topLvl">
          <ac:chgData name="Toby Donaldson" userId="2e6e5431-bb17-4c41-9985-d39c50d83c73" providerId="ADAL" clId="{B9F33DEE-EC52-4B89-A8C8-427ED27EC638}" dt="2024-09-17T02:04:08.171" v="5490" actId="21"/>
          <ac:spMkLst>
            <pc:docMk/>
            <pc:sldMk cId="976387272" sldId="283"/>
            <ac:spMk id="9" creationId="{8925D28E-5B07-786A-8754-E9D1A497724E}"/>
          </ac:spMkLst>
        </pc:spChg>
        <pc:spChg chg="del mod topLvl">
          <ac:chgData name="Toby Donaldson" userId="2e6e5431-bb17-4c41-9985-d39c50d83c73" providerId="ADAL" clId="{B9F33DEE-EC52-4B89-A8C8-427ED27EC638}" dt="2024-09-17T02:04:08.171" v="5490" actId="21"/>
          <ac:spMkLst>
            <pc:docMk/>
            <pc:sldMk cId="976387272" sldId="283"/>
            <ac:spMk id="10" creationId="{0E715BF9-D64A-E4BE-D58F-C28E0D24DDD8}"/>
          </ac:spMkLst>
        </pc:spChg>
        <pc:spChg chg="add mod">
          <ac:chgData name="Toby Donaldson" userId="2e6e5431-bb17-4c41-9985-d39c50d83c73" providerId="ADAL" clId="{B9F33DEE-EC52-4B89-A8C8-427ED27EC638}" dt="2024-09-17T02:17:18.730" v="5816" actId="2711"/>
          <ac:spMkLst>
            <pc:docMk/>
            <pc:sldMk cId="976387272" sldId="283"/>
            <ac:spMk id="13" creationId="{5C3CB041-437A-DDC4-FD22-B5E3515334BD}"/>
          </ac:spMkLst>
        </pc:spChg>
        <pc:spChg chg="del mod topLvl">
          <ac:chgData name="Toby Donaldson" userId="2e6e5431-bb17-4c41-9985-d39c50d83c73" providerId="ADAL" clId="{B9F33DEE-EC52-4B89-A8C8-427ED27EC638}" dt="2024-09-17T02:04:08.171" v="5490" actId="21"/>
          <ac:spMkLst>
            <pc:docMk/>
            <pc:sldMk cId="976387272" sldId="283"/>
            <ac:spMk id="15" creationId="{8AA1AB4B-5BAE-250D-0C9E-BF4CD2E39A17}"/>
          </ac:spMkLst>
        </pc:spChg>
        <pc:spChg chg="add mod">
          <ac:chgData name="Toby Donaldson" userId="2e6e5431-bb17-4c41-9985-d39c50d83c73" providerId="ADAL" clId="{B9F33DEE-EC52-4B89-A8C8-427ED27EC638}" dt="2024-09-17T02:09:08.335" v="5595" actId="164"/>
          <ac:spMkLst>
            <pc:docMk/>
            <pc:sldMk cId="976387272" sldId="283"/>
            <ac:spMk id="16" creationId="{01E47D72-73AA-BE2F-4E2F-DFC9E6F25E67}"/>
          </ac:spMkLst>
        </pc:spChg>
        <pc:spChg chg="del mod topLvl">
          <ac:chgData name="Toby Donaldson" userId="2e6e5431-bb17-4c41-9985-d39c50d83c73" providerId="ADAL" clId="{B9F33DEE-EC52-4B89-A8C8-427ED27EC638}" dt="2024-09-17T02:04:08.171" v="5490" actId="21"/>
          <ac:spMkLst>
            <pc:docMk/>
            <pc:sldMk cId="976387272" sldId="283"/>
            <ac:spMk id="18" creationId="{745ECC18-B432-065C-86D1-E6224C83733B}"/>
          </ac:spMkLst>
        </pc:spChg>
        <pc:spChg chg="del mod topLvl">
          <ac:chgData name="Toby Donaldson" userId="2e6e5431-bb17-4c41-9985-d39c50d83c73" providerId="ADAL" clId="{B9F33DEE-EC52-4B89-A8C8-427ED27EC638}" dt="2024-09-17T02:04:08.171" v="5490" actId="21"/>
          <ac:spMkLst>
            <pc:docMk/>
            <pc:sldMk cId="976387272" sldId="283"/>
            <ac:spMk id="20" creationId="{E7FF20C5-9D48-B21C-30A5-FA40264A97BB}"/>
          </ac:spMkLst>
        </pc:spChg>
        <pc:spChg chg="mod topLvl">
          <ac:chgData name="Toby Donaldson" userId="2e6e5431-bb17-4c41-9985-d39c50d83c73" providerId="ADAL" clId="{B9F33DEE-EC52-4B89-A8C8-427ED27EC638}" dt="2024-09-17T02:05:38.518" v="5500" actId="164"/>
          <ac:spMkLst>
            <pc:docMk/>
            <pc:sldMk cId="976387272" sldId="283"/>
            <ac:spMk id="21" creationId="{D740259B-6CB5-F639-4EA8-154D270E96F9}"/>
          </ac:spMkLst>
        </pc:spChg>
        <pc:spChg chg="add mod">
          <ac:chgData name="Toby Donaldson" userId="2e6e5431-bb17-4c41-9985-d39c50d83c73" providerId="ADAL" clId="{B9F33DEE-EC52-4B89-A8C8-427ED27EC638}" dt="2024-09-17T02:09:08.335" v="5595" actId="164"/>
          <ac:spMkLst>
            <pc:docMk/>
            <pc:sldMk cId="976387272" sldId="283"/>
            <ac:spMk id="22" creationId="{FE2AC58D-310B-4405-3AF3-B1E68EAF4FC8}"/>
          </ac:spMkLst>
        </pc:spChg>
        <pc:spChg chg="add mod">
          <ac:chgData name="Toby Donaldson" userId="2e6e5431-bb17-4c41-9985-d39c50d83c73" providerId="ADAL" clId="{B9F33DEE-EC52-4B89-A8C8-427ED27EC638}" dt="2024-09-17T02:09:19.912" v="5597" actId="20577"/>
          <ac:spMkLst>
            <pc:docMk/>
            <pc:sldMk cId="976387272" sldId="283"/>
            <ac:spMk id="23" creationId="{291A1925-5700-8F93-0A84-462940269379}"/>
          </ac:spMkLst>
        </pc:spChg>
        <pc:spChg chg="add mod">
          <ac:chgData name="Toby Donaldson" userId="2e6e5431-bb17-4c41-9985-d39c50d83c73" providerId="ADAL" clId="{B9F33DEE-EC52-4B89-A8C8-427ED27EC638}" dt="2024-09-17T02:10:35.527" v="5609" actId="20577"/>
          <ac:spMkLst>
            <pc:docMk/>
            <pc:sldMk cId="976387272" sldId="283"/>
            <ac:spMk id="25" creationId="{10CA99D2-3F4D-6A00-5007-C91E7D3C6E62}"/>
          </ac:spMkLst>
        </pc:spChg>
        <pc:spChg chg="add mod">
          <ac:chgData name="Toby Donaldson" userId="2e6e5431-bb17-4c41-9985-d39c50d83c73" providerId="ADAL" clId="{B9F33DEE-EC52-4B89-A8C8-427ED27EC638}" dt="2024-09-17T02:10:29.700" v="5608" actId="164"/>
          <ac:spMkLst>
            <pc:docMk/>
            <pc:sldMk cId="976387272" sldId="283"/>
            <ac:spMk id="26" creationId="{4877FAD7-D14C-AF3E-C871-6BC5030EFCC9}"/>
          </ac:spMkLst>
        </pc:spChg>
        <pc:spChg chg="mod">
          <ac:chgData name="Toby Donaldson" userId="2e6e5431-bb17-4c41-9985-d39c50d83c73" providerId="ADAL" clId="{B9F33DEE-EC52-4B89-A8C8-427ED27EC638}" dt="2024-09-17T02:11:18.495" v="5629" actId="20577"/>
          <ac:spMkLst>
            <pc:docMk/>
            <pc:sldMk cId="976387272" sldId="283"/>
            <ac:spMk id="29" creationId="{58C601BE-F47C-5E9A-738E-44C014A6D569}"/>
          </ac:spMkLst>
        </pc:spChg>
        <pc:spChg chg="mod">
          <ac:chgData name="Toby Donaldson" userId="2e6e5431-bb17-4c41-9985-d39c50d83c73" providerId="ADAL" clId="{B9F33DEE-EC52-4B89-A8C8-427ED27EC638}" dt="2024-09-17T02:11:16.176" v="5628" actId="20577"/>
          <ac:spMkLst>
            <pc:docMk/>
            <pc:sldMk cId="976387272" sldId="283"/>
            <ac:spMk id="30" creationId="{423C68F7-149F-C74D-EA23-3E90452618D9}"/>
          </ac:spMkLst>
        </pc:spChg>
        <pc:spChg chg="mod">
          <ac:chgData name="Toby Donaldson" userId="2e6e5431-bb17-4c41-9985-d39c50d83c73" providerId="ADAL" clId="{B9F33DEE-EC52-4B89-A8C8-427ED27EC638}" dt="2024-09-17T02:11:21.571" v="5630" actId="20577"/>
          <ac:spMkLst>
            <pc:docMk/>
            <pc:sldMk cId="976387272" sldId="283"/>
            <ac:spMk id="32" creationId="{46FC1249-F421-AF09-9419-FF750CAF0E3D}"/>
          </ac:spMkLst>
        </pc:spChg>
        <pc:spChg chg="mod">
          <ac:chgData name="Toby Donaldson" userId="2e6e5431-bb17-4c41-9985-d39c50d83c73" providerId="ADAL" clId="{B9F33DEE-EC52-4B89-A8C8-427ED27EC638}" dt="2024-09-17T02:11:12.865" v="5627" actId="20577"/>
          <ac:spMkLst>
            <pc:docMk/>
            <pc:sldMk cId="976387272" sldId="283"/>
            <ac:spMk id="33" creationId="{3D125A3F-6CA2-A288-1FA7-FC45E80BDC5D}"/>
          </ac:spMkLst>
        </pc:spChg>
        <pc:spChg chg="add mod">
          <ac:chgData name="Toby Donaldson" userId="2e6e5431-bb17-4c41-9985-d39c50d83c73" providerId="ADAL" clId="{B9F33DEE-EC52-4B89-A8C8-427ED27EC638}" dt="2024-09-17T02:18:25.657" v="5907" actId="1076"/>
          <ac:spMkLst>
            <pc:docMk/>
            <pc:sldMk cId="976387272" sldId="283"/>
            <ac:spMk id="34" creationId="{EFFAB7A4-1E16-5C74-DA8D-DD2415BFA1FB}"/>
          </ac:spMkLst>
        </pc:spChg>
        <pc:spChg chg="add mod">
          <ac:chgData name="Toby Donaldson" userId="2e6e5431-bb17-4c41-9985-d39c50d83c73" providerId="ADAL" clId="{B9F33DEE-EC52-4B89-A8C8-427ED27EC638}" dt="2024-09-17T02:20:02.705" v="5918"/>
          <ac:spMkLst>
            <pc:docMk/>
            <pc:sldMk cId="976387272" sldId="283"/>
            <ac:spMk id="39" creationId="{D8506358-E417-DBAA-41F2-8AEF40C050DF}"/>
          </ac:spMkLst>
        </pc:spChg>
        <pc:grpChg chg="add del mod">
          <ac:chgData name="Toby Donaldson" userId="2e6e5431-bb17-4c41-9985-d39c50d83c73" providerId="ADAL" clId="{B9F33DEE-EC52-4B89-A8C8-427ED27EC638}" dt="2024-09-17T02:04:00.764" v="5489" actId="165"/>
          <ac:grpSpMkLst>
            <pc:docMk/>
            <pc:sldMk cId="976387272" sldId="283"/>
            <ac:grpSpMk id="3" creationId="{F58FA83E-EAED-E63D-2849-45B89D41E159}"/>
          </ac:grpSpMkLst>
        </pc:grpChg>
        <pc:grpChg chg="add mod">
          <ac:chgData name="Toby Donaldson" userId="2e6e5431-bb17-4c41-9985-d39c50d83c73" providerId="ADAL" clId="{B9F33DEE-EC52-4B89-A8C8-427ED27EC638}" dt="2024-09-17T02:05:42.795" v="5501" actId="1076"/>
          <ac:grpSpMkLst>
            <pc:docMk/>
            <pc:sldMk cId="976387272" sldId="283"/>
            <ac:grpSpMk id="11" creationId="{9C38C3E6-9402-321B-BA52-6E2396A0AF15}"/>
          </ac:grpSpMkLst>
        </pc:grpChg>
        <pc:grpChg chg="add del mod">
          <ac:chgData name="Toby Donaldson" userId="2e6e5431-bb17-4c41-9985-d39c50d83c73" providerId="ADAL" clId="{B9F33DEE-EC52-4B89-A8C8-427ED27EC638}" dt="2024-09-17T02:11:45.338" v="5633" actId="21"/>
          <ac:grpSpMkLst>
            <pc:docMk/>
            <pc:sldMk cId="976387272" sldId="283"/>
            <ac:grpSpMk id="24" creationId="{2C768DF8-86ED-7B3A-101C-DAE5645DAA94}"/>
          </ac:grpSpMkLst>
        </pc:grpChg>
        <pc:grpChg chg="add mod">
          <ac:chgData name="Toby Donaldson" userId="2e6e5431-bb17-4c41-9985-d39c50d83c73" providerId="ADAL" clId="{B9F33DEE-EC52-4B89-A8C8-427ED27EC638}" dt="2024-09-17T02:11:50.668" v="5634" actId="1076"/>
          <ac:grpSpMkLst>
            <pc:docMk/>
            <pc:sldMk cId="976387272" sldId="283"/>
            <ac:grpSpMk id="27" creationId="{7B552CD9-B164-F560-8747-4C8D4E7956EC}"/>
          </ac:grpSpMkLst>
        </pc:grpChg>
        <pc:grpChg chg="add del mod">
          <ac:chgData name="Toby Donaldson" userId="2e6e5431-bb17-4c41-9985-d39c50d83c73" providerId="ADAL" clId="{B9F33DEE-EC52-4B89-A8C8-427ED27EC638}" dt="2024-09-17T02:17:48.851" v="5822" actId="21"/>
          <ac:grpSpMkLst>
            <pc:docMk/>
            <pc:sldMk cId="976387272" sldId="283"/>
            <ac:grpSpMk id="28" creationId="{AF1773CB-8CD9-1C99-FE90-1C0DDA85CF0A}"/>
          </ac:grpSpMkLst>
        </pc:grpChg>
        <pc:grpChg chg="add del mod">
          <ac:chgData name="Toby Donaldson" userId="2e6e5431-bb17-4c41-9985-d39c50d83c73" providerId="ADAL" clId="{B9F33DEE-EC52-4B89-A8C8-427ED27EC638}" dt="2024-09-17T02:17:48.851" v="5822" actId="21"/>
          <ac:grpSpMkLst>
            <pc:docMk/>
            <pc:sldMk cId="976387272" sldId="283"/>
            <ac:grpSpMk id="31" creationId="{C7813A69-033E-4E9E-2297-3C3C491CCE56}"/>
          </ac:grpSpMkLst>
        </pc:grpChg>
        <pc:cxnChg chg="del mod topLvl">
          <ac:chgData name="Toby Donaldson" userId="2e6e5431-bb17-4c41-9985-d39c50d83c73" providerId="ADAL" clId="{B9F33DEE-EC52-4B89-A8C8-427ED27EC638}" dt="2024-09-17T02:04:13.537" v="5491" actId="21"/>
          <ac:cxnSpMkLst>
            <pc:docMk/>
            <pc:sldMk cId="976387272" sldId="283"/>
            <ac:cxnSpMk id="8" creationId="{D94D4FAC-A856-4E52-8F8E-1889D14E6F1B}"/>
          </ac:cxnSpMkLst>
        </pc:cxnChg>
        <pc:cxnChg chg="del mod topLvl">
          <ac:chgData name="Toby Donaldson" userId="2e6e5431-bb17-4c41-9985-d39c50d83c73" providerId="ADAL" clId="{B9F33DEE-EC52-4B89-A8C8-427ED27EC638}" dt="2024-09-17T02:04:13.537" v="5491" actId="21"/>
          <ac:cxnSpMkLst>
            <pc:docMk/>
            <pc:sldMk cId="976387272" sldId="283"/>
            <ac:cxnSpMk id="12" creationId="{CDC98F4E-239D-3056-EC63-72C0C981750F}"/>
          </ac:cxnSpMkLst>
        </pc:cxnChg>
        <pc:cxnChg chg="del mod topLvl">
          <ac:chgData name="Toby Donaldson" userId="2e6e5431-bb17-4c41-9985-d39c50d83c73" providerId="ADAL" clId="{B9F33DEE-EC52-4B89-A8C8-427ED27EC638}" dt="2024-09-17T02:04:13.537" v="5491" actId="21"/>
          <ac:cxnSpMkLst>
            <pc:docMk/>
            <pc:sldMk cId="976387272" sldId="283"/>
            <ac:cxnSpMk id="14" creationId="{50985F18-F7E1-BA9B-487C-0142791D32A1}"/>
          </ac:cxnSpMkLst>
        </pc:cxnChg>
        <pc:cxnChg chg="del mod topLvl">
          <ac:chgData name="Toby Donaldson" userId="2e6e5431-bb17-4c41-9985-d39c50d83c73" providerId="ADAL" clId="{B9F33DEE-EC52-4B89-A8C8-427ED27EC638}" dt="2024-09-17T02:04:08.171" v="5490" actId="21"/>
          <ac:cxnSpMkLst>
            <pc:docMk/>
            <pc:sldMk cId="976387272" sldId="283"/>
            <ac:cxnSpMk id="17" creationId="{97142D38-2613-EDDE-AB45-8755456238C9}"/>
          </ac:cxnSpMkLst>
        </pc:cxnChg>
        <pc:cxnChg chg="del mod topLvl">
          <ac:chgData name="Toby Donaldson" userId="2e6e5431-bb17-4c41-9985-d39c50d83c73" providerId="ADAL" clId="{B9F33DEE-EC52-4B89-A8C8-427ED27EC638}" dt="2024-09-17T02:04:08.171" v="5490" actId="21"/>
          <ac:cxnSpMkLst>
            <pc:docMk/>
            <pc:sldMk cId="976387272" sldId="283"/>
            <ac:cxnSpMk id="19" creationId="{2BB7524A-EC6B-8E5A-F9EA-90B3D9B434B3}"/>
          </ac:cxnSpMkLst>
        </pc:cxnChg>
        <pc:cxnChg chg="add">
          <ac:chgData name="Toby Donaldson" userId="2e6e5431-bb17-4c41-9985-d39c50d83c73" providerId="ADAL" clId="{B9F33DEE-EC52-4B89-A8C8-427ED27EC638}" dt="2024-09-17T02:18:30.820" v="5908" actId="11529"/>
          <ac:cxnSpMkLst>
            <pc:docMk/>
            <pc:sldMk cId="976387272" sldId="283"/>
            <ac:cxnSpMk id="36" creationId="{A273E1BD-FA06-0E24-9475-B60A7E037EF2}"/>
          </ac:cxnSpMkLst>
        </pc:cxnChg>
        <pc:cxnChg chg="add">
          <ac:chgData name="Toby Donaldson" userId="2e6e5431-bb17-4c41-9985-d39c50d83c73" providerId="ADAL" clId="{B9F33DEE-EC52-4B89-A8C8-427ED27EC638}" dt="2024-09-17T02:18:39.224" v="5909" actId="11529"/>
          <ac:cxnSpMkLst>
            <pc:docMk/>
            <pc:sldMk cId="976387272" sldId="283"/>
            <ac:cxnSpMk id="38" creationId="{506CBA53-6F37-5172-DEDD-7A2C398C4F88}"/>
          </ac:cxnSpMkLst>
        </pc:cxnChg>
      </pc:sldChg>
      <pc:sldChg chg="add">
        <pc:chgData name="Toby Donaldson" userId="2e6e5431-bb17-4c41-9985-d39c50d83c73" providerId="ADAL" clId="{B9F33DEE-EC52-4B89-A8C8-427ED27EC638}" dt="2024-09-17T02:05:55.468" v="5502" actId="2890"/>
        <pc:sldMkLst>
          <pc:docMk/>
          <pc:sldMk cId="899495814" sldId="284"/>
        </pc:sldMkLst>
      </pc:sldChg>
      <pc:sldChg chg="delSp add mod">
        <pc:chgData name="Toby Donaldson" userId="2e6e5431-bb17-4c41-9985-d39c50d83c73" providerId="ADAL" clId="{B9F33DEE-EC52-4B89-A8C8-427ED27EC638}" dt="2024-09-17T02:17:36.195" v="5818" actId="21"/>
        <pc:sldMkLst>
          <pc:docMk/>
          <pc:sldMk cId="3461707693" sldId="285"/>
        </pc:sldMkLst>
        <pc:grpChg chg="del">
          <ac:chgData name="Toby Donaldson" userId="2e6e5431-bb17-4c41-9985-d39c50d83c73" providerId="ADAL" clId="{B9F33DEE-EC52-4B89-A8C8-427ED27EC638}" dt="2024-09-17T02:17:36.195" v="5818" actId="21"/>
          <ac:grpSpMkLst>
            <pc:docMk/>
            <pc:sldMk cId="3461707693" sldId="285"/>
            <ac:grpSpMk id="27" creationId="{7B552CD9-B164-F560-8747-4C8D4E7956EC}"/>
          </ac:grpSpMkLst>
        </pc:grpChg>
        <pc:grpChg chg="del">
          <ac:chgData name="Toby Donaldson" userId="2e6e5431-bb17-4c41-9985-d39c50d83c73" providerId="ADAL" clId="{B9F33DEE-EC52-4B89-A8C8-427ED27EC638}" dt="2024-09-17T02:17:36.195" v="5818" actId="21"/>
          <ac:grpSpMkLst>
            <pc:docMk/>
            <pc:sldMk cId="3461707693" sldId="285"/>
            <ac:grpSpMk id="28" creationId="{AF1773CB-8CD9-1C99-FE90-1C0DDA85CF0A}"/>
          </ac:grpSpMkLst>
        </pc:grpChg>
        <pc:grpChg chg="del">
          <ac:chgData name="Toby Donaldson" userId="2e6e5431-bb17-4c41-9985-d39c50d83c73" providerId="ADAL" clId="{B9F33DEE-EC52-4B89-A8C8-427ED27EC638}" dt="2024-09-17T02:17:36.195" v="5818" actId="21"/>
          <ac:grpSpMkLst>
            <pc:docMk/>
            <pc:sldMk cId="3461707693" sldId="285"/>
            <ac:grpSpMk id="31" creationId="{C7813A69-033E-4E9E-2297-3C3C491CCE56}"/>
          </ac:grpSpMkLst>
        </pc:grpChg>
      </pc:sldChg>
      <pc:sldChg chg="add">
        <pc:chgData name="Toby Donaldson" userId="2e6e5431-bb17-4c41-9985-d39c50d83c73" providerId="ADAL" clId="{B9F33DEE-EC52-4B89-A8C8-427ED27EC638}" dt="2024-09-17T02:17:41.975" v="5821" actId="2890"/>
        <pc:sldMkLst>
          <pc:docMk/>
          <pc:sldMk cId="3414341889" sldId="286"/>
        </pc:sldMkLst>
      </pc:sldChg>
      <pc:sldChg chg="addSp delSp modSp add mod">
        <pc:chgData name="Toby Donaldson" userId="2e6e5431-bb17-4c41-9985-d39c50d83c73" providerId="ADAL" clId="{B9F33DEE-EC52-4B89-A8C8-427ED27EC638}" dt="2024-09-17T02:25:01.830" v="6145" actId="20577"/>
        <pc:sldMkLst>
          <pc:docMk/>
          <pc:sldMk cId="2835686456" sldId="287"/>
        </pc:sldMkLst>
        <pc:spChg chg="mod">
          <ac:chgData name="Toby Donaldson" userId="2e6e5431-bb17-4c41-9985-d39c50d83c73" providerId="ADAL" clId="{B9F33DEE-EC52-4B89-A8C8-427ED27EC638}" dt="2024-09-17T02:19:05.697" v="5911"/>
          <ac:spMkLst>
            <pc:docMk/>
            <pc:sldMk cId="2835686456" sldId="287"/>
            <ac:spMk id="6" creationId="{FBD1B39E-3F98-7575-D07C-115CF7738F6B}"/>
          </ac:spMkLst>
        </pc:spChg>
        <pc:spChg chg="mod">
          <ac:chgData name="Toby Donaldson" userId="2e6e5431-bb17-4c41-9985-d39c50d83c73" providerId="ADAL" clId="{B9F33DEE-EC52-4B89-A8C8-427ED27EC638}" dt="2024-09-17T02:19:05.697" v="5911"/>
          <ac:spMkLst>
            <pc:docMk/>
            <pc:sldMk cId="2835686456" sldId="287"/>
            <ac:spMk id="8" creationId="{877AAAB6-D7D2-5575-AAA8-0C7FAE94FF37}"/>
          </ac:spMkLst>
        </pc:spChg>
        <pc:spChg chg="add mod">
          <ac:chgData name="Toby Donaldson" userId="2e6e5431-bb17-4c41-9985-d39c50d83c73" providerId="ADAL" clId="{B9F33DEE-EC52-4B89-A8C8-427ED27EC638}" dt="2024-09-17T02:20:11.568" v="5920" actId="14100"/>
          <ac:spMkLst>
            <pc:docMk/>
            <pc:sldMk cId="2835686456" sldId="287"/>
            <ac:spMk id="9" creationId="{EC512816-8A64-0F68-3ABF-34615E984E52}"/>
          </ac:spMkLst>
        </pc:spChg>
        <pc:spChg chg="mod">
          <ac:chgData name="Toby Donaldson" userId="2e6e5431-bb17-4c41-9985-d39c50d83c73" providerId="ADAL" clId="{B9F33DEE-EC52-4B89-A8C8-427ED27EC638}" dt="2024-09-17T02:25:01.830" v="6145" actId="20577"/>
          <ac:spMkLst>
            <pc:docMk/>
            <pc:sldMk cId="2835686456" sldId="287"/>
            <ac:spMk id="16" creationId="{461964DF-0A22-DD18-4B05-98046DAB7C00}"/>
          </ac:spMkLst>
        </pc:spChg>
        <pc:spChg chg="mod">
          <ac:chgData name="Toby Donaldson" userId="2e6e5431-bb17-4c41-9985-d39c50d83c73" providerId="ADAL" clId="{B9F33DEE-EC52-4B89-A8C8-427ED27EC638}" dt="2024-09-17T02:21:16.595" v="5942"/>
          <ac:spMkLst>
            <pc:docMk/>
            <pc:sldMk cId="2835686456" sldId="287"/>
            <ac:spMk id="17" creationId="{C6834B3E-5FBF-CAD0-B59B-59BF5941DACE}"/>
          </ac:spMkLst>
        </pc:spChg>
        <pc:spChg chg="mod">
          <ac:chgData name="Toby Donaldson" userId="2e6e5431-bb17-4c41-9985-d39c50d83c73" providerId="ADAL" clId="{B9F33DEE-EC52-4B89-A8C8-427ED27EC638}" dt="2024-09-17T02:20:53.978" v="5938" actId="113"/>
          <ac:spMkLst>
            <pc:docMk/>
            <pc:sldMk cId="2835686456" sldId="287"/>
            <ac:spMk id="34" creationId="{EFFAB7A4-1E16-5C74-DA8D-DD2415BFA1FB}"/>
          </ac:spMkLst>
        </pc:spChg>
        <pc:grpChg chg="add del mod">
          <ac:chgData name="Toby Donaldson" userId="2e6e5431-bb17-4c41-9985-d39c50d83c73" providerId="ADAL" clId="{B9F33DEE-EC52-4B89-A8C8-427ED27EC638}" dt="2024-09-17T02:20:19.366" v="5921" actId="21"/>
          <ac:grpSpMkLst>
            <pc:docMk/>
            <pc:sldMk cId="2835686456" sldId="287"/>
            <ac:grpSpMk id="3" creationId="{0E6FC0A0-7746-1675-35C0-22A5C2B950B8}"/>
          </ac:grpSpMkLst>
        </pc:grpChg>
        <pc:grpChg chg="add mod">
          <ac:chgData name="Toby Donaldson" userId="2e6e5431-bb17-4c41-9985-d39c50d83c73" providerId="ADAL" clId="{B9F33DEE-EC52-4B89-A8C8-427ED27EC638}" dt="2024-09-17T02:21:16.595" v="5942"/>
          <ac:grpSpMkLst>
            <pc:docMk/>
            <pc:sldMk cId="2835686456" sldId="287"/>
            <ac:grpSpMk id="15" creationId="{C7D95DFB-2C77-3276-E881-F6A058FAD6EA}"/>
          </ac:grpSpMkLst>
        </pc:grpChg>
        <pc:cxnChg chg="add">
          <ac:chgData name="Toby Donaldson" userId="2e6e5431-bb17-4c41-9985-d39c50d83c73" providerId="ADAL" clId="{B9F33DEE-EC52-4B89-A8C8-427ED27EC638}" dt="2024-09-17T02:21:30.923" v="5947" actId="11529"/>
          <ac:cxnSpMkLst>
            <pc:docMk/>
            <pc:sldMk cId="2835686456" sldId="287"/>
            <ac:cxnSpMk id="19" creationId="{DFEB3A4F-1C85-A749-B798-785D74A973FF}"/>
          </ac:cxnSpMkLst>
        </pc:cxnChg>
        <pc:cxnChg chg="mod">
          <ac:chgData name="Toby Donaldson" userId="2e6e5431-bb17-4c41-9985-d39c50d83c73" providerId="ADAL" clId="{B9F33DEE-EC52-4B89-A8C8-427ED27EC638}" dt="2024-09-17T02:21:10.161" v="5941" actId="14100"/>
          <ac:cxnSpMkLst>
            <pc:docMk/>
            <pc:sldMk cId="2835686456" sldId="287"/>
            <ac:cxnSpMk id="36" creationId="{A273E1BD-FA06-0E24-9475-B60A7E037EF2}"/>
          </ac:cxnSpMkLst>
        </pc:cxnChg>
        <pc:cxnChg chg="del mod">
          <ac:chgData name="Toby Donaldson" userId="2e6e5431-bb17-4c41-9985-d39c50d83c73" providerId="ADAL" clId="{B9F33DEE-EC52-4B89-A8C8-427ED27EC638}" dt="2024-09-17T02:20:24.612" v="5922" actId="21"/>
          <ac:cxnSpMkLst>
            <pc:docMk/>
            <pc:sldMk cId="2835686456" sldId="287"/>
            <ac:cxnSpMk id="38" creationId="{506CBA53-6F37-5172-DEDD-7A2C398C4F88}"/>
          </ac:cxnSpMkLst>
        </pc:cxnChg>
      </pc:sldChg>
      <pc:sldChg chg="addSp modSp add mod">
        <pc:chgData name="Toby Donaldson" userId="2e6e5431-bb17-4c41-9985-d39c50d83c73" providerId="ADAL" clId="{B9F33DEE-EC52-4B89-A8C8-427ED27EC638}" dt="2024-09-17T02:24:56.915" v="6144" actId="20577"/>
        <pc:sldMkLst>
          <pc:docMk/>
          <pc:sldMk cId="3265458198" sldId="288"/>
        </pc:sldMkLst>
        <pc:spChg chg="add mod">
          <ac:chgData name="Toby Donaldson" userId="2e6e5431-bb17-4c41-9985-d39c50d83c73" providerId="ADAL" clId="{B9F33DEE-EC52-4B89-A8C8-427ED27EC638}" dt="2024-09-17T02:24:32.899" v="6143" actId="113"/>
          <ac:spMkLst>
            <pc:docMk/>
            <pc:sldMk cId="3265458198" sldId="288"/>
            <ac:spMk id="8" creationId="{E708711A-6ECF-E431-EACD-F6656B70E3DE}"/>
          </ac:spMkLst>
        </pc:spChg>
        <pc:spChg chg="mod">
          <ac:chgData name="Toby Donaldson" userId="2e6e5431-bb17-4c41-9985-d39c50d83c73" providerId="ADAL" clId="{B9F33DEE-EC52-4B89-A8C8-427ED27EC638}" dt="2024-09-17T02:24:56.915" v="6144" actId="20577"/>
          <ac:spMkLst>
            <pc:docMk/>
            <pc:sldMk cId="3265458198" sldId="288"/>
            <ac:spMk id="16" creationId="{461964DF-0A22-DD18-4B05-98046DAB7C00}"/>
          </ac:spMkLst>
        </pc:spChg>
        <pc:spChg chg="mod">
          <ac:chgData name="Toby Donaldson" userId="2e6e5431-bb17-4c41-9985-d39c50d83c73" providerId="ADAL" clId="{B9F33DEE-EC52-4B89-A8C8-427ED27EC638}" dt="2024-09-17T02:22:10.895" v="6003" actId="113"/>
          <ac:spMkLst>
            <pc:docMk/>
            <pc:sldMk cId="3265458198" sldId="288"/>
            <ac:spMk id="34" creationId="{EFFAB7A4-1E16-5C74-DA8D-DD2415BFA1FB}"/>
          </ac:spMkLst>
        </pc:spChg>
        <pc:cxnChg chg="add mod">
          <ac:chgData name="Toby Donaldson" userId="2e6e5431-bb17-4c41-9985-d39c50d83c73" providerId="ADAL" clId="{B9F33DEE-EC52-4B89-A8C8-427ED27EC638}" dt="2024-09-17T02:23:55.717" v="6137" actId="1582"/>
          <ac:cxnSpMkLst>
            <pc:docMk/>
            <pc:sldMk cId="3265458198" sldId="288"/>
            <ac:cxnSpMk id="14" creationId="{18F4DB19-559D-2288-E0AB-D12D9D9D6A5B}"/>
          </ac:cxnSpMkLst>
        </pc:cxnChg>
        <pc:cxnChg chg="mod">
          <ac:chgData name="Toby Donaldson" userId="2e6e5431-bb17-4c41-9985-d39c50d83c73" providerId="ADAL" clId="{B9F33DEE-EC52-4B89-A8C8-427ED27EC638}" dt="2024-09-17T02:23:39.743" v="6135" actId="14100"/>
          <ac:cxnSpMkLst>
            <pc:docMk/>
            <pc:sldMk cId="3265458198" sldId="288"/>
            <ac:cxnSpMk id="19" creationId="{DFEB3A4F-1C85-A749-B798-785D74A973FF}"/>
          </ac:cxnSpMkLst>
        </pc:cxnChg>
        <pc:cxnChg chg="mod">
          <ac:chgData name="Toby Donaldson" userId="2e6e5431-bb17-4c41-9985-d39c50d83c73" providerId="ADAL" clId="{B9F33DEE-EC52-4B89-A8C8-427ED27EC638}" dt="2024-09-17T02:21:46.813" v="5949" actId="20577"/>
          <ac:cxnSpMkLst>
            <pc:docMk/>
            <pc:sldMk cId="3265458198" sldId="288"/>
            <ac:cxnSpMk id="36" creationId="{A273E1BD-FA06-0E24-9475-B60A7E037EF2}"/>
          </ac:cxnSpMkLst>
        </pc:cxnChg>
      </pc:sldChg>
      <pc:sldChg chg="addSp delSp modSp add mod">
        <pc:chgData name="Toby Donaldson" userId="2e6e5431-bb17-4c41-9985-d39c50d83c73" providerId="ADAL" clId="{B9F33DEE-EC52-4B89-A8C8-427ED27EC638}" dt="2024-09-17T02:26:42.147" v="6226" actId="21"/>
        <pc:sldMkLst>
          <pc:docMk/>
          <pc:sldMk cId="4208034066" sldId="289"/>
        </pc:sldMkLst>
        <pc:spChg chg="del">
          <ac:chgData name="Toby Donaldson" userId="2e6e5431-bb17-4c41-9985-d39c50d83c73" providerId="ADAL" clId="{B9F33DEE-EC52-4B89-A8C8-427ED27EC638}" dt="2024-09-17T02:26:42.147" v="6226" actId="21"/>
          <ac:spMkLst>
            <pc:docMk/>
            <pc:sldMk cId="4208034066" sldId="289"/>
            <ac:spMk id="8" creationId="{E708711A-6ECF-E431-EACD-F6656B70E3DE}"/>
          </ac:spMkLst>
        </pc:spChg>
        <pc:spChg chg="mod">
          <ac:chgData name="Toby Donaldson" userId="2e6e5431-bb17-4c41-9985-d39c50d83c73" providerId="ADAL" clId="{B9F33DEE-EC52-4B89-A8C8-427ED27EC638}" dt="2024-09-17T02:25:27.790" v="6148" actId="14100"/>
          <ac:spMkLst>
            <pc:docMk/>
            <pc:sldMk cId="4208034066" sldId="289"/>
            <ac:spMk id="9" creationId="{EC512816-8A64-0F68-3ABF-34615E984E52}"/>
          </ac:spMkLst>
        </pc:spChg>
        <pc:spChg chg="mod">
          <ac:chgData name="Toby Donaldson" userId="2e6e5431-bb17-4c41-9985-d39c50d83c73" providerId="ADAL" clId="{B9F33DEE-EC52-4B89-A8C8-427ED27EC638}" dt="2024-09-17T02:26:19.586" v="6222" actId="20577"/>
          <ac:spMkLst>
            <pc:docMk/>
            <pc:sldMk cId="4208034066" sldId="289"/>
            <ac:spMk id="10" creationId="{5BC2C10F-84A7-2261-4AC5-9EF4949A870A}"/>
          </ac:spMkLst>
        </pc:spChg>
        <pc:spChg chg="mod">
          <ac:chgData name="Toby Donaldson" userId="2e6e5431-bb17-4c41-9985-d39c50d83c73" providerId="ADAL" clId="{B9F33DEE-EC52-4B89-A8C8-427ED27EC638}" dt="2024-09-17T02:26:14.903" v="6221"/>
          <ac:spMkLst>
            <pc:docMk/>
            <pc:sldMk cId="4208034066" sldId="289"/>
            <ac:spMk id="12" creationId="{8F9E51D8-A935-2F8A-A88C-D29C6064ED73}"/>
          </ac:spMkLst>
        </pc:spChg>
        <pc:spChg chg="mod">
          <ac:chgData name="Toby Donaldson" userId="2e6e5431-bb17-4c41-9985-d39c50d83c73" providerId="ADAL" clId="{B9F33DEE-EC52-4B89-A8C8-427ED27EC638}" dt="2024-09-17T02:26:39.970" v="6225"/>
          <ac:spMkLst>
            <pc:docMk/>
            <pc:sldMk cId="4208034066" sldId="289"/>
            <ac:spMk id="22" creationId="{36588781-C2CE-CDAB-3477-3EF739D5163B}"/>
          </ac:spMkLst>
        </pc:spChg>
        <pc:spChg chg="mod">
          <ac:chgData name="Toby Donaldson" userId="2e6e5431-bb17-4c41-9985-d39c50d83c73" providerId="ADAL" clId="{B9F33DEE-EC52-4B89-A8C8-427ED27EC638}" dt="2024-09-17T02:26:39.970" v="6225"/>
          <ac:spMkLst>
            <pc:docMk/>
            <pc:sldMk cId="4208034066" sldId="289"/>
            <ac:spMk id="23" creationId="{334C0D91-5C8E-884F-5FB4-C5EFE9EF152F}"/>
          </ac:spMkLst>
        </pc:spChg>
        <pc:spChg chg="mod">
          <ac:chgData name="Toby Donaldson" userId="2e6e5431-bb17-4c41-9985-d39c50d83c73" providerId="ADAL" clId="{B9F33DEE-EC52-4B89-A8C8-427ED27EC638}" dt="2024-09-17T02:26:08.268" v="6220" actId="113"/>
          <ac:spMkLst>
            <pc:docMk/>
            <pc:sldMk cId="4208034066" sldId="289"/>
            <ac:spMk id="34" creationId="{EFFAB7A4-1E16-5C74-DA8D-DD2415BFA1FB}"/>
          </ac:spMkLst>
        </pc:spChg>
        <pc:grpChg chg="add mod">
          <ac:chgData name="Toby Donaldson" userId="2e6e5431-bb17-4c41-9985-d39c50d83c73" providerId="ADAL" clId="{B9F33DEE-EC52-4B89-A8C8-427ED27EC638}" dt="2024-09-17T02:26:14.903" v="6221"/>
          <ac:grpSpMkLst>
            <pc:docMk/>
            <pc:sldMk cId="4208034066" sldId="289"/>
            <ac:grpSpMk id="6" creationId="{E04A6AE7-5F0C-30EC-AD91-A42E98371757}"/>
          </ac:grpSpMkLst>
        </pc:grpChg>
        <pc:grpChg chg="add mod">
          <ac:chgData name="Toby Donaldson" userId="2e6e5431-bb17-4c41-9985-d39c50d83c73" providerId="ADAL" clId="{B9F33DEE-EC52-4B89-A8C8-427ED27EC638}" dt="2024-09-17T02:26:39.970" v="6225"/>
          <ac:grpSpMkLst>
            <pc:docMk/>
            <pc:sldMk cId="4208034066" sldId="289"/>
            <ac:grpSpMk id="20" creationId="{67D8661B-5999-2CD8-AF71-CA4C41E23875}"/>
          </ac:grpSpMkLst>
        </pc:grpChg>
        <pc:cxnChg chg="del mod">
          <ac:chgData name="Toby Donaldson" userId="2e6e5431-bb17-4c41-9985-d39c50d83c73" providerId="ADAL" clId="{B9F33DEE-EC52-4B89-A8C8-427ED27EC638}" dt="2024-09-17T02:26:42.147" v="6226" actId="21"/>
          <ac:cxnSpMkLst>
            <pc:docMk/>
            <pc:sldMk cId="4208034066" sldId="289"/>
            <ac:cxnSpMk id="14" creationId="{18F4DB19-559D-2288-E0AB-D12D9D9D6A5B}"/>
          </ac:cxnSpMkLst>
        </pc:cxnChg>
        <pc:cxnChg chg="mod">
          <ac:chgData name="Toby Donaldson" userId="2e6e5431-bb17-4c41-9985-d39c50d83c73" providerId="ADAL" clId="{B9F33DEE-EC52-4B89-A8C8-427ED27EC638}" dt="2024-09-17T02:26:25.895" v="6223" actId="14100"/>
          <ac:cxnSpMkLst>
            <pc:docMk/>
            <pc:sldMk cId="4208034066" sldId="289"/>
            <ac:cxnSpMk id="19" creationId="{DFEB3A4F-1C85-A749-B798-785D74A973FF}"/>
          </ac:cxnSpMkLst>
        </pc:cxnChg>
        <pc:cxnChg chg="mod">
          <ac:chgData name="Toby Donaldson" userId="2e6e5431-bb17-4c41-9985-d39c50d83c73" providerId="ADAL" clId="{B9F33DEE-EC52-4B89-A8C8-427ED27EC638}" dt="2024-09-17T02:25:33.352" v="6149" actId="14100"/>
          <ac:cxnSpMkLst>
            <pc:docMk/>
            <pc:sldMk cId="4208034066" sldId="289"/>
            <ac:cxnSpMk id="36" creationId="{A273E1BD-FA06-0E24-9475-B60A7E037EF2}"/>
          </ac:cxnSpMkLst>
        </pc:cxnChg>
      </pc:sldChg>
      <pc:sldChg chg="modSp add mod">
        <pc:chgData name="Toby Donaldson" userId="2e6e5431-bb17-4c41-9985-d39c50d83c73" providerId="ADAL" clId="{B9F33DEE-EC52-4B89-A8C8-427ED27EC638}" dt="2024-09-17T02:30:41.654" v="6407" actId="20577"/>
        <pc:sldMkLst>
          <pc:docMk/>
          <pc:sldMk cId="3579788506" sldId="290"/>
        </pc:sldMkLst>
        <pc:spChg chg="mod">
          <ac:chgData name="Toby Donaldson" userId="2e6e5431-bb17-4c41-9985-d39c50d83c73" providerId="ADAL" clId="{B9F33DEE-EC52-4B89-A8C8-427ED27EC638}" dt="2024-09-17T02:30:10.360" v="6403" actId="113"/>
          <ac:spMkLst>
            <pc:docMk/>
            <pc:sldMk cId="3579788506" sldId="290"/>
            <ac:spMk id="8" creationId="{E708711A-6ECF-E431-EACD-F6656B70E3DE}"/>
          </ac:spMkLst>
        </pc:spChg>
        <pc:spChg chg="mod">
          <ac:chgData name="Toby Donaldson" userId="2e6e5431-bb17-4c41-9985-d39c50d83c73" providerId="ADAL" clId="{B9F33DEE-EC52-4B89-A8C8-427ED27EC638}" dt="2024-09-17T02:30:15.918" v="6405" actId="20577"/>
          <ac:spMkLst>
            <pc:docMk/>
            <pc:sldMk cId="3579788506" sldId="290"/>
            <ac:spMk id="10" creationId="{5BC2C10F-84A7-2261-4AC5-9EF4949A870A}"/>
          </ac:spMkLst>
        </pc:spChg>
        <pc:spChg chg="mod">
          <ac:chgData name="Toby Donaldson" userId="2e6e5431-bb17-4c41-9985-d39c50d83c73" providerId="ADAL" clId="{B9F33DEE-EC52-4B89-A8C8-427ED27EC638}" dt="2024-09-17T02:30:41.654" v="6407" actId="20577"/>
          <ac:spMkLst>
            <pc:docMk/>
            <pc:sldMk cId="3579788506" sldId="290"/>
            <ac:spMk id="34" creationId="{EFFAB7A4-1E16-5C74-DA8D-DD2415BFA1FB}"/>
          </ac:spMkLst>
        </pc:spChg>
      </pc:sldChg>
      <pc:sldChg chg="addSp delSp modSp add del mod">
        <pc:chgData name="Toby Donaldson" userId="2e6e5431-bb17-4c41-9985-d39c50d83c73" providerId="ADAL" clId="{B9F33DEE-EC52-4B89-A8C8-427ED27EC638}" dt="2024-09-17T21:23:28.850" v="6687" actId="2696"/>
        <pc:sldMkLst>
          <pc:docMk/>
          <pc:sldMk cId="4169099289" sldId="291"/>
        </pc:sldMkLst>
        <pc:spChg chg="mod">
          <ac:chgData name="Toby Donaldson" userId="2e6e5431-bb17-4c41-9985-d39c50d83c73" providerId="ADAL" clId="{B9F33DEE-EC52-4B89-A8C8-427ED27EC638}" dt="2024-09-17T21:19:44.203" v="6567" actId="20577"/>
          <ac:spMkLst>
            <pc:docMk/>
            <pc:sldMk cId="4169099289" sldId="291"/>
            <ac:spMk id="2" creationId="{A5E6C931-848B-61E7-A584-2A3E14781E8C}"/>
          </ac:spMkLst>
        </pc:spChg>
        <pc:spChg chg="add mod">
          <ac:chgData name="Toby Donaldson" userId="2e6e5431-bb17-4c41-9985-d39c50d83c73" providerId="ADAL" clId="{B9F33DEE-EC52-4B89-A8C8-427ED27EC638}" dt="2024-09-17T21:22:22.806" v="6670" actId="1076"/>
          <ac:spMkLst>
            <pc:docMk/>
            <pc:sldMk cId="4169099289" sldId="291"/>
            <ac:spMk id="3" creationId="{282A2FBA-A14A-54E6-FB37-8B6ACF7815D5}"/>
          </ac:spMkLst>
        </pc:spChg>
        <pc:spChg chg="add mod">
          <ac:chgData name="Toby Donaldson" userId="2e6e5431-bb17-4c41-9985-d39c50d83c73" providerId="ADAL" clId="{B9F33DEE-EC52-4B89-A8C8-427ED27EC638}" dt="2024-09-17T21:22:38.434" v="6673" actId="208"/>
          <ac:spMkLst>
            <pc:docMk/>
            <pc:sldMk cId="4169099289" sldId="291"/>
            <ac:spMk id="6" creationId="{FF0DC174-A644-847B-DBD1-A55C64869367}"/>
          </ac:spMkLst>
        </pc:spChg>
        <pc:spChg chg="mod">
          <ac:chgData name="Toby Donaldson" userId="2e6e5431-bb17-4c41-9985-d39c50d83c73" providerId="ADAL" clId="{B9F33DEE-EC52-4B89-A8C8-427ED27EC638}" dt="2024-09-17T21:22:18.754" v="6669" actId="20577"/>
          <ac:spMkLst>
            <pc:docMk/>
            <pc:sldMk cId="4169099289" sldId="291"/>
            <ac:spMk id="13" creationId="{5C3CB041-437A-DDC4-FD22-B5E3515334BD}"/>
          </ac:spMkLst>
        </pc:spChg>
        <pc:grpChg chg="del">
          <ac:chgData name="Toby Donaldson" userId="2e6e5431-bb17-4c41-9985-d39c50d83c73" providerId="ADAL" clId="{B9F33DEE-EC52-4B89-A8C8-427ED27EC638}" dt="2024-09-17T21:20:40.423" v="6624" actId="21"/>
          <ac:grpSpMkLst>
            <pc:docMk/>
            <pc:sldMk cId="4169099289" sldId="291"/>
            <ac:grpSpMk id="11" creationId="{9C38C3E6-9402-321B-BA52-6E2396A0AF15}"/>
          </ac:grpSpMkLst>
        </pc:grpChg>
      </pc:sldChg>
      <pc:sldChg chg="addSp modSp add mod ord">
        <pc:chgData name="Toby Donaldson" userId="2e6e5431-bb17-4c41-9985-d39c50d83c73" providerId="ADAL" clId="{B9F33DEE-EC52-4B89-A8C8-427ED27EC638}" dt="2024-09-17T21:23:22.208" v="6686"/>
        <pc:sldMkLst>
          <pc:docMk/>
          <pc:sldMk cId="3287135454" sldId="292"/>
        </pc:sldMkLst>
        <pc:spChg chg="mod">
          <ac:chgData name="Toby Donaldson" userId="2e6e5431-bb17-4c41-9985-d39c50d83c73" providerId="ADAL" clId="{B9F33DEE-EC52-4B89-A8C8-427ED27EC638}" dt="2024-09-17T21:23:19.086" v="6684" actId="1076"/>
          <ac:spMkLst>
            <pc:docMk/>
            <pc:sldMk cId="3287135454" sldId="292"/>
            <ac:spMk id="3" creationId="{282A2FBA-A14A-54E6-FB37-8B6ACF7815D5}"/>
          </ac:spMkLst>
        </pc:spChg>
        <pc:cxnChg chg="add mod">
          <ac:chgData name="Toby Donaldson" userId="2e6e5431-bb17-4c41-9985-d39c50d83c73" providerId="ADAL" clId="{B9F33DEE-EC52-4B89-A8C8-427ED27EC638}" dt="2024-09-17T21:23:19.086" v="6684" actId="1076"/>
          <ac:cxnSpMkLst>
            <pc:docMk/>
            <pc:sldMk cId="3287135454" sldId="292"/>
            <ac:cxnSpMk id="7" creationId="{EA92CB22-633E-A3BD-F8D4-E068DA3B3656}"/>
          </ac:cxnSpMkLst>
        </pc:cxnChg>
      </pc:sldChg>
      <pc:sldChg chg="addSp modSp add mod">
        <pc:chgData name="Toby Donaldson" userId="2e6e5431-bb17-4c41-9985-d39c50d83c73" providerId="ADAL" clId="{B9F33DEE-EC52-4B89-A8C8-427ED27EC638}" dt="2024-09-17T21:29:04.763" v="6781" actId="20577"/>
        <pc:sldMkLst>
          <pc:docMk/>
          <pc:sldMk cId="3231735434" sldId="293"/>
        </pc:sldMkLst>
        <pc:spChg chg="mod">
          <ac:chgData name="Toby Donaldson" userId="2e6e5431-bb17-4c41-9985-d39c50d83c73" providerId="ADAL" clId="{B9F33DEE-EC52-4B89-A8C8-427ED27EC638}" dt="2024-09-17T21:29:04.763" v="6781" actId="20577"/>
          <ac:spMkLst>
            <pc:docMk/>
            <pc:sldMk cId="3231735434" sldId="293"/>
            <ac:spMk id="3" creationId="{282A2FBA-A14A-54E6-FB37-8B6ACF7815D5}"/>
          </ac:spMkLst>
        </pc:spChg>
        <pc:spChg chg="add mod">
          <ac:chgData name="Toby Donaldson" userId="2e6e5431-bb17-4c41-9985-d39c50d83c73" providerId="ADAL" clId="{B9F33DEE-EC52-4B89-A8C8-427ED27EC638}" dt="2024-09-17T21:27:07.381" v="6760" actId="1076"/>
          <ac:spMkLst>
            <pc:docMk/>
            <pc:sldMk cId="3231735434" sldId="293"/>
            <ac:spMk id="5" creationId="{D63A62E8-3DF2-8251-CBDB-1A09A68559D7}"/>
          </ac:spMkLst>
        </pc:spChg>
        <pc:spChg chg="mod">
          <ac:chgData name="Toby Donaldson" userId="2e6e5431-bb17-4c41-9985-d39c50d83c73" providerId="ADAL" clId="{B9F33DEE-EC52-4B89-A8C8-427ED27EC638}" dt="2024-09-17T21:26:09.284" v="6741" actId="1076"/>
          <ac:spMkLst>
            <pc:docMk/>
            <pc:sldMk cId="3231735434" sldId="293"/>
            <ac:spMk id="6" creationId="{FF0DC174-A644-847B-DBD1-A55C64869367}"/>
          </ac:spMkLst>
        </pc:spChg>
        <pc:spChg chg="add mod">
          <ac:chgData name="Toby Donaldson" userId="2e6e5431-bb17-4c41-9985-d39c50d83c73" providerId="ADAL" clId="{B9F33DEE-EC52-4B89-A8C8-427ED27EC638}" dt="2024-09-17T21:26:26.615" v="6745" actId="1076"/>
          <ac:spMkLst>
            <pc:docMk/>
            <pc:sldMk cId="3231735434" sldId="293"/>
            <ac:spMk id="8" creationId="{7DD5D3D6-7129-8221-FC11-413AC997465C}"/>
          </ac:spMkLst>
        </pc:spChg>
        <pc:spChg chg="mod">
          <ac:chgData name="Toby Donaldson" userId="2e6e5431-bb17-4c41-9985-d39c50d83c73" providerId="ADAL" clId="{B9F33DEE-EC52-4B89-A8C8-427ED27EC638}" dt="2024-09-17T21:26:04.810" v="6740" actId="20577"/>
          <ac:spMkLst>
            <pc:docMk/>
            <pc:sldMk cId="3231735434" sldId="293"/>
            <ac:spMk id="13" creationId="{5C3CB041-437A-DDC4-FD22-B5E3515334BD}"/>
          </ac:spMkLst>
        </pc:spChg>
        <pc:cxnChg chg="mod">
          <ac:chgData name="Toby Donaldson" userId="2e6e5431-bb17-4c41-9985-d39c50d83c73" providerId="ADAL" clId="{B9F33DEE-EC52-4B89-A8C8-427ED27EC638}" dt="2024-09-17T21:29:02.745" v="6766" actId="20577"/>
          <ac:cxnSpMkLst>
            <pc:docMk/>
            <pc:sldMk cId="3231735434" sldId="293"/>
            <ac:cxnSpMk id="7" creationId="{EA92CB22-633E-A3BD-F8D4-E068DA3B3656}"/>
          </ac:cxnSpMkLst>
        </pc:cxnChg>
      </pc:sldChg>
      <pc:sldChg chg="add del">
        <pc:chgData name="Toby Donaldson" userId="2e6e5431-bb17-4c41-9985-d39c50d83c73" providerId="ADAL" clId="{B9F33DEE-EC52-4B89-A8C8-427ED27EC638}" dt="2024-09-17T21:29:28.581" v="6782" actId="2696"/>
        <pc:sldMkLst>
          <pc:docMk/>
          <pc:sldMk cId="54012789" sldId="294"/>
        </pc:sldMkLst>
      </pc:sldChg>
      <pc:sldChg chg="delSp modSp add mod">
        <pc:chgData name="Toby Donaldson" userId="2e6e5431-bb17-4c41-9985-d39c50d83c73" providerId="ADAL" clId="{B9F33DEE-EC52-4B89-A8C8-427ED27EC638}" dt="2024-09-17T21:29:57.819" v="6787" actId="1076"/>
        <pc:sldMkLst>
          <pc:docMk/>
          <pc:sldMk cId="2312098604" sldId="294"/>
        </pc:sldMkLst>
        <pc:spChg chg="del">
          <ac:chgData name="Toby Donaldson" userId="2e6e5431-bb17-4c41-9985-d39c50d83c73" providerId="ADAL" clId="{B9F33DEE-EC52-4B89-A8C8-427ED27EC638}" dt="2024-09-17T21:29:39.381" v="6784" actId="21"/>
          <ac:spMkLst>
            <pc:docMk/>
            <pc:sldMk cId="2312098604" sldId="294"/>
            <ac:spMk id="3" creationId="{282A2FBA-A14A-54E6-FB37-8B6ACF7815D5}"/>
          </ac:spMkLst>
        </pc:spChg>
        <pc:spChg chg="mod">
          <ac:chgData name="Toby Donaldson" userId="2e6e5431-bb17-4c41-9985-d39c50d83c73" providerId="ADAL" clId="{B9F33DEE-EC52-4B89-A8C8-427ED27EC638}" dt="2024-09-17T21:29:57.819" v="6787" actId="1076"/>
          <ac:spMkLst>
            <pc:docMk/>
            <pc:sldMk cId="2312098604" sldId="294"/>
            <ac:spMk id="5" creationId="{D63A62E8-3DF2-8251-CBDB-1A09A68559D7}"/>
          </ac:spMkLst>
        </pc:spChg>
        <pc:spChg chg="mod">
          <ac:chgData name="Toby Donaldson" userId="2e6e5431-bb17-4c41-9985-d39c50d83c73" providerId="ADAL" clId="{B9F33DEE-EC52-4B89-A8C8-427ED27EC638}" dt="2024-09-17T21:29:50.336" v="6785" actId="14100"/>
          <ac:spMkLst>
            <pc:docMk/>
            <pc:sldMk cId="2312098604" sldId="294"/>
            <ac:spMk id="6" creationId="{FF0DC174-A644-847B-DBD1-A55C64869367}"/>
          </ac:spMkLst>
        </pc:spChg>
        <pc:spChg chg="del">
          <ac:chgData name="Toby Donaldson" userId="2e6e5431-bb17-4c41-9985-d39c50d83c73" providerId="ADAL" clId="{B9F33DEE-EC52-4B89-A8C8-427ED27EC638}" dt="2024-09-17T21:29:53.927" v="6786" actId="21"/>
          <ac:spMkLst>
            <pc:docMk/>
            <pc:sldMk cId="2312098604" sldId="294"/>
            <ac:spMk id="8" creationId="{7DD5D3D6-7129-8221-FC11-413AC997465C}"/>
          </ac:spMkLst>
        </pc:spChg>
        <pc:cxnChg chg="del mod">
          <ac:chgData name="Toby Donaldson" userId="2e6e5431-bb17-4c41-9985-d39c50d83c73" providerId="ADAL" clId="{B9F33DEE-EC52-4B89-A8C8-427ED27EC638}" dt="2024-09-17T21:29:39.381" v="6784" actId="21"/>
          <ac:cxnSpMkLst>
            <pc:docMk/>
            <pc:sldMk cId="2312098604" sldId="294"/>
            <ac:cxnSpMk id="7" creationId="{EA92CB22-633E-A3BD-F8D4-E068DA3B3656}"/>
          </ac:cxnSpMkLst>
        </pc:cxnChg>
      </pc:sldChg>
      <pc:sldChg chg="addSp delSp modSp add mod">
        <pc:chgData name="Toby Donaldson" userId="2e6e5431-bb17-4c41-9985-d39c50d83c73" providerId="ADAL" clId="{B9F33DEE-EC52-4B89-A8C8-427ED27EC638}" dt="2024-09-17T21:31:51.081" v="6879" actId="5793"/>
        <pc:sldMkLst>
          <pc:docMk/>
          <pc:sldMk cId="1198357223" sldId="295"/>
        </pc:sldMkLst>
        <pc:spChg chg="add del mod">
          <ac:chgData name="Toby Donaldson" userId="2e6e5431-bb17-4c41-9985-d39c50d83c73" providerId="ADAL" clId="{B9F33DEE-EC52-4B89-A8C8-427ED27EC638}" dt="2024-09-17T21:30:57.933" v="6797" actId="21"/>
          <ac:spMkLst>
            <pc:docMk/>
            <pc:sldMk cId="1198357223" sldId="295"/>
            <ac:spMk id="3" creationId="{9FF71EA8-2477-C5B5-8462-DF0D3FB0F8DF}"/>
          </ac:spMkLst>
        </pc:spChg>
        <pc:spChg chg="mod">
          <ac:chgData name="Toby Donaldson" userId="2e6e5431-bb17-4c41-9985-d39c50d83c73" providerId="ADAL" clId="{B9F33DEE-EC52-4B89-A8C8-427ED27EC638}" dt="2024-09-17T21:31:51.081" v="6879" actId="5793"/>
          <ac:spMkLst>
            <pc:docMk/>
            <pc:sldMk cId="1198357223" sldId="295"/>
            <ac:spMk id="5" creationId="{D63A62E8-3DF2-8251-CBDB-1A09A68559D7}"/>
          </ac:spMkLst>
        </pc:spChg>
        <pc:spChg chg="del">
          <ac:chgData name="Toby Donaldson" userId="2e6e5431-bb17-4c41-9985-d39c50d83c73" providerId="ADAL" clId="{B9F33DEE-EC52-4B89-A8C8-427ED27EC638}" dt="2024-09-17T21:30:30.405" v="6793" actId="21"/>
          <ac:spMkLst>
            <pc:docMk/>
            <pc:sldMk cId="1198357223" sldId="295"/>
            <ac:spMk id="6" creationId="{FF0DC174-A644-847B-DBD1-A55C64869367}"/>
          </ac:spMkLst>
        </pc:spChg>
        <pc:spChg chg="add mod">
          <ac:chgData name="Toby Donaldson" userId="2e6e5431-bb17-4c41-9985-d39c50d83c73" providerId="ADAL" clId="{B9F33DEE-EC52-4B89-A8C8-427ED27EC638}" dt="2024-09-17T21:31:02.066" v="6798" actId="14100"/>
          <ac:spMkLst>
            <pc:docMk/>
            <pc:sldMk cId="1198357223" sldId="295"/>
            <ac:spMk id="7" creationId="{90AC8351-6490-FFBC-8EAD-267A0BCF0642}"/>
          </ac:spMkLst>
        </pc:spChg>
      </pc:sldChg>
      <pc:sldChg chg="addSp modSp add mod ord">
        <pc:chgData name="Toby Donaldson" userId="2e6e5431-bb17-4c41-9985-d39c50d83c73" providerId="ADAL" clId="{B9F33DEE-EC52-4B89-A8C8-427ED27EC638}" dt="2024-09-17T21:35:46.430" v="7084" actId="113"/>
        <pc:sldMkLst>
          <pc:docMk/>
          <pc:sldMk cId="1989001679" sldId="296"/>
        </pc:sldMkLst>
        <pc:spChg chg="add mod">
          <ac:chgData name="Toby Donaldson" userId="2e6e5431-bb17-4c41-9985-d39c50d83c73" providerId="ADAL" clId="{B9F33DEE-EC52-4B89-A8C8-427ED27EC638}" dt="2024-09-17T21:32:18.207" v="6885" actId="14100"/>
          <ac:spMkLst>
            <pc:docMk/>
            <pc:sldMk cId="1989001679" sldId="296"/>
            <ac:spMk id="3" creationId="{C5E9440C-5B25-AC34-271C-C92666B273EA}"/>
          </ac:spMkLst>
        </pc:spChg>
        <pc:spChg chg="mod">
          <ac:chgData name="Toby Donaldson" userId="2e6e5431-bb17-4c41-9985-d39c50d83c73" providerId="ADAL" clId="{B9F33DEE-EC52-4B89-A8C8-427ED27EC638}" dt="2024-09-17T21:33:00.857" v="6950" actId="1076"/>
          <ac:spMkLst>
            <pc:docMk/>
            <pc:sldMk cId="1989001679" sldId="296"/>
            <ac:spMk id="5" creationId="{D63A62E8-3DF2-8251-CBDB-1A09A68559D7}"/>
          </ac:spMkLst>
        </pc:spChg>
        <pc:spChg chg="add mod">
          <ac:chgData name="Toby Donaldson" userId="2e6e5431-bb17-4c41-9985-d39c50d83c73" providerId="ADAL" clId="{B9F33DEE-EC52-4B89-A8C8-427ED27EC638}" dt="2024-09-17T21:33:05.833" v="6951" actId="1076"/>
          <ac:spMkLst>
            <pc:docMk/>
            <pc:sldMk cId="1989001679" sldId="296"/>
            <ac:spMk id="6" creationId="{96F10EE8-23A7-FE83-A820-5B885F373988}"/>
          </ac:spMkLst>
        </pc:spChg>
        <pc:spChg chg="mod">
          <ac:chgData name="Toby Donaldson" userId="2e6e5431-bb17-4c41-9985-d39c50d83c73" providerId="ADAL" clId="{B9F33DEE-EC52-4B89-A8C8-427ED27EC638}" dt="2024-09-17T21:32:03.565" v="6882" actId="14100"/>
          <ac:spMkLst>
            <pc:docMk/>
            <pc:sldMk cId="1989001679" sldId="296"/>
            <ac:spMk id="7" creationId="{90AC8351-6490-FFBC-8EAD-267A0BCF0642}"/>
          </ac:spMkLst>
        </pc:spChg>
        <pc:spChg chg="add mod">
          <ac:chgData name="Toby Donaldson" userId="2e6e5431-bb17-4c41-9985-d39c50d83c73" providerId="ADAL" clId="{B9F33DEE-EC52-4B89-A8C8-427ED27EC638}" dt="2024-09-17T21:35:46.430" v="7084" actId="113"/>
          <ac:spMkLst>
            <pc:docMk/>
            <pc:sldMk cId="1989001679" sldId="296"/>
            <ac:spMk id="15" creationId="{48465BF6-5D11-5DB1-C39D-B4E20BAF92AA}"/>
          </ac:spMkLst>
        </pc:spChg>
        <pc:cxnChg chg="add">
          <ac:chgData name="Toby Donaldson" userId="2e6e5431-bb17-4c41-9985-d39c50d83c73" providerId="ADAL" clId="{B9F33DEE-EC52-4B89-A8C8-427ED27EC638}" dt="2024-09-17T21:33:12.269" v="6952" actId="11529"/>
          <ac:cxnSpMkLst>
            <pc:docMk/>
            <pc:sldMk cId="1989001679" sldId="296"/>
            <ac:cxnSpMk id="9" creationId="{A1798CF0-1C3E-1382-CB58-57AF961422F3}"/>
          </ac:cxnSpMkLst>
        </pc:cxnChg>
        <pc:cxnChg chg="add mod">
          <ac:chgData name="Toby Donaldson" userId="2e6e5431-bb17-4c41-9985-d39c50d83c73" providerId="ADAL" clId="{B9F33DEE-EC52-4B89-A8C8-427ED27EC638}" dt="2024-09-17T21:33:30.003" v="6955" actId="14100"/>
          <ac:cxnSpMkLst>
            <pc:docMk/>
            <pc:sldMk cId="1989001679" sldId="296"/>
            <ac:cxnSpMk id="11" creationId="{FB689EAB-6BB3-0BF6-C2FD-8CDCA9E69CF6}"/>
          </ac:cxnSpMkLst>
        </pc:cxnChg>
        <pc:cxnChg chg="add">
          <ac:chgData name="Toby Donaldson" userId="2e6e5431-bb17-4c41-9985-d39c50d83c73" providerId="ADAL" clId="{B9F33DEE-EC52-4B89-A8C8-427ED27EC638}" dt="2024-09-17T21:35:04.044" v="7078" actId="11529"/>
          <ac:cxnSpMkLst>
            <pc:docMk/>
            <pc:sldMk cId="1989001679" sldId="296"/>
            <ac:cxnSpMk id="17" creationId="{D99411D8-97C9-8141-9C55-069E2C6B09C7}"/>
          </ac:cxnSpMkLst>
        </pc:cxnChg>
        <pc:cxnChg chg="add">
          <ac:chgData name="Toby Donaldson" userId="2e6e5431-bb17-4c41-9985-d39c50d83c73" providerId="ADAL" clId="{B9F33DEE-EC52-4B89-A8C8-427ED27EC638}" dt="2024-09-17T21:35:13.073" v="7079" actId="11529"/>
          <ac:cxnSpMkLst>
            <pc:docMk/>
            <pc:sldMk cId="1989001679" sldId="296"/>
            <ac:cxnSpMk id="19" creationId="{BBE09DAF-C3F7-6A98-3BAE-6C71BDC16233}"/>
          </ac:cxnSpMkLst>
        </pc:cxnChg>
      </pc:sldChg>
      <pc:sldChg chg="add">
        <pc:chgData name="Toby Donaldson" userId="2e6e5431-bb17-4c41-9985-d39c50d83c73" providerId="ADAL" clId="{B9F33DEE-EC52-4B89-A8C8-427ED27EC638}" dt="2024-09-17T21:33:44.107" v="6956" actId="2890"/>
        <pc:sldMkLst>
          <pc:docMk/>
          <pc:sldMk cId="3108921986" sldId="297"/>
        </pc:sldMkLst>
      </pc:sldChg>
      <pc:sldChg chg="add del">
        <pc:chgData name="Toby Donaldson" userId="2e6e5431-bb17-4c41-9985-d39c50d83c73" providerId="ADAL" clId="{B9F33DEE-EC52-4B89-A8C8-427ED27EC638}" dt="2024-09-17T21:35:36.121" v="7083" actId="2696"/>
        <pc:sldMkLst>
          <pc:docMk/>
          <pc:sldMk cId="3354484187" sldId="298"/>
        </pc:sldMkLst>
      </pc:sldChg>
      <pc:sldChg chg="delSp modSp add mod">
        <pc:chgData name="Toby Donaldson" userId="2e6e5431-bb17-4c41-9985-d39c50d83c73" providerId="ADAL" clId="{B9F33DEE-EC52-4B89-A8C8-427ED27EC638}" dt="2024-09-17T21:36:47.188" v="7109" actId="21"/>
        <pc:sldMkLst>
          <pc:docMk/>
          <pc:sldMk cId="3629807992" sldId="298"/>
        </pc:sldMkLst>
        <pc:spChg chg="mod">
          <ac:chgData name="Toby Donaldson" userId="2e6e5431-bb17-4c41-9985-d39c50d83c73" providerId="ADAL" clId="{B9F33DEE-EC52-4B89-A8C8-427ED27EC638}" dt="2024-09-17T21:36:38.500" v="7108" actId="113"/>
          <ac:spMkLst>
            <pc:docMk/>
            <pc:sldMk cId="3629807992" sldId="298"/>
            <ac:spMk id="5" creationId="{D63A62E8-3DF2-8251-CBDB-1A09A68559D7}"/>
          </ac:spMkLst>
        </pc:spChg>
        <pc:spChg chg="mod">
          <ac:chgData name="Toby Donaldson" userId="2e6e5431-bb17-4c41-9985-d39c50d83c73" providerId="ADAL" clId="{B9F33DEE-EC52-4B89-A8C8-427ED27EC638}" dt="2024-09-17T21:36:36.403" v="7107" actId="113"/>
          <ac:spMkLst>
            <pc:docMk/>
            <pc:sldMk cId="3629807992" sldId="298"/>
            <ac:spMk id="6" creationId="{96F10EE8-23A7-FE83-A820-5B885F373988}"/>
          </ac:spMkLst>
        </pc:spChg>
        <pc:spChg chg="del">
          <ac:chgData name="Toby Donaldson" userId="2e6e5431-bb17-4c41-9985-d39c50d83c73" providerId="ADAL" clId="{B9F33DEE-EC52-4B89-A8C8-427ED27EC638}" dt="2024-09-17T21:36:47.188" v="7109" actId="21"/>
          <ac:spMkLst>
            <pc:docMk/>
            <pc:sldMk cId="3629807992" sldId="298"/>
            <ac:spMk id="15" creationId="{48465BF6-5D11-5DB1-C39D-B4E20BAF92AA}"/>
          </ac:spMkLst>
        </pc:spChg>
        <pc:cxnChg chg="mod">
          <ac:chgData name="Toby Donaldson" userId="2e6e5431-bb17-4c41-9985-d39c50d83c73" providerId="ADAL" clId="{B9F33DEE-EC52-4B89-A8C8-427ED27EC638}" dt="2024-09-17T21:36:10.226" v="7094" actId="14100"/>
          <ac:cxnSpMkLst>
            <pc:docMk/>
            <pc:sldMk cId="3629807992" sldId="298"/>
            <ac:cxnSpMk id="9" creationId="{A1798CF0-1C3E-1382-CB58-57AF961422F3}"/>
          </ac:cxnSpMkLst>
        </pc:cxnChg>
        <pc:cxnChg chg="del">
          <ac:chgData name="Toby Donaldson" userId="2e6e5431-bb17-4c41-9985-d39c50d83c73" providerId="ADAL" clId="{B9F33DEE-EC52-4B89-A8C8-427ED27EC638}" dt="2024-09-17T21:36:47.188" v="7109" actId="21"/>
          <ac:cxnSpMkLst>
            <pc:docMk/>
            <pc:sldMk cId="3629807992" sldId="298"/>
            <ac:cxnSpMk id="17" creationId="{D99411D8-97C9-8141-9C55-069E2C6B09C7}"/>
          </ac:cxnSpMkLst>
        </pc:cxnChg>
        <pc:cxnChg chg="del">
          <ac:chgData name="Toby Donaldson" userId="2e6e5431-bb17-4c41-9985-d39c50d83c73" providerId="ADAL" clId="{B9F33DEE-EC52-4B89-A8C8-427ED27EC638}" dt="2024-09-17T21:36:47.188" v="7109" actId="21"/>
          <ac:cxnSpMkLst>
            <pc:docMk/>
            <pc:sldMk cId="3629807992" sldId="298"/>
            <ac:cxnSpMk id="19" creationId="{BBE09DAF-C3F7-6A98-3BAE-6C71BDC16233}"/>
          </ac:cxnSpMkLst>
        </pc:cxnChg>
      </pc:sldChg>
      <pc:sldChg chg="addSp delSp modSp add mod">
        <pc:chgData name="Toby Donaldson" userId="2e6e5431-bb17-4c41-9985-d39c50d83c73" providerId="ADAL" clId="{B9F33DEE-EC52-4B89-A8C8-427ED27EC638}" dt="2024-09-19T01:04:45.862" v="9058" actId="21"/>
        <pc:sldMkLst>
          <pc:docMk/>
          <pc:sldMk cId="302167807" sldId="299"/>
        </pc:sldMkLst>
        <pc:spChg chg="add mod">
          <ac:chgData name="Toby Donaldson" userId="2e6e5431-bb17-4c41-9985-d39c50d83c73" providerId="ADAL" clId="{B9F33DEE-EC52-4B89-A8C8-427ED27EC638}" dt="2024-09-17T21:40:14.910" v="7242" actId="1076"/>
          <ac:spMkLst>
            <pc:docMk/>
            <pc:sldMk cId="302167807" sldId="299"/>
            <ac:spMk id="8" creationId="{7C26C8C5-E2D5-976D-F8A5-D2E4F2A93606}"/>
          </ac:spMkLst>
        </pc:spChg>
        <pc:spChg chg="add mod">
          <ac:chgData name="Toby Donaldson" userId="2e6e5431-bb17-4c41-9985-d39c50d83c73" providerId="ADAL" clId="{B9F33DEE-EC52-4B89-A8C8-427ED27EC638}" dt="2024-09-17T21:40:32.930" v="7245" actId="1076"/>
          <ac:spMkLst>
            <pc:docMk/>
            <pc:sldMk cId="302167807" sldId="299"/>
            <ac:spMk id="10" creationId="{FF13CE6D-890C-D19C-6C6E-B80716A9E764}"/>
          </ac:spMkLst>
        </pc:spChg>
        <pc:inkChg chg="del">
          <ac:chgData name="Toby Donaldson" userId="2e6e5431-bb17-4c41-9985-d39c50d83c73" providerId="ADAL" clId="{B9F33DEE-EC52-4B89-A8C8-427ED27EC638}" dt="2024-09-19T01:04:45.862" v="9058" actId="21"/>
          <ac:inkMkLst>
            <pc:docMk/>
            <pc:sldMk cId="302167807" sldId="299"/>
            <ac:inkMk id="12" creationId="{F731033A-1FF7-12B6-FF02-080DE7AC82FF}"/>
          </ac:inkMkLst>
        </pc:inkChg>
        <pc:cxnChg chg="add mod">
          <ac:chgData name="Toby Donaldson" userId="2e6e5431-bb17-4c41-9985-d39c50d83c73" providerId="ADAL" clId="{B9F33DEE-EC52-4B89-A8C8-427ED27EC638}" dt="2024-09-17T21:40:14.910" v="7242" actId="1076"/>
          <ac:cxnSpMkLst>
            <pc:docMk/>
            <pc:sldMk cId="302167807" sldId="299"/>
            <ac:cxnSpMk id="14" creationId="{B94E6558-77F9-7C1B-D052-31AB50AB6FEE}"/>
          </ac:cxnSpMkLst>
        </pc:cxnChg>
        <pc:cxnChg chg="add">
          <ac:chgData name="Toby Donaldson" userId="2e6e5431-bb17-4c41-9985-d39c50d83c73" providerId="ADAL" clId="{B9F33DEE-EC52-4B89-A8C8-427ED27EC638}" dt="2024-09-17T21:40:23.571" v="7243" actId="11529"/>
          <ac:cxnSpMkLst>
            <pc:docMk/>
            <pc:sldMk cId="302167807" sldId="299"/>
            <ac:cxnSpMk id="17" creationId="{C5273ABB-532C-6900-DC54-EE0B3754982A}"/>
          </ac:cxnSpMkLst>
        </pc:cxnChg>
        <pc:cxnChg chg="add">
          <ac:chgData name="Toby Donaldson" userId="2e6e5431-bb17-4c41-9985-d39c50d83c73" providerId="ADAL" clId="{B9F33DEE-EC52-4B89-A8C8-427ED27EC638}" dt="2024-09-17T21:40:40.321" v="7246" actId="11529"/>
          <ac:cxnSpMkLst>
            <pc:docMk/>
            <pc:sldMk cId="302167807" sldId="299"/>
            <ac:cxnSpMk id="19" creationId="{BBFC780C-DAD4-6C24-4298-810321238C06}"/>
          </ac:cxnSpMkLst>
        </pc:cxnChg>
      </pc:sldChg>
      <pc:sldChg chg="addSp delSp modSp add mod">
        <pc:chgData name="Toby Donaldson" userId="2e6e5431-bb17-4c41-9985-d39c50d83c73" providerId="ADAL" clId="{B9F33DEE-EC52-4B89-A8C8-427ED27EC638}" dt="2024-09-17T21:44:42.309" v="7359" actId="14100"/>
        <pc:sldMkLst>
          <pc:docMk/>
          <pc:sldMk cId="2498533820" sldId="300"/>
        </pc:sldMkLst>
        <pc:spChg chg="del">
          <ac:chgData name="Toby Donaldson" userId="2e6e5431-bb17-4c41-9985-d39c50d83c73" providerId="ADAL" clId="{B9F33DEE-EC52-4B89-A8C8-427ED27EC638}" dt="2024-09-17T21:41:18.700" v="7251" actId="21"/>
          <ac:spMkLst>
            <pc:docMk/>
            <pc:sldMk cId="2498533820" sldId="300"/>
            <ac:spMk id="3" creationId="{C5E9440C-5B25-AC34-271C-C92666B273EA}"/>
          </ac:spMkLst>
        </pc:spChg>
        <pc:spChg chg="mod">
          <ac:chgData name="Toby Donaldson" userId="2e6e5431-bb17-4c41-9985-d39c50d83c73" providerId="ADAL" clId="{B9F33DEE-EC52-4B89-A8C8-427ED27EC638}" dt="2024-09-17T21:42:27.833" v="7337" actId="1076"/>
          <ac:spMkLst>
            <pc:docMk/>
            <pc:sldMk cId="2498533820" sldId="300"/>
            <ac:spMk id="5" creationId="{D63A62E8-3DF2-8251-CBDB-1A09A68559D7}"/>
          </ac:spMkLst>
        </pc:spChg>
        <pc:spChg chg="del">
          <ac:chgData name="Toby Donaldson" userId="2e6e5431-bb17-4c41-9985-d39c50d83c73" providerId="ADAL" clId="{B9F33DEE-EC52-4B89-A8C8-427ED27EC638}" dt="2024-09-17T21:41:15.050" v="7249" actId="21"/>
          <ac:spMkLst>
            <pc:docMk/>
            <pc:sldMk cId="2498533820" sldId="300"/>
            <ac:spMk id="6" creationId="{96F10EE8-23A7-FE83-A820-5B885F373988}"/>
          </ac:spMkLst>
        </pc:spChg>
        <pc:spChg chg="mod">
          <ac:chgData name="Toby Donaldson" userId="2e6e5431-bb17-4c41-9985-d39c50d83c73" providerId="ADAL" clId="{B9F33DEE-EC52-4B89-A8C8-427ED27EC638}" dt="2024-09-17T21:44:09.165" v="7354" actId="552"/>
          <ac:spMkLst>
            <pc:docMk/>
            <pc:sldMk cId="2498533820" sldId="300"/>
            <ac:spMk id="7" creationId="{90AC8351-6490-FFBC-8EAD-267A0BCF0642}"/>
          </ac:spMkLst>
        </pc:spChg>
        <pc:spChg chg="del">
          <ac:chgData name="Toby Donaldson" userId="2e6e5431-bb17-4c41-9985-d39c50d83c73" providerId="ADAL" clId="{B9F33DEE-EC52-4B89-A8C8-427ED27EC638}" dt="2024-09-17T21:41:08.829" v="7248" actId="21"/>
          <ac:spMkLst>
            <pc:docMk/>
            <pc:sldMk cId="2498533820" sldId="300"/>
            <ac:spMk id="8" creationId="{7C26C8C5-E2D5-976D-F8A5-D2E4F2A93606}"/>
          </ac:spMkLst>
        </pc:spChg>
        <pc:spChg chg="del">
          <ac:chgData name="Toby Donaldson" userId="2e6e5431-bb17-4c41-9985-d39c50d83c73" providerId="ADAL" clId="{B9F33DEE-EC52-4B89-A8C8-427ED27EC638}" dt="2024-09-17T21:41:08.829" v="7248" actId="21"/>
          <ac:spMkLst>
            <pc:docMk/>
            <pc:sldMk cId="2498533820" sldId="300"/>
            <ac:spMk id="10" creationId="{FF13CE6D-890C-D19C-6C6E-B80716A9E764}"/>
          </ac:spMkLst>
        </pc:spChg>
        <pc:spChg chg="add mod">
          <ac:chgData name="Toby Donaldson" userId="2e6e5431-bb17-4c41-9985-d39c50d83c73" providerId="ADAL" clId="{B9F33DEE-EC52-4B89-A8C8-427ED27EC638}" dt="2024-09-17T21:43:37.647" v="7351" actId="20577"/>
          <ac:spMkLst>
            <pc:docMk/>
            <pc:sldMk cId="2498533820" sldId="300"/>
            <ac:spMk id="12" creationId="{0317CF14-51C0-BC96-E0E1-4E19447AC06D}"/>
          </ac:spMkLst>
        </pc:spChg>
        <pc:spChg chg="add mod">
          <ac:chgData name="Toby Donaldson" userId="2e6e5431-bb17-4c41-9985-d39c50d83c73" providerId="ADAL" clId="{B9F33DEE-EC52-4B89-A8C8-427ED27EC638}" dt="2024-09-17T21:44:42.309" v="7359" actId="14100"/>
          <ac:spMkLst>
            <pc:docMk/>
            <pc:sldMk cId="2498533820" sldId="300"/>
            <ac:spMk id="15" creationId="{67B484C1-D027-0BF1-45C0-15CEB48A6E54}"/>
          </ac:spMkLst>
        </pc:spChg>
        <pc:spChg chg="add mod">
          <ac:chgData name="Toby Donaldson" userId="2e6e5431-bb17-4c41-9985-d39c50d83c73" providerId="ADAL" clId="{B9F33DEE-EC52-4B89-A8C8-427ED27EC638}" dt="2024-09-17T21:44:09.165" v="7354" actId="552"/>
          <ac:spMkLst>
            <pc:docMk/>
            <pc:sldMk cId="2498533820" sldId="300"/>
            <ac:spMk id="16" creationId="{E5D8972D-C626-A495-AF0D-03A48F711026}"/>
          </ac:spMkLst>
        </pc:spChg>
        <pc:spChg chg="add mod">
          <ac:chgData name="Toby Donaldson" userId="2e6e5431-bb17-4c41-9985-d39c50d83c73" providerId="ADAL" clId="{B9F33DEE-EC52-4B89-A8C8-427ED27EC638}" dt="2024-09-17T21:43:52.595" v="7353" actId="12788"/>
          <ac:spMkLst>
            <pc:docMk/>
            <pc:sldMk cId="2498533820" sldId="300"/>
            <ac:spMk id="18" creationId="{0FCCF9B8-7D05-4741-3DAF-D9463C5A0FBD}"/>
          </ac:spMkLst>
        </pc:spChg>
        <pc:cxnChg chg="del mod">
          <ac:chgData name="Toby Donaldson" userId="2e6e5431-bb17-4c41-9985-d39c50d83c73" providerId="ADAL" clId="{B9F33DEE-EC52-4B89-A8C8-427ED27EC638}" dt="2024-09-17T21:41:29.696" v="7254" actId="21"/>
          <ac:cxnSpMkLst>
            <pc:docMk/>
            <pc:sldMk cId="2498533820" sldId="300"/>
            <ac:cxnSpMk id="9" creationId="{A1798CF0-1C3E-1382-CB58-57AF961422F3}"/>
          </ac:cxnSpMkLst>
        </pc:cxnChg>
        <pc:cxnChg chg="del">
          <ac:chgData name="Toby Donaldson" userId="2e6e5431-bb17-4c41-9985-d39c50d83c73" providerId="ADAL" clId="{B9F33DEE-EC52-4B89-A8C8-427ED27EC638}" dt="2024-09-17T21:41:16.124" v="7250" actId="21"/>
          <ac:cxnSpMkLst>
            <pc:docMk/>
            <pc:sldMk cId="2498533820" sldId="300"/>
            <ac:cxnSpMk id="11" creationId="{FB689EAB-6BB3-0BF6-C2FD-8CDCA9E69CF6}"/>
          </ac:cxnSpMkLst>
        </pc:cxnChg>
        <pc:cxnChg chg="del mod">
          <ac:chgData name="Toby Donaldson" userId="2e6e5431-bb17-4c41-9985-d39c50d83c73" providerId="ADAL" clId="{B9F33DEE-EC52-4B89-A8C8-427ED27EC638}" dt="2024-09-17T21:41:08.829" v="7248" actId="21"/>
          <ac:cxnSpMkLst>
            <pc:docMk/>
            <pc:sldMk cId="2498533820" sldId="300"/>
            <ac:cxnSpMk id="14" creationId="{B94E6558-77F9-7C1B-D052-31AB50AB6FEE}"/>
          </ac:cxnSpMkLst>
        </pc:cxnChg>
        <pc:cxnChg chg="del mod">
          <ac:chgData name="Toby Donaldson" userId="2e6e5431-bb17-4c41-9985-d39c50d83c73" providerId="ADAL" clId="{B9F33DEE-EC52-4B89-A8C8-427ED27EC638}" dt="2024-09-17T21:41:08.829" v="7248" actId="21"/>
          <ac:cxnSpMkLst>
            <pc:docMk/>
            <pc:sldMk cId="2498533820" sldId="300"/>
            <ac:cxnSpMk id="17" creationId="{C5273ABB-532C-6900-DC54-EE0B3754982A}"/>
          </ac:cxnSpMkLst>
        </pc:cxnChg>
        <pc:cxnChg chg="del mod">
          <ac:chgData name="Toby Donaldson" userId="2e6e5431-bb17-4c41-9985-d39c50d83c73" providerId="ADAL" clId="{B9F33DEE-EC52-4B89-A8C8-427ED27EC638}" dt="2024-09-17T21:41:08.829" v="7248" actId="21"/>
          <ac:cxnSpMkLst>
            <pc:docMk/>
            <pc:sldMk cId="2498533820" sldId="300"/>
            <ac:cxnSpMk id="19" creationId="{BBFC780C-DAD4-6C24-4298-810321238C06}"/>
          </ac:cxnSpMkLst>
        </pc:cxnChg>
        <pc:cxnChg chg="add">
          <ac:chgData name="Toby Donaldson" userId="2e6e5431-bb17-4c41-9985-d39c50d83c73" providerId="ADAL" clId="{B9F33DEE-EC52-4B89-A8C8-427ED27EC638}" dt="2024-09-17T21:44:23.252" v="7355" actId="11529"/>
          <ac:cxnSpMkLst>
            <pc:docMk/>
            <pc:sldMk cId="2498533820" sldId="300"/>
            <ac:cxnSpMk id="21" creationId="{1071D929-82A6-EAC7-1197-C44EE267F0F0}"/>
          </ac:cxnSpMkLst>
        </pc:cxnChg>
        <pc:cxnChg chg="add mod">
          <ac:chgData name="Toby Donaldson" userId="2e6e5431-bb17-4c41-9985-d39c50d83c73" providerId="ADAL" clId="{B9F33DEE-EC52-4B89-A8C8-427ED27EC638}" dt="2024-09-17T21:44:30.945" v="7358" actId="14100"/>
          <ac:cxnSpMkLst>
            <pc:docMk/>
            <pc:sldMk cId="2498533820" sldId="300"/>
            <ac:cxnSpMk id="22" creationId="{5C1CBB4D-6F0B-7AD0-A5C6-E62991FCE2FE}"/>
          </ac:cxnSpMkLst>
        </pc:cxnChg>
      </pc:sldChg>
      <pc:sldChg chg="addSp delSp modSp add mod">
        <pc:chgData name="Toby Donaldson" userId="2e6e5431-bb17-4c41-9985-d39c50d83c73" providerId="ADAL" clId="{B9F33DEE-EC52-4B89-A8C8-427ED27EC638}" dt="2024-09-17T21:46:32.917" v="7462" actId="1076"/>
        <pc:sldMkLst>
          <pc:docMk/>
          <pc:sldMk cId="3751592408" sldId="301"/>
        </pc:sldMkLst>
        <pc:spChg chg="add mod">
          <ac:chgData name="Toby Donaldson" userId="2e6e5431-bb17-4c41-9985-d39c50d83c73" providerId="ADAL" clId="{B9F33DEE-EC52-4B89-A8C8-427ED27EC638}" dt="2024-09-17T21:46:32.917" v="7462" actId="1076"/>
          <ac:spMkLst>
            <pc:docMk/>
            <pc:sldMk cId="3751592408" sldId="301"/>
            <ac:spMk id="3" creationId="{ECD223E0-2117-BEE3-BDD3-E06A780E582C}"/>
          </ac:spMkLst>
        </pc:spChg>
        <pc:spChg chg="mod">
          <ac:chgData name="Toby Donaldson" userId="2e6e5431-bb17-4c41-9985-d39c50d83c73" providerId="ADAL" clId="{B9F33DEE-EC52-4B89-A8C8-427ED27EC638}" dt="2024-09-17T21:46:13.840" v="7457" actId="1076"/>
          <ac:spMkLst>
            <pc:docMk/>
            <pc:sldMk cId="3751592408" sldId="301"/>
            <ac:spMk id="5" creationId="{D63A62E8-3DF2-8251-CBDB-1A09A68559D7}"/>
          </ac:spMkLst>
        </pc:spChg>
        <pc:spChg chg="del">
          <ac:chgData name="Toby Donaldson" userId="2e6e5431-bb17-4c41-9985-d39c50d83c73" providerId="ADAL" clId="{B9F33DEE-EC52-4B89-A8C8-427ED27EC638}" dt="2024-09-17T21:45:25.774" v="7367" actId="21"/>
          <ac:spMkLst>
            <pc:docMk/>
            <pc:sldMk cId="3751592408" sldId="301"/>
            <ac:spMk id="7" creationId="{90AC8351-6490-FFBC-8EAD-267A0BCF0642}"/>
          </ac:spMkLst>
        </pc:spChg>
        <pc:spChg chg="del">
          <ac:chgData name="Toby Donaldson" userId="2e6e5431-bb17-4c41-9985-d39c50d83c73" providerId="ADAL" clId="{B9F33DEE-EC52-4B89-A8C8-427ED27EC638}" dt="2024-09-17T21:45:14.205" v="7365" actId="21"/>
          <ac:spMkLst>
            <pc:docMk/>
            <pc:sldMk cId="3751592408" sldId="301"/>
            <ac:spMk id="12" creationId="{0317CF14-51C0-BC96-E0E1-4E19447AC06D}"/>
          </ac:spMkLst>
        </pc:spChg>
        <pc:spChg chg="mod">
          <ac:chgData name="Toby Donaldson" userId="2e6e5431-bb17-4c41-9985-d39c50d83c73" providerId="ADAL" clId="{B9F33DEE-EC52-4B89-A8C8-427ED27EC638}" dt="2024-09-17T21:45:10.652" v="7364" actId="20577"/>
          <ac:spMkLst>
            <pc:docMk/>
            <pc:sldMk cId="3751592408" sldId="301"/>
            <ac:spMk id="13" creationId="{5C3CB041-437A-DDC4-FD22-B5E3515334BD}"/>
          </ac:spMkLst>
        </pc:spChg>
        <pc:spChg chg="del">
          <ac:chgData name="Toby Donaldson" userId="2e6e5431-bb17-4c41-9985-d39c50d83c73" providerId="ADAL" clId="{B9F33DEE-EC52-4B89-A8C8-427ED27EC638}" dt="2024-09-17T21:45:19.208" v="7366" actId="21"/>
          <ac:spMkLst>
            <pc:docMk/>
            <pc:sldMk cId="3751592408" sldId="301"/>
            <ac:spMk id="15" creationId="{67B484C1-D027-0BF1-45C0-15CEB48A6E54}"/>
          </ac:spMkLst>
        </pc:spChg>
        <pc:spChg chg="del">
          <ac:chgData name="Toby Donaldson" userId="2e6e5431-bb17-4c41-9985-d39c50d83c73" providerId="ADAL" clId="{B9F33DEE-EC52-4B89-A8C8-427ED27EC638}" dt="2024-09-17T21:45:19.208" v="7366" actId="21"/>
          <ac:spMkLst>
            <pc:docMk/>
            <pc:sldMk cId="3751592408" sldId="301"/>
            <ac:spMk id="16" creationId="{E5D8972D-C626-A495-AF0D-03A48F711026}"/>
          </ac:spMkLst>
        </pc:spChg>
        <pc:spChg chg="del">
          <ac:chgData name="Toby Donaldson" userId="2e6e5431-bb17-4c41-9985-d39c50d83c73" providerId="ADAL" clId="{B9F33DEE-EC52-4B89-A8C8-427ED27EC638}" dt="2024-09-17T21:45:19.208" v="7366" actId="21"/>
          <ac:spMkLst>
            <pc:docMk/>
            <pc:sldMk cId="3751592408" sldId="301"/>
            <ac:spMk id="18" creationId="{0FCCF9B8-7D05-4741-3DAF-D9463C5A0FBD}"/>
          </ac:spMkLst>
        </pc:spChg>
        <pc:cxnChg chg="del">
          <ac:chgData name="Toby Donaldson" userId="2e6e5431-bb17-4c41-9985-d39c50d83c73" providerId="ADAL" clId="{B9F33DEE-EC52-4B89-A8C8-427ED27EC638}" dt="2024-09-17T21:45:19.208" v="7366" actId="21"/>
          <ac:cxnSpMkLst>
            <pc:docMk/>
            <pc:sldMk cId="3751592408" sldId="301"/>
            <ac:cxnSpMk id="21" creationId="{1071D929-82A6-EAC7-1197-C44EE267F0F0}"/>
          </ac:cxnSpMkLst>
        </pc:cxnChg>
        <pc:cxnChg chg="del">
          <ac:chgData name="Toby Donaldson" userId="2e6e5431-bb17-4c41-9985-d39c50d83c73" providerId="ADAL" clId="{B9F33DEE-EC52-4B89-A8C8-427ED27EC638}" dt="2024-09-17T21:45:19.208" v="7366" actId="21"/>
          <ac:cxnSpMkLst>
            <pc:docMk/>
            <pc:sldMk cId="3751592408" sldId="301"/>
            <ac:cxnSpMk id="22" creationId="{5C1CBB4D-6F0B-7AD0-A5C6-E62991FCE2FE}"/>
          </ac:cxnSpMkLst>
        </pc:cxnChg>
      </pc:sldChg>
      <pc:sldChg chg="addSp delSp modSp add mod">
        <pc:chgData name="Toby Donaldson" userId="2e6e5431-bb17-4c41-9985-d39c50d83c73" providerId="ADAL" clId="{B9F33DEE-EC52-4B89-A8C8-427ED27EC638}" dt="2024-09-17T21:47:23.930" v="7515" actId="20577"/>
        <pc:sldMkLst>
          <pc:docMk/>
          <pc:sldMk cId="1018217066" sldId="302"/>
        </pc:sldMkLst>
        <pc:spChg chg="del">
          <ac:chgData name="Toby Donaldson" userId="2e6e5431-bb17-4c41-9985-d39c50d83c73" providerId="ADAL" clId="{B9F33DEE-EC52-4B89-A8C8-427ED27EC638}" dt="2024-09-17T21:46:51.990" v="7465" actId="21"/>
          <ac:spMkLst>
            <pc:docMk/>
            <pc:sldMk cId="1018217066" sldId="302"/>
            <ac:spMk id="3" creationId="{ECD223E0-2117-BEE3-BDD3-E06A780E582C}"/>
          </ac:spMkLst>
        </pc:spChg>
        <pc:spChg chg="del">
          <ac:chgData name="Toby Donaldson" userId="2e6e5431-bb17-4c41-9985-d39c50d83c73" providerId="ADAL" clId="{B9F33DEE-EC52-4B89-A8C8-427ED27EC638}" dt="2024-09-17T21:46:56.132" v="7466" actId="21"/>
          <ac:spMkLst>
            <pc:docMk/>
            <pc:sldMk cId="1018217066" sldId="302"/>
            <ac:spMk id="5" creationId="{D63A62E8-3DF2-8251-CBDB-1A09A68559D7}"/>
          </ac:spMkLst>
        </pc:spChg>
        <pc:spChg chg="add mod">
          <ac:chgData name="Toby Donaldson" userId="2e6e5431-bb17-4c41-9985-d39c50d83c73" providerId="ADAL" clId="{B9F33DEE-EC52-4B89-A8C8-427ED27EC638}" dt="2024-09-17T21:47:23.930" v="7515" actId="20577"/>
          <ac:spMkLst>
            <pc:docMk/>
            <pc:sldMk cId="1018217066" sldId="302"/>
            <ac:spMk id="6" creationId="{B27423A7-7555-7215-6FEC-0DF1E63AA359}"/>
          </ac:spMkLst>
        </pc:spChg>
        <pc:spChg chg="mod">
          <ac:chgData name="Toby Donaldson" userId="2e6e5431-bb17-4c41-9985-d39c50d83c73" providerId="ADAL" clId="{B9F33DEE-EC52-4B89-A8C8-427ED27EC638}" dt="2024-09-17T21:46:48.182" v="7464" actId="20577"/>
          <ac:spMkLst>
            <pc:docMk/>
            <pc:sldMk cId="1018217066" sldId="302"/>
            <ac:spMk id="13" creationId="{5C3CB041-437A-DDC4-FD22-B5E3515334BD}"/>
          </ac:spMkLst>
        </pc:spChg>
      </pc:sldChg>
      <pc:sldChg chg="new del">
        <pc:chgData name="Toby Donaldson" userId="2e6e5431-bb17-4c41-9985-d39c50d83c73" providerId="ADAL" clId="{B9F33DEE-EC52-4B89-A8C8-427ED27EC638}" dt="2024-09-17T21:47:37.997" v="7518" actId="2696"/>
        <pc:sldMkLst>
          <pc:docMk/>
          <pc:sldMk cId="540502936" sldId="303"/>
        </pc:sldMkLst>
      </pc:sldChg>
      <pc:sldChg chg="addSp delSp modSp add mod">
        <pc:chgData name="Toby Donaldson" userId="2e6e5431-bb17-4c41-9985-d39c50d83c73" providerId="ADAL" clId="{B9F33DEE-EC52-4B89-A8C8-427ED27EC638}" dt="2024-09-17T21:54:02.901" v="7822" actId="14100"/>
        <pc:sldMkLst>
          <pc:docMk/>
          <pc:sldMk cId="3762144442" sldId="304"/>
        </pc:sldMkLst>
        <pc:spChg chg="mod">
          <ac:chgData name="Toby Donaldson" userId="2e6e5431-bb17-4c41-9985-d39c50d83c73" providerId="ADAL" clId="{B9F33DEE-EC52-4B89-A8C8-427ED27EC638}" dt="2024-09-17T21:48:04.909" v="7550" actId="14100"/>
          <ac:spMkLst>
            <pc:docMk/>
            <pc:sldMk cId="3762144442" sldId="304"/>
            <ac:spMk id="2" creationId="{A5E6C931-848B-61E7-A584-2A3E14781E8C}"/>
          </ac:spMkLst>
        </pc:spChg>
        <pc:spChg chg="add mod">
          <ac:chgData name="Toby Donaldson" userId="2e6e5431-bb17-4c41-9985-d39c50d83c73" providerId="ADAL" clId="{B9F33DEE-EC52-4B89-A8C8-427ED27EC638}" dt="2024-09-17T21:50:07.053" v="7698" actId="1076"/>
          <ac:spMkLst>
            <pc:docMk/>
            <pc:sldMk cId="3762144442" sldId="304"/>
            <ac:spMk id="3" creationId="{6D93479A-CA2F-FB20-C0DB-0A9F7CF2E14F}"/>
          </ac:spMkLst>
        </pc:spChg>
        <pc:spChg chg="add mod">
          <ac:chgData name="Toby Donaldson" userId="2e6e5431-bb17-4c41-9985-d39c50d83c73" providerId="ADAL" clId="{B9F33DEE-EC52-4B89-A8C8-427ED27EC638}" dt="2024-09-17T21:53:47.411" v="7818" actId="113"/>
          <ac:spMkLst>
            <pc:docMk/>
            <pc:sldMk cId="3762144442" sldId="304"/>
            <ac:spMk id="5" creationId="{D00CB93A-3320-C18B-4C74-541FB845D35B}"/>
          </ac:spMkLst>
        </pc:spChg>
        <pc:spChg chg="del">
          <ac:chgData name="Toby Donaldson" userId="2e6e5431-bb17-4c41-9985-d39c50d83c73" providerId="ADAL" clId="{B9F33DEE-EC52-4B89-A8C8-427ED27EC638}" dt="2024-09-17T21:48:09.079" v="7551" actId="21"/>
          <ac:spMkLst>
            <pc:docMk/>
            <pc:sldMk cId="3762144442" sldId="304"/>
            <ac:spMk id="6" creationId="{B27423A7-7555-7215-6FEC-0DF1E63AA359}"/>
          </ac:spMkLst>
        </pc:spChg>
        <pc:spChg chg="mod">
          <ac:chgData name="Toby Donaldson" userId="2e6e5431-bb17-4c41-9985-d39c50d83c73" providerId="ADAL" clId="{B9F33DEE-EC52-4B89-A8C8-427ED27EC638}" dt="2024-09-17T21:50:36.952" v="7704" actId="113"/>
          <ac:spMkLst>
            <pc:docMk/>
            <pc:sldMk cId="3762144442" sldId="304"/>
            <ac:spMk id="13" creationId="{5C3CB041-437A-DDC4-FD22-B5E3515334BD}"/>
          </ac:spMkLst>
        </pc:spChg>
        <pc:cxnChg chg="add mod">
          <ac:chgData name="Toby Donaldson" userId="2e6e5431-bb17-4c41-9985-d39c50d83c73" providerId="ADAL" clId="{B9F33DEE-EC52-4B89-A8C8-427ED27EC638}" dt="2024-09-17T21:54:02.901" v="7822" actId="14100"/>
          <ac:cxnSpMkLst>
            <pc:docMk/>
            <pc:sldMk cId="3762144442" sldId="304"/>
            <ac:cxnSpMk id="8" creationId="{6981BB04-4450-2F6F-4355-503A5A6C203A}"/>
          </ac:cxnSpMkLst>
        </pc:cxnChg>
      </pc:sldChg>
      <pc:sldChg chg="addSp modSp add mod">
        <pc:chgData name="Toby Donaldson" userId="2e6e5431-bb17-4c41-9985-d39c50d83c73" providerId="ADAL" clId="{B9F33DEE-EC52-4B89-A8C8-427ED27EC638}" dt="2024-09-17T21:57:10.525" v="7910" actId="14100"/>
        <pc:sldMkLst>
          <pc:docMk/>
          <pc:sldMk cId="3098928990" sldId="305"/>
        </pc:sldMkLst>
        <pc:spChg chg="add mod">
          <ac:chgData name="Toby Donaldson" userId="2e6e5431-bb17-4c41-9985-d39c50d83c73" providerId="ADAL" clId="{B9F33DEE-EC52-4B89-A8C8-427ED27EC638}" dt="2024-09-17T21:56:32.353" v="7903" actId="1076"/>
          <ac:spMkLst>
            <pc:docMk/>
            <pc:sldMk cId="3098928990" sldId="305"/>
            <ac:spMk id="6" creationId="{A12ABABE-BECA-70AE-2A2A-C72BE9908691}"/>
          </ac:spMkLst>
        </pc:spChg>
        <pc:spChg chg="add mod">
          <ac:chgData name="Toby Donaldson" userId="2e6e5431-bb17-4c41-9985-d39c50d83c73" providerId="ADAL" clId="{B9F33DEE-EC52-4B89-A8C8-427ED27EC638}" dt="2024-09-17T21:56:15.820" v="7901" actId="12788"/>
          <ac:spMkLst>
            <pc:docMk/>
            <pc:sldMk cId="3098928990" sldId="305"/>
            <ac:spMk id="7" creationId="{2DD4A06E-6EA9-9E5B-B036-171F18A00701}"/>
          </ac:spMkLst>
        </pc:spChg>
        <pc:spChg chg="add mod">
          <ac:chgData name="Toby Donaldson" userId="2e6e5431-bb17-4c41-9985-d39c50d83c73" providerId="ADAL" clId="{B9F33DEE-EC52-4B89-A8C8-427ED27EC638}" dt="2024-09-17T21:56:15.820" v="7901" actId="12788"/>
          <ac:spMkLst>
            <pc:docMk/>
            <pc:sldMk cId="3098928990" sldId="305"/>
            <ac:spMk id="9" creationId="{6293C046-2D75-7FE3-9E50-29B3A64E49E9}"/>
          </ac:spMkLst>
        </pc:spChg>
        <pc:spChg chg="add mod">
          <ac:chgData name="Toby Donaldson" userId="2e6e5431-bb17-4c41-9985-d39c50d83c73" providerId="ADAL" clId="{B9F33DEE-EC52-4B89-A8C8-427ED27EC638}" dt="2024-09-17T21:56:15.820" v="7901" actId="12788"/>
          <ac:spMkLst>
            <pc:docMk/>
            <pc:sldMk cId="3098928990" sldId="305"/>
            <ac:spMk id="10" creationId="{0794CACD-4DEF-540D-8F5F-500376C6830C}"/>
          </ac:spMkLst>
        </pc:spChg>
        <pc:spChg chg="add mod">
          <ac:chgData name="Toby Donaldson" userId="2e6e5431-bb17-4c41-9985-d39c50d83c73" providerId="ADAL" clId="{B9F33DEE-EC52-4B89-A8C8-427ED27EC638}" dt="2024-09-17T21:56:15.820" v="7901" actId="12788"/>
          <ac:spMkLst>
            <pc:docMk/>
            <pc:sldMk cId="3098928990" sldId="305"/>
            <ac:spMk id="11" creationId="{84A3CD62-4B4E-ACDB-6FEA-EAA4001655F7}"/>
          </ac:spMkLst>
        </pc:spChg>
        <pc:cxnChg chg="add mod">
          <ac:chgData name="Toby Donaldson" userId="2e6e5431-bb17-4c41-9985-d39c50d83c73" providerId="ADAL" clId="{B9F33DEE-EC52-4B89-A8C8-427ED27EC638}" dt="2024-09-17T21:57:04.104" v="7909" actId="14100"/>
          <ac:cxnSpMkLst>
            <pc:docMk/>
            <pc:sldMk cId="3098928990" sldId="305"/>
            <ac:cxnSpMk id="14" creationId="{59199772-8F5B-23FD-4FE3-996B8B7B7B9E}"/>
          </ac:cxnSpMkLst>
        </pc:cxnChg>
        <pc:cxnChg chg="add">
          <ac:chgData name="Toby Donaldson" userId="2e6e5431-bb17-4c41-9985-d39c50d83c73" providerId="ADAL" clId="{B9F33DEE-EC52-4B89-A8C8-427ED27EC638}" dt="2024-09-17T21:56:42.860" v="7905" actId="11529"/>
          <ac:cxnSpMkLst>
            <pc:docMk/>
            <pc:sldMk cId="3098928990" sldId="305"/>
            <ac:cxnSpMk id="16" creationId="{254A7D66-1489-634B-A237-D1F984E45AA2}"/>
          </ac:cxnSpMkLst>
        </pc:cxnChg>
        <pc:cxnChg chg="add mod">
          <ac:chgData name="Toby Donaldson" userId="2e6e5431-bb17-4c41-9985-d39c50d83c73" providerId="ADAL" clId="{B9F33DEE-EC52-4B89-A8C8-427ED27EC638}" dt="2024-09-17T21:57:10.525" v="7910" actId="14100"/>
          <ac:cxnSpMkLst>
            <pc:docMk/>
            <pc:sldMk cId="3098928990" sldId="305"/>
            <ac:cxnSpMk id="18" creationId="{6C740A70-9DFE-4149-A53D-FE0C0CA96BBF}"/>
          </ac:cxnSpMkLst>
        </pc:cxnChg>
        <pc:cxnChg chg="add">
          <ac:chgData name="Toby Donaldson" userId="2e6e5431-bb17-4c41-9985-d39c50d83c73" providerId="ADAL" clId="{B9F33DEE-EC52-4B89-A8C8-427ED27EC638}" dt="2024-09-17T21:56:54.342" v="7907" actId="11529"/>
          <ac:cxnSpMkLst>
            <pc:docMk/>
            <pc:sldMk cId="3098928990" sldId="305"/>
            <ac:cxnSpMk id="20" creationId="{9BBDF08C-B6B7-4CD9-7732-FF7548B3F4C0}"/>
          </ac:cxnSpMkLst>
        </pc:cxnChg>
      </pc:sldChg>
      <pc:sldChg chg="addSp modSp add mod">
        <pc:chgData name="Toby Donaldson" userId="2e6e5431-bb17-4c41-9985-d39c50d83c73" providerId="ADAL" clId="{B9F33DEE-EC52-4B89-A8C8-427ED27EC638}" dt="2024-09-17T21:59:41.810" v="7990" actId="14100"/>
        <pc:sldMkLst>
          <pc:docMk/>
          <pc:sldMk cId="2186739661" sldId="306"/>
        </pc:sldMkLst>
        <pc:spChg chg="mod">
          <ac:chgData name="Toby Donaldson" userId="2e6e5431-bb17-4c41-9985-d39c50d83c73" providerId="ADAL" clId="{B9F33DEE-EC52-4B89-A8C8-427ED27EC638}" dt="2024-09-17T21:57:24.506" v="7913" actId="1076"/>
          <ac:spMkLst>
            <pc:docMk/>
            <pc:sldMk cId="2186739661" sldId="306"/>
            <ac:spMk id="6" creationId="{A12ABABE-BECA-70AE-2A2A-C72BE9908691}"/>
          </ac:spMkLst>
        </pc:spChg>
        <pc:spChg chg="mod">
          <ac:chgData name="Toby Donaldson" userId="2e6e5431-bb17-4c41-9985-d39c50d83c73" providerId="ADAL" clId="{B9F33DEE-EC52-4B89-A8C8-427ED27EC638}" dt="2024-09-17T21:59:18.698" v="7984" actId="1076"/>
          <ac:spMkLst>
            <pc:docMk/>
            <pc:sldMk cId="2186739661" sldId="306"/>
            <ac:spMk id="11" creationId="{84A3CD62-4B4E-ACDB-6FEA-EAA4001655F7}"/>
          </ac:spMkLst>
        </pc:spChg>
        <pc:spChg chg="add mod">
          <ac:chgData name="Toby Donaldson" userId="2e6e5431-bb17-4c41-9985-d39c50d83c73" providerId="ADAL" clId="{B9F33DEE-EC52-4B89-A8C8-427ED27EC638}" dt="2024-09-17T21:57:56.670" v="7972" actId="1076"/>
          <ac:spMkLst>
            <pc:docMk/>
            <pc:sldMk cId="2186739661" sldId="306"/>
            <ac:spMk id="12" creationId="{431A6EBB-A203-8787-4E34-76813F5D9DB4}"/>
          </ac:spMkLst>
        </pc:spChg>
        <pc:spChg chg="mod">
          <ac:chgData name="Toby Donaldson" userId="2e6e5431-bb17-4c41-9985-d39c50d83c73" providerId="ADAL" clId="{B9F33DEE-EC52-4B89-A8C8-427ED27EC638}" dt="2024-09-17T21:59:12.777" v="7983" actId="20577"/>
          <ac:spMkLst>
            <pc:docMk/>
            <pc:sldMk cId="2186739661" sldId="306"/>
            <ac:spMk id="13" creationId="{5C3CB041-437A-DDC4-FD22-B5E3515334BD}"/>
          </ac:spMkLst>
        </pc:spChg>
        <pc:spChg chg="add mod">
          <ac:chgData name="Toby Donaldson" userId="2e6e5431-bb17-4c41-9985-d39c50d83c73" providerId="ADAL" clId="{B9F33DEE-EC52-4B89-A8C8-427ED27EC638}" dt="2024-09-17T21:59:32.323" v="7987" actId="1076"/>
          <ac:spMkLst>
            <pc:docMk/>
            <pc:sldMk cId="2186739661" sldId="306"/>
            <ac:spMk id="17" creationId="{D207C1FB-ADA0-6329-828E-B7D650F04ADE}"/>
          </ac:spMkLst>
        </pc:spChg>
        <pc:cxnChg chg="add mod">
          <ac:chgData name="Toby Donaldson" userId="2e6e5431-bb17-4c41-9985-d39c50d83c73" providerId="ADAL" clId="{B9F33DEE-EC52-4B89-A8C8-427ED27EC638}" dt="2024-09-17T21:59:41.810" v="7990" actId="14100"/>
          <ac:cxnSpMkLst>
            <pc:docMk/>
            <pc:sldMk cId="2186739661" sldId="306"/>
            <ac:cxnSpMk id="19" creationId="{4CB2B625-699B-8688-900F-C4AA06BD02B6}"/>
          </ac:cxnSpMkLst>
        </pc:cxnChg>
        <pc:cxnChg chg="mod">
          <ac:chgData name="Toby Donaldson" userId="2e6e5431-bb17-4c41-9985-d39c50d83c73" providerId="ADAL" clId="{B9F33DEE-EC52-4B89-A8C8-427ED27EC638}" dt="2024-09-17T21:59:21.973" v="7985" actId="14100"/>
          <ac:cxnSpMkLst>
            <pc:docMk/>
            <pc:sldMk cId="2186739661" sldId="306"/>
            <ac:cxnSpMk id="20" creationId="{9BBDF08C-B6B7-4CD9-7732-FF7548B3F4C0}"/>
          </ac:cxnSpMkLst>
        </pc:cxnChg>
      </pc:sldChg>
      <pc:sldChg chg="addSp delSp modSp add mod">
        <pc:chgData name="Toby Donaldson" userId="2e6e5431-bb17-4c41-9985-d39c50d83c73" providerId="ADAL" clId="{B9F33DEE-EC52-4B89-A8C8-427ED27EC638}" dt="2024-09-19T00:45:51.630" v="8908" actId="21"/>
        <pc:sldMkLst>
          <pc:docMk/>
          <pc:sldMk cId="711128939" sldId="307"/>
        </pc:sldMkLst>
        <pc:spChg chg="del">
          <ac:chgData name="Toby Donaldson" userId="2e6e5431-bb17-4c41-9985-d39c50d83c73" providerId="ADAL" clId="{B9F33DEE-EC52-4B89-A8C8-427ED27EC638}" dt="2024-09-17T22:00:23.664" v="7994" actId="21"/>
          <ac:spMkLst>
            <pc:docMk/>
            <pc:sldMk cId="711128939" sldId="307"/>
            <ac:spMk id="6" creationId="{A12ABABE-BECA-70AE-2A2A-C72BE9908691}"/>
          </ac:spMkLst>
        </pc:spChg>
        <pc:spChg chg="del">
          <ac:chgData name="Toby Donaldson" userId="2e6e5431-bb17-4c41-9985-d39c50d83c73" providerId="ADAL" clId="{B9F33DEE-EC52-4B89-A8C8-427ED27EC638}" dt="2024-09-17T22:00:30.217" v="7995" actId="21"/>
          <ac:spMkLst>
            <pc:docMk/>
            <pc:sldMk cId="711128939" sldId="307"/>
            <ac:spMk id="7" creationId="{2DD4A06E-6EA9-9E5B-B036-171F18A00701}"/>
          </ac:spMkLst>
        </pc:spChg>
        <pc:spChg chg="del">
          <ac:chgData name="Toby Donaldson" userId="2e6e5431-bb17-4c41-9985-d39c50d83c73" providerId="ADAL" clId="{B9F33DEE-EC52-4B89-A8C8-427ED27EC638}" dt="2024-09-17T22:00:30.217" v="7995" actId="21"/>
          <ac:spMkLst>
            <pc:docMk/>
            <pc:sldMk cId="711128939" sldId="307"/>
            <ac:spMk id="9" creationId="{6293C046-2D75-7FE3-9E50-29B3A64E49E9}"/>
          </ac:spMkLst>
        </pc:spChg>
        <pc:spChg chg="del">
          <ac:chgData name="Toby Donaldson" userId="2e6e5431-bb17-4c41-9985-d39c50d83c73" providerId="ADAL" clId="{B9F33DEE-EC52-4B89-A8C8-427ED27EC638}" dt="2024-09-17T22:00:30.217" v="7995" actId="21"/>
          <ac:spMkLst>
            <pc:docMk/>
            <pc:sldMk cId="711128939" sldId="307"/>
            <ac:spMk id="10" creationId="{0794CACD-4DEF-540D-8F5F-500376C6830C}"/>
          </ac:spMkLst>
        </pc:spChg>
        <pc:spChg chg="del">
          <ac:chgData name="Toby Donaldson" userId="2e6e5431-bb17-4c41-9985-d39c50d83c73" providerId="ADAL" clId="{B9F33DEE-EC52-4B89-A8C8-427ED27EC638}" dt="2024-09-17T22:00:30.217" v="7995" actId="21"/>
          <ac:spMkLst>
            <pc:docMk/>
            <pc:sldMk cId="711128939" sldId="307"/>
            <ac:spMk id="11" creationId="{84A3CD62-4B4E-ACDB-6FEA-EAA4001655F7}"/>
          </ac:spMkLst>
        </pc:spChg>
        <pc:spChg chg="mod">
          <ac:chgData name="Toby Donaldson" userId="2e6e5431-bb17-4c41-9985-d39c50d83c73" providerId="ADAL" clId="{B9F33DEE-EC52-4B89-A8C8-427ED27EC638}" dt="2024-09-17T22:00:45.606" v="7997" actId="1076"/>
          <ac:spMkLst>
            <pc:docMk/>
            <pc:sldMk cId="711128939" sldId="307"/>
            <ac:spMk id="12" creationId="{431A6EBB-A203-8787-4E34-76813F5D9DB4}"/>
          </ac:spMkLst>
        </pc:spChg>
        <pc:spChg chg="add mod">
          <ac:chgData name="Toby Donaldson" userId="2e6e5431-bb17-4c41-9985-d39c50d83c73" providerId="ADAL" clId="{B9F33DEE-EC52-4B89-A8C8-427ED27EC638}" dt="2024-09-17T22:04:04.270" v="8207" actId="20577"/>
          <ac:spMkLst>
            <pc:docMk/>
            <pc:sldMk cId="711128939" sldId="307"/>
            <ac:spMk id="15" creationId="{E92F2C95-4E44-8150-7503-55166FD05140}"/>
          </ac:spMkLst>
        </pc:spChg>
        <pc:spChg chg="del">
          <ac:chgData name="Toby Donaldson" userId="2e6e5431-bb17-4c41-9985-d39c50d83c73" providerId="ADAL" clId="{B9F33DEE-EC52-4B89-A8C8-427ED27EC638}" dt="2024-09-17T22:00:30.217" v="7995" actId="21"/>
          <ac:spMkLst>
            <pc:docMk/>
            <pc:sldMk cId="711128939" sldId="307"/>
            <ac:spMk id="17" creationId="{D207C1FB-ADA0-6329-828E-B7D650F04ADE}"/>
          </ac:spMkLst>
        </pc:spChg>
        <pc:spChg chg="add mod">
          <ac:chgData name="Toby Donaldson" userId="2e6e5431-bb17-4c41-9985-d39c50d83c73" providerId="ADAL" clId="{B9F33DEE-EC52-4B89-A8C8-427ED27EC638}" dt="2024-09-17T22:01:42.196" v="8082" actId="14100"/>
          <ac:spMkLst>
            <pc:docMk/>
            <pc:sldMk cId="711128939" sldId="307"/>
            <ac:spMk id="21" creationId="{286214AB-C7A1-060C-58B0-2EB7C8546BB4}"/>
          </ac:spMkLst>
        </pc:spChg>
        <pc:spChg chg="add mod">
          <ac:chgData name="Toby Donaldson" userId="2e6e5431-bb17-4c41-9985-d39c50d83c73" providerId="ADAL" clId="{B9F33DEE-EC52-4B89-A8C8-427ED27EC638}" dt="2024-09-17T22:01:48.892" v="8084" actId="1076"/>
          <ac:spMkLst>
            <pc:docMk/>
            <pc:sldMk cId="711128939" sldId="307"/>
            <ac:spMk id="22" creationId="{1F01744D-64D4-FDEA-99EB-411094AB7619}"/>
          </ac:spMkLst>
        </pc:spChg>
        <pc:spChg chg="add mod">
          <ac:chgData name="Toby Donaldson" userId="2e6e5431-bb17-4c41-9985-d39c50d83c73" providerId="ADAL" clId="{B9F33DEE-EC52-4B89-A8C8-427ED27EC638}" dt="2024-09-17T22:01:56.690" v="8086" actId="1076"/>
          <ac:spMkLst>
            <pc:docMk/>
            <pc:sldMk cId="711128939" sldId="307"/>
            <ac:spMk id="23" creationId="{B8953D3C-02E6-8A4B-35B8-462588357060}"/>
          </ac:spMkLst>
        </pc:spChg>
        <pc:spChg chg="add mod">
          <ac:chgData name="Toby Donaldson" userId="2e6e5431-bb17-4c41-9985-d39c50d83c73" providerId="ADAL" clId="{B9F33DEE-EC52-4B89-A8C8-427ED27EC638}" dt="2024-09-17T22:03:01.113" v="8201" actId="113"/>
          <ac:spMkLst>
            <pc:docMk/>
            <pc:sldMk cId="711128939" sldId="307"/>
            <ac:spMk id="24" creationId="{7DB721F2-2E0A-64ED-6547-A519EF5B3697}"/>
          </ac:spMkLst>
        </pc:spChg>
        <pc:inkChg chg="del">
          <ac:chgData name="Toby Donaldson" userId="2e6e5431-bb17-4c41-9985-d39c50d83c73" providerId="ADAL" clId="{B9F33DEE-EC52-4B89-A8C8-427ED27EC638}" dt="2024-09-19T00:45:51.630" v="8908" actId="21"/>
          <ac:inkMkLst>
            <pc:docMk/>
            <pc:sldMk cId="711128939" sldId="307"/>
            <ac:inkMk id="5" creationId="{95754E7B-88BC-3CD1-E3B8-91F67A390F8E}"/>
          </ac:inkMkLst>
        </pc:inkChg>
        <pc:cxnChg chg="del mod">
          <ac:chgData name="Toby Donaldson" userId="2e6e5431-bb17-4c41-9985-d39c50d83c73" providerId="ADAL" clId="{B9F33DEE-EC52-4B89-A8C8-427ED27EC638}" dt="2024-09-17T22:00:23.664" v="7994" actId="21"/>
          <ac:cxnSpMkLst>
            <pc:docMk/>
            <pc:sldMk cId="711128939" sldId="307"/>
            <ac:cxnSpMk id="14" creationId="{59199772-8F5B-23FD-4FE3-996B8B7B7B9E}"/>
          </ac:cxnSpMkLst>
        </pc:cxnChg>
        <pc:cxnChg chg="del mod">
          <ac:chgData name="Toby Donaldson" userId="2e6e5431-bb17-4c41-9985-d39c50d83c73" providerId="ADAL" clId="{B9F33DEE-EC52-4B89-A8C8-427ED27EC638}" dt="2024-09-17T22:00:23.664" v="7994" actId="21"/>
          <ac:cxnSpMkLst>
            <pc:docMk/>
            <pc:sldMk cId="711128939" sldId="307"/>
            <ac:cxnSpMk id="16" creationId="{254A7D66-1489-634B-A237-D1F984E45AA2}"/>
          </ac:cxnSpMkLst>
        </pc:cxnChg>
        <pc:cxnChg chg="del mod">
          <ac:chgData name="Toby Donaldson" userId="2e6e5431-bb17-4c41-9985-d39c50d83c73" providerId="ADAL" clId="{B9F33DEE-EC52-4B89-A8C8-427ED27EC638}" dt="2024-09-17T22:00:23.664" v="7994" actId="21"/>
          <ac:cxnSpMkLst>
            <pc:docMk/>
            <pc:sldMk cId="711128939" sldId="307"/>
            <ac:cxnSpMk id="18" creationId="{6C740A70-9DFE-4149-A53D-FE0C0CA96BBF}"/>
          </ac:cxnSpMkLst>
        </pc:cxnChg>
        <pc:cxnChg chg="del mod">
          <ac:chgData name="Toby Donaldson" userId="2e6e5431-bb17-4c41-9985-d39c50d83c73" providerId="ADAL" clId="{B9F33DEE-EC52-4B89-A8C8-427ED27EC638}" dt="2024-09-17T22:00:23.664" v="7994" actId="21"/>
          <ac:cxnSpMkLst>
            <pc:docMk/>
            <pc:sldMk cId="711128939" sldId="307"/>
            <ac:cxnSpMk id="19" creationId="{4CB2B625-699B-8688-900F-C4AA06BD02B6}"/>
          </ac:cxnSpMkLst>
        </pc:cxnChg>
        <pc:cxnChg chg="del mod">
          <ac:chgData name="Toby Donaldson" userId="2e6e5431-bb17-4c41-9985-d39c50d83c73" providerId="ADAL" clId="{B9F33DEE-EC52-4B89-A8C8-427ED27EC638}" dt="2024-09-17T22:00:23.664" v="7994" actId="21"/>
          <ac:cxnSpMkLst>
            <pc:docMk/>
            <pc:sldMk cId="711128939" sldId="307"/>
            <ac:cxnSpMk id="20" creationId="{9BBDF08C-B6B7-4CD9-7732-FF7548B3F4C0}"/>
          </ac:cxnSpMkLst>
        </pc:cxnChg>
        <pc:cxnChg chg="add mod">
          <ac:chgData name="Toby Donaldson" userId="2e6e5431-bb17-4c41-9985-d39c50d83c73" providerId="ADAL" clId="{B9F33DEE-EC52-4B89-A8C8-427ED27EC638}" dt="2024-09-17T22:02:49.988" v="8170" actId="20577"/>
          <ac:cxnSpMkLst>
            <pc:docMk/>
            <pc:sldMk cId="711128939" sldId="307"/>
            <ac:cxnSpMk id="26" creationId="{C366BC28-BACF-3B85-F793-5EBC821E260F}"/>
          </ac:cxnSpMkLst>
        </pc:cxnChg>
        <pc:cxnChg chg="add">
          <ac:chgData name="Toby Donaldson" userId="2e6e5431-bb17-4c41-9985-d39c50d83c73" providerId="ADAL" clId="{B9F33DEE-EC52-4B89-A8C8-427ED27EC638}" dt="2024-09-17T22:03:22.780" v="8203" actId="11529"/>
          <ac:cxnSpMkLst>
            <pc:docMk/>
            <pc:sldMk cId="711128939" sldId="307"/>
            <ac:cxnSpMk id="29" creationId="{3A8F9002-A448-D9B2-2D8E-3286A793562A}"/>
          </ac:cxnSpMkLst>
        </pc:cxnChg>
        <pc:cxnChg chg="add">
          <ac:chgData name="Toby Donaldson" userId="2e6e5431-bb17-4c41-9985-d39c50d83c73" providerId="ADAL" clId="{B9F33DEE-EC52-4B89-A8C8-427ED27EC638}" dt="2024-09-17T22:03:36.576" v="8204" actId="11529"/>
          <ac:cxnSpMkLst>
            <pc:docMk/>
            <pc:sldMk cId="711128939" sldId="307"/>
            <ac:cxnSpMk id="31" creationId="{1100C525-50A7-733C-8BE1-2972CBA67814}"/>
          </ac:cxnSpMkLst>
        </pc:cxnChg>
        <pc:cxnChg chg="add">
          <ac:chgData name="Toby Donaldson" userId="2e6e5431-bb17-4c41-9985-d39c50d83c73" providerId="ADAL" clId="{B9F33DEE-EC52-4B89-A8C8-427ED27EC638}" dt="2024-09-17T22:03:42.059" v="8205" actId="11529"/>
          <ac:cxnSpMkLst>
            <pc:docMk/>
            <pc:sldMk cId="711128939" sldId="307"/>
            <ac:cxnSpMk id="33" creationId="{342A6E73-574F-7C5D-4A5A-816945E2863E}"/>
          </ac:cxnSpMkLst>
        </pc:cxnChg>
      </pc:sldChg>
      <pc:sldChg chg="delSp modSp add del mod">
        <pc:chgData name="Toby Donaldson" userId="2e6e5431-bb17-4c41-9985-d39c50d83c73" providerId="ADAL" clId="{B9F33DEE-EC52-4B89-A8C8-427ED27EC638}" dt="2024-09-17T22:00:08.913" v="7991" actId="2696"/>
        <pc:sldMkLst>
          <pc:docMk/>
          <pc:sldMk cId="3769582309" sldId="307"/>
        </pc:sldMkLst>
        <pc:spChg chg="del">
          <ac:chgData name="Toby Donaldson" userId="2e6e5431-bb17-4c41-9985-d39c50d83c73" providerId="ADAL" clId="{B9F33DEE-EC52-4B89-A8C8-427ED27EC638}" dt="2024-09-17T21:58:32.517" v="7974" actId="21"/>
          <ac:spMkLst>
            <pc:docMk/>
            <pc:sldMk cId="3769582309" sldId="307"/>
            <ac:spMk id="3" creationId="{6D93479A-CA2F-FB20-C0DB-0A9F7CF2E14F}"/>
          </ac:spMkLst>
        </pc:spChg>
        <pc:spChg chg="del">
          <ac:chgData name="Toby Donaldson" userId="2e6e5431-bb17-4c41-9985-d39c50d83c73" providerId="ADAL" clId="{B9F33DEE-EC52-4B89-A8C8-427ED27EC638}" dt="2024-09-17T21:58:32.517" v="7974" actId="21"/>
          <ac:spMkLst>
            <pc:docMk/>
            <pc:sldMk cId="3769582309" sldId="307"/>
            <ac:spMk id="5" creationId="{D00CB93A-3320-C18B-4C74-541FB845D35B}"/>
          </ac:spMkLst>
        </pc:spChg>
        <pc:spChg chg="del">
          <ac:chgData name="Toby Donaldson" userId="2e6e5431-bb17-4c41-9985-d39c50d83c73" providerId="ADAL" clId="{B9F33DEE-EC52-4B89-A8C8-427ED27EC638}" dt="2024-09-17T21:58:52.608" v="7977" actId="21"/>
          <ac:spMkLst>
            <pc:docMk/>
            <pc:sldMk cId="3769582309" sldId="307"/>
            <ac:spMk id="7" creationId="{2DD4A06E-6EA9-9E5B-B036-171F18A00701}"/>
          </ac:spMkLst>
        </pc:spChg>
        <pc:spChg chg="del">
          <ac:chgData name="Toby Donaldson" userId="2e6e5431-bb17-4c41-9985-d39c50d83c73" providerId="ADAL" clId="{B9F33DEE-EC52-4B89-A8C8-427ED27EC638}" dt="2024-09-17T21:58:52.608" v="7977" actId="21"/>
          <ac:spMkLst>
            <pc:docMk/>
            <pc:sldMk cId="3769582309" sldId="307"/>
            <ac:spMk id="9" creationId="{6293C046-2D75-7FE3-9E50-29B3A64E49E9}"/>
          </ac:spMkLst>
        </pc:spChg>
        <pc:spChg chg="del">
          <ac:chgData name="Toby Donaldson" userId="2e6e5431-bb17-4c41-9985-d39c50d83c73" providerId="ADAL" clId="{B9F33DEE-EC52-4B89-A8C8-427ED27EC638}" dt="2024-09-17T21:58:48.808" v="7976" actId="21"/>
          <ac:spMkLst>
            <pc:docMk/>
            <pc:sldMk cId="3769582309" sldId="307"/>
            <ac:spMk id="10" creationId="{0794CACD-4DEF-540D-8F5F-500376C6830C}"/>
          </ac:spMkLst>
        </pc:spChg>
        <pc:spChg chg="del">
          <ac:chgData name="Toby Donaldson" userId="2e6e5431-bb17-4c41-9985-d39c50d83c73" providerId="ADAL" clId="{B9F33DEE-EC52-4B89-A8C8-427ED27EC638}" dt="2024-09-17T21:58:48.808" v="7976" actId="21"/>
          <ac:spMkLst>
            <pc:docMk/>
            <pc:sldMk cId="3769582309" sldId="307"/>
            <ac:spMk id="11" creationId="{84A3CD62-4B4E-ACDB-6FEA-EAA4001655F7}"/>
          </ac:spMkLst>
        </pc:spChg>
        <pc:spChg chg="del">
          <ac:chgData name="Toby Donaldson" userId="2e6e5431-bb17-4c41-9985-d39c50d83c73" providerId="ADAL" clId="{B9F33DEE-EC52-4B89-A8C8-427ED27EC638}" dt="2024-09-17T21:58:32.517" v="7974" actId="21"/>
          <ac:spMkLst>
            <pc:docMk/>
            <pc:sldMk cId="3769582309" sldId="307"/>
            <ac:spMk id="12" creationId="{431A6EBB-A203-8787-4E34-76813F5D9DB4}"/>
          </ac:spMkLst>
        </pc:spChg>
        <pc:spChg chg="mod">
          <ac:chgData name="Toby Donaldson" userId="2e6e5431-bb17-4c41-9985-d39c50d83c73" providerId="ADAL" clId="{B9F33DEE-EC52-4B89-A8C8-427ED27EC638}" dt="2024-09-17T21:59:04.467" v="7980" actId="20577"/>
          <ac:spMkLst>
            <pc:docMk/>
            <pc:sldMk cId="3769582309" sldId="307"/>
            <ac:spMk id="13" creationId="{5C3CB041-437A-DDC4-FD22-B5E3515334BD}"/>
          </ac:spMkLst>
        </pc:spChg>
        <pc:cxnChg chg="del mod">
          <ac:chgData name="Toby Donaldson" userId="2e6e5431-bb17-4c41-9985-d39c50d83c73" providerId="ADAL" clId="{B9F33DEE-EC52-4B89-A8C8-427ED27EC638}" dt="2024-09-17T21:58:32.517" v="7974" actId="21"/>
          <ac:cxnSpMkLst>
            <pc:docMk/>
            <pc:sldMk cId="3769582309" sldId="307"/>
            <ac:cxnSpMk id="8" creationId="{6981BB04-4450-2F6F-4355-503A5A6C203A}"/>
          </ac:cxnSpMkLst>
        </pc:cxnChg>
        <pc:cxnChg chg="del mod">
          <ac:chgData name="Toby Donaldson" userId="2e6e5431-bb17-4c41-9985-d39c50d83c73" providerId="ADAL" clId="{B9F33DEE-EC52-4B89-A8C8-427ED27EC638}" dt="2024-09-17T21:58:40.310" v="7975" actId="21"/>
          <ac:cxnSpMkLst>
            <pc:docMk/>
            <pc:sldMk cId="3769582309" sldId="307"/>
            <ac:cxnSpMk id="14" creationId="{59199772-8F5B-23FD-4FE3-996B8B7B7B9E}"/>
          </ac:cxnSpMkLst>
        </pc:cxnChg>
        <pc:cxnChg chg="del mod">
          <ac:chgData name="Toby Donaldson" userId="2e6e5431-bb17-4c41-9985-d39c50d83c73" providerId="ADAL" clId="{B9F33DEE-EC52-4B89-A8C8-427ED27EC638}" dt="2024-09-17T21:58:40.310" v="7975" actId="21"/>
          <ac:cxnSpMkLst>
            <pc:docMk/>
            <pc:sldMk cId="3769582309" sldId="307"/>
            <ac:cxnSpMk id="16" creationId="{254A7D66-1489-634B-A237-D1F984E45AA2}"/>
          </ac:cxnSpMkLst>
        </pc:cxnChg>
        <pc:cxnChg chg="del mod">
          <ac:chgData name="Toby Donaldson" userId="2e6e5431-bb17-4c41-9985-d39c50d83c73" providerId="ADAL" clId="{B9F33DEE-EC52-4B89-A8C8-427ED27EC638}" dt="2024-09-17T21:58:40.310" v="7975" actId="21"/>
          <ac:cxnSpMkLst>
            <pc:docMk/>
            <pc:sldMk cId="3769582309" sldId="307"/>
            <ac:cxnSpMk id="18" creationId="{6C740A70-9DFE-4149-A53D-FE0C0CA96BBF}"/>
          </ac:cxnSpMkLst>
        </pc:cxnChg>
        <pc:cxnChg chg="del mod">
          <ac:chgData name="Toby Donaldson" userId="2e6e5431-bb17-4c41-9985-d39c50d83c73" providerId="ADAL" clId="{B9F33DEE-EC52-4B89-A8C8-427ED27EC638}" dt="2024-09-17T21:58:40.310" v="7975" actId="21"/>
          <ac:cxnSpMkLst>
            <pc:docMk/>
            <pc:sldMk cId="3769582309" sldId="307"/>
            <ac:cxnSpMk id="20" creationId="{9BBDF08C-B6B7-4CD9-7732-FF7548B3F4C0}"/>
          </ac:cxnSpMkLst>
        </pc:cxnChg>
      </pc:sldChg>
      <pc:sldChg chg="delSp modSp add mod">
        <pc:chgData name="Toby Donaldson" userId="2e6e5431-bb17-4c41-9985-d39c50d83c73" providerId="ADAL" clId="{B9F33DEE-EC52-4B89-A8C8-427ED27EC638}" dt="2024-09-17T22:05:14.112" v="8310" actId="21"/>
        <pc:sldMkLst>
          <pc:docMk/>
          <pc:sldMk cId="3381048815" sldId="308"/>
        </pc:sldMkLst>
        <pc:spChg chg="mod">
          <ac:chgData name="Toby Donaldson" userId="2e6e5431-bb17-4c41-9985-d39c50d83c73" providerId="ADAL" clId="{B9F33DEE-EC52-4B89-A8C8-427ED27EC638}" dt="2024-09-17T22:05:07.157" v="8309" actId="20577"/>
          <ac:spMkLst>
            <pc:docMk/>
            <pc:sldMk cId="3381048815" sldId="308"/>
            <ac:spMk id="15" creationId="{E92F2C95-4E44-8150-7503-55166FD05140}"/>
          </ac:spMkLst>
        </pc:spChg>
        <pc:spChg chg="del">
          <ac:chgData name="Toby Donaldson" userId="2e6e5431-bb17-4c41-9985-d39c50d83c73" providerId="ADAL" clId="{B9F33DEE-EC52-4B89-A8C8-427ED27EC638}" dt="2024-09-17T22:04:28.931" v="8209" actId="21"/>
          <ac:spMkLst>
            <pc:docMk/>
            <pc:sldMk cId="3381048815" sldId="308"/>
            <ac:spMk id="21" creationId="{286214AB-C7A1-060C-58B0-2EB7C8546BB4}"/>
          </ac:spMkLst>
        </pc:spChg>
        <pc:spChg chg="mod">
          <ac:chgData name="Toby Donaldson" userId="2e6e5431-bb17-4c41-9985-d39c50d83c73" providerId="ADAL" clId="{B9F33DEE-EC52-4B89-A8C8-427ED27EC638}" dt="2024-09-17T22:04:39.820" v="8211" actId="14100"/>
          <ac:spMkLst>
            <pc:docMk/>
            <pc:sldMk cId="3381048815" sldId="308"/>
            <ac:spMk id="22" creationId="{1F01744D-64D4-FDEA-99EB-411094AB7619}"/>
          </ac:spMkLst>
        </pc:spChg>
        <pc:spChg chg="del">
          <ac:chgData name="Toby Donaldson" userId="2e6e5431-bb17-4c41-9985-d39c50d83c73" providerId="ADAL" clId="{B9F33DEE-EC52-4B89-A8C8-427ED27EC638}" dt="2024-09-17T22:04:28.931" v="8209" actId="21"/>
          <ac:spMkLst>
            <pc:docMk/>
            <pc:sldMk cId="3381048815" sldId="308"/>
            <ac:spMk id="23" creationId="{B8953D3C-02E6-8A4B-35B8-462588357060}"/>
          </ac:spMkLst>
        </pc:spChg>
        <pc:spChg chg="del">
          <ac:chgData name="Toby Donaldson" userId="2e6e5431-bb17-4c41-9985-d39c50d83c73" providerId="ADAL" clId="{B9F33DEE-EC52-4B89-A8C8-427ED27EC638}" dt="2024-09-17T22:05:14.112" v="8310" actId="21"/>
          <ac:spMkLst>
            <pc:docMk/>
            <pc:sldMk cId="3381048815" sldId="308"/>
            <ac:spMk id="24" creationId="{7DB721F2-2E0A-64ED-6547-A519EF5B3697}"/>
          </ac:spMkLst>
        </pc:spChg>
        <pc:cxnChg chg="del mod">
          <ac:chgData name="Toby Donaldson" userId="2e6e5431-bb17-4c41-9985-d39c50d83c73" providerId="ADAL" clId="{B9F33DEE-EC52-4B89-A8C8-427ED27EC638}" dt="2024-09-17T22:05:14.112" v="8310" actId="21"/>
          <ac:cxnSpMkLst>
            <pc:docMk/>
            <pc:sldMk cId="3381048815" sldId="308"/>
            <ac:cxnSpMk id="26" creationId="{C366BC28-BACF-3B85-F793-5EBC821E260F}"/>
          </ac:cxnSpMkLst>
        </pc:cxnChg>
        <pc:cxnChg chg="del mod">
          <ac:chgData name="Toby Donaldson" userId="2e6e5431-bb17-4c41-9985-d39c50d83c73" providerId="ADAL" clId="{B9F33DEE-EC52-4B89-A8C8-427ED27EC638}" dt="2024-09-17T22:04:28.931" v="8209" actId="21"/>
          <ac:cxnSpMkLst>
            <pc:docMk/>
            <pc:sldMk cId="3381048815" sldId="308"/>
            <ac:cxnSpMk id="29" creationId="{3A8F9002-A448-D9B2-2D8E-3286A793562A}"/>
          </ac:cxnSpMkLst>
        </pc:cxnChg>
        <pc:cxnChg chg="mod">
          <ac:chgData name="Toby Donaldson" userId="2e6e5431-bb17-4c41-9985-d39c50d83c73" providerId="ADAL" clId="{B9F33DEE-EC52-4B89-A8C8-427ED27EC638}" dt="2024-09-17T22:05:06.027" v="8304" actId="20577"/>
          <ac:cxnSpMkLst>
            <pc:docMk/>
            <pc:sldMk cId="3381048815" sldId="308"/>
            <ac:cxnSpMk id="31" creationId="{1100C525-50A7-733C-8BE1-2972CBA67814}"/>
          </ac:cxnSpMkLst>
        </pc:cxnChg>
        <pc:cxnChg chg="del">
          <ac:chgData name="Toby Donaldson" userId="2e6e5431-bb17-4c41-9985-d39c50d83c73" providerId="ADAL" clId="{B9F33DEE-EC52-4B89-A8C8-427ED27EC638}" dt="2024-09-17T22:04:28.931" v="8209" actId="21"/>
          <ac:cxnSpMkLst>
            <pc:docMk/>
            <pc:sldMk cId="3381048815" sldId="308"/>
            <ac:cxnSpMk id="33" creationId="{342A6E73-574F-7C5D-4A5A-816945E2863E}"/>
          </ac:cxnSpMkLst>
        </pc:cxnChg>
      </pc:sldChg>
      <pc:sldChg chg="addSp delSp modSp add del mod">
        <pc:chgData name="Toby Donaldson" userId="2e6e5431-bb17-4c41-9985-d39c50d83c73" providerId="ADAL" clId="{B9F33DEE-EC52-4B89-A8C8-427ED27EC638}" dt="2024-09-17T22:12:09.864" v="8435" actId="2696"/>
        <pc:sldMkLst>
          <pc:docMk/>
          <pc:sldMk cId="2690710224" sldId="309"/>
        </pc:sldMkLst>
        <pc:spChg chg="add mod">
          <ac:chgData name="Toby Donaldson" userId="2e6e5431-bb17-4c41-9985-d39c50d83c73" providerId="ADAL" clId="{B9F33DEE-EC52-4B89-A8C8-427ED27EC638}" dt="2024-09-17T22:06:04.944" v="8314"/>
          <ac:spMkLst>
            <pc:docMk/>
            <pc:sldMk cId="2690710224" sldId="309"/>
            <ac:spMk id="6" creationId="{E92F2C95-4E44-8150-7503-55166FD05140}"/>
          </ac:spMkLst>
        </pc:spChg>
        <pc:spChg chg="add mod">
          <ac:chgData name="Toby Donaldson" userId="2e6e5431-bb17-4c41-9985-d39c50d83c73" providerId="ADAL" clId="{B9F33DEE-EC52-4B89-A8C8-427ED27EC638}" dt="2024-09-17T22:06:50.511" v="8329" actId="1076"/>
          <ac:spMkLst>
            <pc:docMk/>
            <pc:sldMk cId="2690710224" sldId="309"/>
            <ac:spMk id="9" creationId="{F878376C-F24D-8397-674D-6287CA555DD3}"/>
          </ac:spMkLst>
        </pc:spChg>
        <pc:spChg chg="add mod">
          <ac:chgData name="Toby Donaldson" userId="2e6e5431-bb17-4c41-9985-d39c50d83c73" providerId="ADAL" clId="{B9F33DEE-EC52-4B89-A8C8-427ED27EC638}" dt="2024-09-17T22:07:25.780" v="8376" actId="1076"/>
          <ac:spMkLst>
            <pc:docMk/>
            <pc:sldMk cId="2690710224" sldId="309"/>
            <ac:spMk id="10" creationId="{0263D4DB-26B7-1D16-A834-05F8B3DC1F71}"/>
          </ac:spMkLst>
        </pc:spChg>
        <pc:spChg chg="del">
          <ac:chgData name="Toby Donaldson" userId="2e6e5431-bb17-4c41-9985-d39c50d83c73" providerId="ADAL" clId="{B9F33DEE-EC52-4B89-A8C8-427ED27EC638}" dt="2024-09-17T22:06:22.275" v="8319" actId="21"/>
          <ac:spMkLst>
            <pc:docMk/>
            <pc:sldMk cId="2690710224" sldId="309"/>
            <ac:spMk id="12" creationId="{431A6EBB-A203-8787-4E34-76813F5D9DB4}"/>
          </ac:spMkLst>
        </pc:spChg>
        <pc:spChg chg="mod">
          <ac:chgData name="Toby Donaldson" userId="2e6e5431-bb17-4c41-9985-d39c50d83c73" providerId="ADAL" clId="{B9F33DEE-EC52-4B89-A8C8-427ED27EC638}" dt="2024-09-17T22:06:26.412" v="8320" actId="1076"/>
          <ac:spMkLst>
            <pc:docMk/>
            <pc:sldMk cId="2690710224" sldId="309"/>
            <ac:spMk id="13" creationId="{5C3CB041-437A-DDC4-FD22-B5E3515334BD}"/>
          </ac:spMkLst>
        </pc:spChg>
        <pc:spChg chg="del">
          <ac:chgData name="Toby Donaldson" userId="2e6e5431-bb17-4c41-9985-d39c50d83c73" providerId="ADAL" clId="{B9F33DEE-EC52-4B89-A8C8-427ED27EC638}" dt="2024-09-17T22:05:58.113" v="8313" actId="21"/>
          <ac:spMkLst>
            <pc:docMk/>
            <pc:sldMk cId="2690710224" sldId="309"/>
            <ac:spMk id="15" creationId="{E92F2C95-4E44-8150-7503-55166FD05140}"/>
          </ac:spMkLst>
        </pc:spChg>
        <pc:spChg chg="del">
          <ac:chgData name="Toby Donaldson" userId="2e6e5431-bb17-4c41-9985-d39c50d83c73" providerId="ADAL" clId="{B9F33DEE-EC52-4B89-A8C8-427ED27EC638}" dt="2024-09-17T22:05:53.717" v="8312" actId="21"/>
          <ac:spMkLst>
            <pc:docMk/>
            <pc:sldMk cId="2690710224" sldId="309"/>
            <ac:spMk id="22" creationId="{1F01744D-64D4-FDEA-99EB-411094AB7619}"/>
          </ac:spMkLst>
        </pc:spChg>
        <pc:cxnChg chg="add mod">
          <ac:chgData name="Toby Donaldson" userId="2e6e5431-bb17-4c41-9985-d39c50d83c73" providerId="ADAL" clId="{B9F33DEE-EC52-4B89-A8C8-427ED27EC638}" dt="2024-09-17T22:06:04.944" v="8314"/>
          <ac:cxnSpMkLst>
            <pc:docMk/>
            <pc:sldMk cId="2690710224" sldId="309"/>
            <ac:cxnSpMk id="7" creationId="{1100C525-50A7-733C-8BE1-2972CBA67814}"/>
          </ac:cxnSpMkLst>
        </pc:cxnChg>
        <pc:cxnChg chg="del mod">
          <ac:chgData name="Toby Donaldson" userId="2e6e5431-bb17-4c41-9985-d39c50d83c73" providerId="ADAL" clId="{B9F33DEE-EC52-4B89-A8C8-427ED27EC638}" dt="2024-09-17T22:05:58.113" v="8313" actId="21"/>
          <ac:cxnSpMkLst>
            <pc:docMk/>
            <pc:sldMk cId="2690710224" sldId="309"/>
            <ac:cxnSpMk id="31" creationId="{1100C525-50A7-733C-8BE1-2972CBA67814}"/>
          </ac:cxnSpMkLst>
        </pc:cxnChg>
      </pc:sldChg>
      <pc:sldChg chg="addSp delSp modSp add mod">
        <pc:chgData name="Toby Donaldson" userId="2e6e5431-bb17-4c41-9985-d39c50d83c73" providerId="ADAL" clId="{B9F33DEE-EC52-4B89-A8C8-427ED27EC638}" dt="2024-09-19T00:45:39.093" v="8907" actId="21"/>
        <pc:sldMkLst>
          <pc:docMk/>
          <pc:sldMk cId="2722314743" sldId="310"/>
        </pc:sldMkLst>
        <pc:spChg chg="del">
          <ac:chgData name="Toby Donaldson" userId="2e6e5431-bb17-4c41-9985-d39c50d83c73" providerId="ADAL" clId="{B9F33DEE-EC52-4B89-A8C8-427ED27EC638}" dt="2024-09-17T22:07:58.475" v="8380" actId="21"/>
          <ac:spMkLst>
            <pc:docMk/>
            <pc:sldMk cId="2722314743" sldId="310"/>
            <ac:spMk id="2" creationId="{A5E6C931-848B-61E7-A584-2A3E14781E8C}"/>
          </ac:spMkLst>
        </pc:spChg>
        <pc:spChg chg="del">
          <ac:chgData name="Toby Donaldson" userId="2e6e5431-bb17-4c41-9985-d39c50d83c73" providerId="ADAL" clId="{B9F33DEE-EC52-4B89-A8C8-427ED27EC638}" dt="2024-09-17T22:07:54.396" v="8379" actId="21"/>
          <ac:spMkLst>
            <pc:docMk/>
            <pc:sldMk cId="2722314743" sldId="310"/>
            <ac:spMk id="3" creationId="{6D93479A-CA2F-FB20-C0DB-0A9F7CF2E14F}"/>
          </ac:spMkLst>
        </pc:spChg>
        <pc:spChg chg="del">
          <ac:chgData name="Toby Donaldson" userId="2e6e5431-bb17-4c41-9985-d39c50d83c73" providerId="ADAL" clId="{B9F33DEE-EC52-4B89-A8C8-427ED27EC638}" dt="2024-09-17T22:07:54.396" v="8379" actId="21"/>
          <ac:spMkLst>
            <pc:docMk/>
            <pc:sldMk cId="2722314743" sldId="310"/>
            <ac:spMk id="5" creationId="{D00CB93A-3320-C18B-4C74-541FB845D35B}"/>
          </ac:spMkLst>
        </pc:spChg>
        <pc:spChg chg="add del mod">
          <ac:chgData name="Toby Donaldson" userId="2e6e5431-bb17-4c41-9985-d39c50d83c73" providerId="ADAL" clId="{B9F33DEE-EC52-4B89-A8C8-427ED27EC638}" dt="2024-09-17T22:08:01.147" v="8381" actId="21"/>
          <ac:spMkLst>
            <pc:docMk/>
            <pc:sldMk cId="2722314743" sldId="310"/>
            <ac:spMk id="7" creationId="{D69ED254-187C-7E05-E44B-C67C6A8CFCEA}"/>
          </ac:spMkLst>
        </pc:spChg>
        <pc:spChg chg="mod">
          <ac:chgData name="Toby Donaldson" userId="2e6e5431-bb17-4c41-9985-d39c50d83c73" providerId="ADAL" clId="{B9F33DEE-EC52-4B89-A8C8-427ED27EC638}" dt="2024-09-17T22:11:19.051" v="8424" actId="1076"/>
          <ac:spMkLst>
            <pc:docMk/>
            <pc:sldMk cId="2722314743" sldId="310"/>
            <ac:spMk id="9" creationId="{F878376C-F24D-8397-674D-6287CA555DD3}"/>
          </ac:spMkLst>
        </pc:spChg>
        <pc:spChg chg="del">
          <ac:chgData name="Toby Donaldson" userId="2e6e5431-bb17-4c41-9985-d39c50d83c73" providerId="ADAL" clId="{B9F33DEE-EC52-4B89-A8C8-427ED27EC638}" dt="2024-09-17T22:07:48.668" v="8378" actId="21"/>
          <ac:spMkLst>
            <pc:docMk/>
            <pc:sldMk cId="2722314743" sldId="310"/>
            <ac:spMk id="10" creationId="{0263D4DB-26B7-1D16-A834-05F8B3DC1F71}"/>
          </ac:spMkLst>
        </pc:spChg>
        <pc:spChg chg="add mod">
          <ac:chgData name="Toby Donaldson" userId="2e6e5431-bb17-4c41-9985-d39c50d83c73" providerId="ADAL" clId="{B9F33DEE-EC52-4B89-A8C8-427ED27EC638}" dt="2024-09-17T22:10:51.195" v="8420" actId="1076"/>
          <ac:spMkLst>
            <pc:docMk/>
            <pc:sldMk cId="2722314743" sldId="310"/>
            <ac:spMk id="11" creationId="{9B2C2A61-4298-4DD1-294E-B1B3004D90FF}"/>
          </ac:spMkLst>
        </pc:spChg>
        <pc:spChg chg="add mod">
          <ac:chgData name="Toby Donaldson" userId="2e6e5431-bb17-4c41-9985-d39c50d83c73" providerId="ADAL" clId="{B9F33DEE-EC52-4B89-A8C8-427ED27EC638}" dt="2024-09-19T00:45:31.985" v="8906" actId="20577"/>
          <ac:spMkLst>
            <pc:docMk/>
            <pc:sldMk cId="2722314743" sldId="310"/>
            <ac:spMk id="12" creationId="{58EF3048-42F9-9C1C-5833-7D86A6DFACC8}"/>
          </ac:spMkLst>
        </pc:spChg>
        <pc:spChg chg="mod">
          <ac:chgData name="Toby Donaldson" userId="2e6e5431-bb17-4c41-9985-d39c50d83c73" providerId="ADAL" clId="{B9F33DEE-EC52-4B89-A8C8-427ED27EC638}" dt="2024-09-17T22:10:41.979" v="8418" actId="164"/>
          <ac:spMkLst>
            <pc:docMk/>
            <pc:sldMk cId="2722314743" sldId="310"/>
            <ac:spMk id="13" creationId="{5C3CB041-437A-DDC4-FD22-B5E3515334BD}"/>
          </ac:spMkLst>
        </pc:spChg>
        <pc:spChg chg="add mod">
          <ac:chgData name="Toby Donaldson" userId="2e6e5431-bb17-4c41-9985-d39c50d83c73" providerId="ADAL" clId="{B9F33DEE-EC52-4B89-A8C8-427ED27EC638}" dt="2024-09-17T22:10:41.979" v="8418" actId="164"/>
          <ac:spMkLst>
            <pc:docMk/>
            <pc:sldMk cId="2722314743" sldId="310"/>
            <ac:spMk id="14" creationId="{6423619F-015B-743C-8893-EF2BACDC092A}"/>
          </ac:spMkLst>
        </pc:spChg>
        <pc:spChg chg="add mod">
          <ac:chgData name="Toby Donaldson" userId="2e6e5431-bb17-4c41-9985-d39c50d83c73" providerId="ADAL" clId="{B9F33DEE-EC52-4B89-A8C8-427ED27EC638}" dt="2024-09-17T22:11:05.082" v="8423" actId="20577"/>
          <ac:spMkLst>
            <pc:docMk/>
            <pc:sldMk cId="2722314743" sldId="310"/>
            <ac:spMk id="16" creationId="{4D326BA4-1444-89EA-65F2-FD46FACD11BB}"/>
          </ac:spMkLst>
        </pc:spChg>
        <pc:spChg chg="add mod">
          <ac:chgData name="Toby Donaldson" userId="2e6e5431-bb17-4c41-9985-d39c50d83c73" providerId="ADAL" clId="{B9F33DEE-EC52-4B89-A8C8-427ED27EC638}" dt="2024-09-17T22:11:32.599" v="8428" actId="20577"/>
          <ac:spMkLst>
            <pc:docMk/>
            <pc:sldMk cId="2722314743" sldId="310"/>
            <ac:spMk id="17" creationId="{58F2816C-2B32-1A51-C852-10E279986B4A}"/>
          </ac:spMkLst>
        </pc:spChg>
        <pc:spChg chg="add mod">
          <ac:chgData name="Toby Donaldson" userId="2e6e5431-bb17-4c41-9985-d39c50d83c73" providerId="ADAL" clId="{B9F33DEE-EC52-4B89-A8C8-427ED27EC638}" dt="2024-09-17T22:11:45.468" v="8433" actId="20577"/>
          <ac:spMkLst>
            <pc:docMk/>
            <pc:sldMk cId="2722314743" sldId="310"/>
            <ac:spMk id="18" creationId="{D761DB05-25D7-F007-E5BC-C2CC5D547A9F}"/>
          </ac:spMkLst>
        </pc:spChg>
        <pc:spChg chg="add mod">
          <ac:chgData name="Toby Donaldson" userId="2e6e5431-bb17-4c41-9985-d39c50d83c73" providerId="ADAL" clId="{B9F33DEE-EC52-4B89-A8C8-427ED27EC638}" dt="2024-09-17T22:12:29.242" v="8462" actId="1076"/>
          <ac:spMkLst>
            <pc:docMk/>
            <pc:sldMk cId="2722314743" sldId="310"/>
            <ac:spMk id="19" creationId="{083497FF-725C-07A4-B731-4337A7DCB4FE}"/>
          </ac:spMkLst>
        </pc:spChg>
        <pc:grpChg chg="add mod">
          <ac:chgData name="Toby Donaldson" userId="2e6e5431-bb17-4c41-9985-d39c50d83c73" providerId="ADAL" clId="{B9F33DEE-EC52-4B89-A8C8-427ED27EC638}" dt="2024-09-17T22:10:46.429" v="8419" actId="1076"/>
          <ac:grpSpMkLst>
            <pc:docMk/>
            <pc:sldMk cId="2722314743" sldId="310"/>
            <ac:grpSpMk id="15" creationId="{2FD6DDBB-452A-3400-CD38-6EECD8A4EDB3}"/>
          </ac:grpSpMkLst>
        </pc:grpChg>
        <pc:inkChg chg="del">
          <ac:chgData name="Toby Donaldson" userId="2e6e5431-bb17-4c41-9985-d39c50d83c73" providerId="ADAL" clId="{B9F33DEE-EC52-4B89-A8C8-427ED27EC638}" dt="2024-09-19T00:45:39.093" v="8907" actId="21"/>
          <ac:inkMkLst>
            <pc:docMk/>
            <pc:sldMk cId="2722314743" sldId="310"/>
            <ac:inkMk id="2" creationId="{233D7823-66E4-FB22-0996-F10B9B151B01}"/>
          </ac:inkMkLst>
        </pc:inkChg>
        <pc:cxnChg chg="del mod">
          <ac:chgData name="Toby Donaldson" userId="2e6e5431-bb17-4c41-9985-d39c50d83c73" providerId="ADAL" clId="{B9F33DEE-EC52-4B89-A8C8-427ED27EC638}" dt="2024-09-17T22:07:54.396" v="8379" actId="21"/>
          <ac:cxnSpMkLst>
            <pc:docMk/>
            <pc:sldMk cId="2722314743" sldId="310"/>
            <ac:cxnSpMk id="8" creationId="{6981BB04-4450-2F6F-4355-503A5A6C203A}"/>
          </ac:cxnSpMkLst>
        </pc:cxnChg>
      </pc:sldChg>
      <pc:sldChg chg="addSp delSp modSp add mod ord">
        <pc:chgData name="Toby Donaldson" userId="2e6e5431-bb17-4c41-9985-d39c50d83c73" providerId="ADAL" clId="{B9F33DEE-EC52-4B89-A8C8-427ED27EC638}" dt="2024-09-17T22:17:01.881" v="8681" actId="20577"/>
        <pc:sldMkLst>
          <pc:docMk/>
          <pc:sldMk cId="1234247253" sldId="311"/>
        </pc:sldMkLst>
        <pc:spChg chg="add del">
          <ac:chgData name="Toby Donaldson" userId="2e6e5431-bb17-4c41-9985-d39c50d83c73" providerId="ADAL" clId="{B9F33DEE-EC52-4B89-A8C8-427ED27EC638}" dt="2024-09-17T22:14:00.018" v="8482" actId="21"/>
          <ac:spMkLst>
            <pc:docMk/>
            <pc:sldMk cId="1234247253" sldId="311"/>
            <ac:spMk id="5" creationId="{D00CB93A-3320-C18B-4C74-541FB845D35B}"/>
          </ac:spMkLst>
        </pc:spChg>
        <pc:spChg chg="add del mod">
          <ac:chgData name="Toby Donaldson" userId="2e6e5431-bb17-4c41-9985-d39c50d83c73" providerId="ADAL" clId="{B9F33DEE-EC52-4B89-A8C8-427ED27EC638}" dt="2024-09-17T22:13:35.504" v="8469" actId="22"/>
          <ac:spMkLst>
            <pc:docMk/>
            <pc:sldMk cId="1234247253" sldId="311"/>
            <ac:spMk id="7" creationId="{E4802D60-52A6-E96E-50CF-F8D0D34BAF36}"/>
          </ac:spMkLst>
        </pc:spChg>
        <pc:spChg chg="add del">
          <ac:chgData name="Toby Donaldson" userId="2e6e5431-bb17-4c41-9985-d39c50d83c73" providerId="ADAL" clId="{B9F33DEE-EC52-4B89-A8C8-427ED27EC638}" dt="2024-09-17T22:13:40.599" v="8473" actId="22"/>
          <ac:spMkLst>
            <pc:docMk/>
            <pc:sldMk cId="1234247253" sldId="311"/>
            <ac:spMk id="10" creationId="{9C9C1A3A-60B8-FDB7-E4F8-69DDC31017EA}"/>
          </ac:spMkLst>
        </pc:spChg>
        <pc:spChg chg="add del mod">
          <ac:chgData name="Toby Donaldson" userId="2e6e5431-bb17-4c41-9985-d39c50d83c73" providerId="ADAL" clId="{B9F33DEE-EC52-4B89-A8C8-427ED27EC638}" dt="2024-09-17T22:17:01.881" v="8681" actId="20577"/>
          <ac:spMkLst>
            <pc:docMk/>
            <pc:sldMk cId="1234247253" sldId="311"/>
            <ac:spMk id="12" creationId="{431A6EBB-A203-8787-4E34-76813F5D9DB4}"/>
          </ac:spMkLst>
        </pc:spChg>
        <pc:spChg chg="del">
          <ac:chgData name="Toby Donaldson" userId="2e6e5431-bb17-4c41-9985-d39c50d83c73" providerId="ADAL" clId="{B9F33DEE-EC52-4B89-A8C8-427ED27EC638}" dt="2024-09-17T22:13:47.463" v="8476" actId="21"/>
          <ac:spMkLst>
            <pc:docMk/>
            <pc:sldMk cId="1234247253" sldId="311"/>
            <ac:spMk id="13" creationId="{5C3CB041-437A-DDC4-FD22-B5E3515334BD}"/>
          </ac:spMkLst>
        </pc:spChg>
        <pc:spChg chg="add mod">
          <ac:chgData name="Toby Donaldson" userId="2e6e5431-bb17-4c41-9985-d39c50d83c73" providerId="ADAL" clId="{B9F33DEE-EC52-4B89-A8C8-427ED27EC638}" dt="2024-09-17T22:15:22.393" v="8652" actId="208"/>
          <ac:spMkLst>
            <pc:docMk/>
            <pc:sldMk cId="1234247253" sldId="311"/>
            <ac:spMk id="14" creationId="{33236FBD-1501-A0D8-6556-DC2951A5995C}"/>
          </ac:spMkLst>
        </pc:spChg>
        <pc:spChg chg="add del">
          <ac:chgData name="Toby Donaldson" userId="2e6e5431-bb17-4c41-9985-d39c50d83c73" providerId="ADAL" clId="{B9F33DEE-EC52-4B89-A8C8-427ED27EC638}" dt="2024-09-17T22:14:08.400" v="8483" actId="21"/>
          <ac:spMkLst>
            <pc:docMk/>
            <pc:sldMk cId="1234247253" sldId="311"/>
            <ac:spMk id="15" creationId="{E92F2C95-4E44-8150-7503-55166FD05140}"/>
          </ac:spMkLst>
        </pc:spChg>
        <pc:spChg chg="add del">
          <ac:chgData name="Toby Donaldson" userId="2e6e5431-bb17-4c41-9985-d39c50d83c73" providerId="ADAL" clId="{B9F33DEE-EC52-4B89-A8C8-427ED27EC638}" dt="2024-09-17T22:14:08.400" v="8483" actId="21"/>
          <ac:spMkLst>
            <pc:docMk/>
            <pc:sldMk cId="1234247253" sldId="311"/>
            <ac:spMk id="22" creationId="{1F01744D-64D4-FDEA-99EB-411094AB7619}"/>
          </ac:spMkLst>
        </pc:spChg>
        <pc:cxnChg chg="add del mod">
          <ac:chgData name="Toby Donaldson" userId="2e6e5431-bb17-4c41-9985-d39c50d83c73" providerId="ADAL" clId="{B9F33DEE-EC52-4B89-A8C8-427ED27EC638}" dt="2024-09-17T22:14:00.018" v="8482" actId="21"/>
          <ac:cxnSpMkLst>
            <pc:docMk/>
            <pc:sldMk cId="1234247253" sldId="311"/>
            <ac:cxnSpMk id="8" creationId="{6981BB04-4450-2F6F-4355-503A5A6C203A}"/>
          </ac:cxnSpMkLst>
        </pc:cxnChg>
        <pc:cxnChg chg="add del mod">
          <ac:chgData name="Toby Donaldson" userId="2e6e5431-bb17-4c41-9985-d39c50d83c73" providerId="ADAL" clId="{B9F33DEE-EC52-4B89-A8C8-427ED27EC638}" dt="2024-09-17T22:14:08.400" v="8483" actId="21"/>
          <ac:cxnSpMkLst>
            <pc:docMk/>
            <pc:sldMk cId="1234247253" sldId="311"/>
            <ac:cxnSpMk id="31" creationId="{1100C525-50A7-733C-8BE1-2972CBA67814}"/>
          </ac:cxnSpMkLst>
        </pc:cxnChg>
      </pc:sldChg>
      <pc:sldChg chg="addSp modSp add mod">
        <pc:chgData name="Toby Donaldson" userId="2e6e5431-bb17-4c41-9985-d39c50d83c73" providerId="ADAL" clId="{B9F33DEE-EC52-4B89-A8C8-427ED27EC638}" dt="2024-09-17T22:16:56.570" v="8678" actId="20577"/>
        <pc:sldMkLst>
          <pc:docMk/>
          <pc:sldMk cId="2540764007" sldId="312"/>
        </pc:sldMkLst>
        <pc:spChg chg="add mod">
          <ac:chgData name="Toby Donaldson" userId="2e6e5431-bb17-4c41-9985-d39c50d83c73" providerId="ADAL" clId="{B9F33DEE-EC52-4B89-A8C8-427ED27EC638}" dt="2024-09-17T22:16:03.592" v="8660" actId="20577"/>
          <ac:spMkLst>
            <pc:docMk/>
            <pc:sldMk cId="2540764007" sldId="312"/>
            <ac:spMk id="6" creationId="{EDC67DD5-8E05-1555-1A8E-6EBABA05B613}"/>
          </ac:spMkLst>
        </pc:spChg>
        <pc:spChg chg="add mod">
          <ac:chgData name="Toby Donaldson" userId="2e6e5431-bb17-4c41-9985-d39c50d83c73" providerId="ADAL" clId="{B9F33DEE-EC52-4B89-A8C8-427ED27EC638}" dt="2024-09-17T22:16:28.451" v="8671" actId="1076"/>
          <ac:spMkLst>
            <pc:docMk/>
            <pc:sldMk cId="2540764007" sldId="312"/>
            <ac:spMk id="7" creationId="{1EE28D83-3DB4-920E-B2DB-B27E5336C2B7}"/>
          </ac:spMkLst>
        </pc:spChg>
        <pc:spChg chg="mod">
          <ac:chgData name="Toby Donaldson" userId="2e6e5431-bb17-4c41-9985-d39c50d83c73" providerId="ADAL" clId="{B9F33DEE-EC52-4B89-A8C8-427ED27EC638}" dt="2024-09-17T22:16:56.570" v="8678" actId="20577"/>
          <ac:spMkLst>
            <pc:docMk/>
            <pc:sldMk cId="2540764007" sldId="312"/>
            <ac:spMk id="12" creationId="{431A6EBB-A203-8787-4E34-76813F5D9DB4}"/>
          </ac:spMkLst>
        </pc:spChg>
      </pc:sldChg>
      <pc:sldChg chg="addSp delSp modSp add del mod">
        <pc:chgData name="Toby Donaldson" userId="2e6e5431-bb17-4c41-9985-d39c50d83c73" providerId="ADAL" clId="{B9F33DEE-EC52-4B89-A8C8-427ED27EC638}" dt="2024-09-17T22:25:21.774" v="8894" actId="2696"/>
        <pc:sldMkLst>
          <pc:docMk/>
          <pc:sldMk cId="2281268154" sldId="313"/>
        </pc:sldMkLst>
        <pc:spChg chg="del">
          <ac:chgData name="Toby Donaldson" userId="2e6e5431-bb17-4c41-9985-d39c50d83c73" providerId="ADAL" clId="{B9F33DEE-EC52-4B89-A8C8-427ED27EC638}" dt="2024-09-17T22:18:54.844" v="8839" actId="21"/>
          <ac:spMkLst>
            <pc:docMk/>
            <pc:sldMk cId="2281268154" sldId="313"/>
            <ac:spMk id="6" creationId="{EDC67DD5-8E05-1555-1A8E-6EBABA05B613}"/>
          </ac:spMkLst>
        </pc:spChg>
        <pc:spChg chg="del">
          <ac:chgData name="Toby Donaldson" userId="2e6e5431-bb17-4c41-9985-d39c50d83c73" providerId="ADAL" clId="{B9F33DEE-EC52-4B89-A8C8-427ED27EC638}" dt="2024-09-17T22:18:53.264" v="8838" actId="21"/>
          <ac:spMkLst>
            <pc:docMk/>
            <pc:sldMk cId="2281268154" sldId="313"/>
            <ac:spMk id="7" creationId="{1EE28D83-3DB4-920E-B2DB-B27E5336C2B7}"/>
          </ac:spMkLst>
        </pc:spChg>
        <pc:spChg chg="add mod">
          <ac:chgData name="Toby Donaldson" userId="2e6e5431-bb17-4c41-9985-d39c50d83c73" providerId="ADAL" clId="{B9F33DEE-EC52-4B89-A8C8-427ED27EC638}" dt="2024-09-17T22:19:15.126" v="8845" actId="20577"/>
          <ac:spMkLst>
            <pc:docMk/>
            <pc:sldMk cId="2281268154" sldId="313"/>
            <ac:spMk id="9" creationId="{9AEAE99D-FA46-F515-38F6-153F6499C93E}"/>
          </ac:spMkLst>
        </pc:spChg>
        <pc:spChg chg="mod">
          <ac:chgData name="Toby Donaldson" userId="2e6e5431-bb17-4c41-9985-d39c50d83c73" providerId="ADAL" clId="{B9F33DEE-EC52-4B89-A8C8-427ED27EC638}" dt="2024-09-17T22:19:22.218" v="8852" actId="20577"/>
          <ac:spMkLst>
            <pc:docMk/>
            <pc:sldMk cId="2281268154" sldId="313"/>
            <ac:spMk id="12" creationId="{431A6EBB-A203-8787-4E34-76813F5D9DB4}"/>
          </ac:spMkLst>
        </pc:spChg>
        <pc:spChg chg="mod">
          <ac:chgData name="Toby Donaldson" userId="2e6e5431-bb17-4c41-9985-d39c50d83c73" providerId="ADAL" clId="{B9F33DEE-EC52-4B89-A8C8-427ED27EC638}" dt="2024-09-17T22:18:20.509" v="8793" actId="6549"/>
          <ac:spMkLst>
            <pc:docMk/>
            <pc:sldMk cId="2281268154" sldId="313"/>
            <ac:spMk id="14" creationId="{33236FBD-1501-A0D8-6556-DC2951A5995C}"/>
          </ac:spMkLst>
        </pc:spChg>
      </pc:sldChg>
      <pc:sldChg chg="add">
        <pc:chgData name="Toby Donaldson" userId="2e6e5431-bb17-4c41-9985-d39c50d83c73" providerId="ADAL" clId="{B9F33DEE-EC52-4B89-A8C8-427ED27EC638}" dt="2024-09-17T22:19:28.230" v="8853" actId="2890"/>
        <pc:sldMkLst>
          <pc:docMk/>
          <pc:sldMk cId="280561526" sldId="314"/>
        </pc:sldMkLst>
      </pc:sldChg>
      <pc:sldChg chg="addSp delSp modSp add mod">
        <pc:chgData name="Toby Donaldson" userId="2e6e5431-bb17-4c41-9985-d39c50d83c73" providerId="ADAL" clId="{B9F33DEE-EC52-4B89-A8C8-427ED27EC638}" dt="2024-09-17T22:23:14.150" v="8893" actId="1076"/>
        <pc:sldMkLst>
          <pc:docMk/>
          <pc:sldMk cId="988044877" sldId="315"/>
        </pc:sldMkLst>
        <pc:spChg chg="del">
          <ac:chgData name="Toby Donaldson" userId="2e6e5431-bb17-4c41-9985-d39c50d83c73" providerId="ADAL" clId="{B9F33DEE-EC52-4B89-A8C8-427ED27EC638}" dt="2024-09-17T22:21:22.505" v="8866" actId="21"/>
          <ac:spMkLst>
            <pc:docMk/>
            <pc:sldMk cId="988044877" sldId="315"/>
            <ac:spMk id="3" creationId="{6D93479A-CA2F-FB20-C0DB-0A9F7CF2E14F}"/>
          </ac:spMkLst>
        </pc:spChg>
        <pc:spChg chg="del">
          <ac:chgData name="Toby Donaldson" userId="2e6e5431-bb17-4c41-9985-d39c50d83c73" providerId="ADAL" clId="{B9F33DEE-EC52-4B89-A8C8-427ED27EC638}" dt="2024-09-17T22:21:22.505" v="8866" actId="21"/>
          <ac:spMkLst>
            <pc:docMk/>
            <pc:sldMk cId="988044877" sldId="315"/>
            <ac:spMk id="5" creationId="{D00CB93A-3320-C18B-4C74-541FB845D35B}"/>
          </ac:spMkLst>
        </pc:spChg>
        <pc:spChg chg="add mod">
          <ac:chgData name="Toby Donaldson" userId="2e6e5431-bb17-4c41-9985-d39c50d83c73" providerId="ADAL" clId="{B9F33DEE-EC52-4B89-A8C8-427ED27EC638}" dt="2024-09-17T22:21:44.252" v="8870" actId="1076"/>
          <ac:spMkLst>
            <pc:docMk/>
            <pc:sldMk cId="988044877" sldId="315"/>
            <ac:spMk id="6" creationId="{EC474749-3ED0-4F01-B666-AB2B0A73C9C9}"/>
          </ac:spMkLst>
        </pc:spChg>
        <pc:spChg chg="add mod">
          <ac:chgData name="Toby Donaldson" userId="2e6e5431-bb17-4c41-9985-d39c50d83c73" providerId="ADAL" clId="{B9F33DEE-EC52-4B89-A8C8-427ED27EC638}" dt="2024-09-17T22:21:44.252" v="8870" actId="1076"/>
          <ac:spMkLst>
            <pc:docMk/>
            <pc:sldMk cId="988044877" sldId="315"/>
            <ac:spMk id="7" creationId="{96DA67F4-4440-EC20-A452-F4BAE70D324F}"/>
          </ac:spMkLst>
        </pc:spChg>
        <pc:spChg chg="mod">
          <ac:chgData name="Toby Donaldson" userId="2e6e5431-bb17-4c41-9985-d39c50d83c73" providerId="ADAL" clId="{B9F33DEE-EC52-4B89-A8C8-427ED27EC638}" dt="2024-09-17T22:22:14.085" v="8873" actId="1076"/>
          <ac:spMkLst>
            <pc:docMk/>
            <pc:sldMk cId="988044877" sldId="315"/>
            <ac:spMk id="9" creationId="{9AEAE99D-FA46-F515-38F6-153F6499C93E}"/>
          </ac:spMkLst>
        </pc:spChg>
        <pc:spChg chg="add mod">
          <ac:chgData name="Toby Donaldson" userId="2e6e5431-bb17-4c41-9985-d39c50d83c73" providerId="ADAL" clId="{B9F33DEE-EC52-4B89-A8C8-427ED27EC638}" dt="2024-09-17T22:23:14.150" v="8893" actId="1076"/>
          <ac:spMkLst>
            <pc:docMk/>
            <pc:sldMk cId="988044877" sldId="315"/>
            <ac:spMk id="10" creationId="{6EB72D95-DD1F-3846-2F23-847D578BDBAA}"/>
          </ac:spMkLst>
        </pc:spChg>
        <pc:spChg chg="add mod">
          <ac:chgData name="Toby Donaldson" userId="2e6e5431-bb17-4c41-9985-d39c50d83c73" providerId="ADAL" clId="{B9F33DEE-EC52-4B89-A8C8-427ED27EC638}" dt="2024-09-17T22:23:10.075" v="8892" actId="1076"/>
          <ac:spMkLst>
            <pc:docMk/>
            <pc:sldMk cId="988044877" sldId="315"/>
            <ac:spMk id="11" creationId="{4D36F270-4589-9098-9DDA-D7F613D05FE0}"/>
          </ac:spMkLst>
        </pc:spChg>
        <pc:spChg chg="del">
          <ac:chgData name="Toby Donaldson" userId="2e6e5431-bb17-4c41-9985-d39c50d83c73" providerId="ADAL" clId="{B9F33DEE-EC52-4B89-A8C8-427ED27EC638}" dt="2024-09-17T22:20:57.004" v="8863" actId="21"/>
          <ac:spMkLst>
            <pc:docMk/>
            <pc:sldMk cId="988044877" sldId="315"/>
            <ac:spMk id="12" creationId="{431A6EBB-A203-8787-4E34-76813F5D9DB4}"/>
          </ac:spMkLst>
        </pc:spChg>
        <pc:spChg chg="mod">
          <ac:chgData name="Toby Donaldson" userId="2e6e5431-bb17-4c41-9985-d39c50d83c73" providerId="ADAL" clId="{B9F33DEE-EC52-4B89-A8C8-427ED27EC638}" dt="2024-09-17T22:21:44.252" v="8870" actId="1076"/>
          <ac:spMkLst>
            <pc:docMk/>
            <pc:sldMk cId="988044877" sldId="315"/>
            <ac:spMk id="14" creationId="{33236FBD-1501-A0D8-6556-DC2951A5995C}"/>
          </ac:spMkLst>
        </pc:spChg>
        <pc:cxnChg chg="del mod">
          <ac:chgData name="Toby Donaldson" userId="2e6e5431-bb17-4c41-9985-d39c50d83c73" providerId="ADAL" clId="{B9F33DEE-EC52-4B89-A8C8-427ED27EC638}" dt="2024-09-17T22:21:22.505" v="8866" actId="21"/>
          <ac:cxnSpMkLst>
            <pc:docMk/>
            <pc:sldMk cId="988044877" sldId="315"/>
            <ac:cxnSpMk id="8" creationId="{6981BB04-4450-2F6F-4355-503A5A6C203A}"/>
          </ac:cxnSpMkLst>
        </pc:cxnChg>
        <pc:cxnChg chg="add mod">
          <ac:chgData name="Toby Donaldson" userId="2e6e5431-bb17-4c41-9985-d39c50d83c73" providerId="ADAL" clId="{B9F33DEE-EC52-4B89-A8C8-427ED27EC638}" dt="2024-09-17T22:23:14.150" v="8893" actId="1076"/>
          <ac:cxnSpMkLst>
            <pc:docMk/>
            <pc:sldMk cId="988044877" sldId="315"/>
            <ac:cxnSpMk id="15" creationId="{42E03929-487C-7FD3-34A9-9129425F4BE7}"/>
          </ac:cxnSpMkLst>
        </pc:cxnChg>
      </pc:sldChg>
      <pc:sldChg chg="addSp delSp modSp add mod">
        <pc:chgData name="Toby Donaldson" userId="2e6e5431-bb17-4c41-9985-d39c50d83c73" providerId="ADAL" clId="{B9F33DEE-EC52-4B89-A8C8-427ED27EC638}" dt="2024-09-19T00:59:35.686" v="9057" actId="11529"/>
        <pc:sldMkLst>
          <pc:docMk/>
          <pc:sldMk cId="2722267496" sldId="321"/>
        </pc:sldMkLst>
        <pc:spChg chg="add del mod">
          <ac:chgData name="Toby Donaldson" userId="2e6e5431-bb17-4c41-9985-d39c50d83c73" providerId="ADAL" clId="{B9F33DEE-EC52-4B89-A8C8-427ED27EC638}" dt="2024-09-19T00:57:41.670" v="8946" actId="21"/>
          <ac:spMkLst>
            <pc:docMk/>
            <pc:sldMk cId="2722267496" sldId="321"/>
            <ac:spMk id="3" creationId="{CFDA8D1D-BBC1-7E85-C9F4-33ED9A244AFD}"/>
          </ac:spMkLst>
        </pc:spChg>
        <pc:spChg chg="mod">
          <ac:chgData name="Toby Donaldson" userId="2e6e5431-bb17-4c41-9985-d39c50d83c73" providerId="ADAL" clId="{B9F33DEE-EC52-4B89-A8C8-427ED27EC638}" dt="2024-09-19T00:58:09.465" v="8988" actId="207"/>
          <ac:spMkLst>
            <pc:docMk/>
            <pc:sldMk cId="2722267496" sldId="321"/>
            <ac:spMk id="5" creationId="{D63A62E8-3DF2-8251-CBDB-1A09A68559D7}"/>
          </ac:spMkLst>
        </pc:spChg>
        <pc:spChg chg="add mod">
          <ac:chgData name="Toby Donaldson" userId="2e6e5431-bb17-4c41-9985-d39c50d83c73" providerId="ADAL" clId="{B9F33DEE-EC52-4B89-A8C8-427ED27EC638}" dt="2024-09-19T00:56:26.479" v="8937"/>
          <ac:spMkLst>
            <pc:docMk/>
            <pc:sldMk cId="2722267496" sldId="321"/>
            <ac:spMk id="6" creationId="{43978626-DFE3-4F98-3036-F18430FBF5AD}"/>
          </ac:spMkLst>
        </pc:spChg>
        <pc:spChg chg="del mod ord">
          <ac:chgData name="Toby Donaldson" userId="2e6e5431-bb17-4c41-9985-d39c50d83c73" providerId="ADAL" clId="{B9F33DEE-EC52-4B89-A8C8-427ED27EC638}" dt="2024-09-19T00:57:29.471" v="8943" actId="21"/>
          <ac:spMkLst>
            <pc:docMk/>
            <pc:sldMk cId="2722267496" sldId="321"/>
            <ac:spMk id="7" creationId="{90AC8351-6490-FFBC-8EAD-267A0BCF0642}"/>
          </ac:spMkLst>
        </pc:spChg>
        <pc:spChg chg="add mod">
          <ac:chgData name="Toby Donaldson" userId="2e6e5431-bb17-4c41-9985-d39c50d83c73" providerId="ADAL" clId="{B9F33DEE-EC52-4B89-A8C8-427ED27EC638}" dt="2024-09-19T00:56:29.002" v="8938"/>
          <ac:spMkLst>
            <pc:docMk/>
            <pc:sldMk cId="2722267496" sldId="321"/>
            <ac:spMk id="8" creationId="{F6FEC5B8-4CDC-AC2F-ADB2-5C9622367220}"/>
          </ac:spMkLst>
        </pc:spChg>
        <pc:spChg chg="add mod">
          <ac:chgData name="Toby Donaldson" userId="2e6e5431-bb17-4c41-9985-d39c50d83c73" providerId="ADAL" clId="{B9F33DEE-EC52-4B89-A8C8-427ED27EC638}" dt="2024-09-19T00:56:53.543" v="8940"/>
          <ac:spMkLst>
            <pc:docMk/>
            <pc:sldMk cId="2722267496" sldId="321"/>
            <ac:spMk id="9" creationId="{A0F04756-DBF6-D6F1-8595-E499BDAB0FB9}"/>
          </ac:spMkLst>
        </pc:spChg>
        <pc:spChg chg="mod">
          <ac:chgData name="Toby Donaldson" userId="2e6e5431-bb17-4c41-9985-d39c50d83c73" providerId="ADAL" clId="{B9F33DEE-EC52-4B89-A8C8-427ED27EC638}" dt="2024-09-19T00:57:37.955" v="8945" actId="207"/>
          <ac:spMkLst>
            <pc:docMk/>
            <pc:sldMk cId="2722267496" sldId="321"/>
            <ac:spMk id="13" creationId="{5C3CB041-437A-DDC4-FD22-B5E3515334BD}"/>
          </ac:spMkLst>
        </pc:spChg>
        <pc:spChg chg="add mod">
          <ac:chgData name="Toby Donaldson" userId="2e6e5431-bb17-4c41-9985-d39c50d83c73" providerId="ADAL" clId="{B9F33DEE-EC52-4B89-A8C8-427ED27EC638}" dt="2024-09-19T00:59:30.434" v="9056" actId="207"/>
          <ac:spMkLst>
            <pc:docMk/>
            <pc:sldMk cId="2722267496" sldId="321"/>
            <ac:spMk id="20" creationId="{438A2C84-9FE2-906B-1C75-D8BA9E77F23D}"/>
          </ac:spMkLst>
        </pc:spChg>
        <pc:cxnChg chg="add del mod ord">
          <ac:chgData name="Toby Donaldson" userId="2e6e5431-bb17-4c41-9985-d39c50d83c73" providerId="ADAL" clId="{B9F33DEE-EC52-4B89-A8C8-427ED27EC638}" dt="2024-09-19T00:58:54.320" v="8997" actId="14100"/>
          <ac:cxnSpMkLst>
            <pc:docMk/>
            <pc:sldMk cId="2722267496" sldId="321"/>
            <ac:cxnSpMk id="11" creationId="{326FABDB-2906-CEF4-7B06-A2781A11C9CF}"/>
          </ac:cxnSpMkLst>
        </pc:cxnChg>
        <pc:cxnChg chg="add mod ord">
          <ac:chgData name="Toby Donaldson" userId="2e6e5431-bb17-4c41-9985-d39c50d83c73" providerId="ADAL" clId="{B9F33DEE-EC52-4B89-A8C8-427ED27EC638}" dt="2024-09-19T00:58:54.320" v="8997" actId="14100"/>
          <ac:cxnSpMkLst>
            <pc:docMk/>
            <pc:sldMk cId="2722267496" sldId="321"/>
            <ac:cxnSpMk id="12" creationId="{04A4ABA1-075F-E058-656C-5E5091A3DCFB}"/>
          </ac:cxnSpMkLst>
        </pc:cxnChg>
        <pc:cxnChg chg="add">
          <ac:chgData name="Toby Donaldson" userId="2e6e5431-bb17-4c41-9985-d39c50d83c73" providerId="ADAL" clId="{B9F33DEE-EC52-4B89-A8C8-427ED27EC638}" dt="2024-09-19T00:59:35.686" v="9057" actId="11529"/>
          <ac:cxnSpMkLst>
            <pc:docMk/>
            <pc:sldMk cId="2722267496" sldId="321"/>
            <ac:cxnSpMk id="22" creationId="{FA4C978D-16B7-F5A5-61AD-152816134113}"/>
          </ac:cxnSpMkLst>
        </pc:cxnChg>
      </pc:sldChg>
    </pc:docChg>
  </pc:docChgLst>
  <pc:docChgLst>
    <pc:chgData name="Toby Donaldson" userId="2e6e5431-bb17-4c41-9985-d39c50d83c73" providerId="ADAL" clId="{11AE3950-EE88-4FA4-BEA5-7D719EBDFD56}"/>
    <pc:docChg chg="undo redo custSel addSld delSld modSld sldOrd addSection delSection modSection">
      <pc:chgData name="Toby Donaldson" userId="2e6e5431-bb17-4c41-9985-d39c50d83c73" providerId="ADAL" clId="{11AE3950-EE88-4FA4-BEA5-7D719EBDFD56}" dt="2024-10-16T04:56:28.273" v="12879" actId="2696"/>
      <pc:docMkLst>
        <pc:docMk/>
      </pc:docMkLst>
      <pc:sldChg chg="modSp del mod">
        <pc:chgData name="Toby Donaldson" userId="2e6e5431-bb17-4c41-9985-d39c50d83c73" providerId="ADAL" clId="{11AE3950-EE88-4FA4-BEA5-7D719EBDFD56}" dt="2024-10-14T22:53:41.852" v="4614" actId="2696"/>
        <pc:sldMkLst>
          <pc:docMk/>
          <pc:sldMk cId="3113156551" sldId="256"/>
        </pc:sldMkLst>
        <pc:spChg chg="mod">
          <ac:chgData name="Toby Donaldson" userId="2e6e5431-bb17-4c41-9985-d39c50d83c73" providerId="ADAL" clId="{11AE3950-EE88-4FA4-BEA5-7D719EBDFD56}" dt="2024-10-10T20:47:40.084" v="44" actId="20577"/>
          <ac:spMkLst>
            <pc:docMk/>
            <pc:sldMk cId="3113156551" sldId="256"/>
            <ac:spMk id="2" creationId="{10D35B3B-97F8-53B4-0820-5D8414186FD7}"/>
          </ac:spMkLst>
        </pc:spChg>
      </pc:sldChg>
      <pc:sldChg chg="addSp delSp modSp mod">
        <pc:chgData name="Toby Donaldson" userId="2e6e5431-bb17-4c41-9985-d39c50d83c73" providerId="ADAL" clId="{11AE3950-EE88-4FA4-BEA5-7D719EBDFD56}" dt="2024-10-10T20:54:15.525" v="423" actId="113"/>
        <pc:sldMkLst>
          <pc:docMk/>
          <pc:sldMk cId="3108921986" sldId="297"/>
        </pc:sldMkLst>
        <pc:spChg chg="mod">
          <ac:chgData name="Toby Donaldson" userId="2e6e5431-bb17-4c41-9985-d39c50d83c73" providerId="ADAL" clId="{11AE3950-EE88-4FA4-BEA5-7D719EBDFD56}" dt="2024-10-10T20:50:26.311" v="155" actId="20577"/>
          <ac:spMkLst>
            <pc:docMk/>
            <pc:sldMk cId="3108921986" sldId="297"/>
            <ac:spMk id="2" creationId="{A5E6C931-848B-61E7-A584-2A3E14781E8C}"/>
          </ac:spMkLst>
        </pc:spChg>
        <pc:spChg chg="mod">
          <ac:chgData name="Toby Donaldson" userId="2e6e5431-bb17-4c41-9985-d39c50d83c73" providerId="ADAL" clId="{11AE3950-EE88-4FA4-BEA5-7D719EBDFD56}" dt="2024-10-10T20:52:38.442" v="262" actId="1076"/>
          <ac:spMkLst>
            <pc:docMk/>
            <pc:sldMk cId="3108921986" sldId="297"/>
            <ac:spMk id="3" creationId="{660352C6-F5BE-E3C9-CA3C-283677BA85A6}"/>
          </ac:spMkLst>
        </pc:spChg>
        <pc:spChg chg="mod">
          <ac:chgData name="Toby Donaldson" userId="2e6e5431-bb17-4c41-9985-d39c50d83c73" providerId="ADAL" clId="{11AE3950-EE88-4FA4-BEA5-7D719EBDFD56}" dt="2024-10-10T20:52:42.131" v="263" actId="1076"/>
          <ac:spMkLst>
            <pc:docMk/>
            <pc:sldMk cId="3108921986" sldId="297"/>
            <ac:spMk id="5" creationId="{D63A62E8-3DF2-8251-CBDB-1A09A68559D7}"/>
          </ac:spMkLst>
        </pc:spChg>
        <pc:spChg chg="add mod">
          <ac:chgData name="Toby Donaldson" userId="2e6e5431-bb17-4c41-9985-d39c50d83c73" providerId="ADAL" clId="{11AE3950-EE88-4FA4-BEA5-7D719EBDFD56}" dt="2024-10-10T20:52:52.948" v="265" actId="207"/>
          <ac:spMkLst>
            <pc:docMk/>
            <pc:sldMk cId="3108921986" sldId="297"/>
            <ac:spMk id="6" creationId="{FF864FE4-43DC-317D-C5EB-74313B13FB29}"/>
          </ac:spMkLst>
        </pc:spChg>
        <pc:spChg chg="add mod">
          <ac:chgData name="Toby Donaldson" userId="2e6e5431-bb17-4c41-9985-d39c50d83c73" providerId="ADAL" clId="{11AE3950-EE88-4FA4-BEA5-7D719EBDFD56}" dt="2024-10-10T20:52:52.948" v="265" actId="207"/>
          <ac:spMkLst>
            <pc:docMk/>
            <pc:sldMk cId="3108921986" sldId="297"/>
            <ac:spMk id="7" creationId="{764C488F-35F4-2115-0486-6FBC2FD1A0BB}"/>
          </ac:spMkLst>
        </pc:spChg>
        <pc:spChg chg="add mod">
          <ac:chgData name="Toby Donaldson" userId="2e6e5431-bb17-4c41-9985-d39c50d83c73" providerId="ADAL" clId="{11AE3950-EE88-4FA4-BEA5-7D719EBDFD56}" dt="2024-10-10T20:52:52.948" v="265" actId="207"/>
          <ac:spMkLst>
            <pc:docMk/>
            <pc:sldMk cId="3108921986" sldId="297"/>
            <ac:spMk id="8" creationId="{9C9C3309-1DEB-619D-18C1-B1B238C49CCE}"/>
          </ac:spMkLst>
        </pc:spChg>
        <pc:spChg chg="add mod">
          <ac:chgData name="Toby Donaldson" userId="2e6e5431-bb17-4c41-9985-d39c50d83c73" providerId="ADAL" clId="{11AE3950-EE88-4FA4-BEA5-7D719EBDFD56}" dt="2024-10-10T20:53:51.278" v="378" actId="20577"/>
          <ac:spMkLst>
            <pc:docMk/>
            <pc:sldMk cId="3108921986" sldId="297"/>
            <ac:spMk id="9" creationId="{E0A6EC99-F123-19E6-C5AD-63136A62ABBE}"/>
          </ac:spMkLst>
        </pc:spChg>
        <pc:spChg chg="add mod">
          <ac:chgData name="Toby Donaldson" userId="2e6e5431-bb17-4c41-9985-d39c50d83c73" providerId="ADAL" clId="{11AE3950-EE88-4FA4-BEA5-7D719EBDFD56}" dt="2024-10-10T20:54:15.525" v="423" actId="113"/>
          <ac:spMkLst>
            <pc:docMk/>
            <pc:sldMk cId="3108921986" sldId="297"/>
            <ac:spMk id="10" creationId="{23209869-6FB1-0A5F-826C-30A3BFC4E650}"/>
          </ac:spMkLst>
        </pc:spChg>
        <pc:spChg chg="del mod">
          <ac:chgData name="Toby Donaldson" userId="2e6e5431-bb17-4c41-9985-d39c50d83c73" providerId="ADAL" clId="{11AE3950-EE88-4FA4-BEA5-7D719EBDFD56}" dt="2024-10-10T20:51:17.321" v="238" actId="21"/>
          <ac:spMkLst>
            <pc:docMk/>
            <pc:sldMk cId="3108921986" sldId="297"/>
            <ac:spMk id="24" creationId="{C6FC1C15-29EE-5218-62ED-9663B9E9CA82}"/>
          </ac:spMkLst>
        </pc:sp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69709043" sldId="298"/>
        </pc:sldMkLst>
      </pc:sldChg>
      <pc:sldChg chg="addSp delSp modSp new mod modClrScheme chgLayout">
        <pc:chgData name="Toby Donaldson" userId="2e6e5431-bb17-4c41-9985-d39c50d83c73" providerId="ADAL" clId="{11AE3950-EE88-4FA4-BEA5-7D719EBDFD56}" dt="2024-10-10T20:48:09.957" v="113" actId="20577"/>
        <pc:sldMkLst>
          <pc:docMk/>
          <pc:sldMk cId="2532483914" sldId="298"/>
        </pc:sldMkLst>
        <pc:spChg chg="del mod ord">
          <ac:chgData name="Toby Donaldson" userId="2e6e5431-bb17-4c41-9985-d39c50d83c73" providerId="ADAL" clId="{11AE3950-EE88-4FA4-BEA5-7D719EBDFD56}" dt="2024-10-10T20:47:50.614" v="46" actId="700"/>
          <ac:spMkLst>
            <pc:docMk/>
            <pc:sldMk cId="2532483914" sldId="298"/>
            <ac:spMk id="2" creationId="{5663E3C3-FD55-A7E7-30B9-6E93CB117544}"/>
          </ac:spMkLst>
        </pc:spChg>
        <pc:spChg chg="del mod ord">
          <ac:chgData name="Toby Donaldson" userId="2e6e5431-bb17-4c41-9985-d39c50d83c73" providerId="ADAL" clId="{11AE3950-EE88-4FA4-BEA5-7D719EBDFD56}" dt="2024-10-10T20:47:50.614" v="46" actId="700"/>
          <ac:spMkLst>
            <pc:docMk/>
            <pc:sldMk cId="2532483914" sldId="298"/>
            <ac:spMk id="3" creationId="{A3E2AA08-F42C-023E-67F2-38B63527397F}"/>
          </ac:spMkLst>
        </pc:spChg>
        <pc:spChg chg="mod ord">
          <ac:chgData name="Toby Donaldson" userId="2e6e5431-bb17-4c41-9985-d39c50d83c73" providerId="ADAL" clId="{11AE3950-EE88-4FA4-BEA5-7D719EBDFD56}" dt="2024-10-10T20:47:50.614" v="46" actId="700"/>
          <ac:spMkLst>
            <pc:docMk/>
            <pc:sldMk cId="2532483914" sldId="298"/>
            <ac:spMk id="4" creationId="{39E1978C-967C-20E4-35D0-B3C7160278CF}"/>
          </ac:spMkLst>
        </pc:spChg>
        <pc:spChg chg="add mod ord">
          <ac:chgData name="Toby Donaldson" userId="2e6e5431-bb17-4c41-9985-d39c50d83c73" providerId="ADAL" clId="{11AE3950-EE88-4FA4-BEA5-7D719EBDFD56}" dt="2024-10-10T20:48:03.067" v="92" actId="20577"/>
          <ac:spMkLst>
            <pc:docMk/>
            <pc:sldMk cId="2532483914" sldId="298"/>
            <ac:spMk id="5" creationId="{3A570F83-8E57-E26A-C99C-D5EF564134DD}"/>
          </ac:spMkLst>
        </pc:spChg>
        <pc:spChg chg="add mod ord">
          <ac:chgData name="Toby Donaldson" userId="2e6e5431-bb17-4c41-9985-d39c50d83c73" providerId="ADAL" clId="{11AE3950-EE88-4FA4-BEA5-7D719EBDFD56}" dt="2024-10-10T20:48:09.957" v="113" actId="20577"/>
          <ac:spMkLst>
            <pc:docMk/>
            <pc:sldMk cId="2532483914" sldId="298"/>
            <ac:spMk id="6" creationId="{6F4D5479-D96B-1A4F-E8BD-BBBB7CC21567}"/>
          </ac:spMkLst>
        </pc:spChg>
      </pc:sldChg>
      <pc:sldChg chg="new del">
        <pc:chgData name="Toby Donaldson" userId="2e6e5431-bb17-4c41-9985-d39c50d83c73" providerId="ADAL" clId="{11AE3950-EE88-4FA4-BEA5-7D719EBDFD56}" dt="2024-10-10T20:49:24" v="119" actId="2696"/>
        <pc:sldMkLst>
          <pc:docMk/>
          <pc:sldMk cId="2568780008" sldId="299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016795140" sldId="299"/>
        </pc:sldMkLst>
      </pc:sldChg>
      <pc:sldChg chg="delSp modSp add mod">
        <pc:chgData name="Toby Donaldson" userId="2e6e5431-bb17-4c41-9985-d39c50d83c73" providerId="ADAL" clId="{11AE3950-EE88-4FA4-BEA5-7D719EBDFD56}" dt="2024-10-15T06:09:46.554" v="10318" actId="1076"/>
        <pc:sldMkLst>
          <pc:docMk/>
          <pc:sldMk cId="3317284084" sldId="299"/>
        </pc:sldMkLst>
        <pc:spChg chg="mod">
          <ac:chgData name="Toby Donaldson" userId="2e6e5431-bb17-4c41-9985-d39c50d83c73" providerId="ADAL" clId="{11AE3950-EE88-4FA4-BEA5-7D719EBDFD56}" dt="2024-10-10T20:56:01.215" v="603" actId="1076"/>
          <ac:spMkLst>
            <pc:docMk/>
            <pc:sldMk cId="3317284084" sldId="299"/>
            <ac:spMk id="3" creationId="{83F617B4-D2C6-8659-6449-EE210028B75B}"/>
          </ac:spMkLst>
        </pc:spChg>
        <pc:spChg chg="mod">
          <ac:chgData name="Toby Donaldson" userId="2e6e5431-bb17-4c41-9985-d39c50d83c73" providerId="ADAL" clId="{11AE3950-EE88-4FA4-BEA5-7D719EBDFD56}" dt="2024-10-10T20:56:04.476" v="604" actId="1076"/>
          <ac:spMkLst>
            <pc:docMk/>
            <pc:sldMk cId="3317284084" sldId="299"/>
            <ac:spMk id="5" creationId="{A68E1E9F-75AC-44E5-8863-EECCC1423A31}"/>
          </ac:spMkLst>
        </pc:spChg>
        <pc:spChg chg="mod">
          <ac:chgData name="Toby Donaldson" userId="2e6e5431-bb17-4c41-9985-d39c50d83c73" providerId="ADAL" clId="{11AE3950-EE88-4FA4-BEA5-7D719EBDFD56}" dt="2024-10-10T20:55:21.279" v="513" actId="2711"/>
          <ac:spMkLst>
            <pc:docMk/>
            <pc:sldMk cId="3317284084" sldId="299"/>
            <ac:spMk id="6" creationId="{3294C06A-5E04-D7D0-6216-DBBB63E68C65}"/>
          </ac:spMkLst>
        </pc:spChg>
        <pc:spChg chg="del">
          <ac:chgData name="Toby Donaldson" userId="2e6e5431-bb17-4c41-9985-d39c50d83c73" providerId="ADAL" clId="{11AE3950-EE88-4FA4-BEA5-7D719EBDFD56}" dt="2024-10-10T20:54:40.471" v="426" actId="21"/>
          <ac:spMkLst>
            <pc:docMk/>
            <pc:sldMk cId="3317284084" sldId="299"/>
            <ac:spMk id="7" creationId="{668339D9-A730-A1E2-5DAD-A5609CF88BFC}"/>
          </ac:spMkLst>
        </pc:spChg>
        <pc:spChg chg="del">
          <ac:chgData name="Toby Donaldson" userId="2e6e5431-bb17-4c41-9985-d39c50d83c73" providerId="ADAL" clId="{11AE3950-EE88-4FA4-BEA5-7D719EBDFD56}" dt="2024-10-10T20:54:40.471" v="426" actId="21"/>
          <ac:spMkLst>
            <pc:docMk/>
            <pc:sldMk cId="3317284084" sldId="299"/>
            <ac:spMk id="8" creationId="{E534BB9F-FE6C-DDC7-13F6-937FE32FD301}"/>
          </ac:spMkLst>
        </pc:spChg>
        <pc:spChg chg="mod">
          <ac:chgData name="Toby Donaldson" userId="2e6e5431-bb17-4c41-9985-d39c50d83c73" providerId="ADAL" clId="{11AE3950-EE88-4FA4-BEA5-7D719EBDFD56}" dt="2024-10-15T06:09:46.554" v="10318" actId="1076"/>
          <ac:spMkLst>
            <pc:docMk/>
            <pc:sldMk cId="3317284084" sldId="299"/>
            <ac:spMk id="9" creationId="{092526AE-7301-C153-CD2C-7795409075BF}"/>
          </ac:spMkLst>
        </pc:spChg>
        <pc:spChg chg="del">
          <ac:chgData name="Toby Donaldson" userId="2e6e5431-bb17-4c41-9985-d39c50d83c73" providerId="ADAL" clId="{11AE3950-EE88-4FA4-BEA5-7D719EBDFD56}" dt="2024-10-10T20:54:42.366" v="427" actId="21"/>
          <ac:spMkLst>
            <pc:docMk/>
            <pc:sldMk cId="3317284084" sldId="299"/>
            <ac:spMk id="10" creationId="{D8E95EEC-268E-D049-BC44-F69E61670E90}"/>
          </ac:spMkLst>
        </pc:spChg>
      </pc:sldChg>
      <pc:sldChg chg="addSp delSp modSp add mod">
        <pc:chgData name="Toby Donaldson" userId="2e6e5431-bb17-4c41-9985-d39c50d83c73" providerId="ADAL" clId="{11AE3950-EE88-4FA4-BEA5-7D719EBDFD56}" dt="2024-10-15T06:10:11.635" v="10321" actId="1076"/>
        <pc:sldMkLst>
          <pc:docMk/>
          <pc:sldMk cId="760274171" sldId="300"/>
        </pc:sldMkLst>
        <pc:spChg chg="mod">
          <ac:chgData name="Toby Donaldson" userId="2e6e5431-bb17-4c41-9985-d39c50d83c73" providerId="ADAL" clId="{11AE3950-EE88-4FA4-BEA5-7D719EBDFD56}" dt="2024-10-10T20:57:47.302" v="655" actId="1076"/>
          <ac:spMkLst>
            <pc:docMk/>
            <pc:sldMk cId="760274171" sldId="300"/>
            <ac:spMk id="3" creationId="{394F31DE-EEAD-F109-BA22-D258AA7FCB18}"/>
          </ac:spMkLst>
        </pc:spChg>
        <pc:spChg chg="mod">
          <ac:chgData name="Toby Donaldson" userId="2e6e5431-bb17-4c41-9985-d39c50d83c73" providerId="ADAL" clId="{11AE3950-EE88-4FA4-BEA5-7D719EBDFD56}" dt="2024-10-10T20:57:47.302" v="655" actId="1076"/>
          <ac:spMkLst>
            <pc:docMk/>
            <pc:sldMk cId="760274171" sldId="300"/>
            <ac:spMk id="5" creationId="{06D0D39D-21CA-B5B2-AB1F-833B2852E1E4}"/>
          </ac:spMkLst>
        </pc:spChg>
        <pc:spChg chg="mod">
          <ac:chgData name="Toby Donaldson" userId="2e6e5431-bb17-4c41-9985-d39c50d83c73" providerId="ADAL" clId="{11AE3950-EE88-4FA4-BEA5-7D719EBDFD56}" dt="2024-10-10T21:00:10.346" v="741" actId="20577"/>
          <ac:spMkLst>
            <pc:docMk/>
            <pc:sldMk cId="760274171" sldId="300"/>
            <ac:spMk id="6" creationId="{7132D9A0-DA1E-2E85-2F34-89E13B49C5DC}"/>
          </ac:spMkLst>
        </pc:spChg>
        <pc:spChg chg="add del mod">
          <ac:chgData name="Toby Donaldson" userId="2e6e5431-bb17-4c41-9985-d39c50d83c73" providerId="ADAL" clId="{11AE3950-EE88-4FA4-BEA5-7D719EBDFD56}" dt="2024-10-10T20:58:19.114" v="685" actId="21"/>
          <ac:spMkLst>
            <pc:docMk/>
            <pc:sldMk cId="760274171" sldId="300"/>
            <ac:spMk id="7" creationId="{EAB5E7F8-4252-613B-479C-EA214B686EDF}"/>
          </ac:spMkLst>
        </pc:spChg>
        <pc:spChg chg="add mod">
          <ac:chgData name="Toby Donaldson" userId="2e6e5431-bb17-4c41-9985-d39c50d83c73" providerId="ADAL" clId="{11AE3950-EE88-4FA4-BEA5-7D719EBDFD56}" dt="2024-10-15T06:10:11.635" v="10321" actId="1076"/>
          <ac:spMkLst>
            <pc:docMk/>
            <pc:sldMk cId="760274171" sldId="300"/>
            <ac:spMk id="8" creationId="{27024684-B743-C247-C6B4-4B17191765C0}"/>
          </ac:spMkLst>
        </pc:spChg>
        <pc:spChg chg="del mod">
          <ac:chgData name="Toby Donaldson" userId="2e6e5431-bb17-4c41-9985-d39c50d83c73" providerId="ADAL" clId="{11AE3950-EE88-4FA4-BEA5-7D719EBDFD56}" dt="2024-10-15T06:10:00.128" v="10319" actId="21"/>
          <ac:spMkLst>
            <pc:docMk/>
            <pc:sldMk cId="760274171" sldId="300"/>
            <ac:spMk id="9" creationId="{53069493-4DCF-C494-458E-D8743740D3CB}"/>
          </ac:spMkLst>
        </pc:sp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815964907" sldId="300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175829944" sldId="301"/>
        </pc:sldMkLst>
      </pc:sldChg>
      <pc:sldChg chg="addSp delSp modSp add mod">
        <pc:chgData name="Toby Donaldson" userId="2e6e5431-bb17-4c41-9985-d39c50d83c73" providerId="ADAL" clId="{11AE3950-EE88-4FA4-BEA5-7D719EBDFD56}" dt="2024-10-15T06:10:21.477" v="10323"/>
        <pc:sldMkLst>
          <pc:docMk/>
          <pc:sldMk cId="3434322379" sldId="301"/>
        </pc:sldMkLst>
        <pc:spChg chg="add mod">
          <ac:chgData name="Toby Donaldson" userId="2e6e5431-bb17-4c41-9985-d39c50d83c73" providerId="ADAL" clId="{11AE3950-EE88-4FA4-BEA5-7D719EBDFD56}" dt="2024-10-15T06:10:21.477" v="10323"/>
          <ac:spMkLst>
            <pc:docMk/>
            <pc:sldMk cId="3434322379" sldId="301"/>
            <ac:spMk id="7" creationId="{AF1AF448-A6B5-D972-885A-04DA068B6110}"/>
          </ac:spMkLst>
        </pc:spChg>
        <pc:spChg chg="del">
          <ac:chgData name="Toby Donaldson" userId="2e6e5431-bb17-4c41-9985-d39c50d83c73" providerId="ADAL" clId="{11AE3950-EE88-4FA4-BEA5-7D719EBDFD56}" dt="2024-10-15T06:10:16.676" v="10322" actId="21"/>
          <ac:spMkLst>
            <pc:docMk/>
            <pc:sldMk cId="3434322379" sldId="301"/>
            <ac:spMk id="9" creationId="{AF1AF448-A6B5-D972-885A-04DA068B6110}"/>
          </ac:spMkLst>
        </pc:sp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972195058" sldId="302"/>
        </pc:sldMkLst>
      </pc:sldChg>
      <pc:sldChg chg="addSp delSp modSp add mod ord">
        <pc:chgData name="Toby Donaldson" userId="2e6e5431-bb17-4c41-9985-d39c50d83c73" providerId="ADAL" clId="{11AE3950-EE88-4FA4-BEA5-7D719EBDFD56}" dt="2024-10-15T06:14:28.999" v="10432" actId="1076"/>
        <pc:sldMkLst>
          <pc:docMk/>
          <pc:sldMk cId="2658978882" sldId="302"/>
        </pc:sldMkLst>
        <pc:spChg chg="mod">
          <ac:chgData name="Toby Donaldson" userId="2e6e5431-bb17-4c41-9985-d39c50d83c73" providerId="ADAL" clId="{11AE3950-EE88-4FA4-BEA5-7D719EBDFD56}" dt="2024-10-15T06:13:12.620" v="10417" actId="1076"/>
          <ac:spMkLst>
            <pc:docMk/>
            <pc:sldMk cId="2658978882" sldId="302"/>
            <ac:spMk id="2" creationId="{1BEB916E-7272-3DEC-8750-895D86DF005E}"/>
          </ac:spMkLst>
        </pc:spChg>
        <pc:spChg chg="del">
          <ac:chgData name="Toby Donaldson" userId="2e6e5431-bb17-4c41-9985-d39c50d83c73" providerId="ADAL" clId="{11AE3950-EE88-4FA4-BEA5-7D719EBDFD56}" dt="2024-10-10T21:00:47.406" v="745" actId="21"/>
          <ac:spMkLst>
            <pc:docMk/>
            <pc:sldMk cId="2658978882" sldId="302"/>
            <ac:spMk id="3" creationId="{A869AD74-3569-20F3-4894-C14810DDE464}"/>
          </ac:spMkLst>
        </pc:spChg>
        <pc:spChg chg="mod">
          <ac:chgData name="Toby Donaldson" userId="2e6e5431-bb17-4c41-9985-d39c50d83c73" providerId="ADAL" clId="{11AE3950-EE88-4FA4-BEA5-7D719EBDFD56}" dt="2024-10-10T21:43:31.379" v="3482" actId="14100"/>
          <ac:spMkLst>
            <pc:docMk/>
            <pc:sldMk cId="2658978882" sldId="302"/>
            <ac:spMk id="5" creationId="{E4600CF8-FCDF-1D4F-AEC2-24F536A46F51}"/>
          </ac:spMkLst>
        </pc:spChg>
        <pc:spChg chg="mod">
          <ac:chgData name="Toby Donaldson" userId="2e6e5431-bb17-4c41-9985-d39c50d83c73" providerId="ADAL" clId="{11AE3950-EE88-4FA4-BEA5-7D719EBDFD56}" dt="2024-10-10T21:09:18.043" v="1160" actId="1582"/>
          <ac:spMkLst>
            <pc:docMk/>
            <pc:sldMk cId="2658978882" sldId="302"/>
            <ac:spMk id="6" creationId="{4D571B44-F9B0-73CD-F1AA-C29DC835B314}"/>
          </ac:spMkLst>
        </pc:spChg>
        <pc:spChg chg="add del mod">
          <ac:chgData name="Toby Donaldson" userId="2e6e5431-bb17-4c41-9985-d39c50d83c73" providerId="ADAL" clId="{11AE3950-EE88-4FA4-BEA5-7D719EBDFD56}" dt="2024-10-10T21:09:02.182" v="1157" actId="21"/>
          <ac:spMkLst>
            <pc:docMk/>
            <pc:sldMk cId="2658978882" sldId="302"/>
            <ac:spMk id="7" creationId="{A941D280-2C68-DB2C-5676-BB08BEB606D2}"/>
          </ac:spMkLst>
        </pc:spChg>
        <pc:spChg chg="add mod">
          <ac:chgData name="Toby Donaldson" userId="2e6e5431-bb17-4c41-9985-d39c50d83c73" providerId="ADAL" clId="{11AE3950-EE88-4FA4-BEA5-7D719EBDFD56}" dt="2024-10-10T21:09:43.104" v="1178" actId="20577"/>
          <ac:spMkLst>
            <pc:docMk/>
            <pc:sldMk cId="2658978882" sldId="302"/>
            <ac:spMk id="8" creationId="{8E84CA44-3715-1A66-058E-2D083A0D4052}"/>
          </ac:spMkLst>
        </pc:spChg>
        <pc:spChg chg="del">
          <ac:chgData name="Toby Donaldson" userId="2e6e5431-bb17-4c41-9985-d39c50d83c73" providerId="ADAL" clId="{11AE3950-EE88-4FA4-BEA5-7D719EBDFD56}" dt="2024-10-10T21:00:49.889" v="746" actId="21"/>
          <ac:spMkLst>
            <pc:docMk/>
            <pc:sldMk cId="2658978882" sldId="302"/>
            <ac:spMk id="9" creationId="{C1408CF9-1A54-E752-8A15-661AE634565D}"/>
          </ac:spMkLst>
        </pc:spChg>
        <pc:spChg chg="add mod">
          <ac:chgData name="Toby Donaldson" userId="2e6e5431-bb17-4c41-9985-d39c50d83c73" providerId="ADAL" clId="{11AE3950-EE88-4FA4-BEA5-7D719EBDFD56}" dt="2024-10-10T21:10:05.420" v="1198" actId="6549"/>
          <ac:spMkLst>
            <pc:docMk/>
            <pc:sldMk cId="2658978882" sldId="302"/>
            <ac:spMk id="10" creationId="{333D772B-C5E8-E7F8-83C9-A538C4FD6CE9}"/>
          </ac:spMkLst>
        </pc:spChg>
        <pc:spChg chg="add mod">
          <ac:chgData name="Toby Donaldson" userId="2e6e5431-bb17-4c41-9985-d39c50d83c73" providerId="ADAL" clId="{11AE3950-EE88-4FA4-BEA5-7D719EBDFD56}" dt="2024-10-10T21:10:23.314" v="1220" actId="20577"/>
          <ac:spMkLst>
            <pc:docMk/>
            <pc:sldMk cId="2658978882" sldId="302"/>
            <ac:spMk id="11" creationId="{82B9383D-2210-2403-1E4A-90C6BD2BF05A}"/>
          </ac:spMkLst>
        </pc:spChg>
        <pc:spChg chg="add mod">
          <ac:chgData name="Toby Donaldson" userId="2e6e5431-bb17-4c41-9985-d39c50d83c73" providerId="ADAL" clId="{11AE3950-EE88-4FA4-BEA5-7D719EBDFD56}" dt="2024-10-15T06:13:24.203" v="10420" actId="207"/>
          <ac:spMkLst>
            <pc:docMk/>
            <pc:sldMk cId="2658978882" sldId="302"/>
            <ac:spMk id="12" creationId="{10221C69-82BF-57B2-3B6A-B5BCB0FD7E2C}"/>
          </ac:spMkLst>
        </pc:spChg>
        <pc:spChg chg="add mod">
          <ac:chgData name="Toby Donaldson" userId="2e6e5431-bb17-4c41-9985-d39c50d83c73" providerId="ADAL" clId="{11AE3950-EE88-4FA4-BEA5-7D719EBDFD56}" dt="2024-10-15T06:13:19.264" v="10418" actId="164"/>
          <ac:spMkLst>
            <pc:docMk/>
            <pc:sldMk cId="2658978882" sldId="302"/>
            <ac:spMk id="13" creationId="{7ED49DDB-EBC8-86B5-3B2A-E21B2D73469B}"/>
          </ac:spMkLst>
        </pc:spChg>
        <pc:spChg chg="mod">
          <ac:chgData name="Toby Donaldson" userId="2e6e5431-bb17-4c41-9985-d39c50d83c73" providerId="ADAL" clId="{11AE3950-EE88-4FA4-BEA5-7D719EBDFD56}" dt="2024-10-15T06:13:46.392" v="10424" actId="20577"/>
          <ac:spMkLst>
            <pc:docMk/>
            <pc:sldMk cId="2658978882" sldId="302"/>
            <ac:spMk id="16" creationId="{AFDC802A-A33D-2DED-F8D0-3BE13CAADDF8}"/>
          </ac:spMkLst>
        </pc:spChg>
        <pc:spChg chg="mod">
          <ac:chgData name="Toby Donaldson" userId="2e6e5431-bb17-4c41-9985-d39c50d83c73" providerId="ADAL" clId="{11AE3950-EE88-4FA4-BEA5-7D719EBDFD56}" dt="2024-10-15T06:13:37.333" v="10422"/>
          <ac:spMkLst>
            <pc:docMk/>
            <pc:sldMk cId="2658978882" sldId="302"/>
            <ac:spMk id="17" creationId="{6E89196C-BF96-8CE0-2E6B-4D0C52D3A09E}"/>
          </ac:spMkLst>
        </pc:spChg>
        <pc:spChg chg="mod">
          <ac:chgData name="Toby Donaldson" userId="2e6e5431-bb17-4c41-9985-d39c50d83c73" providerId="ADAL" clId="{11AE3950-EE88-4FA4-BEA5-7D719EBDFD56}" dt="2024-10-15T06:14:01.223" v="10427" actId="20577"/>
          <ac:spMkLst>
            <pc:docMk/>
            <pc:sldMk cId="2658978882" sldId="302"/>
            <ac:spMk id="19" creationId="{09A1244E-7CF5-9DCB-5CB8-66516273F90A}"/>
          </ac:spMkLst>
        </pc:spChg>
        <pc:spChg chg="mod">
          <ac:chgData name="Toby Donaldson" userId="2e6e5431-bb17-4c41-9985-d39c50d83c73" providerId="ADAL" clId="{11AE3950-EE88-4FA4-BEA5-7D719EBDFD56}" dt="2024-10-15T06:13:49.143" v="10425"/>
          <ac:spMkLst>
            <pc:docMk/>
            <pc:sldMk cId="2658978882" sldId="302"/>
            <ac:spMk id="20" creationId="{A46CBBA2-E42F-8C57-33D6-BE4F886C7355}"/>
          </ac:spMkLst>
        </pc:spChg>
        <pc:spChg chg="mod">
          <ac:chgData name="Toby Donaldson" userId="2e6e5431-bb17-4c41-9985-d39c50d83c73" providerId="ADAL" clId="{11AE3950-EE88-4FA4-BEA5-7D719EBDFD56}" dt="2024-10-15T06:14:11.660" v="10430" actId="20577"/>
          <ac:spMkLst>
            <pc:docMk/>
            <pc:sldMk cId="2658978882" sldId="302"/>
            <ac:spMk id="22" creationId="{2C5C426E-D324-E4DF-FECA-B572896D7490}"/>
          </ac:spMkLst>
        </pc:spChg>
        <pc:spChg chg="mod">
          <ac:chgData name="Toby Donaldson" userId="2e6e5431-bb17-4c41-9985-d39c50d83c73" providerId="ADAL" clId="{11AE3950-EE88-4FA4-BEA5-7D719EBDFD56}" dt="2024-10-15T06:14:02.693" v="10428"/>
          <ac:spMkLst>
            <pc:docMk/>
            <pc:sldMk cId="2658978882" sldId="302"/>
            <ac:spMk id="23" creationId="{E44F43D4-A432-FEC1-C752-CED077C48A3F}"/>
          </ac:spMkLst>
        </pc:spChg>
        <pc:grpChg chg="add mod">
          <ac:chgData name="Toby Donaldson" userId="2e6e5431-bb17-4c41-9985-d39c50d83c73" providerId="ADAL" clId="{11AE3950-EE88-4FA4-BEA5-7D719EBDFD56}" dt="2024-10-15T06:14:28.999" v="10432" actId="1076"/>
          <ac:grpSpMkLst>
            <pc:docMk/>
            <pc:sldMk cId="2658978882" sldId="302"/>
            <ac:grpSpMk id="14" creationId="{0BF95A04-5E0E-C975-4D94-5F60CCA42A71}"/>
          </ac:grpSpMkLst>
        </pc:grpChg>
        <pc:grpChg chg="add mod">
          <ac:chgData name="Toby Donaldson" userId="2e6e5431-bb17-4c41-9985-d39c50d83c73" providerId="ADAL" clId="{11AE3950-EE88-4FA4-BEA5-7D719EBDFD56}" dt="2024-10-15T06:14:22.965" v="10431" actId="1076"/>
          <ac:grpSpMkLst>
            <pc:docMk/>
            <pc:sldMk cId="2658978882" sldId="302"/>
            <ac:grpSpMk id="15" creationId="{0873CC05-2236-7A00-42E8-6FD57A972635}"/>
          </ac:grpSpMkLst>
        </pc:grpChg>
        <pc:grpChg chg="add mod">
          <ac:chgData name="Toby Donaldson" userId="2e6e5431-bb17-4c41-9985-d39c50d83c73" providerId="ADAL" clId="{11AE3950-EE88-4FA4-BEA5-7D719EBDFD56}" dt="2024-10-15T06:13:56.255" v="10426" actId="1076"/>
          <ac:grpSpMkLst>
            <pc:docMk/>
            <pc:sldMk cId="2658978882" sldId="302"/>
            <ac:grpSpMk id="18" creationId="{A0E77F0E-AD64-43BB-5888-99F5762000F3}"/>
          </ac:grpSpMkLst>
        </pc:grpChg>
        <pc:grpChg chg="add mod">
          <ac:chgData name="Toby Donaldson" userId="2e6e5431-bb17-4c41-9985-d39c50d83c73" providerId="ADAL" clId="{11AE3950-EE88-4FA4-BEA5-7D719EBDFD56}" dt="2024-10-15T06:14:06.519" v="10429" actId="1076"/>
          <ac:grpSpMkLst>
            <pc:docMk/>
            <pc:sldMk cId="2658978882" sldId="302"/>
            <ac:grpSpMk id="21" creationId="{4DCA01E0-2C79-5461-C6FA-155409560AD3}"/>
          </ac:grpSpMkLst>
        </pc:grpChg>
      </pc:sldChg>
      <pc:sldChg chg="addSp delSp modSp add del mod">
        <pc:chgData name="Toby Donaldson" userId="2e6e5431-bb17-4c41-9985-d39c50d83c73" providerId="ADAL" clId="{11AE3950-EE88-4FA4-BEA5-7D719EBDFD56}" dt="2024-10-15T06:12:01.410" v="10407" actId="2696"/>
        <pc:sldMkLst>
          <pc:docMk/>
          <pc:sldMk cId="1265038518" sldId="303"/>
        </pc:sldMkLst>
        <pc:spChg chg="add del mod">
          <ac:chgData name="Toby Donaldson" userId="2e6e5431-bb17-4c41-9985-d39c50d83c73" providerId="ADAL" clId="{11AE3950-EE88-4FA4-BEA5-7D719EBDFD56}" dt="2024-10-10T21:06:22.513" v="1025" actId="21"/>
          <ac:spMkLst>
            <pc:docMk/>
            <pc:sldMk cId="1265038518" sldId="303"/>
            <ac:spMk id="3" creationId="{F758A07F-14BF-0A23-33B3-77004BD3699E}"/>
          </ac:spMkLst>
        </pc:spChg>
        <pc:spChg chg="del mod">
          <ac:chgData name="Toby Donaldson" userId="2e6e5431-bb17-4c41-9985-d39c50d83c73" providerId="ADAL" clId="{11AE3950-EE88-4FA4-BEA5-7D719EBDFD56}" dt="2024-10-10T21:06:38.548" v="1028" actId="21"/>
          <ac:spMkLst>
            <pc:docMk/>
            <pc:sldMk cId="1265038518" sldId="303"/>
            <ac:spMk id="5" creationId="{C3799477-FD29-9DDD-92CA-39172E36462F}"/>
          </ac:spMkLst>
        </pc:spChg>
        <pc:spChg chg="mod ord">
          <ac:chgData name="Toby Donaldson" userId="2e6e5431-bb17-4c41-9985-d39c50d83c73" providerId="ADAL" clId="{11AE3950-EE88-4FA4-BEA5-7D719EBDFD56}" dt="2024-10-10T21:06:49.615" v="1043" actId="20577"/>
          <ac:spMkLst>
            <pc:docMk/>
            <pc:sldMk cId="1265038518" sldId="303"/>
            <ac:spMk id="6" creationId="{BFD76C2E-3BE0-E5F2-992B-6F22A58A01F1}"/>
          </ac:spMkLst>
        </pc:spChg>
        <pc:spChg chg="mod">
          <ac:chgData name="Toby Donaldson" userId="2e6e5431-bb17-4c41-9985-d39c50d83c73" providerId="ADAL" clId="{11AE3950-EE88-4FA4-BEA5-7D719EBDFD56}" dt="2024-10-10T21:05:18.367" v="994" actId="1076"/>
          <ac:spMkLst>
            <pc:docMk/>
            <pc:sldMk cId="1265038518" sldId="303"/>
            <ac:spMk id="7" creationId="{A0A78215-3825-E4D9-EF5F-E0949C87892E}"/>
          </ac:spMkLst>
        </pc:spChg>
        <pc:spChg chg="add del mod">
          <ac:chgData name="Toby Donaldson" userId="2e6e5431-bb17-4c41-9985-d39c50d83c73" providerId="ADAL" clId="{11AE3950-EE88-4FA4-BEA5-7D719EBDFD56}" dt="2024-10-10T21:06:24.732" v="1026" actId="21"/>
          <ac:spMkLst>
            <pc:docMk/>
            <pc:sldMk cId="1265038518" sldId="303"/>
            <ac:spMk id="12" creationId="{FA2D54B4-D66D-18F2-F424-ADD3E1000460}"/>
          </ac:spMkLst>
        </pc:spChg>
        <pc:spChg chg="add del mod">
          <ac:chgData name="Toby Donaldson" userId="2e6e5431-bb17-4c41-9985-d39c50d83c73" providerId="ADAL" clId="{11AE3950-EE88-4FA4-BEA5-7D719EBDFD56}" dt="2024-10-15T06:11:26.915" v="10404" actId="21"/>
          <ac:spMkLst>
            <pc:docMk/>
            <pc:sldMk cId="1265038518" sldId="303"/>
            <ac:spMk id="13" creationId="{76668E16-AFB6-1A90-900E-96D0B2C40C6C}"/>
          </ac:spMkLst>
        </pc:spChg>
        <pc:spChg chg="add mod">
          <ac:chgData name="Toby Donaldson" userId="2e6e5431-bb17-4c41-9985-d39c50d83c73" providerId="ADAL" clId="{11AE3950-EE88-4FA4-BEA5-7D719EBDFD56}" dt="2024-10-15T06:11:37.325" v="10406" actId="1076"/>
          <ac:spMkLst>
            <pc:docMk/>
            <pc:sldMk cId="1265038518" sldId="303"/>
            <ac:spMk id="14" creationId="{4A09A335-E81E-C0F2-821C-6109E4947AA7}"/>
          </ac:spMkLst>
        </pc:spChg>
        <pc:cxnChg chg="add del mod">
          <ac:chgData name="Toby Donaldson" userId="2e6e5431-bb17-4c41-9985-d39c50d83c73" providerId="ADAL" clId="{11AE3950-EE88-4FA4-BEA5-7D719EBDFD56}" dt="2024-10-10T21:06:44.203" v="1030" actId="21"/>
          <ac:cxnSpMkLst>
            <pc:docMk/>
            <pc:sldMk cId="1265038518" sldId="303"/>
            <ac:cxnSpMk id="9" creationId="{2367D207-C685-8959-6CA1-4C27834E852D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323907594" sldId="304"/>
        </pc:sldMkLst>
      </pc:sldChg>
      <pc:sldChg chg="modSp add mod">
        <pc:chgData name="Toby Donaldson" userId="2e6e5431-bb17-4c41-9985-d39c50d83c73" providerId="ADAL" clId="{11AE3950-EE88-4FA4-BEA5-7D719EBDFD56}" dt="2024-10-15T06:15:07.392" v="10435" actId="114"/>
        <pc:sldMkLst>
          <pc:docMk/>
          <pc:sldMk cId="3332135005" sldId="304"/>
        </pc:sldMkLst>
        <pc:spChg chg="mod">
          <ac:chgData name="Toby Donaldson" userId="2e6e5431-bb17-4c41-9985-d39c50d83c73" providerId="ADAL" clId="{11AE3950-EE88-4FA4-BEA5-7D719EBDFD56}" dt="2024-10-15T06:15:07.392" v="10435" actId="114"/>
          <ac:spMkLst>
            <pc:docMk/>
            <pc:sldMk cId="3332135005" sldId="304"/>
            <ac:spMk id="5" creationId="{160FE264-DD8B-1B17-3801-8C7035DFFD21}"/>
          </ac:spMkLst>
        </pc:spChg>
        <pc:spChg chg="ord">
          <ac:chgData name="Toby Donaldson" userId="2e6e5431-bb17-4c41-9985-d39c50d83c73" providerId="ADAL" clId="{11AE3950-EE88-4FA4-BEA5-7D719EBDFD56}" dt="2024-10-15T06:15:01.975" v="10434" actId="167"/>
          <ac:spMkLst>
            <pc:docMk/>
            <pc:sldMk cId="3332135005" sldId="304"/>
            <ac:spMk id="6" creationId="{FD54AD8B-3458-E906-FCA0-B48E5EFE328E}"/>
          </ac:spMkLst>
        </pc:spChg>
      </pc:sldChg>
      <pc:sldChg chg="modSp add mod">
        <pc:chgData name="Toby Donaldson" userId="2e6e5431-bb17-4c41-9985-d39c50d83c73" providerId="ADAL" clId="{11AE3950-EE88-4FA4-BEA5-7D719EBDFD56}" dt="2024-10-15T06:12:08.356" v="10408" actId="114"/>
        <pc:sldMkLst>
          <pc:docMk/>
          <pc:sldMk cId="3241349800" sldId="305"/>
        </pc:sldMkLst>
        <pc:spChg chg="mod ord">
          <ac:chgData name="Toby Donaldson" userId="2e6e5431-bb17-4c41-9985-d39c50d83c73" providerId="ADAL" clId="{11AE3950-EE88-4FA4-BEA5-7D719EBDFD56}" dt="2024-10-15T06:12:08.356" v="10408" actId="114"/>
          <ac:spMkLst>
            <pc:docMk/>
            <pc:sldMk cId="3241349800" sldId="305"/>
            <ac:spMk id="5" creationId="{E921C592-B464-8AD7-5546-9A79E993DF99}"/>
          </ac:spMkLst>
        </pc:sp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242673173" sldId="305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521494747" sldId="306"/>
        </pc:sldMkLst>
      </pc:sldChg>
      <pc:sldChg chg="addSp delSp modSp add mod ord">
        <pc:chgData name="Toby Donaldson" userId="2e6e5431-bb17-4c41-9985-d39c50d83c73" providerId="ADAL" clId="{11AE3950-EE88-4FA4-BEA5-7D719EBDFD56}" dt="2024-10-10T21:16:47.242" v="1755" actId="20577"/>
        <pc:sldMkLst>
          <pc:docMk/>
          <pc:sldMk cId="4030859673" sldId="306"/>
        </pc:sldMkLst>
        <pc:spChg chg="mod">
          <ac:chgData name="Toby Donaldson" userId="2e6e5431-bb17-4c41-9985-d39c50d83c73" providerId="ADAL" clId="{11AE3950-EE88-4FA4-BEA5-7D719EBDFD56}" dt="2024-10-10T21:11:42.655" v="1239" actId="14100"/>
          <ac:spMkLst>
            <pc:docMk/>
            <pc:sldMk cId="4030859673" sldId="306"/>
            <ac:spMk id="2" creationId="{5E99D52C-1B2D-F080-2894-B08FD6E9AE17}"/>
          </ac:spMkLst>
        </pc:spChg>
        <pc:spChg chg="add mod">
          <ac:chgData name="Toby Donaldson" userId="2e6e5431-bb17-4c41-9985-d39c50d83c73" providerId="ADAL" clId="{11AE3950-EE88-4FA4-BEA5-7D719EBDFD56}" dt="2024-10-10T21:15:56.440" v="1714" actId="1076"/>
          <ac:spMkLst>
            <pc:docMk/>
            <pc:sldMk cId="4030859673" sldId="306"/>
            <ac:spMk id="3" creationId="{40FE4A17-DAF8-D640-1480-6A8F9AFD3632}"/>
          </ac:spMkLst>
        </pc:spChg>
        <pc:spChg chg="mod">
          <ac:chgData name="Toby Donaldson" userId="2e6e5431-bb17-4c41-9985-d39c50d83c73" providerId="ADAL" clId="{11AE3950-EE88-4FA4-BEA5-7D719EBDFD56}" dt="2024-10-10T21:15:56.440" v="1714" actId="1076"/>
          <ac:spMkLst>
            <pc:docMk/>
            <pc:sldMk cId="4030859673" sldId="306"/>
            <ac:spMk id="5" creationId="{C8E2CDD4-1754-E10F-0DAC-43117965A746}"/>
          </ac:spMkLst>
        </pc:spChg>
        <pc:spChg chg="del">
          <ac:chgData name="Toby Donaldson" userId="2e6e5431-bb17-4c41-9985-d39c50d83c73" providerId="ADAL" clId="{11AE3950-EE88-4FA4-BEA5-7D719EBDFD56}" dt="2024-10-10T21:11:48.153" v="1240" actId="21"/>
          <ac:spMkLst>
            <pc:docMk/>
            <pc:sldMk cId="4030859673" sldId="306"/>
            <ac:spMk id="6" creationId="{9234AC3A-F145-C821-B9ED-C3F5CB8F4B89}"/>
          </ac:spMkLst>
        </pc:spChg>
        <pc:spChg chg="add mod">
          <ac:chgData name="Toby Donaldson" userId="2e6e5431-bb17-4c41-9985-d39c50d83c73" providerId="ADAL" clId="{11AE3950-EE88-4FA4-BEA5-7D719EBDFD56}" dt="2024-10-10T21:16:08.250" v="1717" actId="1076"/>
          <ac:spMkLst>
            <pc:docMk/>
            <pc:sldMk cId="4030859673" sldId="306"/>
            <ac:spMk id="7" creationId="{0918A78D-1C0B-BB54-111C-216618300AE7}"/>
          </ac:spMkLst>
        </pc:spChg>
        <pc:spChg chg="del">
          <ac:chgData name="Toby Donaldson" userId="2e6e5431-bb17-4c41-9985-d39c50d83c73" providerId="ADAL" clId="{11AE3950-EE88-4FA4-BEA5-7D719EBDFD56}" dt="2024-10-10T21:11:48.153" v="1240" actId="21"/>
          <ac:spMkLst>
            <pc:docMk/>
            <pc:sldMk cId="4030859673" sldId="306"/>
            <ac:spMk id="8" creationId="{F4291F75-734D-E7EB-7497-DA6626F28EBF}"/>
          </ac:spMkLst>
        </pc:spChg>
        <pc:spChg chg="add mod">
          <ac:chgData name="Toby Donaldson" userId="2e6e5431-bb17-4c41-9985-d39c50d83c73" providerId="ADAL" clId="{11AE3950-EE88-4FA4-BEA5-7D719EBDFD56}" dt="2024-10-10T21:16:23.074" v="1720" actId="14100"/>
          <ac:spMkLst>
            <pc:docMk/>
            <pc:sldMk cId="4030859673" sldId="306"/>
            <ac:spMk id="9" creationId="{852037D5-68F4-523F-8F70-15FD8CE2B6DB}"/>
          </ac:spMkLst>
        </pc:spChg>
        <pc:spChg chg="del">
          <ac:chgData name="Toby Donaldson" userId="2e6e5431-bb17-4c41-9985-d39c50d83c73" providerId="ADAL" clId="{11AE3950-EE88-4FA4-BEA5-7D719EBDFD56}" dt="2024-10-10T21:11:48.153" v="1240" actId="21"/>
          <ac:spMkLst>
            <pc:docMk/>
            <pc:sldMk cId="4030859673" sldId="306"/>
            <ac:spMk id="10" creationId="{CBC8A951-25DE-DE9E-D42F-81FD9D0F560E}"/>
          </ac:spMkLst>
        </pc:spChg>
        <pc:spChg chg="mod">
          <ac:chgData name="Toby Donaldson" userId="2e6e5431-bb17-4c41-9985-d39c50d83c73" providerId="ADAL" clId="{11AE3950-EE88-4FA4-BEA5-7D719EBDFD56}" dt="2024-10-10T21:15:56.440" v="1714" actId="1076"/>
          <ac:spMkLst>
            <pc:docMk/>
            <pc:sldMk cId="4030859673" sldId="306"/>
            <ac:spMk id="11" creationId="{03C7619F-2498-2092-DF58-177CDD965690}"/>
          </ac:spMkLst>
        </pc:spChg>
        <pc:spChg chg="add mod">
          <ac:chgData name="Toby Donaldson" userId="2e6e5431-bb17-4c41-9985-d39c50d83c73" providerId="ADAL" clId="{11AE3950-EE88-4FA4-BEA5-7D719EBDFD56}" dt="2024-10-10T21:16:47.242" v="1755" actId="20577"/>
          <ac:spMkLst>
            <pc:docMk/>
            <pc:sldMk cId="4030859673" sldId="306"/>
            <ac:spMk id="12" creationId="{52331B29-9F44-B32B-5DEE-6341AB49CDD0}"/>
          </ac:spMkLst>
        </pc:spChg>
      </pc:sldChg>
      <pc:sldChg chg="addSp modSp add mod">
        <pc:chgData name="Toby Donaldson" userId="2e6e5431-bb17-4c41-9985-d39c50d83c73" providerId="ADAL" clId="{11AE3950-EE88-4FA4-BEA5-7D719EBDFD56}" dt="2024-10-15T06:15:48.160" v="10443" actId="20577"/>
        <pc:sldMkLst>
          <pc:docMk/>
          <pc:sldMk cId="1072285377" sldId="307"/>
        </pc:sldMkLst>
        <pc:spChg chg="mod">
          <ac:chgData name="Toby Donaldson" userId="2e6e5431-bb17-4c41-9985-d39c50d83c73" providerId="ADAL" clId="{11AE3950-EE88-4FA4-BEA5-7D719EBDFD56}" dt="2024-10-10T21:17:23.060" v="1760" actId="20577"/>
          <ac:spMkLst>
            <pc:docMk/>
            <pc:sldMk cId="1072285377" sldId="307"/>
            <ac:spMk id="3" creationId="{1B879799-7A93-B2CB-7798-CCB83552E4B6}"/>
          </ac:spMkLst>
        </pc:spChg>
        <pc:spChg chg="add mod">
          <ac:chgData name="Toby Donaldson" userId="2e6e5431-bb17-4c41-9985-d39c50d83c73" providerId="ADAL" clId="{11AE3950-EE88-4FA4-BEA5-7D719EBDFD56}" dt="2024-10-10T21:19:29.001" v="1909" actId="1076"/>
          <ac:spMkLst>
            <pc:docMk/>
            <pc:sldMk cId="1072285377" sldId="307"/>
            <ac:spMk id="6" creationId="{EB18A432-303E-B370-F8B2-A52B68807E01}"/>
          </ac:spMkLst>
        </pc:spChg>
        <pc:spChg chg="add mod">
          <ac:chgData name="Toby Donaldson" userId="2e6e5431-bb17-4c41-9985-d39c50d83c73" providerId="ADAL" clId="{11AE3950-EE88-4FA4-BEA5-7D719EBDFD56}" dt="2024-10-15T06:15:48.160" v="10443" actId="20577"/>
          <ac:spMkLst>
            <pc:docMk/>
            <pc:sldMk cId="1072285377" sldId="307"/>
            <ac:spMk id="8" creationId="{0B89431D-FBD4-2F54-46D4-497F941CB8B5}"/>
          </ac:spMkLst>
        </pc:spChg>
        <pc:spChg chg="mod">
          <ac:chgData name="Toby Donaldson" userId="2e6e5431-bb17-4c41-9985-d39c50d83c73" providerId="ADAL" clId="{11AE3950-EE88-4FA4-BEA5-7D719EBDFD56}" dt="2024-10-15T06:15:38.075" v="10437"/>
          <ac:spMkLst>
            <pc:docMk/>
            <pc:sldMk cId="1072285377" sldId="307"/>
            <ac:spMk id="13" creationId="{D8659114-CBA8-4F30-AFB9-ABD345E2B71D}"/>
          </ac:spMkLst>
        </pc:spChg>
        <pc:spChg chg="mod">
          <ac:chgData name="Toby Donaldson" userId="2e6e5431-bb17-4c41-9985-d39c50d83c73" providerId="ADAL" clId="{11AE3950-EE88-4FA4-BEA5-7D719EBDFD56}" dt="2024-10-15T06:15:38.075" v="10437"/>
          <ac:spMkLst>
            <pc:docMk/>
            <pc:sldMk cId="1072285377" sldId="307"/>
            <ac:spMk id="14" creationId="{44963A09-65DE-D1F4-9C5F-4103F60F2FCD}"/>
          </ac:spMkLst>
        </pc:spChg>
        <pc:grpChg chg="add mod">
          <ac:chgData name="Toby Donaldson" userId="2e6e5431-bb17-4c41-9985-d39c50d83c73" providerId="ADAL" clId="{11AE3950-EE88-4FA4-BEA5-7D719EBDFD56}" dt="2024-10-15T06:15:38.075" v="10437"/>
          <ac:grpSpMkLst>
            <pc:docMk/>
            <pc:sldMk cId="1072285377" sldId="307"/>
            <ac:grpSpMk id="10" creationId="{27D4F03C-9B8A-F5AB-D27F-39C12FBD1601}"/>
          </ac:grpSpMkLst>
        </pc:grp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4062493392" sldId="307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98537914" sldId="308"/>
        </pc:sldMkLst>
      </pc:sldChg>
      <pc:sldChg chg="addSp delSp modSp add mod ord">
        <pc:chgData name="Toby Donaldson" userId="2e6e5431-bb17-4c41-9985-d39c50d83c73" providerId="ADAL" clId="{11AE3950-EE88-4FA4-BEA5-7D719EBDFD56}" dt="2024-10-10T21:24:26.869" v="2487" actId="1076"/>
        <pc:sldMkLst>
          <pc:docMk/>
          <pc:sldMk cId="515663142" sldId="308"/>
        </pc:sldMkLst>
        <pc:spChg chg="mod">
          <ac:chgData name="Toby Donaldson" userId="2e6e5431-bb17-4c41-9985-d39c50d83c73" providerId="ADAL" clId="{11AE3950-EE88-4FA4-BEA5-7D719EBDFD56}" dt="2024-10-10T21:21:18.383" v="2077" actId="20577"/>
          <ac:spMkLst>
            <pc:docMk/>
            <pc:sldMk cId="515663142" sldId="308"/>
            <ac:spMk id="2" creationId="{7B0FEEE2-7DB8-8DAA-0767-6EA5E9C97472}"/>
          </ac:spMkLst>
        </pc:spChg>
        <pc:spChg chg="del">
          <ac:chgData name="Toby Donaldson" userId="2e6e5431-bb17-4c41-9985-d39c50d83c73" providerId="ADAL" clId="{11AE3950-EE88-4FA4-BEA5-7D719EBDFD56}" dt="2024-10-10T21:21:28.859" v="2079" actId="21"/>
          <ac:spMkLst>
            <pc:docMk/>
            <pc:sldMk cId="515663142" sldId="308"/>
            <ac:spMk id="3" creationId="{A6C4FF2F-CC55-6D30-B2CB-63446841D4C6}"/>
          </ac:spMkLst>
        </pc:spChg>
        <pc:spChg chg="mod">
          <ac:chgData name="Toby Donaldson" userId="2e6e5431-bb17-4c41-9985-d39c50d83c73" providerId="ADAL" clId="{11AE3950-EE88-4FA4-BEA5-7D719EBDFD56}" dt="2024-10-10T21:22:46.425" v="2250" actId="1076"/>
          <ac:spMkLst>
            <pc:docMk/>
            <pc:sldMk cId="515663142" sldId="308"/>
            <ac:spMk id="5" creationId="{1E0F3830-8A2C-115C-67B4-F8DE4478502A}"/>
          </ac:spMkLst>
        </pc:spChg>
        <pc:spChg chg="del">
          <ac:chgData name="Toby Donaldson" userId="2e6e5431-bb17-4c41-9985-d39c50d83c73" providerId="ADAL" clId="{11AE3950-EE88-4FA4-BEA5-7D719EBDFD56}" dt="2024-10-10T21:21:25.938" v="2078" actId="21"/>
          <ac:spMkLst>
            <pc:docMk/>
            <pc:sldMk cId="515663142" sldId="308"/>
            <ac:spMk id="6" creationId="{50E005D4-D177-0D34-F040-303651852E54}"/>
          </ac:spMkLst>
        </pc:spChg>
        <pc:spChg chg="del">
          <ac:chgData name="Toby Donaldson" userId="2e6e5431-bb17-4c41-9985-d39c50d83c73" providerId="ADAL" clId="{11AE3950-EE88-4FA4-BEA5-7D719EBDFD56}" dt="2024-10-10T21:21:25.938" v="2078" actId="21"/>
          <ac:spMkLst>
            <pc:docMk/>
            <pc:sldMk cId="515663142" sldId="308"/>
            <ac:spMk id="7" creationId="{9E2EF80F-13DA-EEF6-3F06-F2D971A9C215}"/>
          </ac:spMkLst>
        </pc:spChg>
        <pc:spChg chg="del">
          <ac:chgData name="Toby Donaldson" userId="2e6e5431-bb17-4c41-9985-d39c50d83c73" providerId="ADAL" clId="{11AE3950-EE88-4FA4-BEA5-7D719EBDFD56}" dt="2024-10-10T21:21:25.938" v="2078" actId="21"/>
          <ac:spMkLst>
            <pc:docMk/>
            <pc:sldMk cId="515663142" sldId="308"/>
            <ac:spMk id="8" creationId="{1BF1D48A-B789-52F7-D7FF-1F26ABE6D568}"/>
          </ac:spMkLst>
        </pc:spChg>
        <pc:spChg chg="del">
          <ac:chgData name="Toby Donaldson" userId="2e6e5431-bb17-4c41-9985-d39c50d83c73" providerId="ADAL" clId="{11AE3950-EE88-4FA4-BEA5-7D719EBDFD56}" dt="2024-10-10T21:21:25.938" v="2078" actId="21"/>
          <ac:spMkLst>
            <pc:docMk/>
            <pc:sldMk cId="515663142" sldId="308"/>
            <ac:spMk id="9" creationId="{797DCA24-35C7-2ED8-D64C-1B048BBC496F}"/>
          </ac:spMkLst>
        </pc:spChg>
        <pc:spChg chg="add mod">
          <ac:chgData name="Toby Donaldson" userId="2e6e5431-bb17-4c41-9985-d39c50d83c73" providerId="ADAL" clId="{11AE3950-EE88-4FA4-BEA5-7D719EBDFD56}" dt="2024-10-10T21:24:26.869" v="2487" actId="1076"/>
          <ac:spMkLst>
            <pc:docMk/>
            <pc:sldMk cId="515663142" sldId="308"/>
            <ac:spMk id="10" creationId="{680E2E02-CCC2-5320-85F8-3F81029F0872}"/>
          </ac:spMkLst>
        </pc:spChg>
        <pc:spChg chg="mod">
          <ac:chgData name="Toby Donaldson" userId="2e6e5431-bb17-4c41-9985-d39c50d83c73" providerId="ADAL" clId="{11AE3950-EE88-4FA4-BEA5-7D719EBDFD56}" dt="2024-10-10T21:23:13.897" v="2318" actId="20577"/>
          <ac:spMkLst>
            <pc:docMk/>
            <pc:sldMk cId="515663142" sldId="308"/>
            <ac:spMk id="11" creationId="{EC8DA32C-728B-22C5-42A3-EFC5C347E1C3}"/>
          </ac:spMkLst>
        </pc:spChg>
        <pc:spChg chg="del">
          <ac:chgData name="Toby Donaldson" userId="2e6e5431-bb17-4c41-9985-d39c50d83c73" providerId="ADAL" clId="{11AE3950-EE88-4FA4-BEA5-7D719EBDFD56}" dt="2024-10-10T21:21:25.938" v="2078" actId="21"/>
          <ac:spMkLst>
            <pc:docMk/>
            <pc:sldMk cId="515663142" sldId="308"/>
            <ac:spMk id="12" creationId="{75E58E1A-5A32-4146-883B-E3CF399AE151}"/>
          </ac:spMkLst>
        </pc:spChg>
      </pc:sldChg>
      <pc:sldChg chg="addSp delSp modSp add mod">
        <pc:chgData name="Toby Donaldson" userId="2e6e5431-bb17-4c41-9985-d39c50d83c73" providerId="ADAL" clId="{11AE3950-EE88-4FA4-BEA5-7D719EBDFD56}" dt="2024-10-15T06:16:50.026" v="10448" actId="1076"/>
        <pc:sldMkLst>
          <pc:docMk/>
          <pc:sldMk cId="1023544048" sldId="309"/>
        </pc:sldMkLst>
        <pc:spChg chg="add mod">
          <ac:chgData name="Toby Donaldson" userId="2e6e5431-bb17-4c41-9985-d39c50d83c73" providerId="ADAL" clId="{11AE3950-EE88-4FA4-BEA5-7D719EBDFD56}" dt="2024-10-10T21:27:34.053" v="2768" actId="1076"/>
          <ac:spMkLst>
            <pc:docMk/>
            <pc:sldMk cId="1023544048" sldId="309"/>
            <ac:spMk id="3" creationId="{E0BE9F22-B77A-FAEA-0971-2DEEB900E466}"/>
          </ac:spMkLst>
        </pc:spChg>
        <pc:spChg chg="add mod">
          <ac:chgData name="Toby Donaldson" userId="2e6e5431-bb17-4c41-9985-d39c50d83c73" providerId="ADAL" clId="{11AE3950-EE88-4FA4-BEA5-7D719EBDFD56}" dt="2024-10-15T06:16:50.026" v="10448" actId="1076"/>
          <ac:spMkLst>
            <pc:docMk/>
            <pc:sldMk cId="1023544048" sldId="309"/>
            <ac:spMk id="6" creationId="{E11FE972-ECCA-A1C5-B27C-D24B690608E3}"/>
          </ac:spMkLst>
        </pc:spChg>
        <pc:spChg chg="add del mod">
          <ac:chgData name="Toby Donaldson" userId="2e6e5431-bb17-4c41-9985-d39c50d83c73" providerId="ADAL" clId="{11AE3950-EE88-4FA4-BEA5-7D719EBDFD56}" dt="2024-10-10T21:31:05.420" v="3054" actId="21"/>
          <ac:spMkLst>
            <pc:docMk/>
            <pc:sldMk cId="1023544048" sldId="309"/>
            <ac:spMk id="7" creationId="{162BEAA5-CE7B-D84B-6E75-41D6D70E6D9E}"/>
          </ac:spMkLst>
        </pc:spChg>
        <pc:spChg chg="mod">
          <ac:chgData name="Toby Donaldson" userId="2e6e5431-bb17-4c41-9985-d39c50d83c73" providerId="ADAL" clId="{11AE3950-EE88-4FA4-BEA5-7D719EBDFD56}" dt="2024-10-10T21:25:37.762" v="2557" actId="1076"/>
          <ac:spMkLst>
            <pc:docMk/>
            <pc:sldMk cId="1023544048" sldId="309"/>
            <ac:spMk id="10" creationId="{C1EE8A10-915E-BB3D-EEFF-0ADD005A2BA2}"/>
          </ac:spMkLst>
        </pc:spChg>
        <pc:spChg chg="mod">
          <ac:chgData name="Toby Donaldson" userId="2e6e5431-bb17-4c41-9985-d39c50d83c73" providerId="ADAL" clId="{11AE3950-EE88-4FA4-BEA5-7D719EBDFD56}" dt="2024-10-10T21:27:19.521" v="2767" actId="207"/>
          <ac:spMkLst>
            <pc:docMk/>
            <pc:sldMk cId="1023544048" sldId="309"/>
            <ac:spMk id="11" creationId="{608BDFAF-B49F-E769-646F-E29A7500C4EA}"/>
          </ac:spMkLst>
        </pc:sp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679140938" sldId="309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657520401" sldId="310"/>
        </pc:sldMkLst>
      </pc:sldChg>
      <pc:sldChg chg="delSp modSp add mod ord">
        <pc:chgData name="Toby Donaldson" userId="2e6e5431-bb17-4c41-9985-d39c50d83c73" providerId="ADAL" clId="{11AE3950-EE88-4FA4-BEA5-7D719EBDFD56}" dt="2024-10-10T21:30:55.735" v="3052"/>
        <pc:sldMkLst>
          <pc:docMk/>
          <pc:sldMk cId="4246999849" sldId="310"/>
        </pc:sldMkLst>
        <pc:spChg chg="del">
          <ac:chgData name="Toby Donaldson" userId="2e6e5431-bb17-4c41-9985-d39c50d83c73" providerId="ADAL" clId="{11AE3950-EE88-4FA4-BEA5-7D719EBDFD56}" dt="2024-10-10T21:30:41.330" v="3044" actId="21"/>
          <ac:spMkLst>
            <pc:docMk/>
            <pc:sldMk cId="4246999849" sldId="310"/>
            <ac:spMk id="3" creationId="{8F36C50B-D746-F447-EBB5-503DB85D5205}"/>
          </ac:spMkLst>
        </pc:spChg>
        <pc:spChg chg="del">
          <ac:chgData name="Toby Donaldson" userId="2e6e5431-bb17-4c41-9985-d39c50d83c73" providerId="ADAL" clId="{11AE3950-EE88-4FA4-BEA5-7D719EBDFD56}" dt="2024-10-10T21:30:41.330" v="3044" actId="21"/>
          <ac:spMkLst>
            <pc:docMk/>
            <pc:sldMk cId="4246999849" sldId="310"/>
            <ac:spMk id="6" creationId="{72DFD860-239E-4120-DD77-096B64549746}"/>
          </ac:spMkLst>
        </pc:spChg>
        <pc:spChg chg="del">
          <ac:chgData name="Toby Donaldson" userId="2e6e5431-bb17-4c41-9985-d39c50d83c73" providerId="ADAL" clId="{11AE3950-EE88-4FA4-BEA5-7D719EBDFD56}" dt="2024-10-10T21:30:41.330" v="3044" actId="21"/>
          <ac:spMkLst>
            <pc:docMk/>
            <pc:sldMk cId="4246999849" sldId="310"/>
            <ac:spMk id="7" creationId="{AA3E2FB0-629B-C9BB-CA78-249553B17E7F}"/>
          </ac:spMkLst>
        </pc:spChg>
        <pc:spChg chg="mod">
          <ac:chgData name="Toby Donaldson" userId="2e6e5431-bb17-4c41-9985-d39c50d83c73" providerId="ADAL" clId="{11AE3950-EE88-4FA4-BEA5-7D719EBDFD56}" dt="2024-10-10T21:30:50.012" v="3050" actId="20577"/>
          <ac:spMkLst>
            <pc:docMk/>
            <pc:sldMk cId="4246999849" sldId="310"/>
            <ac:spMk id="11" creationId="{A84B1F54-8B55-70B0-BDE3-450158F54381}"/>
          </ac:spMkLst>
        </pc:spChg>
      </pc:sldChg>
      <pc:sldChg chg="addSp delSp modSp add mod">
        <pc:chgData name="Toby Donaldson" userId="2e6e5431-bb17-4c41-9985-d39c50d83c73" providerId="ADAL" clId="{11AE3950-EE88-4FA4-BEA5-7D719EBDFD56}" dt="2024-10-15T06:17:00.760" v="10450"/>
        <pc:sldMkLst>
          <pc:docMk/>
          <pc:sldMk cId="2695134196" sldId="311"/>
        </pc:sldMkLst>
        <pc:spChg chg="del">
          <ac:chgData name="Toby Donaldson" userId="2e6e5431-bb17-4c41-9985-d39c50d83c73" providerId="ADAL" clId="{11AE3950-EE88-4FA4-BEA5-7D719EBDFD56}" dt="2024-10-15T06:16:56.419" v="10449" actId="21"/>
          <ac:spMkLst>
            <pc:docMk/>
            <pc:sldMk cId="2695134196" sldId="311"/>
            <ac:spMk id="6" creationId="{DA0771F7-DAAA-02AE-150E-F8C6A079856C}"/>
          </ac:spMkLst>
        </pc:spChg>
        <pc:spChg chg="mod">
          <ac:chgData name="Toby Donaldson" userId="2e6e5431-bb17-4c41-9985-d39c50d83c73" providerId="ADAL" clId="{11AE3950-EE88-4FA4-BEA5-7D719EBDFD56}" dt="2024-10-10T21:31:50.479" v="3075" actId="20577"/>
          <ac:spMkLst>
            <pc:docMk/>
            <pc:sldMk cId="2695134196" sldId="311"/>
            <ac:spMk id="7" creationId="{6704D67D-6697-C269-1FDF-264811040E65}"/>
          </ac:spMkLst>
        </pc:spChg>
        <pc:spChg chg="add mod">
          <ac:chgData name="Toby Donaldson" userId="2e6e5431-bb17-4c41-9985-d39c50d83c73" providerId="ADAL" clId="{11AE3950-EE88-4FA4-BEA5-7D719EBDFD56}" dt="2024-10-15T06:17:00.760" v="10450"/>
          <ac:spMkLst>
            <pc:docMk/>
            <pc:sldMk cId="2695134196" sldId="311"/>
            <ac:spMk id="8" creationId="{9C2EC49F-84BC-7626-0EBD-89724D9EF640}"/>
          </ac:spMkLst>
        </pc:sp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744931505" sldId="311"/>
        </pc:sldMkLst>
      </pc:sldChg>
      <pc:sldChg chg="addSp delSp modSp add mod">
        <pc:chgData name="Toby Donaldson" userId="2e6e5431-bb17-4c41-9985-d39c50d83c73" providerId="ADAL" clId="{11AE3950-EE88-4FA4-BEA5-7D719EBDFD56}" dt="2024-10-15T06:18:05.969" v="10457" actId="207"/>
        <pc:sldMkLst>
          <pc:docMk/>
          <pc:sldMk cId="422164051" sldId="312"/>
        </pc:sldMkLst>
        <pc:spChg chg="del">
          <ac:chgData name="Toby Donaldson" userId="2e6e5431-bb17-4c41-9985-d39c50d83c73" providerId="ADAL" clId="{11AE3950-EE88-4FA4-BEA5-7D719EBDFD56}" dt="2024-10-10T21:32:08.335" v="3077" actId="21"/>
          <ac:spMkLst>
            <pc:docMk/>
            <pc:sldMk cId="422164051" sldId="312"/>
            <ac:spMk id="3" creationId="{FFD666E5-A7CB-D7A1-158E-FA6B30F47F65}"/>
          </ac:spMkLst>
        </pc:spChg>
        <pc:spChg chg="del">
          <ac:chgData name="Toby Donaldson" userId="2e6e5431-bb17-4c41-9985-d39c50d83c73" providerId="ADAL" clId="{11AE3950-EE88-4FA4-BEA5-7D719EBDFD56}" dt="2024-10-10T21:32:08.335" v="3077" actId="21"/>
          <ac:spMkLst>
            <pc:docMk/>
            <pc:sldMk cId="422164051" sldId="312"/>
            <ac:spMk id="6" creationId="{777F0583-4649-839C-001C-9B5974F9536C}"/>
          </ac:spMkLst>
        </pc:spChg>
        <pc:spChg chg="del">
          <ac:chgData name="Toby Donaldson" userId="2e6e5431-bb17-4c41-9985-d39c50d83c73" providerId="ADAL" clId="{11AE3950-EE88-4FA4-BEA5-7D719EBDFD56}" dt="2024-10-10T21:32:08.335" v="3077" actId="21"/>
          <ac:spMkLst>
            <pc:docMk/>
            <pc:sldMk cId="422164051" sldId="312"/>
            <ac:spMk id="7" creationId="{E3817A77-AF46-4610-61BE-E783C542C327}"/>
          </ac:spMkLst>
        </pc:spChg>
        <pc:spChg chg="add mod">
          <ac:chgData name="Toby Donaldson" userId="2e6e5431-bb17-4c41-9985-d39c50d83c73" providerId="ADAL" clId="{11AE3950-EE88-4FA4-BEA5-7D719EBDFD56}" dt="2024-10-15T06:17:57.148" v="10455" actId="207"/>
          <ac:spMkLst>
            <pc:docMk/>
            <pc:sldMk cId="422164051" sldId="312"/>
            <ac:spMk id="8" creationId="{116C3561-2C22-0949-A9FA-93D9590F5D50}"/>
          </ac:spMkLst>
        </pc:spChg>
        <pc:spChg chg="add mod">
          <ac:chgData name="Toby Donaldson" userId="2e6e5431-bb17-4c41-9985-d39c50d83c73" providerId="ADAL" clId="{11AE3950-EE88-4FA4-BEA5-7D719EBDFD56}" dt="2024-10-15T06:18:00.932" v="10456" actId="207"/>
          <ac:spMkLst>
            <pc:docMk/>
            <pc:sldMk cId="422164051" sldId="312"/>
            <ac:spMk id="9" creationId="{1B8D4897-B221-103E-954B-2641820135A4}"/>
          </ac:spMkLst>
        </pc:spChg>
        <pc:spChg chg="del">
          <ac:chgData name="Toby Donaldson" userId="2e6e5431-bb17-4c41-9985-d39c50d83c73" providerId="ADAL" clId="{11AE3950-EE88-4FA4-BEA5-7D719EBDFD56}" dt="2024-10-10T21:32:15.232" v="3078" actId="21"/>
          <ac:spMkLst>
            <pc:docMk/>
            <pc:sldMk cId="422164051" sldId="312"/>
            <ac:spMk id="10" creationId="{56855347-137A-85A2-FA11-CD1B511113DD}"/>
          </ac:spMkLst>
        </pc:spChg>
        <pc:spChg chg="mod">
          <ac:chgData name="Toby Donaldson" userId="2e6e5431-bb17-4c41-9985-d39c50d83c73" providerId="ADAL" clId="{11AE3950-EE88-4FA4-BEA5-7D719EBDFD56}" dt="2024-10-15T06:17:45.925" v="10454" actId="554"/>
          <ac:spMkLst>
            <pc:docMk/>
            <pc:sldMk cId="422164051" sldId="312"/>
            <ac:spMk id="11" creationId="{CC0AE76D-4BF5-F1A2-1473-C934665E543E}"/>
          </ac:spMkLst>
        </pc:spChg>
        <pc:spChg chg="add mod">
          <ac:chgData name="Toby Donaldson" userId="2e6e5431-bb17-4c41-9985-d39c50d83c73" providerId="ADAL" clId="{11AE3950-EE88-4FA4-BEA5-7D719EBDFD56}" dt="2024-10-15T06:18:05.969" v="10457" actId="207"/>
          <ac:spMkLst>
            <pc:docMk/>
            <pc:sldMk cId="422164051" sldId="312"/>
            <ac:spMk id="12" creationId="{4E84ABF9-9624-30BA-21B9-8E3115F35354}"/>
          </ac:spMkLst>
        </pc:spChg>
        <pc:spChg chg="add del mod">
          <ac:chgData name="Toby Donaldson" userId="2e6e5431-bb17-4c41-9985-d39c50d83c73" providerId="ADAL" clId="{11AE3950-EE88-4FA4-BEA5-7D719EBDFD56}" dt="2024-10-10T21:35:31.461" v="3160" actId="21"/>
          <ac:spMkLst>
            <pc:docMk/>
            <pc:sldMk cId="422164051" sldId="312"/>
            <ac:spMk id="13" creationId="{F5B7584C-08F0-787F-82D9-D480CC21A54F}"/>
          </ac:spMkLst>
        </pc:spChg>
        <pc:grpChg chg="add mod">
          <ac:chgData name="Toby Donaldson" userId="2e6e5431-bb17-4c41-9985-d39c50d83c73" providerId="ADAL" clId="{11AE3950-EE88-4FA4-BEA5-7D719EBDFD56}" dt="2024-10-15T06:17:45.925" v="10454" actId="554"/>
          <ac:grpSpMkLst>
            <pc:docMk/>
            <pc:sldMk cId="422164051" sldId="312"/>
            <ac:grpSpMk id="14" creationId="{31A9BDE7-D5F9-3922-349C-89233FDCF2D5}"/>
          </ac:grpSpMkLst>
        </pc:grp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207964120" sldId="312"/>
        </pc:sldMkLst>
      </pc:sldChg>
      <pc:sldChg chg="addSp delSp modSp add mod">
        <pc:chgData name="Toby Donaldson" userId="2e6e5431-bb17-4c41-9985-d39c50d83c73" providerId="ADAL" clId="{11AE3950-EE88-4FA4-BEA5-7D719EBDFD56}" dt="2024-10-10T21:38:10.643" v="3366" actId="14100"/>
        <pc:sldMkLst>
          <pc:docMk/>
          <pc:sldMk cId="2195443414" sldId="313"/>
        </pc:sldMkLst>
        <pc:spChg chg="add mod">
          <ac:chgData name="Toby Donaldson" userId="2e6e5431-bb17-4c41-9985-d39c50d83c73" providerId="ADAL" clId="{11AE3950-EE88-4FA4-BEA5-7D719EBDFD56}" dt="2024-10-10T21:38:10.643" v="3366" actId="14100"/>
          <ac:spMkLst>
            <pc:docMk/>
            <pc:sldMk cId="2195443414" sldId="313"/>
            <ac:spMk id="3" creationId="{CFDB542D-C33A-B624-3E06-F0273C4FAA47}"/>
          </ac:spMkLst>
        </pc:spChg>
        <pc:spChg chg="mod">
          <ac:chgData name="Toby Donaldson" userId="2e6e5431-bb17-4c41-9985-d39c50d83c73" providerId="ADAL" clId="{11AE3950-EE88-4FA4-BEA5-7D719EBDFD56}" dt="2024-10-10T21:36:08.843" v="3162"/>
          <ac:spMkLst>
            <pc:docMk/>
            <pc:sldMk cId="2195443414" sldId="313"/>
            <ac:spMk id="8" creationId="{35CC75AA-19EC-692A-7174-E20D36798BC3}"/>
          </ac:spMkLst>
        </pc:spChg>
        <pc:spChg chg="mod">
          <ac:chgData name="Toby Donaldson" userId="2e6e5431-bb17-4c41-9985-d39c50d83c73" providerId="ADAL" clId="{11AE3950-EE88-4FA4-BEA5-7D719EBDFD56}" dt="2024-10-10T21:36:24.976" v="3174" actId="20577"/>
          <ac:spMkLst>
            <pc:docMk/>
            <pc:sldMk cId="2195443414" sldId="313"/>
            <ac:spMk id="9" creationId="{0BBEB9DE-F656-145B-4BDD-A3BA0DF2D689}"/>
          </ac:spMkLst>
        </pc:spChg>
        <pc:spChg chg="del">
          <ac:chgData name="Toby Donaldson" userId="2e6e5431-bb17-4c41-9985-d39c50d83c73" providerId="ADAL" clId="{11AE3950-EE88-4FA4-BEA5-7D719EBDFD56}" dt="2024-10-10T21:36:33.787" v="3175" actId="21"/>
          <ac:spMkLst>
            <pc:docMk/>
            <pc:sldMk cId="2195443414" sldId="313"/>
            <ac:spMk id="12" creationId="{855AAAD0-713B-1021-8025-46B835414C8A}"/>
          </ac:spMkLst>
        </pc:spChg>
        <pc:cxnChg chg="add mod">
          <ac:chgData name="Toby Donaldson" userId="2e6e5431-bb17-4c41-9985-d39c50d83c73" providerId="ADAL" clId="{11AE3950-EE88-4FA4-BEA5-7D719EBDFD56}" dt="2024-10-10T21:38:10.643" v="3366" actId="14100"/>
          <ac:cxnSpMkLst>
            <pc:docMk/>
            <pc:sldMk cId="2195443414" sldId="313"/>
            <ac:cxnSpMk id="7" creationId="{30379ADC-B735-F981-E330-F2140AFDB50F}"/>
          </ac:cxnSpMkLst>
        </pc:cxnChg>
        <pc:cxnChg chg="add mod">
          <ac:chgData name="Toby Donaldson" userId="2e6e5431-bb17-4c41-9985-d39c50d83c73" providerId="ADAL" clId="{11AE3950-EE88-4FA4-BEA5-7D719EBDFD56}" dt="2024-10-10T21:38:10.643" v="3366" actId="14100"/>
          <ac:cxnSpMkLst>
            <pc:docMk/>
            <pc:sldMk cId="2195443414" sldId="313"/>
            <ac:cxnSpMk id="13" creationId="{11217B23-1210-77B4-5C7F-EDEB7524A8B3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982967344" sldId="314"/>
        </pc:sldMkLst>
      </pc:sldChg>
      <pc:sldChg chg="addSp delSp modSp add mod">
        <pc:chgData name="Toby Donaldson" userId="2e6e5431-bb17-4c41-9985-d39c50d83c73" providerId="ADAL" clId="{11AE3950-EE88-4FA4-BEA5-7D719EBDFD56}" dt="2024-10-10T21:44:10.982" v="3487" actId="113"/>
        <pc:sldMkLst>
          <pc:docMk/>
          <pc:sldMk cId="4023133742" sldId="314"/>
        </pc:sldMkLst>
        <pc:spChg chg="mod">
          <ac:chgData name="Toby Donaldson" userId="2e6e5431-bb17-4c41-9985-d39c50d83c73" providerId="ADAL" clId="{11AE3950-EE88-4FA4-BEA5-7D719EBDFD56}" dt="2024-10-10T21:42:37.352" v="3466" actId="1076"/>
          <ac:spMkLst>
            <pc:docMk/>
            <pc:sldMk cId="4023133742" sldId="314"/>
            <ac:spMk id="3" creationId="{3E9CAD7D-2E60-AAA1-F89C-C82B400E74B9}"/>
          </ac:spMkLst>
        </pc:spChg>
        <pc:spChg chg="del">
          <ac:chgData name="Toby Donaldson" userId="2e6e5431-bb17-4c41-9985-d39c50d83c73" providerId="ADAL" clId="{11AE3950-EE88-4FA4-BEA5-7D719EBDFD56}" dt="2024-10-10T21:39:30.700" v="3372" actId="21"/>
          <ac:spMkLst>
            <pc:docMk/>
            <pc:sldMk cId="4023133742" sldId="314"/>
            <ac:spMk id="5" creationId="{EB19D595-8DFC-03C7-012F-2DCE4FB0B542}"/>
          </ac:spMkLst>
        </pc:spChg>
        <pc:spChg chg="mod">
          <ac:chgData name="Toby Donaldson" userId="2e6e5431-bb17-4c41-9985-d39c50d83c73" providerId="ADAL" clId="{11AE3950-EE88-4FA4-BEA5-7D719EBDFD56}" dt="2024-10-10T21:44:10.982" v="3487" actId="113"/>
          <ac:spMkLst>
            <pc:docMk/>
            <pc:sldMk cId="4023133742" sldId="314"/>
            <ac:spMk id="6" creationId="{BF0A7557-C05F-C194-9724-D6AA5C27BE6A}"/>
          </ac:spMkLst>
        </pc:spChg>
        <pc:spChg chg="del">
          <ac:chgData name="Toby Donaldson" userId="2e6e5431-bb17-4c41-9985-d39c50d83c73" providerId="ADAL" clId="{11AE3950-EE88-4FA4-BEA5-7D719EBDFD56}" dt="2024-10-10T21:39:30.700" v="3372" actId="21"/>
          <ac:spMkLst>
            <pc:docMk/>
            <pc:sldMk cId="4023133742" sldId="314"/>
            <ac:spMk id="7" creationId="{CC16ECD7-9408-60FB-B871-AABD0CEB2E8F}"/>
          </ac:spMkLst>
        </pc:spChg>
        <pc:spChg chg="add mod">
          <ac:chgData name="Toby Donaldson" userId="2e6e5431-bb17-4c41-9985-d39c50d83c73" providerId="ADAL" clId="{11AE3950-EE88-4FA4-BEA5-7D719EBDFD56}" dt="2024-10-10T21:44:06.496" v="3485" actId="113"/>
          <ac:spMkLst>
            <pc:docMk/>
            <pc:sldMk cId="4023133742" sldId="314"/>
            <ac:spMk id="8" creationId="{9FBF6D96-B678-DC2B-072C-3B176130CB08}"/>
          </ac:spMkLst>
        </pc:spChg>
        <pc:spChg chg="add mod">
          <ac:chgData name="Toby Donaldson" userId="2e6e5431-bb17-4c41-9985-d39c50d83c73" providerId="ADAL" clId="{11AE3950-EE88-4FA4-BEA5-7D719EBDFD56}" dt="2024-10-10T21:44:03.008" v="3484" actId="113"/>
          <ac:spMkLst>
            <pc:docMk/>
            <pc:sldMk cId="4023133742" sldId="314"/>
            <ac:spMk id="10" creationId="{54AE59A4-7DE0-4CF0-CF63-122BB92213A0}"/>
          </ac:spMkLst>
        </pc:spChg>
        <pc:spChg chg="add mod">
          <ac:chgData name="Toby Donaldson" userId="2e6e5431-bb17-4c41-9985-d39c50d83c73" providerId="ADAL" clId="{11AE3950-EE88-4FA4-BEA5-7D719EBDFD56}" dt="2024-10-10T21:44:08.330" v="3486" actId="113"/>
          <ac:spMkLst>
            <pc:docMk/>
            <pc:sldMk cId="4023133742" sldId="314"/>
            <ac:spMk id="11" creationId="{43797E83-A013-5198-FA21-5BB26697F619}"/>
          </ac:spMkLst>
        </pc:spChg>
        <pc:spChg chg="del">
          <ac:chgData name="Toby Donaldson" userId="2e6e5431-bb17-4c41-9985-d39c50d83c73" providerId="ADAL" clId="{11AE3950-EE88-4FA4-BEA5-7D719EBDFD56}" dt="2024-10-10T21:39:30.700" v="3372" actId="21"/>
          <ac:spMkLst>
            <pc:docMk/>
            <pc:sldMk cId="4023133742" sldId="314"/>
            <ac:spMk id="12" creationId="{71FECE1B-E458-6153-9438-1614EBFC1765}"/>
          </ac:spMkLst>
        </pc:spChg>
        <pc:cxnChg chg="del">
          <ac:chgData name="Toby Donaldson" userId="2e6e5431-bb17-4c41-9985-d39c50d83c73" providerId="ADAL" clId="{11AE3950-EE88-4FA4-BEA5-7D719EBDFD56}" dt="2024-10-10T21:39:30.700" v="3372" actId="21"/>
          <ac:cxnSpMkLst>
            <pc:docMk/>
            <pc:sldMk cId="4023133742" sldId="314"/>
            <ac:cxnSpMk id="9" creationId="{4A80D409-A10C-FBA9-94F4-7B47C677172F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206724113" sldId="315"/>
        </pc:sldMkLst>
      </pc:sldChg>
      <pc:sldChg chg="addSp delSp modSp add mod ord">
        <pc:chgData name="Toby Donaldson" userId="2e6e5431-bb17-4c41-9985-d39c50d83c73" providerId="ADAL" clId="{11AE3950-EE88-4FA4-BEA5-7D719EBDFD56}" dt="2024-10-10T21:49:05.527" v="3786" actId="21"/>
        <pc:sldMkLst>
          <pc:docMk/>
          <pc:sldMk cId="3433693695" sldId="315"/>
        </pc:sldMkLst>
        <pc:spChg chg="mod">
          <ac:chgData name="Toby Donaldson" userId="2e6e5431-bb17-4c41-9985-d39c50d83c73" providerId="ADAL" clId="{11AE3950-EE88-4FA4-BEA5-7D719EBDFD56}" dt="2024-10-10T21:44:58.360" v="3506" actId="20577"/>
          <ac:spMkLst>
            <pc:docMk/>
            <pc:sldMk cId="3433693695" sldId="315"/>
            <ac:spMk id="2" creationId="{846AF150-C4B8-3EEC-DE1B-76BCD799CE0A}"/>
          </ac:spMkLst>
        </pc:spChg>
        <pc:spChg chg="del">
          <ac:chgData name="Toby Donaldson" userId="2e6e5431-bb17-4c41-9985-d39c50d83c73" providerId="ADAL" clId="{11AE3950-EE88-4FA4-BEA5-7D719EBDFD56}" dt="2024-10-10T21:45:42.476" v="3609" actId="21"/>
          <ac:spMkLst>
            <pc:docMk/>
            <pc:sldMk cId="3433693695" sldId="315"/>
            <ac:spMk id="3" creationId="{C89C1C62-7A8F-3EF0-44DD-809D7A7CFD98}"/>
          </ac:spMkLst>
        </pc:spChg>
        <pc:spChg chg="mod">
          <ac:chgData name="Toby Donaldson" userId="2e6e5431-bb17-4c41-9985-d39c50d83c73" providerId="ADAL" clId="{11AE3950-EE88-4FA4-BEA5-7D719EBDFD56}" dt="2024-10-10T21:45:37.538" v="3608" actId="1076"/>
          <ac:spMkLst>
            <pc:docMk/>
            <pc:sldMk cId="3433693695" sldId="315"/>
            <ac:spMk id="5" creationId="{9ECE9D13-CC51-C056-3225-7727822946D5}"/>
          </ac:spMkLst>
        </pc:spChg>
        <pc:spChg chg="add del mod">
          <ac:chgData name="Toby Donaldson" userId="2e6e5431-bb17-4c41-9985-d39c50d83c73" providerId="ADAL" clId="{11AE3950-EE88-4FA4-BEA5-7D719EBDFD56}" dt="2024-10-10T21:46:22.707" v="3617" actId="21"/>
          <ac:spMkLst>
            <pc:docMk/>
            <pc:sldMk cId="3433693695" sldId="315"/>
            <ac:spMk id="6" creationId="{2F95AE3E-5DEF-61B1-0858-04DCF90AD2EA}"/>
          </ac:spMkLst>
        </pc:spChg>
        <pc:spChg chg="mod">
          <ac:chgData name="Toby Donaldson" userId="2e6e5431-bb17-4c41-9985-d39c50d83c73" providerId="ADAL" clId="{11AE3950-EE88-4FA4-BEA5-7D719EBDFD56}" dt="2024-10-10T21:46:55.364" v="3620" actId="1076"/>
          <ac:spMkLst>
            <pc:docMk/>
            <pc:sldMk cId="3433693695" sldId="315"/>
            <ac:spMk id="8" creationId="{4D8A5B9E-94F8-C040-B646-2499916BE3F6}"/>
          </ac:spMkLst>
        </pc:spChg>
        <pc:spChg chg="del">
          <ac:chgData name="Toby Donaldson" userId="2e6e5431-bb17-4c41-9985-d39c50d83c73" providerId="ADAL" clId="{11AE3950-EE88-4FA4-BEA5-7D719EBDFD56}" dt="2024-10-10T21:45:46.053" v="3610" actId="21"/>
          <ac:spMkLst>
            <pc:docMk/>
            <pc:sldMk cId="3433693695" sldId="315"/>
            <ac:spMk id="9" creationId="{02874C87-34A3-423C-8091-E70A400D36F4}"/>
          </ac:spMkLst>
        </pc:spChg>
        <pc:spChg chg="add mod">
          <ac:chgData name="Toby Donaldson" userId="2e6e5431-bb17-4c41-9985-d39c50d83c73" providerId="ADAL" clId="{11AE3950-EE88-4FA4-BEA5-7D719EBDFD56}" dt="2024-10-10T21:47:24.661" v="3679" actId="14100"/>
          <ac:spMkLst>
            <pc:docMk/>
            <pc:sldMk cId="3433693695" sldId="315"/>
            <ac:spMk id="10" creationId="{153556B2-A23A-130D-F279-F1822C667181}"/>
          </ac:spMkLst>
        </pc:spChg>
        <pc:spChg chg="del">
          <ac:chgData name="Toby Donaldson" userId="2e6e5431-bb17-4c41-9985-d39c50d83c73" providerId="ADAL" clId="{11AE3950-EE88-4FA4-BEA5-7D719EBDFD56}" dt="2024-10-10T21:45:46.053" v="3610" actId="21"/>
          <ac:spMkLst>
            <pc:docMk/>
            <pc:sldMk cId="3433693695" sldId="315"/>
            <ac:spMk id="11" creationId="{F3538347-7947-DA06-035E-551A63CE5865}"/>
          </ac:spMkLst>
        </pc:spChg>
        <pc:spChg chg="add del mod">
          <ac:chgData name="Toby Donaldson" userId="2e6e5431-bb17-4c41-9985-d39c50d83c73" providerId="ADAL" clId="{11AE3950-EE88-4FA4-BEA5-7D719EBDFD56}" dt="2024-10-10T21:49:03.610" v="3785" actId="21"/>
          <ac:spMkLst>
            <pc:docMk/>
            <pc:sldMk cId="3433693695" sldId="315"/>
            <ac:spMk id="12" creationId="{2FFF4179-1C9B-55AA-3A4D-D4D7896FCADE}"/>
          </ac:spMkLst>
        </pc:spChg>
        <pc:spChg chg="add del mod">
          <ac:chgData name="Toby Donaldson" userId="2e6e5431-bb17-4c41-9985-d39c50d83c73" providerId="ADAL" clId="{11AE3950-EE88-4FA4-BEA5-7D719EBDFD56}" dt="2024-10-10T21:49:05.527" v="3786" actId="21"/>
          <ac:spMkLst>
            <pc:docMk/>
            <pc:sldMk cId="3433693695" sldId="315"/>
            <ac:spMk id="14" creationId="{6E2DB24C-2519-390E-9964-03D558F02F80}"/>
          </ac:spMkLst>
        </pc:spChg>
        <pc:spChg chg="add del mod">
          <ac:chgData name="Toby Donaldson" userId="2e6e5431-bb17-4c41-9985-d39c50d83c73" providerId="ADAL" clId="{11AE3950-EE88-4FA4-BEA5-7D719EBDFD56}" dt="2024-10-10T21:49:03.610" v="3785" actId="21"/>
          <ac:spMkLst>
            <pc:docMk/>
            <pc:sldMk cId="3433693695" sldId="315"/>
            <ac:spMk id="15" creationId="{D253EA1C-ACD6-8B44-7873-13AEECC1AF39}"/>
          </ac:spMkLst>
        </pc:spChg>
        <pc:cxnChg chg="del mod">
          <ac:chgData name="Toby Donaldson" userId="2e6e5431-bb17-4c41-9985-d39c50d83c73" providerId="ADAL" clId="{11AE3950-EE88-4FA4-BEA5-7D719EBDFD56}" dt="2024-10-10T21:45:42.476" v="3609" actId="21"/>
          <ac:cxnSpMkLst>
            <pc:docMk/>
            <pc:sldMk cId="3433693695" sldId="315"/>
            <ac:cxnSpMk id="7" creationId="{B5A9F1C3-1C49-6D95-9F7B-1DECD6604AF3}"/>
          </ac:cxnSpMkLst>
        </pc:cxnChg>
        <pc:cxnChg chg="del mod">
          <ac:chgData name="Toby Donaldson" userId="2e6e5431-bb17-4c41-9985-d39c50d83c73" providerId="ADAL" clId="{11AE3950-EE88-4FA4-BEA5-7D719EBDFD56}" dt="2024-10-10T21:45:42.476" v="3609" actId="21"/>
          <ac:cxnSpMkLst>
            <pc:docMk/>
            <pc:sldMk cId="3433693695" sldId="315"/>
            <ac:cxnSpMk id="13" creationId="{EAA0857E-EDE0-969F-D7C3-F7EF3C907C15}"/>
          </ac:cxnSpMkLst>
        </pc:cxnChg>
        <pc:cxnChg chg="add del mod">
          <ac:chgData name="Toby Donaldson" userId="2e6e5431-bb17-4c41-9985-d39c50d83c73" providerId="ADAL" clId="{11AE3950-EE88-4FA4-BEA5-7D719EBDFD56}" dt="2024-10-10T21:49:03.610" v="3785" actId="21"/>
          <ac:cxnSpMkLst>
            <pc:docMk/>
            <pc:sldMk cId="3433693695" sldId="315"/>
            <ac:cxnSpMk id="17" creationId="{E05C6833-485E-97D7-5DE1-F15EC3D9C0E2}"/>
          </ac:cxnSpMkLst>
        </pc:cxnChg>
      </pc:sldChg>
      <pc:sldChg chg="delSp modSp add mod">
        <pc:chgData name="Toby Donaldson" userId="2e6e5431-bb17-4c41-9985-d39c50d83c73" providerId="ADAL" clId="{11AE3950-EE88-4FA4-BEA5-7D719EBDFD56}" dt="2024-10-10T21:49:43.473" v="3788" actId="21"/>
        <pc:sldMkLst>
          <pc:docMk/>
          <pc:sldMk cId="2709062917" sldId="316"/>
        </pc:sldMkLst>
        <pc:spChg chg="del">
          <ac:chgData name="Toby Donaldson" userId="2e6e5431-bb17-4c41-9985-d39c50d83c73" providerId="ADAL" clId="{11AE3950-EE88-4FA4-BEA5-7D719EBDFD56}" dt="2024-10-10T21:49:43.473" v="3788" actId="21"/>
          <ac:spMkLst>
            <pc:docMk/>
            <pc:sldMk cId="2709062917" sldId="316"/>
            <ac:spMk id="14" creationId="{69F6FEA8-4796-2638-9540-2D89D57F2BCB}"/>
          </ac:spMkLst>
        </pc:spChg>
        <pc:spChg chg="del">
          <ac:chgData name="Toby Donaldson" userId="2e6e5431-bb17-4c41-9985-d39c50d83c73" providerId="ADAL" clId="{11AE3950-EE88-4FA4-BEA5-7D719EBDFD56}" dt="2024-10-10T21:49:43.473" v="3788" actId="21"/>
          <ac:spMkLst>
            <pc:docMk/>
            <pc:sldMk cId="2709062917" sldId="316"/>
            <ac:spMk id="15" creationId="{FBB499ED-BB5E-E4CB-B2EB-F6B943EBACF6}"/>
          </ac:spMkLst>
        </pc:spChg>
        <pc:cxnChg chg="del mod">
          <ac:chgData name="Toby Donaldson" userId="2e6e5431-bb17-4c41-9985-d39c50d83c73" providerId="ADAL" clId="{11AE3950-EE88-4FA4-BEA5-7D719EBDFD56}" dt="2024-10-10T21:49:43.473" v="3788" actId="21"/>
          <ac:cxnSpMkLst>
            <pc:docMk/>
            <pc:sldMk cId="2709062917" sldId="316"/>
            <ac:cxnSpMk id="17" creationId="{5E453499-3053-AFA1-328A-1617A5B41C3F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4046174309" sldId="316"/>
        </pc:sldMkLst>
      </pc:sldChg>
      <pc:sldChg chg="addSp modSp add mod">
        <pc:chgData name="Toby Donaldson" userId="2e6e5431-bb17-4c41-9985-d39c50d83c73" providerId="ADAL" clId="{11AE3950-EE88-4FA4-BEA5-7D719EBDFD56}" dt="2024-10-15T06:19:08.302" v="10473" actId="113"/>
        <pc:sldMkLst>
          <pc:docMk/>
          <pc:sldMk cId="575522744" sldId="317"/>
        </pc:sldMkLst>
        <pc:spChg chg="add mod">
          <ac:chgData name="Toby Donaldson" userId="2e6e5431-bb17-4c41-9985-d39c50d83c73" providerId="ADAL" clId="{11AE3950-EE88-4FA4-BEA5-7D719EBDFD56}" dt="2024-10-10T22:40:23.570" v="3960" actId="1076"/>
          <ac:spMkLst>
            <pc:docMk/>
            <pc:sldMk cId="575522744" sldId="317"/>
            <ac:spMk id="3" creationId="{7A3281F0-DE6A-D226-91D0-E14984AA5E84}"/>
          </ac:spMkLst>
        </pc:spChg>
        <pc:spChg chg="mod">
          <ac:chgData name="Toby Donaldson" userId="2e6e5431-bb17-4c41-9985-d39c50d83c73" providerId="ADAL" clId="{11AE3950-EE88-4FA4-BEA5-7D719EBDFD56}" dt="2024-10-15T06:19:08.302" v="10473" actId="113"/>
          <ac:spMkLst>
            <pc:docMk/>
            <pc:sldMk cId="575522744" sldId="317"/>
            <ac:spMk id="15" creationId="{AE4D5902-6BB0-C358-4CA7-01503BB05E19}"/>
          </ac:spMkLst>
        </pc:sp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317714996" sldId="317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531055308" sldId="318"/>
        </pc:sldMkLst>
      </pc:sldChg>
      <pc:sldChg chg="addSp delSp modSp add mod">
        <pc:chgData name="Toby Donaldson" userId="2e6e5431-bb17-4c41-9985-d39c50d83c73" providerId="ADAL" clId="{11AE3950-EE88-4FA4-BEA5-7D719EBDFD56}" dt="2024-10-10T23:11:00.279" v="4360" actId="1076"/>
        <pc:sldMkLst>
          <pc:docMk/>
          <pc:sldMk cId="2764276353" sldId="318"/>
        </pc:sldMkLst>
        <pc:spChg chg="del">
          <ac:chgData name="Toby Donaldson" userId="2e6e5431-bb17-4c41-9985-d39c50d83c73" providerId="ADAL" clId="{11AE3950-EE88-4FA4-BEA5-7D719EBDFD56}" dt="2024-10-10T23:06:42.973" v="3962" actId="21"/>
          <ac:spMkLst>
            <pc:docMk/>
            <pc:sldMk cId="2764276353" sldId="318"/>
            <ac:spMk id="3" creationId="{26172016-97D2-E37D-0EBB-7B167CC4F459}"/>
          </ac:spMkLst>
        </pc:spChg>
        <pc:spChg chg="mod">
          <ac:chgData name="Toby Donaldson" userId="2e6e5431-bb17-4c41-9985-d39c50d83c73" providerId="ADAL" clId="{11AE3950-EE88-4FA4-BEA5-7D719EBDFD56}" dt="2024-10-10T23:07:52.126" v="4118" actId="1076"/>
          <ac:spMkLst>
            <pc:docMk/>
            <pc:sldMk cId="2764276353" sldId="318"/>
            <ac:spMk id="5" creationId="{2BCCD9FD-AC65-2E80-831F-3719EA1298D9}"/>
          </ac:spMkLst>
        </pc:spChg>
        <pc:spChg chg="add mod">
          <ac:chgData name="Toby Donaldson" userId="2e6e5431-bb17-4c41-9985-d39c50d83c73" providerId="ADAL" clId="{11AE3950-EE88-4FA4-BEA5-7D719EBDFD56}" dt="2024-10-10T23:07:55.290" v="4119"/>
          <ac:spMkLst>
            <pc:docMk/>
            <pc:sldMk cId="2764276353" sldId="318"/>
            <ac:spMk id="6" creationId="{AC2102D8-4FAE-198F-37E4-EF8EB8858793}"/>
          </ac:spMkLst>
        </pc:spChg>
        <pc:spChg chg="add mod">
          <ac:chgData name="Toby Donaldson" userId="2e6e5431-bb17-4c41-9985-d39c50d83c73" providerId="ADAL" clId="{11AE3950-EE88-4FA4-BEA5-7D719EBDFD56}" dt="2024-10-10T23:07:55.290" v="4119"/>
          <ac:spMkLst>
            <pc:docMk/>
            <pc:sldMk cId="2764276353" sldId="318"/>
            <ac:spMk id="7" creationId="{16EC0113-13CA-70A6-588D-B909217035E3}"/>
          </ac:spMkLst>
        </pc:spChg>
        <pc:spChg chg="del">
          <ac:chgData name="Toby Donaldson" userId="2e6e5431-bb17-4c41-9985-d39c50d83c73" providerId="ADAL" clId="{11AE3950-EE88-4FA4-BEA5-7D719EBDFD56}" dt="2024-10-10T23:06:42.973" v="3962" actId="21"/>
          <ac:spMkLst>
            <pc:docMk/>
            <pc:sldMk cId="2764276353" sldId="318"/>
            <ac:spMk id="8" creationId="{AC2102D8-4FAE-198F-37E4-EF8EB8858793}"/>
          </ac:spMkLst>
        </pc:spChg>
        <pc:spChg chg="add mod">
          <ac:chgData name="Toby Donaldson" userId="2e6e5431-bb17-4c41-9985-d39c50d83c73" providerId="ADAL" clId="{11AE3950-EE88-4FA4-BEA5-7D719EBDFD56}" dt="2024-10-10T23:07:55.290" v="4119"/>
          <ac:spMkLst>
            <pc:docMk/>
            <pc:sldMk cId="2764276353" sldId="318"/>
            <ac:spMk id="9" creationId="{CEDBD95B-E089-0C93-FA96-C3143ECC8380}"/>
          </ac:spMkLst>
        </pc:spChg>
        <pc:spChg chg="del">
          <ac:chgData name="Toby Donaldson" userId="2e6e5431-bb17-4c41-9985-d39c50d83c73" providerId="ADAL" clId="{11AE3950-EE88-4FA4-BEA5-7D719EBDFD56}" dt="2024-10-10T23:06:42.973" v="3962" actId="21"/>
          <ac:spMkLst>
            <pc:docMk/>
            <pc:sldMk cId="2764276353" sldId="318"/>
            <ac:spMk id="10" creationId="{16EC0113-13CA-70A6-588D-B909217035E3}"/>
          </ac:spMkLst>
        </pc:spChg>
        <pc:spChg chg="mod">
          <ac:chgData name="Toby Donaldson" userId="2e6e5431-bb17-4c41-9985-d39c50d83c73" providerId="ADAL" clId="{11AE3950-EE88-4FA4-BEA5-7D719EBDFD56}" dt="2024-10-10T23:11:00.279" v="4360" actId="1076"/>
          <ac:spMkLst>
            <pc:docMk/>
            <pc:sldMk cId="2764276353" sldId="318"/>
            <ac:spMk id="12" creationId="{71413101-8E4F-469E-E3C2-00B899D573DE}"/>
          </ac:spMkLst>
        </pc:spChg>
        <pc:spChg chg="add mod">
          <ac:chgData name="Toby Donaldson" userId="2e6e5431-bb17-4c41-9985-d39c50d83c73" providerId="ADAL" clId="{11AE3950-EE88-4FA4-BEA5-7D719EBDFD56}" dt="2024-10-10T23:07:55.290" v="4119"/>
          <ac:spMkLst>
            <pc:docMk/>
            <pc:sldMk cId="2764276353" sldId="318"/>
            <ac:spMk id="13" creationId="{26172016-97D2-E37D-0EBB-7B167CC4F459}"/>
          </ac:spMkLst>
        </pc:spChg>
        <pc:spChg chg="del">
          <ac:chgData name="Toby Donaldson" userId="2e6e5431-bb17-4c41-9985-d39c50d83c73" providerId="ADAL" clId="{11AE3950-EE88-4FA4-BEA5-7D719EBDFD56}" dt="2024-10-10T23:10:54.962" v="4359" actId="21"/>
          <ac:spMkLst>
            <pc:docMk/>
            <pc:sldMk cId="2764276353" sldId="318"/>
            <ac:spMk id="14" creationId="{140B76F3-421A-74DD-53A4-359CD2DEE28F}"/>
          </ac:spMkLst>
        </pc:spChg>
        <pc:spChg chg="del">
          <ac:chgData name="Toby Donaldson" userId="2e6e5431-bb17-4c41-9985-d39c50d83c73" providerId="ADAL" clId="{11AE3950-EE88-4FA4-BEA5-7D719EBDFD56}" dt="2024-10-10T23:06:42.973" v="3962" actId="21"/>
          <ac:spMkLst>
            <pc:docMk/>
            <pc:sldMk cId="2764276353" sldId="318"/>
            <ac:spMk id="15" creationId="{CEDBD95B-E089-0C93-FA96-C3143ECC8380}"/>
          </ac:spMkLst>
        </pc:spChg>
        <pc:spChg chg="add mod">
          <ac:chgData name="Toby Donaldson" userId="2e6e5431-bb17-4c41-9985-d39c50d83c73" providerId="ADAL" clId="{11AE3950-EE88-4FA4-BEA5-7D719EBDFD56}" dt="2024-10-10T23:10:35.925" v="4343" actId="1076"/>
          <ac:spMkLst>
            <pc:docMk/>
            <pc:sldMk cId="2764276353" sldId="318"/>
            <ac:spMk id="16" creationId="{3A1475EB-0AF2-D8F4-6280-F34660C23BFB}"/>
          </ac:spMkLst>
        </pc:spChg>
        <pc:spChg chg="add mod">
          <ac:chgData name="Toby Donaldson" userId="2e6e5431-bb17-4c41-9985-d39c50d83c73" providerId="ADAL" clId="{11AE3950-EE88-4FA4-BEA5-7D719EBDFD56}" dt="2024-10-10T23:10:35.925" v="4343" actId="1076"/>
          <ac:spMkLst>
            <pc:docMk/>
            <pc:sldMk cId="2764276353" sldId="318"/>
            <ac:spMk id="18" creationId="{66EEE6B3-6DD4-2957-A098-4369C8D00458}"/>
          </ac:spMkLst>
        </pc:spChg>
        <pc:spChg chg="add mod">
          <ac:chgData name="Toby Donaldson" userId="2e6e5431-bb17-4c41-9985-d39c50d83c73" providerId="ADAL" clId="{11AE3950-EE88-4FA4-BEA5-7D719EBDFD56}" dt="2024-10-10T23:10:35.925" v="4343" actId="1076"/>
          <ac:spMkLst>
            <pc:docMk/>
            <pc:sldMk cId="2764276353" sldId="318"/>
            <ac:spMk id="19" creationId="{CBC627E7-991D-ACE3-D8FA-AC27E2F3B428}"/>
          </ac:spMkLst>
        </pc:spChg>
        <pc:cxnChg chg="add mod">
          <ac:chgData name="Toby Donaldson" userId="2e6e5431-bb17-4c41-9985-d39c50d83c73" providerId="ADAL" clId="{11AE3950-EE88-4FA4-BEA5-7D719EBDFD56}" dt="2024-10-10T23:07:55.290" v="4119"/>
          <ac:cxnSpMkLst>
            <pc:docMk/>
            <pc:sldMk cId="2764276353" sldId="318"/>
            <ac:cxnSpMk id="11" creationId="{E87EE807-691C-B91C-2292-69F9224B39EF}"/>
          </ac:cxnSpMkLst>
        </pc:cxnChg>
        <pc:cxnChg chg="del mod">
          <ac:chgData name="Toby Donaldson" userId="2e6e5431-bb17-4c41-9985-d39c50d83c73" providerId="ADAL" clId="{11AE3950-EE88-4FA4-BEA5-7D719EBDFD56}" dt="2024-10-10T23:06:42.973" v="3962" actId="21"/>
          <ac:cxnSpMkLst>
            <pc:docMk/>
            <pc:sldMk cId="2764276353" sldId="318"/>
            <ac:cxnSpMk id="17" creationId="{E87EE807-691C-B91C-2292-69F9224B39EF}"/>
          </ac:cxnSpMkLst>
        </pc:cxnChg>
      </pc:sldChg>
      <pc:sldChg chg="modSp add del mod">
        <pc:chgData name="Toby Donaldson" userId="2e6e5431-bb17-4c41-9985-d39c50d83c73" providerId="ADAL" clId="{11AE3950-EE88-4FA4-BEA5-7D719EBDFD56}" dt="2024-10-10T22:38:50.653" v="3866" actId="2696"/>
        <pc:sldMkLst>
          <pc:docMk/>
          <pc:sldMk cId="3249277607" sldId="318"/>
        </pc:sldMkLst>
        <pc:spChg chg="mod">
          <ac:chgData name="Toby Donaldson" userId="2e6e5431-bb17-4c41-9985-d39c50d83c73" providerId="ADAL" clId="{11AE3950-EE88-4FA4-BEA5-7D719EBDFD56}" dt="2024-10-10T22:38:47.278" v="3865" actId="20577"/>
          <ac:spMkLst>
            <pc:docMk/>
            <pc:sldMk cId="3249277607" sldId="318"/>
            <ac:spMk id="15" creationId="{C4AE4FDE-01B9-3B5C-B9B5-6706BB30A123}"/>
          </ac:spMkLst>
        </pc:spChg>
        <pc:cxnChg chg="mod">
          <ac:chgData name="Toby Donaldson" userId="2e6e5431-bb17-4c41-9985-d39c50d83c73" providerId="ADAL" clId="{11AE3950-EE88-4FA4-BEA5-7D719EBDFD56}" dt="2024-10-10T22:38:47.278" v="3865" actId="20577"/>
          <ac:cxnSpMkLst>
            <pc:docMk/>
            <pc:sldMk cId="3249277607" sldId="318"/>
            <ac:cxnSpMk id="17" creationId="{EB2827BF-C633-CA2B-A564-DDCF32CD0F29}"/>
          </ac:cxnSpMkLst>
        </pc:cxnChg>
      </pc:sldChg>
      <pc:sldChg chg="add">
        <pc:chgData name="Toby Donaldson" userId="2e6e5431-bb17-4c41-9985-d39c50d83c73" providerId="ADAL" clId="{11AE3950-EE88-4FA4-BEA5-7D719EBDFD56}" dt="2024-10-10T23:11:05.185" v="4361" actId="2890"/>
        <pc:sldMkLst>
          <pc:docMk/>
          <pc:sldMk cId="2371654267" sldId="319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4273788612" sldId="319"/>
        </pc:sldMkLst>
      </pc:sldChg>
      <pc:sldChg chg="addSp delSp modSp add mod">
        <pc:chgData name="Toby Donaldson" userId="2e6e5431-bb17-4c41-9985-d39c50d83c73" providerId="ADAL" clId="{11AE3950-EE88-4FA4-BEA5-7D719EBDFD56}" dt="2024-10-14T22:53:14.294" v="4613" actId="1076"/>
        <pc:sldMkLst>
          <pc:docMk/>
          <pc:sldMk cId="1895108163" sldId="320"/>
        </pc:sldMkLst>
        <pc:spChg chg="add mod">
          <ac:chgData name="Toby Donaldson" userId="2e6e5431-bb17-4c41-9985-d39c50d83c73" providerId="ADAL" clId="{11AE3950-EE88-4FA4-BEA5-7D719EBDFD56}" dt="2024-10-14T22:50:51.056" v="4604" actId="1076"/>
          <ac:spMkLst>
            <pc:docMk/>
            <pc:sldMk cId="1895108163" sldId="320"/>
            <ac:spMk id="3" creationId="{780F32D0-574C-5D42-4C3F-3625FF851B08}"/>
          </ac:spMkLst>
        </pc:spChg>
        <pc:spChg chg="mod">
          <ac:chgData name="Toby Donaldson" userId="2e6e5431-bb17-4c41-9985-d39c50d83c73" providerId="ADAL" clId="{11AE3950-EE88-4FA4-BEA5-7D719EBDFD56}" dt="2024-10-14T22:50:44.357" v="4603" actId="12788"/>
          <ac:spMkLst>
            <pc:docMk/>
            <pc:sldMk cId="1895108163" sldId="320"/>
            <ac:spMk id="5" creationId="{B49A1623-3088-EF33-3FFF-988CBA4A266E}"/>
          </ac:spMkLst>
        </pc:spChg>
        <pc:spChg chg="add mod">
          <ac:chgData name="Toby Donaldson" userId="2e6e5431-bb17-4c41-9985-d39c50d83c73" providerId="ADAL" clId="{11AE3950-EE88-4FA4-BEA5-7D719EBDFD56}" dt="2024-10-10T23:12:15.028" v="4365"/>
          <ac:spMkLst>
            <pc:docMk/>
            <pc:sldMk cId="1895108163" sldId="320"/>
            <ac:spMk id="6" creationId="{56B65F2B-D83D-DC7C-FBA6-ADC014C60293}"/>
          </ac:spMkLst>
        </pc:spChg>
        <pc:spChg chg="add mod">
          <ac:chgData name="Toby Donaldson" userId="2e6e5431-bb17-4c41-9985-d39c50d83c73" providerId="ADAL" clId="{11AE3950-EE88-4FA4-BEA5-7D719EBDFD56}" dt="2024-10-14T22:53:03.218" v="4612" actId="1076"/>
          <ac:spMkLst>
            <pc:docMk/>
            <pc:sldMk cId="1895108163" sldId="320"/>
            <ac:spMk id="7" creationId="{3CE24916-8C8B-BB27-1B3A-EC27430BE786}"/>
          </ac:spMkLst>
        </pc:spChg>
        <pc:spChg chg="add mod">
          <ac:chgData name="Toby Donaldson" userId="2e6e5431-bb17-4c41-9985-d39c50d83c73" providerId="ADAL" clId="{11AE3950-EE88-4FA4-BEA5-7D719EBDFD56}" dt="2024-10-14T22:53:14.294" v="4613" actId="1076"/>
          <ac:spMkLst>
            <pc:docMk/>
            <pc:sldMk cId="1895108163" sldId="320"/>
            <ac:spMk id="8" creationId="{42BCFBE6-7969-D683-0899-8039D4896739}"/>
          </ac:spMkLst>
        </pc:spChg>
        <pc:spChg chg="mod">
          <ac:chgData name="Toby Donaldson" userId="2e6e5431-bb17-4c41-9985-d39c50d83c73" providerId="ADAL" clId="{11AE3950-EE88-4FA4-BEA5-7D719EBDFD56}" dt="2024-10-14T22:50:58.666" v="4605" actId="1076"/>
          <ac:spMkLst>
            <pc:docMk/>
            <pc:sldMk cId="1895108163" sldId="320"/>
            <ac:spMk id="12" creationId="{9054522B-1A3D-FA54-ED14-A2D97200CFD3}"/>
          </ac:spMkLst>
        </pc:spChg>
        <pc:spChg chg="mod">
          <ac:chgData name="Toby Donaldson" userId="2e6e5431-bb17-4c41-9985-d39c50d83c73" providerId="ADAL" clId="{11AE3950-EE88-4FA4-BEA5-7D719EBDFD56}" dt="2024-10-14T22:50:44.357" v="4603" actId="12788"/>
          <ac:spMkLst>
            <pc:docMk/>
            <pc:sldMk cId="1895108163" sldId="320"/>
            <ac:spMk id="16" creationId="{D5F96C7F-F978-DEE9-F71A-FF6307B23092}"/>
          </ac:spMkLst>
        </pc:spChg>
        <pc:spChg chg="mod">
          <ac:chgData name="Toby Donaldson" userId="2e6e5431-bb17-4c41-9985-d39c50d83c73" providerId="ADAL" clId="{11AE3950-EE88-4FA4-BEA5-7D719EBDFD56}" dt="2024-10-14T22:50:44.357" v="4603" actId="12788"/>
          <ac:spMkLst>
            <pc:docMk/>
            <pc:sldMk cId="1895108163" sldId="320"/>
            <ac:spMk id="18" creationId="{04CBA52C-913F-F649-513D-320FA95DFECA}"/>
          </ac:spMkLst>
        </pc:spChg>
        <pc:spChg chg="del mod">
          <ac:chgData name="Toby Donaldson" userId="2e6e5431-bb17-4c41-9985-d39c50d83c73" providerId="ADAL" clId="{11AE3950-EE88-4FA4-BEA5-7D719EBDFD56}" dt="2024-10-14T22:50:14.784" v="4598" actId="21"/>
          <ac:spMkLst>
            <pc:docMk/>
            <pc:sldMk cId="1895108163" sldId="320"/>
            <ac:spMk id="19" creationId="{496BF75C-915F-A90B-0D8C-4E7E2B6F0DB9}"/>
          </ac:spMkLst>
        </pc:sp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942349654" sldId="320"/>
        </pc:sldMkLst>
      </pc:sldChg>
      <pc:sldChg chg="addSp delSp modSp add mod ord">
        <pc:chgData name="Toby Donaldson" userId="2e6e5431-bb17-4c41-9985-d39c50d83c73" providerId="ADAL" clId="{11AE3950-EE88-4FA4-BEA5-7D719EBDFD56}" dt="2024-10-14T23:27:23.004" v="5415" actId="1076"/>
        <pc:sldMkLst>
          <pc:docMk/>
          <pc:sldMk cId="2563832036" sldId="321"/>
        </pc:sldMkLst>
        <pc:spChg chg="mod">
          <ac:chgData name="Toby Donaldson" userId="2e6e5431-bb17-4c41-9985-d39c50d83c73" providerId="ADAL" clId="{11AE3950-EE88-4FA4-BEA5-7D719EBDFD56}" dt="2024-10-14T22:56:05.674" v="4638" actId="14100"/>
          <ac:spMkLst>
            <pc:docMk/>
            <pc:sldMk cId="2563832036" sldId="321"/>
            <ac:spMk id="2" creationId="{9AC6328F-77FC-0CA1-4C1A-4504E791E326}"/>
          </ac:spMkLst>
        </pc:spChg>
        <pc:spChg chg="add del mod">
          <ac:chgData name="Toby Donaldson" userId="2e6e5431-bb17-4c41-9985-d39c50d83c73" providerId="ADAL" clId="{11AE3950-EE88-4FA4-BEA5-7D719EBDFD56}" dt="2024-10-14T22:58:38.740" v="4768" actId="21"/>
          <ac:spMkLst>
            <pc:docMk/>
            <pc:sldMk cId="2563832036" sldId="321"/>
            <ac:spMk id="3" creationId="{EFECFB4C-EA23-F519-8696-0EDC428CBFB5}"/>
          </ac:spMkLst>
        </pc:spChg>
        <pc:spChg chg="del mod">
          <ac:chgData name="Toby Donaldson" userId="2e6e5431-bb17-4c41-9985-d39c50d83c73" providerId="ADAL" clId="{11AE3950-EE88-4FA4-BEA5-7D719EBDFD56}" dt="2024-10-14T23:24:26.494" v="5387" actId="21"/>
          <ac:spMkLst>
            <pc:docMk/>
            <pc:sldMk cId="2563832036" sldId="321"/>
            <ac:spMk id="5" creationId="{59C06900-52A0-7BDD-B388-A2A132F04D3E}"/>
          </ac:spMkLst>
        </pc:spChg>
        <pc:spChg chg="add del mod">
          <ac:chgData name="Toby Donaldson" userId="2e6e5431-bb17-4c41-9985-d39c50d83c73" providerId="ADAL" clId="{11AE3950-EE88-4FA4-BEA5-7D719EBDFD56}" dt="2024-10-14T23:04:29.901" v="4915" actId="21"/>
          <ac:spMkLst>
            <pc:docMk/>
            <pc:sldMk cId="2563832036" sldId="321"/>
            <ac:spMk id="6" creationId="{3C58F8FC-2A9D-8412-ADB3-F0D065196F8A}"/>
          </ac:spMkLst>
        </pc:spChg>
        <pc:spChg chg="add del mod">
          <ac:chgData name="Toby Donaldson" userId="2e6e5431-bb17-4c41-9985-d39c50d83c73" providerId="ADAL" clId="{11AE3950-EE88-4FA4-BEA5-7D719EBDFD56}" dt="2024-10-14T23:04:33.669" v="4916" actId="21"/>
          <ac:spMkLst>
            <pc:docMk/>
            <pc:sldMk cId="2563832036" sldId="321"/>
            <ac:spMk id="7" creationId="{A3BF1A23-05F3-3725-8960-0A3C0A532AFB}"/>
          </ac:spMkLst>
        </pc:spChg>
        <pc:spChg chg="add mod">
          <ac:chgData name="Toby Donaldson" userId="2e6e5431-bb17-4c41-9985-d39c50d83c73" providerId="ADAL" clId="{11AE3950-EE88-4FA4-BEA5-7D719EBDFD56}" dt="2024-10-14T23:27:23.004" v="5415" actId="1076"/>
          <ac:spMkLst>
            <pc:docMk/>
            <pc:sldMk cId="2563832036" sldId="321"/>
            <ac:spMk id="8" creationId="{679FAD9F-9873-7EA8-55C4-DCE20F26D475}"/>
          </ac:spMkLst>
        </pc:spChg>
        <pc:spChg chg="add mod">
          <ac:chgData name="Toby Donaldson" userId="2e6e5431-bb17-4c41-9985-d39c50d83c73" providerId="ADAL" clId="{11AE3950-EE88-4FA4-BEA5-7D719EBDFD56}" dt="2024-10-14T23:24:22.349" v="5386"/>
          <ac:spMkLst>
            <pc:docMk/>
            <pc:sldMk cId="2563832036" sldId="321"/>
            <ac:spMk id="9" creationId="{BBBF3CA3-BE57-9FD2-381A-1FAC1110298F}"/>
          </ac:spMkLst>
        </pc:spChg>
        <pc:spChg chg="del">
          <ac:chgData name="Toby Donaldson" userId="2e6e5431-bb17-4c41-9985-d39c50d83c73" providerId="ADAL" clId="{11AE3950-EE88-4FA4-BEA5-7D719EBDFD56}" dt="2024-10-14T22:56:09.400" v="4639" actId="21"/>
          <ac:spMkLst>
            <pc:docMk/>
            <pc:sldMk cId="2563832036" sldId="321"/>
            <ac:spMk id="12" creationId="{08537882-2AAE-8CFE-1E88-C9A674080F60}"/>
          </ac:spMkLst>
        </pc:spChg>
        <pc:spChg chg="del">
          <ac:chgData name="Toby Donaldson" userId="2e6e5431-bb17-4c41-9985-d39c50d83c73" providerId="ADAL" clId="{11AE3950-EE88-4FA4-BEA5-7D719EBDFD56}" dt="2024-10-14T22:56:11.817" v="4640" actId="21"/>
          <ac:spMkLst>
            <pc:docMk/>
            <pc:sldMk cId="2563832036" sldId="321"/>
            <ac:spMk id="16" creationId="{4557F31F-3C10-BA50-A7D3-47F9946D7F0A}"/>
          </ac:spMkLst>
        </pc:spChg>
        <pc:spChg chg="del">
          <ac:chgData name="Toby Donaldson" userId="2e6e5431-bb17-4c41-9985-d39c50d83c73" providerId="ADAL" clId="{11AE3950-EE88-4FA4-BEA5-7D719EBDFD56}" dt="2024-10-14T22:56:11.817" v="4640" actId="21"/>
          <ac:spMkLst>
            <pc:docMk/>
            <pc:sldMk cId="2563832036" sldId="321"/>
            <ac:spMk id="18" creationId="{51848B0B-E6C5-BAA9-7719-F89EFC6F1898}"/>
          </ac:spMkLst>
        </pc:spChg>
        <pc:spChg chg="del">
          <ac:chgData name="Toby Donaldson" userId="2e6e5431-bb17-4c41-9985-d39c50d83c73" providerId="ADAL" clId="{11AE3950-EE88-4FA4-BEA5-7D719EBDFD56}" dt="2024-10-14T22:56:11.817" v="4640" actId="21"/>
          <ac:spMkLst>
            <pc:docMk/>
            <pc:sldMk cId="2563832036" sldId="321"/>
            <ac:spMk id="19" creationId="{9A6BE3DC-338C-6B0A-B23A-752530FC354B}"/>
          </ac:spMkLst>
        </pc:sp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803866199" sldId="321"/>
        </pc:sldMkLst>
      </pc:sldChg>
      <pc:sldChg chg="addSp delSp modSp add del mod">
        <pc:chgData name="Toby Donaldson" userId="2e6e5431-bb17-4c41-9985-d39c50d83c73" providerId="ADAL" clId="{11AE3950-EE88-4FA4-BEA5-7D719EBDFD56}" dt="2024-10-14T23:23:13.471" v="5349" actId="2696"/>
        <pc:sldMkLst>
          <pc:docMk/>
          <pc:sldMk cId="1530931363" sldId="322"/>
        </pc:sldMkLst>
        <pc:spChg chg="del mod">
          <ac:chgData name="Toby Donaldson" userId="2e6e5431-bb17-4c41-9985-d39c50d83c73" providerId="ADAL" clId="{11AE3950-EE88-4FA4-BEA5-7D719EBDFD56}" dt="2024-10-14T23:03:35.411" v="4901" actId="21"/>
          <ac:spMkLst>
            <pc:docMk/>
            <pc:sldMk cId="1530931363" sldId="322"/>
            <ac:spMk id="3" creationId="{7E81AF23-3F00-17E7-3D43-210008A5F7EC}"/>
          </ac:spMkLst>
        </pc:spChg>
        <pc:spChg chg="add mod">
          <ac:chgData name="Toby Donaldson" userId="2e6e5431-bb17-4c41-9985-d39c50d83c73" providerId="ADAL" clId="{11AE3950-EE88-4FA4-BEA5-7D719EBDFD56}" dt="2024-10-14T23:04:20.761" v="4912"/>
          <ac:spMkLst>
            <pc:docMk/>
            <pc:sldMk cId="1530931363" sldId="322"/>
            <ac:spMk id="6" creationId="{918DAF2D-14C6-E464-4DAA-5862DDF85C9D}"/>
          </ac:spMkLst>
        </pc:sp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735376480" sldId="322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878214079" sldId="323"/>
        </pc:sldMkLst>
      </pc:sldChg>
      <pc:sldChg chg="addSp delSp modSp add mod ord">
        <pc:chgData name="Toby Donaldson" userId="2e6e5431-bb17-4c41-9985-d39c50d83c73" providerId="ADAL" clId="{11AE3950-EE88-4FA4-BEA5-7D719EBDFD56}" dt="2024-10-14T23:26:16.077" v="5407" actId="21"/>
        <pc:sldMkLst>
          <pc:docMk/>
          <pc:sldMk cId="3974777796" sldId="323"/>
        </pc:sldMkLst>
        <pc:spChg chg="mod ord">
          <ac:chgData name="Toby Donaldson" userId="2e6e5431-bb17-4c41-9985-d39c50d83c73" providerId="ADAL" clId="{11AE3950-EE88-4FA4-BEA5-7D719EBDFD56}" dt="2024-10-14T23:13:30.379" v="5079" actId="1076"/>
          <ac:spMkLst>
            <pc:docMk/>
            <pc:sldMk cId="3974777796" sldId="323"/>
            <ac:spMk id="3" creationId="{E1AC5873-2689-3154-58E6-5E28FC63AD6E}"/>
          </ac:spMkLst>
        </pc:spChg>
        <pc:spChg chg="mod">
          <ac:chgData name="Toby Donaldson" userId="2e6e5431-bb17-4c41-9985-d39c50d83c73" providerId="ADAL" clId="{11AE3950-EE88-4FA4-BEA5-7D719EBDFD56}" dt="2024-10-14T23:13:33.119" v="5080" actId="1076"/>
          <ac:spMkLst>
            <pc:docMk/>
            <pc:sldMk cId="3974777796" sldId="323"/>
            <ac:spMk id="5" creationId="{8E0A4EBE-F961-AFDF-0130-6A94CB536948}"/>
          </ac:spMkLst>
        </pc:spChg>
        <pc:spChg chg="add mod ord">
          <ac:chgData name="Toby Donaldson" userId="2e6e5431-bb17-4c41-9985-d39c50d83c73" providerId="ADAL" clId="{11AE3950-EE88-4FA4-BEA5-7D719EBDFD56}" dt="2024-10-14T23:13:30.379" v="5079" actId="1076"/>
          <ac:spMkLst>
            <pc:docMk/>
            <pc:sldMk cId="3974777796" sldId="323"/>
            <ac:spMk id="6" creationId="{C5645484-954B-AB6F-49D5-0C3BDB25BF6B}"/>
          </ac:spMkLst>
        </pc:spChg>
        <pc:spChg chg="add del mod">
          <ac:chgData name="Toby Donaldson" userId="2e6e5431-bb17-4c41-9985-d39c50d83c73" providerId="ADAL" clId="{11AE3950-EE88-4FA4-BEA5-7D719EBDFD56}" dt="2024-10-14T23:03:25.487" v="4899" actId="21"/>
          <ac:spMkLst>
            <pc:docMk/>
            <pc:sldMk cId="3974777796" sldId="323"/>
            <ac:spMk id="7" creationId="{9F0D4AE0-B6A5-A37E-612D-1F86ABB66D08}"/>
          </ac:spMkLst>
        </pc:spChg>
        <pc:spChg chg="add mod">
          <ac:chgData name="Toby Donaldson" userId="2e6e5431-bb17-4c41-9985-d39c50d83c73" providerId="ADAL" clId="{11AE3950-EE88-4FA4-BEA5-7D719EBDFD56}" dt="2024-10-14T23:13:30.379" v="5079" actId="1076"/>
          <ac:spMkLst>
            <pc:docMk/>
            <pc:sldMk cId="3974777796" sldId="323"/>
            <ac:spMk id="8" creationId="{0BD8126C-A44E-04EE-AD62-AAE5E0EE5185}"/>
          </ac:spMkLst>
        </pc:spChg>
        <pc:spChg chg="add del mod">
          <ac:chgData name="Toby Donaldson" userId="2e6e5431-bb17-4c41-9985-d39c50d83c73" providerId="ADAL" clId="{11AE3950-EE88-4FA4-BEA5-7D719EBDFD56}" dt="2024-10-14T23:07:01.139" v="4935" actId="21"/>
          <ac:spMkLst>
            <pc:docMk/>
            <pc:sldMk cId="3974777796" sldId="323"/>
            <ac:spMk id="9" creationId="{9E3FEE3A-3E57-7B15-D832-BF2BA4A03337}"/>
          </ac:spMkLst>
        </pc:spChg>
        <pc:spChg chg="add mod">
          <ac:chgData name="Toby Donaldson" userId="2e6e5431-bb17-4c41-9985-d39c50d83c73" providerId="ADAL" clId="{11AE3950-EE88-4FA4-BEA5-7D719EBDFD56}" dt="2024-10-14T23:13:30.379" v="5079" actId="1076"/>
          <ac:spMkLst>
            <pc:docMk/>
            <pc:sldMk cId="3974777796" sldId="323"/>
            <ac:spMk id="10" creationId="{D01846B1-BFCA-863F-6CEA-320160D1B929}"/>
          </ac:spMkLst>
        </pc:spChg>
        <pc:spChg chg="add mod">
          <ac:chgData name="Toby Donaldson" userId="2e6e5431-bb17-4c41-9985-d39c50d83c73" providerId="ADAL" clId="{11AE3950-EE88-4FA4-BEA5-7D719EBDFD56}" dt="2024-10-14T23:13:30.379" v="5079" actId="1076"/>
          <ac:spMkLst>
            <pc:docMk/>
            <pc:sldMk cId="3974777796" sldId="323"/>
            <ac:spMk id="11" creationId="{894209B1-5F3E-16D5-2F93-AF302D823F89}"/>
          </ac:spMkLst>
        </pc:spChg>
        <pc:spChg chg="add mod">
          <ac:chgData name="Toby Donaldson" userId="2e6e5431-bb17-4c41-9985-d39c50d83c73" providerId="ADAL" clId="{11AE3950-EE88-4FA4-BEA5-7D719EBDFD56}" dt="2024-10-14T23:13:30.379" v="5079" actId="1076"/>
          <ac:spMkLst>
            <pc:docMk/>
            <pc:sldMk cId="3974777796" sldId="323"/>
            <ac:spMk id="12" creationId="{4595A9C4-2591-0897-43CA-EE25EEA416C7}"/>
          </ac:spMkLst>
        </pc:spChg>
        <pc:spChg chg="add mod">
          <ac:chgData name="Toby Donaldson" userId="2e6e5431-bb17-4c41-9985-d39c50d83c73" providerId="ADAL" clId="{11AE3950-EE88-4FA4-BEA5-7D719EBDFD56}" dt="2024-10-14T23:13:30.379" v="5079" actId="1076"/>
          <ac:spMkLst>
            <pc:docMk/>
            <pc:sldMk cId="3974777796" sldId="323"/>
            <ac:spMk id="13" creationId="{8F86CFA4-EDF2-C7F5-E82D-AA7B52D199DD}"/>
          </ac:spMkLst>
        </pc:spChg>
        <pc:spChg chg="add del mod">
          <ac:chgData name="Toby Donaldson" userId="2e6e5431-bb17-4c41-9985-d39c50d83c73" providerId="ADAL" clId="{11AE3950-EE88-4FA4-BEA5-7D719EBDFD56}" dt="2024-10-14T23:22:41.597" v="5347" actId="21"/>
          <ac:spMkLst>
            <pc:docMk/>
            <pc:sldMk cId="3974777796" sldId="323"/>
            <ac:spMk id="16" creationId="{F3383262-824A-4051-BF68-DD3F397A6543}"/>
          </ac:spMkLst>
        </pc:spChg>
        <pc:spChg chg="add del mod">
          <ac:chgData name="Toby Donaldson" userId="2e6e5431-bb17-4c41-9985-d39c50d83c73" providerId="ADAL" clId="{11AE3950-EE88-4FA4-BEA5-7D719EBDFD56}" dt="2024-10-14T23:26:16.077" v="5407" actId="21"/>
          <ac:spMkLst>
            <pc:docMk/>
            <pc:sldMk cId="3974777796" sldId="323"/>
            <ac:spMk id="17" creationId="{7E9A0118-5641-A651-CA78-A9992A1F0C6C}"/>
          </ac:spMkLst>
        </pc:spChg>
        <pc:spChg chg="add del mod">
          <ac:chgData name="Toby Donaldson" userId="2e6e5431-bb17-4c41-9985-d39c50d83c73" providerId="ADAL" clId="{11AE3950-EE88-4FA4-BEA5-7D719EBDFD56}" dt="2024-10-14T23:19:27.162" v="5277" actId="21"/>
          <ac:spMkLst>
            <pc:docMk/>
            <pc:sldMk cId="3974777796" sldId="323"/>
            <ac:spMk id="20" creationId="{767BA1D9-D3FF-7063-97B7-F29557D41FAD}"/>
          </ac:spMkLst>
        </pc:spChg>
        <pc:spChg chg="add del mod">
          <ac:chgData name="Toby Donaldson" userId="2e6e5431-bb17-4c41-9985-d39c50d83c73" providerId="ADAL" clId="{11AE3950-EE88-4FA4-BEA5-7D719EBDFD56}" dt="2024-10-14T23:15:35.573" v="5190" actId="21"/>
          <ac:spMkLst>
            <pc:docMk/>
            <pc:sldMk cId="3974777796" sldId="323"/>
            <ac:spMk id="21" creationId="{BDC5BDE6-630A-1732-5B03-C1FC053E667F}"/>
          </ac:spMkLst>
        </pc:spChg>
        <pc:spChg chg="add del mod">
          <ac:chgData name="Toby Donaldson" userId="2e6e5431-bb17-4c41-9985-d39c50d83c73" providerId="ADAL" clId="{11AE3950-EE88-4FA4-BEA5-7D719EBDFD56}" dt="2024-10-14T23:19:27.162" v="5277" actId="21"/>
          <ac:spMkLst>
            <pc:docMk/>
            <pc:sldMk cId="3974777796" sldId="323"/>
            <ac:spMk id="22" creationId="{ED5AA661-62E2-124F-013E-4C2D74085797}"/>
          </ac:spMkLst>
        </pc:spChg>
        <pc:spChg chg="add del mod">
          <ac:chgData name="Toby Donaldson" userId="2e6e5431-bb17-4c41-9985-d39c50d83c73" providerId="ADAL" clId="{11AE3950-EE88-4FA4-BEA5-7D719EBDFD56}" dt="2024-10-14T23:26:08.920" v="5405" actId="21"/>
          <ac:spMkLst>
            <pc:docMk/>
            <pc:sldMk cId="3974777796" sldId="323"/>
            <ac:spMk id="23" creationId="{25A63FD1-AD40-089E-53A2-0751F42D23FD}"/>
          </ac:spMkLst>
        </pc:spChg>
        <pc:spChg chg="add del mod">
          <ac:chgData name="Toby Donaldson" userId="2e6e5431-bb17-4c41-9985-d39c50d83c73" providerId="ADAL" clId="{11AE3950-EE88-4FA4-BEA5-7D719EBDFD56}" dt="2024-10-14T23:26:08.920" v="5405" actId="21"/>
          <ac:spMkLst>
            <pc:docMk/>
            <pc:sldMk cId="3974777796" sldId="323"/>
            <ac:spMk id="24" creationId="{C2C7C735-7414-FBEA-B77D-52419A66A0B2}"/>
          </ac:spMkLst>
        </pc:spChg>
        <pc:spChg chg="add del mod">
          <ac:chgData name="Toby Donaldson" userId="2e6e5431-bb17-4c41-9985-d39c50d83c73" providerId="ADAL" clId="{11AE3950-EE88-4FA4-BEA5-7D719EBDFD56}" dt="2024-10-14T23:26:08.920" v="5405" actId="21"/>
          <ac:spMkLst>
            <pc:docMk/>
            <pc:sldMk cId="3974777796" sldId="323"/>
            <ac:spMk id="25" creationId="{747F2230-A293-85F5-3AE2-F5AB83912EFA}"/>
          </ac:spMkLst>
        </pc:spChg>
        <pc:cxnChg chg="add del mod">
          <ac:chgData name="Toby Donaldson" userId="2e6e5431-bb17-4c41-9985-d39c50d83c73" providerId="ADAL" clId="{11AE3950-EE88-4FA4-BEA5-7D719EBDFD56}" dt="2024-10-14T23:26:11.098" v="5406" actId="21"/>
          <ac:cxnSpMkLst>
            <pc:docMk/>
            <pc:sldMk cId="3974777796" sldId="323"/>
            <ac:cxnSpMk id="15" creationId="{0900783A-DAAE-F1B0-A629-AB441FF75C78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212215102" sldId="324"/>
        </pc:sldMkLst>
      </pc:sldChg>
      <pc:sldChg chg="addSp delSp modSp add mod">
        <pc:chgData name="Toby Donaldson" userId="2e6e5431-bb17-4c41-9985-d39c50d83c73" providerId="ADAL" clId="{11AE3950-EE88-4FA4-BEA5-7D719EBDFD56}" dt="2024-10-15T06:20:18.929" v="10482"/>
        <pc:sldMkLst>
          <pc:docMk/>
          <pc:sldMk cId="4013562658" sldId="324"/>
        </pc:sldMkLst>
        <pc:spChg chg="add mod">
          <ac:chgData name="Toby Donaldson" userId="2e6e5431-bb17-4c41-9985-d39c50d83c73" providerId="ADAL" clId="{11AE3950-EE88-4FA4-BEA5-7D719EBDFD56}" dt="2024-10-14T23:20:08.732" v="5285" actId="14100"/>
          <ac:spMkLst>
            <pc:docMk/>
            <pc:sldMk cId="4013562658" sldId="324"/>
            <ac:spMk id="7" creationId="{40F29384-6526-45CC-B01D-2ED5AC86F97B}"/>
          </ac:spMkLst>
        </pc:spChg>
        <pc:spChg chg="add mod">
          <ac:chgData name="Toby Donaldson" userId="2e6e5431-bb17-4c41-9985-d39c50d83c73" providerId="ADAL" clId="{11AE3950-EE88-4FA4-BEA5-7D719EBDFD56}" dt="2024-10-14T23:20:13.347" v="5286" actId="1076"/>
          <ac:spMkLst>
            <pc:docMk/>
            <pc:sldMk cId="4013562658" sldId="324"/>
            <ac:spMk id="9" creationId="{1004564D-D299-70AA-EBE8-027A1C7FDDF2}"/>
          </ac:spMkLst>
        </pc:spChg>
        <pc:spChg chg="add mod">
          <ac:chgData name="Toby Donaldson" userId="2e6e5431-bb17-4c41-9985-d39c50d83c73" providerId="ADAL" clId="{11AE3950-EE88-4FA4-BEA5-7D719EBDFD56}" dt="2024-10-14T23:19:04.248" v="5270" actId="14100"/>
          <ac:spMkLst>
            <pc:docMk/>
            <pc:sldMk cId="4013562658" sldId="324"/>
            <ac:spMk id="14" creationId="{5BBAF4BD-D6F9-6AEF-DD79-E11B43088092}"/>
          </ac:spMkLst>
        </pc:spChg>
        <pc:spChg chg="mod">
          <ac:chgData name="Toby Donaldson" userId="2e6e5431-bb17-4c41-9985-d39c50d83c73" providerId="ADAL" clId="{11AE3950-EE88-4FA4-BEA5-7D719EBDFD56}" dt="2024-10-14T23:19:52.201" v="5280" actId="14100"/>
          <ac:spMkLst>
            <pc:docMk/>
            <pc:sldMk cId="4013562658" sldId="324"/>
            <ac:spMk id="16" creationId="{75CE0ABF-87BB-F0A7-C874-2CD5136D0302}"/>
          </ac:spMkLst>
        </pc:spChg>
        <pc:spChg chg="add del mod">
          <ac:chgData name="Toby Donaldson" userId="2e6e5431-bb17-4c41-9985-d39c50d83c73" providerId="ADAL" clId="{11AE3950-EE88-4FA4-BEA5-7D719EBDFD56}" dt="2024-10-15T06:20:12.556" v="10481" actId="21"/>
          <ac:spMkLst>
            <pc:docMk/>
            <pc:sldMk cId="4013562658" sldId="324"/>
            <ac:spMk id="18" creationId="{FCBF0BEE-EB69-4D91-A3E2-1DD1678002D0}"/>
          </ac:spMkLst>
        </pc:spChg>
        <pc:spChg chg="add mod">
          <ac:chgData name="Toby Donaldson" userId="2e6e5431-bb17-4c41-9985-d39c50d83c73" providerId="ADAL" clId="{11AE3950-EE88-4FA4-BEA5-7D719EBDFD56}" dt="2024-10-14T23:22:15.392" v="5346" actId="208"/>
          <ac:spMkLst>
            <pc:docMk/>
            <pc:sldMk cId="4013562658" sldId="324"/>
            <ac:spMk id="19" creationId="{59427745-1BD4-913C-5B6E-B3EC37ECE121}"/>
          </ac:spMkLst>
        </pc:spChg>
        <pc:spChg chg="del">
          <ac:chgData name="Toby Donaldson" userId="2e6e5431-bb17-4c41-9985-d39c50d83c73" providerId="ADAL" clId="{11AE3950-EE88-4FA4-BEA5-7D719EBDFD56}" dt="2024-10-14T23:16:43.781" v="5195" actId="21"/>
          <ac:spMkLst>
            <pc:docMk/>
            <pc:sldMk cId="4013562658" sldId="324"/>
            <ac:spMk id="20" creationId="{E0D88A1A-75B4-50E6-5AC7-42000D3E99C0}"/>
          </ac:spMkLst>
        </pc:spChg>
        <pc:spChg chg="add del mod">
          <ac:chgData name="Toby Donaldson" userId="2e6e5431-bb17-4c41-9985-d39c50d83c73" providerId="ADAL" clId="{11AE3950-EE88-4FA4-BEA5-7D719EBDFD56}" dt="2024-10-14T23:28:21.129" v="5445" actId="21"/>
          <ac:spMkLst>
            <pc:docMk/>
            <pc:sldMk cId="4013562658" sldId="324"/>
            <ac:spMk id="21" creationId="{29CB2897-23EE-EEB8-DAEC-3A1A6EDA094E}"/>
          </ac:spMkLst>
        </pc:spChg>
        <pc:spChg chg="del">
          <ac:chgData name="Toby Donaldson" userId="2e6e5431-bb17-4c41-9985-d39c50d83c73" providerId="ADAL" clId="{11AE3950-EE88-4FA4-BEA5-7D719EBDFD56}" dt="2024-10-14T23:16:43.781" v="5195" actId="21"/>
          <ac:spMkLst>
            <pc:docMk/>
            <pc:sldMk cId="4013562658" sldId="324"/>
            <ac:spMk id="22" creationId="{B2977E79-C294-53F8-398E-748315CD84A8}"/>
          </ac:spMkLst>
        </pc:spChg>
        <pc:spChg chg="add mod">
          <ac:chgData name="Toby Donaldson" userId="2e6e5431-bb17-4c41-9985-d39c50d83c73" providerId="ADAL" clId="{11AE3950-EE88-4FA4-BEA5-7D719EBDFD56}" dt="2024-10-15T06:20:18.929" v="10482"/>
          <ac:spMkLst>
            <pc:docMk/>
            <pc:sldMk cId="4013562658" sldId="324"/>
            <ac:spMk id="23" creationId="{1693FF3E-80AE-0E9A-5DBB-FDA03BF8EFE9}"/>
          </ac:spMkLst>
        </pc:spChg>
      </pc:sldChg>
      <pc:sldChg chg="addSp delSp add mod">
        <pc:chgData name="Toby Donaldson" userId="2e6e5431-bb17-4c41-9985-d39c50d83c73" providerId="ADAL" clId="{11AE3950-EE88-4FA4-BEA5-7D719EBDFD56}" dt="2024-10-14T23:25:23.690" v="5397" actId="21"/>
        <pc:sldMkLst>
          <pc:docMk/>
          <pc:sldMk cId="3067165854" sldId="325"/>
        </pc:sldMkLst>
        <pc:spChg chg="del">
          <ac:chgData name="Toby Donaldson" userId="2e6e5431-bb17-4c41-9985-d39c50d83c73" providerId="ADAL" clId="{11AE3950-EE88-4FA4-BEA5-7D719EBDFD56}" dt="2024-10-14T23:25:23.690" v="5397" actId="21"/>
          <ac:spMkLst>
            <pc:docMk/>
            <pc:sldMk cId="3067165854" sldId="325"/>
            <ac:spMk id="6" creationId="{7BF42EB1-50FA-2D32-B710-5311263086DE}"/>
          </ac:spMkLst>
        </pc:spChg>
        <pc:spChg chg="del">
          <ac:chgData name="Toby Donaldson" userId="2e6e5431-bb17-4c41-9985-d39c50d83c73" providerId="ADAL" clId="{11AE3950-EE88-4FA4-BEA5-7D719EBDFD56}" dt="2024-10-14T23:25:06.725" v="5395" actId="21"/>
          <ac:spMkLst>
            <pc:docMk/>
            <pc:sldMk cId="3067165854" sldId="325"/>
            <ac:spMk id="8" creationId="{C0660C83-D652-407E-8F93-7B5334349E6F}"/>
          </ac:spMkLst>
        </pc:spChg>
        <pc:spChg chg="del">
          <ac:chgData name="Toby Donaldson" userId="2e6e5431-bb17-4c41-9985-d39c50d83c73" providerId="ADAL" clId="{11AE3950-EE88-4FA4-BEA5-7D719EBDFD56}" dt="2024-10-14T23:25:06.725" v="5395" actId="21"/>
          <ac:spMkLst>
            <pc:docMk/>
            <pc:sldMk cId="3067165854" sldId="325"/>
            <ac:spMk id="10" creationId="{D650EAF6-7807-EE3B-402D-C17B71C7FB84}"/>
          </ac:spMkLst>
        </pc:spChg>
        <pc:spChg chg="del">
          <ac:chgData name="Toby Donaldson" userId="2e6e5431-bb17-4c41-9985-d39c50d83c73" providerId="ADAL" clId="{11AE3950-EE88-4FA4-BEA5-7D719EBDFD56}" dt="2024-10-14T23:25:06.725" v="5395" actId="21"/>
          <ac:spMkLst>
            <pc:docMk/>
            <pc:sldMk cId="3067165854" sldId="325"/>
            <ac:spMk id="11" creationId="{111622DE-DBD0-9DED-33CF-7308E1B1F021}"/>
          </ac:spMkLst>
        </pc:spChg>
        <pc:spChg chg="del">
          <ac:chgData name="Toby Donaldson" userId="2e6e5431-bb17-4c41-9985-d39c50d83c73" providerId="ADAL" clId="{11AE3950-EE88-4FA4-BEA5-7D719EBDFD56}" dt="2024-10-14T23:25:06.725" v="5395" actId="21"/>
          <ac:spMkLst>
            <pc:docMk/>
            <pc:sldMk cId="3067165854" sldId="325"/>
            <ac:spMk id="12" creationId="{FAF4C9C4-46BC-EEA0-128B-EF34C7D04D2E}"/>
          </ac:spMkLst>
        </pc:spChg>
        <pc:spChg chg="del">
          <ac:chgData name="Toby Donaldson" userId="2e6e5431-bb17-4c41-9985-d39c50d83c73" providerId="ADAL" clId="{11AE3950-EE88-4FA4-BEA5-7D719EBDFD56}" dt="2024-10-14T23:25:06.725" v="5395" actId="21"/>
          <ac:spMkLst>
            <pc:docMk/>
            <pc:sldMk cId="3067165854" sldId="325"/>
            <ac:spMk id="13" creationId="{CE74F2D2-E39E-C9F3-7CAE-05172F412B8C}"/>
          </ac:spMkLst>
        </pc:spChg>
        <pc:spChg chg="del">
          <ac:chgData name="Toby Donaldson" userId="2e6e5431-bb17-4c41-9985-d39c50d83c73" providerId="ADAL" clId="{11AE3950-EE88-4FA4-BEA5-7D719EBDFD56}" dt="2024-10-14T23:24:55.851" v="5394" actId="21"/>
          <ac:spMkLst>
            <pc:docMk/>
            <pc:sldMk cId="3067165854" sldId="325"/>
            <ac:spMk id="17" creationId="{1BEC1E26-2DD9-36F1-FFA6-AB0B029A417C}"/>
          </ac:spMkLst>
        </pc:spChg>
        <pc:spChg chg="add del">
          <ac:chgData name="Toby Donaldson" userId="2e6e5431-bb17-4c41-9985-d39c50d83c73" providerId="ADAL" clId="{11AE3950-EE88-4FA4-BEA5-7D719EBDFD56}" dt="2024-10-14T23:24:50.594" v="5392" actId="21"/>
          <ac:spMkLst>
            <pc:docMk/>
            <pc:sldMk cId="3067165854" sldId="325"/>
            <ac:spMk id="23" creationId="{F14B580F-09B8-3FFD-2F49-8A23CEBFF946}"/>
          </ac:spMkLst>
        </pc:spChg>
        <pc:spChg chg="add del">
          <ac:chgData name="Toby Donaldson" userId="2e6e5431-bb17-4c41-9985-d39c50d83c73" providerId="ADAL" clId="{11AE3950-EE88-4FA4-BEA5-7D719EBDFD56}" dt="2024-10-14T23:24:50.594" v="5392" actId="21"/>
          <ac:spMkLst>
            <pc:docMk/>
            <pc:sldMk cId="3067165854" sldId="325"/>
            <ac:spMk id="24" creationId="{3375BF06-1FCF-214F-9163-1C5C93A3A715}"/>
          </ac:spMkLst>
        </pc:spChg>
        <pc:spChg chg="add del">
          <ac:chgData name="Toby Donaldson" userId="2e6e5431-bb17-4c41-9985-d39c50d83c73" providerId="ADAL" clId="{11AE3950-EE88-4FA4-BEA5-7D719EBDFD56}" dt="2024-10-14T23:24:50.594" v="5392" actId="21"/>
          <ac:spMkLst>
            <pc:docMk/>
            <pc:sldMk cId="3067165854" sldId="325"/>
            <ac:spMk id="25" creationId="{AF758DAD-6879-795E-D2A5-F3E700EC414B}"/>
          </ac:spMkLst>
        </pc:spChg>
        <pc:cxnChg chg="del">
          <ac:chgData name="Toby Donaldson" userId="2e6e5431-bb17-4c41-9985-d39c50d83c73" providerId="ADAL" clId="{11AE3950-EE88-4FA4-BEA5-7D719EBDFD56}" dt="2024-10-14T23:24:52.395" v="5393" actId="21"/>
          <ac:cxnSpMkLst>
            <pc:docMk/>
            <pc:sldMk cId="3067165854" sldId="325"/>
            <ac:cxnSpMk id="15" creationId="{83694C4B-DAB1-E3D7-E3BD-A8CBEF7E23A4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902963989" sldId="325"/>
        </pc:sldMkLst>
      </pc:sldChg>
      <pc:sldChg chg="modSp add mod">
        <pc:chgData name="Toby Donaldson" userId="2e6e5431-bb17-4c41-9985-d39c50d83c73" providerId="ADAL" clId="{11AE3950-EE88-4FA4-BEA5-7D719EBDFD56}" dt="2024-10-14T23:25:48.404" v="5403" actId="20577"/>
        <pc:sldMkLst>
          <pc:docMk/>
          <pc:sldMk cId="2242930591" sldId="326"/>
        </pc:sldMkLst>
        <pc:spChg chg="mod">
          <ac:chgData name="Toby Donaldson" userId="2e6e5431-bb17-4c41-9985-d39c50d83c73" providerId="ADAL" clId="{11AE3950-EE88-4FA4-BEA5-7D719EBDFD56}" dt="2024-10-14T23:25:48.404" v="5403" actId="20577"/>
          <ac:spMkLst>
            <pc:docMk/>
            <pc:sldMk cId="2242930591" sldId="326"/>
            <ac:spMk id="6" creationId="{9091DF2F-F7CB-EFF6-0CB9-D6D68879CA0A}"/>
          </ac:spMkLst>
        </pc:sp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995934686" sldId="326"/>
        </pc:sldMkLst>
      </pc:sldChg>
      <pc:sldChg chg="delSp add mod">
        <pc:chgData name="Toby Donaldson" userId="2e6e5431-bb17-4c41-9985-d39c50d83c73" providerId="ADAL" clId="{11AE3950-EE88-4FA4-BEA5-7D719EBDFD56}" dt="2024-10-14T23:26:34.068" v="5409" actId="21"/>
        <pc:sldMkLst>
          <pc:docMk/>
          <pc:sldMk cId="3331386130" sldId="327"/>
        </pc:sldMkLst>
        <pc:spChg chg="del">
          <ac:chgData name="Toby Donaldson" userId="2e6e5431-bb17-4c41-9985-d39c50d83c73" providerId="ADAL" clId="{11AE3950-EE88-4FA4-BEA5-7D719EBDFD56}" dt="2024-10-14T23:26:34.068" v="5409" actId="21"/>
          <ac:spMkLst>
            <pc:docMk/>
            <pc:sldMk cId="3331386130" sldId="327"/>
            <ac:spMk id="23" creationId="{DA83F5AB-4CE5-3A71-4E04-A6FC65533316}"/>
          </ac:spMkLst>
        </pc:spChg>
        <pc:spChg chg="del">
          <ac:chgData name="Toby Donaldson" userId="2e6e5431-bb17-4c41-9985-d39c50d83c73" providerId="ADAL" clId="{11AE3950-EE88-4FA4-BEA5-7D719EBDFD56}" dt="2024-10-14T23:26:34.068" v="5409" actId="21"/>
          <ac:spMkLst>
            <pc:docMk/>
            <pc:sldMk cId="3331386130" sldId="327"/>
            <ac:spMk id="24" creationId="{45F1BABC-A0C8-849D-96C9-89ECD3A7967F}"/>
          </ac:spMkLst>
        </pc:sp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331836019" sldId="327"/>
        </pc:sldMkLst>
      </pc:sldChg>
      <pc:sldChg chg="modSp add mod">
        <pc:chgData name="Toby Donaldson" userId="2e6e5431-bb17-4c41-9985-d39c50d83c73" providerId="ADAL" clId="{11AE3950-EE88-4FA4-BEA5-7D719EBDFD56}" dt="2024-10-15T06:19:57.745" v="10480" actId="14100"/>
        <pc:sldMkLst>
          <pc:docMk/>
          <pc:sldMk cId="2474395922" sldId="328"/>
        </pc:sldMkLst>
        <pc:spChg chg="mod">
          <ac:chgData name="Toby Donaldson" userId="2e6e5431-bb17-4c41-9985-d39c50d83c73" providerId="ADAL" clId="{11AE3950-EE88-4FA4-BEA5-7D719EBDFD56}" dt="2024-10-15T06:19:57.745" v="10480" actId="14100"/>
          <ac:spMkLst>
            <pc:docMk/>
            <pc:sldMk cId="2474395922" sldId="328"/>
            <ac:spMk id="24" creationId="{45557A28-8310-3FE6-DD2F-CE09CDC524B5}"/>
          </ac:spMkLst>
        </pc:sp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488065849" sldId="328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059733870" sldId="329"/>
        </pc:sldMkLst>
      </pc:sldChg>
      <pc:sldChg chg="addSp delSp modSp add mod ord">
        <pc:chgData name="Toby Donaldson" userId="2e6e5431-bb17-4c41-9985-d39c50d83c73" providerId="ADAL" clId="{11AE3950-EE88-4FA4-BEA5-7D719EBDFD56}" dt="2024-10-14T23:31:44.088" v="5638" actId="207"/>
        <pc:sldMkLst>
          <pc:docMk/>
          <pc:sldMk cId="3329072067" sldId="329"/>
        </pc:sldMkLst>
        <pc:spChg chg="add mod">
          <ac:chgData name="Toby Donaldson" userId="2e6e5431-bb17-4c41-9985-d39c50d83c73" providerId="ADAL" clId="{11AE3950-EE88-4FA4-BEA5-7D719EBDFD56}" dt="2024-10-14T23:31:44.088" v="5638" actId="207"/>
          <ac:spMkLst>
            <pc:docMk/>
            <pc:sldMk cId="3329072067" sldId="329"/>
            <ac:spMk id="3" creationId="{CE09D821-98EB-F14F-F88C-A644AC2E3DAD}"/>
          </ac:spMkLst>
        </pc:spChg>
        <pc:spChg chg="add del mod">
          <ac:chgData name="Toby Donaldson" userId="2e6e5431-bb17-4c41-9985-d39c50d83c73" providerId="ADAL" clId="{11AE3950-EE88-4FA4-BEA5-7D719EBDFD56}" dt="2024-10-14T23:29:37.419" v="5533" actId="21"/>
          <ac:spMkLst>
            <pc:docMk/>
            <pc:sldMk cId="3329072067" sldId="329"/>
            <ac:spMk id="5" creationId="{280830F4-92A8-33D2-76EB-02CA571DF849}"/>
          </ac:spMkLst>
        </pc:spChg>
        <pc:spChg chg="add mod">
          <ac:chgData name="Toby Donaldson" userId="2e6e5431-bb17-4c41-9985-d39c50d83c73" providerId="ADAL" clId="{11AE3950-EE88-4FA4-BEA5-7D719EBDFD56}" dt="2024-10-14T23:30:16.292" v="5548" actId="14100"/>
          <ac:spMkLst>
            <pc:docMk/>
            <pc:sldMk cId="3329072067" sldId="329"/>
            <ac:spMk id="6" creationId="{226EF9CA-553E-235C-B00B-BE3003A00D43}"/>
          </ac:spMkLst>
        </pc:spChg>
        <pc:spChg chg="add del mod">
          <ac:chgData name="Toby Donaldson" userId="2e6e5431-bb17-4c41-9985-d39c50d83c73" providerId="ADAL" clId="{11AE3950-EE88-4FA4-BEA5-7D719EBDFD56}" dt="2024-10-14T23:30:20.513" v="5549" actId="21"/>
          <ac:spMkLst>
            <pc:docMk/>
            <pc:sldMk cId="3329072067" sldId="329"/>
            <ac:spMk id="15" creationId="{2D7285E4-945C-D8D9-49A1-446019A88E9A}"/>
          </ac:spMkLst>
        </pc:spChg>
        <pc:spChg chg="add del mod">
          <ac:chgData name="Toby Donaldson" userId="2e6e5431-bb17-4c41-9985-d39c50d83c73" providerId="ADAL" clId="{11AE3950-EE88-4FA4-BEA5-7D719EBDFD56}" dt="2024-10-14T23:30:24.721" v="5551" actId="21"/>
          <ac:spMkLst>
            <pc:docMk/>
            <pc:sldMk cId="3329072067" sldId="329"/>
            <ac:spMk id="19" creationId="{2D7285E4-945C-D8D9-49A1-446019A88E9A}"/>
          </ac:spMkLst>
        </pc:spChg>
        <pc:spChg chg="add mod">
          <ac:chgData name="Toby Donaldson" userId="2e6e5431-bb17-4c41-9985-d39c50d83c73" providerId="ADAL" clId="{11AE3950-EE88-4FA4-BEA5-7D719EBDFD56}" dt="2024-10-14T23:31:11.124" v="5634" actId="1076"/>
          <ac:spMkLst>
            <pc:docMk/>
            <pc:sldMk cId="3329072067" sldId="329"/>
            <ac:spMk id="20" creationId="{D39E8B44-67E4-DEC9-1C92-CAF972E49455}"/>
          </ac:spMkLst>
        </pc:spChg>
        <pc:spChg chg="add mod">
          <ac:chgData name="Toby Donaldson" userId="2e6e5431-bb17-4c41-9985-d39c50d83c73" providerId="ADAL" clId="{11AE3950-EE88-4FA4-BEA5-7D719EBDFD56}" dt="2024-10-14T23:28:38.308" v="5450" actId="1076"/>
          <ac:spMkLst>
            <pc:docMk/>
            <pc:sldMk cId="3329072067" sldId="329"/>
            <ac:spMk id="21" creationId="{29CB2897-23EE-EEB8-DAEC-3A1A6EDA094E}"/>
          </ac:spMkLst>
        </pc:spChg>
        <pc:spChg chg="add mod">
          <ac:chgData name="Toby Donaldson" userId="2e6e5431-bb17-4c41-9985-d39c50d83c73" providerId="ADAL" clId="{11AE3950-EE88-4FA4-BEA5-7D719EBDFD56}" dt="2024-10-14T23:31:22.518" v="5637" actId="1076"/>
          <ac:spMkLst>
            <pc:docMk/>
            <pc:sldMk cId="3329072067" sldId="329"/>
            <ac:spMk id="22" creationId="{23220DAF-6C7B-C71A-8DCF-43463F447EE0}"/>
          </ac:spMkLst>
        </pc:spChg>
        <pc:cxnChg chg="add mod">
          <ac:chgData name="Toby Donaldson" userId="2e6e5431-bb17-4c41-9985-d39c50d83c73" providerId="ADAL" clId="{11AE3950-EE88-4FA4-BEA5-7D719EBDFD56}" dt="2024-10-14T23:30:16.292" v="5548" actId="14100"/>
          <ac:cxnSpMkLst>
            <pc:docMk/>
            <pc:sldMk cId="3329072067" sldId="329"/>
            <ac:cxnSpMk id="10" creationId="{20C15C8C-76AF-C8D6-A28D-F477CBBDC6E1}"/>
          </ac:cxnSpMkLst>
        </pc:cxnChg>
        <pc:cxnChg chg="add mod">
          <ac:chgData name="Toby Donaldson" userId="2e6e5431-bb17-4c41-9985-d39c50d83c73" providerId="ADAL" clId="{11AE3950-EE88-4FA4-BEA5-7D719EBDFD56}" dt="2024-10-14T23:30:16.292" v="5548" actId="14100"/>
          <ac:cxnSpMkLst>
            <pc:docMk/>
            <pc:sldMk cId="3329072067" sldId="329"/>
            <ac:cxnSpMk id="12" creationId="{3B9AFD92-D1BF-D870-926A-FE24D6B85DB0}"/>
          </ac:cxnSpMkLst>
        </pc:cxnChg>
        <pc:cxnChg chg="add mod">
          <ac:chgData name="Toby Donaldson" userId="2e6e5431-bb17-4c41-9985-d39c50d83c73" providerId="ADAL" clId="{11AE3950-EE88-4FA4-BEA5-7D719EBDFD56}" dt="2024-10-14T23:30:16.292" v="5548" actId="14100"/>
          <ac:cxnSpMkLst>
            <pc:docMk/>
            <pc:sldMk cId="3329072067" sldId="329"/>
            <ac:cxnSpMk id="14" creationId="{955584B7-C5B8-E8C0-CCFB-FBD00648B67C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454781990" sldId="330"/>
        </pc:sldMkLst>
      </pc:sldChg>
      <pc:sldChg chg="addSp delSp modSp add mod">
        <pc:chgData name="Toby Donaldson" userId="2e6e5431-bb17-4c41-9985-d39c50d83c73" providerId="ADAL" clId="{11AE3950-EE88-4FA4-BEA5-7D719EBDFD56}" dt="2024-10-15T06:21:17.784" v="10483" actId="20577"/>
        <pc:sldMkLst>
          <pc:docMk/>
          <pc:sldMk cId="3093665967" sldId="330"/>
        </pc:sldMkLst>
        <pc:spChg chg="mod">
          <ac:chgData name="Toby Donaldson" userId="2e6e5431-bb17-4c41-9985-d39c50d83c73" providerId="ADAL" clId="{11AE3950-EE88-4FA4-BEA5-7D719EBDFD56}" dt="2024-10-14T23:33:00.269" v="5737" actId="208"/>
          <ac:spMkLst>
            <pc:docMk/>
            <pc:sldMk cId="3093665967" sldId="330"/>
            <ac:spMk id="3" creationId="{979CE562-3CC3-9743-4862-FC06E92539A5}"/>
          </ac:spMkLst>
        </pc:spChg>
        <pc:spChg chg="add del mod">
          <ac:chgData name="Toby Donaldson" userId="2e6e5431-bb17-4c41-9985-d39c50d83c73" providerId="ADAL" clId="{11AE3950-EE88-4FA4-BEA5-7D719EBDFD56}" dt="2024-10-14T23:36:24.916" v="5907" actId="21"/>
          <ac:spMkLst>
            <pc:docMk/>
            <pc:sldMk cId="3093665967" sldId="330"/>
            <ac:spMk id="5" creationId="{F0F88962-4C21-B888-67C4-82CFED04BA1F}"/>
          </ac:spMkLst>
        </pc:spChg>
        <pc:spChg chg="del">
          <ac:chgData name="Toby Donaldson" userId="2e6e5431-bb17-4c41-9985-d39c50d83c73" providerId="ADAL" clId="{11AE3950-EE88-4FA4-BEA5-7D719EBDFD56}" dt="2024-10-14T23:32:43.767" v="5734" actId="21"/>
          <ac:spMkLst>
            <pc:docMk/>
            <pc:sldMk cId="3093665967" sldId="330"/>
            <ac:spMk id="6" creationId="{D6A124A9-5DCA-B1CE-4CE3-1A1EA85436D0}"/>
          </ac:spMkLst>
        </pc:spChg>
        <pc:spChg chg="add del mod">
          <ac:chgData name="Toby Donaldson" userId="2e6e5431-bb17-4c41-9985-d39c50d83c73" providerId="ADAL" clId="{11AE3950-EE88-4FA4-BEA5-7D719EBDFD56}" dt="2024-10-14T23:55:07.284" v="6533" actId="21"/>
          <ac:spMkLst>
            <pc:docMk/>
            <pc:sldMk cId="3093665967" sldId="330"/>
            <ac:spMk id="7" creationId="{55F6CA84-B377-BBA3-5143-633CFDA9BA8C}"/>
          </ac:spMkLst>
        </pc:spChg>
        <pc:spChg chg="add mod">
          <ac:chgData name="Toby Donaldson" userId="2e6e5431-bb17-4c41-9985-d39c50d83c73" providerId="ADAL" clId="{11AE3950-EE88-4FA4-BEA5-7D719EBDFD56}" dt="2024-10-15T06:21:17.784" v="10483" actId="20577"/>
          <ac:spMkLst>
            <pc:docMk/>
            <pc:sldMk cId="3093665967" sldId="330"/>
            <ac:spMk id="11" creationId="{1A85ADF9-21CB-05FE-E81B-FA41E211D78F}"/>
          </ac:spMkLst>
        </pc:spChg>
        <pc:spChg chg="mod">
          <ac:chgData name="Toby Donaldson" userId="2e6e5431-bb17-4c41-9985-d39c50d83c73" providerId="ADAL" clId="{11AE3950-EE88-4FA4-BEA5-7D719EBDFD56}" dt="2024-10-14T23:55:49.797" v="6640" actId="113"/>
          <ac:spMkLst>
            <pc:docMk/>
            <pc:sldMk cId="3093665967" sldId="330"/>
            <ac:spMk id="20" creationId="{05D29CE1-C948-FFC1-842D-E9455419086F}"/>
          </ac:spMkLst>
        </pc:spChg>
        <pc:spChg chg="mod">
          <ac:chgData name="Toby Donaldson" userId="2e6e5431-bb17-4c41-9985-d39c50d83c73" providerId="ADAL" clId="{11AE3950-EE88-4FA4-BEA5-7D719EBDFD56}" dt="2024-10-14T23:33:14.913" v="5740" actId="1076"/>
          <ac:spMkLst>
            <pc:docMk/>
            <pc:sldMk cId="3093665967" sldId="330"/>
            <ac:spMk id="21" creationId="{0A1AF337-2297-0FF7-243B-5392B5C9F442}"/>
          </ac:spMkLst>
        </pc:spChg>
        <pc:spChg chg="del">
          <ac:chgData name="Toby Donaldson" userId="2e6e5431-bb17-4c41-9985-d39c50d83c73" providerId="ADAL" clId="{11AE3950-EE88-4FA4-BEA5-7D719EBDFD56}" dt="2024-10-14T23:33:22.800" v="5742" actId="21"/>
          <ac:spMkLst>
            <pc:docMk/>
            <pc:sldMk cId="3093665967" sldId="330"/>
            <ac:spMk id="22" creationId="{5137DC1B-AB73-5704-2B34-4C8A2E995E92}"/>
          </ac:spMkLst>
        </pc:spChg>
        <pc:cxnChg chg="del mod">
          <ac:chgData name="Toby Donaldson" userId="2e6e5431-bb17-4c41-9985-d39c50d83c73" providerId="ADAL" clId="{11AE3950-EE88-4FA4-BEA5-7D719EBDFD56}" dt="2024-10-14T23:32:43.767" v="5734" actId="21"/>
          <ac:cxnSpMkLst>
            <pc:docMk/>
            <pc:sldMk cId="3093665967" sldId="330"/>
            <ac:cxnSpMk id="10" creationId="{22D16521-2847-3365-279A-1AE11797E680}"/>
          </ac:cxnSpMkLst>
        </pc:cxnChg>
        <pc:cxnChg chg="del mod">
          <ac:chgData name="Toby Donaldson" userId="2e6e5431-bb17-4c41-9985-d39c50d83c73" providerId="ADAL" clId="{11AE3950-EE88-4FA4-BEA5-7D719EBDFD56}" dt="2024-10-14T23:32:43.767" v="5734" actId="21"/>
          <ac:cxnSpMkLst>
            <pc:docMk/>
            <pc:sldMk cId="3093665967" sldId="330"/>
            <ac:cxnSpMk id="12" creationId="{B5C41985-9D1A-0909-29CB-97809C2D6927}"/>
          </ac:cxnSpMkLst>
        </pc:cxnChg>
        <pc:cxnChg chg="del mod">
          <ac:chgData name="Toby Donaldson" userId="2e6e5431-bb17-4c41-9985-d39c50d83c73" providerId="ADAL" clId="{11AE3950-EE88-4FA4-BEA5-7D719EBDFD56}" dt="2024-10-14T23:32:43.767" v="5734" actId="21"/>
          <ac:cxnSpMkLst>
            <pc:docMk/>
            <pc:sldMk cId="3093665967" sldId="330"/>
            <ac:cxnSpMk id="14" creationId="{8F88E674-6182-6DA8-FC1F-C7F14FFA2FEB}"/>
          </ac:cxnSpMkLst>
        </pc:cxnChg>
      </pc:sldChg>
      <pc:sldChg chg="modSp add">
        <pc:chgData name="Toby Donaldson" userId="2e6e5431-bb17-4c41-9985-d39c50d83c73" providerId="ADAL" clId="{11AE3950-EE88-4FA4-BEA5-7D719EBDFD56}" dt="2024-10-14T23:38:38.847" v="5913" actId="20577"/>
        <pc:sldMkLst>
          <pc:docMk/>
          <pc:sldMk cId="830828984" sldId="331"/>
        </pc:sldMkLst>
        <pc:spChg chg="mod">
          <ac:chgData name="Toby Donaldson" userId="2e6e5431-bb17-4c41-9985-d39c50d83c73" providerId="ADAL" clId="{11AE3950-EE88-4FA4-BEA5-7D719EBDFD56}" dt="2024-10-14T23:38:38.847" v="5913" actId="20577"/>
          <ac:spMkLst>
            <pc:docMk/>
            <pc:sldMk cId="830828984" sldId="331"/>
            <ac:spMk id="7" creationId="{5EFE771D-EBAF-2881-5D2C-93080DA4A721}"/>
          </ac:spMkLst>
        </pc:sp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107842778" sldId="331"/>
        </pc:sldMkLst>
      </pc:sldChg>
      <pc:sldChg chg="add del">
        <pc:chgData name="Toby Donaldson" userId="2e6e5431-bb17-4c41-9985-d39c50d83c73" providerId="ADAL" clId="{11AE3950-EE88-4FA4-BEA5-7D719EBDFD56}" dt="2024-10-14T23:37:24.729" v="5909" actId="2696"/>
        <pc:sldMkLst>
          <pc:docMk/>
          <pc:sldMk cId="3892356054" sldId="331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825497567" sldId="332"/>
        </pc:sldMkLst>
      </pc:sldChg>
      <pc:sldChg chg="modSp add">
        <pc:chgData name="Toby Donaldson" userId="2e6e5431-bb17-4c41-9985-d39c50d83c73" providerId="ADAL" clId="{11AE3950-EE88-4FA4-BEA5-7D719EBDFD56}" dt="2024-10-15T06:22:20.652" v="10526" actId="207"/>
        <pc:sldMkLst>
          <pc:docMk/>
          <pc:sldMk cId="4099979245" sldId="332"/>
        </pc:sldMkLst>
        <pc:spChg chg="mod">
          <ac:chgData name="Toby Donaldson" userId="2e6e5431-bb17-4c41-9985-d39c50d83c73" providerId="ADAL" clId="{11AE3950-EE88-4FA4-BEA5-7D719EBDFD56}" dt="2024-10-15T06:22:20.652" v="10526" actId="207"/>
          <ac:spMkLst>
            <pc:docMk/>
            <pc:sldMk cId="4099979245" sldId="332"/>
            <ac:spMk id="7" creationId="{A297B15D-4A78-E069-BA67-0E7421F14A8D}"/>
          </ac:spMkLst>
        </pc:spChg>
      </pc:sldChg>
      <pc:sldChg chg="addSp modSp add mod">
        <pc:chgData name="Toby Donaldson" userId="2e6e5431-bb17-4c41-9985-d39c50d83c73" providerId="ADAL" clId="{11AE3950-EE88-4FA4-BEA5-7D719EBDFD56}" dt="2024-10-14T23:42:12.918" v="6102" actId="14100"/>
        <pc:sldMkLst>
          <pc:docMk/>
          <pc:sldMk cId="3908506782" sldId="333"/>
        </pc:sldMkLst>
        <pc:spChg chg="add mod">
          <ac:chgData name="Toby Donaldson" userId="2e6e5431-bb17-4c41-9985-d39c50d83c73" providerId="ADAL" clId="{11AE3950-EE88-4FA4-BEA5-7D719EBDFD56}" dt="2024-10-14T23:41:50.111" v="6096" actId="1076"/>
          <ac:spMkLst>
            <pc:docMk/>
            <pc:sldMk cId="3908506782" sldId="333"/>
            <ac:spMk id="5" creationId="{95040475-6B9E-E4F7-A602-F3E59FB1C16F}"/>
          </ac:spMkLst>
        </pc:spChg>
        <pc:spChg chg="add mod">
          <ac:chgData name="Toby Donaldson" userId="2e6e5431-bb17-4c41-9985-d39c50d83c73" providerId="ADAL" clId="{11AE3950-EE88-4FA4-BEA5-7D719EBDFD56}" dt="2024-10-14T23:41:57.371" v="6098" actId="14100"/>
          <ac:spMkLst>
            <pc:docMk/>
            <pc:sldMk cId="3908506782" sldId="333"/>
            <ac:spMk id="6" creationId="{12E2F5DD-CBDE-E461-EC32-E9246E8007DD}"/>
          </ac:spMkLst>
        </pc:spChg>
        <pc:spChg chg="add mod">
          <ac:chgData name="Toby Donaldson" userId="2e6e5431-bb17-4c41-9985-d39c50d83c73" providerId="ADAL" clId="{11AE3950-EE88-4FA4-BEA5-7D719EBDFD56}" dt="2024-10-14T23:41:54.478" v="6097" actId="1076"/>
          <ac:spMkLst>
            <pc:docMk/>
            <pc:sldMk cId="3908506782" sldId="333"/>
            <ac:spMk id="10" creationId="{D6E2E37A-8051-1FBC-13E9-5002B2B93E45}"/>
          </ac:spMkLst>
        </pc:spChg>
        <pc:spChg chg="add mod">
          <ac:chgData name="Toby Donaldson" userId="2e6e5431-bb17-4c41-9985-d39c50d83c73" providerId="ADAL" clId="{11AE3950-EE88-4FA4-BEA5-7D719EBDFD56}" dt="2024-10-14T23:41:37.828" v="6093" actId="14100"/>
          <ac:spMkLst>
            <pc:docMk/>
            <pc:sldMk cId="3908506782" sldId="333"/>
            <ac:spMk id="11" creationId="{B09B20CD-03B0-4822-22BC-23B7FBC323FA}"/>
          </ac:spMkLst>
        </pc:spChg>
        <pc:spChg chg="add mod">
          <ac:chgData name="Toby Donaldson" userId="2e6e5431-bb17-4c41-9985-d39c50d83c73" providerId="ADAL" clId="{11AE3950-EE88-4FA4-BEA5-7D719EBDFD56}" dt="2024-10-14T23:42:12.918" v="6102" actId="14100"/>
          <ac:spMkLst>
            <pc:docMk/>
            <pc:sldMk cId="3908506782" sldId="333"/>
            <ac:spMk id="12" creationId="{C58C2A11-E512-21BC-475D-ACD0E7417AD5}"/>
          </ac:spMkLst>
        </pc:sp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4071468877" sldId="333"/>
        </pc:sldMkLst>
      </pc:sldChg>
      <pc:sldChg chg="addSp modSp add mod">
        <pc:chgData name="Toby Donaldson" userId="2e6e5431-bb17-4c41-9985-d39c50d83c73" providerId="ADAL" clId="{11AE3950-EE88-4FA4-BEA5-7D719EBDFD56}" dt="2024-10-15T06:22:39.242" v="10527" actId="20577"/>
        <pc:sldMkLst>
          <pc:docMk/>
          <pc:sldMk cId="2726431452" sldId="334"/>
        </pc:sldMkLst>
        <pc:spChg chg="add mod">
          <ac:chgData name="Toby Donaldson" userId="2e6e5431-bb17-4c41-9985-d39c50d83c73" providerId="ADAL" clId="{11AE3950-EE88-4FA4-BEA5-7D719EBDFD56}" dt="2024-10-15T06:22:39.242" v="10527" actId="20577"/>
          <ac:spMkLst>
            <pc:docMk/>
            <pc:sldMk cId="2726431452" sldId="334"/>
            <ac:spMk id="13" creationId="{6D8DC790-DA30-35E8-C0F7-11C9262C5787}"/>
          </ac:spMkLst>
        </pc:sp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885508006" sldId="334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720491985" sldId="335"/>
        </pc:sldMkLst>
      </pc:sldChg>
      <pc:sldChg chg="addSp delSp modSp add mod">
        <pc:chgData name="Toby Donaldson" userId="2e6e5431-bb17-4c41-9985-d39c50d83c73" providerId="ADAL" clId="{11AE3950-EE88-4FA4-BEA5-7D719EBDFD56}" dt="2024-10-14T23:46:04.220" v="6402" actId="255"/>
        <pc:sldMkLst>
          <pc:docMk/>
          <pc:sldMk cId="2372350121" sldId="335"/>
        </pc:sldMkLst>
        <pc:spChg chg="mod">
          <ac:chgData name="Toby Donaldson" userId="2e6e5431-bb17-4c41-9985-d39c50d83c73" providerId="ADAL" clId="{11AE3950-EE88-4FA4-BEA5-7D719EBDFD56}" dt="2024-10-14T23:44:23.191" v="6259" actId="1076"/>
          <ac:spMkLst>
            <pc:docMk/>
            <pc:sldMk cId="2372350121" sldId="335"/>
            <ac:spMk id="5" creationId="{232A449E-7A50-B480-BCD8-A613AF8A79BF}"/>
          </ac:spMkLst>
        </pc:spChg>
        <pc:spChg chg="del">
          <ac:chgData name="Toby Donaldson" userId="2e6e5431-bb17-4c41-9985-d39c50d83c73" providerId="ADAL" clId="{11AE3950-EE88-4FA4-BEA5-7D719EBDFD56}" dt="2024-10-14T23:44:53.196" v="6262" actId="21"/>
          <ac:spMkLst>
            <pc:docMk/>
            <pc:sldMk cId="2372350121" sldId="335"/>
            <ac:spMk id="6" creationId="{C649F137-D5F1-4552-563C-992A001E612E}"/>
          </ac:spMkLst>
        </pc:spChg>
        <pc:spChg chg="mod">
          <ac:chgData name="Toby Donaldson" userId="2e6e5431-bb17-4c41-9985-d39c50d83c73" providerId="ADAL" clId="{11AE3950-EE88-4FA4-BEA5-7D719EBDFD56}" dt="2024-10-14T23:43:29.604" v="6184" actId="20577"/>
          <ac:spMkLst>
            <pc:docMk/>
            <pc:sldMk cId="2372350121" sldId="335"/>
            <ac:spMk id="7" creationId="{37235E7E-D917-8ABC-961D-C8882D61C2D7}"/>
          </ac:spMkLst>
        </pc:spChg>
        <pc:spChg chg="del">
          <ac:chgData name="Toby Donaldson" userId="2e6e5431-bb17-4c41-9985-d39c50d83c73" providerId="ADAL" clId="{11AE3950-EE88-4FA4-BEA5-7D719EBDFD56}" dt="2024-10-14T23:44:53.196" v="6262" actId="21"/>
          <ac:spMkLst>
            <pc:docMk/>
            <pc:sldMk cId="2372350121" sldId="335"/>
            <ac:spMk id="10" creationId="{E22DC157-AB7B-0641-6FD6-BB335248F0D6}"/>
          </ac:spMkLst>
        </pc:spChg>
        <pc:spChg chg="del">
          <ac:chgData name="Toby Donaldson" userId="2e6e5431-bb17-4c41-9985-d39c50d83c73" providerId="ADAL" clId="{11AE3950-EE88-4FA4-BEA5-7D719EBDFD56}" dt="2024-10-14T23:43:33.313" v="6185" actId="21"/>
          <ac:spMkLst>
            <pc:docMk/>
            <pc:sldMk cId="2372350121" sldId="335"/>
            <ac:spMk id="11" creationId="{F1111A6F-627C-82D9-E2A2-7A4503E9BF26}"/>
          </ac:spMkLst>
        </pc:spChg>
        <pc:spChg chg="del">
          <ac:chgData name="Toby Donaldson" userId="2e6e5431-bb17-4c41-9985-d39c50d83c73" providerId="ADAL" clId="{11AE3950-EE88-4FA4-BEA5-7D719EBDFD56}" dt="2024-10-14T23:43:35.577" v="6186" actId="21"/>
          <ac:spMkLst>
            <pc:docMk/>
            <pc:sldMk cId="2372350121" sldId="335"/>
            <ac:spMk id="12" creationId="{D3E8CF8F-439A-B06F-3294-3682EDC618C8}"/>
          </ac:spMkLst>
        </pc:spChg>
        <pc:spChg chg="del">
          <ac:chgData name="Toby Donaldson" userId="2e6e5431-bb17-4c41-9985-d39c50d83c73" providerId="ADAL" clId="{11AE3950-EE88-4FA4-BEA5-7D719EBDFD56}" dt="2024-10-14T23:44:53.196" v="6262" actId="21"/>
          <ac:spMkLst>
            <pc:docMk/>
            <pc:sldMk cId="2372350121" sldId="335"/>
            <ac:spMk id="13" creationId="{FBC62971-0FB7-7324-955F-7950CD5475EC}"/>
          </ac:spMkLst>
        </pc:spChg>
        <pc:spChg chg="add mod">
          <ac:chgData name="Toby Donaldson" userId="2e6e5431-bb17-4c41-9985-d39c50d83c73" providerId="ADAL" clId="{11AE3950-EE88-4FA4-BEA5-7D719EBDFD56}" dt="2024-10-14T23:44:18.587" v="6258" actId="1076"/>
          <ac:spMkLst>
            <pc:docMk/>
            <pc:sldMk cId="2372350121" sldId="335"/>
            <ac:spMk id="14" creationId="{1D6138D7-7137-8556-9184-5F9CEDDA0E0F}"/>
          </ac:spMkLst>
        </pc:spChg>
        <pc:spChg chg="add mod">
          <ac:chgData name="Toby Donaldson" userId="2e6e5431-bb17-4c41-9985-d39c50d83c73" providerId="ADAL" clId="{11AE3950-EE88-4FA4-BEA5-7D719EBDFD56}" dt="2024-10-14T23:46:04.220" v="6402" actId="255"/>
          <ac:spMkLst>
            <pc:docMk/>
            <pc:sldMk cId="2372350121" sldId="335"/>
            <ac:spMk id="19" creationId="{CE0954A9-83FC-E370-7D31-3CF4C2309814}"/>
          </ac:spMkLst>
        </pc:spChg>
        <pc:cxnChg chg="add">
          <ac:chgData name="Toby Donaldson" userId="2e6e5431-bb17-4c41-9985-d39c50d83c73" providerId="ADAL" clId="{11AE3950-EE88-4FA4-BEA5-7D719EBDFD56}" dt="2024-10-14T23:44:32.825" v="6260" actId="11529"/>
          <ac:cxnSpMkLst>
            <pc:docMk/>
            <pc:sldMk cId="2372350121" sldId="335"/>
            <ac:cxnSpMk id="16" creationId="{5DE57F58-F6D3-7B63-695A-FB76E932D7DA}"/>
          </ac:cxnSpMkLst>
        </pc:cxnChg>
        <pc:cxnChg chg="add">
          <ac:chgData name="Toby Donaldson" userId="2e6e5431-bb17-4c41-9985-d39c50d83c73" providerId="ADAL" clId="{11AE3950-EE88-4FA4-BEA5-7D719EBDFD56}" dt="2024-10-14T23:44:40.156" v="6261" actId="11529"/>
          <ac:cxnSpMkLst>
            <pc:docMk/>
            <pc:sldMk cId="2372350121" sldId="335"/>
            <ac:cxnSpMk id="18" creationId="{3E00798E-8B10-D1FE-DCFE-87D5BD0271D3}"/>
          </ac:cxnSpMkLst>
        </pc:cxnChg>
      </pc:sldChg>
      <pc:sldChg chg="addSp delSp modSp add mod">
        <pc:chgData name="Toby Donaldson" userId="2e6e5431-bb17-4c41-9985-d39c50d83c73" providerId="ADAL" clId="{11AE3950-EE88-4FA4-BEA5-7D719EBDFD56}" dt="2024-10-15T05:12:22.593" v="7287" actId="208"/>
        <pc:sldMkLst>
          <pc:docMk/>
          <pc:sldMk cId="1174394563" sldId="336"/>
        </pc:sldMkLst>
        <pc:spChg chg="del">
          <ac:chgData name="Toby Donaldson" userId="2e6e5431-bb17-4c41-9985-d39c50d83c73" providerId="ADAL" clId="{11AE3950-EE88-4FA4-BEA5-7D719EBDFD56}" dt="2024-10-14T23:50:41.016" v="6501" actId="21"/>
          <ac:spMkLst>
            <pc:docMk/>
            <pc:sldMk cId="1174394563" sldId="336"/>
            <ac:spMk id="5" creationId="{2F6E9CCD-6E5F-751B-2F51-06F4155BB516}"/>
          </ac:spMkLst>
        </pc:spChg>
        <pc:spChg chg="add mod">
          <ac:chgData name="Toby Donaldson" userId="2e6e5431-bb17-4c41-9985-d39c50d83c73" providerId="ADAL" clId="{11AE3950-EE88-4FA4-BEA5-7D719EBDFD56}" dt="2024-10-15T05:12:22.593" v="7287" actId="208"/>
          <ac:spMkLst>
            <pc:docMk/>
            <pc:sldMk cId="1174394563" sldId="336"/>
            <ac:spMk id="6" creationId="{B0835B47-387B-7510-97A3-C859F5E04C17}"/>
          </ac:spMkLst>
        </pc:spChg>
        <pc:spChg chg="mod">
          <ac:chgData name="Toby Donaldson" userId="2e6e5431-bb17-4c41-9985-d39c50d83c73" providerId="ADAL" clId="{11AE3950-EE88-4FA4-BEA5-7D719EBDFD56}" dt="2024-10-15T05:12:14.288" v="7285" actId="1076"/>
          <ac:spMkLst>
            <pc:docMk/>
            <pc:sldMk cId="1174394563" sldId="336"/>
            <ac:spMk id="7" creationId="{874ECB41-3609-428A-158F-81C35B6D1366}"/>
          </ac:spMkLst>
        </pc:spChg>
        <pc:spChg chg="del">
          <ac:chgData name="Toby Donaldson" userId="2e6e5431-bb17-4c41-9985-d39c50d83c73" providerId="ADAL" clId="{11AE3950-EE88-4FA4-BEA5-7D719EBDFD56}" dt="2024-10-14T23:50:41.016" v="6501" actId="21"/>
          <ac:spMkLst>
            <pc:docMk/>
            <pc:sldMk cId="1174394563" sldId="336"/>
            <ac:spMk id="14" creationId="{B07BB791-DFFD-F0B9-7194-67D244C5D14C}"/>
          </ac:spMkLst>
        </pc:spChg>
        <pc:spChg chg="add mod">
          <ac:chgData name="Toby Donaldson" userId="2e6e5431-bb17-4c41-9985-d39c50d83c73" providerId="ADAL" clId="{11AE3950-EE88-4FA4-BEA5-7D719EBDFD56}" dt="2024-10-15T05:12:14.288" v="7285" actId="1076"/>
          <ac:spMkLst>
            <pc:docMk/>
            <pc:sldMk cId="1174394563" sldId="336"/>
            <ac:spMk id="15" creationId="{B3D375A7-2F48-CDC5-F150-8A94D42D88C8}"/>
          </ac:spMkLst>
        </pc:spChg>
        <pc:spChg chg="del">
          <ac:chgData name="Toby Donaldson" userId="2e6e5431-bb17-4c41-9985-d39c50d83c73" providerId="ADAL" clId="{11AE3950-EE88-4FA4-BEA5-7D719EBDFD56}" dt="2024-10-14T23:48:16.848" v="6404" actId="21"/>
          <ac:spMkLst>
            <pc:docMk/>
            <pc:sldMk cId="1174394563" sldId="336"/>
            <ac:spMk id="19" creationId="{D2C7505F-B2BA-DD54-1DCB-67D20487610D}"/>
          </ac:spMkLst>
        </pc:spChg>
        <pc:spChg chg="mod">
          <ac:chgData name="Toby Donaldson" userId="2e6e5431-bb17-4c41-9985-d39c50d83c73" providerId="ADAL" clId="{11AE3950-EE88-4FA4-BEA5-7D719EBDFD56}" dt="2024-10-15T05:12:14.288" v="7285" actId="1076"/>
          <ac:spMkLst>
            <pc:docMk/>
            <pc:sldMk cId="1174394563" sldId="336"/>
            <ac:spMk id="20" creationId="{A5C73787-9E6C-3236-3CA6-2C67DC3C9E27}"/>
          </ac:spMkLst>
        </pc:spChg>
        <pc:cxnChg chg="add del mod">
          <ac:chgData name="Toby Donaldson" userId="2e6e5431-bb17-4c41-9985-d39c50d83c73" providerId="ADAL" clId="{11AE3950-EE88-4FA4-BEA5-7D719EBDFD56}" dt="2024-10-14T23:50:41.016" v="6501" actId="21"/>
          <ac:cxnSpMkLst>
            <pc:docMk/>
            <pc:sldMk cId="1174394563" sldId="336"/>
            <ac:cxnSpMk id="11" creationId="{8F6E27EA-FAC4-9350-1269-87E6A265BBA2}"/>
          </ac:cxnSpMkLst>
        </pc:cxnChg>
        <pc:cxnChg chg="add del mod">
          <ac:chgData name="Toby Donaldson" userId="2e6e5431-bb17-4c41-9985-d39c50d83c73" providerId="ADAL" clId="{11AE3950-EE88-4FA4-BEA5-7D719EBDFD56}" dt="2024-10-14T23:50:41.016" v="6501" actId="21"/>
          <ac:cxnSpMkLst>
            <pc:docMk/>
            <pc:sldMk cId="1174394563" sldId="336"/>
            <ac:cxnSpMk id="13" creationId="{C1BD82AD-9E05-3A35-14A0-C3A95832B42E}"/>
          </ac:cxnSpMkLst>
        </pc:cxnChg>
        <pc:cxnChg chg="del mod">
          <ac:chgData name="Toby Donaldson" userId="2e6e5431-bb17-4c41-9985-d39c50d83c73" providerId="ADAL" clId="{11AE3950-EE88-4FA4-BEA5-7D719EBDFD56}" dt="2024-10-14T23:50:41.016" v="6501" actId="21"/>
          <ac:cxnSpMkLst>
            <pc:docMk/>
            <pc:sldMk cId="1174394563" sldId="336"/>
            <ac:cxnSpMk id="16" creationId="{01946B0A-C75C-BFCC-7EA8-42C22E48772A}"/>
          </ac:cxnSpMkLst>
        </pc:cxnChg>
        <pc:cxnChg chg="del mod">
          <ac:chgData name="Toby Donaldson" userId="2e6e5431-bb17-4c41-9985-d39c50d83c73" providerId="ADAL" clId="{11AE3950-EE88-4FA4-BEA5-7D719EBDFD56}" dt="2024-10-14T23:50:41.016" v="6501" actId="21"/>
          <ac:cxnSpMkLst>
            <pc:docMk/>
            <pc:sldMk cId="1174394563" sldId="336"/>
            <ac:cxnSpMk id="18" creationId="{9071CB64-CBB2-6BC5-5DA1-8B218F61A356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702262640" sldId="336"/>
        </pc:sldMkLst>
      </pc:sldChg>
      <pc:sldChg chg="addSp delSp modSp add mod">
        <pc:chgData name="Toby Donaldson" userId="2e6e5431-bb17-4c41-9985-d39c50d83c73" providerId="ADAL" clId="{11AE3950-EE88-4FA4-BEA5-7D719EBDFD56}" dt="2024-10-15T05:11:39.025" v="7283" actId="207"/>
        <pc:sldMkLst>
          <pc:docMk/>
          <pc:sldMk cId="1371794041" sldId="337"/>
        </pc:sldMkLst>
        <pc:spChg chg="mod">
          <ac:chgData name="Toby Donaldson" userId="2e6e5431-bb17-4c41-9985-d39c50d83c73" providerId="ADAL" clId="{11AE3950-EE88-4FA4-BEA5-7D719EBDFD56}" dt="2024-10-14T23:59:13.358" v="6908" actId="255"/>
          <ac:spMkLst>
            <pc:docMk/>
            <pc:sldMk cId="1371794041" sldId="337"/>
            <ac:spMk id="3" creationId="{A1F51774-1E57-C150-8413-9B3BA125F1AC}"/>
          </ac:spMkLst>
        </pc:spChg>
        <pc:spChg chg="mod">
          <ac:chgData name="Toby Donaldson" userId="2e6e5431-bb17-4c41-9985-d39c50d83c73" providerId="ADAL" clId="{11AE3950-EE88-4FA4-BEA5-7D719EBDFD56}" dt="2024-10-15T05:11:39.025" v="7283" actId="207"/>
          <ac:spMkLst>
            <pc:docMk/>
            <pc:sldMk cId="1371794041" sldId="337"/>
            <ac:spMk id="6" creationId="{E3E66819-197A-7FA9-BF8D-23CEF8658A77}"/>
          </ac:spMkLst>
        </pc:spChg>
        <pc:spChg chg="mod">
          <ac:chgData name="Toby Donaldson" userId="2e6e5431-bb17-4c41-9985-d39c50d83c73" providerId="ADAL" clId="{11AE3950-EE88-4FA4-BEA5-7D719EBDFD56}" dt="2024-10-14T23:59:20.894" v="6910" actId="255"/>
          <ac:spMkLst>
            <pc:docMk/>
            <pc:sldMk cId="1371794041" sldId="337"/>
            <ac:spMk id="7" creationId="{C3F91FF9-6C90-B5C5-C093-308A5D1C7A8D}"/>
          </ac:spMkLst>
        </pc:spChg>
        <pc:spChg chg="add mod">
          <ac:chgData name="Toby Donaldson" userId="2e6e5431-bb17-4c41-9985-d39c50d83c73" providerId="ADAL" clId="{11AE3950-EE88-4FA4-BEA5-7D719EBDFD56}" dt="2024-10-15T05:11:08.084" v="7282" actId="1076"/>
          <ac:spMkLst>
            <pc:docMk/>
            <pc:sldMk cId="1371794041" sldId="337"/>
            <ac:spMk id="11" creationId="{41A52710-05B4-2B0A-8701-B212B999E0AB}"/>
          </ac:spMkLst>
        </pc:spChg>
        <pc:spChg chg="add mod">
          <ac:chgData name="Toby Donaldson" userId="2e6e5431-bb17-4c41-9985-d39c50d83c73" providerId="ADAL" clId="{11AE3950-EE88-4FA4-BEA5-7D719EBDFD56}" dt="2024-10-15T05:11:08.084" v="7282" actId="1076"/>
          <ac:spMkLst>
            <pc:docMk/>
            <pc:sldMk cId="1371794041" sldId="337"/>
            <ac:spMk id="12" creationId="{020D6A76-D8D6-DF7F-7486-A5BAA163D6DA}"/>
          </ac:spMkLst>
        </pc:spChg>
        <pc:spChg chg="add mod">
          <ac:chgData name="Toby Donaldson" userId="2e6e5431-bb17-4c41-9985-d39c50d83c73" providerId="ADAL" clId="{11AE3950-EE88-4FA4-BEA5-7D719EBDFD56}" dt="2024-10-15T05:11:08.084" v="7282" actId="1076"/>
          <ac:spMkLst>
            <pc:docMk/>
            <pc:sldMk cId="1371794041" sldId="337"/>
            <ac:spMk id="13" creationId="{2704D930-C28B-F280-78AF-72E7A517C9C4}"/>
          </ac:spMkLst>
        </pc:spChg>
        <pc:spChg chg="add mod">
          <ac:chgData name="Toby Donaldson" userId="2e6e5431-bb17-4c41-9985-d39c50d83c73" providerId="ADAL" clId="{11AE3950-EE88-4FA4-BEA5-7D719EBDFD56}" dt="2024-10-15T05:11:08.084" v="7282" actId="1076"/>
          <ac:spMkLst>
            <pc:docMk/>
            <pc:sldMk cId="1371794041" sldId="337"/>
            <ac:spMk id="14" creationId="{326AF7F3-71BB-CD49-8DB8-E835A93CE00B}"/>
          </ac:spMkLst>
        </pc:spChg>
        <pc:spChg chg="del mod">
          <ac:chgData name="Toby Donaldson" userId="2e6e5431-bb17-4c41-9985-d39c50d83c73" providerId="ADAL" clId="{11AE3950-EE88-4FA4-BEA5-7D719EBDFD56}" dt="2024-10-14T23:52:43.934" v="6518" actId="21"/>
          <ac:spMkLst>
            <pc:docMk/>
            <pc:sldMk cId="1371794041" sldId="337"/>
            <ac:spMk id="20" creationId="{5C0DCCF5-E814-456F-04D7-7281B6FB56C8}"/>
          </ac:spMkLst>
        </pc:spChg>
        <pc:spChg chg="mod">
          <ac:chgData name="Toby Donaldson" userId="2e6e5431-bb17-4c41-9985-d39c50d83c73" providerId="ADAL" clId="{11AE3950-EE88-4FA4-BEA5-7D719EBDFD56}" dt="2024-10-14T23:59:07.966" v="6907" actId="255"/>
          <ac:spMkLst>
            <pc:docMk/>
            <pc:sldMk cId="1371794041" sldId="337"/>
            <ac:spMk id="21" creationId="{3C5AD76A-9D16-6169-7E3B-E0F9AFB9BACB}"/>
          </ac:spMkLst>
        </pc:spChg>
        <pc:grpChg chg="add mod">
          <ac:chgData name="Toby Donaldson" userId="2e6e5431-bb17-4c41-9985-d39c50d83c73" providerId="ADAL" clId="{11AE3950-EE88-4FA4-BEA5-7D719EBDFD56}" dt="2024-10-15T05:11:08.084" v="7282" actId="1076"/>
          <ac:grpSpMkLst>
            <pc:docMk/>
            <pc:sldMk cId="1371794041" sldId="337"/>
            <ac:grpSpMk id="5" creationId="{AA66561A-3515-DBE0-A2D3-22DA5113ADF4}"/>
          </ac:grpSpMkLst>
        </pc:grpChg>
        <pc:grpChg chg="add mod">
          <ac:chgData name="Toby Donaldson" userId="2e6e5431-bb17-4c41-9985-d39c50d83c73" providerId="ADAL" clId="{11AE3950-EE88-4FA4-BEA5-7D719EBDFD56}" dt="2024-10-15T05:11:08.084" v="7282" actId="1076"/>
          <ac:grpSpMkLst>
            <pc:docMk/>
            <pc:sldMk cId="1371794041" sldId="337"/>
            <ac:grpSpMk id="10" creationId="{57EDF779-96EA-23EE-07BA-D4AB6C2296D5}"/>
          </ac:grpSpMkLst>
        </pc:grp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996348735" sldId="337"/>
        </pc:sldMkLst>
      </pc:sldChg>
      <pc:sldChg chg="add">
        <pc:chgData name="Toby Donaldson" userId="2e6e5431-bb17-4c41-9985-d39c50d83c73" providerId="ADAL" clId="{11AE3950-EE88-4FA4-BEA5-7D719EBDFD56}" dt="2024-10-14T23:54:53.863" v="6519" actId="2890"/>
        <pc:sldMkLst>
          <pc:docMk/>
          <pc:sldMk cId="1642937533" sldId="338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623435609" sldId="338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038925990" sldId="339"/>
        </pc:sldMkLst>
      </pc:sldChg>
      <pc:sldChg chg="addSp modSp add mod">
        <pc:chgData name="Toby Donaldson" userId="2e6e5431-bb17-4c41-9985-d39c50d83c73" providerId="ADAL" clId="{11AE3950-EE88-4FA4-BEA5-7D719EBDFD56}" dt="2024-10-14T23:58:21.533" v="6903" actId="113"/>
        <pc:sldMkLst>
          <pc:docMk/>
          <pc:sldMk cId="2546697709" sldId="339"/>
        </pc:sldMkLst>
        <pc:spChg chg="add mod">
          <ac:chgData name="Toby Donaldson" userId="2e6e5431-bb17-4c41-9985-d39c50d83c73" providerId="ADAL" clId="{11AE3950-EE88-4FA4-BEA5-7D719EBDFD56}" dt="2024-10-14T23:57:31.991" v="6802" actId="1076"/>
          <ac:spMkLst>
            <pc:docMk/>
            <pc:sldMk cId="2546697709" sldId="339"/>
            <ac:spMk id="5" creationId="{51FC5B17-5D6F-5D70-0812-90BF95049373}"/>
          </ac:spMkLst>
        </pc:spChg>
        <pc:spChg chg="add mod">
          <ac:chgData name="Toby Donaldson" userId="2e6e5431-bb17-4c41-9985-d39c50d83c73" providerId="ADAL" clId="{11AE3950-EE88-4FA4-BEA5-7D719EBDFD56}" dt="2024-10-14T23:58:21.533" v="6903" actId="113"/>
          <ac:spMkLst>
            <pc:docMk/>
            <pc:sldMk cId="2546697709" sldId="339"/>
            <ac:spMk id="6" creationId="{2B6C9301-39BA-7DDE-541F-A5E06811FAE1}"/>
          </ac:spMkLst>
        </pc:spChg>
        <pc:spChg chg="mod">
          <ac:chgData name="Toby Donaldson" userId="2e6e5431-bb17-4c41-9985-d39c50d83c73" providerId="ADAL" clId="{11AE3950-EE88-4FA4-BEA5-7D719EBDFD56}" dt="2024-10-14T23:57:16.039" v="6800" actId="207"/>
          <ac:spMkLst>
            <pc:docMk/>
            <pc:sldMk cId="2546697709" sldId="339"/>
            <ac:spMk id="11" creationId="{4B3E84D8-0CCA-A36C-EB04-1ABD16E77BAA}"/>
          </ac:spMkLst>
        </pc:spChg>
        <pc:spChg chg="mod">
          <ac:chgData name="Toby Donaldson" userId="2e6e5431-bb17-4c41-9985-d39c50d83c73" providerId="ADAL" clId="{11AE3950-EE88-4FA4-BEA5-7D719EBDFD56}" dt="2024-10-14T23:56:05.403" v="6644" actId="1076"/>
          <ac:spMkLst>
            <pc:docMk/>
            <pc:sldMk cId="2546697709" sldId="339"/>
            <ac:spMk id="20" creationId="{4430347C-30D9-BA4E-D15B-8BD6399E5F2B}"/>
          </ac:spMkLst>
        </pc:sp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898579699" sldId="340"/>
        </pc:sldMkLst>
      </pc:sldChg>
      <pc:sldChg chg="addSp delSp modSp add mod ord">
        <pc:chgData name="Toby Donaldson" userId="2e6e5431-bb17-4c41-9985-d39c50d83c73" providerId="ADAL" clId="{11AE3950-EE88-4FA4-BEA5-7D719EBDFD56}" dt="2024-10-15T05:09:27.585" v="7241" actId="21"/>
        <pc:sldMkLst>
          <pc:docMk/>
          <pc:sldMk cId="4155798031" sldId="340"/>
        </pc:sldMkLst>
        <pc:spChg chg="add del mod">
          <ac:chgData name="Toby Donaldson" userId="2e6e5431-bb17-4c41-9985-d39c50d83c73" providerId="ADAL" clId="{11AE3950-EE88-4FA4-BEA5-7D719EBDFD56}" dt="2024-10-15T05:09:27.585" v="7241" actId="21"/>
          <ac:spMkLst>
            <pc:docMk/>
            <pc:sldMk cId="4155798031" sldId="340"/>
            <ac:spMk id="5" creationId="{58002ADF-096F-2859-7874-3E7D12D247F2}"/>
          </ac:spMkLst>
        </pc:spChg>
        <pc:spChg chg="del">
          <ac:chgData name="Toby Donaldson" userId="2e6e5431-bb17-4c41-9985-d39c50d83c73" providerId="ADAL" clId="{11AE3950-EE88-4FA4-BEA5-7D719EBDFD56}" dt="2024-10-15T05:09:10.697" v="7239" actId="21"/>
          <ac:spMkLst>
            <pc:docMk/>
            <pc:sldMk cId="4155798031" sldId="340"/>
            <ac:spMk id="6" creationId="{E5571D88-BB6B-8253-BFB0-EC319FB98F1C}"/>
          </ac:spMkLst>
        </pc:spChg>
      </pc:sldChg>
      <pc:sldChg chg="addSp delSp modSp add mod">
        <pc:chgData name="Toby Donaldson" userId="2e6e5431-bb17-4c41-9985-d39c50d83c73" providerId="ADAL" clId="{11AE3950-EE88-4FA4-BEA5-7D719EBDFD56}" dt="2024-10-15T05:20:18.257" v="7685" actId="1076"/>
        <pc:sldMkLst>
          <pc:docMk/>
          <pc:sldMk cId="3339854315" sldId="341"/>
        </pc:sldMkLst>
        <pc:spChg chg="del">
          <ac:chgData name="Toby Donaldson" userId="2e6e5431-bb17-4c41-9985-d39c50d83c73" providerId="ADAL" clId="{11AE3950-EE88-4FA4-BEA5-7D719EBDFD56}" dt="2024-10-15T05:13:00.656" v="7289" actId="21"/>
          <ac:spMkLst>
            <pc:docMk/>
            <pc:sldMk cId="3339854315" sldId="341"/>
            <ac:spMk id="3" creationId="{16297EF2-FC30-637F-C7B1-9D8EA429CF52}"/>
          </ac:spMkLst>
        </pc:spChg>
        <pc:spChg chg="add del mod">
          <ac:chgData name="Toby Donaldson" userId="2e6e5431-bb17-4c41-9985-d39c50d83c73" providerId="ADAL" clId="{11AE3950-EE88-4FA4-BEA5-7D719EBDFD56}" dt="2024-10-15T05:16:02.319" v="7457" actId="21"/>
          <ac:spMkLst>
            <pc:docMk/>
            <pc:sldMk cId="3339854315" sldId="341"/>
            <ac:spMk id="5" creationId="{323D27A2-330F-06D8-42D6-822A0E6EB005}"/>
          </ac:spMkLst>
        </pc:spChg>
        <pc:spChg chg="del mod">
          <ac:chgData name="Toby Donaldson" userId="2e6e5431-bb17-4c41-9985-d39c50d83c73" providerId="ADAL" clId="{11AE3950-EE88-4FA4-BEA5-7D719EBDFD56}" dt="2024-10-15T05:18:24.088" v="7530" actId="21"/>
          <ac:spMkLst>
            <pc:docMk/>
            <pc:sldMk cId="3339854315" sldId="341"/>
            <ac:spMk id="6" creationId="{55674E56-393B-538F-CA45-D85B24547C50}"/>
          </ac:spMkLst>
        </pc:spChg>
        <pc:spChg chg="del">
          <ac:chgData name="Toby Donaldson" userId="2e6e5431-bb17-4c41-9985-d39c50d83c73" providerId="ADAL" clId="{11AE3950-EE88-4FA4-BEA5-7D719EBDFD56}" dt="2024-10-15T05:13:00.656" v="7289" actId="21"/>
          <ac:spMkLst>
            <pc:docMk/>
            <pc:sldMk cId="3339854315" sldId="341"/>
            <ac:spMk id="7" creationId="{7B3CFBCE-3FFD-218E-CE93-CAECD150ABED}"/>
          </ac:spMkLst>
        </pc:spChg>
        <pc:spChg chg="del mod">
          <ac:chgData name="Toby Donaldson" userId="2e6e5431-bb17-4c41-9985-d39c50d83c73" providerId="ADAL" clId="{11AE3950-EE88-4FA4-BEA5-7D719EBDFD56}" dt="2024-10-15T05:13:41.335" v="7297" actId="21"/>
          <ac:spMkLst>
            <pc:docMk/>
            <pc:sldMk cId="3339854315" sldId="341"/>
            <ac:spMk id="8" creationId="{F9FB8B7D-FC96-4704-AF83-C653078C4FF7}"/>
          </ac:spMkLst>
        </pc:spChg>
        <pc:spChg chg="mod">
          <ac:chgData name="Toby Donaldson" userId="2e6e5431-bb17-4c41-9985-d39c50d83c73" providerId="ADAL" clId="{11AE3950-EE88-4FA4-BEA5-7D719EBDFD56}" dt="2024-10-15T05:18:11.198" v="7528" actId="1076"/>
          <ac:spMkLst>
            <pc:docMk/>
            <pc:sldMk cId="3339854315" sldId="341"/>
            <ac:spMk id="9" creationId="{4A6C852D-B7A5-912A-AE6A-8FE415516BD5}"/>
          </ac:spMkLst>
        </pc:spChg>
        <pc:spChg chg="add del mod">
          <ac:chgData name="Toby Donaldson" userId="2e6e5431-bb17-4c41-9985-d39c50d83c73" providerId="ADAL" clId="{11AE3950-EE88-4FA4-BEA5-7D719EBDFD56}" dt="2024-10-15T05:16:02.319" v="7457" actId="21"/>
          <ac:spMkLst>
            <pc:docMk/>
            <pc:sldMk cId="3339854315" sldId="341"/>
            <ac:spMk id="10" creationId="{2E0A16DF-79C3-D100-4AE4-79CD04402EFA}"/>
          </ac:spMkLst>
        </pc:spChg>
        <pc:spChg chg="add del mod">
          <ac:chgData name="Toby Donaldson" userId="2e6e5431-bb17-4c41-9985-d39c50d83c73" providerId="ADAL" clId="{11AE3950-EE88-4FA4-BEA5-7D719EBDFD56}" dt="2024-10-15T05:16:02.319" v="7457" actId="21"/>
          <ac:spMkLst>
            <pc:docMk/>
            <pc:sldMk cId="3339854315" sldId="341"/>
            <ac:spMk id="11" creationId="{4C5FD8F7-AF47-A742-1423-24D222CDD480}"/>
          </ac:spMkLst>
        </pc:spChg>
        <pc:spChg chg="add del mod">
          <ac:chgData name="Toby Donaldson" userId="2e6e5431-bb17-4c41-9985-d39c50d83c73" providerId="ADAL" clId="{11AE3950-EE88-4FA4-BEA5-7D719EBDFD56}" dt="2024-10-15T05:16:02.319" v="7457" actId="21"/>
          <ac:spMkLst>
            <pc:docMk/>
            <pc:sldMk cId="3339854315" sldId="341"/>
            <ac:spMk id="12" creationId="{A8874EFC-8CF3-DB11-5FE9-86BF21B3ACCB}"/>
          </ac:spMkLst>
        </pc:spChg>
        <pc:spChg chg="del">
          <ac:chgData name="Toby Donaldson" userId="2e6e5431-bb17-4c41-9985-d39c50d83c73" providerId="ADAL" clId="{11AE3950-EE88-4FA4-BEA5-7D719EBDFD56}" dt="2024-10-15T05:13:00.656" v="7289" actId="21"/>
          <ac:spMkLst>
            <pc:docMk/>
            <pc:sldMk cId="3339854315" sldId="341"/>
            <ac:spMk id="15" creationId="{C4439C15-C732-A6AE-AA02-28F0C2B03769}"/>
          </ac:spMkLst>
        </pc:spChg>
        <pc:spChg chg="add mod">
          <ac:chgData name="Toby Donaldson" userId="2e6e5431-bb17-4c41-9985-d39c50d83c73" providerId="ADAL" clId="{11AE3950-EE88-4FA4-BEA5-7D719EBDFD56}" dt="2024-10-15T05:17:39.380" v="7485" actId="1076"/>
          <ac:spMkLst>
            <pc:docMk/>
            <pc:sldMk cId="3339854315" sldId="341"/>
            <ac:spMk id="16" creationId="{1A8E8B6C-A4E7-89E3-14A7-5032907C9AE6}"/>
          </ac:spMkLst>
        </pc:spChg>
        <pc:spChg chg="add mod">
          <ac:chgData name="Toby Donaldson" userId="2e6e5431-bb17-4c41-9985-d39c50d83c73" providerId="ADAL" clId="{11AE3950-EE88-4FA4-BEA5-7D719EBDFD56}" dt="2024-10-15T05:20:18.257" v="7685" actId="1076"/>
          <ac:spMkLst>
            <pc:docMk/>
            <pc:sldMk cId="3339854315" sldId="341"/>
            <ac:spMk id="17" creationId="{8FE1A5D9-D306-0901-03CB-AA2E8E223DCE}"/>
          </ac:spMkLst>
        </pc:spChg>
        <pc:spChg chg="add del mod">
          <ac:chgData name="Toby Donaldson" userId="2e6e5431-bb17-4c41-9985-d39c50d83c73" providerId="ADAL" clId="{11AE3950-EE88-4FA4-BEA5-7D719EBDFD56}" dt="2024-10-15T05:18:24.088" v="7530" actId="21"/>
          <ac:spMkLst>
            <pc:docMk/>
            <pc:sldMk cId="3339854315" sldId="341"/>
            <ac:spMk id="18" creationId="{1C91C1DA-1808-1BEF-92F3-DDFA03E442D7}"/>
          </ac:spMkLst>
        </pc:spChg>
        <pc:spChg chg="add del mod">
          <ac:chgData name="Toby Donaldson" userId="2e6e5431-bb17-4c41-9985-d39c50d83c73" providerId="ADAL" clId="{11AE3950-EE88-4FA4-BEA5-7D719EBDFD56}" dt="2024-10-15T05:18:24.088" v="7530" actId="21"/>
          <ac:spMkLst>
            <pc:docMk/>
            <pc:sldMk cId="3339854315" sldId="341"/>
            <ac:spMk id="19" creationId="{B7CD5624-0466-67B0-F308-D57382F15917}"/>
          </ac:spMkLst>
        </pc:spChg>
        <pc:spChg chg="del">
          <ac:chgData name="Toby Donaldson" userId="2e6e5431-bb17-4c41-9985-d39c50d83c73" providerId="ADAL" clId="{11AE3950-EE88-4FA4-BEA5-7D719EBDFD56}" dt="2024-10-15T05:13:00.656" v="7289" actId="21"/>
          <ac:spMkLst>
            <pc:docMk/>
            <pc:sldMk cId="3339854315" sldId="341"/>
            <ac:spMk id="20" creationId="{2B926463-00B9-8F70-57FA-7B04F8D06EC8}"/>
          </ac:spMkLst>
        </pc:spChg>
        <pc:spChg chg="del">
          <ac:chgData name="Toby Donaldson" userId="2e6e5431-bb17-4c41-9985-d39c50d83c73" providerId="ADAL" clId="{11AE3950-EE88-4FA4-BEA5-7D719EBDFD56}" dt="2024-10-15T05:13:00.656" v="7289" actId="21"/>
          <ac:spMkLst>
            <pc:docMk/>
            <pc:sldMk cId="3339854315" sldId="341"/>
            <ac:spMk id="21" creationId="{B0AEBA87-20BC-EB63-3713-009901080178}"/>
          </ac:spMkLst>
        </pc:spChg>
        <pc:spChg chg="add del mod">
          <ac:chgData name="Toby Donaldson" userId="2e6e5431-bb17-4c41-9985-d39c50d83c73" providerId="ADAL" clId="{11AE3950-EE88-4FA4-BEA5-7D719EBDFD56}" dt="2024-10-15T05:18:24.088" v="7530" actId="21"/>
          <ac:spMkLst>
            <pc:docMk/>
            <pc:sldMk cId="3339854315" sldId="341"/>
            <ac:spMk id="22" creationId="{F1E5A3F4-C3B1-3B8A-4F67-C1724CAB9F19}"/>
          </ac:spMkLst>
        </pc:spChg>
        <pc:spChg chg="add del mod">
          <ac:chgData name="Toby Donaldson" userId="2e6e5431-bb17-4c41-9985-d39c50d83c73" providerId="ADAL" clId="{11AE3950-EE88-4FA4-BEA5-7D719EBDFD56}" dt="2024-10-15T05:18:24.088" v="7530" actId="21"/>
          <ac:spMkLst>
            <pc:docMk/>
            <pc:sldMk cId="3339854315" sldId="341"/>
            <ac:spMk id="23" creationId="{0D8314E5-D8B1-2111-A083-591D5881A80E}"/>
          </ac:spMkLst>
        </pc:spChg>
        <pc:spChg chg="add mod">
          <ac:chgData name="Toby Donaldson" userId="2e6e5431-bb17-4c41-9985-d39c50d83c73" providerId="ADAL" clId="{11AE3950-EE88-4FA4-BEA5-7D719EBDFD56}" dt="2024-10-15T05:18:59.936" v="7612" actId="1076"/>
          <ac:spMkLst>
            <pc:docMk/>
            <pc:sldMk cId="3339854315" sldId="341"/>
            <ac:spMk id="24" creationId="{331D3EED-4280-A1BE-0EC4-C945BF0E13F9}"/>
          </ac:spMkLst>
        </pc:spChg>
        <pc:cxnChg chg="add mod">
          <ac:chgData name="Toby Donaldson" userId="2e6e5431-bb17-4c41-9985-d39c50d83c73" providerId="ADAL" clId="{11AE3950-EE88-4FA4-BEA5-7D719EBDFD56}" dt="2024-10-15T05:14:32.469" v="7310" actId="1076"/>
          <ac:cxnSpMkLst>
            <pc:docMk/>
            <pc:sldMk cId="3339854315" sldId="341"/>
            <ac:cxnSpMk id="14" creationId="{C8E65403-679B-6CBC-1F55-28E1161D52F8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4014983717" sldId="341"/>
        </pc:sldMkLst>
      </pc:sldChg>
      <pc:sldChg chg="addSp delSp modSp add mod">
        <pc:chgData name="Toby Donaldson" userId="2e6e5431-bb17-4c41-9985-d39c50d83c73" providerId="ADAL" clId="{11AE3950-EE88-4FA4-BEA5-7D719EBDFD56}" dt="2024-10-15T05:26:14.453" v="8111" actId="20577"/>
        <pc:sldMkLst>
          <pc:docMk/>
          <pc:sldMk cId="336085550" sldId="342"/>
        </pc:sldMkLst>
        <pc:spChg chg="add mod">
          <ac:chgData name="Toby Donaldson" userId="2e6e5431-bb17-4c41-9985-d39c50d83c73" providerId="ADAL" clId="{11AE3950-EE88-4FA4-BEA5-7D719EBDFD56}" dt="2024-10-15T05:20:43.452" v="7689" actId="1076"/>
          <ac:spMkLst>
            <pc:docMk/>
            <pc:sldMk cId="336085550" sldId="342"/>
            <ac:spMk id="3" creationId="{499BBED3-3AC3-882B-C339-7B77A9845DAD}"/>
          </ac:spMkLst>
        </pc:spChg>
        <pc:spChg chg="add mod">
          <ac:chgData name="Toby Donaldson" userId="2e6e5431-bb17-4c41-9985-d39c50d83c73" providerId="ADAL" clId="{11AE3950-EE88-4FA4-BEA5-7D719EBDFD56}" dt="2024-10-15T05:20:29.311" v="7687"/>
          <ac:spMkLst>
            <pc:docMk/>
            <pc:sldMk cId="336085550" sldId="342"/>
            <ac:spMk id="5" creationId="{7152BEED-324B-D98A-8964-C40D1029CF1F}"/>
          </ac:spMkLst>
        </pc:spChg>
        <pc:spChg chg="mod">
          <ac:chgData name="Toby Donaldson" userId="2e6e5431-bb17-4c41-9985-d39c50d83c73" providerId="ADAL" clId="{11AE3950-EE88-4FA4-BEA5-7D719EBDFD56}" dt="2024-10-15T05:26:14.453" v="8111" actId="20577"/>
          <ac:spMkLst>
            <pc:docMk/>
            <pc:sldMk cId="336085550" sldId="342"/>
            <ac:spMk id="6" creationId="{E9397A6D-7BA4-4774-5ED3-40F0765BCC57}"/>
          </ac:spMkLst>
        </pc:spChg>
        <pc:spChg chg="del">
          <ac:chgData name="Toby Donaldson" userId="2e6e5431-bb17-4c41-9985-d39c50d83c73" providerId="ADAL" clId="{11AE3950-EE88-4FA4-BEA5-7D719EBDFD56}" dt="2024-10-15T05:20:22.695" v="7686" actId="21"/>
          <ac:spMkLst>
            <pc:docMk/>
            <pc:sldMk cId="336085550" sldId="342"/>
            <ac:spMk id="17" creationId="{6BF223C7-7902-511F-D389-90E7B14671D8}"/>
          </ac:spMkLst>
        </pc:spChg>
        <pc:spChg chg="del">
          <ac:chgData name="Toby Donaldson" userId="2e6e5431-bb17-4c41-9985-d39c50d83c73" providerId="ADAL" clId="{11AE3950-EE88-4FA4-BEA5-7D719EBDFD56}" dt="2024-10-15T05:19:11.414" v="7614" actId="21"/>
          <ac:spMkLst>
            <pc:docMk/>
            <pc:sldMk cId="336085550" sldId="342"/>
            <ac:spMk id="18" creationId="{5CB9A740-C406-CAE6-9D2F-629A43F2C6DC}"/>
          </ac:spMkLst>
        </pc:spChg>
        <pc:spChg chg="del">
          <ac:chgData name="Toby Donaldson" userId="2e6e5431-bb17-4c41-9985-d39c50d83c73" providerId="ADAL" clId="{11AE3950-EE88-4FA4-BEA5-7D719EBDFD56}" dt="2024-10-15T05:19:11.414" v="7614" actId="21"/>
          <ac:spMkLst>
            <pc:docMk/>
            <pc:sldMk cId="336085550" sldId="342"/>
            <ac:spMk id="19" creationId="{16FBB8D3-2BF2-C318-C87B-B799DC4A8BC5}"/>
          </ac:spMkLst>
        </pc:spChg>
        <pc:spChg chg="del">
          <ac:chgData name="Toby Donaldson" userId="2e6e5431-bb17-4c41-9985-d39c50d83c73" providerId="ADAL" clId="{11AE3950-EE88-4FA4-BEA5-7D719EBDFD56}" dt="2024-10-15T05:19:11.414" v="7614" actId="21"/>
          <ac:spMkLst>
            <pc:docMk/>
            <pc:sldMk cId="336085550" sldId="342"/>
            <ac:spMk id="22" creationId="{7DFEECAD-22F1-099B-3789-E4B78B036BF3}"/>
          </ac:spMkLst>
        </pc:spChg>
        <pc:spChg chg="del">
          <ac:chgData name="Toby Donaldson" userId="2e6e5431-bb17-4c41-9985-d39c50d83c73" providerId="ADAL" clId="{11AE3950-EE88-4FA4-BEA5-7D719EBDFD56}" dt="2024-10-15T05:19:11.414" v="7614" actId="21"/>
          <ac:spMkLst>
            <pc:docMk/>
            <pc:sldMk cId="336085550" sldId="342"/>
            <ac:spMk id="23" creationId="{FE36504B-1B40-7506-F45C-0051195C2068}"/>
          </ac:spMkLst>
        </pc:spChg>
      </pc:sldChg>
      <pc:sldChg chg="addSp delSp modSp add del mod">
        <pc:chgData name="Toby Donaldson" userId="2e6e5431-bb17-4c41-9985-d39c50d83c73" providerId="ADAL" clId="{11AE3950-EE88-4FA4-BEA5-7D719EBDFD56}" dt="2024-10-15T06:08:12.612" v="10257" actId="2696"/>
        <pc:sldMkLst>
          <pc:docMk/>
          <pc:sldMk cId="422920575" sldId="343"/>
        </pc:sldMkLst>
        <pc:spChg chg="add mod">
          <ac:chgData name="Toby Donaldson" userId="2e6e5431-bb17-4c41-9985-d39c50d83c73" providerId="ADAL" clId="{11AE3950-EE88-4FA4-BEA5-7D719EBDFD56}" dt="2024-10-15T05:27:56.103" v="8124"/>
          <ac:spMkLst>
            <pc:docMk/>
            <pc:sldMk cId="422920575" sldId="343"/>
            <ac:spMk id="3" creationId="{29F70714-9710-EACE-26A3-960888FA409F}"/>
          </ac:spMkLst>
        </pc:spChg>
        <pc:spChg chg="mod">
          <ac:chgData name="Toby Donaldson" userId="2e6e5431-bb17-4c41-9985-d39c50d83c73" providerId="ADAL" clId="{11AE3950-EE88-4FA4-BEA5-7D719EBDFD56}" dt="2024-10-15T05:26:40.570" v="8117" actId="207"/>
          <ac:spMkLst>
            <pc:docMk/>
            <pc:sldMk cId="422920575" sldId="343"/>
            <ac:spMk id="6" creationId="{A9F798D5-449A-7A76-D1E3-C96F9B012DB6}"/>
          </ac:spMkLst>
        </pc:spChg>
        <pc:spChg chg="del">
          <ac:chgData name="Toby Donaldson" userId="2e6e5431-bb17-4c41-9985-d39c50d83c73" providerId="ADAL" clId="{11AE3950-EE88-4FA4-BEA5-7D719EBDFD56}" dt="2024-10-15T05:27:48.779" v="8121" actId="21"/>
          <ac:spMkLst>
            <pc:docMk/>
            <pc:sldMk cId="422920575" sldId="343"/>
            <ac:spMk id="17" creationId="{9C73C2C3-F0C5-E7E6-73DE-EFD6DB12B0A2}"/>
          </ac:spMkLst>
        </pc:spChg>
        <pc:spChg chg="mod">
          <ac:chgData name="Toby Donaldson" userId="2e6e5431-bb17-4c41-9985-d39c50d83c73" providerId="ADAL" clId="{11AE3950-EE88-4FA4-BEA5-7D719EBDFD56}" dt="2024-10-15T05:26:40.570" v="8117" actId="207"/>
          <ac:spMkLst>
            <pc:docMk/>
            <pc:sldMk cId="422920575" sldId="343"/>
            <ac:spMk id="18" creationId="{EAD07312-C802-35A6-DD8E-B8B8A7F59ADF}"/>
          </ac:spMkLst>
        </pc:spChg>
        <pc:spChg chg="mod">
          <ac:chgData name="Toby Donaldson" userId="2e6e5431-bb17-4c41-9985-d39c50d83c73" providerId="ADAL" clId="{11AE3950-EE88-4FA4-BEA5-7D719EBDFD56}" dt="2024-10-15T05:26:40.570" v="8117" actId="207"/>
          <ac:spMkLst>
            <pc:docMk/>
            <pc:sldMk cId="422920575" sldId="343"/>
            <ac:spMk id="19" creationId="{EB8942A4-3BBD-757D-7159-34FED3AA3953}"/>
          </ac:spMkLst>
        </pc:spChg>
        <pc:spChg chg="mod">
          <ac:chgData name="Toby Donaldson" userId="2e6e5431-bb17-4c41-9985-d39c50d83c73" providerId="ADAL" clId="{11AE3950-EE88-4FA4-BEA5-7D719EBDFD56}" dt="2024-10-15T05:26:40.570" v="8117" actId="207"/>
          <ac:spMkLst>
            <pc:docMk/>
            <pc:sldMk cId="422920575" sldId="343"/>
            <ac:spMk id="22" creationId="{D3C139C9-02B6-31BA-9C6F-5C52D2F33BAD}"/>
          </ac:spMkLst>
        </pc:spChg>
        <pc:spChg chg="mod">
          <ac:chgData name="Toby Donaldson" userId="2e6e5431-bb17-4c41-9985-d39c50d83c73" providerId="ADAL" clId="{11AE3950-EE88-4FA4-BEA5-7D719EBDFD56}" dt="2024-10-15T05:26:40.570" v="8117" actId="207"/>
          <ac:spMkLst>
            <pc:docMk/>
            <pc:sldMk cId="422920575" sldId="343"/>
            <ac:spMk id="23" creationId="{3AFEA1DF-E80B-4052-655D-B1B4F92DD879}"/>
          </ac:spMkLst>
        </pc:sp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285907966" sldId="343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41229538" sldId="344"/>
        </pc:sldMkLst>
      </pc:sldChg>
      <pc:sldChg chg="addSp delSp modSp add mod">
        <pc:chgData name="Toby Donaldson" userId="2e6e5431-bb17-4c41-9985-d39c50d83c73" providerId="ADAL" clId="{11AE3950-EE88-4FA4-BEA5-7D719EBDFD56}" dt="2024-10-15T05:27:27.964" v="8118" actId="2711"/>
        <pc:sldMkLst>
          <pc:docMk/>
          <pc:sldMk cId="1517917573" sldId="344"/>
        </pc:sldMkLst>
        <pc:spChg chg="del">
          <ac:chgData name="Toby Donaldson" userId="2e6e5431-bb17-4c41-9985-d39c50d83c73" providerId="ADAL" clId="{11AE3950-EE88-4FA4-BEA5-7D719EBDFD56}" dt="2024-10-15T05:21:23.424" v="7821" actId="21"/>
          <ac:spMkLst>
            <pc:docMk/>
            <pc:sldMk cId="1517917573" sldId="344"/>
            <ac:spMk id="3" creationId="{D424CAC3-2B61-8105-191E-73A4D5078148}"/>
          </ac:spMkLst>
        </pc:spChg>
        <pc:spChg chg="mod">
          <ac:chgData name="Toby Donaldson" userId="2e6e5431-bb17-4c41-9985-d39c50d83c73" providerId="ADAL" clId="{11AE3950-EE88-4FA4-BEA5-7D719EBDFD56}" dt="2024-10-15T05:26:08.430" v="8109" actId="20577"/>
          <ac:spMkLst>
            <pc:docMk/>
            <pc:sldMk cId="1517917573" sldId="344"/>
            <ac:spMk id="6" creationId="{12E68888-BD31-D05A-25E2-434ACE7E8045}"/>
          </ac:spMkLst>
        </pc:spChg>
        <pc:spChg chg="add mod">
          <ac:chgData name="Toby Donaldson" userId="2e6e5431-bb17-4c41-9985-d39c50d83c73" providerId="ADAL" clId="{11AE3950-EE88-4FA4-BEA5-7D719EBDFD56}" dt="2024-10-15T05:27:27.964" v="8118" actId="2711"/>
          <ac:spMkLst>
            <pc:docMk/>
            <pc:sldMk cId="1517917573" sldId="344"/>
            <ac:spMk id="7" creationId="{8CD18362-A93D-BBB5-B7A4-F12664459299}"/>
          </ac:spMkLst>
        </pc:spChg>
        <pc:cxnChg chg="add mod">
          <ac:chgData name="Toby Donaldson" userId="2e6e5431-bb17-4c41-9985-d39c50d83c73" providerId="ADAL" clId="{11AE3950-EE88-4FA4-BEA5-7D719EBDFD56}" dt="2024-10-15T05:21:50.486" v="7825" actId="14100"/>
          <ac:cxnSpMkLst>
            <pc:docMk/>
            <pc:sldMk cId="1517917573" sldId="344"/>
            <ac:cxnSpMk id="10" creationId="{0B34FF10-90D1-AEFD-05A0-C4E73D2E56B7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057551346" sldId="345"/>
        </pc:sldMkLst>
      </pc:sldChg>
      <pc:sldChg chg="addSp delSp modSp add mod ord">
        <pc:chgData name="Toby Donaldson" userId="2e6e5431-bb17-4c41-9985-d39c50d83c73" providerId="ADAL" clId="{11AE3950-EE88-4FA4-BEA5-7D719EBDFD56}" dt="2024-10-15T05:27:53.890" v="8122"/>
        <pc:sldMkLst>
          <pc:docMk/>
          <pc:sldMk cId="1151939366" sldId="345"/>
        </pc:sldMkLst>
        <pc:spChg chg="add mod">
          <ac:chgData name="Toby Donaldson" userId="2e6e5431-bb17-4c41-9985-d39c50d83c73" providerId="ADAL" clId="{11AE3950-EE88-4FA4-BEA5-7D719EBDFD56}" dt="2024-10-15T05:22:59.007" v="7895" actId="2711"/>
          <ac:spMkLst>
            <pc:docMk/>
            <pc:sldMk cId="1151939366" sldId="345"/>
            <ac:spMk id="3" creationId="{E931D640-DE22-CB11-9CEB-FFEEDD44AAA7}"/>
          </ac:spMkLst>
        </pc:spChg>
        <pc:spChg chg="add mod">
          <ac:chgData name="Toby Donaldson" userId="2e6e5431-bb17-4c41-9985-d39c50d83c73" providerId="ADAL" clId="{11AE3950-EE88-4FA4-BEA5-7D719EBDFD56}" dt="2024-10-15T05:23:40.290" v="7988" actId="14100"/>
          <ac:spMkLst>
            <pc:docMk/>
            <pc:sldMk cId="1151939366" sldId="345"/>
            <ac:spMk id="5" creationId="{3A999670-2806-37D4-4323-EEC51F5EA22F}"/>
          </ac:spMkLst>
        </pc:spChg>
        <pc:spChg chg="mod">
          <ac:chgData name="Toby Donaldson" userId="2e6e5431-bb17-4c41-9985-d39c50d83c73" providerId="ADAL" clId="{11AE3950-EE88-4FA4-BEA5-7D719EBDFD56}" dt="2024-10-15T05:25:50.121" v="8106" actId="207"/>
          <ac:spMkLst>
            <pc:docMk/>
            <pc:sldMk cId="1151939366" sldId="345"/>
            <ac:spMk id="6" creationId="{23FDCC22-1965-7E3B-39DA-3932D2AA6762}"/>
          </ac:spMkLst>
        </pc:spChg>
        <pc:spChg chg="add mod">
          <ac:chgData name="Toby Donaldson" userId="2e6e5431-bb17-4c41-9985-d39c50d83c73" providerId="ADAL" clId="{11AE3950-EE88-4FA4-BEA5-7D719EBDFD56}" dt="2024-10-15T05:27:53.890" v="8122"/>
          <ac:spMkLst>
            <pc:docMk/>
            <pc:sldMk cId="1151939366" sldId="345"/>
            <ac:spMk id="10" creationId="{03B67FF4-D758-5B3B-E26F-1E9DDFC18621}"/>
          </ac:spMkLst>
        </pc:spChg>
        <pc:spChg chg="del">
          <ac:chgData name="Toby Donaldson" userId="2e6e5431-bb17-4c41-9985-d39c50d83c73" providerId="ADAL" clId="{11AE3950-EE88-4FA4-BEA5-7D719EBDFD56}" dt="2024-10-15T05:27:42.671" v="8119" actId="21"/>
          <ac:spMkLst>
            <pc:docMk/>
            <pc:sldMk cId="1151939366" sldId="345"/>
            <ac:spMk id="17" creationId="{BC38D3D6-4A36-4FD2-D888-B75904D8A123}"/>
          </ac:spMkLst>
        </pc:spChg>
        <pc:spChg chg="mod">
          <ac:chgData name="Toby Donaldson" userId="2e6e5431-bb17-4c41-9985-d39c50d83c73" providerId="ADAL" clId="{11AE3950-EE88-4FA4-BEA5-7D719EBDFD56}" dt="2024-10-15T05:25:57.410" v="8107" actId="207"/>
          <ac:spMkLst>
            <pc:docMk/>
            <pc:sldMk cId="1151939366" sldId="345"/>
            <ac:spMk id="18" creationId="{775CBD10-DC57-D452-D546-DCF862C7A023}"/>
          </ac:spMkLst>
        </pc:spChg>
        <pc:spChg chg="del">
          <ac:chgData name="Toby Donaldson" userId="2e6e5431-bb17-4c41-9985-d39c50d83c73" providerId="ADAL" clId="{11AE3950-EE88-4FA4-BEA5-7D719EBDFD56}" dt="2024-10-15T05:22:11.684" v="7827" actId="21"/>
          <ac:spMkLst>
            <pc:docMk/>
            <pc:sldMk cId="1151939366" sldId="345"/>
            <ac:spMk id="19" creationId="{9F410FEF-5BCD-36FA-C04E-2B8CF8207D17}"/>
          </ac:spMkLst>
        </pc:spChg>
        <pc:spChg chg="del">
          <ac:chgData name="Toby Donaldson" userId="2e6e5431-bb17-4c41-9985-d39c50d83c73" providerId="ADAL" clId="{11AE3950-EE88-4FA4-BEA5-7D719EBDFD56}" dt="2024-10-15T05:22:11.684" v="7827" actId="21"/>
          <ac:spMkLst>
            <pc:docMk/>
            <pc:sldMk cId="1151939366" sldId="345"/>
            <ac:spMk id="22" creationId="{3D682E94-2A28-4C31-4D87-32EDC7B2BE4C}"/>
          </ac:spMkLst>
        </pc:spChg>
        <pc:spChg chg="del">
          <ac:chgData name="Toby Donaldson" userId="2e6e5431-bb17-4c41-9985-d39c50d83c73" providerId="ADAL" clId="{11AE3950-EE88-4FA4-BEA5-7D719EBDFD56}" dt="2024-10-15T05:22:11.684" v="7827" actId="21"/>
          <ac:spMkLst>
            <pc:docMk/>
            <pc:sldMk cId="1151939366" sldId="345"/>
            <ac:spMk id="23" creationId="{F65573EF-6521-E542-FB31-5246DB92A451}"/>
          </ac:spMkLst>
        </pc:spChg>
        <pc:cxnChg chg="add">
          <ac:chgData name="Toby Donaldson" userId="2e6e5431-bb17-4c41-9985-d39c50d83c73" providerId="ADAL" clId="{11AE3950-EE88-4FA4-BEA5-7D719EBDFD56}" dt="2024-10-15T05:24:16.102" v="7989" actId="11529"/>
          <ac:cxnSpMkLst>
            <pc:docMk/>
            <pc:sldMk cId="1151939366" sldId="345"/>
            <ac:cxnSpMk id="8" creationId="{418B1A40-F95A-E47B-0302-D18DEBCE50B4}"/>
          </ac:cxnSpMkLst>
        </pc:cxnChg>
      </pc:sldChg>
      <pc:sldChg chg="addSp delSp modSp add mod">
        <pc:chgData name="Toby Donaldson" userId="2e6e5431-bb17-4c41-9985-d39c50d83c73" providerId="ADAL" clId="{11AE3950-EE88-4FA4-BEA5-7D719EBDFD56}" dt="2024-10-15T05:27:55.317" v="8123"/>
        <pc:sldMkLst>
          <pc:docMk/>
          <pc:sldMk cId="13885766" sldId="346"/>
        </pc:sldMkLst>
        <pc:spChg chg="mod">
          <ac:chgData name="Toby Donaldson" userId="2e6e5431-bb17-4c41-9985-d39c50d83c73" providerId="ADAL" clId="{11AE3950-EE88-4FA4-BEA5-7D719EBDFD56}" dt="2024-10-15T05:25:24.927" v="8100" actId="2711"/>
          <ac:spMkLst>
            <pc:docMk/>
            <pc:sldMk cId="13885766" sldId="346"/>
            <ac:spMk id="3" creationId="{F1B8D6C9-6603-4B6E-E63D-1E364034C535}"/>
          </ac:spMkLst>
        </pc:spChg>
        <pc:spChg chg="del">
          <ac:chgData name="Toby Donaldson" userId="2e6e5431-bb17-4c41-9985-d39c50d83c73" providerId="ADAL" clId="{11AE3950-EE88-4FA4-BEA5-7D719EBDFD56}" dt="2024-10-15T05:25:07.778" v="8098" actId="21"/>
          <ac:spMkLst>
            <pc:docMk/>
            <pc:sldMk cId="13885766" sldId="346"/>
            <ac:spMk id="5" creationId="{3F3B64AD-8B4F-BB0B-CEC8-759FA9F5179E}"/>
          </ac:spMkLst>
        </pc:spChg>
        <pc:spChg chg="mod">
          <ac:chgData name="Toby Donaldson" userId="2e6e5431-bb17-4c41-9985-d39c50d83c73" providerId="ADAL" clId="{11AE3950-EE88-4FA4-BEA5-7D719EBDFD56}" dt="2024-10-15T05:25:36.396" v="8102" actId="207"/>
          <ac:spMkLst>
            <pc:docMk/>
            <pc:sldMk cId="13885766" sldId="346"/>
            <ac:spMk id="6" creationId="{53A00F56-E1F2-EAD0-A48A-86F810DCB8A9}"/>
          </ac:spMkLst>
        </pc:spChg>
        <pc:spChg chg="add mod">
          <ac:chgData name="Toby Donaldson" userId="2e6e5431-bb17-4c41-9985-d39c50d83c73" providerId="ADAL" clId="{11AE3950-EE88-4FA4-BEA5-7D719EBDFD56}" dt="2024-10-15T05:27:55.317" v="8123"/>
          <ac:spMkLst>
            <pc:docMk/>
            <pc:sldMk cId="13885766" sldId="346"/>
            <ac:spMk id="11" creationId="{F2FCD719-AEB9-D8D9-6E6F-8942F9E7C4C4}"/>
          </ac:spMkLst>
        </pc:spChg>
        <pc:spChg chg="del">
          <ac:chgData name="Toby Donaldson" userId="2e6e5431-bb17-4c41-9985-d39c50d83c73" providerId="ADAL" clId="{11AE3950-EE88-4FA4-BEA5-7D719EBDFD56}" dt="2024-10-15T05:27:45.342" v="8120" actId="21"/>
          <ac:spMkLst>
            <pc:docMk/>
            <pc:sldMk cId="13885766" sldId="346"/>
            <ac:spMk id="17" creationId="{2F3559C3-E28A-AB69-D795-6195B00F868A}"/>
          </ac:spMkLst>
        </pc:spChg>
        <pc:spChg chg="mod">
          <ac:chgData name="Toby Donaldson" userId="2e6e5431-bb17-4c41-9985-d39c50d83c73" providerId="ADAL" clId="{11AE3950-EE88-4FA4-BEA5-7D719EBDFD56}" dt="2024-10-15T05:25:40.410" v="8104" actId="20577"/>
          <ac:spMkLst>
            <pc:docMk/>
            <pc:sldMk cId="13885766" sldId="346"/>
            <ac:spMk id="18" creationId="{890877D5-D0A8-AF2E-BA2F-D89003B5F522}"/>
          </ac:spMkLst>
        </pc:spChg>
        <pc:cxnChg chg="del">
          <ac:chgData name="Toby Donaldson" userId="2e6e5431-bb17-4c41-9985-d39c50d83c73" providerId="ADAL" clId="{11AE3950-EE88-4FA4-BEA5-7D719EBDFD56}" dt="2024-10-15T05:25:07.778" v="8098" actId="21"/>
          <ac:cxnSpMkLst>
            <pc:docMk/>
            <pc:sldMk cId="13885766" sldId="346"/>
            <ac:cxnSpMk id="8" creationId="{26F00E24-7FC9-8495-21A0-6B32B660F18F}"/>
          </ac:cxnSpMkLst>
        </pc:cxnChg>
        <pc:cxnChg chg="add">
          <ac:chgData name="Toby Donaldson" userId="2e6e5431-bb17-4c41-9985-d39c50d83c73" providerId="ADAL" clId="{11AE3950-EE88-4FA4-BEA5-7D719EBDFD56}" dt="2024-10-15T05:25:15.299" v="8099" actId="11529"/>
          <ac:cxnSpMkLst>
            <pc:docMk/>
            <pc:sldMk cId="13885766" sldId="346"/>
            <ac:cxnSpMk id="10" creationId="{B5F73483-7D77-2180-B86D-1040DC73BA24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4044506947" sldId="346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657708492" sldId="347"/>
        </pc:sldMkLst>
      </pc:sldChg>
      <pc:sldChg chg="addSp delSp modSp add mod">
        <pc:chgData name="Toby Donaldson" userId="2e6e5431-bb17-4c41-9985-d39c50d83c73" providerId="ADAL" clId="{11AE3950-EE88-4FA4-BEA5-7D719EBDFD56}" dt="2024-10-15T05:29:22.968" v="8259" actId="1076"/>
        <pc:sldMkLst>
          <pc:docMk/>
          <pc:sldMk cId="3910768386" sldId="347"/>
        </pc:sldMkLst>
        <pc:spChg chg="mod">
          <ac:chgData name="Toby Donaldson" userId="2e6e5431-bb17-4c41-9985-d39c50d83c73" providerId="ADAL" clId="{11AE3950-EE88-4FA4-BEA5-7D719EBDFD56}" dt="2024-10-15T05:29:22.968" v="8259" actId="1076"/>
          <ac:spMkLst>
            <pc:docMk/>
            <pc:sldMk cId="3910768386" sldId="347"/>
            <ac:spMk id="3" creationId="{3A03E31F-CB25-F2C9-18F0-F84BB176BDE3}"/>
          </ac:spMkLst>
        </pc:spChg>
        <pc:spChg chg="add mod">
          <ac:chgData name="Toby Donaldson" userId="2e6e5431-bb17-4c41-9985-d39c50d83c73" providerId="ADAL" clId="{11AE3950-EE88-4FA4-BEA5-7D719EBDFD56}" dt="2024-10-15T05:28:12.036" v="8126"/>
          <ac:spMkLst>
            <pc:docMk/>
            <pc:sldMk cId="3910768386" sldId="347"/>
            <ac:spMk id="5" creationId="{5C101C51-9643-A96F-1D08-DBA069772C45}"/>
          </ac:spMkLst>
        </pc:spChg>
        <pc:spChg chg="add mod">
          <ac:chgData name="Toby Donaldson" userId="2e6e5431-bb17-4c41-9985-d39c50d83c73" providerId="ADAL" clId="{11AE3950-EE88-4FA4-BEA5-7D719EBDFD56}" dt="2024-10-15T05:29:19.266" v="8258" actId="14100"/>
          <ac:spMkLst>
            <pc:docMk/>
            <pc:sldMk cId="3910768386" sldId="347"/>
            <ac:spMk id="7" creationId="{FA408DD3-BF4C-4842-4895-7FB4633BB56E}"/>
          </ac:spMkLst>
        </pc:spChg>
        <pc:cxnChg chg="del mod">
          <ac:chgData name="Toby Donaldson" userId="2e6e5431-bb17-4c41-9985-d39c50d83c73" providerId="ADAL" clId="{11AE3950-EE88-4FA4-BEA5-7D719EBDFD56}" dt="2024-10-15T05:28:26.155" v="8128" actId="21"/>
          <ac:cxnSpMkLst>
            <pc:docMk/>
            <pc:sldMk cId="3910768386" sldId="347"/>
            <ac:cxnSpMk id="10" creationId="{46824E50-46F4-8ED6-E5BB-1A765A4C3CA1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689492062" sldId="348"/>
        </pc:sldMkLst>
      </pc:sldChg>
      <pc:sldChg chg="addSp delSp modSp add mod">
        <pc:chgData name="Toby Donaldson" userId="2e6e5431-bb17-4c41-9985-d39c50d83c73" providerId="ADAL" clId="{11AE3950-EE88-4FA4-BEA5-7D719EBDFD56}" dt="2024-10-15T05:30:47.392" v="8378" actId="14100"/>
        <pc:sldMkLst>
          <pc:docMk/>
          <pc:sldMk cId="4255971920" sldId="348"/>
        </pc:sldMkLst>
        <pc:spChg chg="mod">
          <ac:chgData name="Toby Donaldson" userId="2e6e5431-bb17-4c41-9985-d39c50d83c73" providerId="ADAL" clId="{11AE3950-EE88-4FA4-BEA5-7D719EBDFD56}" dt="2024-10-15T05:30:22.718" v="8376" actId="1076"/>
          <ac:spMkLst>
            <pc:docMk/>
            <pc:sldMk cId="4255971920" sldId="348"/>
            <ac:spMk id="3" creationId="{BA61DC28-B582-3777-3304-7CA9813DBB75}"/>
          </ac:spMkLst>
        </pc:spChg>
        <pc:spChg chg="del">
          <ac:chgData name="Toby Donaldson" userId="2e6e5431-bb17-4c41-9985-d39c50d83c73" providerId="ADAL" clId="{11AE3950-EE88-4FA4-BEA5-7D719EBDFD56}" dt="2024-10-15T05:30:20.303" v="8375" actId="21"/>
          <ac:spMkLst>
            <pc:docMk/>
            <pc:sldMk cId="4255971920" sldId="348"/>
            <ac:spMk id="7" creationId="{8D5594B0-D554-0900-9622-5C44770B6762}"/>
          </ac:spMkLst>
        </pc:spChg>
        <pc:cxnChg chg="add mod">
          <ac:chgData name="Toby Donaldson" userId="2e6e5431-bb17-4c41-9985-d39c50d83c73" providerId="ADAL" clId="{11AE3950-EE88-4FA4-BEA5-7D719EBDFD56}" dt="2024-10-15T05:30:47.392" v="8378" actId="14100"/>
          <ac:cxnSpMkLst>
            <pc:docMk/>
            <pc:sldMk cId="4255971920" sldId="348"/>
            <ac:cxnSpMk id="10" creationId="{4DDA85A9-EDC1-F6CB-7D5C-84C9BA29AA74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214199312" sldId="349"/>
        </pc:sldMkLst>
      </pc:sldChg>
      <pc:sldChg chg="addSp modSp add mod">
        <pc:chgData name="Toby Donaldson" userId="2e6e5431-bb17-4c41-9985-d39c50d83c73" providerId="ADAL" clId="{11AE3950-EE88-4FA4-BEA5-7D719EBDFD56}" dt="2024-10-15T05:31:25.994" v="8386" actId="14100"/>
        <pc:sldMkLst>
          <pc:docMk/>
          <pc:sldMk cId="3144644832" sldId="349"/>
        </pc:sldMkLst>
        <pc:spChg chg="mod">
          <ac:chgData name="Toby Donaldson" userId="2e6e5431-bb17-4c41-9985-d39c50d83c73" providerId="ADAL" clId="{11AE3950-EE88-4FA4-BEA5-7D719EBDFD56}" dt="2024-10-15T05:31:18.846" v="8384" actId="20577"/>
          <ac:spMkLst>
            <pc:docMk/>
            <pc:sldMk cId="3144644832" sldId="349"/>
            <ac:spMk id="3" creationId="{5D3C1067-A3AA-19D9-B12D-67371876811C}"/>
          </ac:spMkLst>
        </pc:spChg>
        <pc:spChg chg="add mod">
          <ac:chgData name="Toby Donaldson" userId="2e6e5431-bb17-4c41-9985-d39c50d83c73" providerId="ADAL" clId="{11AE3950-EE88-4FA4-BEA5-7D719EBDFD56}" dt="2024-10-15T05:31:02.963" v="8380"/>
          <ac:spMkLst>
            <pc:docMk/>
            <pc:sldMk cId="3144644832" sldId="349"/>
            <ac:spMk id="7" creationId="{FA983943-4B28-BE7F-90FE-C6E4F1477217}"/>
          </ac:spMkLst>
        </pc:spChg>
        <pc:cxnChg chg="mod">
          <ac:chgData name="Toby Donaldson" userId="2e6e5431-bb17-4c41-9985-d39c50d83c73" providerId="ADAL" clId="{11AE3950-EE88-4FA4-BEA5-7D719EBDFD56}" dt="2024-10-15T05:31:25.994" v="8386" actId="14100"/>
          <ac:cxnSpMkLst>
            <pc:docMk/>
            <pc:sldMk cId="3144644832" sldId="349"/>
            <ac:cxnSpMk id="10" creationId="{2DE5304A-15EC-891F-00BD-8A86854B5C1D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894663321" sldId="350"/>
        </pc:sldMkLst>
      </pc:sldChg>
      <pc:sldChg chg="addSp delSp modSp add mod">
        <pc:chgData name="Toby Donaldson" userId="2e6e5431-bb17-4c41-9985-d39c50d83c73" providerId="ADAL" clId="{11AE3950-EE88-4FA4-BEA5-7D719EBDFD56}" dt="2024-10-15T05:32:31.900" v="8460" actId="2711"/>
        <pc:sldMkLst>
          <pc:docMk/>
          <pc:sldMk cId="3600028437" sldId="350"/>
        </pc:sldMkLst>
        <pc:spChg chg="mod">
          <ac:chgData name="Toby Donaldson" userId="2e6e5431-bb17-4c41-9985-d39c50d83c73" providerId="ADAL" clId="{11AE3950-EE88-4FA4-BEA5-7D719EBDFD56}" dt="2024-10-15T05:32:31.900" v="8460" actId="2711"/>
          <ac:spMkLst>
            <pc:docMk/>
            <pc:sldMk cId="3600028437" sldId="350"/>
            <ac:spMk id="3" creationId="{72183A42-8417-3B1E-0526-5BCDC67D9DC6}"/>
          </ac:spMkLst>
        </pc:spChg>
        <pc:spChg chg="add mod">
          <ac:chgData name="Toby Donaldson" userId="2e6e5431-bb17-4c41-9985-d39c50d83c73" providerId="ADAL" clId="{11AE3950-EE88-4FA4-BEA5-7D719EBDFD56}" dt="2024-10-15T05:32:23.077" v="8459" actId="207"/>
          <ac:spMkLst>
            <pc:docMk/>
            <pc:sldMk cId="3600028437" sldId="350"/>
            <ac:spMk id="8" creationId="{29897153-7362-E7A5-7E67-DCC7E7BF786C}"/>
          </ac:spMkLst>
        </pc:spChg>
        <pc:cxnChg chg="del mod">
          <ac:chgData name="Toby Donaldson" userId="2e6e5431-bb17-4c41-9985-d39c50d83c73" providerId="ADAL" clId="{11AE3950-EE88-4FA4-BEA5-7D719EBDFD56}" dt="2024-10-15T05:32:16.980" v="8458" actId="21"/>
          <ac:cxnSpMkLst>
            <pc:docMk/>
            <pc:sldMk cId="3600028437" sldId="350"/>
            <ac:cxnSpMk id="10" creationId="{8FF5B265-4632-ECDB-E57D-26AF80822C11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37995310" sldId="351"/>
        </pc:sldMkLst>
      </pc:sldChg>
      <pc:sldChg chg="addSp delSp modSp add mod">
        <pc:chgData name="Toby Donaldson" userId="2e6e5431-bb17-4c41-9985-d39c50d83c73" providerId="ADAL" clId="{11AE3950-EE88-4FA4-BEA5-7D719EBDFD56}" dt="2024-10-15T05:38:13.585" v="8895" actId="12788"/>
        <pc:sldMkLst>
          <pc:docMk/>
          <pc:sldMk cId="1768896395" sldId="351"/>
        </pc:sldMkLst>
        <pc:spChg chg="mod">
          <ac:chgData name="Toby Donaldson" userId="2e6e5431-bb17-4c41-9985-d39c50d83c73" providerId="ADAL" clId="{11AE3950-EE88-4FA4-BEA5-7D719EBDFD56}" dt="2024-10-15T05:35:27.933" v="8694" actId="1076"/>
          <ac:spMkLst>
            <pc:docMk/>
            <pc:sldMk cId="1768896395" sldId="351"/>
            <ac:spMk id="3" creationId="{BABAC4FC-0A53-3562-54C8-20833F949CAC}"/>
          </ac:spMkLst>
        </pc:spChg>
        <pc:spChg chg="add">
          <ac:chgData name="Toby Donaldson" userId="2e6e5431-bb17-4c41-9985-d39c50d83c73" providerId="ADAL" clId="{11AE3950-EE88-4FA4-BEA5-7D719EBDFD56}" dt="2024-10-15T05:34:34.929" v="8684" actId="11529"/>
          <ac:spMkLst>
            <pc:docMk/>
            <pc:sldMk cId="1768896395" sldId="351"/>
            <ac:spMk id="10" creationId="{FA0C1AC8-4F28-9D2A-E009-0E766C1A426D}"/>
          </ac:spMkLst>
        </pc:spChg>
        <pc:spChg chg="add del mod">
          <ac:chgData name="Toby Donaldson" userId="2e6e5431-bb17-4c41-9985-d39c50d83c73" providerId="ADAL" clId="{11AE3950-EE88-4FA4-BEA5-7D719EBDFD56}" dt="2024-10-15T05:35:19.897" v="8693" actId="21"/>
          <ac:spMkLst>
            <pc:docMk/>
            <pc:sldMk cId="1768896395" sldId="351"/>
            <ac:spMk id="12" creationId="{5BE14472-BB1F-A5BC-881A-C5C8B53CAB3E}"/>
          </ac:spMkLst>
        </pc:spChg>
        <pc:spChg chg="add mod">
          <ac:chgData name="Toby Donaldson" userId="2e6e5431-bb17-4c41-9985-d39c50d83c73" providerId="ADAL" clId="{11AE3950-EE88-4FA4-BEA5-7D719EBDFD56}" dt="2024-10-15T05:36:46.697" v="8881" actId="20577"/>
          <ac:spMkLst>
            <pc:docMk/>
            <pc:sldMk cId="1768896395" sldId="351"/>
            <ac:spMk id="13" creationId="{77616829-5F63-0ED7-0CC0-2E1D2FDF76D5}"/>
          </ac:spMkLst>
        </pc:spChg>
        <pc:spChg chg="add del mod">
          <ac:chgData name="Toby Donaldson" userId="2e6e5431-bb17-4c41-9985-d39c50d83c73" providerId="ADAL" clId="{11AE3950-EE88-4FA4-BEA5-7D719EBDFD56}" dt="2024-10-15T05:36:50.746" v="8882" actId="21"/>
          <ac:spMkLst>
            <pc:docMk/>
            <pc:sldMk cId="1768896395" sldId="351"/>
            <ac:spMk id="15" creationId="{3DD523E9-9576-3E1F-E0C6-E4A75FE3A67C}"/>
          </ac:spMkLst>
        </pc:spChg>
        <pc:spChg chg="add mod">
          <ac:chgData name="Toby Donaldson" userId="2e6e5431-bb17-4c41-9985-d39c50d83c73" providerId="ADAL" clId="{11AE3950-EE88-4FA4-BEA5-7D719EBDFD56}" dt="2024-10-15T05:38:13.585" v="8895" actId="12788"/>
          <ac:spMkLst>
            <pc:docMk/>
            <pc:sldMk cId="1768896395" sldId="351"/>
            <ac:spMk id="17" creationId="{784E1A66-F958-6883-7815-1974F7900EBA}"/>
          </ac:spMkLst>
        </pc:spChg>
        <pc:spChg chg="add mod">
          <ac:chgData name="Toby Donaldson" userId="2e6e5431-bb17-4c41-9985-d39c50d83c73" providerId="ADAL" clId="{11AE3950-EE88-4FA4-BEA5-7D719EBDFD56}" dt="2024-10-15T05:38:13.585" v="8895" actId="12788"/>
          <ac:spMkLst>
            <pc:docMk/>
            <pc:sldMk cId="1768896395" sldId="351"/>
            <ac:spMk id="19" creationId="{FB76B6E7-5780-7CF6-0675-290FF9E8ADF6}"/>
          </ac:spMkLst>
        </pc:spChg>
        <pc:spChg chg="add mod">
          <ac:chgData name="Toby Donaldson" userId="2e6e5431-bb17-4c41-9985-d39c50d83c73" providerId="ADAL" clId="{11AE3950-EE88-4FA4-BEA5-7D719EBDFD56}" dt="2024-10-15T05:38:13.585" v="8895" actId="12788"/>
          <ac:spMkLst>
            <pc:docMk/>
            <pc:sldMk cId="1768896395" sldId="351"/>
            <ac:spMk id="20" creationId="{F62CDB02-6BAB-B0BE-EF83-2E98174714BE}"/>
          </ac:spMkLst>
        </pc:spChg>
        <pc:spChg chg="add mod">
          <ac:chgData name="Toby Donaldson" userId="2e6e5431-bb17-4c41-9985-d39c50d83c73" providerId="ADAL" clId="{11AE3950-EE88-4FA4-BEA5-7D719EBDFD56}" dt="2024-10-15T05:38:13.585" v="8895" actId="12788"/>
          <ac:spMkLst>
            <pc:docMk/>
            <pc:sldMk cId="1768896395" sldId="351"/>
            <ac:spMk id="21" creationId="{1FBBE157-E229-1B46-AA6D-34EC3905CE83}"/>
          </ac:spMkLst>
        </pc:spChg>
        <pc:spChg chg="add mod">
          <ac:chgData name="Toby Donaldson" userId="2e6e5431-bb17-4c41-9985-d39c50d83c73" providerId="ADAL" clId="{11AE3950-EE88-4FA4-BEA5-7D719EBDFD56}" dt="2024-10-15T05:38:13.585" v="8895" actId="12788"/>
          <ac:spMkLst>
            <pc:docMk/>
            <pc:sldMk cId="1768896395" sldId="351"/>
            <ac:spMk id="22" creationId="{61A6163E-4A18-026F-63DC-012E0E3042A5}"/>
          </ac:spMkLst>
        </pc:sp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737578770" sldId="352"/>
        </pc:sldMkLst>
      </pc:sldChg>
      <pc:sldChg chg="addSp delSp modSp add mod">
        <pc:chgData name="Toby Donaldson" userId="2e6e5431-bb17-4c41-9985-d39c50d83c73" providerId="ADAL" clId="{11AE3950-EE88-4FA4-BEA5-7D719EBDFD56}" dt="2024-10-15T05:48:34.021" v="9368" actId="1076"/>
        <pc:sldMkLst>
          <pc:docMk/>
          <pc:sldMk cId="3578372094" sldId="352"/>
        </pc:sldMkLst>
        <pc:spChg chg="mod">
          <ac:chgData name="Toby Donaldson" userId="2e6e5431-bb17-4c41-9985-d39c50d83c73" providerId="ADAL" clId="{11AE3950-EE88-4FA4-BEA5-7D719EBDFD56}" dt="2024-10-15T05:40:13.678" v="9020" actId="20577"/>
          <ac:spMkLst>
            <pc:docMk/>
            <pc:sldMk cId="3578372094" sldId="352"/>
            <ac:spMk id="3" creationId="{2E239403-8CF5-3235-0B21-8EBF0045C344}"/>
          </ac:spMkLst>
        </pc:spChg>
        <pc:spChg chg="del">
          <ac:chgData name="Toby Donaldson" userId="2e6e5431-bb17-4c41-9985-d39c50d83c73" providerId="ADAL" clId="{11AE3950-EE88-4FA4-BEA5-7D719EBDFD56}" dt="2024-10-15T05:38:53.049" v="8897" actId="21"/>
          <ac:spMkLst>
            <pc:docMk/>
            <pc:sldMk cId="3578372094" sldId="352"/>
            <ac:spMk id="10" creationId="{5F6E4919-814B-49D3-3237-E7EF3A3B8ECD}"/>
          </ac:spMkLst>
        </pc:spChg>
        <pc:spChg chg="del">
          <ac:chgData name="Toby Donaldson" userId="2e6e5431-bb17-4c41-9985-d39c50d83c73" providerId="ADAL" clId="{11AE3950-EE88-4FA4-BEA5-7D719EBDFD56}" dt="2024-10-15T05:38:53.049" v="8897" actId="21"/>
          <ac:spMkLst>
            <pc:docMk/>
            <pc:sldMk cId="3578372094" sldId="352"/>
            <ac:spMk id="13" creationId="{11683DC3-8792-E64D-C82E-D353C9B36BC1}"/>
          </ac:spMkLst>
        </pc:spChg>
        <pc:spChg chg="del">
          <ac:chgData name="Toby Donaldson" userId="2e6e5431-bb17-4c41-9985-d39c50d83c73" providerId="ADAL" clId="{11AE3950-EE88-4FA4-BEA5-7D719EBDFD56}" dt="2024-10-15T05:39:37.557" v="8981" actId="21"/>
          <ac:spMkLst>
            <pc:docMk/>
            <pc:sldMk cId="3578372094" sldId="352"/>
            <ac:spMk id="17" creationId="{9142B499-3AF2-3D60-FB46-7932CAB604B6}"/>
          </ac:spMkLst>
        </pc:spChg>
        <pc:spChg chg="del">
          <ac:chgData name="Toby Donaldson" userId="2e6e5431-bb17-4c41-9985-d39c50d83c73" providerId="ADAL" clId="{11AE3950-EE88-4FA4-BEA5-7D719EBDFD56}" dt="2024-10-15T05:39:37.557" v="8981" actId="21"/>
          <ac:spMkLst>
            <pc:docMk/>
            <pc:sldMk cId="3578372094" sldId="352"/>
            <ac:spMk id="19" creationId="{D04E881C-F428-E6FC-D989-3BD881E054F5}"/>
          </ac:spMkLst>
        </pc:spChg>
        <pc:spChg chg="del">
          <ac:chgData name="Toby Donaldson" userId="2e6e5431-bb17-4c41-9985-d39c50d83c73" providerId="ADAL" clId="{11AE3950-EE88-4FA4-BEA5-7D719EBDFD56}" dt="2024-10-15T05:39:37.557" v="8981" actId="21"/>
          <ac:spMkLst>
            <pc:docMk/>
            <pc:sldMk cId="3578372094" sldId="352"/>
            <ac:spMk id="20" creationId="{32E2CAA3-E056-7A01-6A23-59FB262A3CF3}"/>
          </ac:spMkLst>
        </pc:spChg>
        <pc:spChg chg="del">
          <ac:chgData name="Toby Donaldson" userId="2e6e5431-bb17-4c41-9985-d39c50d83c73" providerId="ADAL" clId="{11AE3950-EE88-4FA4-BEA5-7D719EBDFD56}" dt="2024-10-15T05:39:37.557" v="8981" actId="21"/>
          <ac:spMkLst>
            <pc:docMk/>
            <pc:sldMk cId="3578372094" sldId="352"/>
            <ac:spMk id="21" creationId="{BC000294-FECE-7250-60A5-6D7A7ECCA006}"/>
          </ac:spMkLst>
        </pc:spChg>
        <pc:spChg chg="del">
          <ac:chgData name="Toby Donaldson" userId="2e6e5431-bb17-4c41-9985-d39c50d83c73" providerId="ADAL" clId="{11AE3950-EE88-4FA4-BEA5-7D719EBDFD56}" dt="2024-10-15T05:39:37.557" v="8981" actId="21"/>
          <ac:spMkLst>
            <pc:docMk/>
            <pc:sldMk cId="3578372094" sldId="352"/>
            <ac:spMk id="22" creationId="{DF17B70F-2DEF-5C4F-0C2C-0BA273F0C0BA}"/>
          </ac:spMkLst>
        </pc:spChg>
        <pc:grpChg chg="add mod">
          <ac:chgData name="Toby Donaldson" userId="2e6e5431-bb17-4c41-9985-d39c50d83c73" providerId="ADAL" clId="{11AE3950-EE88-4FA4-BEA5-7D719EBDFD56}" dt="2024-10-15T05:48:34.021" v="9368" actId="1076"/>
          <ac:grpSpMkLst>
            <pc:docMk/>
            <pc:sldMk cId="3578372094" sldId="352"/>
            <ac:grpSpMk id="27" creationId="{232A2977-8177-CDA3-C86F-3341AD4E0A05}"/>
          </ac:grpSpMkLst>
        </pc:grpChg>
        <pc:cxnChg chg="add mod">
          <ac:chgData name="Toby Donaldson" userId="2e6e5431-bb17-4c41-9985-d39c50d83c73" providerId="ADAL" clId="{11AE3950-EE88-4FA4-BEA5-7D719EBDFD56}" dt="2024-10-15T05:39:59.417" v="8987" actId="164"/>
          <ac:cxnSpMkLst>
            <pc:docMk/>
            <pc:sldMk cId="3578372094" sldId="352"/>
            <ac:cxnSpMk id="15" creationId="{FA13524A-B1A4-0688-6A3B-6F50589EB8E8}"/>
          </ac:cxnSpMkLst>
        </pc:cxnChg>
        <pc:cxnChg chg="add mod">
          <ac:chgData name="Toby Donaldson" userId="2e6e5431-bb17-4c41-9985-d39c50d83c73" providerId="ADAL" clId="{11AE3950-EE88-4FA4-BEA5-7D719EBDFD56}" dt="2024-10-15T05:39:59.417" v="8987" actId="164"/>
          <ac:cxnSpMkLst>
            <pc:docMk/>
            <pc:sldMk cId="3578372094" sldId="352"/>
            <ac:cxnSpMk id="23" creationId="{5F0FE8E7-7CAD-8D0F-0D5A-C7910C82F23C}"/>
          </ac:cxnSpMkLst>
        </pc:cxnChg>
      </pc:sldChg>
      <pc:sldChg chg="addSp delSp modSp add mod">
        <pc:chgData name="Toby Donaldson" userId="2e6e5431-bb17-4c41-9985-d39c50d83c73" providerId="ADAL" clId="{11AE3950-EE88-4FA4-BEA5-7D719EBDFD56}" dt="2024-10-15T05:44:20.074" v="9152" actId="14100"/>
        <pc:sldMkLst>
          <pc:docMk/>
          <pc:sldMk cId="2040492478" sldId="353"/>
        </pc:sldMkLst>
        <pc:spChg chg="mod">
          <ac:chgData name="Toby Donaldson" userId="2e6e5431-bb17-4c41-9985-d39c50d83c73" providerId="ADAL" clId="{11AE3950-EE88-4FA4-BEA5-7D719EBDFD56}" dt="2024-10-15T05:41:52.567" v="9127" actId="20577"/>
          <ac:spMkLst>
            <pc:docMk/>
            <pc:sldMk cId="2040492478" sldId="353"/>
            <ac:spMk id="3" creationId="{74B4A312-127D-EB91-28B2-917956EE1A39}"/>
          </ac:spMkLst>
        </pc:spChg>
        <pc:spChg chg="del">
          <ac:chgData name="Toby Donaldson" userId="2e6e5431-bb17-4c41-9985-d39c50d83c73" providerId="ADAL" clId="{11AE3950-EE88-4FA4-BEA5-7D719EBDFD56}" dt="2024-10-15T05:40:24.187" v="9022" actId="21"/>
          <ac:spMkLst>
            <pc:docMk/>
            <pc:sldMk cId="2040492478" sldId="353"/>
            <ac:spMk id="8" creationId="{99E87261-981C-C9CE-B81C-69BB7C6276E0}"/>
          </ac:spMkLst>
        </pc:spChg>
        <pc:spChg chg="add mod">
          <ac:chgData name="Toby Donaldson" userId="2e6e5431-bb17-4c41-9985-d39c50d83c73" providerId="ADAL" clId="{11AE3950-EE88-4FA4-BEA5-7D719EBDFD56}" dt="2024-10-15T05:44:08.563" v="9149" actId="1076"/>
          <ac:spMkLst>
            <pc:docMk/>
            <pc:sldMk cId="2040492478" sldId="353"/>
            <ac:spMk id="10" creationId="{731E4406-AF3B-6EF1-7D24-B90076A4791E}"/>
          </ac:spMkLst>
        </pc:spChg>
        <pc:grpChg chg="del">
          <ac:chgData name="Toby Donaldson" userId="2e6e5431-bb17-4c41-9985-d39c50d83c73" providerId="ADAL" clId="{11AE3950-EE88-4FA4-BEA5-7D719EBDFD56}" dt="2024-10-15T05:40:24.187" v="9022" actId="21"/>
          <ac:grpSpMkLst>
            <pc:docMk/>
            <pc:sldMk cId="2040492478" sldId="353"/>
            <ac:grpSpMk id="27" creationId="{B73723F3-8449-A4C8-5CEF-DAA9E039DEDF}"/>
          </ac:grpSpMkLst>
        </pc:grpChg>
        <pc:cxnChg chg="add mod">
          <ac:chgData name="Toby Donaldson" userId="2e6e5431-bb17-4c41-9985-d39c50d83c73" providerId="ADAL" clId="{11AE3950-EE88-4FA4-BEA5-7D719EBDFD56}" dt="2024-10-15T05:44:20.074" v="9152" actId="14100"/>
          <ac:cxnSpMkLst>
            <pc:docMk/>
            <pc:sldMk cId="2040492478" sldId="353"/>
            <ac:cxnSpMk id="13" creationId="{06B4EE5F-5A20-DC7C-369F-BBD9EDBE8B6E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682672744" sldId="353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538204599" sldId="354"/>
        </pc:sldMkLst>
      </pc:sldChg>
      <pc:sldChg chg="addSp delSp modSp add del mod">
        <pc:chgData name="Toby Donaldson" userId="2e6e5431-bb17-4c41-9985-d39c50d83c73" providerId="ADAL" clId="{11AE3950-EE88-4FA4-BEA5-7D719EBDFD56}" dt="2024-10-15T05:46:06.616" v="9188" actId="2696"/>
        <pc:sldMkLst>
          <pc:docMk/>
          <pc:sldMk cId="2831864401" sldId="354"/>
        </pc:sldMkLst>
        <pc:spChg chg="mod">
          <ac:chgData name="Toby Donaldson" userId="2e6e5431-bb17-4c41-9985-d39c50d83c73" providerId="ADAL" clId="{11AE3950-EE88-4FA4-BEA5-7D719EBDFD56}" dt="2024-10-15T05:45:00.365" v="9176" actId="1076"/>
          <ac:spMkLst>
            <pc:docMk/>
            <pc:sldMk cId="2831864401" sldId="354"/>
            <ac:spMk id="3" creationId="{9E0B305F-3593-A9C3-65E3-A133CE2325FA}"/>
          </ac:spMkLst>
        </pc:spChg>
        <pc:spChg chg="mod">
          <ac:chgData name="Toby Donaldson" userId="2e6e5431-bb17-4c41-9985-d39c50d83c73" providerId="ADAL" clId="{11AE3950-EE88-4FA4-BEA5-7D719EBDFD56}" dt="2024-10-15T05:44:41.156" v="9154" actId="14100"/>
          <ac:spMkLst>
            <pc:docMk/>
            <pc:sldMk cId="2831864401" sldId="354"/>
            <ac:spMk id="7" creationId="{B3AA1137-2850-A72B-539E-E2277571660A}"/>
          </ac:spMkLst>
        </pc:spChg>
        <pc:spChg chg="del">
          <ac:chgData name="Toby Donaldson" userId="2e6e5431-bb17-4c41-9985-d39c50d83c73" providerId="ADAL" clId="{11AE3950-EE88-4FA4-BEA5-7D719EBDFD56}" dt="2024-10-15T05:43:38.585" v="9145" actId="21"/>
          <ac:spMkLst>
            <pc:docMk/>
            <pc:sldMk cId="2831864401" sldId="354"/>
            <ac:spMk id="10" creationId="{38F54D0A-82C7-0850-0140-770F8D6C4B01}"/>
          </ac:spMkLst>
        </pc:spChg>
        <pc:cxnChg chg="add">
          <ac:chgData name="Toby Donaldson" userId="2e6e5431-bb17-4c41-9985-d39c50d83c73" providerId="ADAL" clId="{11AE3950-EE88-4FA4-BEA5-7D719EBDFD56}" dt="2024-10-15T05:45:08.112" v="9177" actId="11529"/>
          <ac:cxnSpMkLst>
            <pc:docMk/>
            <pc:sldMk cId="2831864401" sldId="354"/>
            <ac:cxnSpMk id="12" creationId="{ABEC8B49-4A71-4A4E-6BB6-17051311D7D7}"/>
          </ac:cxnSpMkLst>
        </pc:cxnChg>
        <pc:cxnChg chg="del">
          <ac:chgData name="Toby Donaldson" userId="2e6e5431-bb17-4c41-9985-d39c50d83c73" providerId="ADAL" clId="{11AE3950-EE88-4FA4-BEA5-7D719EBDFD56}" dt="2024-10-15T05:43:38.585" v="9145" actId="21"/>
          <ac:cxnSpMkLst>
            <pc:docMk/>
            <pc:sldMk cId="2831864401" sldId="354"/>
            <ac:cxnSpMk id="13" creationId="{F113361B-92F0-C747-A932-D50C27127F54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123783993" sldId="355"/>
        </pc:sldMkLst>
      </pc:sldChg>
      <pc:sldChg chg="modSp add mod">
        <pc:chgData name="Toby Donaldson" userId="2e6e5431-bb17-4c41-9985-d39c50d83c73" providerId="ADAL" clId="{11AE3950-EE88-4FA4-BEA5-7D719EBDFD56}" dt="2024-10-15T05:45:25.922" v="9185" actId="14100"/>
        <pc:sldMkLst>
          <pc:docMk/>
          <pc:sldMk cId="1488601082" sldId="355"/>
        </pc:sldMkLst>
        <pc:spChg chg="mod">
          <ac:chgData name="Toby Donaldson" userId="2e6e5431-bb17-4c41-9985-d39c50d83c73" providerId="ADAL" clId="{11AE3950-EE88-4FA4-BEA5-7D719EBDFD56}" dt="2024-10-15T05:45:22.456" v="9184" actId="20577"/>
          <ac:spMkLst>
            <pc:docMk/>
            <pc:sldMk cId="1488601082" sldId="355"/>
            <ac:spMk id="7" creationId="{288FF989-EEC9-FABC-9FB1-7574B70CFC88}"/>
          </ac:spMkLst>
        </pc:spChg>
        <pc:cxnChg chg="mod">
          <ac:chgData name="Toby Donaldson" userId="2e6e5431-bb17-4c41-9985-d39c50d83c73" providerId="ADAL" clId="{11AE3950-EE88-4FA4-BEA5-7D719EBDFD56}" dt="2024-10-15T05:45:25.922" v="9185" actId="14100"/>
          <ac:cxnSpMkLst>
            <pc:docMk/>
            <pc:sldMk cId="1488601082" sldId="355"/>
            <ac:cxnSpMk id="12" creationId="{57F63465-A088-F9EB-0D01-404D99CE3DD2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944055237" sldId="356"/>
        </pc:sldMkLst>
      </pc:sldChg>
      <pc:sldChg chg="modSp add del mod">
        <pc:chgData name="Toby Donaldson" userId="2e6e5431-bb17-4c41-9985-d39c50d83c73" providerId="ADAL" clId="{11AE3950-EE88-4FA4-BEA5-7D719EBDFD56}" dt="2024-10-15T05:46:45.994" v="9193" actId="1076"/>
        <pc:sldMkLst>
          <pc:docMk/>
          <pc:sldMk cId="3505743955" sldId="356"/>
        </pc:sldMkLst>
        <pc:spChg chg="mod">
          <ac:chgData name="Toby Donaldson" userId="2e6e5431-bb17-4c41-9985-d39c50d83c73" providerId="ADAL" clId="{11AE3950-EE88-4FA4-BEA5-7D719EBDFD56}" dt="2024-10-15T05:46:45.994" v="9193" actId="1076"/>
          <ac:spMkLst>
            <pc:docMk/>
            <pc:sldMk cId="3505743955" sldId="356"/>
            <ac:spMk id="3" creationId="{6E7F2FE3-DE5E-BB6A-99A2-41A1B4EDDC5B}"/>
          </ac:spMkLst>
        </pc:spChg>
        <pc:cxnChg chg="mod">
          <ac:chgData name="Toby Donaldson" userId="2e6e5431-bb17-4c41-9985-d39c50d83c73" providerId="ADAL" clId="{11AE3950-EE88-4FA4-BEA5-7D719EBDFD56}" dt="2024-10-15T05:46:45.994" v="9193" actId="1076"/>
          <ac:cxnSpMkLst>
            <pc:docMk/>
            <pc:sldMk cId="3505743955" sldId="356"/>
            <ac:cxnSpMk id="12" creationId="{415F1455-BED8-9C72-EE77-F1ED4D9D8A0C}"/>
          </ac:cxnSpMkLst>
        </pc:cxnChg>
      </pc:sldChg>
      <pc:sldChg chg="addSp delSp modSp add mod">
        <pc:chgData name="Toby Donaldson" userId="2e6e5431-bb17-4c41-9985-d39c50d83c73" providerId="ADAL" clId="{11AE3950-EE88-4FA4-BEA5-7D719EBDFD56}" dt="2024-10-15T05:56:07.926" v="9781" actId="2711"/>
        <pc:sldMkLst>
          <pc:docMk/>
          <pc:sldMk cId="416104049" sldId="357"/>
        </pc:sldMkLst>
        <pc:spChg chg="mod">
          <ac:chgData name="Toby Donaldson" userId="2e6e5431-bb17-4c41-9985-d39c50d83c73" providerId="ADAL" clId="{11AE3950-EE88-4FA4-BEA5-7D719EBDFD56}" dt="2024-10-15T05:56:07.926" v="9781" actId="2711"/>
          <ac:spMkLst>
            <pc:docMk/>
            <pc:sldMk cId="416104049" sldId="357"/>
            <ac:spMk id="3" creationId="{FE973F26-3239-ABFF-812A-743057E93732}"/>
          </ac:spMkLst>
        </pc:spChg>
        <pc:spChg chg="del">
          <ac:chgData name="Toby Donaldson" userId="2e6e5431-bb17-4c41-9985-d39c50d83c73" providerId="ADAL" clId="{11AE3950-EE88-4FA4-BEA5-7D719EBDFD56}" dt="2024-10-15T05:49:09.050" v="9371" actId="21"/>
          <ac:spMkLst>
            <pc:docMk/>
            <pc:sldMk cId="416104049" sldId="357"/>
            <ac:spMk id="7" creationId="{F7EDFA42-728C-ABD1-4D2F-E4C8009708A4}"/>
          </ac:spMkLst>
        </pc:spChg>
        <pc:spChg chg="add mod">
          <ac:chgData name="Toby Donaldson" userId="2e6e5431-bb17-4c41-9985-d39c50d83c73" providerId="ADAL" clId="{11AE3950-EE88-4FA4-BEA5-7D719EBDFD56}" dt="2024-10-15T05:49:34.352" v="9374" actId="1076"/>
          <ac:spMkLst>
            <pc:docMk/>
            <pc:sldMk cId="416104049" sldId="357"/>
            <ac:spMk id="20" creationId="{96FF83DB-4CA7-355F-DCE8-4760A11620A2}"/>
          </ac:spMkLst>
        </pc:spChg>
        <pc:grpChg chg="add del mod">
          <ac:chgData name="Toby Donaldson" userId="2e6e5431-bb17-4c41-9985-d39c50d83c73" providerId="ADAL" clId="{11AE3950-EE88-4FA4-BEA5-7D719EBDFD56}" dt="2024-10-15T05:49:09.050" v="9371" actId="21"/>
          <ac:grpSpMkLst>
            <pc:docMk/>
            <pc:sldMk cId="416104049" sldId="357"/>
            <ac:grpSpMk id="15" creationId="{3577E489-4C7B-35C5-8FBD-2FEB609BD68F}"/>
          </ac:grpSpMkLst>
        </pc:grpChg>
        <pc:cxnChg chg="del mod">
          <ac:chgData name="Toby Donaldson" userId="2e6e5431-bb17-4c41-9985-d39c50d83c73" providerId="ADAL" clId="{11AE3950-EE88-4FA4-BEA5-7D719EBDFD56}" dt="2024-10-15T05:48:15.174" v="9366" actId="21"/>
          <ac:cxnSpMkLst>
            <pc:docMk/>
            <pc:sldMk cId="416104049" sldId="357"/>
            <ac:cxnSpMk id="12" creationId="{408265EA-8AD7-7284-ECEB-1B4B5D3EFC8C}"/>
          </ac:cxnSpMkLst>
        </pc:cxnChg>
        <pc:cxnChg chg="add mod">
          <ac:chgData name="Toby Donaldson" userId="2e6e5431-bb17-4c41-9985-d39c50d83c73" providerId="ADAL" clId="{11AE3950-EE88-4FA4-BEA5-7D719EBDFD56}" dt="2024-10-15T05:48:24.658" v="9367"/>
          <ac:cxnSpMkLst>
            <pc:docMk/>
            <pc:sldMk cId="416104049" sldId="357"/>
            <ac:cxnSpMk id="13" creationId="{65F386D1-9A53-85C9-FC67-4E6D4D5056C3}"/>
          </ac:cxnSpMkLst>
        </pc:cxnChg>
        <pc:cxnChg chg="mod">
          <ac:chgData name="Toby Donaldson" userId="2e6e5431-bb17-4c41-9985-d39c50d83c73" providerId="ADAL" clId="{11AE3950-EE88-4FA4-BEA5-7D719EBDFD56}" dt="2024-10-15T05:48:37.385" v="9369"/>
          <ac:cxnSpMkLst>
            <pc:docMk/>
            <pc:sldMk cId="416104049" sldId="357"/>
            <ac:cxnSpMk id="17" creationId="{D2A2B22A-43B1-0260-F8A9-2FF592E25E9B}"/>
          </ac:cxnSpMkLst>
        </pc:cxnChg>
        <pc:cxnChg chg="mod">
          <ac:chgData name="Toby Donaldson" userId="2e6e5431-bb17-4c41-9985-d39c50d83c73" providerId="ADAL" clId="{11AE3950-EE88-4FA4-BEA5-7D719EBDFD56}" dt="2024-10-15T05:48:37.385" v="9369"/>
          <ac:cxnSpMkLst>
            <pc:docMk/>
            <pc:sldMk cId="416104049" sldId="357"/>
            <ac:cxnSpMk id="19" creationId="{9201DFF2-B546-6394-796F-D1BADD16E560}"/>
          </ac:cxnSpMkLst>
        </pc:cxnChg>
        <pc:cxnChg chg="add mod">
          <ac:chgData name="Toby Donaldson" userId="2e6e5431-bb17-4c41-9985-d39c50d83c73" providerId="ADAL" clId="{11AE3950-EE88-4FA4-BEA5-7D719EBDFD56}" dt="2024-10-15T05:49:34.352" v="9374" actId="1076"/>
          <ac:cxnSpMkLst>
            <pc:docMk/>
            <pc:sldMk cId="416104049" sldId="357"/>
            <ac:cxnSpMk id="21" creationId="{4F965F48-3C96-F793-AC60-315E8F06D0B1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723111724" sldId="357"/>
        </pc:sldMkLst>
      </pc:sldChg>
      <pc:sldChg chg="addSp delSp modSp add mod">
        <pc:chgData name="Toby Donaldson" userId="2e6e5431-bb17-4c41-9985-d39c50d83c73" providerId="ADAL" clId="{11AE3950-EE88-4FA4-BEA5-7D719EBDFD56}" dt="2024-10-15T05:50:52.323" v="9445" actId="14100"/>
        <pc:sldMkLst>
          <pc:docMk/>
          <pc:sldMk cId="1516446095" sldId="358"/>
        </pc:sldMkLst>
        <pc:spChg chg="mod">
          <ac:chgData name="Toby Donaldson" userId="2e6e5431-bb17-4c41-9985-d39c50d83c73" providerId="ADAL" clId="{11AE3950-EE88-4FA4-BEA5-7D719EBDFD56}" dt="2024-10-15T05:50:38.322" v="9443" actId="14100"/>
          <ac:spMkLst>
            <pc:docMk/>
            <pc:sldMk cId="1516446095" sldId="358"/>
            <ac:spMk id="5" creationId="{B3CA5452-A1A5-4C66-2C9C-805FF3D2FD6F}"/>
          </ac:spMkLst>
        </pc:spChg>
        <pc:spChg chg="del">
          <ac:chgData name="Toby Donaldson" userId="2e6e5431-bb17-4c41-9985-d39c50d83c73" providerId="ADAL" clId="{11AE3950-EE88-4FA4-BEA5-7D719EBDFD56}" dt="2024-10-15T05:50:33.451" v="9442" actId="21"/>
          <ac:spMkLst>
            <pc:docMk/>
            <pc:sldMk cId="1516446095" sldId="358"/>
            <ac:spMk id="20" creationId="{E1BF21EE-5CB1-186C-F812-1231E4ED82A2}"/>
          </ac:spMkLst>
        </pc:spChg>
        <pc:cxnChg chg="add mod">
          <ac:chgData name="Toby Donaldson" userId="2e6e5431-bb17-4c41-9985-d39c50d83c73" providerId="ADAL" clId="{11AE3950-EE88-4FA4-BEA5-7D719EBDFD56}" dt="2024-10-15T05:50:52.323" v="9445" actId="14100"/>
          <ac:cxnSpMkLst>
            <pc:docMk/>
            <pc:sldMk cId="1516446095" sldId="358"/>
            <ac:cxnSpMk id="8" creationId="{ADE94482-0D0A-E6F5-5DD1-27D0C74B0B2F}"/>
          </ac:cxnSpMkLst>
        </pc:cxnChg>
        <pc:cxnChg chg="del mod">
          <ac:chgData name="Toby Donaldson" userId="2e6e5431-bb17-4c41-9985-d39c50d83c73" providerId="ADAL" clId="{11AE3950-EE88-4FA4-BEA5-7D719EBDFD56}" dt="2024-10-15T05:50:33.451" v="9442" actId="21"/>
          <ac:cxnSpMkLst>
            <pc:docMk/>
            <pc:sldMk cId="1516446095" sldId="358"/>
            <ac:cxnSpMk id="21" creationId="{10836CC7-EE6F-54D6-5837-26D0538F5819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4001447535" sldId="358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479954462" sldId="359"/>
        </pc:sldMkLst>
      </pc:sldChg>
      <pc:sldChg chg="modSp add mod">
        <pc:chgData name="Toby Donaldson" userId="2e6e5431-bb17-4c41-9985-d39c50d83c73" providerId="ADAL" clId="{11AE3950-EE88-4FA4-BEA5-7D719EBDFD56}" dt="2024-10-15T05:51:26.267" v="9528" actId="20577"/>
        <pc:sldMkLst>
          <pc:docMk/>
          <pc:sldMk cId="3919385683" sldId="359"/>
        </pc:sldMkLst>
        <pc:spChg chg="mod">
          <ac:chgData name="Toby Donaldson" userId="2e6e5431-bb17-4c41-9985-d39c50d83c73" providerId="ADAL" clId="{11AE3950-EE88-4FA4-BEA5-7D719EBDFD56}" dt="2024-10-15T05:51:21.361" v="9523" actId="14100"/>
          <ac:spMkLst>
            <pc:docMk/>
            <pc:sldMk cId="3919385683" sldId="359"/>
            <ac:spMk id="3" creationId="{5A94FDAA-0F1C-4F59-2BBB-57135398AFC6}"/>
          </ac:spMkLst>
        </pc:spChg>
        <pc:spChg chg="mod">
          <ac:chgData name="Toby Donaldson" userId="2e6e5431-bb17-4c41-9985-d39c50d83c73" providerId="ADAL" clId="{11AE3950-EE88-4FA4-BEA5-7D719EBDFD56}" dt="2024-10-15T05:51:26.267" v="9528" actId="20577"/>
          <ac:spMkLst>
            <pc:docMk/>
            <pc:sldMk cId="3919385683" sldId="359"/>
            <ac:spMk id="5" creationId="{60BF41BC-0C81-4A35-7C93-1EF033019835}"/>
          </ac:spMkLst>
        </pc:spChg>
        <pc:cxnChg chg="mod">
          <ac:chgData name="Toby Donaldson" userId="2e6e5431-bb17-4c41-9985-d39c50d83c73" providerId="ADAL" clId="{11AE3950-EE88-4FA4-BEA5-7D719EBDFD56}" dt="2024-10-15T05:51:21.361" v="9523" actId="14100"/>
          <ac:cxnSpMkLst>
            <pc:docMk/>
            <pc:sldMk cId="3919385683" sldId="359"/>
            <ac:cxnSpMk id="8" creationId="{EE33D060-CB1C-53B3-3360-4EEEBAE8D252}"/>
          </ac:cxnSpMkLst>
        </pc:cxnChg>
      </pc:sldChg>
      <pc:sldChg chg="addSp delSp modSp add mod">
        <pc:chgData name="Toby Donaldson" userId="2e6e5431-bb17-4c41-9985-d39c50d83c73" providerId="ADAL" clId="{11AE3950-EE88-4FA4-BEA5-7D719EBDFD56}" dt="2024-10-15T06:00:09.162" v="9904" actId="113"/>
        <pc:sldMkLst>
          <pc:docMk/>
          <pc:sldMk cId="2609197238" sldId="360"/>
        </pc:sldMkLst>
        <pc:spChg chg="mod">
          <ac:chgData name="Toby Donaldson" userId="2e6e5431-bb17-4c41-9985-d39c50d83c73" providerId="ADAL" clId="{11AE3950-EE88-4FA4-BEA5-7D719EBDFD56}" dt="2024-10-15T06:00:09.162" v="9904" actId="113"/>
          <ac:spMkLst>
            <pc:docMk/>
            <pc:sldMk cId="2609197238" sldId="360"/>
            <ac:spMk id="3" creationId="{ACCD5F14-A8CC-40BA-ADD2-69AE4C82ACD9}"/>
          </ac:spMkLst>
        </pc:spChg>
        <pc:grpChg chg="add mod">
          <ac:chgData name="Toby Donaldson" userId="2e6e5431-bb17-4c41-9985-d39c50d83c73" providerId="ADAL" clId="{11AE3950-EE88-4FA4-BEA5-7D719EBDFD56}" dt="2024-10-15T05:52:50.683" v="9662" actId="1076"/>
          <ac:grpSpMkLst>
            <pc:docMk/>
            <pc:sldMk cId="2609197238" sldId="360"/>
            <ac:grpSpMk id="7" creationId="{1480B42E-B200-3EBB-8658-BE208470860D}"/>
          </ac:grpSpMkLst>
        </pc:grpChg>
        <pc:cxnChg chg="del mod">
          <ac:chgData name="Toby Donaldson" userId="2e6e5431-bb17-4c41-9985-d39c50d83c73" providerId="ADAL" clId="{11AE3950-EE88-4FA4-BEA5-7D719EBDFD56}" dt="2024-10-15T05:51:47.610" v="9530" actId="21"/>
          <ac:cxnSpMkLst>
            <pc:docMk/>
            <pc:sldMk cId="2609197238" sldId="360"/>
            <ac:cxnSpMk id="8" creationId="{776F0918-80F3-CBAD-1D4B-422181646C4A}"/>
          </ac:cxnSpMkLst>
        </pc:cxnChg>
        <pc:cxnChg chg="mod">
          <ac:chgData name="Toby Donaldson" userId="2e6e5431-bb17-4c41-9985-d39c50d83c73" providerId="ADAL" clId="{11AE3950-EE88-4FA4-BEA5-7D719EBDFD56}" dt="2024-10-15T05:52:45.671" v="9661"/>
          <ac:cxnSpMkLst>
            <pc:docMk/>
            <pc:sldMk cId="2609197238" sldId="360"/>
            <ac:cxnSpMk id="10" creationId="{F36248D0-DA4F-76DD-2C97-B7A0726FDA3E}"/>
          </ac:cxnSpMkLst>
        </pc:cxnChg>
        <pc:cxnChg chg="mod">
          <ac:chgData name="Toby Donaldson" userId="2e6e5431-bb17-4c41-9985-d39c50d83c73" providerId="ADAL" clId="{11AE3950-EE88-4FA4-BEA5-7D719EBDFD56}" dt="2024-10-15T05:52:45.671" v="9661"/>
          <ac:cxnSpMkLst>
            <pc:docMk/>
            <pc:sldMk cId="2609197238" sldId="360"/>
            <ac:cxnSpMk id="12" creationId="{19DA9158-FEFC-BEB3-2992-CD467F74B101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494824162" sldId="361"/>
        </pc:sldMkLst>
      </pc:sldChg>
      <pc:sldChg chg="addSp delSp modSp add mod">
        <pc:chgData name="Toby Donaldson" userId="2e6e5431-bb17-4c41-9985-d39c50d83c73" providerId="ADAL" clId="{11AE3950-EE88-4FA4-BEA5-7D719EBDFD56}" dt="2024-10-15T05:55:54.991" v="9780" actId="1076"/>
        <pc:sldMkLst>
          <pc:docMk/>
          <pc:sldMk cId="1516092794" sldId="361"/>
        </pc:sldMkLst>
        <pc:spChg chg="mod">
          <ac:chgData name="Toby Donaldson" userId="2e6e5431-bb17-4c41-9985-d39c50d83c73" providerId="ADAL" clId="{11AE3950-EE88-4FA4-BEA5-7D719EBDFD56}" dt="2024-10-15T05:55:33.019" v="9778" actId="14100"/>
          <ac:spMkLst>
            <pc:docMk/>
            <pc:sldMk cId="1516092794" sldId="361"/>
            <ac:spMk id="3" creationId="{31EAAE9F-CE41-69FD-58B5-213EA2E4035A}"/>
          </ac:spMkLst>
        </pc:spChg>
        <pc:grpChg chg="add mod">
          <ac:chgData name="Toby Donaldson" userId="2e6e5431-bb17-4c41-9985-d39c50d83c73" providerId="ADAL" clId="{11AE3950-EE88-4FA4-BEA5-7D719EBDFD56}" dt="2024-10-15T05:55:54.991" v="9780" actId="1076"/>
          <ac:grpSpMkLst>
            <pc:docMk/>
            <pc:sldMk cId="1516092794" sldId="361"/>
            <ac:grpSpMk id="8" creationId="{835608BF-D403-86A3-D5A5-25F9A806A0A0}"/>
          </ac:grpSpMkLst>
        </pc:grpChg>
        <pc:cxnChg chg="mod">
          <ac:chgData name="Toby Donaldson" userId="2e6e5431-bb17-4c41-9985-d39c50d83c73" providerId="ADAL" clId="{11AE3950-EE88-4FA4-BEA5-7D719EBDFD56}" dt="2024-10-15T05:55:48.445" v="9779"/>
          <ac:cxnSpMkLst>
            <pc:docMk/>
            <pc:sldMk cId="1516092794" sldId="361"/>
            <ac:cxnSpMk id="10" creationId="{22E44BEC-87D7-FE43-74C7-64E209E6306A}"/>
          </ac:cxnSpMkLst>
        </pc:cxnChg>
        <pc:cxnChg chg="del mod">
          <ac:chgData name="Toby Donaldson" userId="2e6e5431-bb17-4c41-9985-d39c50d83c73" providerId="ADAL" clId="{11AE3950-EE88-4FA4-BEA5-7D719EBDFD56}" dt="2024-10-15T05:54:59.623" v="9665" actId="21"/>
          <ac:cxnSpMkLst>
            <pc:docMk/>
            <pc:sldMk cId="1516092794" sldId="361"/>
            <ac:cxnSpMk id="12" creationId="{067AD279-F9A6-2717-3D56-608AECF0C310}"/>
          </ac:cxnSpMkLst>
        </pc:cxnChg>
        <pc:cxnChg chg="mod">
          <ac:chgData name="Toby Donaldson" userId="2e6e5431-bb17-4c41-9985-d39c50d83c73" providerId="ADAL" clId="{11AE3950-EE88-4FA4-BEA5-7D719EBDFD56}" dt="2024-10-15T05:55:48.445" v="9779"/>
          <ac:cxnSpMkLst>
            <pc:docMk/>
            <pc:sldMk cId="1516092794" sldId="361"/>
            <ac:cxnSpMk id="13" creationId="{AE2D87C7-FE59-D562-C0FA-E1614A3F3119}"/>
          </ac:cxnSpMkLst>
        </pc:cxnChg>
      </pc:sldChg>
      <pc:sldChg chg="addSp delSp modSp add mod">
        <pc:chgData name="Toby Donaldson" userId="2e6e5431-bb17-4c41-9985-d39c50d83c73" providerId="ADAL" clId="{11AE3950-EE88-4FA4-BEA5-7D719EBDFD56}" dt="2024-10-15T06:01:49.884" v="9913" actId="20577"/>
        <pc:sldMkLst>
          <pc:docMk/>
          <pc:sldMk cId="190601291" sldId="362"/>
        </pc:sldMkLst>
        <pc:spChg chg="mod">
          <ac:chgData name="Toby Donaldson" userId="2e6e5431-bb17-4c41-9985-d39c50d83c73" providerId="ADAL" clId="{11AE3950-EE88-4FA4-BEA5-7D719EBDFD56}" dt="2024-10-15T06:01:49.884" v="9913" actId="20577"/>
          <ac:spMkLst>
            <pc:docMk/>
            <pc:sldMk cId="190601291" sldId="362"/>
            <ac:spMk id="3" creationId="{5C74A4DB-4998-CF2D-F922-F816F894B59E}"/>
          </ac:spMkLst>
        </pc:spChg>
        <pc:spChg chg="del">
          <ac:chgData name="Toby Donaldson" userId="2e6e5431-bb17-4c41-9985-d39c50d83c73" providerId="ADAL" clId="{11AE3950-EE88-4FA4-BEA5-7D719EBDFD56}" dt="2024-10-15T05:56:26.298" v="9783" actId="21"/>
          <ac:spMkLst>
            <pc:docMk/>
            <pc:sldMk cId="190601291" sldId="362"/>
            <ac:spMk id="5" creationId="{6FFDD164-FFA1-8D8C-2D60-C7464B522047}"/>
          </ac:spMkLst>
        </pc:spChg>
        <pc:spChg chg="add del mod">
          <ac:chgData name="Toby Donaldson" userId="2e6e5431-bb17-4c41-9985-d39c50d83c73" providerId="ADAL" clId="{11AE3950-EE88-4FA4-BEA5-7D719EBDFD56}" dt="2024-10-15T05:58:14.732" v="9853" actId="21"/>
          <ac:spMkLst>
            <pc:docMk/>
            <pc:sldMk cId="190601291" sldId="362"/>
            <ac:spMk id="8" creationId="{8D489AED-2FE3-3ED2-9480-38E484342D31}"/>
          </ac:spMkLst>
        </pc:spChg>
        <pc:spChg chg="mod">
          <ac:chgData name="Toby Donaldson" userId="2e6e5431-bb17-4c41-9985-d39c50d83c73" providerId="ADAL" clId="{11AE3950-EE88-4FA4-BEA5-7D719EBDFD56}" dt="2024-10-15T05:59:07.042" v="9893" actId="20577"/>
          <ac:spMkLst>
            <pc:docMk/>
            <pc:sldMk cId="190601291" sldId="362"/>
            <ac:spMk id="18" creationId="{B416CE4A-4687-29D7-D4EB-96A00013536E}"/>
          </ac:spMkLst>
        </pc:spChg>
        <pc:grpChg chg="del">
          <ac:chgData name="Toby Donaldson" userId="2e6e5431-bb17-4c41-9985-d39c50d83c73" providerId="ADAL" clId="{11AE3950-EE88-4FA4-BEA5-7D719EBDFD56}" dt="2024-10-15T05:56:26.298" v="9783" actId="21"/>
          <ac:grpSpMkLst>
            <pc:docMk/>
            <pc:sldMk cId="190601291" sldId="362"/>
            <ac:grpSpMk id="7" creationId="{7A70D4CF-5146-D1AF-CBF3-D8C47AA53873}"/>
          </ac:grpSpMkLst>
        </pc:grpChg>
        <pc:cxnChg chg="add mod">
          <ac:chgData name="Toby Donaldson" userId="2e6e5431-bb17-4c41-9985-d39c50d83c73" providerId="ADAL" clId="{11AE3950-EE88-4FA4-BEA5-7D719EBDFD56}" dt="2024-10-15T05:58:11.979" v="9852" actId="14100"/>
          <ac:cxnSpMkLst>
            <pc:docMk/>
            <pc:sldMk cId="190601291" sldId="362"/>
            <ac:cxnSpMk id="13" creationId="{053FAFE2-3904-58C3-1215-C7C927A520FC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876541978" sldId="362"/>
        </pc:sldMkLst>
      </pc:sldChg>
      <pc:sldChg chg="modSp add mod ord">
        <pc:chgData name="Toby Donaldson" userId="2e6e5431-bb17-4c41-9985-d39c50d83c73" providerId="ADAL" clId="{11AE3950-EE88-4FA4-BEA5-7D719EBDFD56}" dt="2024-10-15T06:00:58.826" v="9912" actId="20577"/>
        <pc:sldMkLst>
          <pc:docMk/>
          <pc:sldMk cId="1958484672" sldId="363"/>
        </pc:sldMkLst>
        <pc:spChg chg="mod">
          <ac:chgData name="Toby Donaldson" userId="2e6e5431-bb17-4c41-9985-d39c50d83c73" providerId="ADAL" clId="{11AE3950-EE88-4FA4-BEA5-7D719EBDFD56}" dt="2024-10-15T06:00:58.826" v="9912" actId="20577"/>
          <ac:spMkLst>
            <pc:docMk/>
            <pc:sldMk cId="1958484672" sldId="363"/>
            <ac:spMk id="3" creationId="{2E219800-D657-D258-6E84-2E2B665026EC}"/>
          </ac:spMkLst>
        </pc:spChg>
        <pc:spChg chg="mod">
          <ac:chgData name="Toby Donaldson" userId="2e6e5431-bb17-4c41-9985-d39c50d83c73" providerId="ADAL" clId="{11AE3950-EE88-4FA4-BEA5-7D719EBDFD56}" dt="2024-10-15T06:00:56.406" v="9911" actId="20577"/>
          <ac:spMkLst>
            <pc:docMk/>
            <pc:sldMk cId="1958484672" sldId="363"/>
            <ac:spMk id="8" creationId="{6FD96526-80A5-AF1C-4711-DB30E64829B5}"/>
          </ac:spMkLst>
        </pc:spChg>
        <pc:cxnChg chg="mod">
          <ac:chgData name="Toby Donaldson" userId="2e6e5431-bb17-4c41-9985-d39c50d83c73" providerId="ADAL" clId="{11AE3950-EE88-4FA4-BEA5-7D719EBDFD56}" dt="2024-10-15T06:00:56.406" v="9911" actId="20577"/>
          <ac:cxnSpMkLst>
            <pc:docMk/>
            <pc:sldMk cId="1958484672" sldId="363"/>
            <ac:cxnSpMk id="13" creationId="{F5618EFF-5DD7-4136-1E56-954C8E0255BD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998224056" sldId="363"/>
        </pc:sldMkLst>
      </pc:sldChg>
      <pc:sldChg chg="delSp modSp add mod">
        <pc:chgData name="Toby Donaldson" userId="2e6e5431-bb17-4c41-9985-d39c50d83c73" providerId="ADAL" clId="{11AE3950-EE88-4FA4-BEA5-7D719EBDFD56}" dt="2024-10-15T06:00:04.744" v="9903" actId="20577"/>
        <pc:sldMkLst>
          <pc:docMk/>
          <pc:sldMk cId="1958756334" sldId="364"/>
        </pc:sldMkLst>
        <pc:spChg chg="mod">
          <ac:chgData name="Toby Donaldson" userId="2e6e5431-bb17-4c41-9985-d39c50d83c73" providerId="ADAL" clId="{11AE3950-EE88-4FA4-BEA5-7D719EBDFD56}" dt="2024-10-15T06:00:04.744" v="9903" actId="20577"/>
          <ac:spMkLst>
            <pc:docMk/>
            <pc:sldMk cId="1958756334" sldId="364"/>
            <ac:spMk id="3" creationId="{F7266929-5A0E-4F90-57FE-3CA60E8EABA1}"/>
          </ac:spMkLst>
        </pc:spChg>
        <pc:cxnChg chg="del">
          <ac:chgData name="Toby Donaldson" userId="2e6e5431-bb17-4c41-9985-d39c50d83c73" providerId="ADAL" clId="{11AE3950-EE88-4FA4-BEA5-7D719EBDFD56}" dt="2024-10-15T06:00:00.852" v="9902" actId="21"/>
          <ac:cxnSpMkLst>
            <pc:docMk/>
            <pc:sldMk cId="1958756334" sldId="364"/>
            <ac:cxnSpMk id="13" creationId="{48082A16-4B94-CEB8-8D6E-CA1F10490765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804911334" sldId="364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226048549" sldId="365"/>
        </pc:sldMkLst>
      </pc:sldChg>
      <pc:sldChg chg="addSp modSp add mod">
        <pc:chgData name="Toby Donaldson" userId="2e6e5431-bb17-4c41-9985-d39c50d83c73" providerId="ADAL" clId="{11AE3950-EE88-4FA4-BEA5-7D719EBDFD56}" dt="2024-10-15T06:00:28.389" v="9907" actId="1076"/>
        <pc:sldMkLst>
          <pc:docMk/>
          <pc:sldMk cId="2786851511" sldId="365"/>
        </pc:sldMkLst>
        <pc:grpChg chg="add mod">
          <ac:chgData name="Toby Donaldson" userId="2e6e5431-bb17-4c41-9985-d39c50d83c73" providerId="ADAL" clId="{11AE3950-EE88-4FA4-BEA5-7D719EBDFD56}" dt="2024-10-15T06:00:28.389" v="9907" actId="1076"/>
          <ac:grpSpMkLst>
            <pc:docMk/>
            <pc:sldMk cId="2786851511" sldId="365"/>
            <ac:grpSpMk id="5" creationId="{45CC97C4-4C6A-1BC3-5CB2-814FE4A8A237}"/>
          </ac:grpSpMkLst>
        </pc:grpChg>
        <pc:cxnChg chg="mod">
          <ac:chgData name="Toby Donaldson" userId="2e6e5431-bb17-4c41-9985-d39c50d83c73" providerId="ADAL" clId="{11AE3950-EE88-4FA4-BEA5-7D719EBDFD56}" dt="2024-10-15T06:00:23.509" v="9906"/>
          <ac:cxnSpMkLst>
            <pc:docMk/>
            <pc:sldMk cId="2786851511" sldId="365"/>
            <ac:cxnSpMk id="7" creationId="{564A38DC-A9E4-4981-BAD9-0049332D1700}"/>
          </ac:cxnSpMkLst>
        </pc:cxnChg>
        <pc:cxnChg chg="mod">
          <ac:chgData name="Toby Donaldson" userId="2e6e5431-bb17-4c41-9985-d39c50d83c73" providerId="ADAL" clId="{11AE3950-EE88-4FA4-BEA5-7D719EBDFD56}" dt="2024-10-15T06:00:23.509" v="9906"/>
          <ac:cxnSpMkLst>
            <pc:docMk/>
            <pc:sldMk cId="2786851511" sldId="365"/>
            <ac:cxnSpMk id="8" creationId="{9A1AA561-85FB-D80F-A012-5B71889D783C}"/>
          </ac:cxnSpMkLst>
        </pc:cxnChg>
      </pc:sldChg>
      <pc:sldChg chg="addSp delSp modSp add mod">
        <pc:chgData name="Toby Donaldson" userId="2e6e5431-bb17-4c41-9985-d39c50d83c73" providerId="ADAL" clId="{11AE3950-EE88-4FA4-BEA5-7D719EBDFD56}" dt="2024-10-15T06:05:06.267" v="9997"/>
        <pc:sldMkLst>
          <pc:docMk/>
          <pc:sldMk cId="2284118100" sldId="366"/>
        </pc:sldMkLst>
        <pc:spChg chg="mod">
          <ac:chgData name="Toby Donaldson" userId="2e6e5431-bb17-4c41-9985-d39c50d83c73" providerId="ADAL" clId="{11AE3950-EE88-4FA4-BEA5-7D719EBDFD56}" dt="2024-10-15T06:04:34.987" v="9985" actId="1076"/>
          <ac:spMkLst>
            <pc:docMk/>
            <pc:sldMk cId="2284118100" sldId="366"/>
            <ac:spMk id="3" creationId="{8B3D64AB-0A84-E56C-CBBE-AA5AB991BA5D}"/>
          </ac:spMkLst>
        </pc:spChg>
        <pc:spChg chg="add mod">
          <ac:chgData name="Toby Donaldson" userId="2e6e5431-bb17-4c41-9985-d39c50d83c73" providerId="ADAL" clId="{11AE3950-EE88-4FA4-BEA5-7D719EBDFD56}" dt="2024-10-15T06:03:31.148" v="9928" actId="20577"/>
          <ac:spMkLst>
            <pc:docMk/>
            <pc:sldMk cId="2284118100" sldId="366"/>
            <ac:spMk id="10" creationId="{C0E47D17-72C7-13A1-7411-6C5D46CEEF93}"/>
          </ac:spMkLst>
        </pc:spChg>
        <pc:spChg chg="add mod">
          <ac:chgData name="Toby Donaldson" userId="2e6e5431-bb17-4c41-9985-d39c50d83c73" providerId="ADAL" clId="{11AE3950-EE88-4FA4-BEA5-7D719EBDFD56}" dt="2024-10-15T06:05:06.267" v="9997"/>
          <ac:spMkLst>
            <pc:docMk/>
            <pc:sldMk cId="2284118100" sldId="366"/>
            <ac:spMk id="13" creationId="{8C587B94-BB22-5C94-02D2-1F3BF498C31B}"/>
          </ac:spMkLst>
        </pc:spChg>
        <pc:spChg chg="del">
          <ac:chgData name="Toby Donaldson" userId="2e6e5431-bb17-4c41-9985-d39c50d83c73" providerId="ADAL" clId="{11AE3950-EE88-4FA4-BEA5-7D719EBDFD56}" dt="2024-10-15T06:00:43.115" v="9909" actId="21"/>
          <ac:spMkLst>
            <pc:docMk/>
            <pc:sldMk cId="2284118100" sldId="366"/>
            <ac:spMk id="18" creationId="{306C9F10-6029-82A9-6D43-F29667DE73C4}"/>
          </ac:spMkLst>
        </pc:spChg>
        <pc:grpChg chg="del">
          <ac:chgData name="Toby Donaldson" userId="2e6e5431-bb17-4c41-9985-d39c50d83c73" providerId="ADAL" clId="{11AE3950-EE88-4FA4-BEA5-7D719EBDFD56}" dt="2024-10-15T06:00:43.115" v="9909" actId="21"/>
          <ac:grpSpMkLst>
            <pc:docMk/>
            <pc:sldMk cId="2284118100" sldId="366"/>
            <ac:grpSpMk id="5" creationId="{EDCEBE38-6B59-A423-B83A-BDFD0A3C5118}"/>
          </ac:grpSpMkLst>
        </pc:grpChg>
        <pc:cxnChg chg="add mod">
          <ac:chgData name="Toby Donaldson" userId="2e6e5431-bb17-4c41-9985-d39c50d83c73" providerId="ADAL" clId="{11AE3950-EE88-4FA4-BEA5-7D719EBDFD56}" dt="2024-10-15T06:03:28.986" v="9927" actId="1076"/>
          <ac:cxnSpMkLst>
            <pc:docMk/>
            <pc:sldMk cId="2284118100" sldId="366"/>
            <ac:cxnSpMk id="12" creationId="{71B36545-693A-C2B5-7D4B-881BE8E435AA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292605436" sldId="366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281652328" sldId="367"/>
        </pc:sldMkLst>
      </pc:sldChg>
      <pc:sldChg chg="addSp delSp modSp add mod">
        <pc:chgData name="Toby Donaldson" userId="2e6e5431-bb17-4c41-9985-d39c50d83c73" providerId="ADAL" clId="{11AE3950-EE88-4FA4-BEA5-7D719EBDFD56}" dt="2024-10-15T06:02:48.038" v="9925" actId="11529"/>
        <pc:sldMkLst>
          <pc:docMk/>
          <pc:sldMk cId="2113328223" sldId="367"/>
        </pc:sldMkLst>
        <pc:spChg chg="del">
          <ac:chgData name="Toby Donaldson" userId="2e6e5431-bb17-4c41-9985-d39c50d83c73" providerId="ADAL" clId="{11AE3950-EE88-4FA4-BEA5-7D719EBDFD56}" dt="2024-10-15T06:02:34.239" v="9924" actId="21"/>
          <ac:spMkLst>
            <pc:docMk/>
            <pc:sldMk cId="2113328223" sldId="367"/>
            <ac:spMk id="8" creationId="{F8860851-3AB3-1918-0C59-64722C640F04}"/>
          </ac:spMkLst>
        </pc:spChg>
        <pc:spChg chg="mod">
          <ac:chgData name="Toby Donaldson" userId="2e6e5431-bb17-4c41-9985-d39c50d83c73" providerId="ADAL" clId="{11AE3950-EE88-4FA4-BEA5-7D719EBDFD56}" dt="2024-10-15T06:02:09.248" v="9923" actId="14100"/>
          <ac:spMkLst>
            <pc:docMk/>
            <pc:sldMk cId="2113328223" sldId="367"/>
            <ac:spMk id="18" creationId="{1ACCEC6D-9B46-7884-7EB5-1194D402F14F}"/>
          </ac:spMkLst>
        </pc:spChg>
        <pc:cxnChg chg="add">
          <ac:chgData name="Toby Donaldson" userId="2e6e5431-bb17-4c41-9985-d39c50d83c73" providerId="ADAL" clId="{11AE3950-EE88-4FA4-BEA5-7D719EBDFD56}" dt="2024-10-15T06:02:48.038" v="9925" actId="11529"/>
          <ac:cxnSpMkLst>
            <pc:docMk/>
            <pc:sldMk cId="2113328223" sldId="367"/>
            <ac:cxnSpMk id="7" creationId="{C18643D0-4CAB-BF60-F5B3-7853D379325D}"/>
          </ac:cxnSpMkLst>
        </pc:cxnChg>
        <pc:cxnChg chg="del mod">
          <ac:chgData name="Toby Donaldson" userId="2e6e5431-bb17-4c41-9985-d39c50d83c73" providerId="ADAL" clId="{11AE3950-EE88-4FA4-BEA5-7D719EBDFD56}" dt="2024-10-15T06:02:34.239" v="9924" actId="21"/>
          <ac:cxnSpMkLst>
            <pc:docMk/>
            <pc:sldMk cId="2113328223" sldId="367"/>
            <ac:cxnSpMk id="13" creationId="{3EE287B8-0165-EC1B-C71D-E799969351A1}"/>
          </ac:cxnSpMkLst>
        </pc:cxnChg>
      </pc:sldChg>
      <pc:sldChg chg="addSp delSp modSp add mod">
        <pc:chgData name="Toby Donaldson" userId="2e6e5431-bb17-4c41-9985-d39c50d83c73" providerId="ADAL" clId="{11AE3950-EE88-4FA4-BEA5-7D719EBDFD56}" dt="2024-10-15T06:05:24.068" v="10001" actId="11529"/>
        <pc:sldMkLst>
          <pc:docMk/>
          <pc:sldMk cId="457840613" sldId="368"/>
        </pc:sldMkLst>
        <pc:spChg chg="add del mod">
          <ac:chgData name="Toby Donaldson" userId="2e6e5431-bb17-4c41-9985-d39c50d83c73" providerId="ADAL" clId="{11AE3950-EE88-4FA4-BEA5-7D719EBDFD56}" dt="2024-10-15T06:05:16.575" v="10000" actId="21"/>
          <ac:spMkLst>
            <pc:docMk/>
            <pc:sldMk cId="457840613" sldId="368"/>
            <ac:spMk id="5" creationId="{DA3E44DA-7AD4-1479-4F3E-5276CCD76368}"/>
          </ac:spMkLst>
        </pc:spChg>
        <pc:spChg chg="mod">
          <ac:chgData name="Toby Donaldson" userId="2e6e5431-bb17-4c41-9985-d39c50d83c73" providerId="ADAL" clId="{11AE3950-EE88-4FA4-BEA5-7D719EBDFD56}" dt="2024-10-15T06:05:14.414" v="9999" actId="14100"/>
          <ac:spMkLst>
            <pc:docMk/>
            <pc:sldMk cId="457840613" sldId="368"/>
            <ac:spMk id="6" creationId="{78E045E0-7850-F37D-A65E-C637C8246CBB}"/>
          </ac:spMkLst>
        </pc:spChg>
        <pc:spChg chg="del">
          <ac:chgData name="Toby Donaldson" userId="2e6e5431-bb17-4c41-9985-d39c50d83c73" providerId="ADAL" clId="{11AE3950-EE88-4FA4-BEA5-7D719EBDFD56}" dt="2024-10-15T06:04:59.536" v="9996" actId="21"/>
          <ac:spMkLst>
            <pc:docMk/>
            <pc:sldMk cId="457840613" sldId="368"/>
            <ac:spMk id="10" creationId="{303419BB-AAA1-CC94-738D-EED0624DD469}"/>
          </ac:spMkLst>
        </pc:spChg>
        <pc:cxnChg chg="add">
          <ac:chgData name="Toby Donaldson" userId="2e6e5431-bb17-4c41-9985-d39c50d83c73" providerId="ADAL" clId="{11AE3950-EE88-4FA4-BEA5-7D719EBDFD56}" dt="2024-10-15T06:05:24.068" v="10001" actId="11529"/>
          <ac:cxnSpMkLst>
            <pc:docMk/>
            <pc:sldMk cId="457840613" sldId="368"/>
            <ac:cxnSpMk id="8" creationId="{AF1427AB-8D17-2E5A-B5C5-86471928DA78}"/>
          </ac:cxnSpMkLst>
        </pc:cxnChg>
        <pc:cxnChg chg="del mod">
          <ac:chgData name="Toby Donaldson" userId="2e6e5431-bb17-4c41-9985-d39c50d83c73" providerId="ADAL" clId="{11AE3950-EE88-4FA4-BEA5-7D719EBDFD56}" dt="2024-10-15T06:04:42.888" v="9987" actId="21"/>
          <ac:cxnSpMkLst>
            <pc:docMk/>
            <pc:sldMk cId="457840613" sldId="368"/>
            <ac:cxnSpMk id="12" creationId="{7A555F69-8D5D-790F-CA3A-93AF061AAB08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4088079527" sldId="368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58802373" sldId="369"/>
        </pc:sldMkLst>
      </pc:sldChg>
      <pc:sldChg chg="modSp add mod">
        <pc:chgData name="Toby Donaldson" userId="2e6e5431-bb17-4c41-9985-d39c50d83c73" providerId="ADAL" clId="{11AE3950-EE88-4FA4-BEA5-7D719EBDFD56}" dt="2024-10-15T06:06:00.946" v="10043" actId="20577"/>
        <pc:sldMkLst>
          <pc:docMk/>
          <pc:sldMk cId="1388488476" sldId="369"/>
        </pc:sldMkLst>
        <pc:spChg chg="mod">
          <ac:chgData name="Toby Donaldson" userId="2e6e5431-bb17-4c41-9985-d39c50d83c73" providerId="ADAL" clId="{11AE3950-EE88-4FA4-BEA5-7D719EBDFD56}" dt="2024-10-15T06:05:54.411" v="10036" actId="14100"/>
          <ac:spMkLst>
            <pc:docMk/>
            <pc:sldMk cId="1388488476" sldId="369"/>
            <ac:spMk id="3" creationId="{CA02B82C-2028-C5FA-3D1D-C6E0F3AC2E7D}"/>
          </ac:spMkLst>
        </pc:spChg>
        <pc:spChg chg="mod">
          <ac:chgData name="Toby Donaldson" userId="2e6e5431-bb17-4c41-9985-d39c50d83c73" providerId="ADAL" clId="{11AE3950-EE88-4FA4-BEA5-7D719EBDFD56}" dt="2024-10-15T06:06:00.946" v="10043" actId="20577"/>
          <ac:spMkLst>
            <pc:docMk/>
            <pc:sldMk cId="1388488476" sldId="369"/>
            <ac:spMk id="6" creationId="{1C7696D8-3C0D-7283-AB53-FC40AEC9EACB}"/>
          </ac:spMkLst>
        </pc:spChg>
        <pc:cxnChg chg="mod">
          <ac:chgData name="Toby Donaldson" userId="2e6e5431-bb17-4c41-9985-d39c50d83c73" providerId="ADAL" clId="{11AE3950-EE88-4FA4-BEA5-7D719EBDFD56}" dt="2024-10-15T06:05:54.411" v="10036" actId="14100"/>
          <ac:cxnSpMkLst>
            <pc:docMk/>
            <pc:sldMk cId="1388488476" sldId="369"/>
            <ac:cxnSpMk id="8" creationId="{ABABC538-DE9C-9D65-F259-32266C465356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877160746" sldId="370"/>
        </pc:sldMkLst>
      </pc:sldChg>
      <pc:sldChg chg="addSp delSp modSp add mod">
        <pc:chgData name="Toby Donaldson" userId="2e6e5431-bb17-4c41-9985-d39c50d83c73" providerId="ADAL" clId="{11AE3950-EE88-4FA4-BEA5-7D719EBDFD56}" dt="2024-10-15T06:07:03.072" v="10148" actId="113"/>
        <pc:sldMkLst>
          <pc:docMk/>
          <pc:sldMk cId="3613898507" sldId="370"/>
        </pc:sldMkLst>
        <pc:spChg chg="mod">
          <ac:chgData name="Toby Donaldson" userId="2e6e5431-bb17-4c41-9985-d39c50d83c73" providerId="ADAL" clId="{11AE3950-EE88-4FA4-BEA5-7D719EBDFD56}" dt="2024-10-15T06:07:03.072" v="10148" actId="113"/>
          <ac:spMkLst>
            <pc:docMk/>
            <pc:sldMk cId="3613898507" sldId="370"/>
            <ac:spMk id="3" creationId="{23D30C8F-FCE8-59DF-D786-B3B952ABF042}"/>
          </ac:spMkLst>
        </pc:spChg>
        <pc:grpChg chg="add mod">
          <ac:chgData name="Toby Donaldson" userId="2e6e5431-bb17-4c41-9985-d39c50d83c73" providerId="ADAL" clId="{11AE3950-EE88-4FA4-BEA5-7D719EBDFD56}" dt="2024-10-15T06:06:24.706" v="10046" actId="1076"/>
          <ac:grpSpMkLst>
            <pc:docMk/>
            <pc:sldMk cId="3613898507" sldId="370"/>
            <ac:grpSpMk id="5" creationId="{D0125318-9AF9-37A9-7F1F-97F3CB00C370}"/>
          </ac:grpSpMkLst>
        </pc:grpChg>
        <pc:cxnChg chg="mod">
          <ac:chgData name="Toby Donaldson" userId="2e6e5431-bb17-4c41-9985-d39c50d83c73" providerId="ADAL" clId="{11AE3950-EE88-4FA4-BEA5-7D719EBDFD56}" dt="2024-10-15T06:06:17.652" v="10045"/>
          <ac:cxnSpMkLst>
            <pc:docMk/>
            <pc:sldMk cId="3613898507" sldId="370"/>
            <ac:cxnSpMk id="7" creationId="{5ACA9EF1-9021-E107-B8D5-3029CDC286E5}"/>
          </ac:cxnSpMkLst>
        </pc:cxnChg>
        <pc:cxnChg chg="del mod">
          <ac:chgData name="Toby Donaldson" userId="2e6e5431-bb17-4c41-9985-d39c50d83c73" providerId="ADAL" clId="{11AE3950-EE88-4FA4-BEA5-7D719EBDFD56}" dt="2024-10-15T06:06:26.927" v="10047" actId="21"/>
          <ac:cxnSpMkLst>
            <pc:docMk/>
            <pc:sldMk cId="3613898507" sldId="370"/>
            <ac:cxnSpMk id="8" creationId="{DA3E71D9-00A2-7F8A-2504-A3AE6BF8B0BB}"/>
          </ac:cxnSpMkLst>
        </pc:cxnChg>
        <pc:cxnChg chg="mod">
          <ac:chgData name="Toby Donaldson" userId="2e6e5431-bb17-4c41-9985-d39c50d83c73" providerId="ADAL" clId="{11AE3950-EE88-4FA4-BEA5-7D719EBDFD56}" dt="2024-10-15T06:06:17.652" v="10045"/>
          <ac:cxnSpMkLst>
            <pc:docMk/>
            <pc:sldMk cId="3613898507" sldId="370"/>
            <ac:cxnSpMk id="10" creationId="{1166CCD6-2937-84C4-D34B-7BB31EC5B17B}"/>
          </ac:cxnSpMkLst>
        </pc:cxnChg>
      </pc:sldChg>
      <pc:sldChg chg="addSp delSp modSp add mod">
        <pc:chgData name="Toby Donaldson" userId="2e6e5431-bb17-4c41-9985-d39c50d83c73" providerId="ADAL" clId="{11AE3950-EE88-4FA4-BEA5-7D719EBDFD56}" dt="2024-10-15T06:08:02.449" v="10255" actId="11529"/>
        <pc:sldMkLst>
          <pc:docMk/>
          <pc:sldMk cId="2445780534" sldId="371"/>
        </pc:sldMkLst>
        <pc:spChg chg="mod">
          <ac:chgData name="Toby Donaldson" userId="2e6e5431-bb17-4c41-9985-d39c50d83c73" providerId="ADAL" clId="{11AE3950-EE88-4FA4-BEA5-7D719EBDFD56}" dt="2024-10-15T06:07:54.829" v="10254" actId="6549"/>
          <ac:spMkLst>
            <pc:docMk/>
            <pc:sldMk cId="2445780534" sldId="371"/>
            <ac:spMk id="3" creationId="{C0CB2900-A84A-1132-7B9C-37FD236A0753}"/>
          </ac:spMkLst>
        </pc:spChg>
        <pc:spChg chg="del">
          <ac:chgData name="Toby Donaldson" userId="2e6e5431-bb17-4c41-9985-d39c50d83c73" providerId="ADAL" clId="{11AE3950-EE88-4FA4-BEA5-7D719EBDFD56}" dt="2024-10-15T06:07:26.109" v="10151" actId="21"/>
          <ac:spMkLst>
            <pc:docMk/>
            <pc:sldMk cId="2445780534" sldId="371"/>
            <ac:spMk id="6" creationId="{73481DBC-C087-C082-9201-6F3834B2E4A1}"/>
          </ac:spMkLst>
        </pc:spChg>
        <pc:spChg chg="add mod">
          <ac:chgData name="Toby Donaldson" userId="2e6e5431-bb17-4c41-9985-d39c50d83c73" providerId="ADAL" clId="{11AE3950-EE88-4FA4-BEA5-7D719EBDFD56}" dt="2024-10-15T06:07:29.245" v="10152" actId="1076"/>
          <ac:spMkLst>
            <pc:docMk/>
            <pc:sldMk cId="2445780534" sldId="371"/>
            <ac:spMk id="8" creationId="{27A6C7D3-00A6-970B-FDB3-0B0463FE1473}"/>
          </ac:spMkLst>
        </pc:spChg>
        <pc:grpChg chg="del">
          <ac:chgData name="Toby Donaldson" userId="2e6e5431-bb17-4c41-9985-d39c50d83c73" providerId="ADAL" clId="{11AE3950-EE88-4FA4-BEA5-7D719EBDFD56}" dt="2024-10-15T06:07:26.109" v="10151" actId="21"/>
          <ac:grpSpMkLst>
            <pc:docMk/>
            <pc:sldMk cId="2445780534" sldId="371"/>
            <ac:grpSpMk id="5" creationId="{384E8CC4-0F7D-C35C-25FF-A81EE4495C09}"/>
          </ac:grpSpMkLst>
        </pc:grpChg>
        <pc:cxnChg chg="add">
          <ac:chgData name="Toby Donaldson" userId="2e6e5431-bb17-4c41-9985-d39c50d83c73" providerId="ADAL" clId="{11AE3950-EE88-4FA4-BEA5-7D719EBDFD56}" dt="2024-10-15T06:08:02.449" v="10255" actId="11529"/>
          <ac:cxnSpMkLst>
            <pc:docMk/>
            <pc:sldMk cId="2445780534" sldId="371"/>
            <ac:cxnSpMk id="13" creationId="{20435799-CD36-E176-292D-E6D1A222DF78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159336100" sldId="371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016439760" sldId="372"/>
        </pc:sldMkLst>
      </pc:sldChg>
      <pc:sldChg chg="add del">
        <pc:chgData name="Toby Donaldson" userId="2e6e5431-bb17-4c41-9985-d39c50d83c73" providerId="ADAL" clId="{11AE3950-EE88-4FA4-BEA5-7D719EBDFD56}" dt="2024-10-15T06:08:15.698" v="10258" actId="2696"/>
        <pc:sldMkLst>
          <pc:docMk/>
          <pc:sldMk cId="1649605415" sldId="372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270743596" sldId="373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692975195" sldId="374"/>
        </pc:sldMkLst>
      </pc:sldChg>
      <pc:sldChg chg="addSp delSp modSp add mod ord">
        <pc:chgData name="Toby Donaldson" userId="2e6e5431-bb17-4c41-9985-d39c50d83c73" providerId="ADAL" clId="{11AE3950-EE88-4FA4-BEA5-7D719EBDFD56}" dt="2024-10-16T03:57:17.252" v="10630" actId="207"/>
        <pc:sldMkLst>
          <pc:docMk/>
          <pc:sldMk cId="1423492479" sldId="375"/>
        </pc:sldMkLst>
        <pc:spChg chg="mod">
          <ac:chgData name="Toby Donaldson" userId="2e6e5431-bb17-4c41-9985-d39c50d83c73" providerId="ADAL" clId="{11AE3950-EE88-4FA4-BEA5-7D719EBDFD56}" dt="2024-10-16T03:54:52.684" v="10549" actId="20577"/>
          <ac:spMkLst>
            <pc:docMk/>
            <pc:sldMk cId="1423492479" sldId="375"/>
            <ac:spMk id="2" creationId="{7476F766-47B5-E84C-A6EF-6041697F9D63}"/>
          </ac:spMkLst>
        </pc:spChg>
        <pc:spChg chg="del mod">
          <ac:chgData name="Toby Donaldson" userId="2e6e5431-bb17-4c41-9985-d39c50d83c73" providerId="ADAL" clId="{11AE3950-EE88-4FA4-BEA5-7D719EBDFD56}" dt="2024-10-16T03:54:59.503" v="10551" actId="21"/>
          <ac:spMkLst>
            <pc:docMk/>
            <pc:sldMk cId="1423492479" sldId="375"/>
            <ac:spMk id="3" creationId="{3F47620A-8110-9504-2C6E-C74571A83794}"/>
          </ac:spMkLst>
        </pc:spChg>
        <pc:spChg chg="add mod">
          <ac:chgData name="Toby Donaldson" userId="2e6e5431-bb17-4c41-9985-d39c50d83c73" providerId="ADAL" clId="{11AE3950-EE88-4FA4-BEA5-7D719EBDFD56}" dt="2024-10-16T03:57:17.252" v="10630" actId="207"/>
          <ac:spMkLst>
            <pc:docMk/>
            <pc:sldMk cId="1423492479" sldId="375"/>
            <ac:spMk id="5" creationId="{ED0B2EE7-0857-FA12-C603-63C10C141DE3}"/>
          </ac:spMkLst>
        </pc:spChg>
        <pc:spChg chg="del">
          <ac:chgData name="Toby Donaldson" userId="2e6e5431-bb17-4c41-9985-d39c50d83c73" providerId="ADAL" clId="{11AE3950-EE88-4FA4-BEA5-7D719EBDFD56}" dt="2024-10-16T03:54:59.503" v="10551" actId="21"/>
          <ac:spMkLst>
            <pc:docMk/>
            <pc:sldMk cId="1423492479" sldId="375"/>
            <ac:spMk id="8" creationId="{6BDF38C3-B934-2D23-486F-BF08CF3C5F37}"/>
          </ac:spMkLst>
        </pc:spChg>
        <pc:spChg chg="mod">
          <ac:chgData name="Toby Donaldson" userId="2e6e5431-bb17-4c41-9985-d39c50d83c73" providerId="ADAL" clId="{11AE3950-EE88-4FA4-BEA5-7D719EBDFD56}" dt="2024-10-16T03:57:09.056" v="10624" actId="1076"/>
          <ac:spMkLst>
            <pc:docMk/>
            <pc:sldMk cId="1423492479" sldId="375"/>
            <ac:spMk id="9" creationId="{E1F0B983-79CD-9D8C-C541-B5D0999FE99B}"/>
          </ac:spMkLst>
        </pc:spChg>
        <pc:spChg chg="del mod">
          <ac:chgData name="Toby Donaldson" userId="2e6e5431-bb17-4c41-9985-d39c50d83c73" providerId="ADAL" clId="{11AE3950-EE88-4FA4-BEA5-7D719EBDFD56}" dt="2024-10-16T03:54:59.503" v="10551" actId="21"/>
          <ac:spMkLst>
            <pc:docMk/>
            <pc:sldMk cId="1423492479" sldId="375"/>
            <ac:spMk id="11" creationId="{1EBCEF24-B729-F49A-CB68-AD2BADC954FB}"/>
          </ac:spMkLst>
        </pc:spChg>
        <pc:spChg chg="del">
          <ac:chgData name="Toby Donaldson" userId="2e6e5431-bb17-4c41-9985-d39c50d83c73" providerId="ADAL" clId="{11AE3950-EE88-4FA4-BEA5-7D719EBDFD56}" dt="2024-10-16T03:54:59.503" v="10551" actId="21"/>
          <ac:spMkLst>
            <pc:docMk/>
            <pc:sldMk cId="1423492479" sldId="375"/>
            <ac:spMk id="16" creationId="{3913D6C6-65FD-3678-7399-D638748ED08F}"/>
          </ac:spMkLst>
        </pc:spChg>
        <pc:cxnChg chg="del mod">
          <ac:chgData name="Toby Donaldson" userId="2e6e5431-bb17-4c41-9985-d39c50d83c73" providerId="ADAL" clId="{11AE3950-EE88-4FA4-BEA5-7D719EBDFD56}" dt="2024-10-16T03:54:59.503" v="10551" actId="21"/>
          <ac:cxnSpMkLst>
            <pc:docMk/>
            <pc:sldMk cId="1423492479" sldId="375"/>
            <ac:cxnSpMk id="13" creationId="{A37F8A6A-0F43-7123-9AA6-0AC6A7B99267}"/>
          </ac:cxnSpMkLst>
        </pc:cxnChg>
        <pc:cxnChg chg="del">
          <ac:chgData name="Toby Donaldson" userId="2e6e5431-bb17-4c41-9985-d39c50d83c73" providerId="ADAL" clId="{11AE3950-EE88-4FA4-BEA5-7D719EBDFD56}" dt="2024-10-16T03:54:59.503" v="10551" actId="21"/>
          <ac:cxnSpMkLst>
            <pc:docMk/>
            <pc:sldMk cId="1423492479" sldId="375"/>
            <ac:cxnSpMk id="14" creationId="{1BEDFC26-2C2A-3876-47ED-5BA6C32ABBE1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244514818" sldId="375"/>
        </pc:sldMkLst>
      </pc:sldChg>
      <pc:sldChg chg="addSp modSp add mod">
        <pc:chgData name="Toby Donaldson" userId="2e6e5431-bb17-4c41-9985-d39c50d83c73" providerId="ADAL" clId="{11AE3950-EE88-4FA4-BEA5-7D719EBDFD56}" dt="2024-10-16T04:01:47.459" v="10936" actId="1076"/>
        <pc:sldMkLst>
          <pc:docMk/>
          <pc:sldMk cId="1155341117" sldId="376"/>
        </pc:sldMkLst>
        <pc:spChg chg="add mod">
          <ac:chgData name="Toby Donaldson" userId="2e6e5431-bb17-4c41-9985-d39c50d83c73" providerId="ADAL" clId="{11AE3950-EE88-4FA4-BEA5-7D719EBDFD56}" dt="2024-10-16T03:58:00.493" v="10645" actId="207"/>
          <ac:spMkLst>
            <pc:docMk/>
            <pc:sldMk cId="1155341117" sldId="376"/>
            <ac:spMk id="3" creationId="{6681B5A1-2FFF-3C8C-9432-753DBC778DD9}"/>
          </ac:spMkLst>
        </pc:spChg>
        <pc:spChg chg="mod">
          <ac:chgData name="Toby Donaldson" userId="2e6e5431-bb17-4c41-9985-d39c50d83c73" providerId="ADAL" clId="{11AE3950-EE88-4FA4-BEA5-7D719EBDFD56}" dt="2024-10-16T03:57:27.541" v="10633" actId="20577"/>
          <ac:spMkLst>
            <pc:docMk/>
            <pc:sldMk cId="1155341117" sldId="376"/>
            <ac:spMk id="5" creationId="{0778DC04-AF6F-8661-644C-74257A4D11AD}"/>
          </ac:spMkLst>
        </pc:spChg>
        <pc:spChg chg="add mod">
          <ac:chgData name="Toby Donaldson" userId="2e6e5431-bb17-4c41-9985-d39c50d83c73" providerId="ADAL" clId="{11AE3950-EE88-4FA4-BEA5-7D719EBDFD56}" dt="2024-10-16T04:01:47.459" v="10936" actId="1076"/>
          <ac:spMkLst>
            <pc:docMk/>
            <pc:sldMk cId="1155341117" sldId="376"/>
            <ac:spMk id="6" creationId="{6A6BD718-314D-1F61-F145-535F6F88A149}"/>
          </ac:spMkLst>
        </pc:sp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628541888" sldId="376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710564396" sldId="377"/>
        </pc:sldMkLst>
      </pc:sldChg>
      <pc:sldChg chg="addSp delSp modSp add mod">
        <pc:chgData name="Toby Donaldson" userId="2e6e5431-bb17-4c41-9985-d39c50d83c73" providerId="ADAL" clId="{11AE3950-EE88-4FA4-BEA5-7D719EBDFD56}" dt="2024-10-16T03:59:17.789" v="10733" actId="1076"/>
        <pc:sldMkLst>
          <pc:docMk/>
          <pc:sldMk cId="1387091156" sldId="377"/>
        </pc:sldMkLst>
        <pc:spChg chg="del">
          <ac:chgData name="Toby Donaldson" userId="2e6e5431-bb17-4c41-9985-d39c50d83c73" providerId="ADAL" clId="{11AE3950-EE88-4FA4-BEA5-7D719EBDFD56}" dt="2024-10-16T03:58:12.142" v="10647" actId="21"/>
          <ac:spMkLst>
            <pc:docMk/>
            <pc:sldMk cId="1387091156" sldId="377"/>
            <ac:spMk id="3" creationId="{74C352A1-8597-D597-2629-6FCABE358871}"/>
          </ac:spMkLst>
        </pc:spChg>
        <pc:spChg chg="mod">
          <ac:chgData name="Toby Donaldson" userId="2e6e5431-bb17-4c41-9985-d39c50d83c73" providerId="ADAL" clId="{11AE3950-EE88-4FA4-BEA5-7D719EBDFD56}" dt="2024-10-16T03:58:15.620" v="10648" actId="207"/>
          <ac:spMkLst>
            <pc:docMk/>
            <pc:sldMk cId="1387091156" sldId="377"/>
            <ac:spMk id="5" creationId="{9A4D4EDB-88D3-E973-8CD3-EC051418C849}"/>
          </ac:spMkLst>
        </pc:spChg>
        <pc:spChg chg="add mod">
          <ac:chgData name="Toby Donaldson" userId="2e6e5431-bb17-4c41-9985-d39c50d83c73" providerId="ADAL" clId="{11AE3950-EE88-4FA4-BEA5-7D719EBDFD56}" dt="2024-10-16T03:59:17.789" v="10733" actId="1076"/>
          <ac:spMkLst>
            <pc:docMk/>
            <pc:sldMk cId="1387091156" sldId="377"/>
            <ac:spMk id="6" creationId="{ECF30896-052E-59D8-3843-FB091FB2FE70}"/>
          </ac:spMkLst>
        </pc:spChg>
        <pc:spChg chg="add mod">
          <ac:chgData name="Toby Donaldson" userId="2e6e5431-bb17-4c41-9985-d39c50d83c73" providerId="ADAL" clId="{11AE3950-EE88-4FA4-BEA5-7D719EBDFD56}" dt="2024-10-16T03:59:15.430" v="10732" actId="14100"/>
          <ac:spMkLst>
            <pc:docMk/>
            <pc:sldMk cId="1387091156" sldId="377"/>
            <ac:spMk id="10" creationId="{907438FF-03D2-7219-EF52-DBB7B95DE5AD}"/>
          </ac:spMkLst>
        </pc:spChg>
        <pc:cxnChg chg="add del">
          <ac:chgData name="Toby Donaldson" userId="2e6e5431-bb17-4c41-9985-d39c50d83c73" providerId="ADAL" clId="{11AE3950-EE88-4FA4-BEA5-7D719EBDFD56}" dt="2024-10-16T03:59:05.091" v="10729" actId="21"/>
          <ac:cxnSpMkLst>
            <pc:docMk/>
            <pc:sldMk cId="1387091156" sldId="377"/>
            <ac:cxnSpMk id="8" creationId="{8EC2B754-326C-1651-F006-0B3BB0975108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310001430" sldId="378"/>
        </pc:sldMkLst>
      </pc:sldChg>
      <pc:sldChg chg="addSp modSp add mod">
        <pc:chgData name="Toby Donaldson" userId="2e6e5431-bb17-4c41-9985-d39c50d83c73" providerId="ADAL" clId="{11AE3950-EE88-4FA4-BEA5-7D719EBDFD56}" dt="2024-10-16T04:00:11.017" v="10828" actId="11529"/>
        <pc:sldMkLst>
          <pc:docMk/>
          <pc:sldMk cId="3529617682" sldId="378"/>
        </pc:sldMkLst>
        <pc:spChg chg="add mod">
          <ac:chgData name="Toby Donaldson" userId="2e6e5431-bb17-4c41-9985-d39c50d83c73" providerId="ADAL" clId="{11AE3950-EE88-4FA4-BEA5-7D719EBDFD56}" dt="2024-10-16T04:00:01.409" v="10826" actId="1076"/>
          <ac:spMkLst>
            <pc:docMk/>
            <pc:sldMk cId="3529617682" sldId="378"/>
            <ac:spMk id="3" creationId="{333E7BDB-B526-B7A4-7F8F-F88B168E3569}"/>
          </ac:spMkLst>
        </pc:spChg>
        <pc:spChg chg="mod">
          <ac:chgData name="Toby Donaldson" userId="2e6e5431-bb17-4c41-9985-d39c50d83c73" providerId="ADAL" clId="{11AE3950-EE88-4FA4-BEA5-7D719EBDFD56}" dt="2024-10-16T03:59:34.089" v="10736" actId="207"/>
          <ac:spMkLst>
            <pc:docMk/>
            <pc:sldMk cId="3529617682" sldId="378"/>
            <ac:spMk id="5" creationId="{5359EBE1-F43F-B303-870E-CAC146C03566}"/>
          </ac:spMkLst>
        </pc:spChg>
        <pc:cxnChg chg="add">
          <ac:chgData name="Toby Donaldson" userId="2e6e5431-bb17-4c41-9985-d39c50d83c73" providerId="ADAL" clId="{11AE3950-EE88-4FA4-BEA5-7D719EBDFD56}" dt="2024-10-16T04:00:05.962" v="10827" actId="11529"/>
          <ac:cxnSpMkLst>
            <pc:docMk/>
            <pc:sldMk cId="3529617682" sldId="378"/>
            <ac:cxnSpMk id="8" creationId="{091FCF74-4A29-EF7D-D501-6BA70352E671}"/>
          </ac:cxnSpMkLst>
        </pc:cxnChg>
        <pc:cxnChg chg="add">
          <ac:chgData name="Toby Donaldson" userId="2e6e5431-bb17-4c41-9985-d39c50d83c73" providerId="ADAL" clId="{11AE3950-EE88-4FA4-BEA5-7D719EBDFD56}" dt="2024-10-16T04:00:11.017" v="10828" actId="11529"/>
          <ac:cxnSpMkLst>
            <pc:docMk/>
            <pc:sldMk cId="3529617682" sldId="378"/>
            <ac:cxnSpMk id="12" creationId="{F4DE735F-291A-5F0D-ADDF-66DCAD425EC4}"/>
          </ac:cxnSpMkLst>
        </pc:cxnChg>
      </pc:sldChg>
      <pc:sldChg chg="addSp delSp modSp add mod">
        <pc:chgData name="Toby Donaldson" userId="2e6e5431-bb17-4c41-9985-d39c50d83c73" providerId="ADAL" clId="{11AE3950-EE88-4FA4-BEA5-7D719EBDFD56}" dt="2024-10-16T04:07:12.151" v="11199" actId="1076"/>
        <pc:sldMkLst>
          <pc:docMk/>
          <pc:sldMk cId="1536171663" sldId="379"/>
        </pc:sldMkLst>
        <pc:spChg chg="del">
          <ac:chgData name="Toby Donaldson" userId="2e6e5431-bb17-4c41-9985-d39c50d83c73" providerId="ADAL" clId="{11AE3950-EE88-4FA4-BEA5-7D719EBDFD56}" dt="2024-10-16T04:03:10.830" v="11001" actId="21"/>
          <ac:spMkLst>
            <pc:docMk/>
            <pc:sldMk cId="1536171663" sldId="379"/>
            <ac:spMk id="3" creationId="{D12F993B-CFAA-C8CF-FBE0-D3B739ED2CAD}"/>
          </ac:spMkLst>
        </pc:spChg>
        <pc:spChg chg="del">
          <ac:chgData name="Toby Donaldson" userId="2e6e5431-bb17-4c41-9985-d39c50d83c73" providerId="ADAL" clId="{11AE3950-EE88-4FA4-BEA5-7D719EBDFD56}" dt="2024-10-16T04:03:10.830" v="11001" actId="21"/>
          <ac:spMkLst>
            <pc:docMk/>
            <pc:sldMk cId="1536171663" sldId="379"/>
            <ac:spMk id="6" creationId="{DDE68970-13C4-F5CB-478D-E54A5E870A00}"/>
          </ac:spMkLst>
        </pc:spChg>
        <pc:spChg chg="add mod">
          <ac:chgData name="Toby Donaldson" userId="2e6e5431-bb17-4c41-9985-d39c50d83c73" providerId="ADAL" clId="{11AE3950-EE88-4FA4-BEA5-7D719EBDFD56}" dt="2024-10-16T04:07:08.327" v="11198" actId="1076"/>
          <ac:spMkLst>
            <pc:docMk/>
            <pc:sldMk cId="1536171663" sldId="379"/>
            <ac:spMk id="7" creationId="{9DB5E024-1D32-CE9D-FFE7-E20540DE6A8E}"/>
          </ac:spMkLst>
        </pc:spChg>
        <pc:spChg chg="del">
          <ac:chgData name="Toby Donaldson" userId="2e6e5431-bb17-4c41-9985-d39c50d83c73" providerId="ADAL" clId="{11AE3950-EE88-4FA4-BEA5-7D719EBDFD56}" dt="2024-10-16T04:03:10.830" v="11001" actId="21"/>
          <ac:spMkLst>
            <pc:docMk/>
            <pc:sldMk cId="1536171663" sldId="379"/>
            <ac:spMk id="10" creationId="{2695E583-639A-0983-D358-A5DE6A3D7C99}"/>
          </ac:spMkLst>
        </pc:spChg>
        <pc:spChg chg="add mod">
          <ac:chgData name="Toby Donaldson" userId="2e6e5431-bb17-4c41-9985-d39c50d83c73" providerId="ADAL" clId="{11AE3950-EE88-4FA4-BEA5-7D719EBDFD56}" dt="2024-10-16T04:05:29.481" v="11063" actId="12789"/>
          <ac:spMkLst>
            <pc:docMk/>
            <pc:sldMk cId="1536171663" sldId="379"/>
            <ac:spMk id="11" creationId="{1C159071-9652-40CC-543D-0F1B2CE95F8A}"/>
          </ac:spMkLst>
        </pc:spChg>
        <pc:spChg chg="add mod">
          <ac:chgData name="Toby Donaldson" userId="2e6e5431-bb17-4c41-9985-d39c50d83c73" providerId="ADAL" clId="{11AE3950-EE88-4FA4-BEA5-7D719EBDFD56}" dt="2024-10-16T04:05:53.137" v="11068" actId="20577"/>
          <ac:spMkLst>
            <pc:docMk/>
            <pc:sldMk cId="1536171663" sldId="379"/>
            <ac:spMk id="13" creationId="{090317A1-4294-B0DD-D8EA-E92D7FD1080E}"/>
          </ac:spMkLst>
        </pc:spChg>
        <pc:spChg chg="add mod">
          <ac:chgData name="Toby Donaldson" userId="2e6e5431-bb17-4c41-9985-d39c50d83c73" providerId="ADAL" clId="{11AE3950-EE88-4FA4-BEA5-7D719EBDFD56}" dt="2024-10-16T04:05:54.692" v="11069" actId="20577"/>
          <ac:spMkLst>
            <pc:docMk/>
            <pc:sldMk cId="1536171663" sldId="379"/>
            <ac:spMk id="14" creationId="{6FFFEAEB-BA9E-5B36-226F-2C8B851CC892}"/>
          </ac:spMkLst>
        </pc:spChg>
        <pc:spChg chg="add mod">
          <ac:chgData name="Toby Donaldson" userId="2e6e5431-bb17-4c41-9985-d39c50d83c73" providerId="ADAL" clId="{11AE3950-EE88-4FA4-BEA5-7D719EBDFD56}" dt="2024-10-16T04:05:56.692" v="11070" actId="20577"/>
          <ac:spMkLst>
            <pc:docMk/>
            <pc:sldMk cId="1536171663" sldId="379"/>
            <ac:spMk id="15" creationId="{A68093E6-25D4-0359-8520-F6FA410C44CF}"/>
          </ac:spMkLst>
        </pc:spChg>
        <pc:spChg chg="add mod">
          <ac:chgData name="Toby Donaldson" userId="2e6e5431-bb17-4c41-9985-d39c50d83c73" providerId="ADAL" clId="{11AE3950-EE88-4FA4-BEA5-7D719EBDFD56}" dt="2024-10-16T04:05:59.491" v="11071" actId="20577"/>
          <ac:spMkLst>
            <pc:docMk/>
            <pc:sldMk cId="1536171663" sldId="379"/>
            <ac:spMk id="16" creationId="{1B334594-BE80-51B3-474A-0D98CCC4EFF9}"/>
          </ac:spMkLst>
        </pc:spChg>
        <pc:spChg chg="add mod">
          <ac:chgData name="Toby Donaldson" userId="2e6e5431-bb17-4c41-9985-d39c50d83c73" providerId="ADAL" clId="{11AE3950-EE88-4FA4-BEA5-7D719EBDFD56}" dt="2024-10-16T04:06:04.195" v="11073" actId="20577"/>
          <ac:spMkLst>
            <pc:docMk/>
            <pc:sldMk cId="1536171663" sldId="379"/>
            <ac:spMk id="17" creationId="{4043D5AB-6350-BBE9-E7C9-22CD115885E8}"/>
          </ac:spMkLst>
        </pc:spChg>
        <pc:spChg chg="add mod">
          <ac:chgData name="Toby Donaldson" userId="2e6e5431-bb17-4c41-9985-d39c50d83c73" providerId="ADAL" clId="{11AE3950-EE88-4FA4-BEA5-7D719EBDFD56}" dt="2024-10-16T04:06:07.854" v="11074" actId="20577"/>
          <ac:spMkLst>
            <pc:docMk/>
            <pc:sldMk cId="1536171663" sldId="379"/>
            <ac:spMk id="18" creationId="{E4261A16-A586-DA8B-4983-E3C80FD6B039}"/>
          </ac:spMkLst>
        </pc:spChg>
        <pc:spChg chg="add mod">
          <ac:chgData name="Toby Donaldson" userId="2e6e5431-bb17-4c41-9985-d39c50d83c73" providerId="ADAL" clId="{11AE3950-EE88-4FA4-BEA5-7D719EBDFD56}" dt="2024-10-16T04:06:09.551" v="11075" actId="20577"/>
          <ac:spMkLst>
            <pc:docMk/>
            <pc:sldMk cId="1536171663" sldId="379"/>
            <ac:spMk id="19" creationId="{1B56BD0A-DA68-12A2-F844-1F8D328CD0D9}"/>
          </ac:spMkLst>
        </pc:spChg>
        <pc:spChg chg="add mod">
          <ac:chgData name="Toby Donaldson" userId="2e6e5431-bb17-4c41-9985-d39c50d83c73" providerId="ADAL" clId="{11AE3950-EE88-4FA4-BEA5-7D719EBDFD56}" dt="2024-10-16T04:06:11.845" v="11076" actId="20577"/>
          <ac:spMkLst>
            <pc:docMk/>
            <pc:sldMk cId="1536171663" sldId="379"/>
            <ac:spMk id="20" creationId="{CBCE7FDB-488F-E539-C623-5E1C88B1D9C3}"/>
          </ac:spMkLst>
        </pc:spChg>
        <pc:spChg chg="add mod">
          <ac:chgData name="Toby Donaldson" userId="2e6e5431-bb17-4c41-9985-d39c50d83c73" providerId="ADAL" clId="{11AE3950-EE88-4FA4-BEA5-7D719EBDFD56}" dt="2024-10-16T04:06:14.316" v="11077" actId="20577"/>
          <ac:spMkLst>
            <pc:docMk/>
            <pc:sldMk cId="1536171663" sldId="379"/>
            <ac:spMk id="21" creationId="{63015408-B057-D5A8-9B46-A57BC60DA139}"/>
          </ac:spMkLst>
        </pc:spChg>
        <pc:spChg chg="add mod">
          <ac:chgData name="Toby Donaldson" userId="2e6e5431-bb17-4c41-9985-d39c50d83c73" providerId="ADAL" clId="{11AE3950-EE88-4FA4-BEA5-7D719EBDFD56}" dt="2024-10-16T04:06:15.674" v="11078" actId="20577"/>
          <ac:spMkLst>
            <pc:docMk/>
            <pc:sldMk cId="1536171663" sldId="379"/>
            <ac:spMk id="22" creationId="{D5EA91AF-D04E-8DDA-3AE5-808725F8EE7A}"/>
          </ac:spMkLst>
        </pc:spChg>
        <pc:spChg chg="add mod">
          <ac:chgData name="Toby Donaldson" userId="2e6e5431-bb17-4c41-9985-d39c50d83c73" providerId="ADAL" clId="{11AE3950-EE88-4FA4-BEA5-7D719EBDFD56}" dt="2024-10-16T04:07:12.151" v="11199" actId="1076"/>
          <ac:spMkLst>
            <pc:docMk/>
            <pc:sldMk cId="1536171663" sldId="379"/>
            <ac:spMk id="23" creationId="{958FF27D-7A08-79BF-A346-B381D66C21FE}"/>
          </ac:spMkLst>
        </pc:spChg>
        <pc:cxnChg chg="del mod">
          <ac:chgData name="Toby Donaldson" userId="2e6e5431-bb17-4c41-9985-d39c50d83c73" providerId="ADAL" clId="{11AE3950-EE88-4FA4-BEA5-7D719EBDFD56}" dt="2024-10-16T04:03:10.830" v="11001" actId="21"/>
          <ac:cxnSpMkLst>
            <pc:docMk/>
            <pc:sldMk cId="1536171663" sldId="379"/>
            <ac:cxnSpMk id="8" creationId="{77ADB71F-3AFD-8AF5-3261-87C2AA9B6625}"/>
          </ac:cxnSpMkLst>
        </pc:cxnChg>
        <pc:cxnChg chg="del mod">
          <ac:chgData name="Toby Donaldson" userId="2e6e5431-bb17-4c41-9985-d39c50d83c73" providerId="ADAL" clId="{11AE3950-EE88-4FA4-BEA5-7D719EBDFD56}" dt="2024-10-16T04:03:10.830" v="11001" actId="21"/>
          <ac:cxnSpMkLst>
            <pc:docMk/>
            <pc:sldMk cId="1536171663" sldId="379"/>
            <ac:cxnSpMk id="12" creationId="{94015685-C727-878C-1B59-AD2DC058028B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545286888" sldId="379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519189130" sldId="380"/>
        </pc:sldMkLst>
      </pc:sldChg>
      <pc:sldChg chg="addSp delSp modSp add mod">
        <pc:chgData name="Toby Donaldson" userId="2e6e5431-bb17-4c41-9985-d39c50d83c73" providerId="ADAL" clId="{11AE3950-EE88-4FA4-BEA5-7D719EBDFD56}" dt="2024-10-16T04:19:46.443" v="11384" actId="1076"/>
        <pc:sldMkLst>
          <pc:docMk/>
          <pc:sldMk cId="1593311143" sldId="380"/>
        </pc:sldMkLst>
        <pc:spChg chg="mod">
          <ac:chgData name="Toby Donaldson" userId="2e6e5431-bb17-4c41-9985-d39c50d83c73" providerId="ADAL" clId="{11AE3950-EE88-4FA4-BEA5-7D719EBDFD56}" dt="2024-10-16T04:11:25.967" v="11202" actId="164"/>
          <ac:spMkLst>
            <pc:docMk/>
            <pc:sldMk cId="1593311143" sldId="380"/>
            <ac:spMk id="5" creationId="{2507BD72-A648-C7F8-ACED-C15AA4A7EB36}"/>
          </ac:spMkLst>
        </pc:spChg>
        <pc:spChg chg="add mod">
          <ac:chgData name="Toby Donaldson" userId="2e6e5431-bb17-4c41-9985-d39c50d83c73" providerId="ADAL" clId="{11AE3950-EE88-4FA4-BEA5-7D719EBDFD56}" dt="2024-10-16T04:13:49.095" v="11235" actId="1076"/>
          <ac:spMkLst>
            <pc:docMk/>
            <pc:sldMk cId="1593311143" sldId="380"/>
            <ac:spMk id="6" creationId="{063EEFFD-DBD6-6BE9-6DD0-93AE021F8879}"/>
          </ac:spMkLst>
        </pc:spChg>
        <pc:spChg chg="mod">
          <ac:chgData name="Toby Donaldson" userId="2e6e5431-bb17-4c41-9985-d39c50d83c73" providerId="ADAL" clId="{11AE3950-EE88-4FA4-BEA5-7D719EBDFD56}" dt="2024-10-16T04:11:41.874" v="11206" actId="1076"/>
          <ac:spMkLst>
            <pc:docMk/>
            <pc:sldMk cId="1593311143" sldId="380"/>
            <ac:spMk id="7" creationId="{8C2532B5-25A6-2358-11E9-CA8BCDAFFA41}"/>
          </ac:spMkLst>
        </pc:spChg>
        <pc:spChg chg="add del mod">
          <ac:chgData name="Toby Donaldson" userId="2e6e5431-bb17-4c41-9985-d39c50d83c73" providerId="ADAL" clId="{11AE3950-EE88-4FA4-BEA5-7D719EBDFD56}" dt="2024-10-16T04:19:04.288" v="11336" actId="21"/>
          <ac:spMkLst>
            <pc:docMk/>
            <pc:sldMk cId="1593311143" sldId="380"/>
            <ac:spMk id="8" creationId="{F8339DED-2E3F-FABD-9AF3-98B1E6042731}"/>
          </ac:spMkLst>
        </pc:spChg>
        <pc:spChg chg="del">
          <ac:chgData name="Toby Donaldson" userId="2e6e5431-bb17-4c41-9985-d39c50d83c73" providerId="ADAL" clId="{11AE3950-EE88-4FA4-BEA5-7D719EBDFD56}" dt="2024-10-16T04:11:19.676" v="11201" actId="21"/>
          <ac:spMkLst>
            <pc:docMk/>
            <pc:sldMk cId="1593311143" sldId="380"/>
            <ac:spMk id="9" creationId="{F81E0308-083C-ECBE-4996-ACA101D3E792}"/>
          </ac:spMkLst>
        </pc:spChg>
        <pc:spChg chg="add del mod">
          <ac:chgData name="Toby Donaldson" userId="2e6e5431-bb17-4c41-9985-d39c50d83c73" providerId="ADAL" clId="{11AE3950-EE88-4FA4-BEA5-7D719EBDFD56}" dt="2024-10-16T04:19:00.277" v="11335" actId="21"/>
          <ac:spMkLst>
            <pc:docMk/>
            <pc:sldMk cId="1593311143" sldId="380"/>
            <ac:spMk id="10" creationId="{6679CF50-97F6-0251-F10D-3886C58BB858}"/>
          </ac:spMkLst>
        </pc:spChg>
        <pc:spChg chg="mod">
          <ac:chgData name="Toby Donaldson" userId="2e6e5431-bb17-4c41-9985-d39c50d83c73" providerId="ADAL" clId="{11AE3950-EE88-4FA4-BEA5-7D719EBDFD56}" dt="2024-10-16T04:11:25.967" v="11202" actId="164"/>
          <ac:spMkLst>
            <pc:docMk/>
            <pc:sldMk cId="1593311143" sldId="380"/>
            <ac:spMk id="11" creationId="{4C5D22CC-F452-9138-6185-DF1D2CC7C087}"/>
          </ac:spMkLst>
        </pc:spChg>
        <pc:spChg chg="add del mod">
          <ac:chgData name="Toby Donaldson" userId="2e6e5431-bb17-4c41-9985-d39c50d83c73" providerId="ADAL" clId="{11AE3950-EE88-4FA4-BEA5-7D719EBDFD56}" dt="2024-10-16T04:19:00.277" v="11335" actId="21"/>
          <ac:spMkLst>
            <pc:docMk/>
            <pc:sldMk cId="1593311143" sldId="380"/>
            <ac:spMk id="12" creationId="{1DDB035B-5A0A-79DD-2460-CB40983935EC}"/>
          </ac:spMkLst>
        </pc:spChg>
        <pc:spChg chg="mod">
          <ac:chgData name="Toby Donaldson" userId="2e6e5431-bb17-4c41-9985-d39c50d83c73" providerId="ADAL" clId="{11AE3950-EE88-4FA4-BEA5-7D719EBDFD56}" dt="2024-10-16T04:11:25.967" v="11202" actId="164"/>
          <ac:spMkLst>
            <pc:docMk/>
            <pc:sldMk cId="1593311143" sldId="380"/>
            <ac:spMk id="13" creationId="{5801DD5A-F399-370A-BAF4-A67EF727002B}"/>
          </ac:spMkLst>
        </pc:spChg>
        <pc:spChg chg="mod">
          <ac:chgData name="Toby Donaldson" userId="2e6e5431-bb17-4c41-9985-d39c50d83c73" providerId="ADAL" clId="{11AE3950-EE88-4FA4-BEA5-7D719EBDFD56}" dt="2024-10-16T04:11:25.967" v="11202" actId="164"/>
          <ac:spMkLst>
            <pc:docMk/>
            <pc:sldMk cId="1593311143" sldId="380"/>
            <ac:spMk id="14" creationId="{254A0557-FE58-E97B-45EA-73C137AD219C}"/>
          </ac:spMkLst>
        </pc:spChg>
        <pc:spChg chg="mod">
          <ac:chgData name="Toby Donaldson" userId="2e6e5431-bb17-4c41-9985-d39c50d83c73" providerId="ADAL" clId="{11AE3950-EE88-4FA4-BEA5-7D719EBDFD56}" dt="2024-10-16T04:11:25.967" v="11202" actId="164"/>
          <ac:spMkLst>
            <pc:docMk/>
            <pc:sldMk cId="1593311143" sldId="380"/>
            <ac:spMk id="15" creationId="{23D7E709-2ADD-53D5-8BAE-39A0CC69E756}"/>
          </ac:spMkLst>
        </pc:spChg>
        <pc:spChg chg="mod">
          <ac:chgData name="Toby Donaldson" userId="2e6e5431-bb17-4c41-9985-d39c50d83c73" providerId="ADAL" clId="{11AE3950-EE88-4FA4-BEA5-7D719EBDFD56}" dt="2024-10-16T04:11:25.967" v="11202" actId="164"/>
          <ac:spMkLst>
            <pc:docMk/>
            <pc:sldMk cId="1593311143" sldId="380"/>
            <ac:spMk id="16" creationId="{BC868FB3-CB01-A6DA-9AE8-40C85E41BF11}"/>
          </ac:spMkLst>
        </pc:spChg>
        <pc:spChg chg="mod">
          <ac:chgData name="Toby Donaldson" userId="2e6e5431-bb17-4c41-9985-d39c50d83c73" providerId="ADAL" clId="{11AE3950-EE88-4FA4-BEA5-7D719EBDFD56}" dt="2024-10-16T04:11:25.967" v="11202" actId="164"/>
          <ac:spMkLst>
            <pc:docMk/>
            <pc:sldMk cId="1593311143" sldId="380"/>
            <ac:spMk id="17" creationId="{D2629B55-A6C5-92E8-6511-7EBDDC838152}"/>
          </ac:spMkLst>
        </pc:spChg>
        <pc:spChg chg="mod">
          <ac:chgData name="Toby Donaldson" userId="2e6e5431-bb17-4c41-9985-d39c50d83c73" providerId="ADAL" clId="{11AE3950-EE88-4FA4-BEA5-7D719EBDFD56}" dt="2024-10-16T04:11:25.967" v="11202" actId="164"/>
          <ac:spMkLst>
            <pc:docMk/>
            <pc:sldMk cId="1593311143" sldId="380"/>
            <ac:spMk id="18" creationId="{03E3DE02-5B03-741E-7BA5-6DB6B5307DEA}"/>
          </ac:spMkLst>
        </pc:spChg>
        <pc:spChg chg="mod">
          <ac:chgData name="Toby Donaldson" userId="2e6e5431-bb17-4c41-9985-d39c50d83c73" providerId="ADAL" clId="{11AE3950-EE88-4FA4-BEA5-7D719EBDFD56}" dt="2024-10-16T04:11:25.967" v="11202" actId="164"/>
          <ac:spMkLst>
            <pc:docMk/>
            <pc:sldMk cId="1593311143" sldId="380"/>
            <ac:spMk id="19" creationId="{4D643E81-CD8F-5B58-13D1-D71BCF01AD1B}"/>
          </ac:spMkLst>
        </pc:spChg>
        <pc:spChg chg="mod">
          <ac:chgData name="Toby Donaldson" userId="2e6e5431-bb17-4c41-9985-d39c50d83c73" providerId="ADAL" clId="{11AE3950-EE88-4FA4-BEA5-7D719EBDFD56}" dt="2024-10-16T04:11:25.967" v="11202" actId="164"/>
          <ac:spMkLst>
            <pc:docMk/>
            <pc:sldMk cId="1593311143" sldId="380"/>
            <ac:spMk id="20" creationId="{6A1BAE83-D340-BBEE-1130-1CC330BCE875}"/>
          </ac:spMkLst>
        </pc:spChg>
        <pc:spChg chg="mod">
          <ac:chgData name="Toby Donaldson" userId="2e6e5431-bb17-4c41-9985-d39c50d83c73" providerId="ADAL" clId="{11AE3950-EE88-4FA4-BEA5-7D719EBDFD56}" dt="2024-10-16T04:11:25.967" v="11202" actId="164"/>
          <ac:spMkLst>
            <pc:docMk/>
            <pc:sldMk cId="1593311143" sldId="380"/>
            <ac:spMk id="21" creationId="{EF344F40-5A58-461E-171F-F2B963BC4FE2}"/>
          </ac:spMkLst>
        </pc:spChg>
        <pc:spChg chg="mod">
          <ac:chgData name="Toby Donaldson" userId="2e6e5431-bb17-4c41-9985-d39c50d83c73" providerId="ADAL" clId="{11AE3950-EE88-4FA4-BEA5-7D719EBDFD56}" dt="2024-10-16T04:11:25.967" v="11202" actId="164"/>
          <ac:spMkLst>
            <pc:docMk/>
            <pc:sldMk cId="1593311143" sldId="380"/>
            <ac:spMk id="22" creationId="{20323952-7A51-0D16-55FC-A38CFB8100D7}"/>
          </ac:spMkLst>
        </pc:spChg>
        <pc:spChg chg="mod">
          <ac:chgData name="Toby Donaldson" userId="2e6e5431-bb17-4c41-9985-d39c50d83c73" providerId="ADAL" clId="{11AE3950-EE88-4FA4-BEA5-7D719EBDFD56}" dt="2024-10-16T04:19:46.443" v="11384" actId="1076"/>
          <ac:spMkLst>
            <pc:docMk/>
            <pc:sldMk cId="1593311143" sldId="380"/>
            <ac:spMk id="23" creationId="{62214B63-5180-D11F-C7F7-823ED449A44B}"/>
          </ac:spMkLst>
        </pc:spChg>
        <pc:spChg chg="add del mod">
          <ac:chgData name="Toby Donaldson" userId="2e6e5431-bb17-4c41-9985-d39c50d83c73" providerId="ADAL" clId="{11AE3950-EE88-4FA4-BEA5-7D719EBDFD56}" dt="2024-10-16T04:19:09.344" v="11338" actId="21"/>
          <ac:spMkLst>
            <pc:docMk/>
            <pc:sldMk cId="1593311143" sldId="380"/>
            <ac:spMk id="24" creationId="{8F92E4C5-EC0E-71E7-2A23-606FB86C430B}"/>
          </ac:spMkLst>
        </pc:spChg>
        <pc:spChg chg="add del mod">
          <ac:chgData name="Toby Donaldson" userId="2e6e5431-bb17-4c41-9985-d39c50d83c73" providerId="ADAL" clId="{11AE3950-EE88-4FA4-BEA5-7D719EBDFD56}" dt="2024-10-16T04:19:00.277" v="11335" actId="21"/>
          <ac:spMkLst>
            <pc:docMk/>
            <pc:sldMk cId="1593311143" sldId="380"/>
            <ac:spMk id="25" creationId="{8515D9E7-109E-BFEF-8028-57D151B274DA}"/>
          </ac:spMkLst>
        </pc:spChg>
        <pc:spChg chg="add del mod">
          <ac:chgData name="Toby Donaldson" userId="2e6e5431-bb17-4c41-9985-d39c50d83c73" providerId="ADAL" clId="{11AE3950-EE88-4FA4-BEA5-7D719EBDFD56}" dt="2024-10-16T04:19:00.277" v="11335" actId="21"/>
          <ac:spMkLst>
            <pc:docMk/>
            <pc:sldMk cId="1593311143" sldId="380"/>
            <ac:spMk id="26" creationId="{9E34BD1A-8BC0-5B24-27B9-AF878457F5A8}"/>
          </ac:spMkLst>
        </pc:spChg>
        <pc:spChg chg="add del mod">
          <ac:chgData name="Toby Donaldson" userId="2e6e5431-bb17-4c41-9985-d39c50d83c73" providerId="ADAL" clId="{11AE3950-EE88-4FA4-BEA5-7D719EBDFD56}" dt="2024-10-16T04:19:00.277" v="11335" actId="21"/>
          <ac:spMkLst>
            <pc:docMk/>
            <pc:sldMk cId="1593311143" sldId="380"/>
            <ac:spMk id="41" creationId="{00E4567C-59F0-03B7-D6A3-8F6B62826997}"/>
          </ac:spMkLst>
        </pc:spChg>
        <pc:spChg chg="add del mod">
          <ac:chgData name="Toby Donaldson" userId="2e6e5431-bb17-4c41-9985-d39c50d83c73" providerId="ADAL" clId="{11AE3950-EE88-4FA4-BEA5-7D719EBDFD56}" dt="2024-10-16T04:19:00.277" v="11335" actId="21"/>
          <ac:spMkLst>
            <pc:docMk/>
            <pc:sldMk cId="1593311143" sldId="380"/>
            <ac:spMk id="42" creationId="{2E490EA7-7A81-F5DC-3394-D16D75CBA3EE}"/>
          </ac:spMkLst>
        </pc:spChg>
        <pc:spChg chg="add del mod">
          <ac:chgData name="Toby Donaldson" userId="2e6e5431-bb17-4c41-9985-d39c50d83c73" providerId="ADAL" clId="{11AE3950-EE88-4FA4-BEA5-7D719EBDFD56}" dt="2024-10-16T04:19:04.288" v="11336" actId="21"/>
          <ac:spMkLst>
            <pc:docMk/>
            <pc:sldMk cId="1593311143" sldId="380"/>
            <ac:spMk id="48" creationId="{BB77BA77-B04D-D579-93E3-ED2D865633CB}"/>
          </ac:spMkLst>
        </pc:spChg>
        <pc:spChg chg="add del mod">
          <ac:chgData name="Toby Donaldson" userId="2e6e5431-bb17-4c41-9985-d39c50d83c73" providerId="ADAL" clId="{11AE3950-EE88-4FA4-BEA5-7D719EBDFD56}" dt="2024-10-16T04:19:04.288" v="11336" actId="21"/>
          <ac:spMkLst>
            <pc:docMk/>
            <pc:sldMk cId="1593311143" sldId="380"/>
            <ac:spMk id="49" creationId="{13DA7EE9-BB12-E8EE-33EB-5407823B518C}"/>
          </ac:spMkLst>
        </pc:spChg>
        <pc:spChg chg="add del mod">
          <ac:chgData name="Toby Donaldson" userId="2e6e5431-bb17-4c41-9985-d39c50d83c73" providerId="ADAL" clId="{11AE3950-EE88-4FA4-BEA5-7D719EBDFD56}" dt="2024-10-16T04:19:04.288" v="11336" actId="21"/>
          <ac:spMkLst>
            <pc:docMk/>
            <pc:sldMk cId="1593311143" sldId="380"/>
            <ac:spMk id="50" creationId="{DFA494FC-7FE2-1C9B-5360-F5AF61619856}"/>
          </ac:spMkLst>
        </pc:spChg>
        <pc:spChg chg="add del mod">
          <ac:chgData name="Toby Donaldson" userId="2e6e5431-bb17-4c41-9985-d39c50d83c73" providerId="ADAL" clId="{11AE3950-EE88-4FA4-BEA5-7D719EBDFD56}" dt="2024-10-16T04:19:06.662" v="11337" actId="21"/>
          <ac:spMkLst>
            <pc:docMk/>
            <pc:sldMk cId="1593311143" sldId="380"/>
            <ac:spMk id="51" creationId="{ADD887DA-53D3-6F08-7D5A-19118E4F940B}"/>
          </ac:spMkLst>
        </pc:spChg>
        <pc:spChg chg="add del mod">
          <ac:chgData name="Toby Donaldson" userId="2e6e5431-bb17-4c41-9985-d39c50d83c73" providerId="ADAL" clId="{11AE3950-EE88-4FA4-BEA5-7D719EBDFD56}" dt="2024-10-16T04:19:04.288" v="11336" actId="21"/>
          <ac:spMkLst>
            <pc:docMk/>
            <pc:sldMk cId="1593311143" sldId="380"/>
            <ac:spMk id="52" creationId="{C274A446-99E7-1069-916B-35500ADBFBED}"/>
          </ac:spMkLst>
        </pc:spChg>
        <pc:spChg chg="add del mod">
          <ac:chgData name="Toby Donaldson" userId="2e6e5431-bb17-4c41-9985-d39c50d83c73" providerId="ADAL" clId="{11AE3950-EE88-4FA4-BEA5-7D719EBDFD56}" dt="2024-10-16T04:19:06.662" v="11337" actId="21"/>
          <ac:spMkLst>
            <pc:docMk/>
            <pc:sldMk cId="1593311143" sldId="380"/>
            <ac:spMk id="57" creationId="{23C65F9F-5819-B427-B696-1B221FA76052}"/>
          </ac:spMkLst>
        </pc:spChg>
        <pc:spChg chg="add del mod">
          <ac:chgData name="Toby Donaldson" userId="2e6e5431-bb17-4c41-9985-d39c50d83c73" providerId="ADAL" clId="{11AE3950-EE88-4FA4-BEA5-7D719EBDFD56}" dt="2024-10-16T04:19:06.662" v="11337" actId="21"/>
          <ac:spMkLst>
            <pc:docMk/>
            <pc:sldMk cId="1593311143" sldId="380"/>
            <ac:spMk id="58" creationId="{41C6BA4B-0E5D-507A-4D29-387D20C19817}"/>
          </ac:spMkLst>
        </pc:spChg>
        <pc:spChg chg="add del mod">
          <ac:chgData name="Toby Donaldson" userId="2e6e5431-bb17-4c41-9985-d39c50d83c73" providerId="ADAL" clId="{11AE3950-EE88-4FA4-BEA5-7D719EBDFD56}" dt="2024-10-16T04:19:04.288" v="11336" actId="21"/>
          <ac:spMkLst>
            <pc:docMk/>
            <pc:sldMk cId="1593311143" sldId="380"/>
            <ac:spMk id="63" creationId="{281ED42A-4F7E-37FC-6381-9283D61946C6}"/>
          </ac:spMkLst>
        </pc:spChg>
        <pc:spChg chg="add del mod">
          <ac:chgData name="Toby Donaldson" userId="2e6e5431-bb17-4c41-9985-d39c50d83c73" providerId="ADAL" clId="{11AE3950-EE88-4FA4-BEA5-7D719EBDFD56}" dt="2024-10-16T04:19:04.288" v="11336" actId="21"/>
          <ac:spMkLst>
            <pc:docMk/>
            <pc:sldMk cId="1593311143" sldId="380"/>
            <ac:spMk id="64" creationId="{5CB1A1B2-08AF-30CB-251E-DC3EB200FC77}"/>
          </ac:spMkLst>
        </pc:spChg>
        <pc:spChg chg="add del mod">
          <ac:chgData name="Toby Donaldson" userId="2e6e5431-bb17-4c41-9985-d39c50d83c73" providerId="ADAL" clId="{11AE3950-EE88-4FA4-BEA5-7D719EBDFD56}" dt="2024-10-16T04:19:04.288" v="11336" actId="21"/>
          <ac:spMkLst>
            <pc:docMk/>
            <pc:sldMk cId="1593311143" sldId="380"/>
            <ac:spMk id="65" creationId="{9054DB72-06BE-8E9C-B845-0EBD7348CD75}"/>
          </ac:spMkLst>
        </pc:spChg>
        <pc:spChg chg="add del mod">
          <ac:chgData name="Toby Donaldson" userId="2e6e5431-bb17-4c41-9985-d39c50d83c73" providerId="ADAL" clId="{11AE3950-EE88-4FA4-BEA5-7D719EBDFD56}" dt="2024-10-16T04:19:04.288" v="11336" actId="21"/>
          <ac:spMkLst>
            <pc:docMk/>
            <pc:sldMk cId="1593311143" sldId="380"/>
            <ac:spMk id="68" creationId="{652C07B4-1C9B-521B-7AB1-BCE043308032}"/>
          </ac:spMkLst>
        </pc:spChg>
        <pc:spChg chg="add del mod">
          <ac:chgData name="Toby Donaldson" userId="2e6e5431-bb17-4c41-9985-d39c50d83c73" providerId="ADAL" clId="{11AE3950-EE88-4FA4-BEA5-7D719EBDFD56}" dt="2024-10-16T04:19:00.277" v="11335" actId="21"/>
          <ac:spMkLst>
            <pc:docMk/>
            <pc:sldMk cId="1593311143" sldId="380"/>
            <ac:spMk id="69" creationId="{99B3B10C-50E1-163A-2256-A27B7E8F98A4}"/>
          </ac:spMkLst>
        </pc:spChg>
        <pc:spChg chg="add del mod">
          <ac:chgData name="Toby Donaldson" userId="2e6e5431-bb17-4c41-9985-d39c50d83c73" providerId="ADAL" clId="{11AE3950-EE88-4FA4-BEA5-7D719EBDFD56}" dt="2024-10-16T04:19:04.288" v="11336" actId="21"/>
          <ac:spMkLst>
            <pc:docMk/>
            <pc:sldMk cId="1593311143" sldId="380"/>
            <ac:spMk id="74" creationId="{87E718AC-4EC6-79C2-0109-485166733E55}"/>
          </ac:spMkLst>
        </pc:spChg>
        <pc:spChg chg="add del mod">
          <ac:chgData name="Toby Donaldson" userId="2e6e5431-bb17-4c41-9985-d39c50d83c73" providerId="ADAL" clId="{11AE3950-EE88-4FA4-BEA5-7D719EBDFD56}" dt="2024-10-16T04:19:00.277" v="11335" actId="21"/>
          <ac:spMkLst>
            <pc:docMk/>
            <pc:sldMk cId="1593311143" sldId="380"/>
            <ac:spMk id="78" creationId="{8FC4A443-810E-9394-F07B-0F6E8A6C6907}"/>
          </ac:spMkLst>
        </pc:spChg>
        <pc:grpChg chg="add mod">
          <ac:chgData name="Toby Donaldson" userId="2e6e5431-bb17-4c41-9985-d39c50d83c73" providerId="ADAL" clId="{11AE3950-EE88-4FA4-BEA5-7D719EBDFD56}" dt="2024-10-16T04:11:29.033" v="11203" actId="1076"/>
          <ac:grpSpMkLst>
            <pc:docMk/>
            <pc:sldMk cId="1593311143" sldId="380"/>
            <ac:grpSpMk id="3" creationId="{CBC0EC62-DFAE-C17E-DC06-0F776885EF24}"/>
          </ac:grpSpMkLst>
        </pc:grpChg>
        <pc:cxnChg chg="add del mod">
          <ac:chgData name="Toby Donaldson" userId="2e6e5431-bb17-4c41-9985-d39c50d83c73" providerId="ADAL" clId="{11AE3950-EE88-4FA4-BEA5-7D719EBDFD56}" dt="2024-10-16T04:19:00.277" v="11335" actId="21"/>
          <ac:cxnSpMkLst>
            <pc:docMk/>
            <pc:sldMk cId="1593311143" sldId="380"/>
            <ac:cxnSpMk id="28" creationId="{674707D6-25B5-3310-B79A-04608A17BA49}"/>
          </ac:cxnSpMkLst>
        </pc:cxnChg>
        <pc:cxnChg chg="add del mod">
          <ac:chgData name="Toby Donaldson" userId="2e6e5431-bb17-4c41-9985-d39c50d83c73" providerId="ADAL" clId="{11AE3950-EE88-4FA4-BEA5-7D719EBDFD56}" dt="2024-10-16T04:19:00.277" v="11335" actId="21"/>
          <ac:cxnSpMkLst>
            <pc:docMk/>
            <pc:sldMk cId="1593311143" sldId="380"/>
            <ac:cxnSpMk id="30" creationId="{5579DBED-E5FD-189E-15A2-D8C648CDEA1F}"/>
          </ac:cxnSpMkLst>
        </pc:cxnChg>
        <pc:cxnChg chg="add del mod">
          <ac:chgData name="Toby Donaldson" userId="2e6e5431-bb17-4c41-9985-d39c50d83c73" providerId="ADAL" clId="{11AE3950-EE88-4FA4-BEA5-7D719EBDFD56}" dt="2024-10-16T04:19:00.277" v="11335" actId="21"/>
          <ac:cxnSpMkLst>
            <pc:docMk/>
            <pc:sldMk cId="1593311143" sldId="380"/>
            <ac:cxnSpMk id="32" creationId="{379FB000-F872-7B7A-52E6-E01DDDCB5B4C}"/>
          </ac:cxnSpMkLst>
        </pc:cxnChg>
        <pc:cxnChg chg="add del mod">
          <ac:chgData name="Toby Donaldson" userId="2e6e5431-bb17-4c41-9985-d39c50d83c73" providerId="ADAL" clId="{11AE3950-EE88-4FA4-BEA5-7D719EBDFD56}" dt="2024-10-16T04:19:00.277" v="11335" actId="21"/>
          <ac:cxnSpMkLst>
            <pc:docMk/>
            <pc:sldMk cId="1593311143" sldId="380"/>
            <ac:cxnSpMk id="34" creationId="{41B90848-3A62-463B-F74C-ECED9E75F45B}"/>
          </ac:cxnSpMkLst>
        </pc:cxnChg>
        <pc:cxnChg chg="add del mod">
          <ac:chgData name="Toby Donaldson" userId="2e6e5431-bb17-4c41-9985-d39c50d83c73" providerId="ADAL" clId="{11AE3950-EE88-4FA4-BEA5-7D719EBDFD56}" dt="2024-10-16T04:19:00.277" v="11335" actId="21"/>
          <ac:cxnSpMkLst>
            <pc:docMk/>
            <pc:sldMk cId="1593311143" sldId="380"/>
            <ac:cxnSpMk id="38" creationId="{51DFD4EA-6D71-A041-5723-A58470F2CD78}"/>
          </ac:cxnSpMkLst>
        </pc:cxnChg>
        <pc:cxnChg chg="add del mod">
          <ac:chgData name="Toby Donaldson" userId="2e6e5431-bb17-4c41-9985-d39c50d83c73" providerId="ADAL" clId="{11AE3950-EE88-4FA4-BEA5-7D719EBDFD56}" dt="2024-10-16T04:19:00.277" v="11335" actId="21"/>
          <ac:cxnSpMkLst>
            <pc:docMk/>
            <pc:sldMk cId="1593311143" sldId="380"/>
            <ac:cxnSpMk id="40" creationId="{0BA9008F-ACD4-34FE-D023-D6B151879568}"/>
          </ac:cxnSpMkLst>
        </pc:cxnChg>
        <pc:cxnChg chg="add del mod">
          <ac:chgData name="Toby Donaldson" userId="2e6e5431-bb17-4c41-9985-d39c50d83c73" providerId="ADAL" clId="{11AE3950-EE88-4FA4-BEA5-7D719EBDFD56}" dt="2024-10-16T04:19:00.277" v="11335" actId="21"/>
          <ac:cxnSpMkLst>
            <pc:docMk/>
            <pc:sldMk cId="1593311143" sldId="380"/>
            <ac:cxnSpMk id="44" creationId="{CE330245-BED8-02A4-BE3E-E28DA8214E0D}"/>
          </ac:cxnSpMkLst>
        </pc:cxnChg>
        <pc:cxnChg chg="add del mod">
          <ac:chgData name="Toby Donaldson" userId="2e6e5431-bb17-4c41-9985-d39c50d83c73" providerId="ADAL" clId="{11AE3950-EE88-4FA4-BEA5-7D719EBDFD56}" dt="2024-10-16T04:19:00.277" v="11335" actId="21"/>
          <ac:cxnSpMkLst>
            <pc:docMk/>
            <pc:sldMk cId="1593311143" sldId="380"/>
            <ac:cxnSpMk id="46" creationId="{06B6117E-3E27-9E52-9ECE-87F7123E2CDB}"/>
          </ac:cxnSpMkLst>
        </pc:cxnChg>
        <pc:cxnChg chg="add del mod">
          <ac:chgData name="Toby Donaldson" userId="2e6e5431-bb17-4c41-9985-d39c50d83c73" providerId="ADAL" clId="{11AE3950-EE88-4FA4-BEA5-7D719EBDFD56}" dt="2024-10-16T04:19:04.288" v="11336" actId="21"/>
          <ac:cxnSpMkLst>
            <pc:docMk/>
            <pc:sldMk cId="1593311143" sldId="380"/>
            <ac:cxnSpMk id="53" creationId="{A61B6CC0-9130-3068-A4ED-0665483057C0}"/>
          </ac:cxnSpMkLst>
        </pc:cxnChg>
        <pc:cxnChg chg="add del mod">
          <ac:chgData name="Toby Donaldson" userId="2e6e5431-bb17-4c41-9985-d39c50d83c73" providerId="ADAL" clId="{11AE3950-EE88-4FA4-BEA5-7D719EBDFD56}" dt="2024-10-16T04:19:04.288" v="11336" actId="21"/>
          <ac:cxnSpMkLst>
            <pc:docMk/>
            <pc:sldMk cId="1593311143" sldId="380"/>
            <ac:cxnSpMk id="54" creationId="{0B6FEEB0-5E22-17C2-79F0-569498741E9F}"/>
          </ac:cxnSpMkLst>
        </pc:cxnChg>
        <pc:cxnChg chg="add del mod">
          <ac:chgData name="Toby Donaldson" userId="2e6e5431-bb17-4c41-9985-d39c50d83c73" providerId="ADAL" clId="{11AE3950-EE88-4FA4-BEA5-7D719EBDFD56}" dt="2024-10-16T04:19:04.288" v="11336" actId="21"/>
          <ac:cxnSpMkLst>
            <pc:docMk/>
            <pc:sldMk cId="1593311143" sldId="380"/>
            <ac:cxnSpMk id="55" creationId="{7B4D8ACE-EC8C-095D-F3E8-012F71E88234}"/>
          </ac:cxnSpMkLst>
        </pc:cxnChg>
        <pc:cxnChg chg="add del mod">
          <ac:chgData name="Toby Donaldson" userId="2e6e5431-bb17-4c41-9985-d39c50d83c73" providerId="ADAL" clId="{11AE3950-EE88-4FA4-BEA5-7D719EBDFD56}" dt="2024-10-16T04:19:04.288" v="11336" actId="21"/>
          <ac:cxnSpMkLst>
            <pc:docMk/>
            <pc:sldMk cId="1593311143" sldId="380"/>
            <ac:cxnSpMk id="56" creationId="{74134CA2-F574-60B9-A992-E9D21C9ED5A2}"/>
          </ac:cxnSpMkLst>
        </pc:cxnChg>
        <pc:cxnChg chg="add del mod">
          <ac:chgData name="Toby Donaldson" userId="2e6e5431-bb17-4c41-9985-d39c50d83c73" providerId="ADAL" clId="{11AE3950-EE88-4FA4-BEA5-7D719EBDFD56}" dt="2024-10-16T04:19:06.662" v="11337" actId="21"/>
          <ac:cxnSpMkLst>
            <pc:docMk/>
            <pc:sldMk cId="1593311143" sldId="380"/>
            <ac:cxnSpMk id="59" creationId="{5A316CB6-8A8A-3503-F271-2C7BDCDBB7B7}"/>
          </ac:cxnSpMkLst>
        </pc:cxnChg>
        <pc:cxnChg chg="add del mod">
          <ac:chgData name="Toby Donaldson" userId="2e6e5431-bb17-4c41-9985-d39c50d83c73" providerId="ADAL" clId="{11AE3950-EE88-4FA4-BEA5-7D719EBDFD56}" dt="2024-10-16T04:19:06.662" v="11337" actId="21"/>
          <ac:cxnSpMkLst>
            <pc:docMk/>
            <pc:sldMk cId="1593311143" sldId="380"/>
            <ac:cxnSpMk id="60" creationId="{35EAD3DB-22C8-E6BC-430A-348E6B486730}"/>
          </ac:cxnSpMkLst>
        </pc:cxnChg>
        <pc:cxnChg chg="add del mod">
          <ac:chgData name="Toby Donaldson" userId="2e6e5431-bb17-4c41-9985-d39c50d83c73" providerId="ADAL" clId="{11AE3950-EE88-4FA4-BEA5-7D719EBDFD56}" dt="2024-10-16T04:19:04.288" v="11336" actId="21"/>
          <ac:cxnSpMkLst>
            <pc:docMk/>
            <pc:sldMk cId="1593311143" sldId="380"/>
            <ac:cxnSpMk id="62" creationId="{82077276-3930-D610-8C69-BF100FBB4382}"/>
          </ac:cxnSpMkLst>
        </pc:cxnChg>
        <pc:cxnChg chg="add del mod">
          <ac:chgData name="Toby Donaldson" userId="2e6e5431-bb17-4c41-9985-d39c50d83c73" providerId="ADAL" clId="{11AE3950-EE88-4FA4-BEA5-7D719EBDFD56}" dt="2024-10-16T04:19:04.288" v="11336" actId="21"/>
          <ac:cxnSpMkLst>
            <pc:docMk/>
            <pc:sldMk cId="1593311143" sldId="380"/>
            <ac:cxnSpMk id="66" creationId="{C36852B7-20FF-6EAD-A23F-94DC71459F57}"/>
          </ac:cxnSpMkLst>
        </pc:cxnChg>
        <pc:cxnChg chg="add del mod">
          <ac:chgData name="Toby Donaldson" userId="2e6e5431-bb17-4c41-9985-d39c50d83c73" providerId="ADAL" clId="{11AE3950-EE88-4FA4-BEA5-7D719EBDFD56}" dt="2024-10-16T04:19:04.288" v="11336" actId="21"/>
          <ac:cxnSpMkLst>
            <pc:docMk/>
            <pc:sldMk cId="1593311143" sldId="380"/>
            <ac:cxnSpMk id="67" creationId="{D489B061-3014-5432-64F1-6AF8002F51BE}"/>
          </ac:cxnSpMkLst>
        </pc:cxnChg>
        <pc:cxnChg chg="add del mod">
          <ac:chgData name="Toby Donaldson" userId="2e6e5431-bb17-4c41-9985-d39c50d83c73" providerId="ADAL" clId="{11AE3950-EE88-4FA4-BEA5-7D719EBDFD56}" dt="2024-10-16T04:19:04.288" v="11336" actId="21"/>
          <ac:cxnSpMkLst>
            <pc:docMk/>
            <pc:sldMk cId="1593311143" sldId="380"/>
            <ac:cxnSpMk id="70" creationId="{B1871E0F-3562-3449-52F0-FBC3701B7B90}"/>
          </ac:cxnSpMkLst>
        </pc:cxnChg>
        <pc:cxnChg chg="add del mod">
          <ac:chgData name="Toby Donaldson" userId="2e6e5431-bb17-4c41-9985-d39c50d83c73" providerId="ADAL" clId="{11AE3950-EE88-4FA4-BEA5-7D719EBDFD56}" dt="2024-10-16T04:19:00.277" v="11335" actId="21"/>
          <ac:cxnSpMkLst>
            <pc:docMk/>
            <pc:sldMk cId="1593311143" sldId="380"/>
            <ac:cxnSpMk id="71" creationId="{CA3E76D5-4070-1910-97FF-BA2807C78774}"/>
          </ac:cxnSpMkLst>
        </pc:cxnChg>
        <pc:cxnChg chg="add del mod">
          <ac:chgData name="Toby Donaldson" userId="2e6e5431-bb17-4c41-9985-d39c50d83c73" providerId="ADAL" clId="{11AE3950-EE88-4FA4-BEA5-7D719EBDFD56}" dt="2024-10-16T04:19:04.288" v="11336" actId="21"/>
          <ac:cxnSpMkLst>
            <pc:docMk/>
            <pc:sldMk cId="1593311143" sldId="380"/>
            <ac:cxnSpMk id="73" creationId="{2D70EDBE-5422-71A8-CF78-E059A33F1786}"/>
          </ac:cxnSpMkLst>
        </pc:cxnChg>
        <pc:cxnChg chg="add del mod">
          <ac:chgData name="Toby Donaldson" userId="2e6e5431-bb17-4c41-9985-d39c50d83c73" providerId="ADAL" clId="{11AE3950-EE88-4FA4-BEA5-7D719EBDFD56}" dt="2024-10-16T04:19:04.288" v="11336" actId="21"/>
          <ac:cxnSpMkLst>
            <pc:docMk/>
            <pc:sldMk cId="1593311143" sldId="380"/>
            <ac:cxnSpMk id="76" creationId="{75C50FCC-B40E-116F-6419-4659906C51DD}"/>
          </ac:cxnSpMkLst>
        </pc:cxnChg>
        <pc:cxnChg chg="add del mod">
          <ac:chgData name="Toby Donaldson" userId="2e6e5431-bb17-4c41-9985-d39c50d83c73" providerId="ADAL" clId="{11AE3950-EE88-4FA4-BEA5-7D719EBDFD56}" dt="2024-10-16T04:19:00.277" v="11335" actId="21"/>
          <ac:cxnSpMkLst>
            <pc:docMk/>
            <pc:sldMk cId="1593311143" sldId="380"/>
            <ac:cxnSpMk id="79" creationId="{64172214-D4BB-FF38-B7BD-8A2EA60C1A94}"/>
          </ac:cxnSpMkLst>
        </pc:cxnChg>
      </pc:sldChg>
      <pc:sldChg chg="add del">
        <pc:chgData name="Toby Donaldson" userId="2e6e5431-bb17-4c41-9985-d39c50d83c73" providerId="ADAL" clId="{11AE3950-EE88-4FA4-BEA5-7D719EBDFD56}" dt="2024-10-16T04:44:16.632" v="12377" actId="2696"/>
        <pc:sldMkLst>
          <pc:docMk/>
          <pc:sldMk cId="766199262" sldId="381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307418349" sldId="381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44120911" sldId="382"/>
        </pc:sldMkLst>
      </pc:sldChg>
      <pc:sldChg chg="addSp modSp add mod">
        <pc:chgData name="Toby Donaldson" userId="2e6e5431-bb17-4c41-9985-d39c50d83c73" providerId="ADAL" clId="{11AE3950-EE88-4FA4-BEA5-7D719EBDFD56}" dt="2024-10-16T04:21:34.701" v="11525" actId="1076"/>
        <pc:sldMkLst>
          <pc:docMk/>
          <pc:sldMk cId="3250130683" sldId="382"/>
        </pc:sldMkLst>
        <pc:spChg chg="add mod">
          <ac:chgData name="Toby Donaldson" userId="2e6e5431-bb17-4c41-9985-d39c50d83c73" providerId="ADAL" clId="{11AE3950-EE88-4FA4-BEA5-7D719EBDFD56}" dt="2024-10-16T04:20:06.030" v="11386"/>
          <ac:spMkLst>
            <pc:docMk/>
            <pc:sldMk cId="3250130683" sldId="382"/>
            <ac:spMk id="8" creationId="{0DE94C16-08C8-5534-5AE4-C8C63B1A0014}"/>
          </ac:spMkLst>
        </pc:spChg>
        <pc:spChg chg="add mod">
          <ac:chgData name="Toby Donaldson" userId="2e6e5431-bb17-4c41-9985-d39c50d83c73" providerId="ADAL" clId="{11AE3950-EE88-4FA4-BEA5-7D719EBDFD56}" dt="2024-10-16T04:20:06.030" v="11386"/>
          <ac:spMkLst>
            <pc:docMk/>
            <pc:sldMk cId="3250130683" sldId="382"/>
            <ac:spMk id="9" creationId="{9015F291-2DC6-0C0D-62A5-47D238F082C8}"/>
          </ac:spMkLst>
        </pc:spChg>
        <pc:spChg chg="mod">
          <ac:chgData name="Toby Donaldson" userId="2e6e5431-bb17-4c41-9985-d39c50d83c73" providerId="ADAL" clId="{11AE3950-EE88-4FA4-BEA5-7D719EBDFD56}" dt="2024-10-16T04:21:34.701" v="11525" actId="1076"/>
          <ac:spMkLst>
            <pc:docMk/>
            <pc:sldMk cId="3250130683" sldId="382"/>
            <ac:spMk id="23" creationId="{1F482A62-DCCB-A8C9-08EF-6D3E39EE3F03}"/>
          </ac:spMkLst>
        </pc:spChg>
        <pc:cxnChg chg="add mod">
          <ac:chgData name="Toby Donaldson" userId="2e6e5431-bb17-4c41-9985-d39c50d83c73" providerId="ADAL" clId="{11AE3950-EE88-4FA4-BEA5-7D719EBDFD56}" dt="2024-10-16T04:20:06.030" v="11386"/>
          <ac:cxnSpMkLst>
            <pc:docMk/>
            <pc:sldMk cId="3250130683" sldId="382"/>
            <ac:cxnSpMk id="10" creationId="{0889ECD6-F444-5B76-1ADA-0A57104BC7D2}"/>
          </ac:cxnSpMkLst>
        </pc:cxnChg>
        <pc:cxnChg chg="add mod">
          <ac:chgData name="Toby Donaldson" userId="2e6e5431-bb17-4c41-9985-d39c50d83c73" providerId="ADAL" clId="{11AE3950-EE88-4FA4-BEA5-7D719EBDFD56}" dt="2024-10-16T04:20:06.030" v="11386"/>
          <ac:cxnSpMkLst>
            <pc:docMk/>
            <pc:sldMk cId="3250130683" sldId="382"/>
            <ac:cxnSpMk id="12" creationId="{24ACE5DF-FC47-3B17-AB9B-1E8C4E00E384}"/>
          </ac:cxnSpMkLst>
        </pc:cxnChg>
      </pc:sldChg>
      <pc:sldChg chg="addSp delSp modSp add mod">
        <pc:chgData name="Toby Donaldson" userId="2e6e5431-bb17-4c41-9985-d39c50d83c73" providerId="ADAL" clId="{11AE3950-EE88-4FA4-BEA5-7D719EBDFD56}" dt="2024-10-16T04:21:55.012" v="11528"/>
        <pc:sldMkLst>
          <pc:docMk/>
          <pc:sldMk cId="2963131715" sldId="383"/>
        </pc:sldMkLst>
        <pc:spChg chg="del">
          <ac:chgData name="Toby Donaldson" userId="2e6e5431-bb17-4c41-9985-d39c50d83c73" providerId="ADAL" clId="{11AE3950-EE88-4FA4-BEA5-7D719EBDFD56}" dt="2024-10-16T04:21:45.855" v="11527" actId="21"/>
          <ac:spMkLst>
            <pc:docMk/>
            <pc:sldMk cId="2963131715" sldId="383"/>
            <ac:spMk id="23" creationId="{4613E1C2-571A-E96A-9466-98AC3E844A49}"/>
          </ac:spMkLst>
        </pc:spChg>
        <pc:spChg chg="add mod">
          <ac:chgData name="Toby Donaldson" userId="2e6e5431-bb17-4c41-9985-d39c50d83c73" providerId="ADAL" clId="{11AE3950-EE88-4FA4-BEA5-7D719EBDFD56}" dt="2024-10-16T04:21:55.012" v="11528"/>
          <ac:spMkLst>
            <pc:docMk/>
            <pc:sldMk cId="2963131715" sldId="383"/>
            <ac:spMk id="24" creationId="{14A5C7FE-AACA-84E6-B212-E8BE14990753}"/>
          </ac:spMkLst>
        </pc:spChg>
        <pc:spChg chg="add mod">
          <ac:chgData name="Toby Donaldson" userId="2e6e5431-bb17-4c41-9985-d39c50d83c73" providerId="ADAL" clId="{11AE3950-EE88-4FA4-BEA5-7D719EBDFD56}" dt="2024-10-16T04:21:55.012" v="11528"/>
          <ac:spMkLst>
            <pc:docMk/>
            <pc:sldMk cId="2963131715" sldId="383"/>
            <ac:spMk id="26" creationId="{4A960FFD-A4FE-90F0-82AC-9DD940BACBF4}"/>
          </ac:spMkLst>
        </pc:spChg>
        <pc:cxnChg chg="add mod">
          <ac:chgData name="Toby Donaldson" userId="2e6e5431-bb17-4c41-9985-d39c50d83c73" providerId="ADAL" clId="{11AE3950-EE88-4FA4-BEA5-7D719EBDFD56}" dt="2024-10-16T04:21:55.012" v="11528"/>
          <ac:cxnSpMkLst>
            <pc:docMk/>
            <pc:sldMk cId="2963131715" sldId="383"/>
            <ac:cxnSpMk id="25" creationId="{664A8383-3F2E-D64F-33A6-79D25E6F94E8}"/>
          </ac:cxnSpMkLst>
        </pc:cxnChg>
        <pc:cxnChg chg="add mod">
          <ac:chgData name="Toby Donaldson" userId="2e6e5431-bb17-4c41-9985-d39c50d83c73" providerId="ADAL" clId="{11AE3950-EE88-4FA4-BEA5-7D719EBDFD56}" dt="2024-10-16T04:21:55.012" v="11528"/>
          <ac:cxnSpMkLst>
            <pc:docMk/>
            <pc:sldMk cId="2963131715" sldId="383"/>
            <ac:cxnSpMk id="27" creationId="{E9AB59FA-A8F5-46D8-95D9-3ECF5AED6753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4182207593" sldId="383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933430818" sldId="384"/>
        </pc:sldMkLst>
      </pc:sldChg>
      <pc:sldChg chg="addSp modSp add mod">
        <pc:chgData name="Toby Donaldson" userId="2e6e5431-bb17-4c41-9985-d39c50d83c73" providerId="ADAL" clId="{11AE3950-EE88-4FA4-BEA5-7D719EBDFD56}" dt="2024-10-16T04:27:38.290" v="11741" actId="113"/>
        <pc:sldMkLst>
          <pc:docMk/>
          <pc:sldMk cId="3808253120" sldId="384"/>
        </pc:sldMkLst>
        <pc:spChg chg="add mod">
          <ac:chgData name="Toby Donaldson" userId="2e6e5431-bb17-4c41-9985-d39c50d83c73" providerId="ADAL" clId="{11AE3950-EE88-4FA4-BEA5-7D719EBDFD56}" dt="2024-10-16T04:22:09.018" v="11530"/>
          <ac:spMkLst>
            <pc:docMk/>
            <pc:sldMk cId="3808253120" sldId="384"/>
            <ac:spMk id="23" creationId="{F90ACA26-6CCB-2ACE-549D-38029AB7CC23}"/>
          </ac:spMkLst>
        </pc:spChg>
        <pc:spChg chg="add mod">
          <ac:chgData name="Toby Donaldson" userId="2e6e5431-bb17-4c41-9985-d39c50d83c73" providerId="ADAL" clId="{11AE3950-EE88-4FA4-BEA5-7D719EBDFD56}" dt="2024-10-16T04:22:09.018" v="11530"/>
          <ac:spMkLst>
            <pc:docMk/>
            <pc:sldMk cId="3808253120" sldId="384"/>
            <ac:spMk id="28" creationId="{56114BDF-030A-46B2-E7FC-2F8DF3E629C4}"/>
          </ac:spMkLst>
        </pc:spChg>
        <pc:spChg chg="add mod">
          <ac:chgData name="Toby Donaldson" userId="2e6e5431-bb17-4c41-9985-d39c50d83c73" providerId="ADAL" clId="{11AE3950-EE88-4FA4-BEA5-7D719EBDFD56}" dt="2024-10-16T04:27:38.290" v="11741" actId="113"/>
          <ac:spMkLst>
            <pc:docMk/>
            <pc:sldMk cId="3808253120" sldId="384"/>
            <ac:spMk id="31" creationId="{E78B4930-EE20-2B26-D8CF-983C56BD300C}"/>
          </ac:spMkLst>
        </pc:spChg>
        <pc:cxnChg chg="add mod">
          <ac:chgData name="Toby Donaldson" userId="2e6e5431-bb17-4c41-9985-d39c50d83c73" providerId="ADAL" clId="{11AE3950-EE88-4FA4-BEA5-7D719EBDFD56}" dt="2024-10-16T04:22:09.018" v="11530"/>
          <ac:cxnSpMkLst>
            <pc:docMk/>
            <pc:sldMk cId="3808253120" sldId="384"/>
            <ac:cxnSpMk id="29" creationId="{413374AF-D6F8-DBC3-44B4-CA95E1EE14E0}"/>
          </ac:cxnSpMkLst>
        </pc:cxnChg>
        <pc:cxnChg chg="add mod">
          <ac:chgData name="Toby Donaldson" userId="2e6e5431-bb17-4c41-9985-d39c50d83c73" providerId="ADAL" clId="{11AE3950-EE88-4FA4-BEA5-7D719EBDFD56}" dt="2024-10-16T04:22:09.018" v="11530"/>
          <ac:cxnSpMkLst>
            <pc:docMk/>
            <pc:sldMk cId="3808253120" sldId="384"/>
            <ac:cxnSpMk id="30" creationId="{EB0F4B82-7CFE-E99B-760A-39E12C8C5B4A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168675715" sldId="385"/>
        </pc:sldMkLst>
      </pc:sldChg>
      <pc:sldChg chg="addSp delSp modSp add mod">
        <pc:chgData name="Toby Donaldson" userId="2e6e5431-bb17-4c41-9985-d39c50d83c73" providerId="ADAL" clId="{11AE3950-EE88-4FA4-BEA5-7D719EBDFD56}" dt="2024-10-16T04:27:28.588" v="11740" actId="207"/>
        <pc:sldMkLst>
          <pc:docMk/>
          <pc:sldMk cId="3686952131" sldId="385"/>
        </pc:sldMkLst>
        <pc:spChg chg="del">
          <ac:chgData name="Toby Donaldson" userId="2e6e5431-bb17-4c41-9985-d39c50d83c73" providerId="ADAL" clId="{11AE3950-EE88-4FA4-BEA5-7D719EBDFD56}" dt="2024-10-16T04:23:02.939" v="11588" actId="21"/>
          <ac:spMkLst>
            <pc:docMk/>
            <pc:sldMk cId="3686952131" sldId="385"/>
            <ac:spMk id="31" creationId="{70DA0ADA-076B-A0CC-0298-E829E5363A3C}"/>
          </ac:spMkLst>
        </pc:spChg>
        <pc:spChg chg="add mod">
          <ac:chgData name="Toby Donaldson" userId="2e6e5431-bb17-4c41-9985-d39c50d83c73" providerId="ADAL" clId="{11AE3950-EE88-4FA4-BEA5-7D719EBDFD56}" dt="2024-10-16T04:27:28.588" v="11740" actId="207"/>
          <ac:spMkLst>
            <pc:docMk/>
            <pc:sldMk cId="3686952131" sldId="385"/>
            <ac:spMk id="32" creationId="{4399F6DA-E0E5-0EA1-55EC-B6E990CB0025}"/>
          </ac:spMkLst>
        </pc:spChg>
        <pc:spChg chg="add mod">
          <ac:chgData name="Toby Donaldson" userId="2e6e5431-bb17-4c41-9985-d39c50d83c73" providerId="ADAL" clId="{11AE3950-EE88-4FA4-BEA5-7D719EBDFD56}" dt="2024-10-16T04:24:56.733" v="11726" actId="1076"/>
          <ac:spMkLst>
            <pc:docMk/>
            <pc:sldMk cId="3686952131" sldId="385"/>
            <ac:spMk id="34" creationId="{81E95EB6-5E25-289E-72A6-FEDC24B2C693}"/>
          </ac:spMkLst>
        </pc:spChg>
        <pc:cxnChg chg="add mod">
          <ac:chgData name="Toby Donaldson" userId="2e6e5431-bb17-4c41-9985-d39c50d83c73" providerId="ADAL" clId="{11AE3950-EE88-4FA4-BEA5-7D719EBDFD56}" dt="2024-10-16T04:23:14.535" v="11589"/>
          <ac:cxnSpMkLst>
            <pc:docMk/>
            <pc:sldMk cId="3686952131" sldId="385"/>
            <ac:cxnSpMk id="33" creationId="{3B82E59B-C3EE-8AD1-C7DB-DCF2EEB87DCB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134019399" sldId="386"/>
        </pc:sldMkLst>
      </pc:sldChg>
      <pc:sldChg chg="addSp delSp modSp add mod">
        <pc:chgData name="Toby Donaldson" userId="2e6e5431-bb17-4c41-9985-d39c50d83c73" providerId="ADAL" clId="{11AE3950-EE88-4FA4-BEA5-7D719EBDFD56}" dt="2024-10-16T04:27:20.270" v="11739" actId="207"/>
        <pc:sldMkLst>
          <pc:docMk/>
          <pc:sldMk cId="1274651573" sldId="386"/>
        </pc:sldMkLst>
        <pc:spChg chg="add mod">
          <ac:chgData name="Toby Donaldson" userId="2e6e5431-bb17-4c41-9985-d39c50d83c73" providerId="ADAL" clId="{11AE3950-EE88-4FA4-BEA5-7D719EBDFD56}" dt="2024-10-16T04:25:21.551" v="11729"/>
          <ac:spMkLst>
            <pc:docMk/>
            <pc:sldMk cId="1274651573" sldId="386"/>
            <ac:spMk id="31" creationId="{1E17E935-69F6-5BD5-A668-0953F0A31E5C}"/>
          </ac:spMkLst>
        </pc:spChg>
        <pc:spChg chg="mod">
          <ac:chgData name="Toby Donaldson" userId="2e6e5431-bb17-4c41-9985-d39c50d83c73" providerId="ADAL" clId="{11AE3950-EE88-4FA4-BEA5-7D719EBDFD56}" dt="2024-10-16T04:27:20.270" v="11739" actId="207"/>
          <ac:spMkLst>
            <pc:docMk/>
            <pc:sldMk cId="1274651573" sldId="386"/>
            <ac:spMk id="32" creationId="{DDCB38DF-FCB5-1FCC-DF5E-E8E1F60B90BF}"/>
          </ac:spMkLst>
        </pc:spChg>
        <pc:spChg chg="del">
          <ac:chgData name="Toby Donaldson" userId="2e6e5431-bb17-4c41-9985-d39c50d83c73" providerId="ADAL" clId="{11AE3950-EE88-4FA4-BEA5-7D719EBDFD56}" dt="2024-10-16T04:25:09.024" v="11728" actId="21"/>
          <ac:spMkLst>
            <pc:docMk/>
            <pc:sldMk cId="1274651573" sldId="386"/>
            <ac:spMk id="34" creationId="{3A428E41-19D4-0CFD-9FEB-E51E209C54EC}"/>
          </ac:spMkLst>
        </pc:spChg>
        <pc:spChg chg="add mod">
          <ac:chgData name="Toby Donaldson" userId="2e6e5431-bb17-4c41-9985-d39c50d83c73" providerId="ADAL" clId="{11AE3950-EE88-4FA4-BEA5-7D719EBDFD56}" dt="2024-10-16T04:25:21.551" v="11729"/>
          <ac:spMkLst>
            <pc:docMk/>
            <pc:sldMk cId="1274651573" sldId="386"/>
            <ac:spMk id="35" creationId="{DF1FC920-9BB5-F299-9453-141A1AEBEBFD}"/>
          </ac:spMkLst>
        </pc:spChg>
        <pc:cxnChg chg="add mod">
          <ac:chgData name="Toby Donaldson" userId="2e6e5431-bb17-4c41-9985-d39c50d83c73" providerId="ADAL" clId="{11AE3950-EE88-4FA4-BEA5-7D719EBDFD56}" dt="2024-10-16T04:25:21.551" v="11729"/>
          <ac:cxnSpMkLst>
            <pc:docMk/>
            <pc:sldMk cId="1274651573" sldId="386"/>
            <ac:cxnSpMk id="36" creationId="{9F30B5A6-5BDF-2CF9-05F9-CCC4B94120CA}"/>
          </ac:cxnSpMkLst>
        </pc:cxnChg>
        <pc:cxnChg chg="add mod">
          <ac:chgData name="Toby Donaldson" userId="2e6e5431-bb17-4c41-9985-d39c50d83c73" providerId="ADAL" clId="{11AE3950-EE88-4FA4-BEA5-7D719EBDFD56}" dt="2024-10-16T04:25:21.551" v="11729"/>
          <ac:cxnSpMkLst>
            <pc:docMk/>
            <pc:sldMk cId="1274651573" sldId="386"/>
            <ac:cxnSpMk id="37" creationId="{D4E39427-B136-E817-C045-C453308F2CDF}"/>
          </ac:cxnSpMkLst>
        </pc:cxnChg>
      </pc:sldChg>
      <pc:sldChg chg="addSp modSp add">
        <pc:chgData name="Toby Donaldson" userId="2e6e5431-bb17-4c41-9985-d39c50d83c73" providerId="ADAL" clId="{11AE3950-EE88-4FA4-BEA5-7D719EBDFD56}" dt="2024-10-16T04:27:14.978" v="11738" actId="207"/>
        <pc:sldMkLst>
          <pc:docMk/>
          <pc:sldMk cId="2388711429" sldId="387"/>
        </pc:sldMkLst>
        <pc:spChg chg="mod">
          <ac:chgData name="Toby Donaldson" userId="2e6e5431-bb17-4c41-9985-d39c50d83c73" providerId="ADAL" clId="{11AE3950-EE88-4FA4-BEA5-7D719EBDFD56}" dt="2024-10-16T04:27:14.978" v="11738" actId="207"/>
          <ac:spMkLst>
            <pc:docMk/>
            <pc:sldMk cId="2388711429" sldId="387"/>
            <ac:spMk id="32" creationId="{60842EA1-74D4-2CAD-730F-2E4B92C5475F}"/>
          </ac:spMkLst>
        </pc:spChg>
        <pc:spChg chg="add mod">
          <ac:chgData name="Toby Donaldson" userId="2e6e5431-bb17-4c41-9985-d39c50d83c73" providerId="ADAL" clId="{11AE3950-EE88-4FA4-BEA5-7D719EBDFD56}" dt="2024-10-16T04:25:40.858" v="11731"/>
          <ac:spMkLst>
            <pc:docMk/>
            <pc:sldMk cId="2388711429" sldId="387"/>
            <ac:spMk id="34" creationId="{40055B85-4266-4058-D6B9-5FBDF430DC47}"/>
          </ac:spMkLst>
        </pc:spChg>
        <pc:spChg chg="add mod">
          <ac:chgData name="Toby Donaldson" userId="2e6e5431-bb17-4c41-9985-d39c50d83c73" providerId="ADAL" clId="{11AE3950-EE88-4FA4-BEA5-7D719EBDFD56}" dt="2024-10-16T04:25:40.858" v="11731"/>
          <ac:spMkLst>
            <pc:docMk/>
            <pc:sldMk cId="2388711429" sldId="387"/>
            <ac:spMk id="38" creationId="{C17D886F-C770-68E5-8652-B9408ADD2EE3}"/>
          </ac:spMkLst>
        </pc:spChg>
        <pc:cxnChg chg="add mod">
          <ac:chgData name="Toby Donaldson" userId="2e6e5431-bb17-4c41-9985-d39c50d83c73" providerId="ADAL" clId="{11AE3950-EE88-4FA4-BEA5-7D719EBDFD56}" dt="2024-10-16T04:25:40.858" v="11731"/>
          <ac:cxnSpMkLst>
            <pc:docMk/>
            <pc:sldMk cId="2388711429" sldId="387"/>
            <ac:cxnSpMk id="39" creationId="{1F73AB75-2251-F06A-029F-FCBC47B917D4}"/>
          </ac:cxnSpMkLst>
        </pc:cxnChg>
        <pc:cxnChg chg="add mod">
          <ac:chgData name="Toby Donaldson" userId="2e6e5431-bb17-4c41-9985-d39c50d83c73" providerId="ADAL" clId="{11AE3950-EE88-4FA4-BEA5-7D719EBDFD56}" dt="2024-10-16T04:25:40.858" v="11731"/>
          <ac:cxnSpMkLst>
            <pc:docMk/>
            <pc:sldMk cId="2388711429" sldId="387"/>
            <ac:cxnSpMk id="40" creationId="{2B4081DA-9468-D016-DC38-D443165C80B1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495630857" sldId="387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015683910" sldId="388"/>
        </pc:sldMkLst>
      </pc:sldChg>
      <pc:sldChg chg="addSp modSp add">
        <pc:chgData name="Toby Donaldson" userId="2e6e5431-bb17-4c41-9985-d39c50d83c73" providerId="ADAL" clId="{11AE3950-EE88-4FA4-BEA5-7D719EBDFD56}" dt="2024-10-16T04:27:10.290" v="11737" actId="207"/>
        <pc:sldMkLst>
          <pc:docMk/>
          <pc:sldMk cId="3236620219" sldId="388"/>
        </pc:sldMkLst>
        <pc:spChg chg="mod">
          <ac:chgData name="Toby Donaldson" userId="2e6e5431-bb17-4c41-9985-d39c50d83c73" providerId="ADAL" clId="{11AE3950-EE88-4FA4-BEA5-7D719EBDFD56}" dt="2024-10-16T04:27:10.290" v="11737" actId="207"/>
          <ac:spMkLst>
            <pc:docMk/>
            <pc:sldMk cId="3236620219" sldId="388"/>
            <ac:spMk id="32" creationId="{9BB185D8-7944-17B2-C53A-B4DE9340C15A}"/>
          </ac:spMkLst>
        </pc:spChg>
        <pc:spChg chg="add mod">
          <ac:chgData name="Toby Donaldson" userId="2e6e5431-bb17-4c41-9985-d39c50d83c73" providerId="ADAL" clId="{11AE3950-EE88-4FA4-BEA5-7D719EBDFD56}" dt="2024-10-16T04:26:05.100" v="11733"/>
          <ac:spMkLst>
            <pc:docMk/>
            <pc:sldMk cId="3236620219" sldId="388"/>
            <ac:spMk id="41" creationId="{4B129B84-F99A-DCEC-BC36-B039AE036C13}"/>
          </ac:spMkLst>
        </pc:spChg>
        <pc:spChg chg="add mod">
          <ac:chgData name="Toby Donaldson" userId="2e6e5431-bb17-4c41-9985-d39c50d83c73" providerId="ADAL" clId="{11AE3950-EE88-4FA4-BEA5-7D719EBDFD56}" dt="2024-10-16T04:26:05.100" v="11733"/>
          <ac:spMkLst>
            <pc:docMk/>
            <pc:sldMk cId="3236620219" sldId="388"/>
            <ac:spMk id="42" creationId="{9A1149AD-2231-CB6F-8C60-C4D1236007EE}"/>
          </ac:spMkLst>
        </pc:spChg>
        <pc:cxnChg chg="add mod">
          <ac:chgData name="Toby Donaldson" userId="2e6e5431-bb17-4c41-9985-d39c50d83c73" providerId="ADAL" clId="{11AE3950-EE88-4FA4-BEA5-7D719EBDFD56}" dt="2024-10-16T04:26:05.100" v="11733"/>
          <ac:cxnSpMkLst>
            <pc:docMk/>
            <pc:sldMk cId="3236620219" sldId="388"/>
            <ac:cxnSpMk id="43" creationId="{776D3807-D6C1-61F1-339D-D63B7938515C}"/>
          </ac:cxnSpMkLst>
        </pc:cxnChg>
        <pc:cxnChg chg="add mod">
          <ac:chgData name="Toby Donaldson" userId="2e6e5431-bb17-4c41-9985-d39c50d83c73" providerId="ADAL" clId="{11AE3950-EE88-4FA4-BEA5-7D719EBDFD56}" dt="2024-10-16T04:26:05.100" v="11733"/>
          <ac:cxnSpMkLst>
            <pc:docMk/>
            <pc:sldMk cId="3236620219" sldId="388"/>
            <ac:cxnSpMk id="44" creationId="{D40FBA7E-3017-AFDE-E671-E01725264655}"/>
          </ac:cxnSpMkLst>
        </pc:cxnChg>
      </pc:sldChg>
      <pc:sldChg chg="addSp modSp add">
        <pc:chgData name="Toby Donaldson" userId="2e6e5431-bb17-4c41-9985-d39c50d83c73" providerId="ADAL" clId="{11AE3950-EE88-4FA4-BEA5-7D719EBDFD56}" dt="2024-10-16T04:27:04.300" v="11736" actId="207"/>
        <pc:sldMkLst>
          <pc:docMk/>
          <pc:sldMk cId="1577716139" sldId="389"/>
        </pc:sldMkLst>
        <pc:spChg chg="mod">
          <ac:chgData name="Toby Donaldson" userId="2e6e5431-bb17-4c41-9985-d39c50d83c73" providerId="ADAL" clId="{11AE3950-EE88-4FA4-BEA5-7D719EBDFD56}" dt="2024-10-16T04:27:04.300" v="11736" actId="207"/>
          <ac:spMkLst>
            <pc:docMk/>
            <pc:sldMk cId="1577716139" sldId="389"/>
            <ac:spMk id="32" creationId="{621F6133-0827-9862-B4F5-B5E6EBE9650D}"/>
          </ac:spMkLst>
        </pc:spChg>
        <pc:spChg chg="add mod">
          <ac:chgData name="Toby Donaldson" userId="2e6e5431-bb17-4c41-9985-d39c50d83c73" providerId="ADAL" clId="{11AE3950-EE88-4FA4-BEA5-7D719EBDFD56}" dt="2024-10-16T04:26:55.708" v="11735"/>
          <ac:spMkLst>
            <pc:docMk/>
            <pc:sldMk cId="1577716139" sldId="389"/>
            <ac:spMk id="45" creationId="{F2B26BD1-BCC2-AD9A-AACB-EC4B2C2ED3B3}"/>
          </ac:spMkLst>
        </pc:spChg>
        <pc:spChg chg="add mod">
          <ac:chgData name="Toby Donaldson" userId="2e6e5431-bb17-4c41-9985-d39c50d83c73" providerId="ADAL" clId="{11AE3950-EE88-4FA4-BEA5-7D719EBDFD56}" dt="2024-10-16T04:26:55.708" v="11735"/>
          <ac:spMkLst>
            <pc:docMk/>
            <pc:sldMk cId="1577716139" sldId="389"/>
            <ac:spMk id="46" creationId="{E88D5815-CAF4-6E73-6528-B96DDE01C742}"/>
          </ac:spMkLst>
        </pc:spChg>
        <pc:cxnChg chg="add mod">
          <ac:chgData name="Toby Donaldson" userId="2e6e5431-bb17-4c41-9985-d39c50d83c73" providerId="ADAL" clId="{11AE3950-EE88-4FA4-BEA5-7D719EBDFD56}" dt="2024-10-16T04:26:55.708" v="11735"/>
          <ac:cxnSpMkLst>
            <pc:docMk/>
            <pc:sldMk cId="1577716139" sldId="389"/>
            <ac:cxnSpMk id="47" creationId="{37BEBB44-81AC-0A65-1ECF-3846648EC7BB}"/>
          </ac:cxnSpMkLst>
        </pc:cxnChg>
        <pc:cxnChg chg="add mod">
          <ac:chgData name="Toby Donaldson" userId="2e6e5431-bb17-4c41-9985-d39c50d83c73" providerId="ADAL" clId="{11AE3950-EE88-4FA4-BEA5-7D719EBDFD56}" dt="2024-10-16T04:26:55.708" v="11735"/>
          <ac:cxnSpMkLst>
            <pc:docMk/>
            <pc:sldMk cId="1577716139" sldId="389"/>
            <ac:cxnSpMk id="48" creationId="{875951CA-E699-CCC5-0CB8-5C27C758DD1A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158190651" sldId="389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684983360" sldId="390"/>
        </pc:sldMkLst>
      </pc:sldChg>
      <pc:sldChg chg="addSp modSp add mod">
        <pc:chgData name="Toby Donaldson" userId="2e6e5431-bb17-4c41-9985-d39c50d83c73" providerId="ADAL" clId="{11AE3950-EE88-4FA4-BEA5-7D719EBDFD56}" dt="2024-10-16T04:29:43.497" v="11887" actId="5793"/>
        <pc:sldMkLst>
          <pc:docMk/>
          <pc:sldMk cId="3530378055" sldId="390"/>
        </pc:sldMkLst>
        <pc:spChg chg="add mod">
          <ac:chgData name="Toby Donaldson" userId="2e6e5431-bb17-4c41-9985-d39c50d83c73" providerId="ADAL" clId="{11AE3950-EE88-4FA4-BEA5-7D719EBDFD56}" dt="2024-10-16T04:28:42.866" v="11749" actId="207"/>
          <ac:spMkLst>
            <pc:docMk/>
            <pc:sldMk cId="3530378055" sldId="390"/>
            <ac:spMk id="49" creationId="{C94848E7-423B-619C-2849-7A8893FD7D65}"/>
          </ac:spMkLst>
        </pc:spChg>
        <pc:spChg chg="add mod">
          <ac:chgData name="Toby Donaldson" userId="2e6e5431-bb17-4c41-9985-d39c50d83c73" providerId="ADAL" clId="{11AE3950-EE88-4FA4-BEA5-7D719EBDFD56}" dt="2024-10-16T04:28:46.443" v="11750" actId="207"/>
          <ac:spMkLst>
            <pc:docMk/>
            <pc:sldMk cId="3530378055" sldId="390"/>
            <ac:spMk id="50" creationId="{D94A1559-DBBA-60E0-8442-D2CB1DBCFCC2}"/>
          </ac:spMkLst>
        </pc:spChg>
        <pc:spChg chg="add mod">
          <ac:chgData name="Toby Donaldson" userId="2e6e5431-bb17-4c41-9985-d39c50d83c73" providerId="ADAL" clId="{11AE3950-EE88-4FA4-BEA5-7D719EBDFD56}" dt="2024-10-16T04:28:28.197" v="11744" actId="207"/>
          <ac:spMkLst>
            <pc:docMk/>
            <pc:sldMk cId="3530378055" sldId="390"/>
            <ac:spMk id="53" creationId="{2A6615AD-A034-7540-F593-A6D57955CBFC}"/>
          </ac:spMkLst>
        </pc:spChg>
        <pc:spChg chg="add mod">
          <ac:chgData name="Toby Donaldson" userId="2e6e5431-bb17-4c41-9985-d39c50d83c73" providerId="ADAL" clId="{11AE3950-EE88-4FA4-BEA5-7D719EBDFD56}" dt="2024-10-16T04:28:31.490" v="11745" actId="207"/>
          <ac:spMkLst>
            <pc:docMk/>
            <pc:sldMk cId="3530378055" sldId="390"/>
            <ac:spMk id="54" creationId="{EA9D79C9-AE32-C177-9F47-4D77385F8C79}"/>
          </ac:spMkLst>
        </pc:spChg>
        <pc:spChg chg="add mod">
          <ac:chgData name="Toby Donaldson" userId="2e6e5431-bb17-4c41-9985-d39c50d83c73" providerId="ADAL" clId="{11AE3950-EE88-4FA4-BEA5-7D719EBDFD56}" dt="2024-10-16T04:28:37.276" v="11747" actId="207"/>
          <ac:spMkLst>
            <pc:docMk/>
            <pc:sldMk cId="3530378055" sldId="390"/>
            <ac:spMk id="57" creationId="{911DFC46-B7BA-0AAC-1B89-4810DB0C55BC}"/>
          </ac:spMkLst>
        </pc:spChg>
        <pc:spChg chg="add mod">
          <ac:chgData name="Toby Donaldson" userId="2e6e5431-bb17-4c41-9985-d39c50d83c73" providerId="ADAL" clId="{11AE3950-EE88-4FA4-BEA5-7D719EBDFD56}" dt="2024-10-16T04:28:39.927" v="11748" actId="207"/>
          <ac:spMkLst>
            <pc:docMk/>
            <pc:sldMk cId="3530378055" sldId="390"/>
            <ac:spMk id="58" creationId="{5C597B0A-35DA-7353-1563-810075ACB9FA}"/>
          </ac:spMkLst>
        </pc:spChg>
        <pc:spChg chg="add mod">
          <ac:chgData name="Toby Donaldson" userId="2e6e5431-bb17-4c41-9985-d39c50d83c73" providerId="ADAL" clId="{11AE3950-EE88-4FA4-BEA5-7D719EBDFD56}" dt="2024-10-16T04:28:34.676" v="11746" actId="207"/>
          <ac:spMkLst>
            <pc:docMk/>
            <pc:sldMk cId="3530378055" sldId="390"/>
            <ac:spMk id="61" creationId="{45B39462-3067-1AF5-9043-01C1A6D94345}"/>
          </ac:spMkLst>
        </pc:spChg>
        <pc:spChg chg="add mod">
          <ac:chgData name="Toby Donaldson" userId="2e6e5431-bb17-4c41-9985-d39c50d83c73" providerId="ADAL" clId="{11AE3950-EE88-4FA4-BEA5-7D719EBDFD56}" dt="2024-10-16T04:29:43.497" v="11887" actId="5793"/>
          <ac:spMkLst>
            <pc:docMk/>
            <pc:sldMk cId="3530378055" sldId="390"/>
            <ac:spMk id="63" creationId="{ABFBA686-24E0-6E07-0961-5A6C7D23806A}"/>
          </ac:spMkLst>
        </pc:spChg>
        <pc:cxnChg chg="add mod">
          <ac:chgData name="Toby Donaldson" userId="2e6e5431-bb17-4c41-9985-d39c50d83c73" providerId="ADAL" clId="{11AE3950-EE88-4FA4-BEA5-7D719EBDFD56}" dt="2024-10-16T04:28:24.096" v="11743"/>
          <ac:cxnSpMkLst>
            <pc:docMk/>
            <pc:sldMk cId="3530378055" sldId="390"/>
            <ac:cxnSpMk id="51" creationId="{EAF21B31-8A6F-BE3D-1E9A-825A975CA8E6}"/>
          </ac:cxnSpMkLst>
        </pc:cxnChg>
        <pc:cxnChg chg="add mod">
          <ac:chgData name="Toby Donaldson" userId="2e6e5431-bb17-4c41-9985-d39c50d83c73" providerId="ADAL" clId="{11AE3950-EE88-4FA4-BEA5-7D719EBDFD56}" dt="2024-10-16T04:28:24.096" v="11743"/>
          <ac:cxnSpMkLst>
            <pc:docMk/>
            <pc:sldMk cId="3530378055" sldId="390"/>
            <ac:cxnSpMk id="52" creationId="{4FBE4679-7091-3147-2D27-53DC7E58BB9C}"/>
          </ac:cxnSpMkLst>
        </pc:cxnChg>
        <pc:cxnChg chg="add mod">
          <ac:chgData name="Toby Donaldson" userId="2e6e5431-bb17-4c41-9985-d39c50d83c73" providerId="ADAL" clId="{11AE3950-EE88-4FA4-BEA5-7D719EBDFD56}" dt="2024-10-16T04:28:24.096" v="11743"/>
          <ac:cxnSpMkLst>
            <pc:docMk/>
            <pc:sldMk cId="3530378055" sldId="390"/>
            <ac:cxnSpMk id="55" creationId="{9E11CE08-56DA-2B2A-D82A-A6DFD66270D9}"/>
          </ac:cxnSpMkLst>
        </pc:cxnChg>
        <pc:cxnChg chg="add mod">
          <ac:chgData name="Toby Donaldson" userId="2e6e5431-bb17-4c41-9985-d39c50d83c73" providerId="ADAL" clId="{11AE3950-EE88-4FA4-BEA5-7D719EBDFD56}" dt="2024-10-16T04:28:24.096" v="11743"/>
          <ac:cxnSpMkLst>
            <pc:docMk/>
            <pc:sldMk cId="3530378055" sldId="390"/>
            <ac:cxnSpMk id="56" creationId="{3B0B16B0-E5CB-2C79-76B3-23C9C51CB035}"/>
          </ac:cxnSpMkLst>
        </pc:cxnChg>
        <pc:cxnChg chg="add mod">
          <ac:chgData name="Toby Donaldson" userId="2e6e5431-bb17-4c41-9985-d39c50d83c73" providerId="ADAL" clId="{11AE3950-EE88-4FA4-BEA5-7D719EBDFD56}" dt="2024-10-16T04:28:24.096" v="11743"/>
          <ac:cxnSpMkLst>
            <pc:docMk/>
            <pc:sldMk cId="3530378055" sldId="390"/>
            <ac:cxnSpMk id="59" creationId="{5CA83D2A-4802-C369-0786-0A338EA7B15B}"/>
          </ac:cxnSpMkLst>
        </pc:cxnChg>
        <pc:cxnChg chg="add mod">
          <ac:chgData name="Toby Donaldson" userId="2e6e5431-bb17-4c41-9985-d39c50d83c73" providerId="ADAL" clId="{11AE3950-EE88-4FA4-BEA5-7D719EBDFD56}" dt="2024-10-16T04:28:24.096" v="11743"/>
          <ac:cxnSpMkLst>
            <pc:docMk/>
            <pc:sldMk cId="3530378055" sldId="390"/>
            <ac:cxnSpMk id="60" creationId="{481C1676-19DF-6068-4D76-3A18FCF90020}"/>
          </ac:cxnSpMkLst>
        </pc:cxnChg>
        <pc:cxnChg chg="add mod">
          <ac:chgData name="Toby Donaldson" userId="2e6e5431-bb17-4c41-9985-d39c50d83c73" providerId="ADAL" clId="{11AE3950-EE88-4FA4-BEA5-7D719EBDFD56}" dt="2024-10-16T04:28:24.096" v="11743"/>
          <ac:cxnSpMkLst>
            <pc:docMk/>
            <pc:sldMk cId="3530378055" sldId="390"/>
            <ac:cxnSpMk id="62" creationId="{C9943C57-28C0-744A-5E74-57FD45F22B07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490867769" sldId="391"/>
        </pc:sldMkLst>
      </pc:sldChg>
      <pc:sldChg chg="modSp add mod">
        <pc:chgData name="Toby Donaldson" userId="2e6e5431-bb17-4c41-9985-d39c50d83c73" providerId="ADAL" clId="{11AE3950-EE88-4FA4-BEA5-7D719EBDFD56}" dt="2024-10-16T04:30:53.885" v="11898" actId="207"/>
        <pc:sldMkLst>
          <pc:docMk/>
          <pc:sldMk cId="2783137732" sldId="391"/>
        </pc:sldMkLst>
        <pc:spChg chg="mod">
          <ac:chgData name="Toby Donaldson" userId="2e6e5431-bb17-4c41-9985-d39c50d83c73" providerId="ADAL" clId="{11AE3950-EE88-4FA4-BEA5-7D719EBDFD56}" dt="2024-10-16T04:30:53.885" v="11898" actId="207"/>
          <ac:spMkLst>
            <pc:docMk/>
            <pc:sldMk cId="2783137732" sldId="391"/>
            <ac:spMk id="45" creationId="{4A25D807-26F5-6157-01BB-500754100B34}"/>
          </ac:spMkLst>
        </pc:spChg>
        <pc:spChg chg="mod">
          <ac:chgData name="Toby Donaldson" userId="2e6e5431-bb17-4c41-9985-d39c50d83c73" providerId="ADAL" clId="{11AE3950-EE88-4FA4-BEA5-7D719EBDFD56}" dt="2024-10-16T04:30:49.816" v="11897" actId="1076"/>
          <ac:spMkLst>
            <pc:docMk/>
            <pc:sldMk cId="2783137732" sldId="391"/>
            <ac:spMk id="46" creationId="{B4395F8B-A846-AEDA-88EB-4BEA36908523}"/>
          </ac:spMkLst>
        </pc:spChg>
        <pc:cxnChg chg="mod">
          <ac:chgData name="Toby Donaldson" userId="2e6e5431-bb17-4c41-9985-d39c50d83c73" providerId="ADAL" clId="{11AE3950-EE88-4FA4-BEA5-7D719EBDFD56}" dt="2024-10-16T04:30:49.816" v="11897" actId="1076"/>
          <ac:cxnSpMkLst>
            <pc:docMk/>
            <pc:sldMk cId="2783137732" sldId="391"/>
            <ac:cxnSpMk id="47" creationId="{0581C888-8F9B-90F4-F1B8-9E35668A3129}"/>
          </ac:cxnSpMkLst>
        </pc:cxnChg>
        <pc:cxnChg chg="mod">
          <ac:chgData name="Toby Donaldson" userId="2e6e5431-bb17-4c41-9985-d39c50d83c73" providerId="ADAL" clId="{11AE3950-EE88-4FA4-BEA5-7D719EBDFD56}" dt="2024-10-16T04:30:49.816" v="11897" actId="1076"/>
          <ac:cxnSpMkLst>
            <pc:docMk/>
            <pc:sldMk cId="2783137732" sldId="391"/>
            <ac:cxnSpMk id="48" creationId="{B8199B9C-E0EB-1015-1F3C-3C2D03FD0227}"/>
          </ac:cxnSpMkLst>
        </pc:cxnChg>
      </pc:sldChg>
      <pc:sldChg chg="modSp add mod">
        <pc:chgData name="Toby Donaldson" userId="2e6e5431-bb17-4c41-9985-d39c50d83c73" providerId="ADAL" clId="{11AE3950-EE88-4FA4-BEA5-7D719EBDFD56}" dt="2024-10-16T04:31:22.969" v="11904" actId="207"/>
        <pc:sldMkLst>
          <pc:docMk/>
          <pc:sldMk cId="2749001916" sldId="392"/>
        </pc:sldMkLst>
        <pc:spChg chg="mod">
          <ac:chgData name="Toby Donaldson" userId="2e6e5431-bb17-4c41-9985-d39c50d83c73" providerId="ADAL" clId="{11AE3950-EE88-4FA4-BEA5-7D719EBDFD56}" dt="2024-10-16T04:31:22.969" v="11904" actId="207"/>
          <ac:spMkLst>
            <pc:docMk/>
            <pc:sldMk cId="2749001916" sldId="392"/>
            <ac:spMk id="31" creationId="{564EDF19-E480-4F90-3DCA-D1AA8E905131}"/>
          </ac:spMkLst>
        </pc:spChg>
        <pc:cxnChg chg="mod">
          <ac:chgData name="Toby Donaldson" userId="2e6e5431-bb17-4c41-9985-d39c50d83c73" providerId="ADAL" clId="{11AE3950-EE88-4FA4-BEA5-7D719EBDFD56}" dt="2024-10-16T04:31:16.495" v="11902" actId="14100"/>
          <ac:cxnSpMkLst>
            <pc:docMk/>
            <pc:sldMk cId="2749001916" sldId="392"/>
            <ac:cxnSpMk id="36" creationId="{EB2D85A4-CE97-A943-CC33-EA9C729FFFD6}"/>
          </ac:cxnSpMkLst>
        </pc:cxnChg>
        <pc:cxnChg chg="mod">
          <ac:chgData name="Toby Donaldson" userId="2e6e5431-bb17-4c41-9985-d39c50d83c73" providerId="ADAL" clId="{11AE3950-EE88-4FA4-BEA5-7D719EBDFD56}" dt="2024-10-16T04:31:14.215" v="11901" actId="1076"/>
          <ac:cxnSpMkLst>
            <pc:docMk/>
            <pc:sldMk cId="2749001916" sldId="392"/>
            <ac:cxnSpMk id="47" creationId="{97F49A87-0AC5-136A-DD93-8FE81DBA713B}"/>
          </ac:cxnSpMkLst>
        </pc:cxnChg>
        <pc:cxnChg chg="mod">
          <ac:chgData name="Toby Donaldson" userId="2e6e5431-bb17-4c41-9985-d39c50d83c73" providerId="ADAL" clId="{11AE3950-EE88-4FA4-BEA5-7D719EBDFD56}" dt="2024-10-16T04:31:14.215" v="11901" actId="1076"/>
          <ac:cxnSpMkLst>
            <pc:docMk/>
            <pc:sldMk cId="2749001916" sldId="392"/>
            <ac:cxnSpMk id="48" creationId="{20DE9341-5537-5D10-D049-385EA2184BF2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641751640" sldId="393"/>
        </pc:sldMkLst>
      </pc:sldChg>
      <pc:sldChg chg="modSp add mod">
        <pc:chgData name="Toby Donaldson" userId="2e6e5431-bb17-4c41-9985-d39c50d83c73" providerId="ADAL" clId="{11AE3950-EE88-4FA4-BEA5-7D719EBDFD56}" dt="2024-10-16T04:31:57.886" v="11910" actId="207"/>
        <pc:sldMkLst>
          <pc:docMk/>
          <pc:sldMk cId="2867936421" sldId="393"/>
        </pc:sldMkLst>
        <pc:spChg chg="mod">
          <ac:chgData name="Toby Donaldson" userId="2e6e5431-bb17-4c41-9985-d39c50d83c73" providerId="ADAL" clId="{11AE3950-EE88-4FA4-BEA5-7D719EBDFD56}" dt="2024-10-16T04:31:57.886" v="11910" actId="207"/>
          <ac:spMkLst>
            <pc:docMk/>
            <pc:sldMk cId="2867936421" sldId="393"/>
            <ac:spMk id="35" creationId="{78E924E5-F10C-C2BF-280C-54B7A18644D0}"/>
          </ac:spMkLst>
        </pc:spChg>
        <pc:cxnChg chg="mod">
          <ac:chgData name="Toby Donaldson" userId="2e6e5431-bb17-4c41-9985-d39c50d83c73" providerId="ADAL" clId="{11AE3950-EE88-4FA4-BEA5-7D719EBDFD56}" dt="2024-10-16T04:31:51.347" v="11908" actId="14100"/>
          <ac:cxnSpMkLst>
            <pc:docMk/>
            <pc:sldMk cId="2867936421" sldId="393"/>
            <ac:cxnSpMk id="37" creationId="{4B8FD1A3-B627-C24B-FF13-D02568688B37}"/>
          </ac:cxnSpMkLst>
        </pc:cxnChg>
      </pc:sldChg>
      <pc:sldChg chg="modSp add mod">
        <pc:chgData name="Toby Donaldson" userId="2e6e5431-bb17-4c41-9985-d39c50d83c73" providerId="ADAL" clId="{11AE3950-EE88-4FA4-BEA5-7D719EBDFD56}" dt="2024-10-16T04:32:25.772" v="11915" actId="207"/>
        <pc:sldMkLst>
          <pc:docMk/>
          <pc:sldMk cId="1377394535" sldId="394"/>
        </pc:sldMkLst>
        <pc:spChg chg="mod">
          <ac:chgData name="Toby Donaldson" userId="2e6e5431-bb17-4c41-9985-d39c50d83c73" providerId="ADAL" clId="{11AE3950-EE88-4FA4-BEA5-7D719EBDFD56}" dt="2024-10-16T04:32:25.772" v="11915" actId="207"/>
          <ac:spMkLst>
            <pc:docMk/>
            <pc:sldMk cId="1377394535" sldId="394"/>
            <ac:spMk id="24" creationId="{DAF7AC32-66EE-13EF-B850-3AB1F82076D6}"/>
          </ac:spMkLst>
        </pc:spChg>
        <pc:cxnChg chg="mod">
          <ac:chgData name="Toby Donaldson" userId="2e6e5431-bb17-4c41-9985-d39c50d83c73" providerId="ADAL" clId="{11AE3950-EE88-4FA4-BEA5-7D719EBDFD56}" dt="2024-10-16T04:32:19.318" v="11914" actId="14100"/>
          <ac:cxnSpMkLst>
            <pc:docMk/>
            <pc:sldMk cId="1377394535" sldId="394"/>
            <ac:cxnSpMk id="25" creationId="{0430F373-B578-308D-847C-2CC7807B8BCB}"/>
          </ac:cxnSpMkLst>
        </pc:cxnChg>
        <pc:cxnChg chg="mod">
          <ac:chgData name="Toby Donaldson" userId="2e6e5431-bb17-4c41-9985-d39c50d83c73" providerId="ADAL" clId="{11AE3950-EE88-4FA4-BEA5-7D719EBDFD56}" dt="2024-10-16T04:32:16.760" v="11913" actId="1076"/>
          <ac:cxnSpMkLst>
            <pc:docMk/>
            <pc:sldMk cId="1377394535" sldId="394"/>
            <ac:cxnSpMk id="36" creationId="{8ACF3990-60AC-CDF6-E0CD-906FD38AB174}"/>
          </ac:cxnSpMkLst>
        </pc:cxnChg>
        <pc:cxnChg chg="mod">
          <ac:chgData name="Toby Donaldson" userId="2e6e5431-bb17-4c41-9985-d39c50d83c73" providerId="ADAL" clId="{11AE3950-EE88-4FA4-BEA5-7D719EBDFD56}" dt="2024-10-16T04:32:16.760" v="11913" actId="1076"/>
          <ac:cxnSpMkLst>
            <pc:docMk/>
            <pc:sldMk cId="1377394535" sldId="394"/>
            <ac:cxnSpMk id="37" creationId="{F87B4B97-BD10-AED5-407A-F727122E7D31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243566442" sldId="395"/>
        </pc:sldMkLst>
      </pc:sldChg>
      <pc:sldChg chg="modSp add mod">
        <pc:chgData name="Toby Donaldson" userId="2e6e5431-bb17-4c41-9985-d39c50d83c73" providerId="ADAL" clId="{11AE3950-EE88-4FA4-BEA5-7D719EBDFD56}" dt="2024-10-16T04:33:09.290" v="11924" actId="207"/>
        <pc:sldMkLst>
          <pc:docMk/>
          <pc:sldMk cId="3282964049" sldId="395"/>
        </pc:sldMkLst>
        <pc:spChg chg="mod">
          <ac:chgData name="Toby Donaldson" userId="2e6e5431-bb17-4c41-9985-d39c50d83c73" providerId="ADAL" clId="{11AE3950-EE88-4FA4-BEA5-7D719EBDFD56}" dt="2024-10-16T04:32:53.341" v="11920" actId="207"/>
          <ac:spMkLst>
            <pc:docMk/>
            <pc:sldMk cId="3282964049" sldId="395"/>
            <ac:spMk id="34" creationId="{5DF1D2F7-69F2-83F2-C3D6-E12556E8B445}"/>
          </ac:spMkLst>
        </pc:spChg>
        <pc:spChg chg="mod">
          <ac:chgData name="Toby Donaldson" userId="2e6e5431-bb17-4c41-9985-d39c50d83c73" providerId="ADAL" clId="{11AE3950-EE88-4FA4-BEA5-7D719EBDFD56}" dt="2024-10-16T04:33:09.290" v="11924" actId="207"/>
          <ac:spMkLst>
            <pc:docMk/>
            <pc:sldMk cId="3282964049" sldId="395"/>
            <ac:spMk id="38" creationId="{66A1891F-8361-87C6-EACB-3F6F8A75209D}"/>
          </ac:spMkLst>
        </pc:spChg>
        <pc:cxnChg chg="mod">
          <ac:chgData name="Toby Donaldson" userId="2e6e5431-bb17-4c41-9985-d39c50d83c73" providerId="ADAL" clId="{11AE3950-EE88-4FA4-BEA5-7D719EBDFD56}" dt="2024-10-16T04:32:50.039" v="11919" actId="14100"/>
          <ac:cxnSpMkLst>
            <pc:docMk/>
            <pc:sldMk cId="3282964049" sldId="395"/>
            <ac:cxnSpMk id="39" creationId="{373ACAD1-A0F5-2249-A7EF-BDF7E2F31AC9}"/>
          </ac:cxnSpMkLst>
        </pc:cxnChg>
        <pc:cxnChg chg="mod">
          <ac:chgData name="Toby Donaldson" userId="2e6e5431-bb17-4c41-9985-d39c50d83c73" providerId="ADAL" clId="{11AE3950-EE88-4FA4-BEA5-7D719EBDFD56}" dt="2024-10-16T04:33:03.162" v="11923" actId="14100"/>
          <ac:cxnSpMkLst>
            <pc:docMk/>
            <pc:sldMk cId="3282964049" sldId="395"/>
            <ac:cxnSpMk id="40" creationId="{2CFD608B-02D2-F4EA-CC03-9EE6ADC6486E}"/>
          </ac:cxnSpMkLst>
        </pc:cxnChg>
      </pc:sldChg>
      <pc:sldChg chg="modSp add mod">
        <pc:chgData name="Toby Donaldson" userId="2e6e5431-bb17-4c41-9985-d39c50d83c73" providerId="ADAL" clId="{11AE3950-EE88-4FA4-BEA5-7D719EBDFD56}" dt="2024-10-16T04:33:54.165" v="11931" actId="207"/>
        <pc:sldMkLst>
          <pc:docMk/>
          <pc:sldMk cId="1935541044" sldId="396"/>
        </pc:sldMkLst>
        <pc:spChg chg="mod">
          <ac:chgData name="Toby Donaldson" userId="2e6e5431-bb17-4c41-9985-d39c50d83c73" providerId="ADAL" clId="{11AE3950-EE88-4FA4-BEA5-7D719EBDFD56}" dt="2024-10-16T04:33:54.165" v="11931" actId="207"/>
          <ac:spMkLst>
            <pc:docMk/>
            <pc:sldMk cId="1935541044" sldId="396"/>
            <ac:spMk id="26" creationId="{380DDB8D-D5E2-DA11-4310-A0B8DF08E6A4}"/>
          </ac:spMkLst>
        </pc:spChg>
        <pc:cxnChg chg="mod">
          <ac:chgData name="Toby Donaldson" userId="2e6e5431-bb17-4c41-9985-d39c50d83c73" providerId="ADAL" clId="{11AE3950-EE88-4FA4-BEA5-7D719EBDFD56}" dt="2024-10-16T04:33:50.814" v="11930" actId="14100"/>
          <ac:cxnSpMkLst>
            <pc:docMk/>
            <pc:sldMk cId="1935541044" sldId="396"/>
            <ac:cxnSpMk id="27" creationId="{D280AEE9-D30D-3EA2-3F02-957DA429A064}"/>
          </ac:cxnSpMkLst>
        </pc:cxnChg>
        <pc:cxnChg chg="mod">
          <ac:chgData name="Toby Donaldson" userId="2e6e5431-bb17-4c41-9985-d39c50d83c73" providerId="ADAL" clId="{11AE3950-EE88-4FA4-BEA5-7D719EBDFD56}" dt="2024-10-16T04:33:48.497" v="11929" actId="1076"/>
          <ac:cxnSpMkLst>
            <pc:docMk/>
            <pc:sldMk cId="1935541044" sldId="396"/>
            <ac:cxnSpMk id="39" creationId="{937EEA65-60AC-8D57-F9C0-2CBE7922A018}"/>
          </ac:cxnSpMkLst>
        </pc:cxnChg>
        <pc:cxnChg chg="mod">
          <ac:chgData name="Toby Donaldson" userId="2e6e5431-bb17-4c41-9985-d39c50d83c73" providerId="ADAL" clId="{11AE3950-EE88-4FA4-BEA5-7D719EBDFD56}" dt="2024-10-16T04:33:48.497" v="11929" actId="1076"/>
          <ac:cxnSpMkLst>
            <pc:docMk/>
            <pc:sldMk cId="1935541044" sldId="396"/>
            <ac:cxnSpMk id="40" creationId="{B48DD563-97A8-2A9A-C935-35CBDD58AE01}"/>
          </ac:cxnSpMkLst>
        </pc:cxnChg>
      </pc:sldChg>
      <pc:sldChg chg="modSp add">
        <pc:chgData name="Toby Donaldson" userId="2e6e5431-bb17-4c41-9985-d39c50d83c73" providerId="ADAL" clId="{11AE3950-EE88-4FA4-BEA5-7D719EBDFD56}" dt="2024-10-16T04:34:24.180" v="11934" actId="207"/>
        <pc:sldMkLst>
          <pc:docMk/>
          <pc:sldMk cId="2036512137" sldId="397"/>
        </pc:sldMkLst>
        <pc:spChg chg="mod">
          <ac:chgData name="Toby Donaldson" userId="2e6e5431-bb17-4c41-9985-d39c50d83c73" providerId="ADAL" clId="{11AE3950-EE88-4FA4-BEA5-7D719EBDFD56}" dt="2024-10-16T04:34:24.180" v="11934" actId="207"/>
          <ac:spMkLst>
            <pc:docMk/>
            <pc:sldMk cId="2036512137" sldId="397"/>
            <ac:spMk id="8" creationId="{C0839D96-E4B8-A786-58BB-3C7BAF3B3B6D}"/>
          </ac:spMkLst>
        </pc:spChg>
        <pc:cxnChg chg="mod">
          <ac:chgData name="Toby Donaldson" userId="2e6e5431-bb17-4c41-9985-d39c50d83c73" providerId="ADAL" clId="{11AE3950-EE88-4FA4-BEA5-7D719EBDFD56}" dt="2024-10-16T04:34:21.437" v="11933" actId="20577"/>
          <ac:cxnSpMkLst>
            <pc:docMk/>
            <pc:sldMk cId="2036512137" sldId="397"/>
            <ac:cxnSpMk id="10" creationId="{21F22D28-6A06-1C75-2E0F-1015DAA81191}"/>
          </ac:cxnSpMkLst>
        </pc:cxnChg>
        <pc:cxnChg chg="mod">
          <ac:chgData name="Toby Donaldson" userId="2e6e5431-bb17-4c41-9985-d39c50d83c73" providerId="ADAL" clId="{11AE3950-EE88-4FA4-BEA5-7D719EBDFD56}" dt="2024-10-16T04:34:21.437" v="11933" actId="20577"/>
          <ac:cxnSpMkLst>
            <pc:docMk/>
            <pc:sldMk cId="2036512137" sldId="397"/>
            <ac:cxnSpMk id="25" creationId="{59AC9740-07CB-59AF-8692-81C5BE555224}"/>
          </ac:cxnSpMkLst>
        </pc:cxnChg>
        <pc:cxnChg chg="mod">
          <ac:chgData name="Toby Donaldson" userId="2e6e5431-bb17-4c41-9985-d39c50d83c73" providerId="ADAL" clId="{11AE3950-EE88-4FA4-BEA5-7D719EBDFD56}" dt="2024-10-16T04:34:21.437" v="11933" actId="20577"/>
          <ac:cxnSpMkLst>
            <pc:docMk/>
            <pc:sldMk cId="2036512137" sldId="397"/>
            <ac:cxnSpMk id="27" creationId="{17D12610-BF74-589D-290D-6C132AD2522B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215829657" sldId="397"/>
        </pc:sldMkLst>
      </pc:sldChg>
      <pc:sldChg chg="addSp modSp add mod">
        <pc:chgData name="Toby Donaldson" userId="2e6e5431-bb17-4c41-9985-d39c50d83c73" providerId="ADAL" clId="{11AE3950-EE88-4FA4-BEA5-7D719EBDFD56}" dt="2024-10-16T04:35:18.463" v="12035" actId="1076"/>
        <pc:sldMkLst>
          <pc:docMk/>
          <pc:sldMk cId="2455208171" sldId="398"/>
        </pc:sldMkLst>
        <pc:spChg chg="add mod">
          <ac:chgData name="Toby Donaldson" userId="2e6e5431-bb17-4c41-9985-d39c50d83c73" providerId="ADAL" clId="{11AE3950-EE88-4FA4-BEA5-7D719EBDFD56}" dt="2024-10-16T04:35:18.463" v="12035" actId="1076"/>
          <ac:spMkLst>
            <pc:docMk/>
            <pc:sldMk cId="2455208171" sldId="398"/>
            <ac:spMk id="64" creationId="{33A685AA-78E4-7999-C69B-60CAE51B0EC0}"/>
          </ac:spMkLst>
        </pc:spChg>
      </pc:sldChg>
      <pc:sldChg chg="addSp delSp modSp add mod">
        <pc:chgData name="Toby Donaldson" userId="2e6e5431-bb17-4c41-9985-d39c50d83c73" providerId="ADAL" clId="{11AE3950-EE88-4FA4-BEA5-7D719EBDFD56}" dt="2024-10-16T04:37:59.708" v="12087" actId="21"/>
        <pc:sldMkLst>
          <pc:docMk/>
          <pc:sldMk cId="3741981752" sldId="399"/>
        </pc:sldMkLst>
        <pc:spChg chg="mod">
          <ac:chgData name="Toby Donaldson" userId="2e6e5431-bb17-4c41-9985-d39c50d83c73" providerId="ADAL" clId="{11AE3950-EE88-4FA4-BEA5-7D719EBDFD56}" dt="2024-10-16T04:36:37.694" v="12055" actId="1076"/>
          <ac:spMkLst>
            <pc:docMk/>
            <pc:sldMk cId="3741981752" sldId="399"/>
            <ac:spMk id="9" creationId="{BF52C7B2-D9D1-41F6-0BDE-B4807D93400C}"/>
          </ac:spMkLst>
        </pc:spChg>
        <pc:spChg chg="mod">
          <ac:chgData name="Toby Donaldson" userId="2e6e5431-bb17-4c41-9985-d39c50d83c73" providerId="ADAL" clId="{11AE3950-EE88-4FA4-BEA5-7D719EBDFD56}" dt="2024-10-16T04:36:12.870" v="12049" actId="1076"/>
          <ac:spMkLst>
            <pc:docMk/>
            <pc:sldMk cId="3741981752" sldId="399"/>
            <ac:spMk id="23" creationId="{5E154C01-1AB6-CE99-048B-9E11C22A86FF}"/>
          </ac:spMkLst>
        </pc:spChg>
        <pc:spChg chg="mod">
          <ac:chgData name="Toby Donaldson" userId="2e6e5431-bb17-4c41-9985-d39c50d83c73" providerId="ADAL" clId="{11AE3950-EE88-4FA4-BEA5-7D719EBDFD56}" dt="2024-10-16T04:36:24.523" v="12052" actId="207"/>
          <ac:spMkLst>
            <pc:docMk/>
            <pc:sldMk cId="3741981752" sldId="399"/>
            <ac:spMk id="28" creationId="{AA8C5259-31B8-9658-5D9D-B1E39E715AF6}"/>
          </ac:spMkLst>
        </pc:spChg>
        <pc:spChg chg="mod">
          <ac:chgData name="Toby Donaldson" userId="2e6e5431-bb17-4c41-9985-d39c50d83c73" providerId="ADAL" clId="{11AE3950-EE88-4FA4-BEA5-7D719EBDFD56}" dt="2024-10-16T04:35:57.633" v="12046" actId="207"/>
          <ac:spMkLst>
            <pc:docMk/>
            <pc:sldMk cId="3741981752" sldId="399"/>
            <ac:spMk id="41" creationId="{2FBF9A71-5AC6-BA7D-51A7-DBF6FA9C530A}"/>
          </ac:spMkLst>
        </pc:spChg>
        <pc:spChg chg="mod">
          <ac:chgData name="Toby Donaldson" userId="2e6e5431-bb17-4c41-9985-d39c50d83c73" providerId="ADAL" clId="{11AE3950-EE88-4FA4-BEA5-7D719EBDFD56}" dt="2024-10-16T04:35:54.444" v="12045" actId="207"/>
          <ac:spMkLst>
            <pc:docMk/>
            <pc:sldMk cId="3741981752" sldId="399"/>
            <ac:spMk id="42" creationId="{27567FA2-F5E6-AB59-1913-7DFC430DAEE6}"/>
          </ac:spMkLst>
        </pc:spChg>
        <pc:spChg chg="add del">
          <ac:chgData name="Toby Donaldson" userId="2e6e5431-bb17-4c41-9985-d39c50d83c73" providerId="ADAL" clId="{11AE3950-EE88-4FA4-BEA5-7D719EBDFD56}" dt="2024-10-16T04:37:59.708" v="12087" actId="21"/>
          <ac:spMkLst>
            <pc:docMk/>
            <pc:sldMk cId="3741981752" sldId="399"/>
            <ac:spMk id="64" creationId="{801F6300-1711-7AD8-9BF5-88E656AAF65F}"/>
          </ac:spMkLst>
        </pc:spChg>
        <pc:spChg chg="add mod">
          <ac:chgData name="Toby Donaldson" userId="2e6e5431-bb17-4c41-9985-d39c50d83c73" providerId="ADAL" clId="{11AE3950-EE88-4FA4-BEA5-7D719EBDFD56}" dt="2024-10-16T04:37:58.594" v="12086" actId="1076"/>
          <ac:spMkLst>
            <pc:docMk/>
            <pc:sldMk cId="3741981752" sldId="399"/>
            <ac:spMk id="72" creationId="{1A05C588-FF1E-A9E0-E503-E65756F8862D}"/>
          </ac:spMkLst>
        </pc:spChg>
        <pc:cxnChg chg="mod">
          <ac:chgData name="Toby Donaldson" userId="2e6e5431-bb17-4c41-9985-d39c50d83c73" providerId="ADAL" clId="{11AE3950-EE88-4FA4-BEA5-7D719EBDFD56}" dt="2024-10-16T04:36:39.926" v="12056" actId="14100"/>
          <ac:cxnSpMkLst>
            <pc:docMk/>
            <pc:sldMk cId="3741981752" sldId="399"/>
            <ac:cxnSpMk id="12" creationId="{EA8F2B84-3BFD-A2E5-45E2-79A40E5FA930}"/>
          </ac:cxnSpMkLst>
        </pc:cxnChg>
        <pc:cxnChg chg="mod">
          <ac:chgData name="Toby Donaldson" userId="2e6e5431-bb17-4c41-9985-d39c50d83c73" providerId="ADAL" clId="{11AE3950-EE88-4FA4-BEA5-7D719EBDFD56}" dt="2024-10-16T04:36:12.870" v="12049" actId="1076"/>
          <ac:cxnSpMkLst>
            <pc:docMk/>
            <pc:sldMk cId="3741981752" sldId="399"/>
            <ac:cxnSpMk id="29" creationId="{631BFE45-63A4-5040-F028-7817CB3E9F80}"/>
          </ac:cxnSpMkLst>
        </pc:cxnChg>
        <pc:cxnChg chg="mod">
          <ac:chgData name="Toby Donaldson" userId="2e6e5431-bb17-4c41-9985-d39c50d83c73" providerId="ADAL" clId="{11AE3950-EE88-4FA4-BEA5-7D719EBDFD56}" dt="2024-10-16T04:36:19.359" v="12051" actId="1076"/>
          <ac:cxnSpMkLst>
            <pc:docMk/>
            <pc:sldMk cId="3741981752" sldId="399"/>
            <ac:cxnSpMk id="30" creationId="{94777CE4-F3E0-BD7C-6F24-EEF0E3919560}"/>
          </ac:cxnSpMkLst>
        </pc:cxnChg>
        <pc:cxnChg chg="mod">
          <ac:chgData name="Toby Donaldson" userId="2e6e5431-bb17-4c41-9985-d39c50d83c73" providerId="ADAL" clId="{11AE3950-EE88-4FA4-BEA5-7D719EBDFD56}" dt="2024-10-16T04:36:12.870" v="12049" actId="1076"/>
          <ac:cxnSpMkLst>
            <pc:docMk/>
            <pc:sldMk cId="3741981752" sldId="399"/>
            <ac:cxnSpMk id="43" creationId="{F6219D79-0A7A-6503-67A7-08E6FEB98201}"/>
          </ac:cxnSpMkLst>
        </pc:cxnChg>
        <pc:cxnChg chg="mod">
          <ac:chgData name="Toby Donaldson" userId="2e6e5431-bb17-4c41-9985-d39c50d83c73" providerId="ADAL" clId="{11AE3950-EE88-4FA4-BEA5-7D719EBDFD56}" dt="2024-10-16T04:36:12.870" v="12049" actId="1076"/>
          <ac:cxnSpMkLst>
            <pc:docMk/>
            <pc:sldMk cId="3741981752" sldId="399"/>
            <ac:cxnSpMk id="44" creationId="{3A7266B6-67C6-8196-7A81-F53AAABED0F5}"/>
          </ac:cxnSpMkLst>
        </pc:cxnChg>
      </pc:sldChg>
      <pc:sldChg chg="addSp modSp add mod">
        <pc:chgData name="Toby Donaldson" userId="2e6e5431-bb17-4c41-9985-d39c50d83c73" providerId="ADAL" clId="{11AE3950-EE88-4FA4-BEA5-7D719EBDFD56}" dt="2024-10-16T04:39:37.736" v="12126" actId="1076"/>
        <pc:sldMkLst>
          <pc:docMk/>
          <pc:sldMk cId="3450531365" sldId="400"/>
        </pc:sldMkLst>
        <pc:spChg chg="mod">
          <ac:chgData name="Toby Donaldson" userId="2e6e5431-bb17-4c41-9985-d39c50d83c73" providerId="ADAL" clId="{11AE3950-EE88-4FA4-BEA5-7D719EBDFD56}" dt="2024-10-16T04:38:50.785" v="12118" actId="113"/>
          <ac:spMkLst>
            <pc:docMk/>
            <pc:sldMk cId="3450531365" sldId="400"/>
            <ac:spMk id="6" creationId="{4AE4BB8A-E154-6B59-200D-11686809B17F}"/>
          </ac:spMkLst>
        </pc:spChg>
        <pc:spChg chg="mod">
          <ac:chgData name="Toby Donaldson" userId="2e6e5431-bb17-4c41-9985-d39c50d83c73" providerId="ADAL" clId="{11AE3950-EE88-4FA4-BEA5-7D719EBDFD56}" dt="2024-10-16T04:38:23.754" v="12111" actId="1076"/>
          <ac:spMkLst>
            <pc:docMk/>
            <pc:sldMk cId="3450531365" sldId="400"/>
            <ac:spMk id="64" creationId="{2FAC1425-22B5-3390-5468-261D4249E52D}"/>
          </ac:spMkLst>
        </pc:spChg>
        <pc:spChg chg="add mod">
          <ac:chgData name="Toby Donaldson" userId="2e6e5431-bb17-4c41-9985-d39c50d83c73" providerId="ADAL" clId="{11AE3950-EE88-4FA4-BEA5-7D719EBDFD56}" dt="2024-10-16T04:39:37.736" v="12126" actId="1076"/>
          <ac:spMkLst>
            <pc:docMk/>
            <pc:sldMk cId="3450531365" sldId="400"/>
            <ac:spMk id="69" creationId="{2554BBA3-5807-6620-BD23-B1ADCADE82F8}"/>
          </ac:spMkLst>
        </pc:spChg>
        <pc:cxnChg chg="mod">
          <ac:chgData name="Toby Donaldson" userId="2e6e5431-bb17-4c41-9985-d39c50d83c73" providerId="ADAL" clId="{11AE3950-EE88-4FA4-BEA5-7D719EBDFD56}" dt="2024-10-16T04:38:50.785" v="12118" actId="113"/>
          <ac:cxnSpMkLst>
            <pc:docMk/>
            <pc:sldMk cId="3450531365" sldId="400"/>
            <ac:cxnSpMk id="10" creationId="{ABCDA239-46C3-4DED-C6A7-196C77210F52}"/>
          </ac:cxnSpMkLst>
        </pc:cxnChg>
        <pc:cxnChg chg="mod">
          <ac:chgData name="Toby Donaldson" userId="2e6e5431-bb17-4c41-9985-d39c50d83c73" providerId="ADAL" clId="{11AE3950-EE88-4FA4-BEA5-7D719EBDFD56}" dt="2024-10-16T04:38:50.785" v="12118" actId="113"/>
          <ac:cxnSpMkLst>
            <pc:docMk/>
            <pc:sldMk cId="3450531365" sldId="400"/>
            <ac:cxnSpMk id="12" creationId="{A455C8ED-A66B-DA4A-D567-2C68790E6A8D}"/>
          </ac:cxnSpMkLst>
        </pc:cxnChg>
        <pc:cxnChg chg="add">
          <ac:chgData name="Toby Donaldson" userId="2e6e5431-bb17-4c41-9985-d39c50d83c73" providerId="ADAL" clId="{11AE3950-EE88-4FA4-BEA5-7D719EBDFD56}" dt="2024-10-16T04:39:05.507" v="12119" actId="11529"/>
          <ac:cxnSpMkLst>
            <pc:docMk/>
            <pc:sldMk cId="3450531365" sldId="400"/>
            <ac:cxnSpMk id="68" creationId="{B7BE4C58-77B9-C4D1-DBD6-8EA1B135D5B5}"/>
          </ac:cxnSpMkLst>
        </pc:cxnChg>
      </pc:sldChg>
      <pc:sldChg chg="add del">
        <pc:chgData name="Toby Donaldson" userId="2e6e5431-bb17-4c41-9985-d39c50d83c73" providerId="ADAL" clId="{11AE3950-EE88-4FA4-BEA5-7D719EBDFD56}" dt="2024-10-16T04:37:11.885" v="12058" actId="2890"/>
        <pc:sldMkLst>
          <pc:docMk/>
          <pc:sldMk cId="4034276291" sldId="400"/>
        </pc:sldMkLst>
      </pc:sldChg>
      <pc:sldChg chg="addSp delSp modSp add mod">
        <pc:chgData name="Toby Donaldson" userId="2e6e5431-bb17-4c41-9985-d39c50d83c73" providerId="ADAL" clId="{11AE3950-EE88-4FA4-BEA5-7D719EBDFD56}" dt="2024-10-16T04:43:09.737" v="12300" actId="1076"/>
        <pc:sldMkLst>
          <pc:docMk/>
          <pc:sldMk cId="1957416096" sldId="401"/>
        </pc:sldMkLst>
        <pc:spChg chg="mod">
          <ac:chgData name="Toby Donaldson" userId="2e6e5431-bb17-4c41-9985-d39c50d83c73" providerId="ADAL" clId="{11AE3950-EE88-4FA4-BEA5-7D719EBDFD56}" dt="2024-10-16T04:40:34.001" v="12270" actId="14100"/>
          <ac:spMkLst>
            <pc:docMk/>
            <pc:sldMk cId="1957416096" sldId="401"/>
            <ac:spMk id="63" creationId="{6A5DFAAC-9917-B424-C830-96DEB50CE970}"/>
          </ac:spMkLst>
        </pc:spChg>
        <pc:spChg chg="del">
          <ac:chgData name="Toby Donaldson" userId="2e6e5431-bb17-4c41-9985-d39c50d83c73" providerId="ADAL" clId="{11AE3950-EE88-4FA4-BEA5-7D719EBDFD56}" dt="2024-10-16T04:42:39.766" v="12288" actId="21"/>
          <ac:spMkLst>
            <pc:docMk/>
            <pc:sldMk cId="1957416096" sldId="401"/>
            <ac:spMk id="64" creationId="{2C5A479E-4ACB-530B-8BC0-918B636B62D8}"/>
          </ac:spMkLst>
        </pc:spChg>
        <pc:spChg chg="add del mod">
          <ac:chgData name="Toby Donaldson" userId="2e6e5431-bb17-4c41-9985-d39c50d83c73" providerId="ADAL" clId="{11AE3950-EE88-4FA4-BEA5-7D719EBDFD56}" dt="2024-10-16T04:41:25.817" v="12281" actId="21"/>
          <ac:spMkLst>
            <pc:docMk/>
            <pc:sldMk cId="1957416096" sldId="401"/>
            <ac:spMk id="65" creationId="{E55C9704-15D3-70DA-872C-3DB5C5F669E5}"/>
          </ac:spMkLst>
        </pc:spChg>
        <pc:spChg chg="add mod">
          <ac:chgData name="Toby Donaldson" userId="2e6e5431-bb17-4c41-9985-d39c50d83c73" providerId="ADAL" clId="{11AE3950-EE88-4FA4-BEA5-7D719EBDFD56}" dt="2024-10-16T04:42:11.894" v="12285" actId="693"/>
          <ac:spMkLst>
            <pc:docMk/>
            <pc:sldMk cId="1957416096" sldId="401"/>
            <ac:spMk id="66" creationId="{DEB77D23-E5C3-9A46-8461-4E1342CEFD61}"/>
          </ac:spMkLst>
        </pc:spChg>
        <pc:spChg chg="add mod">
          <ac:chgData name="Toby Donaldson" userId="2e6e5431-bb17-4c41-9985-d39c50d83c73" providerId="ADAL" clId="{11AE3950-EE88-4FA4-BEA5-7D719EBDFD56}" dt="2024-10-16T04:42:28.612" v="12287" actId="1076"/>
          <ac:spMkLst>
            <pc:docMk/>
            <pc:sldMk cId="1957416096" sldId="401"/>
            <ac:spMk id="67" creationId="{96F0E7B6-4B40-4CFF-A82A-F3313BDECF78}"/>
          </ac:spMkLst>
        </pc:spChg>
        <pc:spChg chg="del">
          <ac:chgData name="Toby Donaldson" userId="2e6e5431-bb17-4c41-9985-d39c50d83c73" providerId="ADAL" clId="{11AE3950-EE88-4FA4-BEA5-7D719EBDFD56}" dt="2024-10-16T04:42:44.536" v="12290" actId="21"/>
          <ac:spMkLst>
            <pc:docMk/>
            <pc:sldMk cId="1957416096" sldId="401"/>
            <ac:spMk id="69" creationId="{5A187298-B48F-96D2-FE9D-2819685A24FC}"/>
          </ac:spMkLst>
        </pc:spChg>
        <pc:spChg chg="add mod">
          <ac:chgData name="Toby Donaldson" userId="2e6e5431-bb17-4c41-9985-d39c50d83c73" providerId="ADAL" clId="{11AE3950-EE88-4FA4-BEA5-7D719EBDFD56}" dt="2024-10-16T04:43:09.737" v="12300" actId="1076"/>
          <ac:spMkLst>
            <pc:docMk/>
            <pc:sldMk cId="1957416096" sldId="401"/>
            <ac:spMk id="70" creationId="{12A6CF04-6B05-6FF9-B8FF-252E782D80EB}"/>
          </ac:spMkLst>
        </pc:spChg>
        <pc:cxnChg chg="del mod">
          <ac:chgData name="Toby Donaldson" userId="2e6e5431-bb17-4c41-9985-d39c50d83c73" providerId="ADAL" clId="{11AE3950-EE88-4FA4-BEA5-7D719EBDFD56}" dt="2024-10-16T04:42:41.882" v="12289" actId="21"/>
          <ac:cxnSpMkLst>
            <pc:docMk/>
            <pc:sldMk cId="1957416096" sldId="401"/>
            <ac:cxnSpMk id="68" creationId="{6C4FA244-001B-6907-6E05-1AB1932A88FF}"/>
          </ac:cxnSpMkLst>
        </pc:cxnChg>
        <pc:cxnChg chg="add mod">
          <ac:chgData name="Toby Donaldson" userId="2e6e5431-bb17-4c41-9985-d39c50d83c73" providerId="ADAL" clId="{11AE3950-EE88-4FA4-BEA5-7D719EBDFD56}" dt="2024-10-16T04:43:09.737" v="12300" actId="1076"/>
          <ac:cxnSpMkLst>
            <pc:docMk/>
            <pc:sldMk cId="1957416096" sldId="401"/>
            <ac:cxnSpMk id="72" creationId="{9C0BB4AB-4271-D686-F402-2345A01FDF5E}"/>
          </ac:cxnSpMkLst>
        </pc:cxnChg>
        <pc:cxnChg chg="add mod">
          <ac:chgData name="Toby Donaldson" userId="2e6e5431-bb17-4c41-9985-d39c50d83c73" providerId="ADAL" clId="{11AE3950-EE88-4FA4-BEA5-7D719EBDFD56}" dt="2024-10-16T04:43:09.737" v="12300" actId="1076"/>
          <ac:cxnSpMkLst>
            <pc:docMk/>
            <pc:sldMk cId="1957416096" sldId="401"/>
            <ac:cxnSpMk id="74" creationId="{AFF36B76-474A-42EB-77DA-DCD1688242A3}"/>
          </ac:cxnSpMkLst>
        </pc:cxnChg>
      </pc:sldChg>
      <pc:sldChg chg="addSp modSp add mod">
        <pc:chgData name="Toby Donaldson" userId="2e6e5431-bb17-4c41-9985-d39c50d83c73" providerId="ADAL" clId="{11AE3950-EE88-4FA4-BEA5-7D719EBDFD56}" dt="2024-10-16T04:44:02.856" v="12376" actId="20577"/>
        <pc:sldMkLst>
          <pc:docMk/>
          <pc:sldMk cId="100819765" sldId="402"/>
        </pc:sldMkLst>
        <pc:spChg chg="add mod">
          <ac:chgData name="Toby Donaldson" userId="2e6e5431-bb17-4c41-9985-d39c50d83c73" providerId="ADAL" clId="{11AE3950-EE88-4FA4-BEA5-7D719EBDFD56}" dt="2024-10-16T04:44:02.856" v="12376" actId="20577"/>
          <ac:spMkLst>
            <pc:docMk/>
            <pc:sldMk cId="100819765" sldId="402"/>
            <ac:spMk id="64" creationId="{99B93A17-7EAE-EFA8-E809-A05851739746}"/>
          </ac:spMkLst>
        </pc:spChg>
      </pc:sldChg>
      <pc:sldChg chg="addSp delSp modSp add mod">
        <pc:chgData name="Toby Donaldson" userId="2e6e5431-bb17-4c41-9985-d39c50d83c73" providerId="ADAL" clId="{11AE3950-EE88-4FA4-BEA5-7D719EBDFD56}" dt="2024-10-16T04:47:09.050" v="12494" actId="21"/>
        <pc:sldMkLst>
          <pc:docMk/>
          <pc:sldMk cId="2357367200" sldId="403"/>
        </pc:sldMkLst>
        <pc:spChg chg="del">
          <ac:chgData name="Toby Donaldson" userId="2e6e5431-bb17-4c41-9985-d39c50d83c73" providerId="ADAL" clId="{11AE3950-EE88-4FA4-BEA5-7D719EBDFD56}" dt="2024-10-16T04:44:39.299" v="12379" actId="21"/>
          <ac:spMkLst>
            <pc:docMk/>
            <pc:sldMk cId="2357367200" sldId="403"/>
            <ac:spMk id="6" creationId="{6A5F1C07-24F7-FEEE-2042-4E0FDB4721AF}"/>
          </ac:spMkLst>
        </pc:spChg>
        <pc:spChg chg="add mod">
          <ac:chgData name="Toby Donaldson" userId="2e6e5431-bb17-4c41-9985-d39c50d83c73" providerId="ADAL" clId="{11AE3950-EE88-4FA4-BEA5-7D719EBDFD56}" dt="2024-10-16T04:46:32.227" v="12489" actId="1076"/>
          <ac:spMkLst>
            <pc:docMk/>
            <pc:sldMk cId="2357367200" sldId="403"/>
            <ac:spMk id="8" creationId="{E3C8BC65-346E-1F3C-3669-66B1F6A1C102}"/>
          </ac:spMkLst>
        </pc:spChg>
        <pc:spChg chg="add del mod">
          <ac:chgData name="Toby Donaldson" userId="2e6e5431-bb17-4c41-9985-d39c50d83c73" providerId="ADAL" clId="{11AE3950-EE88-4FA4-BEA5-7D719EBDFD56}" dt="2024-10-16T04:47:09.050" v="12494" actId="21"/>
          <ac:spMkLst>
            <pc:docMk/>
            <pc:sldMk cId="2357367200" sldId="403"/>
            <ac:spMk id="9" creationId="{99FD4BE3-D479-661D-6D2C-42DE36950437}"/>
          </ac:spMkLst>
        </pc:spChg>
        <pc:spChg chg="mod">
          <ac:chgData name="Toby Donaldson" userId="2e6e5431-bb17-4c41-9985-d39c50d83c73" providerId="ADAL" clId="{11AE3950-EE88-4FA4-BEA5-7D719EBDFD56}" dt="2024-10-16T04:46:45.016" v="12490" actId="1076"/>
          <ac:spMkLst>
            <pc:docMk/>
            <pc:sldMk cId="2357367200" sldId="403"/>
            <ac:spMk id="23" creationId="{D7EAD9DE-EDE5-AA41-807B-DFA8D9374305}"/>
          </ac:spMkLst>
        </pc:spChg>
      </pc:sldChg>
      <pc:sldChg chg="addSp delSp modSp add mod">
        <pc:chgData name="Toby Donaldson" userId="2e6e5431-bb17-4c41-9985-d39c50d83c73" providerId="ADAL" clId="{11AE3950-EE88-4FA4-BEA5-7D719EBDFD56}" dt="2024-10-16T04:48:26.340" v="12605" actId="12788"/>
        <pc:sldMkLst>
          <pc:docMk/>
          <pc:sldMk cId="1514169941" sldId="404"/>
        </pc:sldMkLst>
        <pc:spChg chg="add del mod">
          <ac:chgData name="Toby Donaldson" userId="2e6e5431-bb17-4c41-9985-d39c50d83c73" providerId="ADAL" clId="{11AE3950-EE88-4FA4-BEA5-7D719EBDFD56}" dt="2024-10-16T04:48:15.431" v="12603" actId="21"/>
          <ac:spMkLst>
            <pc:docMk/>
            <pc:sldMk cId="1514169941" sldId="404"/>
            <ac:spMk id="6" creationId="{4C268298-4C65-68E8-6CD5-E188E1370899}"/>
          </ac:spMkLst>
        </pc:spChg>
        <pc:spChg chg="mod">
          <ac:chgData name="Toby Donaldson" userId="2e6e5431-bb17-4c41-9985-d39c50d83c73" providerId="ADAL" clId="{11AE3950-EE88-4FA4-BEA5-7D719EBDFD56}" dt="2024-10-16T04:48:26.340" v="12605" actId="12788"/>
          <ac:spMkLst>
            <pc:docMk/>
            <pc:sldMk cId="1514169941" sldId="404"/>
            <ac:spMk id="9" creationId="{4224278E-F833-1148-80CD-D798778BB4F2}"/>
          </ac:spMkLst>
        </pc:spChg>
        <pc:spChg chg="mod">
          <ac:chgData name="Toby Donaldson" userId="2e6e5431-bb17-4c41-9985-d39c50d83c73" providerId="ADAL" clId="{11AE3950-EE88-4FA4-BEA5-7D719EBDFD56}" dt="2024-10-16T04:48:26.340" v="12605" actId="12788"/>
          <ac:spMkLst>
            <pc:docMk/>
            <pc:sldMk cId="1514169941" sldId="404"/>
            <ac:spMk id="23" creationId="{F07031CB-6512-CE6C-394A-095E00DA2649}"/>
          </ac:spMkLst>
        </pc:spChg>
      </pc:sldChg>
      <pc:sldChg chg="add del">
        <pc:chgData name="Toby Donaldson" userId="2e6e5431-bb17-4c41-9985-d39c50d83c73" providerId="ADAL" clId="{11AE3950-EE88-4FA4-BEA5-7D719EBDFD56}" dt="2024-10-16T04:48:12.834" v="12602" actId="2890"/>
        <pc:sldMkLst>
          <pc:docMk/>
          <pc:sldMk cId="1170484381" sldId="405"/>
        </pc:sldMkLst>
      </pc:sldChg>
      <pc:sldChg chg="addSp delSp modSp add mod">
        <pc:chgData name="Toby Donaldson" userId="2e6e5431-bb17-4c41-9985-d39c50d83c73" providerId="ADAL" clId="{11AE3950-EE88-4FA4-BEA5-7D719EBDFD56}" dt="2024-10-16T04:55:59.385" v="12876" actId="1076"/>
        <pc:sldMkLst>
          <pc:docMk/>
          <pc:sldMk cId="3369581558" sldId="405"/>
        </pc:sldMkLst>
        <pc:spChg chg="del">
          <ac:chgData name="Toby Donaldson" userId="2e6e5431-bb17-4c41-9985-d39c50d83c73" providerId="ADAL" clId="{11AE3950-EE88-4FA4-BEA5-7D719EBDFD56}" dt="2024-10-16T04:54:55.930" v="12853" actId="21"/>
          <ac:spMkLst>
            <pc:docMk/>
            <pc:sldMk cId="3369581558" sldId="405"/>
            <ac:spMk id="2" creationId="{4FE65066-4746-8377-EF67-BFABB728AF42}"/>
          </ac:spMkLst>
        </pc:spChg>
        <pc:spChg chg="add del mod">
          <ac:chgData name="Toby Donaldson" userId="2e6e5431-bb17-4c41-9985-d39c50d83c73" providerId="ADAL" clId="{11AE3950-EE88-4FA4-BEA5-7D719EBDFD56}" dt="2024-10-16T04:49:30.122" v="12673" actId="21"/>
          <ac:spMkLst>
            <pc:docMk/>
            <pc:sldMk cId="3369581558" sldId="405"/>
            <ac:spMk id="6" creationId="{FE2F3D97-A329-DA9D-FA0B-AE7FC19C96B0}"/>
          </ac:spMkLst>
        </pc:spChg>
        <pc:spChg chg="mod">
          <ac:chgData name="Toby Donaldson" userId="2e6e5431-bb17-4c41-9985-d39c50d83c73" providerId="ADAL" clId="{11AE3950-EE88-4FA4-BEA5-7D719EBDFD56}" dt="2024-10-16T04:55:04.444" v="12855" actId="1076"/>
          <ac:spMkLst>
            <pc:docMk/>
            <pc:sldMk cId="3369581558" sldId="405"/>
            <ac:spMk id="7" creationId="{32C50D1A-AB32-40CF-AA74-C95FFC8FF9B5}"/>
          </ac:spMkLst>
        </pc:spChg>
        <pc:spChg chg="mod">
          <ac:chgData name="Toby Donaldson" userId="2e6e5431-bb17-4c41-9985-d39c50d83c73" providerId="ADAL" clId="{11AE3950-EE88-4FA4-BEA5-7D719EBDFD56}" dt="2024-10-16T04:55:04.444" v="12855" actId="1076"/>
          <ac:spMkLst>
            <pc:docMk/>
            <pc:sldMk cId="3369581558" sldId="405"/>
            <ac:spMk id="8" creationId="{D5CFCAF7-2010-682E-D642-E89982DF77AD}"/>
          </ac:spMkLst>
        </pc:spChg>
        <pc:spChg chg="del">
          <ac:chgData name="Toby Donaldson" userId="2e6e5431-bb17-4c41-9985-d39c50d83c73" providerId="ADAL" clId="{11AE3950-EE88-4FA4-BEA5-7D719EBDFD56}" dt="2024-10-16T04:49:30.122" v="12673" actId="21"/>
          <ac:spMkLst>
            <pc:docMk/>
            <pc:sldMk cId="3369581558" sldId="405"/>
            <ac:spMk id="9" creationId="{0F21182C-06F2-AE7A-2A61-CD4C8E4D7D59}"/>
          </ac:spMkLst>
        </pc:spChg>
        <pc:spChg chg="add mod">
          <ac:chgData name="Toby Donaldson" userId="2e6e5431-bb17-4c41-9985-d39c50d83c73" providerId="ADAL" clId="{11AE3950-EE88-4FA4-BEA5-7D719EBDFD56}" dt="2024-10-16T04:51:29.989" v="12704" actId="1076"/>
          <ac:spMkLst>
            <pc:docMk/>
            <pc:sldMk cId="3369581558" sldId="405"/>
            <ac:spMk id="10" creationId="{30C146EA-C387-09F4-4DED-E3CC865DB02C}"/>
          </ac:spMkLst>
        </pc:spChg>
        <pc:spChg chg="add mod">
          <ac:chgData name="Toby Donaldson" userId="2e6e5431-bb17-4c41-9985-d39c50d83c73" providerId="ADAL" clId="{11AE3950-EE88-4FA4-BEA5-7D719EBDFD56}" dt="2024-10-16T04:55:54.810" v="12875" actId="1076"/>
          <ac:spMkLst>
            <pc:docMk/>
            <pc:sldMk cId="3369581558" sldId="405"/>
            <ac:spMk id="12" creationId="{0766FD62-C830-20B6-6D56-697F242D99E5}"/>
          </ac:spMkLst>
        </pc:spChg>
        <pc:spChg chg="del mod">
          <ac:chgData name="Toby Donaldson" userId="2e6e5431-bb17-4c41-9985-d39c50d83c73" providerId="ADAL" clId="{11AE3950-EE88-4FA4-BEA5-7D719EBDFD56}" dt="2024-10-16T04:51:26.655" v="12703" actId="21"/>
          <ac:spMkLst>
            <pc:docMk/>
            <pc:sldMk cId="3369581558" sldId="405"/>
            <ac:spMk id="23" creationId="{3D6D7ADA-0D60-50AA-A50F-40C0B5972BAE}"/>
          </ac:spMkLst>
        </pc:spChg>
        <pc:spChg chg="add mod">
          <ac:chgData name="Toby Donaldson" userId="2e6e5431-bb17-4c41-9985-d39c50d83c73" providerId="ADAL" clId="{11AE3950-EE88-4FA4-BEA5-7D719EBDFD56}" dt="2024-10-16T04:55:59.385" v="12876" actId="1076"/>
          <ac:spMkLst>
            <pc:docMk/>
            <pc:sldMk cId="3369581558" sldId="405"/>
            <ac:spMk id="24" creationId="{16EBB4C4-1320-ADF6-FC0B-EAE22F331F7A}"/>
          </ac:spMkLst>
        </pc:spChg>
        <pc:spChg chg="add mod">
          <ac:chgData name="Toby Donaldson" userId="2e6e5431-bb17-4c41-9985-d39c50d83c73" providerId="ADAL" clId="{11AE3950-EE88-4FA4-BEA5-7D719EBDFD56}" dt="2024-10-16T04:55:59.385" v="12876" actId="1076"/>
          <ac:spMkLst>
            <pc:docMk/>
            <pc:sldMk cId="3369581558" sldId="405"/>
            <ac:spMk id="25" creationId="{F1CBCBC7-298B-14C9-0824-A6A7FEB0DF95}"/>
          </ac:spMkLst>
        </pc:spChg>
        <pc:spChg chg="add del mod">
          <ac:chgData name="Toby Donaldson" userId="2e6e5431-bb17-4c41-9985-d39c50d83c73" providerId="ADAL" clId="{11AE3950-EE88-4FA4-BEA5-7D719EBDFD56}" dt="2024-10-16T04:54:57.854" v="12854" actId="21"/>
          <ac:spMkLst>
            <pc:docMk/>
            <pc:sldMk cId="3369581558" sldId="405"/>
            <ac:spMk id="27" creationId="{B7FA6924-B9E2-44D1-7EA9-6EA7AA316DA3}"/>
          </ac:spMkLst>
        </pc:spChg>
      </pc:sldChg>
      <pc:sldChg chg="add del">
        <pc:chgData name="Toby Donaldson" userId="2e6e5431-bb17-4c41-9985-d39c50d83c73" providerId="ADAL" clId="{11AE3950-EE88-4FA4-BEA5-7D719EBDFD56}" dt="2024-10-16T04:56:25.248" v="12878" actId="2696"/>
        <pc:sldMkLst>
          <pc:docMk/>
          <pc:sldMk cId="3848397072" sldId="406"/>
        </pc:sldMkLst>
      </pc:sldChg>
      <pc:sldChg chg="add del">
        <pc:chgData name="Toby Donaldson" userId="2e6e5431-bb17-4c41-9985-d39c50d83c73" providerId="ADAL" clId="{11AE3950-EE88-4FA4-BEA5-7D719EBDFD56}" dt="2024-10-16T04:56:28.273" v="12879" actId="2696"/>
        <pc:sldMkLst>
          <pc:docMk/>
          <pc:sldMk cId="1233031367" sldId="407"/>
        </pc:sldMkLst>
      </pc:sldChg>
    </pc:docChg>
  </pc:docChgLst>
  <pc:docChgLst>
    <pc:chgData name="Toby Donaldson" userId="2e6e5431-bb17-4c41-9985-d39c50d83c73" providerId="ADAL" clId="{65DA46F3-C033-4AB1-A623-5FD9368B4889}"/>
    <pc:docChg chg="custSel modSld">
      <pc:chgData name="Toby Donaldson" userId="2e6e5431-bb17-4c41-9985-d39c50d83c73" providerId="ADAL" clId="{65DA46F3-C033-4AB1-A623-5FD9368B4889}" dt="2024-10-21T23:11:01.707" v="198"/>
      <pc:docMkLst>
        <pc:docMk/>
      </pc:docMkLst>
      <pc:sldChg chg="addSp modSp mod">
        <pc:chgData name="Toby Donaldson" userId="2e6e5431-bb17-4c41-9985-d39c50d83c73" providerId="ADAL" clId="{65DA46F3-C033-4AB1-A623-5FD9368B4889}" dt="2024-10-21T21:21:09.533" v="196" actId="14100"/>
        <pc:sldMkLst>
          <pc:docMk/>
          <pc:sldMk cId="3108921986" sldId="297"/>
        </pc:sldMkLst>
        <pc:spChg chg="add mod">
          <ac:chgData name="Toby Donaldson" userId="2e6e5431-bb17-4c41-9985-d39c50d83c73" providerId="ADAL" clId="{65DA46F3-C033-4AB1-A623-5FD9368B4889}" dt="2024-10-21T21:21:09.533" v="196" actId="14100"/>
          <ac:spMkLst>
            <pc:docMk/>
            <pc:sldMk cId="3108921986" sldId="297"/>
            <ac:spMk id="6" creationId="{C5195972-F651-208B-00D4-47D63C6CCCFC}"/>
          </ac:spMkLst>
        </pc:spChg>
        <pc:spChg chg="add mod">
          <ac:chgData name="Toby Donaldson" userId="2e6e5431-bb17-4c41-9985-d39c50d83c73" providerId="ADAL" clId="{65DA46F3-C033-4AB1-A623-5FD9368B4889}" dt="2024-10-21T21:19:16.180" v="174"/>
          <ac:spMkLst>
            <pc:docMk/>
            <pc:sldMk cId="3108921986" sldId="297"/>
            <ac:spMk id="7" creationId="{B4C28E95-3D15-623C-2100-DC8567CF8637}"/>
          </ac:spMkLst>
        </pc:spChg>
      </pc:sldChg>
      <pc:sldChg chg="addSp delSp modSp mod">
        <pc:chgData name="Toby Donaldson" userId="2e6e5431-bb17-4c41-9985-d39c50d83c73" providerId="ADAL" clId="{65DA46F3-C033-4AB1-A623-5FD9368B4889}" dt="2024-10-21T21:21:18.769" v="197" actId="21"/>
        <pc:sldMkLst>
          <pc:docMk/>
          <pc:sldMk cId="2532483914" sldId="298"/>
        </pc:sldMkLst>
        <pc:spChg chg="add del mod">
          <ac:chgData name="Toby Donaldson" userId="2e6e5431-bb17-4c41-9985-d39c50d83c73" providerId="ADAL" clId="{65DA46F3-C033-4AB1-A623-5FD9368B4889}" dt="2024-10-21T21:21:18.769" v="197" actId="21"/>
          <ac:spMkLst>
            <pc:docMk/>
            <pc:sldMk cId="2532483914" sldId="298"/>
            <ac:spMk id="2" creationId="{736063F9-BE4D-14F7-8DFB-78EE66E0DCA2}"/>
          </ac:spMkLst>
        </pc:spChg>
        <pc:spChg chg="mod">
          <ac:chgData name="Toby Donaldson" userId="2e6e5431-bb17-4c41-9985-d39c50d83c73" providerId="ADAL" clId="{65DA46F3-C033-4AB1-A623-5FD9368B4889}" dt="2024-10-21T17:49:32.941" v="1" actId="20577"/>
          <ac:spMkLst>
            <pc:docMk/>
            <pc:sldMk cId="2532483914" sldId="298"/>
            <ac:spMk id="6" creationId="{6F4D5479-D96B-1A4F-E8BD-BBBB7CC21567}"/>
          </ac:spMkLst>
        </pc:spChg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533314460" sldId="299"/>
        </pc:sldMkLst>
        <pc:inkChg chg="add">
          <ac:chgData name="Toby Donaldson" userId="2e6e5431-bb17-4c41-9985-d39c50d83c73" providerId="ADAL" clId="{65DA46F3-C033-4AB1-A623-5FD9368B4889}" dt="2024-10-21T23:11:01.707" v="198"/>
          <ac:inkMkLst>
            <pc:docMk/>
            <pc:sldMk cId="533314460" sldId="299"/>
            <ac:inkMk id="5" creationId="{DBAE6A1C-4241-0FAA-98A0-E02791288CE9}"/>
          </ac:inkMkLst>
        </pc:inkChg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3585977241" sldId="300"/>
        </pc:sldMkLst>
        <pc:inkChg chg="add">
          <ac:chgData name="Toby Donaldson" userId="2e6e5431-bb17-4c41-9985-d39c50d83c73" providerId="ADAL" clId="{65DA46F3-C033-4AB1-A623-5FD9368B4889}" dt="2024-10-21T23:11:01.707" v="198"/>
          <ac:inkMkLst>
            <pc:docMk/>
            <pc:sldMk cId="3585977241" sldId="300"/>
            <ac:inkMk id="5" creationId="{BD1D9B83-7FD1-4C5D-735F-0B606748E55F}"/>
          </ac:inkMkLst>
        </pc:inkChg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1495128168" sldId="301"/>
        </pc:sldMkLst>
        <pc:inkChg chg="add">
          <ac:chgData name="Toby Donaldson" userId="2e6e5431-bb17-4c41-9985-d39c50d83c73" providerId="ADAL" clId="{65DA46F3-C033-4AB1-A623-5FD9368B4889}" dt="2024-10-21T23:11:01.707" v="198"/>
          <ac:inkMkLst>
            <pc:docMk/>
            <pc:sldMk cId="1495128168" sldId="301"/>
            <ac:inkMk id="5" creationId="{B9E5F4C1-3738-00A7-621E-D878557CC5C8}"/>
          </ac:inkMkLst>
        </pc:inkChg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751930175" sldId="302"/>
        </pc:sldMkLst>
        <pc:inkChg chg="add">
          <ac:chgData name="Toby Donaldson" userId="2e6e5431-bb17-4c41-9985-d39c50d83c73" providerId="ADAL" clId="{65DA46F3-C033-4AB1-A623-5FD9368B4889}" dt="2024-10-21T23:11:01.707" v="198"/>
          <ac:inkMkLst>
            <pc:docMk/>
            <pc:sldMk cId="751930175" sldId="302"/>
            <ac:inkMk id="5" creationId="{8269446F-0DBC-F18B-FB6B-71E6E5881AD8}"/>
          </ac:inkMkLst>
        </pc:inkChg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2097316468" sldId="305"/>
        </pc:sldMkLst>
        <pc:inkChg chg="add">
          <ac:chgData name="Toby Donaldson" userId="2e6e5431-bb17-4c41-9985-d39c50d83c73" providerId="ADAL" clId="{65DA46F3-C033-4AB1-A623-5FD9368B4889}" dt="2024-10-21T23:11:01.707" v="198"/>
          <ac:inkMkLst>
            <pc:docMk/>
            <pc:sldMk cId="2097316468" sldId="305"/>
            <ac:inkMk id="6" creationId="{309F9678-C5FB-B3ED-1138-63033B476E8F}"/>
          </ac:inkMkLst>
        </pc:inkChg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1365592690" sldId="306"/>
        </pc:sldMkLst>
        <pc:inkChg chg="add">
          <ac:chgData name="Toby Donaldson" userId="2e6e5431-bb17-4c41-9985-d39c50d83c73" providerId="ADAL" clId="{65DA46F3-C033-4AB1-A623-5FD9368B4889}" dt="2024-10-21T23:11:01.707" v="198"/>
          <ac:inkMkLst>
            <pc:docMk/>
            <pc:sldMk cId="1365592690" sldId="306"/>
            <ac:inkMk id="5" creationId="{BAAB2E85-DBC9-ECCD-58A9-BD14BAC40013}"/>
          </ac:inkMkLst>
        </pc:inkChg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1753625361" sldId="307"/>
        </pc:sldMkLst>
        <pc:inkChg chg="add">
          <ac:chgData name="Toby Donaldson" userId="2e6e5431-bb17-4c41-9985-d39c50d83c73" providerId="ADAL" clId="{65DA46F3-C033-4AB1-A623-5FD9368B4889}" dt="2024-10-21T23:11:01.707" v="198"/>
          <ac:inkMkLst>
            <pc:docMk/>
            <pc:sldMk cId="1753625361" sldId="307"/>
            <ac:inkMk id="8" creationId="{C4B74F50-BD2B-D008-28F3-9B08AF538A92}"/>
          </ac:inkMkLst>
        </pc:inkChg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2152713045" sldId="308"/>
        </pc:sldMkLst>
        <pc:inkChg chg="add">
          <ac:chgData name="Toby Donaldson" userId="2e6e5431-bb17-4c41-9985-d39c50d83c73" providerId="ADAL" clId="{65DA46F3-C033-4AB1-A623-5FD9368B4889}" dt="2024-10-21T23:11:01.707" v="198"/>
          <ac:inkMkLst>
            <pc:docMk/>
            <pc:sldMk cId="2152713045" sldId="308"/>
            <ac:inkMk id="8" creationId="{2342F41E-BE79-6E61-5FB8-8A520E5C638B}"/>
          </ac:inkMkLst>
        </pc:inkChg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2808343893" sldId="310"/>
        </pc:sldMkLst>
        <pc:inkChg chg="add">
          <ac:chgData name="Toby Donaldson" userId="2e6e5431-bb17-4c41-9985-d39c50d83c73" providerId="ADAL" clId="{65DA46F3-C033-4AB1-A623-5FD9368B4889}" dt="2024-10-21T23:11:01.707" v="198"/>
          <ac:inkMkLst>
            <pc:docMk/>
            <pc:sldMk cId="2808343893" sldId="310"/>
            <ac:inkMk id="8" creationId="{444E1562-24A6-A184-5F99-E8B6BD2AA199}"/>
          </ac:inkMkLst>
        </pc:inkChg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1178667518" sldId="311"/>
        </pc:sldMkLst>
        <pc:inkChg chg="add">
          <ac:chgData name="Toby Donaldson" userId="2e6e5431-bb17-4c41-9985-d39c50d83c73" providerId="ADAL" clId="{65DA46F3-C033-4AB1-A623-5FD9368B4889}" dt="2024-10-21T23:11:01.707" v="198"/>
          <ac:inkMkLst>
            <pc:docMk/>
            <pc:sldMk cId="1178667518" sldId="311"/>
            <ac:inkMk id="19" creationId="{ED9DE99B-FF66-6C91-BAF1-015B984795A7}"/>
          </ac:inkMkLst>
        </pc:inkChg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3679495432" sldId="313"/>
        </pc:sldMkLst>
        <pc:inkChg chg="add">
          <ac:chgData name="Toby Donaldson" userId="2e6e5431-bb17-4c41-9985-d39c50d83c73" providerId="ADAL" clId="{65DA46F3-C033-4AB1-A623-5FD9368B4889}" dt="2024-10-21T23:11:01.707" v="198"/>
          <ac:inkMkLst>
            <pc:docMk/>
            <pc:sldMk cId="3679495432" sldId="313"/>
            <ac:inkMk id="3" creationId="{9E509132-2C0F-818E-CB92-DD787936FB78}"/>
          </ac:inkMkLst>
        </pc:inkChg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3344777113" sldId="316"/>
        </pc:sldMkLst>
        <pc:inkChg chg="add">
          <ac:chgData name="Toby Donaldson" userId="2e6e5431-bb17-4c41-9985-d39c50d83c73" providerId="ADAL" clId="{65DA46F3-C033-4AB1-A623-5FD9368B4889}" dt="2024-10-21T23:11:01.707" v="198"/>
          <ac:inkMkLst>
            <pc:docMk/>
            <pc:sldMk cId="3344777113" sldId="316"/>
            <ac:inkMk id="6" creationId="{6A6BBBDD-3E66-9C6C-A127-DAEFB7E1054C}"/>
          </ac:inkMkLst>
        </pc:inkChg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2217005126" sldId="317"/>
        </pc:sldMkLst>
        <pc:inkChg chg="add">
          <ac:chgData name="Toby Donaldson" userId="2e6e5431-bb17-4c41-9985-d39c50d83c73" providerId="ADAL" clId="{65DA46F3-C033-4AB1-A623-5FD9368B4889}" dt="2024-10-21T23:11:01.707" v="198"/>
          <ac:inkMkLst>
            <pc:docMk/>
            <pc:sldMk cId="2217005126" sldId="317"/>
            <ac:inkMk id="14" creationId="{BCB7814C-A2D1-732E-7B19-32C1B799C29A}"/>
          </ac:inkMkLst>
        </pc:inkChg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307709859" sldId="318"/>
        </pc:sldMkLst>
        <pc:inkChg chg="add">
          <ac:chgData name="Toby Donaldson" userId="2e6e5431-bb17-4c41-9985-d39c50d83c73" providerId="ADAL" clId="{65DA46F3-C033-4AB1-A623-5FD9368B4889}" dt="2024-10-21T23:11:01.707" v="198"/>
          <ac:inkMkLst>
            <pc:docMk/>
            <pc:sldMk cId="307709859" sldId="318"/>
            <ac:inkMk id="3" creationId="{88FE6EA7-A1F5-C21F-945E-8D3B60B76D22}"/>
          </ac:inkMkLst>
        </pc:inkChg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2223747460" sldId="320"/>
        </pc:sldMkLst>
        <pc:inkChg chg="add">
          <ac:chgData name="Toby Donaldson" userId="2e6e5431-bb17-4c41-9985-d39c50d83c73" providerId="ADAL" clId="{65DA46F3-C033-4AB1-A623-5FD9368B4889}" dt="2024-10-21T23:11:01.707" v="198"/>
          <ac:inkMkLst>
            <pc:docMk/>
            <pc:sldMk cId="2223747460" sldId="320"/>
            <ac:inkMk id="3" creationId="{D6E4EF62-7137-EAC5-4C6E-DEC7201DD0AF}"/>
          </ac:inkMkLst>
        </pc:inkChg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2509614308" sldId="322"/>
        </pc:sldMkLst>
        <pc:inkChg chg="add">
          <ac:chgData name="Toby Donaldson" userId="2e6e5431-bb17-4c41-9985-d39c50d83c73" providerId="ADAL" clId="{65DA46F3-C033-4AB1-A623-5FD9368B4889}" dt="2024-10-21T23:11:01.707" v="198"/>
          <ac:inkMkLst>
            <pc:docMk/>
            <pc:sldMk cId="2509614308" sldId="322"/>
            <ac:inkMk id="3" creationId="{B81A9710-AC7E-31CB-EBE0-0D4FED4ADEE2}"/>
          </ac:inkMkLst>
        </pc:inkChg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1337895630" sldId="323"/>
        </pc:sldMkLst>
        <pc:inkChg chg="add">
          <ac:chgData name="Toby Donaldson" userId="2e6e5431-bb17-4c41-9985-d39c50d83c73" providerId="ADAL" clId="{65DA46F3-C033-4AB1-A623-5FD9368B4889}" dt="2024-10-21T23:11:01.707" v="198"/>
          <ac:inkMkLst>
            <pc:docMk/>
            <pc:sldMk cId="1337895630" sldId="323"/>
            <ac:inkMk id="13" creationId="{4F5C8127-DE2E-F6DC-8C5F-EE253ED5A723}"/>
          </ac:inkMkLst>
        </pc:inkChg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4190628659" sldId="324"/>
        </pc:sldMkLst>
        <pc:inkChg chg="add">
          <ac:chgData name="Toby Donaldson" userId="2e6e5431-bb17-4c41-9985-d39c50d83c73" providerId="ADAL" clId="{65DA46F3-C033-4AB1-A623-5FD9368B4889}" dt="2024-10-21T23:11:01.707" v="198"/>
          <ac:inkMkLst>
            <pc:docMk/>
            <pc:sldMk cId="4190628659" sldId="324"/>
            <ac:inkMk id="13" creationId="{733D6BC8-C6DF-339F-374E-D76355410E37}"/>
          </ac:inkMkLst>
        </pc:inkChg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291094791" sldId="328"/>
        </pc:sldMkLst>
        <pc:inkChg chg="add">
          <ac:chgData name="Toby Donaldson" userId="2e6e5431-bb17-4c41-9985-d39c50d83c73" providerId="ADAL" clId="{65DA46F3-C033-4AB1-A623-5FD9368B4889}" dt="2024-10-21T23:11:01.707" v="198"/>
          <ac:inkMkLst>
            <pc:docMk/>
            <pc:sldMk cId="291094791" sldId="328"/>
            <ac:inkMk id="12" creationId="{13B4E2E3-7D6B-C8B1-89AB-A23FA3AF345B}"/>
          </ac:inkMkLst>
        </pc:inkChg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1743895988" sldId="331"/>
        </pc:sldMkLst>
        <pc:inkChg chg="add">
          <ac:chgData name="Toby Donaldson" userId="2e6e5431-bb17-4c41-9985-d39c50d83c73" providerId="ADAL" clId="{65DA46F3-C033-4AB1-A623-5FD9368B4889}" dt="2024-10-21T23:11:01.707" v="198"/>
          <ac:inkMkLst>
            <pc:docMk/>
            <pc:sldMk cId="1743895988" sldId="331"/>
            <ac:inkMk id="7" creationId="{7E41C816-062E-FD3C-3532-11D3651FF431}"/>
          </ac:inkMkLst>
        </pc:inkChg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1316409034" sldId="332"/>
        </pc:sldMkLst>
        <pc:inkChg chg="add">
          <ac:chgData name="Toby Donaldson" userId="2e6e5431-bb17-4c41-9985-d39c50d83c73" providerId="ADAL" clId="{65DA46F3-C033-4AB1-A623-5FD9368B4889}" dt="2024-10-21T23:11:01.707" v="198"/>
          <ac:inkMkLst>
            <pc:docMk/>
            <pc:sldMk cId="1316409034" sldId="332"/>
            <ac:inkMk id="9" creationId="{B30885F5-32EB-C673-BDD0-BED9E521A024}"/>
          </ac:inkMkLst>
        </pc:inkChg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135699873" sldId="333"/>
        </pc:sldMkLst>
        <pc:inkChg chg="add">
          <ac:chgData name="Toby Donaldson" userId="2e6e5431-bb17-4c41-9985-d39c50d83c73" providerId="ADAL" clId="{65DA46F3-C033-4AB1-A623-5FD9368B4889}" dt="2024-10-21T23:11:01.707" v="198"/>
          <ac:inkMkLst>
            <pc:docMk/>
            <pc:sldMk cId="135699873" sldId="333"/>
            <ac:inkMk id="9" creationId="{E47A7B2F-E4AD-4329-CB02-AF30165DECC5}"/>
          </ac:inkMkLst>
        </pc:inkChg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4232506138" sldId="334"/>
        </pc:sldMkLst>
        <pc:inkChg chg="add">
          <ac:chgData name="Toby Donaldson" userId="2e6e5431-bb17-4c41-9985-d39c50d83c73" providerId="ADAL" clId="{65DA46F3-C033-4AB1-A623-5FD9368B4889}" dt="2024-10-21T23:11:01.707" v="198"/>
          <ac:inkMkLst>
            <pc:docMk/>
            <pc:sldMk cId="4232506138" sldId="334"/>
            <ac:inkMk id="6" creationId="{BD07C4E5-A4D7-1096-4D94-44A962A8EA1B}"/>
          </ac:inkMkLst>
        </pc:inkChg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1940314753" sldId="335"/>
        </pc:sldMkLst>
        <pc:inkChg chg="add">
          <ac:chgData name="Toby Donaldson" userId="2e6e5431-bb17-4c41-9985-d39c50d83c73" providerId="ADAL" clId="{65DA46F3-C033-4AB1-A623-5FD9368B4889}" dt="2024-10-21T23:11:01.707" v="198"/>
          <ac:inkMkLst>
            <pc:docMk/>
            <pc:sldMk cId="1940314753" sldId="335"/>
            <ac:inkMk id="9" creationId="{FB56C3EF-253B-EF66-3576-5301A35309DF}"/>
          </ac:inkMkLst>
        </pc:inkChg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3082123790" sldId="337"/>
        </pc:sldMkLst>
        <pc:inkChg chg="add">
          <ac:chgData name="Toby Donaldson" userId="2e6e5431-bb17-4c41-9985-d39c50d83c73" providerId="ADAL" clId="{65DA46F3-C033-4AB1-A623-5FD9368B4889}" dt="2024-10-21T23:11:01.707" v="198"/>
          <ac:inkMkLst>
            <pc:docMk/>
            <pc:sldMk cId="3082123790" sldId="337"/>
            <ac:inkMk id="7" creationId="{C78C12E9-4B18-1011-90AF-5F28C22CB824}"/>
          </ac:inkMkLst>
        </pc:inkChg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3264327507" sldId="345"/>
        </pc:sldMkLst>
        <pc:inkChg chg="add">
          <ac:chgData name="Toby Donaldson" userId="2e6e5431-bb17-4c41-9985-d39c50d83c73" providerId="ADAL" clId="{65DA46F3-C033-4AB1-A623-5FD9368B4889}" dt="2024-10-21T23:11:01.707" v="198"/>
          <ac:inkMkLst>
            <pc:docMk/>
            <pc:sldMk cId="3264327507" sldId="345"/>
            <ac:inkMk id="6" creationId="{EF39A3E5-6804-ACDF-83A5-FD68E824CFBE}"/>
          </ac:inkMkLst>
        </pc:inkChg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518592599" sldId="347"/>
        </pc:sldMkLst>
        <pc:inkChg chg="add">
          <ac:chgData name="Toby Donaldson" userId="2e6e5431-bb17-4c41-9985-d39c50d83c73" providerId="ADAL" clId="{65DA46F3-C033-4AB1-A623-5FD9368B4889}" dt="2024-10-21T23:11:01.707" v="198"/>
          <ac:inkMkLst>
            <pc:docMk/>
            <pc:sldMk cId="518592599" sldId="347"/>
            <ac:inkMk id="7" creationId="{9826B1FA-BFC3-2EB3-B728-03B293A25E42}"/>
          </ac:inkMkLst>
        </pc:inkChg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3938777344" sldId="348"/>
        </pc:sldMkLst>
        <pc:inkChg chg="add">
          <ac:chgData name="Toby Donaldson" userId="2e6e5431-bb17-4c41-9985-d39c50d83c73" providerId="ADAL" clId="{65DA46F3-C033-4AB1-A623-5FD9368B4889}" dt="2024-10-21T23:11:01.707" v="198"/>
          <ac:inkMkLst>
            <pc:docMk/>
            <pc:sldMk cId="3938777344" sldId="348"/>
            <ac:inkMk id="5" creationId="{F33E6CCC-63E4-8B50-FB24-88665C0B0EE9}"/>
          </ac:inkMkLst>
        </pc:inkChg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1074488400" sldId="349"/>
        </pc:sldMkLst>
        <pc:inkChg chg="add">
          <ac:chgData name="Toby Donaldson" userId="2e6e5431-bb17-4c41-9985-d39c50d83c73" providerId="ADAL" clId="{65DA46F3-C033-4AB1-A623-5FD9368B4889}" dt="2024-10-21T23:11:01.707" v="198"/>
          <ac:inkMkLst>
            <pc:docMk/>
            <pc:sldMk cId="1074488400" sldId="349"/>
            <ac:inkMk id="6" creationId="{4F6A5C32-8AD9-76F5-0332-972CB6D582C0}"/>
          </ac:inkMkLst>
        </pc:inkChg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2693912225" sldId="350"/>
        </pc:sldMkLst>
        <pc:inkChg chg="add">
          <ac:chgData name="Toby Donaldson" userId="2e6e5431-bb17-4c41-9985-d39c50d83c73" providerId="ADAL" clId="{65DA46F3-C033-4AB1-A623-5FD9368B4889}" dt="2024-10-21T23:11:01.707" v="198"/>
          <ac:inkMkLst>
            <pc:docMk/>
            <pc:sldMk cId="2693912225" sldId="350"/>
            <ac:inkMk id="6" creationId="{200D74FF-7609-0483-F782-B383B364A42B}"/>
          </ac:inkMkLst>
        </pc:inkChg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2698669342" sldId="351"/>
        </pc:sldMkLst>
        <pc:inkChg chg="add">
          <ac:chgData name="Toby Donaldson" userId="2e6e5431-bb17-4c41-9985-d39c50d83c73" providerId="ADAL" clId="{65DA46F3-C033-4AB1-A623-5FD9368B4889}" dt="2024-10-21T23:11:01.707" v="198"/>
          <ac:inkMkLst>
            <pc:docMk/>
            <pc:sldMk cId="2698669342" sldId="351"/>
            <ac:inkMk id="5" creationId="{56F27692-0822-1E58-DF92-E2E264551781}"/>
          </ac:inkMkLst>
        </pc:inkChg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1615613375" sldId="352"/>
        </pc:sldMkLst>
        <pc:inkChg chg="add">
          <ac:chgData name="Toby Donaldson" userId="2e6e5431-bb17-4c41-9985-d39c50d83c73" providerId="ADAL" clId="{65DA46F3-C033-4AB1-A623-5FD9368B4889}" dt="2024-10-21T23:11:01.707" v="198"/>
          <ac:inkMkLst>
            <pc:docMk/>
            <pc:sldMk cId="1615613375" sldId="352"/>
            <ac:inkMk id="6" creationId="{BED559A3-226E-5689-BB9D-05DA17DC1DFF}"/>
          </ac:inkMkLst>
        </pc:inkChg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1063097408" sldId="353"/>
        </pc:sldMkLst>
        <pc:inkChg chg="add">
          <ac:chgData name="Toby Donaldson" userId="2e6e5431-bb17-4c41-9985-d39c50d83c73" providerId="ADAL" clId="{65DA46F3-C033-4AB1-A623-5FD9368B4889}" dt="2024-10-21T23:11:01.707" v="198"/>
          <ac:inkMkLst>
            <pc:docMk/>
            <pc:sldMk cId="1063097408" sldId="353"/>
            <ac:inkMk id="9" creationId="{7AA10AE8-BD0D-5A5F-DF73-F87AD3DAE508}"/>
          </ac:inkMkLst>
        </pc:inkChg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437704892" sldId="354"/>
        </pc:sldMkLst>
        <pc:inkChg chg="add">
          <ac:chgData name="Toby Donaldson" userId="2e6e5431-bb17-4c41-9985-d39c50d83c73" providerId="ADAL" clId="{65DA46F3-C033-4AB1-A623-5FD9368B4889}" dt="2024-10-21T23:11:01.707" v="198"/>
          <ac:inkMkLst>
            <pc:docMk/>
            <pc:sldMk cId="437704892" sldId="354"/>
            <ac:inkMk id="9" creationId="{F7C3F91F-CBBC-1775-7BA6-39E1490156A8}"/>
          </ac:inkMkLst>
        </pc:inkChg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2745005155" sldId="356"/>
        </pc:sldMkLst>
        <pc:inkChg chg="add">
          <ac:chgData name="Toby Donaldson" userId="2e6e5431-bb17-4c41-9985-d39c50d83c73" providerId="ADAL" clId="{65DA46F3-C033-4AB1-A623-5FD9368B4889}" dt="2024-10-21T23:11:01.707" v="198"/>
          <ac:inkMkLst>
            <pc:docMk/>
            <pc:sldMk cId="2745005155" sldId="356"/>
            <ac:inkMk id="7" creationId="{81EA1475-86A4-51F3-F57C-E56FE6578983}"/>
          </ac:inkMkLst>
        </pc:inkChg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554056988" sldId="358"/>
        </pc:sldMkLst>
        <pc:inkChg chg="add">
          <ac:chgData name="Toby Donaldson" userId="2e6e5431-bb17-4c41-9985-d39c50d83c73" providerId="ADAL" clId="{65DA46F3-C033-4AB1-A623-5FD9368B4889}" dt="2024-10-21T23:11:01.707" v="198"/>
          <ac:inkMkLst>
            <pc:docMk/>
            <pc:sldMk cId="554056988" sldId="358"/>
            <ac:inkMk id="2" creationId="{CA023343-7A23-BDF2-5A04-4A11DAB39BCA}"/>
          </ac:inkMkLst>
        </pc:inkChg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4070484776" sldId="359"/>
        </pc:sldMkLst>
        <pc:inkChg chg="add">
          <ac:chgData name="Toby Donaldson" userId="2e6e5431-bb17-4c41-9985-d39c50d83c73" providerId="ADAL" clId="{65DA46F3-C033-4AB1-A623-5FD9368B4889}" dt="2024-10-21T23:11:01.707" v="198"/>
          <ac:inkMkLst>
            <pc:docMk/>
            <pc:sldMk cId="4070484776" sldId="359"/>
            <ac:inkMk id="2" creationId="{1767E23B-22AC-851F-5264-4776C21D1A16}"/>
          </ac:inkMkLst>
        </pc:inkChg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2449079006" sldId="363"/>
        </pc:sldMkLst>
        <pc:inkChg chg="add">
          <ac:chgData name="Toby Donaldson" userId="2e6e5431-bb17-4c41-9985-d39c50d83c73" providerId="ADAL" clId="{65DA46F3-C033-4AB1-A623-5FD9368B4889}" dt="2024-10-21T23:11:01.707" v="198"/>
          <ac:inkMkLst>
            <pc:docMk/>
            <pc:sldMk cId="2449079006" sldId="363"/>
            <ac:inkMk id="7" creationId="{027E67EF-B394-4816-3ADB-6CA831947AAB}"/>
          </ac:inkMkLst>
        </pc:inkChg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1293448474" sldId="365"/>
        </pc:sldMkLst>
        <pc:inkChg chg="add">
          <ac:chgData name="Toby Donaldson" userId="2e6e5431-bb17-4c41-9985-d39c50d83c73" providerId="ADAL" clId="{65DA46F3-C033-4AB1-A623-5FD9368B4889}" dt="2024-10-21T23:11:01.707" v="198"/>
          <ac:inkMkLst>
            <pc:docMk/>
            <pc:sldMk cId="1293448474" sldId="365"/>
            <ac:inkMk id="3" creationId="{131FEA76-6D51-91A2-EE2C-5FFC400981F4}"/>
          </ac:inkMkLst>
        </pc:inkChg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421622308" sldId="366"/>
        </pc:sldMkLst>
        <pc:inkChg chg="add">
          <ac:chgData name="Toby Donaldson" userId="2e6e5431-bb17-4c41-9985-d39c50d83c73" providerId="ADAL" clId="{65DA46F3-C033-4AB1-A623-5FD9368B4889}" dt="2024-10-21T23:11:01.707" v="198"/>
          <ac:inkMkLst>
            <pc:docMk/>
            <pc:sldMk cId="421622308" sldId="366"/>
            <ac:inkMk id="3" creationId="{9D4AB466-1D8D-C065-7C89-6DE1E1BBBE5C}"/>
          </ac:inkMkLst>
        </pc:inkChg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1753056197" sldId="367"/>
        </pc:sldMkLst>
        <pc:inkChg chg="add">
          <ac:chgData name="Toby Donaldson" userId="2e6e5431-bb17-4c41-9985-d39c50d83c73" providerId="ADAL" clId="{65DA46F3-C033-4AB1-A623-5FD9368B4889}" dt="2024-10-21T23:11:01.707" v="198"/>
          <ac:inkMkLst>
            <pc:docMk/>
            <pc:sldMk cId="1753056197" sldId="367"/>
            <ac:inkMk id="3" creationId="{74FB4A2E-3629-00B7-551E-F4AC11D7E5F1}"/>
          </ac:inkMkLst>
        </pc:inkChg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3115980825" sldId="369"/>
        </pc:sldMkLst>
        <pc:inkChg chg="add">
          <ac:chgData name="Toby Donaldson" userId="2e6e5431-bb17-4c41-9985-d39c50d83c73" providerId="ADAL" clId="{65DA46F3-C033-4AB1-A623-5FD9368B4889}" dt="2024-10-21T23:11:01.707" v="198"/>
          <ac:inkMkLst>
            <pc:docMk/>
            <pc:sldMk cId="3115980825" sldId="369"/>
            <ac:inkMk id="10" creationId="{E9A62968-1E7F-A949-E9C7-47F3DCFE3EC0}"/>
          </ac:inkMkLst>
        </pc:inkChg>
      </pc:sldChg>
    </pc:docChg>
  </pc:docChgLst>
  <pc:docChgLst>
    <pc:chgData name="Toby Donaldson" userId="2e6e5431-bb17-4c41-9985-d39c50d83c73" providerId="ADAL" clId="{0D61E69F-BE4C-465F-B9F9-39BCCE493B2D}"/>
    <pc:docChg chg="undo redo custSel addSld delSld modSld sldOrd addSection delSection modSection">
      <pc:chgData name="Toby Donaldson" userId="2e6e5431-bb17-4c41-9985-d39c50d83c73" providerId="ADAL" clId="{0D61E69F-BE4C-465F-B9F9-39BCCE493B2D}" dt="2024-09-23T04:17:53.186" v="4125" actId="20577"/>
      <pc:docMkLst>
        <pc:docMk/>
      </pc:docMkLst>
      <pc:sldChg chg="modSp mod">
        <pc:chgData name="Toby Donaldson" userId="2e6e5431-bb17-4c41-9985-d39c50d83c73" providerId="ADAL" clId="{0D61E69F-BE4C-465F-B9F9-39BCCE493B2D}" dt="2024-09-20T22:03:44.922" v="0" actId="1076"/>
        <pc:sldMkLst>
          <pc:docMk/>
          <pc:sldMk cId="3113156551" sldId="256"/>
        </pc:sldMkLst>
        <pc:spChg chg="mod">
          <ac:chgData name="Toby Donaldson" userId="2e6e5431-bb17-4c41-9985-d39c50d83c73" providerId="ADAL" clId="{0D61E69F-BE4C-465F-B9F9-39BCCE493B2D}" dt="2024-09-20T22:03:44.922" v="0" actId="1076"/>
          <ac:spMkLst>
            <pc:docMk/>
            <pc:sldMk cId="3113156551" sldId="256"/>
            <ac:spMk id="4" creationId="{1C211242-B5A3-D371-4A7A-C8E9982D7CD5}"/>
          </ac:spMkLst>
        </pc:spChg>
      </pc:sldChg>
      <pc:sldChg chg="modSp mod">
        <pc:chgData name="Toby Donaldson" userId="2e6e5431-bb17-4c41-9985-d39c50d83c73" providerId="ADAL" clId="{0D61E69F-BE4C-465F-B9F9-39BCCE493B2D}" dt="2024-09-20T22:04:05.278" v="3" actId="20577"/>
        <pc:sldMkLst>
          <pc:docMk/>
          <pc:sldMk cId="3119060891" sldId="299"/>
        </pc:sldMkLst>
        <pc:spChg chg="mod">
          <ac:chgData name="Toby Donaldson" userId="2e6e5431-bb17-4c41-9985-d39c50d83c73" providerId="ADAL" clId="{0D61E69F-BE4C-465F-B9F9-39BCCE493B2D}" dt="2024-09-20T22:04:05.278" v="3" actId="20577"/>
          <ac:spMkLst>
            <pc:docMk/>
            <pc:sldMk cId="3119060891" sldId="299"/>
            <ac:spMk id="18" creationId="{FA4327C5-EFFA-DC23-EC97-E2CA64DCED48}"/>
          </ac:spMkLst>
        </pc:spChg>
      </pc:sldChg>
      <pc:sldChg chg="delSp modSp mod">
        <pc:chgData name="Toby Donaldson" userId="2e6e5431-bb17-4c41-9985-d39c50d83c73" providerId="ADAL" clId="{0D61E69F-BE4C-465F-B9F9-39BCCE493B2D}" dt="2024-09-20T22:04:45.136" v="5" actId="21"/>
        <pc:sldMkLst>
          <pc:docMk/>
          <pc:sldMk cId="1760604349" sldId="300"/>
        </pc:sldMkLst>
        <pc:spChg chg="del">
          <ac:chgData name="Toby Donaldson" userId="2e6e5431-bb17-4c41-9985-d39c50d83c73" providerId="ADAL" clId="{0D61E69F-BE4C-465F-B9F9-39BCCE493B2D}" dt="2024-09-20T22:04:45.136" v="5" actId="21"/>
          <ac:spMkLst>
            <pc:docMk/>
            <pc:sldMk cId="1760604349" sldId="300"/>
            <ac:spMk id="15" creationId="{E65E2FA9-0F50-8D51-0AA9-3546DE25D3BA}"/>
          </ac:spMkLst>
        </pc:spChg>
        <pc:spChg chg="del">
          <ac:chgData name="Toby Donaldson" userId="2e6e5431-bb17-4c41-9985-d39c50d83c73" providerId="ADAL" clId="{0D61E69F-BE4C-465F-B9F9-39BCCE493B2D}" dt="2024-09-20T22:04:45.136" v="5" actId="21"/>
          <ac:spMkLst>
            <pc:docMk/>
            <pc:sldMk cId="1760604349" sldId="300"/>
            <ac:spMk id="18" creationId="{C98BA4FB-38F3-C735-CAA1-B31E8547C214}"/>
          </ac:spMkLst>
        </pc:spChg>
        <pc:spChg chg="del">
          <ac:chgData name="Toby Donaldson" userId="2e6e5431-bb17-4c41-9985-d39c50d83c73" providerId="ADAL" clId="{0D61E69F-BE4C-465F-B9F9-39BCCE493B2D}" dt="2024-09-20T22:04:45.136" v="5" actId="21"/>
          <ac:spMkLst>
            <pc:docMk/>
            <pc:sldMk cId="1760604349" sldId="300"/>
            <ac:spMk id="37" creationId="{94AE80C0-436D-52C6-38FA-8DF421454B21}"/>
          </ac:spMkLst>
        </pc:spChg>
        <pc:spChg chg="del">
          <ac:chgData name="Toby Donaldson" userId="2e6e5431-bb17-4c41-9985-d39c50d83c73" providerId="ADAL" clId="{0D61E69F-BE4C-465F-B9F9-39BCCE493B2D}" dt="2024-09-20T22:04:45.136" v="5" actId="21"/>
          <ac:spMkLst>
            <pc:docMk/>
            <pc:sldMk cId="1760604349" sldId="300"/>
            <ac:spMk id="38" creationId="{81A27BCE-E027-26A2-610F-E33D7A61E431}"/>
          </ac:spMkLst>
        </pc:spChg>
        <pc:cxnChg chg="del mod">
          <ac:chgData name="Toby Donaldson" userId="2e6e5431-bb17-4c41-9985-d39c50d83c73" providerId="ADAL" clId="{0D61E69F-BE4C-465F-B9F9-39BCCE493B2D}" dt="2024-09-20T22:04:45.136" v="5" actId="21"/>
          <ac:cxnSpMkLst>
            <pc:docMk/>
            <pc:sldMk cId="1760604349" sldId="300"/>
            <ac:cxnSpMk id="19" creationId="{15BF6E2F-78CA-E1BC-BE2A-9A5A95604BD1}"/>
          </ac:cxnSpMkLst>
        </pc:cxnChg>
        <pc:cxnChg chg="del mod">
          <ac:chgData name="Toby Donaldson" userId="2e6e5431-bb17-4c41-9985-d39c50d83c73" providerId="ADAL" clId="{0D61E69F-BE4C-465F-B9F9-39BCCE493B2D}" dt="2024-09-20T22:04:45.136" v="5" actId="21"/>
          <ac:cxnSpMkLst>
            <pc:docMk/>
            <pc:sldMk cId="1760604349" sldId="300"/>
            <ac:cxnSpMk id="39" creationId="{7901D27B-AA60-DBFE-FEDC-0BEACA095F92}"/>
          </ac:cxnSpMkLst>
        </pc:cxnChg>
      </pc:sldChg>
      <pc:sldChg chg="addSp delSp modSp mod">
        <pc:chgData name="Toby Donaldson" userId="2e6e5431-bb17-4c41-9985-d39c50d83c73" providerId="ADAL" clId="{0D61E69F-BE4C-465F-B9F9-39BCCE493B2D}" dt="2024-09-23T04:06:10.189" v="3916" actId="21"/>
        <pc:sldMkLst>
          <pc:docMk/>
          <pc:sldMk cId="3412806536" sldId="301"/>
        </pc:sldMkLst>
        <pc:spChg chg="mod">
          <ac:chgData name="Toby Donaldson" userId="2e6e5431-bb17-4c41-9985-d39c50d83c73" providerId="ADAL" clId="{0D61E69F-BE4C-465F-B9F9-39BCCE493B2D}" dt="2024-09-20T22:05:17.324" v="7" actId="113"/>
          <ac:spMkLst>
            <pc:docMk/>
            <pc:sldMk cId="3412806536" sldId="301"/>
            <ac:spMk id="7" creationId="{18EDCE0B-4AD4-D481-DB38-46BF723CA9C9}"/>
          </ac:spMkLst>
        </pc:spChg>
        <pc:spChg chg="add del mod">
          <ac:chgData name="Toby Donaldson" userId="2e6e5431-bb17-4c41-9985-d39c50d83c73" providerId="ADAL" clId="{0D61E69F-BE4C-465F-B9F9-39BCCE493B2D}" dt="2024-09-23T04:06:10.189" v="3916" actId="21"/>
          <ac:spMkLst>
            <pc:docMk/>
            <pc:sldMk cId="3412806536" sldId="301"/>
            <ac:spMk id="8" creationId="{B49274E0-0594-8504-821D-DD9095AA9171}"/>
          </ac:spMkLst>
        </pc:spChg>
        <pc:spChg chg="del">
          <ac:chgData name="Toby Donaldson" userId="2e6e5431-bb17-4c41-9985-d39c50d83c73" providerId="ADAL" clId="{0D61E69F-BE4C-465F-B9F9-39BCCE493B2D}" dt="2024-09-23T04:06:10.189" v="3916" actId="21"/>
          <ac:spMkLst>
            <pc:docMk/>
            <pc:sldMk cId="3412806536" sldId="301"/>
            <ac:spMk id="16" creationId="{46A0BFFD-25E5-32A6-03EF-365C22F0EFB4}"/>
          </ac:spMkLst>
        </pc:spChg>
        <pc:spChg chg="del">
          <ac:chgData name="Toby Donaldson" userId="2e6e5431-bb17-4c41-9985-d39c50d83c73" providerId="ADAL" clId="{0D61E69F-BE4C-465F-B9F9-39BCCE493B2D}" dt="2024-09-23T04:06:10.189" v="3916" actId="21"/>
          <ac:spMkLst>
            <pc:docMk/>
            <pc:sldMk cId="3412806536" sldId="301"/>
            <ac:spMk id="17" creationId="{3C81EB39-1126-2B52-1A98-53E7C9DD425C}"/>
          </ac:spMkLst>
        </pc:spChg>
        <pc:spChg chg="del">
          <ac:chgData name="Toby Donaldson" userId="2e6e5431-bb17-4c41-9985-d39c50d83c73" providerId="ADAL" clId="{0D61E69F-BE4C-465F-B9F9-39BCCE493B2D}" dt="2024-09-23T04:06:10.189" v="3916" actId="21"/>
          <ac:spMkLst>
            <pc:docMk/>
            <pc:sldMk cId="3412806536" sldId="301"/>
            <ac:spMk id="22" creationId="{EEBB560C-50DC-8E76-7C51-F8250EE741C9}"/>
          </ac:spMkLst>
        </pc:spChg>
        <pc:spChg chg="del">
          <ac:chgData name="Toby Donaldson" userId="2e6e5431-bb17-4c41-9985-d39c50d83c73" providerId="ADAL" clId="{0D61E69F-BE4C-465F-B9F9-39BCCE493B2D}" dt="2024-09-23T04:06:10.189" v="3916" actId="21"/>
          <ac:spMkLst>
            <pc:docMk/>
            <pc:sldMk cId="3412806536" sldId="301"/>
            <ac:spMk id="28" creationId="{DC6F550C-F0F2-5091-8193-ADDABF62B722}"/>
          </ac:spMkLst>
        </pc:spChg>
        <pc:cxnChg chg="add del mod">
          <ac:chgData name="Toby Donaldson" userId="2e6e5431-bb17-4c41-9985-d39c50d83c73" providerId="ADAL" clId="{0D61E69F-BE4C-465F-B9F9-39BCCE493B2D}" dt="2024-09-23T04:06:10.189" v="3916" actId="21"/>
          <ac:cxnSpMkLst>
            <pc:docMk/>
            <pc:sldMk cId="3412806536" sldId="301"/>
            <ac:cxnSpMk id="10" creationId="{66ACA8AA-D02D-2B40-649E-582528B8DD9E}"/>
          </ac:cxnSpMkLst>
        </pc:cxnChg>
        <pc:cxnChg chg="del">
          <ac:chgData name="Toby Donaldson" userId="2e6e5431-bb17-4c41-9985-d39c50d83c73" providerId="ADAL" clId="{0D61E69F-BE4C-465F-B9F9-39BCCE493B2D}" dt="2024-09-23T04:06:10.189" v="3916" actId="21"/>
          <ac:cxnSpMkLst>
            <pc:docMk/>
            <pc:sldMk cId="3412806536" sldId="301"/>
            <ac:cxnSpMk id="23" creationId="{48032F4B-8B17-43F6-40FF-44ECCA26DE88}"/>
          </ac:cxnSpMkLst>
        </pc:cxnChg>
        <pc:cxnChg chg="del mod">
          <ac:chgData name="Toby Donaldson" userId="2e6e5431-bb17-4c41-9985-d39c50d83c73" providerId="ADAL" clId="{0D61E69F-BE4C-465F-B9F9-39BCCE493B2D}" dt="2024-09-23T04:06:10.189" v="3916" actId="21"/>
          <ac:cxnSpMkLst>
            <pc:docMk/>
            <pc:sldMk cId="3412806536" sldId="301"/>
            <ac:cxnSpMk id="29" creationId="{68617EBC-ECAE-C3B5-C838-333188A524A7}"/>
          </ac:cxnSpMkLst>
        </pc:cxnChg>
      </pc:sldChg>
      <pc:sldChg chg="modSp mod">
        <pc:chgData name="Toby Donaldson" userId="2e6e5431-bb17-4c41-9985-d39c50d83c73" providerId="ADAL" clId="{0D61E69F-BE4C-465F-B9F9-39BCCE493B2D}" dt="2024-09-20T22:12:17.135" v="92" actId="20577"/>
        <pc:sldMkLst>
          <pc:docMk/>
          <pc:sldMk cId="1732205588" sldId="302"/>
        </pc:sldMkLst>
        <pc:spChg chg="mod">
          <ac:chgData name="Toby Donaldson" userId="2e6e5431-bb17-4c41-9985-d39c50d83c73" providerId="ADAL" clId="{0D61E69F-BE4C-465F-B9F9-39BCCE493B2D}" dt="2024-09-20T22:12:17.135" v="92" actId="20577"/>
          <ac:spMkLst>
            <pc:docMk/>
            <pc:sldMk cId="1732205588" sldId="302"/>
            <ac:spMk id="9" creationId="{82699A7A-430C-A6AD-69FD-466D12327618}"/>
          </ac:spMkLst>
        </pc:spChg>
        <pc:spChg chg="mod">
          <ac:chgData name="Toby Donaldson" userId="2e6e5431-bb17-4c41-9985-d39c50d83c73" providerId="ADAL" clId="{0D61E69F-BE4C-465F-B9F9-39BCCE493B2D}" dt="2024-09-20T22:12:00.844" v="85" actId="20577"/>
          <ac:spMkLst>
            <pc:docMk/>
            <pc:sldMk cId="1732205588" sldId="302"/>
            <ac:spMk id="20" creationId="{05634A30-244A-564F-DCD3-C53594054409}"/>
          </ac:spMkLst>
        </pc:spChg>
      </pc:sldChg>
      <pc:sldChg chg="addSp delSp modSp mod">
        <pc:chgData name="Toby Donaldson" userId="2e6e5431-bb17-4c41-9985-d39c50d83c73" providerId="ADAL" clId="{0D61E69F-BE4C-465F-B9F9-39BCCE493B2D}" dt="2024-09-20T22:15:32.902" v="188" actId="1076"/>
        <pc:sldMkLst>
          <pc:docMk/>
          <pc:sldMk cId="4097905578" sldId="303"/>
        </pc:sldMkLst>
        <pc:spChg chg="add del mod">
          <ac:chgData name="Toby Donaldson" userId="2e6e5431-bb17-4c41-9985-d39c50d83c73" providerId="ADAL" clId="{0D61E69F-BE4C-465F-B9F9-39BCCE493B2D}" dt="2024-09-20T22:14:24.430" v="135" actId="21"/>
          <ac:spMkLst>
            <pc:docMk/>
            <pc:sldMk cId="4097905578" sldId="303"/>
            <ac:spMk id="2" creationId="{A1304B2A-6E9B-6CB5-BF62-4B69BBED98EE}"/>
          </ac:spMkLst>
        </pc:spChg>
        <pc:spChg chg="mod">
          <ac:chgData name="Toby Donaldson" userId="2e6e5431-bb17-4c41-9985-d39c50d83c73" providerId="ADAL" clId="{0D61E69F-BE4C-465F-B9F9-39BCCE493B2D}" dt="2024-09-20T22:14:38.242" v="137" actId="208"/>
          <ac:spMkLst>
            <pc:docMk/>
            <pc:sldMk cId="4097905578" sldId="303"/>
            <ac:spMk id="3" creationId="{AB6E14D8-FE63-BB5F-4767-A4685A7BC3A4}"/>
          </ac:spMkLst>
        </pc:spChg>
        <pc:spChg chg="add del mod">
          <ac:chgData name="Toby Donaldson" userId="2e6e5431-bb17-4c41-9985-d39c50d83c73" providerId="ADAL" clId="{0D61E69F-BE4C-465F-B9F9-39BCCE493B2D}" dt="2024-09-20T22:14:28.833" v="136" actId="21"/>
          <ac:spMkLst>
            <pc:docMk/>
            <pc:sldMk cId="4097905578" sldId="303"/>
            <ac:spMk id="5" creationId="{8957F840-2634-EBC0-6D99-5C3A06EAF27B}"/>
          </ac:spMkLst>
        </pc:spChg>
        <pc:spChg chg="mod">
          <ac:chgData name="Toby Donaldson" userId="2e6e5431-bb17-4c41-9985-d39c50d83c73" providerId="ADAL" clId="{0D61E69F-BE4C-465F-B9F9-39BCCE493B2D}" dt="2024-09-20T22:14:38.242" v="137" actId="208"/>
          <ac:spMkLst>
            <pc:docMk/>
            <pc:sldMk cId="4097905578" sldId="303"/>
            <ac:spMk id="6" creationId="{39E7F2C4-3DF9-2880-3655-00E1FC9411E0}"/>
          </ac:spMkLst>
        </pc:spChg>
        <pc:spChg chg="mod">
          <ac:chgData name="Toby Donaldson" userId="2e6e5431-bb17-4c41-9985-d39c50d83c73" providerId="ADAL" clId="{0D61E69F-BE4C-465F-B9F9-39BCCE493B2D}" dt="2024-09-20T22:14:38.242" v="137" actId="208"/>
          <ac:spMkLst>
            <pc:docMk/>
            <pc:sldMk cId="4097905578" sldId="303"/>
            <ac:spMk id="7" creationId="{A5234857-1D30-A39C-48ED-29D6B6D09216}"/>
          </ac:spMkLst>
        </pc:spChg>
        <pc:spChg chg="mod">
          <ac:chgData name="Toby Donaldson" userId="2e6e5431-bb17-4c41-9985-d39c50d83c73" providerId="ADAL" clId="{0D61E69F-BE4C-465F-B9F9-39BCCE493B2D}" dt="2024-09-20T22:14:38.242" v="137" actId="208"/>
          <ac:spMkLst>
            <pc:docMk/>
            <pc:sldMk cId="4097905578" sldId="303"/>
            <ac:spMk id="8" creationId="{D9EBE0BB-1C8B-ABD3-E5B7-24F724AA2025}"/>
          </ac:spMkLst>
        </pc:spChg>
        <pc:spChg chg="add del mod">
          <ac:chgData name="Toby Donaldson" userId="2e6e5431-bb17-4c41-9985-d39c50d83c73" providerId="ADAL" clId="{0D61E69F-BE4C-465F-B9F9-39BCCE493B2D}" dt="2024-09-20T22:14:24.430" v="135" actId="21"/>
          <ac:spMkLst>
            <pc:docMk/>
            <pc:sldMk cId="4097905578" sldId="303"/>
            <ac:spMk id="9" creationId="{179CB11C-790B-7DEA-5A61-2065C3F98989}"/>
          </ac:spMkLst>
        </pc:spChg>
        <pc:spChg chg="add del mod">
          <ac:chgData name="Toby Donaldson" userId="2e6e5431-bb17-4c41-9985-d39c50d83c73" providerId="ADAL" clId="{0D61E69F-BE4C-465F-B9F9-39BCCE493B2D}" dt="2024-09-20T22:14:24.430" v="135" actId="21"/>
          <ac:spMkLst>
            <pc:docMk/>
            <pc:sldMk cId="4097905578" sldId="303"/>
            <ac:spMk id="10" creationId="{3AEAAFE9-B088-C0B2-4DA9-CDDEC4559C74}"/>
          </ac:spMkLst>
        </pc:spChg>
        <pc:spChg chg="add del mod">
          <ac:chgData name="Toby Donaldson" userId="2e6e5431-bb17-4c41-9985-d39c50d83c73" providerId="ADAL" clId="{0D61E69F-BE4C-465F-B9F9-39BCCE493B2D}" dt="2024-09-20T22:14:24.430" v="135" actId="21"/>
          <ac:spMkLst>
            <pc:docMk/>
            <pc:sldMk cId="4097905578" sldId="303"/>
            <ac:spMk id="11" creationId="{69EF1888-4E78-2BE5-6235-42037027A2A9}"/>
          </ac:spMkLst>
        </pc:spChg>
        <pc:spChg chg="mod">
          <ac:chgData name="Toby Donaldson" userId="2e6e5431-bb17-4c41-9985-d39c50d83c73" providerId="ADAL" clId="{0D61E69F-BE4C-465F-B9F9-39BCCE493B2D}" dt="2024-09-20T22:14:38.242" v="137" actId="208"/>
          <ac:spMkLst>
            <pc:docMk/>
            <pc:sldMk cId="4097905578" sldId="303"/>
            <ac:spMk id="12" creationId="{E76D433E-1A37-850C-A3A5-9AD623A473C6}"/>
          </ac:spMkLst>
        </pc:spChg>
        <pc:spChg chg="add mod">
          <ac:chgData name="Toby Donaldson" userId="2e6e5431-bb17-4c41-9985-d39c50d83c73" providerId="ADAL" clId="{0D61E69F-BE4C-465F-B9F9-39BCCE493B2D}" dt="2024-09-20T22:15:32.902" v="188" actId="1076"/>
          <ac:spMkLst>
            <pc:docMk/>
            <pc:sldMk cId="4097905578" sldId="303"/>
            <ac:spMk id="13" creationId="{AC3057A2-2766-1958-27FF-165EA233799A}"/>
          </ac:spMkLst>
        </pc:spChg>
      </pc:sldChg>
      <pc:sldChg chg="add">
        <pc:chgData name="Toby Donaldson" userId="2e6e5431-bb17-4c41-9985-d39c50d83c73" providerId="ADAL" clId="{0D61E69F-BE4C-465F-B9F9-39BCCE493B2D}" dt="2024-09-20T22:04:25.542" v="4" actId="2890"/>
        <pc:sldMkLst>
          <pc:docMk/>
          <pc:sldMk cId="2732166047" sldId="304"/>
        </pc:sldMkLst>
      </pc:sldChg>
      <pc:sldChg chg="addSp modSp add">
        <pc:chgData name="Toby Donaldson" userId="2e6e5431-bb17-4c41-9985-d39c50d83c73" providerId="ADAL" clId="{0D61E69F-BE4C-465F-B9F9-39BCCE493B2D}" dt="2024-09-20T22:15:38.943" v="189"/>
        <pc:sldMkLst>
          <pc:docMk/>
          <pc:sldMk cId="683567091" sldId="305"/>
        </pc:sldMkLst>
        <pc:spChg chg="add mod">
          <ac:chgData name="Toby Donaldson" userId="2e6e5431-bb17-4c41-9985-d39c50d83c73" providerId="ADAL" clId="{0D61E69F-BE4C-465F-B9F9-39BCCE493B2D}" dt="2024-09-20T22:15:38.943" v="189"/>
          <ac:spMkLst>
            <pc:docMk/>
            <pc:sldMk cId="683567091" sldId="305"/>
            <ac:spMk id="13" creationId="{5E350B88-78E8-00B5-1070-D7CA485DDE5D}"/>
          </ac:spMkLst>
        </pc:spChg>
      </pc:sldChg>
      <pc:sldChg chg="addSp delSp modSp new mod">
        <pc:chgData name="Toby Donaldson" userId="2e6e5431-bb17-4c41-9985-d39c50d83c73" providerId="ADAL" clId="{0D61E69F-BE4C-465F-B9F9-39BCCE493B2D}" dt="2024-09-20T22:40:28.508" v="1257" actId="21"/>
        <pc:sldMkLst>
          <pc:docMk/>
          <pc:sldMk cId="3573607454" sldId="306"/>
        </pc:sldMkLst>
        <pc:spChg chg="del">
          <ac:chgData name="Toby Donaldson" userId="2e6e5431-bb17-4c41-9985-d39c50d83c73" providerId="ADAL" clId="{0D61E69F-BE4C-465F-B9F9-39BCCE493B2D}" dt="2024-09-20T22:16:54.647" v="195" actId="21"/>
          <ac:spMkLst>
            <pc:docMk/>
            <pc:sldMk cId="3573607454" sldId="306"/>
            <ac:spMk id="2" creationId="{8F7A8D70-B23C-CA9B-8DB0-D1C8C0970D21}"/>
          </ac:spMkLst>
        </pc:spChg>
        <pc:spChg chg="del">
          <ac:chgData name="Toby Donaldson" userId="2e6e5431-bb17-4c41-9985-d39c50d83c73" providerId="ADAL" clId="{0D61E69F-BE4C-465F-B9F9-39BCCE493B2D}" dt="2024-09-20T22:16:54.647" v="195" actId="21"/>
          <ac:spMkLst>
            <pc:docMk/>
            <pc:sldMk cId="3573607454" sldId="306"/>
            <ac:spMk id="3" creationId="{6DC510A2-763F-9388-7B3B-958C0F21D997}"/>
          </ac:spMkLst>
        </pc:spChg>
        <pc:spChg chg="add del">
          <ac:chgData name="Toby Donaldson" userId="2e6e5431-bb17-4c41-9985-d39c50d83c73" providerId="ADAL" clId="{0D61E69F-BE4C-465F-B9F9-39BCCE493B2D}" dt="2024-09-20T22:16:46.731" v="192" actId="22"/>
          <ac:spMkLst>
            <pc:docMk/>
            <pc:sldMk cId="3573607454" sldId="306"/>
            <ac:spMk id="6" creationId="{81B32354-0582-801E-306C-1A5C0905C41D}"/>
          </ac:spMkLst>
        </pc:spChg>
        <pc:spChg chg="add mod">
          <ac:chgData name="Toby Donaldson" userId="2e6e5431-bb17-4c41-9985-d39c50d83c73" providerId="ADAL" clId="{0D61E69F-BE4C-465F-B9F9-39BCCE493B2D}" dt="2024-09-20T22:30:06.359" v="811" actId="20577"/>
          <ac:spMkLst>
            <pc:docMk/>
            <pc:sldMk cId="3573607454" sldId="306"/>
            <ac:spMk id="8" creationId="{40D284A6-37BC-F0E3-3E70-0F2FCEA02C14}"/>
          </ac:spMkLst>
        </pc:spChg>
        <pc:spChg chg="add mod">
          <ac:chgData name="Toby Donaldson" userId="2e6e5431-bb17-4c41-9985-d39c50d83c73" providerId="ADAL" clId="{0D61E69F-BE4C-465F-B9F9-39BCCE493B2D}" dt="2024-09-20T22:19:46.818" v="304" actId="1076"/>
          <ac:spMkLst>
            <pc:docMk/>
            <pc:sldMk cId="3573607454" sldId="306"/>
            <ac:spMk id="9" creationId="{59A9753E-B219-A624-674E-05ABA396D0F3}"/>
          </ac:spMkLst>
        </pc:spChg>
        <pc:spChg chg="add mod">
          <ac:chgData name="Toby Donaldson" userId="2e6e5431-bb17-4c41-9985-d39c50d83c73" providerId="ADAL" clId="{0D61E69F-BE4C-465F-B9F9-39BCCE493B2D}" dt="2024-09-20T22:18:52.684" v="294" actId="1076"/>
          <ac:spMkLst>
            <pc:docMk/>
            <pc:sldMk cId="3573607454" sldId="306"/>
            <ac:spMk id="10" creationId="{00418111-740E-B339-2ED1-2BC013B15505}"/>
          </ac:spMkLst>
        </pc:spChg>
        <pc:spChg chg="add del mod">
          <ac:chgData name="Toby Donaldson" userId="2e6e5431-bb17-4c41-9985-d39c50d83c73" providerId="ADAL" clId="{0D61E69F-BE4C-465F-B9F9-39BCCE493B2D}" dt="2024-09-20T22:40:28.508" v="1257" actId="21"/>
          <ac:spMkLst>
            <pc:docMk/>
            <pc:sldMk cId="3573607454" sldId="306"/>
            <ac:spMk id="12" creationId="{FF13A598-8ACD-5118-84FA-A417F606E3BB}"/>
          </ac:spMkLst>
        </pc:spChg>
        <pc:spChg chg="add">
          <ac:chgData name="Toby Donaldson" userId="2e6e5431-bb17-4c41-9985-d39c50d83c73" providerId="ADAL" clId="{0D61E69F-BE4C-465F-B9F9-39BCCE493B2D}" dt="2024-09-20T22:19:17.190" v="299" actId="11529"/>
          <ac:spMkLst>
            <pc:docMk/>
            <pc:sldMk cId="3573607454" sldId="306"/>
            <ac:spMk id="13" creationId="{8D3351F3-A898-609E-5961-F04D85E787E1}"/>
          </ac:spMkLst>
        </pc:spChg>
        <pc:spChg chg="add del mod">
          <ac:chgData name="Toby Donaldson" userId="2e6e5431-bb17-4c41-9985-d39c50d83c73" providerId="ADAL" clId="{0D61E69F-BE4C-465F-B9F9-39BCCE493B2D}" dt="2024-09-20T22:40:28.508" v="1257" actId="21"/>
          <ac:spMkLst>
            <pc:docMk/>
            <pc:sldMk cId="3573607454" sldId="306"/>
            <ac:spMk id="14" creationId="{FF13A598-8ACD-5118-84FA-A417F606E3BB}"/>
          </ac:spMkLst>
        </pc:spChg>
        <pc:spChg chg="add mod">
          <ac:chgData name="Toby Donaldson" userId="2e6e5431-bb17-4c41-9985-d39c50d83c73" providerId="ADAL" clId="{0D61E69F-BE4C-465F-B9F9-39BCCE493B2D}" dt="2024-09-20T22:40:25.551" v="1256"/>
          <ac:spMkLst>
            <pc:docMk/>
            <pc:sldMk cId="3573607454" sldId="306"/>
            <ac:spMk id="15" creationId="{5AE78048-1347-32E0-0A67-3C85D226F6B8}"/>
          </ac:spMkLst>
        </pc:spChg>
      </pc:sldChg>
      <pc:sldChg chg="addSp delSp modSp add mod">
        <pc:chgData name="Toby Donaldson" userId="2e6e5431-bb17-4c41-9985-d39c50d83c73" providerId="ADAL" clId="{0D61E69F-BE4C-465F-B9F9-39BCCE493B2D}" dt="2024-09-23T04:08:43.784" v="3934" actId="14100"/>
        <pc:sldMkLst>
          <pc:docMk/>
          <pc:sldMk cId="2872453283" sldId="307"/>
        </pc:sldMkLst>
        <pc:spChg chg="add mod">
          <ac:chgData name="Toby Donaldson" userId="2e6e5431-bb17-4c41-9985-d39c50d83c73" providerId="ADAL" clId="{0D61E69F-BE4C-465F-B9F9-39BCCE493B2D}" dt="2024-09-20T22:20:34.211" v="311" actId="1076"/>
          <ac:spMkLst>
            <pc:docMk/>
            <pc:sldMk cId="2872453283" sldId="307"/>
            <ac:spMk id="2" creationId="{52B8C3FA-E6D0-9BB7-7751-26D9EC83D90D}"/>
          </ac:spMkLst>
        </pc:spChg>
        <pc:spChg chg="add mod">
          <ac:chgData name="Toby Donaldson" userId="2e6e5431-bb17-4c41-9985-d39c50d83c73" providerId="ADAL" clId="{0D61E69F-BE4C-465F-B9F9-39BCCE493B2D}" dt="2024-09-20T22:20:42.761" v="314" actId="1076"/>
          <ac:spMkLst>
            <pc:docMk/>
            <pc:sldMk cId="2872453283" sldId="307"/>
            <ac:spMk id="3" creationId="{4756E05D-8828-3326-D73E-EF25978288DA}"/>
          </ac:spMkLst>
        </pc:spChg>
        <pc:spChg chg="add mod">
          <ac:chgData name="Toby Donaldson" userId="2e6e5431-bb17-4c41-9985-d39c50d83c73" providerId="ADAL" clId="{0D61E69F-BE4C-465F-B9F9-39BCCE493B2D}" dt="2024-09-23T04:08:43.784" v="3934" actId="14100"/>
          <ac:spMkLst>
            <pc:docMk/>
            <pc:sldMk cId="2872453283" sldId="307"/>
            <ac:spMk id="5" creationId="{0969F8B7-C569-C8FA-6F0E-FBB1DFBBAAB9}"/>
          </ac:spMkLst>
        </pc:spChg>
        <pc:spChg chg="mod">
          <ac:chgData name="Toby Donaldson" userId="2e6e5431-bb17-4c41-9985-d39c50d83c73" providerId="ADAL" clId="{0D61E69F-BE4C-465F-B9F9-39BCCE493B2D}" dt="2024-09-20T22:29:56.671" v="806" actId="20577"/>
          <ac:spMkLst>
            <pc:docMk/>
            <pc:sldMk cId="2872453283" sldId="307"/>
            <ac:spMk id="8" creationId="{40D284A6-37BC-F0E3-3E70-0F2FCEA02C14}"/>
          </ac:spMkLst>
        </pc:spChg>
        <pc:spChg chg="del">
          <ac:chgData name="Toby Donaldson" userId="2e6e5431-bb17-4c41-9985-d39c50d83c73" providerId="ADAL" clId="{0D61E69F-BE4C-465F-B9F9-39BCCE493B2D}" dt="2024-09-20T22:22:06.444" v="465" actId="21"/>
          <ac:spMkLst>
            <pc:docMk/>
            <pc:sldMk cId="2872453283" sldId="307"/>
            <ac:spMk id="9" creationId="{59A9753E-B219-A624-674E-05ABA396D0F3}"/>
          </ac:spMkLst>
        </pc:spChg>
        <pc:spChg chg="del mod">
          <ac:chgData name="Toby Donaldson" userId="2e6e5431-bb17-4c41-9985-d39c50d83c73" providerId="ADAL" clId="{0D61E69F-BE4C-465F-B9F9-39BCCE493B2D}" dt="2024-09-20T22:40:09.357" v="1252" actId="21"/>
          <ac:spMkLst>
            <pc:docMk/>
            <pc:sldMk cId="2872453283" sldId="307"/>
            <ac:spMk id="12" creationId="{FF13A598-8ACD-5118-84FA-A417F606E3BB}"/>
          </ac:spMkLst>
        </pc:spChg>
        <pc:spChg chg="add mod">
          <ac:chgData name="Toby Donaldson" userId="2e6e5431-bb17-4c41-9985-d39c50d83c73" providerId="ADAL" clId="{0D61E69F-BE4C-465F-B9F9-39BCCE493B2D}" dt="2024-09-20T22:40:01.245" v="1249"/>
          <ac:spMkLst>
            <pc:docMk/>
            <pc:sldMk cId="2872453283" sldId="307"/>
            <ac:spMk id="15" creationId="{A391096C-B712-6095-EF9E-4FBFD781A0EC}"/>
          </ac:spMkLst>
        </pc:spChg>
        <pc:spChg chg="add mod">
          <ac:chgData name="Toby Donaldson" userId="2e6e5431-bb17-4c41-9985-d39c50d83c73" providerId="ADAL" clId="{0D61E69F-BE4C-465F-B9F9-39BCCE493B2D}" dt="2024-09-20T22:40:06.350" v="1251"/>
          <ac:spMkLst>
            <pc:docMk/>
            <pc:sldMk cId="2872453283" sldId="307"/>
            <ac:spMk id="16" creationId="{D85AFBBE-6413-A604-0AAF-F1F4FF69039E}"/>
          </ac:spMkLst>
        </pc:spChg>
        <pc:cxnChg chg="add mod">
          <ac:chgData name="Toby Donaldson" userId="2e6e5431-bb17-4c41-9985-d39c50d83c73" providerId="ADAL" clId="{0D61E69F-BE4C-465F-B9F9-39BCCE493B2D}" dt="2024-09-23T04:08:43.784" v="3934" actId="14100"/>
          <ac:cxnSpMkLst>
            <pc:docMk/>
            <pc:sldMk cId="2872453283" sldId="307"/>
            <ac:cxnSpMk id="7" creationId="{A25E9E7B-857C-ECA8-69E1-F30804DA6DDD}"/>
          </ac:cxnSpMkLst>
        </pc:cxnChg>
        <pc:cxnChg chg="add mod">
          <ac:chgData name="Toby Donaldson" userId="2e6e5431-bb17-4c41-9985-d39c50d83c73" providerId="ADAL" clId="{0D61E69F-BE4C-465F-B9F9-39BCCE493B2D}" dt="2024-09-23T04:08:43.784" v="3934" actId="14100"/>
          <ac:cxnSpMkLst>
            <pc:docMk/>
            <pc:sldMk cId="2872453283" sldId="307"/>
            <ac:cxnSpMk id="14" creationId="{429130FA-0092-1258-4BA0-C5734E5DDAC4}"/>
          </ac:cxnSpMkLst>
        </pc:cxnChg>
      </pc:sldChg>
      <pc:sldChg chg="addSp delSp modSp add del mod">
        <pc:chgData name="Toby Donaldson" userId="2e6e5431-bb17-4c41-9985-d39c50d83c73" providerId="ADAL" clId="{0D61E69F-BE4C-465F-B9F9-39BCCE493B2D}" dt="2024-09-20T22:30:45.560" v="822" actId="2696"/>
        <pc:sldMkLst>
          <pc:docMk/>
          <pc:sldMk cId="2751741213" sldId="308"/>
        </pc:sldMkLst>
        <pc:spChg chg="del mod">
          <ac:chgData name="Toby Donaldson" userId="2e6e5431-bb17-4c41-9985-d39c50d83c73" providerId="ADAL" clId="{0D61E69F-BE4C-465F-B9F9-39BCCE493B2D}" dt="2024-09-20T22:23:38.888" v="473" actId="21"/>
          <ac:spMkLst>
            <pc:docMk/>
            <pc:sldMk cId="2751741213" sldId="308"/>
            <ac:spMk id="2" creationId="{52B8C3FA-E6D0-9BB7-7751-26D9EC83D90D}"/>
          </ac:spMkLst>
        </pc:spChg>
        <pc:spChg chg="del mod">
          <ac:chgData name="Toby Donaldson" userId="2e6e5431-bb17-4c41-9985-d39c50d83c73" providerId="ADAL" clId="{0D61E69F-BE4C-465F-B9F9-39BCCE493B2D}" dt="2024-09-20T22:23:38.888" v="473" actId="21"/>
          <ac:spMkLst>
            <pc:docMk/>
            <pc:sldMk cId="2751741213" sldId="308"/>
            <ac:spMk id="3" creationId="{4756E05D-8828-3326-D73E-EF25978288DA}"/>
          </ac:spMkLst>
        </pc:spChg>
        <pc:spChg chg="del">
          <ac:chgData name="Toby Donaldson" userId="2e6e5431-bb17-4c41-9985-d39c50d83c73" providerId="ADAL" clId="{0D61E69F-BE4C-465F-B9F9-39BCCE493B2D}" dt="2024-09-20T22:23:15.039" v="468" actId="21"/>
          <ac:spMkLst>
            <pc:docMk/>
            <pc:sldMk cId="2751741213" sldId="308"/>
            <ac:spMk id="5" creationId="{0969F8B7-C569-C8FA-6F0E-FBB1DFBBAAB9}"/>
          </ac:spMkLst>
        </pc:spChg>
        <pc:spChg chg="mod">
          <ac:chgData name="Toby Donaldson" userId="2e6e5431-bb17-4c41-9985-d39c50d83c73" providerId="ADAL" clId="{0D61E69F-BE4C-465F-B9F9-39BCCE493B2D}" dt="2024-09-20T22:29:18.009" v="801" actId="313"/>
          <ac:spMkLst>
            <pc:docMk/>
            <pc:sldMk cId="2751741213" sldId="308"/>
            <ac:spMk id="8" creationId="{40D284A6-37BC-F0E3-3E70-0F2FCEA02C14}"/>
          </ac:spMkLst>
        </pc:spChg>
        <pc:spChg chg="del">
          <ac:chgData name="Toby Donaldson" userId="2e6e5431-bb17-4c41-9985-d39c50d83c73" providerId="ADAL" clId="{0D61E69F-BE4C-465F-B9F9-39BCCE493B2D}" dt="2024-09-20T22:22:26.710" v="466" actId="21"/>
          <ac:spMkLst>
            <pc:docMk/>
            <pc:sldMk cId="2751741213" sldId="308"/>
            <ac:spMk id="9" creationId="{59A9753E-B219-A624-674E-05ABA396D0F3}"/>
          </ac:spMkLst>
        </pc:spChg>
        <pc:spChg chg="add mod">
          <ac:chgData name="Toby Donaldson" userId="2e6e5431-bb17-4c41-9985-d39c50d83c73" providerId="ADAL" clId="{0D61E69F-BE4C-465F-B9F9-39BCCE493B2D}" dt="2024-09-20T22:24:52.863" v="481" actId="1076"/>
          <ac:spMkLst>
            <pc:docMk/>
            <pc:sldMk cId="2751741213" sldId="308"/>
            <ac:spMk id="11" creationId="{C50813C2-D497-3ABD-F289-638D14DD4A57}"/>
          </ac:spMkLst>
        </pc:spChg>
        <pc:spChg chg="add mod">
          <ac:chgData name="Toby Donaldson" userId="2e6e5431-bb17-4c41-9985-d39c50d83c73" providerId="ADAL" clId="{0D61E69F-BE4C-465F-B9F9-39BCCE493B2D}" dt="2024-09-20T22:26:28.858" v="701" actId="1076"/>
          <ac:spMkLst>
            <pc:docMk/>
            <pc:sldMk cId="2751741213" sldId="308"/>
            <ac:spMk id="15" creationId="{91A801F0-94BB-D7E2-7CF6-D3F9F5B0474B}"/>
          </ac:spMkLst>
        </pc:spChg>
        <pc:spChg chg="add mod">
          <ac:chgData name="Toby Donaldson" userId="2e6e5431-bb17-4c41-9985-d39c50d83c73" providerId="ADAL" clId="{0D61E69F-BE4C-465F-B9F9-39BCCE493B2D}" dt="2024-09-20T22:27:30.003" v="743" actId="1076"/>
          <ac:spMkLst>
            <pc:docMk/>
            <pc:sldMk cId="2751741213" sldId="308"/>
            <ac:spMk id="16" creationId="{AACA4083-4D24-AF52-0231-B40DBEE3D679}"/>
          </ac:spMkLst>
        </pc:spChg>
        <pc:spChg chg="add mod">
          <ac:chgData name="Toby Donaldson" userId="2e6e5431-bb17-4c41-9985-d39c50d83c73" providerId="ADAL" clId="{0D61E69F-BE4C-465F-B9F9-39BCCE493B2D}" dt="2024-09-20T22:27:36.991" v="744" actId="1076"/>
          <ac:spMkLst>
            <pc:docMk/>
            <pc:sldMk cId="2751741213" sldId="308"/>
            <ac:spMk id="17" creationId="{C13B2520-E3F7-E0AC-20AE-1E50CE7EF219}"/>
          </ac:spMkLst>
        </pc:spChg>
        <pc:cxnChg chg="del mod">
          <ac:chgData name="Toby Donaldson" userId="2e6e5431-bb17-4c41-9985-d39c50d83c73" providerId="ADAL" clId="{0D61E69F-BE4C-465F-B9F9-39BCCE493B2D}" dt="2024-09-20T22:23:38.888" v="473" actId="21"/>
          <ac:cxnSpMkLst>
            <pc:docMk/>
            <pc:sldMk cId="2751741213" sldId="308"/>
            <ac:cxnSpMk id="7" creationId="{A25E9E7B-857C-ECA8-69E1-F30804DA6DDD}"/>
          </ac:cxnSpMkLst>
        </pc:cxnChg>
        <pc:cxnChg chg="del mod">
          <ac:chgData name="Toby Donaldson" userId="2e6e5431-bb17-4c41-9985-d39c50d83c73" providerId="ADAL" clId="{0D61E69F-BE4C-465F-B9F9-39BCCE493B2D}" dt="2024-09-20T22:23:38.888" v="473" actId="21"/>
          <ac:cxnSpMkLst>
            <pc:docMk/>
            <pc:sldMk cId="2751741213" sldId="308"/>
            <ac:cxnSpMk id="14" creationId="{429130FA-0092-1258-4BA0-C5734E5DDAC4}"/>
          </ac:cxnSpMkLst>
        </pc:cxnChg>
        <pc:cxnChg chg="add mod">
          <ac:chgData name="Toby Donaldson" userId="2e6e5431-bb17-4c41-9985-d39c50d83c73" providerId="ADAL" clId="{0D61E69F-BE4C-465F-B9F9-39BCCE493B2D}" dt="2024-09-20T22:27:30.003" v="743" actId="1076"/>
          <ac:cxnSpMkLst>
            <pc:docMk/>
            <pc:sldMk cId="2751741213" sldId="308"/>
            <ac:cxnSpMk id="19" creationId="{663DDC8B-6EA7-ED99-99E5-170F2D2C27EE}"/>
          </ac:cxnSpMkLst>
        </pc:cxnChg>
        <pc:cxnChg chg="add">
          <ac:chgData name="Toby Donaldson" userId="2e6e5431-bb17-4c41-9985-d39c50d83c73" providerId="ADAL" clId="{0D61E69F-BE4C-465F-B9F9-39BCCE493B2D}" dt="2024-09-20T22:27:25.460" v="742" actId="11529"/>
          <ac:cxnSpMkLst>
            <pc:docMk/>
            <pc:sldMk cId="2751741213" sldId="308"/>
            <ac:cxnSpMk id="21" creationId="{90EC65A5-34B2-4390-B7D0-D7E99E18C101}"/>
          </ac:cxnSpMkLst>
        </pc:cxnChg>
      </pc:sldChg>
      <pc:sldChg chg="addSp delSp modSp add mod">
        <pc:chgData name="Toby Donaldson" userId="2e6e5431-bb17-4c41-9985-d39c50d83c73" providerId="ADAL" clId="{0D61E69F-BE4C-465F-B9F9-39BCCE493B2D}" dt="2024-09-20T22:48:56.037" v="1553" actId="113"/>
        <pc:sldMkLst>
          <pc:docMk/>
          <pc:sldMk cId="892689126" sldId="309"/>
        </pc:sldMkLst>
        <pc:spChg chg="add mod">
          <ac:chgData name="Toby Donaldson" userId="2e6e5431-bb17-4c41-9985-d39c50d83c73" providerId="ADAL" clId="{0D61E69F-BE4C-465F-B9F9-39BCCE493B2D}" dt="2024-09-20T22:34:02.788" v="947" actId="2085"/>
          <ac:spMkLst>
            <pc:docMk/>
            <pc:sldMk cId="892689126" sldId="309"/>
            <ac:spMk id="2" creationId="{A568B450-0CDE-98B7-C107-2BE38CC4B57F}"/>
          </ac:spMkLst>
        </pc:spChg>
        <pc:spChg chg="add mod">
          <ac:chgData name="Toby Donaldson" userId="2e6e5431-bb17-4c41-9985-d39c50d83c73" providerId="ADAL" clId="{0D61E69F-BE4C-465F-B9F9-39BCCE493B2D}" dt="2024-09-20T22:48:56.037" v="1553" actId="113"/>
          <ac:spMkLst>
            <pc:docMk/>
            <pc:sldMk cId="892689126" sldId="309"/>
            <ac:spMk id="3" creationId="{045F883D-937C-5D1C-7E3B-1C7F97EBBEE3}"/>
          </ac:spMkLst>
        </pc:spChg>
        <pc:spChg chg="add mod">
          <ac:chgData name="Toby Donaldson" userId="2e6e5431-bb17-4c41-9985-d39c50d83c73" providerId="ADAL" clId="{0D61E69F-BE4C-465F-B9F9-39BCCE493B2D}" dt="2024-09-20T22:39:33.956" v="1240"/>
          <ac:spMkLst>
            <pc:docMk/>
            <pc:sldMk cId="892689126" sldId="309"/>
            <ac:spMk id="5" creationId="{E1146088-751A-5A89-C1E3-6297B871BF4A}"/>
          </ac:spMkLst>
        </pc:spChg>
        <pc:spChg chg="mod">
          <ac:chgData name="Toby Donaldson" userId="2e6e5431-bb17-4c41-9985-d39c50d83c73" providerId="ADAL" clId="{0D61E69F-BE4C-465F-B9F9-39BCCE493B2D}" dt="2024-09-20T22:33:07.231" v="883" actId="20577"/>
          <ac:spMkLst>
            <pc:docMk/>
            <pc:sldMk cId="892689126" sldId="309"/>
            <ac:spMk id="8" creationId="{40D284A6-37BC-F0E3-3E70-0F2FCEA02C14}"/>
          </ac:spMkLst>
        </pc:spChg>
        <pc:spChg chg="del">
          <ac:chgData name="Toby Donaldson" userId="2e6e5431-bb17-4c41-9985-d39c50d83c73" providerId="ADAL" clId="{0D61E69F-BE4C-465F-B9F9-39BCCE493B2D}" dt="2024-09-20T22:32:23.465" v="831" actId="21"/>
          <ac:spMkLst>
            <pc:docMk/>
            <pc:sldMk cId="892689126" sldId="309"/>
            <ac:spMk id="11" creationId="{C50813C2-D497-3ABD-F289-638D14DD4A57}"/>
          </ac:spMkLst>
        </pc:spChg>
        <pc:spChg chg="del mod">
          <ac:chgData name="Toby Donaldson" userId="2e6e5431-bb17-4c41-9985-d39c50d83c73" providerId="ADAL" clId="{0D61E69F-BE4C-465F-B9F9-39BCCE493B2D}" dt="2024-09-20T22:39:38.147" v="1241" actId="478"/>
          <ac:spMkLst>
            <pc:docMk/>
            <pc:sldMk cId="892689126" sldId="309"/>
            <ac:spMk id="12" creationId="{FF13A598-8ACD-5118-84FA-A417F606E3BB}"/>
          </ac:spMkLst>
        </pc:spChg>
        <pc:spChg chg="del">
          <ac:chgData name="Toby Donaldson" userId="2e6e5431-bb17-4c41-9985-d39c50d83c73" providerId="ADAL" clId="{0D61E69F-BE4C-465F-B9F9-39BCCE493B2D}" dt="2024-09-20T22:32:23.465" v="831" actId="21"/>
          <ac:spMkLst>
            <pc:docMk/>
            <pc:sldMk cId="892689126" sldId="309"/>
            <ac:spMk id="15" creationId="{91A801F0-94BB-D7E2-7CF6-D3F9F5B0474B}"/>
          </ac:spMkLst>
        </pc:spChg>
        <pc:spChg chg="del">
          <ac:chgData name="Toby Donaldson" userId="2e6e5431-bb17-4c41-9985-d39c50d83c73" providerId="ADAL" clId="{0D61E69F-BE4C-465F-B9F9-39BCCE493B2D}" dt="2024-09-20T22:32:23.465" v="831" actId="21"/>
          <ac:spMkLst>
            <pc:docMk/>
            <pc:sldMk cId="892689126" sldId="309"/>
            <ac:spMk id="16" creationId="{AACA4083-4D24-AF52-0231-B40DBEE3D679}"/>
          </ac:spMkLst>
        </pc:spChg>
        <pc:spChg chg="del mod">
          <ac:chgData name="Toby Donaldson" userId="2e6e5431-bb17-4c41-9985-d39c50d83c73" providerId="ADAL" clId="{0D61E69F-BE4C-465F-B9F9-39BCCE493B2D}" dt="2024-09-20T22:31:18.206" v="826" actId="21"/>
          <ac:spMkLst>
            <pc:docMk/>
            <pc:sldMk cId="892689126" sldId="309"/>
            <ac:spMk id="17" creationId="{C13B2520-E3F7-E0AC-20AE-1E50CE7EF219}"/>
          </ac:spMkLst>
        </pc:spChg>
        <pc:cxnChg chg="del mod">
          <ac:chgData name="Toby Donaldson" userId="2e6e5431-bb17-4c41-9985-d39c50d83c73" providerId="ADAL" clId="{0D61E69F-BE4C-465F-B9F9-39BCCE493B2D}" dt="2024-09-20T22:32:25.369" v="832" actId="21"/>
          <ac:cxnSpMkLst>
            <pc:docMk/>
            <pc:sldMk cId="892689126" sldId="309"/>
            <ac:cxnSpMk id="19" creationId="{663DDC8B-6EA7-ED99-99E5-170F2D2C27EE}"/>
          </ac:cxnSpMkLst>
        </pc:cxnChg>
        <pc:cxnChg chg="del mod">
          <ac:chgData name="Toby Donaldson" userId="2e6e5431-bb17-4c41-9985-d39c50d83c73" providerId="ADAL" clId="{0D61E69F-BE4C-465F-B9F9-39BCCE493B2D}" dt="2024-09-20T22:32:23.465" v="831" actId="21"/>
          <ac:cxnSpMkLst>
            <pc:docMk/>
            <pc:sldMk cId="892689126" sldId="309"/>
            <ac:cxnSpMk id="21" creationId="{90EC65A5-34B2-4390-B7D0-D7E99E18C101}"/>
          </ac:cxnSpMkLst>
        </pc:cxnChg>
      </pc:sldChg>
      <pc:sldChg chg="addSp delSp modSp add mod ord">
        <pc:chgData name="Toby Donaldson" userId="2e6e5431-bb17-4c41-9985-d39c50d83c73" providerId="ADAL" clId="{0D61E69F-BE4C-465F-B9F9-39BCCE493B2D}" dt="2024-09-23T04:10:06.075" v="3941" actId="1076"/>
        <pc:sldMkLst>
          <pc:docMk/>
          <pc:sldMk cId="1882997732" sldId="310"/>
        </pc:sldMkLst>
        <pc:spChg chg="add mod">
          <ac:chgData name="Toby Donaldson" userId="2e6e5431-bb17-4c41-9985-d39c50d83c73" providerId="ADAL" clId="{0D61E69F-BE4C-465F-B9F9-39BCCE493B2D}" dt="2024-09-20T22:39:46.089" v="1244" actId="1076"/>
          <ac:spMkLst>
            <pc:docMk/>
            <pc:sldMk cId="1882997732" sldId="310"/>
            <ac:spMk id="5" creationId="{11E39781-94AF-0296-13EF-8D21905FE3A2}"/>
          </ac:spMkLst>
        </pc:spChg>
        <pc:spChg chg="add mod">
          <ac:chgData name="Toby Donaldson" userId="2e6e5431-bb17-4c41-9985-d39c50d83c73" providerId="ADAL" clId="{0D61E69F-BE4C-465F-B9F9-39BCCE493B2D}" dt="2024-09-20T22:39:49.964" v="1246"/>
          <ac:spMkLst>
            <pc:docMk/>
            <pc:sldMk cId="1882997732" sldId="310"/>
            <ac:spMk id="6" creationId="{FFC61FBE-6060-D8C7-02D4-F8BE87D0FCBD}"/>
          </ac:spMkLst>
        </pc:spChg>
        <pc:spChg chg="del mod">
          <ac:chgData name="Toby Donaldson" userId="2e6e5431-bb17-4c41-9985-d39c50d83c73" providerId="ADAL" clId="{0D61E69F-BE4C-465F-B9F9-39BCCE493B2D}" dt="2024-09-20T22:39:55.766" v="1248" actId="478"/>
          <ac:spMkLst>
            <pc:docMk/>
            <pc:sldMk cId="1882997732" sldId="310"/>
            <ac:spMk id="12" creationId="{FF13A598-8ACD-5118-84FA-A417F606E3BB}"/>
          </ac:spMkLst>
        </pc:spChg>
        <pc:spChg chg="mod">
          <ac:chgData name="Toby Donaldson" userId="2e6e5431-bb17-4c41-9985-d39c50d83c73" providerId="ADAL" clId="{0D61E69F-BE4C-465F-B9F9-39BCCE493B2D}" dt="2024-09-23T04:09:13.549" v="3935" actId="113"/>
          <ac:spMkLst>
            <pc:docMk/>
            <pc:sldMk cId="1882997732" sldId="310"/>
            <ac:spMk id="15" creationId="{91A801F0-94BB-D7E2-7CF6-D3F9F5B0474B}"/>
          </ac:spMkLst>
        </pc:spChg>
        <pc:spChg chg="mod">
          <ac:chgData name="Toby Donaldson" userId="2e6e5431-bb17-4c41-9985-d39c50d83c73" providerId="ADAL" clId="{0D61E69F-BE4C-465F-B9F9-39BCCE493B2D}" dt="2024-09-23T04:10:06.075" v="3941" actId="1076"/>
          <ac:spMkLst>
            <pc:docMk/>
            <pc:sldMk cId="1882997732" sldId="310"/>
            <ac:spMk id="17" creationId="{C13B2520-E3F7-E0AC-20AE-1E50CE7EF219}"/>
          </ac:spMkLst>
        </pc:spChg>
        <pc:cxnChg chg="add mod">
          <ac:chgData name="Toby Donaldson" userId="2e6e5431-bb17-4c41-9985-d39c50d83c73" providerId="ADAL" clId="{0D61E69F-BE4C-465F-B9F9-39BCCE493B2D}" dt="2024-09-23T04:10:06.075" v="3941" actId="1076"/>
          <ac:cxnSpMkLst>
            <pc:docMk/>
            <pc:sldMk cId="1882997732" sldId="310"/>
            <ac:cxnSpMk id="3" creationId="{9AB8921A-2E4E-B095-F5E3-5CCFDA2A6D83}"/>
          </ac:cxnSpMkLst>
        </pc:cxnChg>
      </pc:sldChg>
      <pc:sldChg chg="addSp delSp modSp add mod">
        <pc:chgData name="Toby Donaldson" userId="2e6e5431-bb17-4c41-9985-d39c50d83c73" providerId="ADAL" clId="{0D61E69F-BE4C-465F-B9F9-39BCCE493B2D}" dt="2024-09-20T23:05:05.979" v="2532" actId="21"/>
        <pc:sldMkLst>
          <pc:docMk/>
          <pc:sldMk cId="3944662364" sldId="311"/>
        </pc:sldMkLst>
        <pc:spChg chg="mod">
          <ac:chgData name="Toby Donaldson" userId="2e6e5431-bb17-4c41-9985-d39c50d83c73" providerId="ADAL" clId="{0D61E69F-BE4C-465F-B9F9-39BCCE493B2D}" dt="2024-09-20T22:35:45.227" v="1027" actId="1076"/>
          <ac:spMkLst>
            <pc:docMk/>
            <pc:sldMk cId="3944662364" sldId="311"/>
            <ac:spMk id="3" creationId="{045F883D-937C-5D1C-7E3B-1C7F97EBBEE3}"/>
          </ac:spMkLst>
        </pc:spChg>
        <pc:spChg chg="add mod">
          <ac:chgData name="Toby Donaldson" userId="2e6e5431-bb17-4c41-9985-d39c50d83c73" providerId="ADAL" clId="{0D61E69F-BE4C-465F-B9F9-39BCCE493B2D}" dt="2024-09-20T22:35:27.297" v="1022" actId="14100"/>
          <ac:spMkLst>
            <pc:docMk/>
            <pc:sldMk cId="3944662364" sldId="311"/>
            <ac:spMk id="5" creationId="{98C269E4-6FB5-E564-42DD-903D30CD8F2C}"/>
          </ac:spMkLst>
        </pc:spChg>
        <pc:spChg chg="add mod">
          <ac:chgData name="Toby Donaldson" userId="2e6e5431-bb17-4c41-9985-d39c50d83c73" providerId="ADAL" clId="{0D61E69F-BE4C-465F-B9F9-39BCCE493B2D}" dt="2024-09-20T22:36:31.583" v="1101" actId="1076"/>
          <ac:spMkLst>
            <pc:docMk/>
            <pc:sldMk cId="3944662364" sldId="311"/>
            <ac:spMk id="11" creationId="{30DA05D9-9E6A-F367-A060-83BD870DEB9E}"/>
          </ac:spMkLst>
        </pc:spChg>
        <pc:spChg chg="del mod">
          <ac:chgData name="Toby Donaldson" userId="2e6e5431-bb17-4c41-9985-d39c50d83c73" providerId="ADAL" clId="{0D61E69F-BE4C-465F-B9F9-39BCCE493B2D}" dt="2024-09-20T22:39:26.636" v="1238" actId="478"/>
          <ac:spMkLst>
            <pc:docMk/>
            <pc:sldMk cId="3944662364" sldId="311"/>
            <ac:spMk id="12" creationId="{FF13A598-8ACD-5118-84FA-A417F606E3BB}"/>
          </ac:spMkLst>
        </pc:spChg>
        <pc:spChg chg="add mod">
          <ac:chgData name="Toby Donaldson" userId="2e6e5431-bb17-4c41-9985-d39c50d83c73" providerId="ADAL" clId="{0D61E69F-BE4C-465F-B9F9-39BCCE493B2D}" dt="2024-09-20T22:36:59.880" v="1164" actId="20577"/>
          <ac:spMkLst>
            <pc:docMk/>
            <pc:sldMk cId="3944662364" sldId="311"/>
            <ac:spMk id="14" creationId="{484AF237-43CE-2456-32A3-E64AD884E707}"/>
          </ac:spMkLst>
        </pc:spChg>
        <pc:spChg chg="add mod">
          <ac:chgData name="Toby Donaldson" userId="2e6e5431-bb17-4c41-9985-d39c50d83c73" providerId="ADAL" clId="{0D61E69F-BE4C-465F-B9F9-39BCCE493B2D}" dt="2024-09-20T22:39:18.743" v="1235"/>
          <ac:spMkLst>
            <pc:docMk/>
            <pc:sldMk cId="3944662364" sldId="311"/>
            <ac:spMk id="20" creationId="{4D5CB0CE-532E-BA56-45C4-7FBA92F587F3}"/>
          </ac:spMkLst>
        </pc:spChg>
        <pc:spChg chg="add mod">
          <ac:chgData name="Toby Donaldson" userId="2e6e5431-bb17-4c41-9985-d39c50d83c73" providerId="ADAL" clId="{0D61E69F-BE4C-465F-B9F9-39BCCE493B2D}" dt="2024-09-20T22:39:23.233" v="1237"/>
          <ac:spMkLst>
            <pc:docMk/>
            <pc:sldMk cId="3944662364" sldId="311"/>
            <ac:spMk id="21" creationId="{0A5485D6-375C-B321-60CA-E800FEB0634D}"/>
          </ac:spMkLst>
        </pc:spChg>
        <pc:spChg chg="add mod">
          <ac:chgData name="Toby Donaldson" userId="2e6e5431-bb17-4c41-9985-d39c50d83c73" providerId="ADAL" clId="{0D61E69F-BE4C-465F-B9F9-39BCCE493B2D}" dt="2024-09-20T23:04:24.196" v="2518" actId="20577"/>
          <ac:spMkLst>
            <pc:docMk/>
            <pc:sldMk cId="3944662364" sldId="311"/>
            <ac:spMk id="22" creationId="{52B3548E-7A63-075B-18BE-D6AC0AE2B1F7}"/>
          </ac:spMkLst>
        </pc:spChg>
        <pc:spChg chg="add del mod">
          <ac:chgData name="Toby Donaldson" userId="2e6e5431-bb17-4c41-9985-d39c50d83c73" providerId="ADAL" clId="{0D61E69F-BE4C-465F-B9F9-39BCCE493B2D}" dt="2024-09-20T23:05:05.979" v="2532" actId="21"/>
          <ac:spMkLst>
            <pc:docMk/>
            <pc:sldMk cId="3944662364" sldId="311"/>
            <ac:spMk id="25" creationId="{E7645870-8C6E-C214-F5D7-1DEE4890073E}"/>
          </ac:spMkLst>
        </pc:spChg>
        <pc:cxnChg chg="add mod">
          <ac:chgData name="Toby Donaldson" userId="2e6e5431-bb17-4c41-9985-d39c50d83c73" providerId="ADAL" clId="{0D61E69F-BE4C-465F-B9F9-39BCCE493B2D}" dt="2024-09-20T22:35:45.227" v="1027" actId="1076"/>
          <ac:cxnSpMkLst>
            <pc:docMk/>
            <pc:sldMk cId="3944662364" sldId="311"/>
            <ac:cxnSpMk id="7" creationId="{4C610B4D-D8A4-A573-E862-D14B22A6F869}"/>
          </ac:cxnSpMkLst>
        </pc:cxnChg>
        <pc:cxnChg chg="add">
          <ac:chgData name="Toby Donaldson" userId="2e6e5431-bb17-4c41-9985-d39c50d83c73" providerId="ADAL" clId="{0D61E69F-BE4C-465F-B9F9-39BCCE493B2D}" dt="2024-09-20T22:37:36.591" v="1165" actId="11529"/>
          <ac:cxnSpMkLst>
            <pc:docMk/>
            <pc:sldMk cId="3944662364" sldId="311"/>
            <ac:cxnSpMk id="16" creationId="{039879DD-0C4B-745C-A283-827D7F743B32}"/>
          </ac:cxnSpMkLst>
        </pc:cxnChg>
        <pc:cxnChg chg="add mod">
          <ac:chgData name="Toby Donaldson" userId="2e6e5431-bb17-4c41-9985-d39c50d83c73" providerId="ADAL" clId="{0D61E69F-BE4C-465F-B9F9-39BCCE493B2D}" dt="2024-09-20T22:37:45.675" v="1167" actId="14100"/>
          <ac:cxnSpMkLst>
            <pc:docMk/>
            <pc:sldMk cId="3944662364" sldId="311"/>
            <ac:cxnSpMk id="18" creationId="{7D3AD6E6-71A9-64C9-AD5E-F4D6C8A65E67}"/>
          </ac:cxnSpMkLst>
        </pc:cxnChg>
        <pc:cxnChg chg="add">
          <ac:chgData name="Toby Donaldson" userId="2e6e5431-bb17-4c41-9985-d39c50d83c73" providerId="ADAL" clId="{0D61E69F-BE4C-465F-B9F9-39BCCE493B2D}" dt="2024-09-20T23:04:29.352" v="2519" actId="11529"/>
          <ac:cxnSpMkLst>
            <pc:docMk/>
            <pc:sldMk cId="3944662364" sldId="311"/>
            <ac:cxnSpMk id="24" creationId="{EF3078A0-45CB-3ABB-CD7A-6915820AEA22}"/>
          </ac:cxnSpMkLst>
        </pc:cxnChg>
      </pc:sldChg>
      <pc:sldChg chg="addSp delSp modSp add mod">
        <pc:chgData name="Toby Donaldson" userId="2e6e5431-bb17-4c41-9985-d39c50d83c73" providerId="ADAL" clId="{0D61E69F-BE4C-465F-B9F9-39BCCE493B2D}" dt="2024-09-23T04:12:38.074" v="3943" actId="21"/>
        <pc:sldMkLst>
          <pc:docMk/>
          <pc:sldMk cId="2209025065" sldId="312"/>
        </pc:sldMkLst>
        <pc:spChg chg="mod">
          <ac:chgData name="Toby Donaldson" userId="2e6e5431-bb17-4c41-9985-d39c50d83c73" providerId="ADAL" clId="{0D61E69F-BE4C-465F-B9F9-39BCCE493B2D}" dt="2024-09-20T22:44:33.511" v="1417" actId="1076"/>
          <ac:spMkLst>
            <pc:docMk/>
            <pc:sldMk cId="2209025065" sldId="312"/>
            <ac:spMk id="3" creationId="{045F883D-937C-5D1C-7E3B-1C7F97EBBEE3}"/>
          </ac:spMkLst>
        </pc:spChg>
        <pc:spChg chg="mod">
          <ac:chgData name="Toby Donaldson" userId="2e6e5431-bb17-4c41-9985-d39c50d83c73" providerId="ADAL" clId="{0D61E69F-BE4C-465F-B9F9-39BCCE493B2D}" dt="2024-09-20T22:38:16.148" v="1170" actId="14100"/>
          <ac:spMkLst>
            <pc:docMk/>
            <pc:sldMk cId="2209025065" sldId="312"/>
            <ac:spMk id="5" creationId="{98C269E4-6FB5-E564-42DD-903D30CD8F2C}"/>
          </ac:spMkLst>
        </pc:spChg>
        <pc:spChg chg="del">
          <ac:chgData name="Toby Donaldson" userId="2e6e5431-bb17-4c41-9985-d39c50d83c73" providerId="ADAL" clId="{0D61E69F-BE4C-465F-B9F9-39BCCE493B2D}" dt="2024-09-23T04:12:38.074" v="3943" actId="21"/>
          <ac:spMkLst>
            <pc:docMk/>
            <pc:sldMk cId="2209025065" sldId="312"/>
            <ac:spMk id="10" creationId="{00418111-740E-B339-2ED1-2BC013B15505}"/>
          </ac:spMkLst>
        </pc:spChg>
        <pc:spChg chg="del">
          <ac:chgData name="Toby Donaldson" userId="2e6e5431-bb17-4c41-9985-d39c50d83c73" providerId="ADAL" clId="{0D61E69F-BE4C-465F-B9F9-39BCCE493B2D}" dt="2024-09-20T22:38:26.969" v="1172" actId="21"/>
          <ac:spMkLst>
            <pc:docMk/>
            <pc:sldMk cId="2209025065" sldId="312"/>
            <ac:spMk id="11" creationId="{30DA05D9-9E6A-F367-A060-83BD870DEB9E}"/>
          </ac:spMkLst>
        </pc:spChg>
        <pc:spChg chg="del mod">
          <ac:chgData name="Toby Donaldson" userId="2e6e5431-bb17-4c41-9985-d39c50d83c73" providerId="ADAL" clId="{0D61E69F-BE4C-465F-B9F9-39BCCE493B2D}" dt="2024-09-23T04:12:38.074" v="3943" actId="21"/>
          <ac:spMkLst>
            <pc:docMk/>
            <pc:sldMk cId="2209025065" sldId="312"/>
            <ac:spMk id="12" creationId="{FF13A598-8ACD-5118-84FA-A417F606E3BB}"/>
          </ac:spMkLst>
        </pc:spChg>
        <pc:spChg chg="del">
          <ac:chgData name="Toby Donaldson" userId="2e6e5431-bb17-4c41-9985-d39c50d83c73" providerId="ADAL" clId="{0D61E69F-BE4C-465F-B9F9-39BCCE493B2D}" dt="2024-09-23T04:12:38.074" v="3943" actId="21"/>
          <ac:spMkLst>
            <pc:docMk/>
            <pc:sldMk cId="2209025065" sldId="312"/>
            <ac:spMk id="13" creationId="{8D3351F3-A898-609E-5961-F04D85E787E1}"/>
          </ac:spMkLst>
        </pc:spChg>
        <pc:spChg chg="del">
          <ac:chgData name="Toby Donaldson" userId="2e6e5431-bb17-4c41-9985-d39c50d83c73" providerId="ADAL" clId="{0D61E69F-BE4C-465F-B9F9-39BCCE493B2D}" dt="2024-09-20T22:38:26.969" v="1172" actId="21"/>
          <ac:spMkLst>
            <pc:docMk/>
            <pc:sldMk cId="2209025065" sldId="312"/>
            <ac:spMk id="14" creationId="{484AF237-43CE-2456-32A3-E64AD884E707}"/>
          </ac:spMkLst>
        </pc:spChg>
        <pc:spChg chg="add mod">
          <ac:chgData name="Toby Donaldson" userId="2e6e5431-bb17-4c41-9985-d39c50d83c73" providerId="ADAL" clId="{0D61E69F-BE4C-465F-B9F9-39BCCE493B2D}" dt="2024-09-20T22:44:25.379" v="1416" actId="208"/>
          <ac:spMkLst>
            <pc:docMk/>
            <pc:sldMk cId="2209025065" sldId="312"/>
            <ac:spMk id="21" creationId="{930A444C-D57E-E683-A9F0-A23B36C944F1}"/>
          </ac:spMkLst>
        </pc:spChg>
        <pc:spChg chg="add mod">
          <ac:chgData name="Toby Donaldson" userId="2e6e5431-bb17-4c41-9985-d39c50d83c73" providerId="ADAL" clId="{0D61E69F-BE4C-465F-B9F9-39BCCE493B2D}" dt="2024-09-20T22:54:10.680" v="1736" actId="14100"/>
          <ac:spMkLst>
            <pc:docMk/>
            <pc:sldMk cId="2209025065" sldId="312"/>
            <ac:spMk id="23" creationId="{25BB9E9D-3899-C007-45FF-5A1F7BEF9431}"/>
          </ac:spMkLst>
        </pc:spChg>
        <pc:spChg chg="add mod">
          <ac:chgData name="Toby Donaldson" userId="2e6e5431-bb17-4c41-9985-d39c50d83c73" providerId="ADAL" clId="{0D61E69F-BE4C-465F-B9F9-39BCCE493B2D}" dt="2024-09-20T22:47:35.033" v="1547" actId="113"/>
          <ac:spMkLst>
            <pc:docMk/>
            <pc:sldMk cId="2209025065" sldId="312"/>
            <ac:spMk id="26" creationId="{EAFC52BC-C892-DEC4-2FEA-BE4894E1757D}"/>
          </ac:spMkLst>
        </pc:spChg>
        <pc:spChg chg="add mod">
          <ac:chgData name="Toby Donaldson" userId="2e6e5431-bb17-4c41-9985-d39c50d83c73" providerId="ADAL" clId="{0D61E69F-BE4C-465F-B9F9-39BCCE493B2D}" dt="2024-09-20T22:48:20.520" v="1552" actId="1076"/>
          <ac:spMkLst>
            <pc:docMk/>
            <pc:sldMk cId="2209025065" sldId="312"/>
            <ac:spMk id="29" creationId="{27F9F113-89E7-E269-4673-C1799D96F705}"/>
          </ac:spMkLst>
        </pc:spChg>
        <pc:cxnChg chg="del mod">
          <ac:chgData name="Toby Donaldson" userId="2e6e5431-bb17-4c41-9985-d39c50d83c73" providerId="ADAL" clId="{0D61E69F-BE4C-465F-B9F9-39BCCE493B2D}" dt="2024-09-20T22:38:18.814" v="1171" actId="21"/>
          <ac:cxnSpMkLst>
            <pc:docMk/>
            <pc:sldMk cId="2209025065" sldId="312"/>
            <ac:cxnSpMk id="7" creationId="{4C610B4D-D8A4-A573-E862-D14B22A6F869}"/>
          </ac:cxnSpMkLst>
        </pc:cxnChg>
        <pc:cxnChg chg="del mod">
          <ac:chgData name="Toby Donaldson" userId="2e6e5431-bb17-4c41-9985-d39c50d83c73" providerId="ADAL" clId="{0D61E69F-BE4C-465F-B9F9-39BCCE493B2D}" dt="2024-09-20T22:38:26.969" v="1172" actId="21"/>
          <ac:cxnSpMkLst>
            <pc:docMk/>
            <pc:sldMk cId="2209025065" sldId="312"/>
            <ac:cxnSpMk id="16" creationId="{039879DD-0C4B-745C-A283-827D7F743B32}"/>
          </ac:cxnSpMkLst>
        </pc:cxnChg>
        <pc:cxnChg chg="add mod">
          <ac:chgData name="Toby Donaldson" userId="2e6e5431-bb17-4c41-9985-d39c50d83c73" providerId="ADAL" clId="{0D61E69F-BE4C-465F-B9F9-39BCCE493B2D}" dt="2024-09-20T22:44:37.805" v="1418" actId="14100"/>
          <ac:cxnSpMkLst>
            <pc:docMk/>
            <pc:sldMk cId="2209025065" sldId="312"/>
            <ac:cxnSpMk id="17" creationId="{3BE31832-D837-6457-08A3-438652C35F36}"/>
          </ac:cxnSpMkLst>
        </pc:cxnChg>
        <pc:cxnChg chg="del mod">
          <ac:chgData name="Toby Donaldson" userId="2e6e5431-bb17-4c41-9985-d39c50d83c73" providerId="ADAL" clId="{0D61E69F-BE4C-465F-B9F9-39BCCE493B2D}" dt="2024-09-20T22:38:26.969" v="1172" actId="21"/>
          <ac:cxnSpMkLst>
            <pc:docMk/>
            <pc:sldMk cId="2209025065" sldId="312"/>
            <ac:cxnSpMk id="18" creationId="{7D3AD6E6-71A9-64C9-AD5E-F4D6C8A65E67}"/>
          </ac:cxnSpMkLst>
        </pc:cxnChg>
        <pc:cxnChg chg="add mod">
          <ac:chgData name="Toby Donaldson" userId="2e6e5431-bb17-4c41-9985-d39c50d83c73" providerId="ADAL" clId="{0D61E69F-BE4C-465F-B9F9-39BCCE493B2D}" dt="2024-09-20T22:54:10.680" v="1736" actId="14100"/>
          <ac:cxnSpMkLst>
            <pc:docMk/>
            <pc:sldMk cId="2209025065" sldId="312"/>
            <ac:cxnSpMk id="25" creationId="{148AF63C-666C-41E5-D1C4-DFD8128247FD}"/>
          </ac:cxnSpMkLst>
        </pc:cxnChg>
        <pc:cxnChg chg="add mod">
          <ac:chgData name="Toby Donaldson" userId="2e6e5431-bb17-4c41-9985-d39c50d83c73" providerId="ADAL" clId="{0D61E69F-BE4C-465F-B9F9-39BCCE493B2D}" dt="2024-09-20T22:54:10.680" v="1736" actId="14100"/>
          <ac:cxnSpMkLst>
            <pc:docMk/>
            <pc:sldMk cId="2209025065" sldId="312"/>
            <ac:cxnSpMk id="28" creationId="{5C65B9B9-D021-D9BC-70E3-7ECD67E4CD7E}"/>
          </ac:cxnSpMkLst>
        </pc:cxnChg>
      </pc:sldChg>
      <pc:sldChg chg="addSp delSp modSp add mod">
        <pc:chgData name="Toby Donaldson" userId="2e6e5431-bb17-4c41-9985-d39c50d83c73" providerId="ADAL" clId="{0D61E69F-BE4C-465F-B9F9-39BCCE493B2D}" dt="2024-09-23T04:11:18.931" v="3942" actId="207"/>
        <pc:sldMkLst>
          <pc:docMk/>
          <pc:sldMk cId="2701333559" sldId="313"/>
        </pc:sldMkLst>
        <pc:spChg chg="mod">
          <ac:chgData name="Toby Donaldson" userId="2e6e5431-bb17-4c41-9985-d39c50d83c73" providerId="ADAL" clId="{0D61E69F-BE4C-465F-B9F9-39BCCE493B2D}" dt="2024-09-20T22:52:33.437" v="1720" actId="20577"/>
          <ac:spMkLst>
            <pc:docMk/>
            <pc:sldMk cId="2701333559" sldId="313"/>
            <ac:spMk id="3" creationId="{045F883D-937C-5D1C-7E3B-1C7F97EBBEE3}"/>
          </ac:spMkLst>
        </pc:spChg>
        <pc:spChg chg="mod">
          <ac:chgData name="Toby Donaldson" userId="2e6e5431-bb17-4c41-9985-d39c50d83c73" providerId="ADAL" clId="{0D61E69F-BE4C-465F-B9F9-39BCCE493B2D}" dt="2024-09-23T04:11:18.931" v="3942" actId="207"/>
          <ac:spMkLst>
            <pc:docMk/>
            <pc:sldMk cId="2701333559" sldId="313"/>
            <ac:spMk id="8" creationId="{40D284A6-37BC-F0E3-3E70-0F2FCEA02C14}"/>
          </ac:spMkLst>
        </pc:spChg>
        <pc:spChg chg="mod">
          <ac:chgData name="Toby Donaldson" userId="2e6e5431-bb17-4c41-9985-d39c50d83c73" providerId="ADAL" clId="{0D61E69F-BE4C-465F-B9F9-39BCCE493B2D}" dt="2024-09-20T22:53:07.650" v="1727" actId="20577"/>
          <ac:spMkLst>
            <pc:docMk/>
            <pc:sldMk cId="2701333559" sldId="313"/>
            <ac:spMk id="10" creationId="{00418111-740E-B339-2ED1-2BC013B15505}"/>
          </ac:spMkLst>
        </pc:spChg>
        <pc:spChg chg="del">
          <ac:chgData name="Toby Donaldson" userId="2e6e5431-bb17-4c41-9985-d39c50d83c73" providerId="ADAL" clId="{0D61E69F-BE4C-465F-B9F9-39BCCE493B2D}" dt="2024-09-20T22:51:13.506" v="1561" actId="21"/>
          <ac:spMkLst>
            <pc:docMk/>
            <pc:sldMk cId="2701333559" sldId="313"/>
            <ac:spMk id="11" creationId="{30DA05D9-9E6A-F367-A060-83BD870DEB9E}"/>
          </ac:spMkLst>
        </pc:spChg>
        <pc:spChg chg="mod">
          <ac:chgData name="Toby Donaldson" userId="2e6e5431-bb17-4c41-9985-d39c50d83c73" providerId="ADAL" clId="{0D61E69F-BE4C-465F-B9F9-39BCCE493B2D}" dt="2024-09-20T22:51:29.756" v="1581" actId="1076"/>
          <ac:spMkLst>
            <pc:docMk/>
            <pc:sldMk cId="2701333559" sldId="313"/>
            <ac:spMk id="13" creationId="{8D3351F3-A898-609E-5961-F04D85E787E1}"/>
          </ac:spMkLst>
        </pc:spChg>
        <pc:spChg chg="del">
          <ac:chgData name="Toby Donaldson" userId="2e6e5431-bb17-4c41-9985-d39c50d83c73" providerId="ADAL" clId="{0D61E69F-BE4C-465F-B9F9-39BCCE493B2D}" dt="2024-09-20T22:51:13.506" v="1561" actId="21"/>
          <ac:spMkLst>
            <pc:docMk/>
            <pc:sldMk cId="2701333559" sldId="313"/>
            <ac:spMk id="14" creationId="{484AF237-43CE-2456-32A3-E64AD884E707}"/>
          </ac:spMkLst>
        </pc:spChg>
        <pc:spChg chg="mod">
          <ac:chgData name="Toby Donaldson" userId="2e6e5431-bb17-4c41-9985-d39c50d83c73" providerId="ADAL" clId="{0D61E69F-BE4C-465F-B9F9-39BCCE493B2D}" dt="2024-09-20T22:52:59.446" v="1725" actId="20577"/>
          <ac:spMkLst>
            <pc:docMk/>
            <pc:sldMk cId="2701333559" sldId="313"/>
            <ac:spMk id="21" creationId="{0A5485D6-375C-B321-60CA-E800FEB0634D}"/>
          </ac:spMkLst>
        </pc:spChg>
        <pc:cxnChg chg="add mod">
          <ac:chgData name="Toby Donaldson" userId="2e6e5431-bb17-4c41-9985-d39c50d83c73" providerId="ADAL" clId="{0D61E69F-BE4C-465F-B9F9-39BCCE493B2D}" dt="2024-09-20T22:53:18.202" v="1729" actId="14100"/>
          <ac:cxnSpMkLst>
            <pc:docMk/>
            <pc:sldMk cId="2701333559" sldId="313"/>
            <ac:cxnSpMk id="6" creationId="{9AB02499-5732-3DBA-6833-C72AEE728224}"/>
          </ac:cxnSpMkLst>
        </pc:cxnChg>
        <pc:cxnChg chg="mod">
          <ac:chgData name="Toby Donaldson" userId="2e6e5431-bb17-4c41-9985-d39c50d83c73" providerId="ADAL" clId="{0D61E69F-BE4C-465F-B9F9-39BCCE493B2D}" dt="2024-09-20T22:52:29.184" v="1711" actId="20577"/>
          <ac:cxnSpMkLst>
            <pc:docMk/>
            <pc:sldMk cId="2701333559" sldId="313"/>
            <ac:cxnSpMk id="7" creationId="{4C610B4D-D8A4-A573-E862-D14B22A6F869}"/>
          </ac:cxnSpMkLst>
        </pc:cxnChg>
        <pc:cxnChg chg="del mod">
          <ac:chgData name="Toby Donaldson" userId="2e6e5431-bb17-4c41-9985-d39c50d83c73" providerId="ADAL" clId="{0D61E69F-BE4C-465F-B9F9-39BCCE493B2D}" dt="2024-09-20T22:51:13.506" v="1561" actId="21"/>
          <ac:cxnSpMkLst>
            <pc:docMk/>
            <pc:sldMk cId="2701333559" sldId="313"/>
            <ac:cxnSpMk id="16" creationId="{039879DD-0C4B-745C-A283-827D7F743B32}"/>
          </ac:cxnSpMkLst>
        </pc:cxnChg>
        <pc:cxnChg chg="del mod">
          <ac:chgData name="Toby Donaldson" userId="2e6e5431-bb17-4c41-9985-d39c50d83c73" providerId="ADAL" clId="{0D61E69F-BE4C-465F-B9F9-39BCCE493B2D}" dt="2024-09-20T22:51:13.506" v="1561" actId="21"/>
          <ac:cxnSpMkLst>
            <pc:docMk/>
            <pc:sldMk cId="2701333559" sldId="313"/>
            <ac:cxnSpMk id="18" creationId="{7D3AD6E6-71A9-64C9-AD5E-F4D6C8A65E67}"/>
          </ac:cxnSpMkLst>
        </pc:cxnChg>
      </pc:sldChg>
      <pc:sldChg chg="addSp delSp modSp add mod">
        <pc:chgData name="Toby Donaldson" userId="2e6e5431-bb17-4c41-9985-d39c50d83c73" providerId="ADAL" clId="{0D61E69F-BE4C-465F-B9F9-39BCCE493B2D}" dt="2024-09-23T04:13:23.034" v="3953" actId="20577"/>
        <pc:sldMkLst>
          <pc:docMk/>
          <pc:sldMk cId="3461131009" sldId="314"/>
        </pc:sldMkLst>
        <pc:spChg chg="del">
          <ac:chgData name="Toby Donaldson" userId="2e6e5431-bb17-4c41-9985-d39c50d83c73" providerId="ADAL" clId="{0D61E69F-BE4C-465F-B9F9-39BCCE493B2D}" dt="2024-09-23T04:12:57.803" v="3944" actId="21"/>
          <ac:spMkLst>
            <pc:docMk/>
            <pc:sldMk cId="3461131009" sldId="314"/>
            <ac:spMk id="10" creationId="{00418111-740E-B339-2ED1-2BC013B15505}"/>
          </ac:spMkLst>
        </pc:spChg>
        <pc:spChg chg="del">
          <ac:chgData name="Toby Donaldson" userId="2e6e5431-bb17-4c41-9985-d39c50d83c73" providerId="ADAL" clId="{0D61E69F-BE4C-465F-B9F9-39BCCE493B2D}" dt="2024-09-23T04:12:57.803" v="3944" actId="21"/>
          <ac:spMkLst>
            <pc:docMk/>
            <pc:sldMk cId="3461131009" sldId="314"/>
            <ac:spMk id="12" creationId="{FF13A598-8ACD-5118-84FA-A417F606E3BB}"/>
          </ac:spMkLst>
        </pc:spChg>
        <pc:spChg chg="del">
          <ac:chgData name="Toby Donaldson" userId="2e6e5431-bb17-4c41-9985-d39c50d83c73" providerId="ADAL" clId="{0D61E69F-BE4C-465F-B9F9-39BCCE493B2D}" dt="2024-09-23T04:12:57.803" v="3944" actId="21"/>
          <ac:spMkLst>
            <pc:docMk/>
            <pc:sldMk cId="3461131009" sldId="314"/>
            <ac:spMk id="13" creationId="{8D3351F3-A898-609E-5961-F04D85E787E1}"/>
          </ac:spMkLst>
        </pc:spChg>
        <pc:spChg chg="add mod">
          <ac:chgData name="Toby Donaldson" userId="2e6e5431-bb17-4c41-9985-d39c50d83c73" providerId="ADAL" clId="{0D61E69F-BE4C-465F-B9F9-39BCCE493B2D}" dt="2024-09-20T22:56:40.906" v="1884" actId="1076"/>
          <ac:spMkLst>
            <pc:docMk/>
            <pc:sldMk cId="3461131009" sldId="314"/>
            <ac:spMk id="14" creationId="{FB8BAFD8-096F-2092-FBF2-E1B66712EAFF}"/>
          </ac:spMkLst>
        </pc:spChg>
        <pc:spChg chg="add del mod">
          <ac:chgData name="Toby Donaldson" userId="2e6e5431-bb17-4c41-9985-d39c50d83c73" providerId="ADAL" clId="{0D61E69F-BE4C-465F-B9F9-39BCCE493B2D}" dt="2024-09-20T22:56:52.191" v="1887" actId="21"/>
          <ac:spMkLst>
            <pc:docMk/>
            <pc:sldMk cId="3461131009" sldId="314"/>
            <ac:spMk id="15" creationId="{E7444EAE-BDED-4EDA-D9CB-659566500B3F}"/>
          </ac:spMkLst>
        </pc:spChg>
        <pc:spChg chg="add mod">
          <ac:chgData name="Toby Donaldson" userId="2e6e5431-bb17-4c41-9985-d39c50d83c73" providerId="ADAL" clId="{0D61E69F-BE4C-465F-B9F9-39BCCE493B2D}" dt="2024-09-23T04:13:23.034" v="3953" actId="20577"/>
          <ac:spMkLst>
            <pc:docMk/>
            <pc:sldMk cId="3461131009" sldId="314"/>
            <ac:spMk id="19" creationId="{80C9E63F-2987-E93F-0BC8-180D284FF40C}"/>
          </ac:spMkLst>
        </pc:spChg>
        <pc:spChg chg="mod">
          <ac:chgData name="Toby Donaldson" userId="2e6e5431-bb17-4c41-9985-d39c50d83c73" providerId="ADAL" clId="{0D61E69F-BE4C-465F-B9F9-39BCCE493B2D}" dt="2024-09-21T23:29:07.721" v="2675" actId="20577"/>
          <ac:spMkLst>
            <pc:docMk/>
            <pc:sldMk cId="3461131009" sldId="314"/>
            <ac:spMk id="23" creationId="{25BB9E9D-3899-C007-45FF-5A1F7BEF9431}"/>
          </ac:spMkLst>
        </pc:spChg>
        <pc:spChg chg="del">
          <ac:chgData name="Toby Donaldson" userId="2e6e5431-bb17-4c41-9985-d39c50d83c73" providerId="ADAL" clId="{0D61E69F-BE4C-465F-B9F9-39BCCE493B2D}" dt="2024-09-20T22:55:03.514" v="1792" actId="21"/>
          <ac:spMkLst>
            <pc:docMk/>
            <pc:sldMk cId="3461131009" sldId="314"/>
            <ac:spMk id="26" creationId="{EAFC52BC-C892-DEC4-2FEA-BE4894E1757D}"/>
          </ac:spMkLst>
        </pc:spChg>
        <pc:cxnChg chg="add">
          <ac:chgData name="Toby Donaldson" userId="2e6e5431-bb17-4c41-9985-d39c50d83c73" providerId="ADAL" clId="{0D61E69F-BE4C-465F-B9F9-39BCCE493B2D}" dt="2024-09-20T22:55:22.507" v="1795" actId="11529"/>
          <ac:cxnSpMkLst>
            <pc:docMk/>
            <pc:sldMk cId="3461131009" sldId="314"/>
            <ac:cxnSpMk id="7" creationId="{AFB76B1F-AAF2-23A6-CCAD-3B7C87D00F6C}"/>
          </ac:cxnSpMkLst>
        </pc:cxnChg>
        <pc:cxnChg chg="add mod">
          <ac:chgData name="Toby Donaldson" userId="2e6e5431-bb17-4c41-9985-d39c50d83c73" providerId="ADAL" clId="{0D61E69F-BE4C-465F-B9F9-39BCCE493B2D}" dt="2024-09-20T22:55:34.163" v="1798" actId="14100"/>
          <ac:cxnSpMkLst>
            <pc:docMk/>
            <pc:sldMk cId="3461131009" sldId="314"/>
            <ac:cxnSpMk id="9" creationId="{2C919856-A98D-9E0F-14AD-AE6A572EBE21}"/>
          </ac:cxnSpMkLst>
        </pc:cxnChg>
        <pc:cxnChg chg="add">
          <ac:chgData name="Toby Donaldson" userId="2e6e5431-bb17-4c41-9985-d39c50d83c73" providerId="ADAL" clId="{0D61E69F-BE4C-465F-B9F9-39BCCE493B2D}" dt="2024-09-20T22:56:45.428" v="1885" actId="11529"/>
          <ac:cxnSpMkLst>
            <pc:docMk/>
            <pc:sldMk cId="3461131009" sldId="314"/>
            <ac:cxnSpMk id="18" creationId="{207AB3E1-8CE1-E36C-7B1D-402DEAE2623C}"/>
          </ac:cxnSpMkLst>
        </pc:cxnChg>
        <pc:cxnChg chg="del mod">
          <ac:chgData name="Toby Donaldson" userId="2e6e5431-bb17-4c41-9985-d39c50d83c73" providerId="ADAL" clId="{0D61E69F-BE4C-465F-B9F9-39BCCE493B2D}" dt="2024-09-20T22:55:06.724" v="1793" actId="21"/>
          <ac:cxnSpMkLst>
            <pc:docMk/>
            <pc:sldMk cId="3461131009" sldId="314"/>
            <ac:cxnSpMk id="25" creationId="{148AF63C-666C-41E5-D1C4-DFD8128247FD}"/>
          </ac:cxnSpMkLst>
        </pc:cxnChg>
        <pc:cxnChg chg="del mod">
          <ac:chgData name="Toby Donaldson" userId="2e6e5431-bb17-4c41-9985-d39c50d83c73" providerId="ADAL" clId="{0D61E69F-BE4C-465F-B9F9-39BCCE493B2D}" dt="2024-09-20T22:55:03.514" v="1792" actId="21"/>
          <ac:cxnSpMkLst>
            <pc:docMk/>
            <pc:sldMk cId="3461131009" sldId="314"/>
            <ac:cxnSpMk id="28" creationId="{5C65B9B9-D021-D9BC-70E3-7ECD67E4CD7E}"/>
          </ac:cxnSpMkLst>
        </pc:cxnChg>
      </pc:sldChg>
      <pc:sldChg chg="addSp delSp modSp add mod ord">
        <pc:chgData name="Toby Donaldson" userId="2e6e5431-bb17-4c41-9985-d39c50d83c73" providerId="ADAL" clId="{0D61E69F-BE4C-465F-B9F9-39BCCE493B2D}" dt="2024-09-23T04:14:01.785" v="3957" actId="207"/>
        <pc:sldMkLst>
          <pc:docMk/>
          <pc:sldMk cId="2266552019" sldId="315"/>
        </pc:sldMkLst>
        <pc:spChg chg="mod">
          <ac:chgData name="Toby Donaldson" userId="2e6e5431-bb17-4c41-9985-d39c50d83c73" providerId="ADAL" clId="{0D61E69F-BE4C-465F-B9F9-39BCCE493B2D}" dt="2024-09-23T04:14:01.785" v="3957" actId="207"/>
          <ac:spMkLst>
            <pc:docMk/>
            <pc:sldMk cId="2266552019" sldId="315"/>
            <ac:spMk id="2" creationId="{A568B450-0CDE-98B7-C107-2BE38CC4B57F}"/>
          </ac:spMkLst>
        </pc:spChg>
        <pc:spChg chg="mod">
          <ac:chgData name="Toby Donaldson" userId="2e6e5431-bb17-4c41-9985-d39c50d83c73" providerId="ADAL" clId="{0D61E69F-BE4C-465F-B9F9-39BCCE493B2D}" dt="2024-09-23T04:13:42.479" v="3955" actId="114"/>
          <ac:spMkLst>
            <pc:docMk/>
            <pc:sldMk cId="2266552019" sldId="315"/>
            <ac:spMk id="3" creationId="{045F883D-937C-5D1C-7E3B-1C7F97EBBEE3}"/>
          </ac:spMkLst>
        </pc:spChg>
        <pc:spChg chg="add mod">
          <ac:chgData name="Toby Donaldson" userId="2e6e5431-bb17-4c41-9985-d39c50d83c73" providerId="ADAL" clId="{0D61E69F-BE4C-465F-B9F9-39BCCE493B2D}" dt="2024-09-20T22:59:44.466" v="2102" actId="14100"/>
          <ac:spMkLst>
            <pc:docMk/>
            <pc:sldMk cId="2266552019" sldId="315"/>
            <ac:spMk id="6" creationId="{7D47771A-3DC8-5628-6BCB-9E0E08FCB012}"/>
          </ac:spMkLst>
        </pc:spChg>
        <pc:spChg chg="mod">
          <ac:chgData name="Toby Donaldson" userId="2e6e5431-bb17-4c41-9985-d39c50d83c73" providerId="ADAL" clId="{0D61E69F-BE4C-465F-B9F9-39BCCE493B2D}" dt="2024-09-23T04:13:59.084" v="3956" actId="207"/>
          <ac:spMkLst>
            <pc:docMk/>
            <pc:sldMk cId="2266552019" sldId="315"/>
            <ac:spMk id="8" creationId="{40D284A6-37BC-F0E3-3E70-0F2FCEA02C14}"/>
          </ac:spMkLst>
        </pc:spChg>
        <pc:spChg chg="del">
          <ac:chgData name="Toby Donaldson" userId="2e6e5431-bb17-4c41-9985-d39c50d83c73" providerId="ADAL" clId="{0D61E69F-BE4C-465F-B9F9-39BCCE493B2D}" dt="2024-09-23T04:13:33.856" v="3954" actId="21"/>
          <ac:spMkLst>
            <pc:docMk/>
            <pc:sldMk cId="2266552019" sldId="315"/>
            <ac:spMk id="10" creationId="{00418111-740E-B339-2ED1-2BC013B15505}"/>
          </ac:spMkLst>
        </pc:spChg>
        <pc:spChg chg="del">
          <ac:chgData name="Toby Donaldson" userId="2e6e5431-bb17-4c41-9985-d39c50d83c73" providerId="ADAL" clId="{0D61E69F-BE4C-465F-B9F9-39BCCE493B2D}" dt="2024-09-20T22:59:13.436" v="2056" actId="21"/>
          <ac:spMkLst>
            <pc:docMk/>
            <pc:sldMk cId="2266552019" sldId="315"/>
            <ac:spMk id="11" creationId="{30DA05D9-9E6A-F367-A060-83BD870DEB9E}"/>
          </ac:spMkLst>
        </pc:spChg>
        <pc:spChg chg="del">
          <ac:chgData name="Toby Donaldson" userId="2e6e5431-bb17-4c41-9985-d39c50d83c73" providerId="ADAL" clId="{0D61E69F-BE4C-465F-B9F9-39BCCE493B2D}" dt="2024-09-23T04:13:33.856" v="3954" actId="21"/>
          <ac:spMkLst>
            <pc:docMk/>
            <pc:sldMk cId="2266552019" sldId="315"/>
            <ac:spMk id="13" creationId="{8D3351F3-A898-609E-5961-F04D85E787E1}"/>
          </ac:spMkLst>
        </pc:spChg>
        <pc:spChg chg="del">
          <ac:chgData name="Toby Donaldson" userId="2e6e5431-bb17-4c41-9985-d39c50d83c73" providerId="ADAL" clId="{0D61E69F-BE4C-465F-B9F9-39BCCE493B2D}" dt="2024-09-20T22:59:13.436" v="2056" actId="21"/>
          <ac:spMkLst>
            <pc:docMk/>
            <pc:sldMk cId="2266552019" sldId="315"/>
            <ac:spMk id="14" creationId="{484AF237-43CE-2456-32A3-E64AD884E707}"/>
          </ac:spMkLst>
        </pc:spChg>
        <pc:spChg chg="add mod">
          <ac:chgData name="Toby Donaldson" userId="2e6e5431-bb17-4c41-9985-d39c50d83c73" providerId="ADAL" clId="{0D61E69F-BE4C-465F-B9F9-39BCCE493B2D}" dt="2024-09-21T23:29:30.633" v="2676" actId="20577"/>
          <ac:spMkLst>
            <pc:docMk/>
            <pc:sldMk cId="2266552019" sldId="315"/>
            <ac:spMk id="20" creationId="{957F24CA-F978-0CFC-17F5-5544B610E629}"/>
          </ac:spMkLst>
        </pc:spChg>
        <pc:spChg chg="del">
          <ac:chgData name="Toby Donaldson" userId="2e6e5431-bb17-4c41-9985-d39c50d83c73" providerId="ADAL" clId="{0D61E69F-BE4C-465F-B9F9-39BCCE493B2D}" dt="2024-09-23T04:13:33.856" v="3954" actId="21"/>
          <ac:spMkLst>
            <pc:docMk/>
            <pc:sldMk cId="2266552019" sldId="315"/>
            <ac:spMk id="21" creationId="{0A5485D6-375C-B321-60CA-E800FEB0634D}"/>
          </ac:spMkLst>
        </pc:spChg>
        <pc:spChg chg="add mod">
          <ac:chgData name="Toby Donaldson" userId="2e6e5431-bb17-4c41-9985-d39c50d83c73" providerId="ADAL" clId="{0D61E69F-BE4C-465F-B9F9-39BCCE493B2D}" dt="2024-09-20T23:03:01.583" v="2354" actId="1076"/>
          <ac:spMkLst>
            <pc:docMk/>
            <pc:sldMk cId="2266552019" sldId="315"/>
            <ac:spMk id="22" creationId="{2A22C984-7AC8-0C92-F8B0-C9D3D52122D4}"/>
          </ac:spMkLst>
        </pc:spChg>
        <pc:spChg chg="add mod">
          <ac:chgData name="Toby Donaldson" userId="2e6e5431-bb17-4c41-9985-d39c50d83c73" providerId="ADAL" clId="{0D61E69F-BE4C-465F-B9F9-39BCCE493B2D}" dt="2024-09-20T23:03:26.137" v="2410" actId="1076"/>
          <ac:spMkLst>
            <pc:docMk/>
            <pc:sldMk cId="2266552019" sldId="315"/>
            <ac:spMk id="28" creationId="{6F4AF9B6-23B1-2BEF-2182-5C30BED4EB5A}"/>
          </ac:spMkLst>
        </pc:spChg>
        <pc:cxnChg chg="mod">
          <ac:chgData name="Toby Donaldson" userId="2e6e5431-bb17-4c41-9985-d39c50d83c73" providerId="ADAL" clId="{0D61E69F-BE4C-465F-B9F9-39BCCE493B2D}" dt="2024-09-20T23:00:11.180" v="2138" actId="14100"/>
          <ac:cxnSpMkLst>
            <pc:docMk/>
            <pc:sldMk cId="2266552019" sldId="315"/>
            <ac:cxnSpMk id="7" creationId="{4C610B4D-D8A4-A573-E862-D14B22A6F869}"/>
          </ac:cxnSpMkLst>
        </pc:cxnChg>
        <pc:cxnChg chg="add mod">
          <ac:chgData name="Toby Donaldson" userId="2e6e5431-bb17-4c41-9985-d39c50d83c73" providerId="ADAL" clId="{0D61E69F-BE4C-465F-B9F9-39BCCE493B2D}" dt="2024-09-20T23:00:29.601" v="2143" actId="14100"/>
          <ac:cxnSpMkLst>
            <pc:docMk/>
            <pc:sldMk cId="2266552019" sldId="315"/>
            <ac:cxnSpMk id="12" creationId="{7B359601-31A4-0086-5689-EC1C903ACF2F}"/>
          </ac:cxnSpMkLst>
        </pc:cxnChg>
        <pc:cxnChg chg="del mod">
          <ac:chgData name="Toby Donaldson" userId="2e6e5431-bb17-4c41-9985-d39c50d83c73" providerId="ADAL" clId="{0D61E69F-BE4C-465F-B9F9-39BCCE493B2D}" dt="2024-09-20T22:59:13.436" v="2056" actId="21"/>
          <ac:cxnSpMkLst>
            <pc:docMk/>
            <pc:sldMk cId="2266552019" sldId="315"/>
            <ac:cxnSpMk id="16" creationId="{039879DD-0C4B-745C-A283-827D7F743B32}"/>
          </ac:cxnSpMkLst>
        </pc:cxnChg>
        <pc:cxnChg chg="del mod">
          <ac:chgData name="Toby Donaldson" userId="2e6e5431-bb17-4c41-9985-d39c50d83c73" providerId="ADAL" clId="{0D61E69F-BE4C-465F-B9F9-39BCCE493B2D}" dt="2024-09-20T22:59:13.436" v="2056" actId="21"/>
          <ac:cxnSpMkLst>
            <pc:docMk/>
            <pc:sldMk cId="2266552019" sldId="315"/>
            <ac:cxnSpMk id="18" creationId="{7D3AD6E6-71A9-64C9-AD5E-F4D6C8A65E67}"/>
          </ac:cxnSpMkLst>
        </pc:cxnChg>
        <pc:cxnChg chg="add mod">
          <ac:chgData name="Toby Donaldson" userId="2e6e5431-bb17-4c41-9985-d39c50d83c73" providerId="ADAL" clId="{0D61E69F-BE4C-465F-B9F9-39BCCE493B2D}" dt="2024-09-20T23:03:01.583" v="2354" actId="1076"/>
          <ac:cxnSpMkLst>
            <pc:docMk/>
            <pc:sldMk cId="2266552019" sldId="315"/>
            <ac:cxnSpMk id="24" creationId="{82A59D92-6E92-E5C0-32C7-7BFB673D3BCF}"/>
          </ac:cxnSpMkLst>
        </pc:cxnChg>
        <pc:cxnChg chg="add">
          <ac:chgData name="Toby Donaldson" userId="2e6e5431-bb17-4c41-9985-d39c50d83c73" providerId="ADAL" clId="{0D61E69F-BE4C-465F-B9F9-39BCCE493B2D}" dt="2024-09-20T23:02:31.850" v="2353" actId="11529"/>
          <ac:cxnSpMkLst>
            <pc:docMk/>
            <pc:sldMk cId="2266552019" sldId="315"/>
            <ac:cxnSpMk id="26" creationId="{DD61ABCA-F4BE-9877-C666-C6ACC0C677DD}"/>
          </ac:cxnSpMkLst>
        </pc:cxnChg>
        <pc:cxnChg chg="add mod">
          <ac:chgData name="Toby Donaldson" userId="2e6e5431-bb17-4c41-9985-d39c50d83c73" providerId="ADAL" clId="{0D61E69F-BE4C-465F-B9F9-39BCCE493B2D}" dt="2024-09-20T23:03:34.469" v="2412" actId="14100"/>
          <ac:cxnSpMkLst>
            <pc:docMk/>
            <pc:sldMk cId="2266552019" sldId="315"/>
            <ac:cxnSpMk id="30" creationId="{E55F7FC4-825C-7071-1AF1-B10A6DD504DB}"/>
          </ac:cxnSpMkLst>
        </pc:cxnChg>
      </pc:sldChg>
      <pc:sldChg chg="addSp delSp modSp add mod">
        <pc:chgData name="Toby Donaldson" userId="2e6e5431-bb17-4c41-9985-d39c50d83c73" providerId="ADAL" clId="{0D61E69F-BE4C-465F-B9F9-39BCCE493B2D}" dt="2024-09-23T04:14:31.955" v="3958" actId="113"/>
        <pc:sldMkLst>
          <pc:docMk/>
          <pc:sldMk cId="3858326061" sldId="316"/>
        </pc:sldMkLst>
        <pc:spChg chg="mod">
          <ac:chgData name="Toby Donaldson" userId="2e6e5431-bb17-4c41-9985-d39c50d83c73" providerId="ADAL" clId="{0D61E69F-BE4C-465F-B9F9-39BCCE493B2D}" dt="2024-09-23T04:14:31.955" v="3958" actId="113"/>
          <ac:spMkLst>
            <pc:docMk/>
            <pc:sldMk cId="3858326061" sldId="316"/>
            <ac:spMk id="3" creationId="{045F883D-937C-5D1C-7E3B-1C7F97EBBEE3}"/>
          </ac:spMkLst>
        </pc:spChg>
        <pc:spChg chg="add mod">
          <ac:chgData name="Toby Donaldson" userId="2e6e5431-bb17-4c41-9985-d39c50d83c73" providerId="ADAL" clId="{0D61E69F-BE4C-465F-B9F9-39BCCE493B2D}" dt="2024-09-20T23:07:00.293" v="2669" actId="14100"/>
          <ac:spMkLst>
            <pc:docMk/>
            <pc:sldMk cId="3858326061" sldId="316"/>
            <ac:spMk id="14" creationId="{18F4121C-AC77-6AB9-C9E8-B327424B7CDE}"/>
          </ac:spMkLst>
        </pc:spChg>
        <pc:spChg chg="del">
          <ac:chgData name="Toby Donaldson" userId="2e6e5431-bb17-4c41-9985-d39c50d83c73" providerId="ADAL" clId="{0D61E69F-BE4C-465F-B9F9-39BCCE493B2D}" dt="2024-09-20T23:05:55.984" v="2638" actId="21"/>
          <ac:spMkLst>
            <pc:docMk/>
            <pc:sldMk cId="3858326061" sldId="316"/>
            <ac:spMk id="20" creationId="{957F24CA-F978-0CFC-17F5-5544B610E629}"/>
          </ac:spMkLst>
        </pc:spChg>
        <pc:spChg chg="mod">
          <ac:chgData name="Toby Donaldson" userId="2e6e5431-bb17-4c41-9985-d39c50d83c73" providerId="ADAL" clId="{0D61E69F-BE4C-465F-B9F9-39BCCE493B2D}" dt="2024-09-20T23:06:27.577" v="2662" actId="20577"/>
          <ac:spMkLst>
            <pc:docMk/>
            <pc:sldMk cId="3858326061" sldId="316"/>
            <ac:spMk id="21" creationId="{0A5485D6-375C-B321-60CA-E800FEB0634D}"/>
          </ac:spMkLst>
        </pc:spChg>
        <pc:spChg chg="del">
          <ac:chgData name="Toby Donaldson" userId="2e6e5431-bb17-4c41-9985-d39c50d83c73" providerId="ADAL" clId="{0D61E69F-BE4C-465F-B9F9-39BCCE493B2D}" dt="2024-09-20T23:05:55.984" v="2638" actId="21"/>
          <ac:spMkLst>
            <pc:docMk/>
            <pc:sldMk cId="3858326061" sldId="316"/>
            <ac:spMk id="22" creationId="{2A22C984-7AC8-0C92-F8B0-C9D3D52122D4}"/>
          </ac:spMkLst>
        </pc:spChg>
        <pc:spChg chg="del">
          <ac:chgData name="Toby Donaldson" userId="2e6e5431-bb17-4c41-9985-d39c50d83c73" providerId="ADAL" clId="{0D61E69F-BE4C-465F-B9F9-39BCCE493B2D}" dt="2024-09-20T23:05:55.984" v="2638" actId="21"/>
          <ac:spMkLst>
            <pc:docMk/>
            <pc:sldMk cId="3858326061" sldId="316"/>
            <ac:spMk id="28" creationId="{6F4AF9B6-23B1-2BEF-2182-5C30BED4EB5A}"/>
          </ac:spMkLst>
        </pc:spChg>
        <pc:cxnChg chg="mod">
          <ac:chgData name="Toby Donaldson" userId="2e6e5431-bb17-4c41-9985-d39c50d83c73" providerId="ADAL" clId="{0D61E69F-BE4C-465F-B9F9-39BCCE493B2D}" dt="2024-09-20T23:05:37.530" v="2619" actId="20577"/>
          <ac:cxnSpMkLst>
            <pc:docMk/>
            <pc:sldMk cId="3858326061" sldId="316"/>
            <ac:cxnSpMk id="7" creationId="{4C610B4D-D8A4-A573-E862-D14B22A6F869}"/>
          </ac:cxnSpMkLst>
        </pc:cxnChg>
        <pc:cxnChg chg="add">
          <ac:chgData name="Toby Donaldson" userId="2e6e5431-bb17-4c41-9985-d39c50d83c73" providerId="ADAL" clId="{0D61E69F-BE4C-465F-B9F9-39BCCE493B2D}" dt="2024-09-20T23:06:42.434" v="2663" actId="11529"/>
          <ac:cxnSpMkLst>
            <pc:docMk/>
            <pc:sldMk cId="3858326061" sldId="316"/>
            <ac:cxnSpMk id="11" creationId="{C23613C1-1380-A246-C13C-CCC102591B63}"/>
          </ac:cxnSpMkLst>
        </pc:cxnChg>
        <pc:cxnChg chg="del mod">
          <ac:chgData name="Toby Donaldson" userId="2e6e5431-bb17-4c41-9985-d39c50d83c73" providerId="ADAL" clId="{0D61E69F-BE4C-465F-B9F9-39BCCE493B2D}" dt="2024-09-20T23:05:55.984" v="2638" actId="21"/>
          <ac:cxnSpMkLst>
            <pc:docMk/>
            <pc:sldMk cId="3858326061" sldId="316"/>
            <ac:cxnSpMk id="24" creationId="{82A59D92-6E92-E5C0-32C7-7BFB673D3BCF}"/>
          </ac:cxnSpMkLst>
        </pc:cxnChg>
        <pc:cxnChg chg="del mod">
          <ac:chgData name="Toby Donaldson" userId="2e6e5431-bb17-4c41-9985-d39c50d83c73" providerId="ADAL" clId="{0D61E69F-BE4C-465F-B9F9-39BCCE493B2D}" dt="2024-09-20T23:05:55.984" v="2638" actId="21"/>
          <ac:cxnSpMkLst>
            <pc:docMk/>
            <pc:sldMk cId="3858326061" sldId="316"/>
            <ac:cxnSpMk id="26" creationId="{DD61ABCA-F4BE-9877-C666-C6ACC0C677DD}"/>
          </ac:cxnSpMkLst>
        </pc:cxnChg>
        <pc:cxnChg chg="del mod">
          <ac:chgData name="Toby Donaldson" userId="2e6e5431-bb17-4c41-9985-d39c50d83c73" providerId="ADAL" clId="{0D61E69F-BE4C-465F-B9F9-39BCCE493B2D}" dt="2024-09-20T23:05:55.984" v="2638" actId="21"/>
          <ac:cxnSpMkLst>
            <pc:docMk/>
            <pc:sldMk cId="3858326061" sldId="316"/>
            <ac:cxnSpMk id="30" creationId="{E55F7FC4-825C-7071-1AF1-B10A6DD504DB}"/>
          </ac:cxnSpMkLst>
        </pc:cxnChg>
      </pc:sldChg>
      <pc:sldChg chg="modSp mod">
        <pc:chgData name="Toby Donaldson" userId="2e6e5431-bb17-4c41-9985-d39c50d83c73" providerId="ADAL" clId="{0D61E69F-BE4C-465F-B9F9-39BCCE493B2D}" dt="2024-09-23T04:15:31.880" v="4022" actId="1076"/>
        <pc:sldMkLst>
          <pc:docMk/>
          <pc:sldMk cId="3248521206" sldId="317"/>
        </pc:sldMkLst>
        <pc:spChg chg="mod">
          <ac:chgData name="Toby Donaldson" userId="2e6e5431-bb17-4c41-9985-d39c50d83c73" providerId="ADAL" clId="{0D61E69F-BE4C-465F-B9F9-39BCCE493B2D}" dt="2024-09-23T04:15:31.880" v="4022" actId="1076"/>
          <ac:spMkLst>
            <pc:docMk/>
            <pc:sldMk cId="3248521206" sldId="317"/>
            <ac:spMk id="9" creationId="{2946CC19-ECB5-0C67-CA6C-45A07D08376C}"/>
          </ac:spMkLst>
        </pc:spChg>
      </pc:sldChg>
      <pc:sldChg chg="delSp mod">
        <pc:chgData name="Toby Donaldson" userId="2e6e5431-bb17-4c41-9985-d39c50d83c73" providerId="ADAL" clId="{0D61E69F-BE4C-465F-B9F9-39BCCE493B2D}" dt="2024-09-23T04:14:56.920" v="3960" actId="21"/>
        <pc:sldMkLst>
          <pc:docMk/>
          <pc:sldMk cId="249145512" sldId="318"/>
        </pc:sldMkLst>
        <pc:spChg chg="del">
          <ac:chgData name="Toby Donaldson" userId="2e6e5431-bb17-4c41-9985-d39c50d83c73" providerId="ADAL" clId="{0D61E69F-BE4C-465F-B9F9-39BCCE493B2D}" dt="2024-09-23T04:14:56.920" v="3960" actId="21"/>
          <ac:spMkLst>
            <pc:docMk/>
            <pc:sldMk cId="249145512" sldId="318"/>
            <ac:spMk id="8" creationId="{6EF561DF-C3CF-D4F0-936F-2C5CD1424934}"/>
          </ac:spMkLst>
        </pc:spChg>
        <pc:spChg chg="del">
          <ac:chgData name="Toby Donaldson" userId="2e6e5431-bb17-4c41-9985-d39c50d83c73" providerId="ADAL" clId="{0D61E69F-BE4C-465F-B9F9-39BCCE493B2D}" dt="2024-09-23T04:14:56.920" v="3960" actId="21"/>
          <ac:spMkLst>
            <pc:docMk/>
            <pc:sldMk cId="249145512" sldId="318"/>
            <ac:spMk id="9" creationId="{2946CC19-ECB5-0C67-CA6C-45A07D08376C}"/>
          </ac:spMkLst>
        </pc:spChg>
      </pc:sldChg>
      <pc:sldChg chg="addSp mod">
        <pc:chgData name="Toby Donaldson" userId="2e6e5431-bb17-4c41-9985-d39c50d83c73" providerId="ADAL" clId="{0D61E69F-BE4C-465F-B9F9-39BCCE493B2D}" dt="2024-09-21T23:30:38.923" v="2679" actId="11529"/>
        <pc:sldMkLst>
          <pc:docMk/>
          <pc:sldMk cId="4252038421" sldId="319"/>
        </pc:sldMkLst>
        <pc:cxnChg chg="add">
          <ac:chgData name="Toby Donaldson" userId="2e6e5431-bb17-4c41-9985-d39c50d83c73" providerId="ADAL" clId="{0D61E69F-BE4C-465F-B9F9-39BCCE493B2D}" dt="2024-09-21T23:30:38.923" v="2679" actId="11529"/>
          <ac:cxnSpMkLst>
            <pc:docMk/>
            <pc:sldMk cId="4252038421" sldId="319"/>
            <ac:cxnSpMk id="13" creationId="{38DD2A7F-78C1-0D4B-FB02-FE853711252D}"/>
          </ac:cxnSpMkLst>
        </pc:cxnChg>
      </pc:sldChg>
      <pc:sldChg chg="addSp delSp modSp add mod">
        <pc:chgData name="Toby Donaldson" userId="2e6e5431-bb17-4c41-9985-d39c50d83c73" providerId="ADAL" clId="{0D61E69F-BE4C-465F-B9F9-39BCCE493B2D}" dt="2024-09-23T04:16:07.295" v="4024" actId="21"/>
        <pc:sldMkLst>
          <pc:docMk/>
          <pc:sldMk cId="288943026" sldId="320"/>
        </pc:sldMkLst>
        <pc:spChg chg="del">
          <ac:chgData name="Toby Donaldson" userId="2e6e5431-bb17-4c41-9985-d39c50d83c73" providerId="ADAL" clId="{0D61E69F-BE4C-465F-B9F9-39BCCE493B2D}" dt="2024-09-21T23:30:56.213" v="2681" actId="21"/>
          <ac:spMkLst>
            <pc:docMk/>
            <pc:sldMk cId="288943026" sldId="320"/>
            <ac:spMk id="2" creationId="{DE345346-B6E4-646B-4FC5-34E4D72BDD21}"/>
          </ac:spMkLst>
        </pc:spChg>
        <pc:spChg chg="mod">
          <ac:chgData name="Toby Donaldson" userId="2e6e5431-bb17-4c41-9985-d39c50d83c73" providerId="ADAL" clId="{0D61E69F-BE4C-465F-B9F9-39BCCE493B2D}" dt="2024-09-21T23:31:02.594" v="2682" actId="14100"/>
          <ac:spMkLst>
            <pc:docMk/>
            <pc:sldMk cId="288943026" sldId="320"/>
            <ac:spMk id="3" creationId="{EBB9AE55-D8CD-B1C4-1710-22D3267721CA}"/>
          </ac:spMkLst>
        </pc:spChg>
        <pc:spChg chg="del mod">
          <ac:chgData name="Toby Donaldson" userId="2e6e5431-bb17-4c41-9985-d39c50d83c73" providerId="ADAL" clId="{0D61E69F-BE4C-465F-B9F9-39BCCE493B2D}" dt="2024-09-21T23:37:24.724" v="3276" actId="21"/>
          <ac:spMkLst>
            <pc:docMk/>
            <pc:sldMk cId="288943026" sldId="320"/>
            <ac:spMk id="9" creationId="{2946CC19-ECB5-0C67-CA6C-45A07D08376C}"/>
          </ac:spMkLst>
        </pc:spChg>
        <pc:spChg chg="add mod">
          <ac:chgData name="Toby Donaldson" userId="2e6e5431-bb17-4c41-9985-d39c50d83c73" providerId="ADAL" clId="{0D61E69F-BE4C-465F-B9F9-39BCCE493B2D}" dt="2024-09-21T23:31:14.912" v="2685" actId="14100"/>
          <ac:spMkLst>
            <pc:docMk/>
            <pc:sldMk cId="288943026" sldId="320"/>
            <ac:spMk id="10" creationId="{F758CB93-4F46-67C4-89C8-4FD2C1795D33}"/>
          </ac:spMkLst>
        </pc:spChg>
        <pc:spChg chg="del">
          <ac:chgData name="Toby Donaldson" userId="2e6e5431-bb17-4c41-9985-d39c50d83c73" providerId="ADAL" clId="{0D61E69F-BE4C-465F-B9F9-39BCCE493B2D}" dt="2024-09-21T23:30:56.213" v="2681" actId="21"/>
          <ac:spMkLst>
            <pc:docMk/>
            <pc:sldMk cId="288943026" sldId="320"/>
            <ac:spMk id="12" creationId="{E46B76DF-18A0-D9DA-6A8E-5BD4183230D0}"/>
          </ac:spMkLst>
        </pc:spChg>
        <pc:spChg chg="add del mod">
          <ac:chgData name="Toby Donaldson" userId="2e6e5431-bb17-4c41-9985-d39c50d83c73" providerId="ADAL" clId="{0D61E69F-BE4C-465F-B9F9-39BCCE493B2D}" dt="2024-09-23T04:16:07.295" v="4024" actId="21"/>
          <ac:spMkLst>
            <pc:docMk/>
            <pc:sldMk cId="288943026" sldId="320"/>
            <ac:spMk id="14" creationId="{D70565B9-B755-B74F-42CD-81DDDBA4DF1B}"/>
          </ac:spMkLst>
        </pc:spChg>
        <pc:spChg chg="add del mod">
          <ac:chgData name="Toby Donaldson" userId="2e6e5431-bb17-4c41-9985-d39c50d83c73" providerId="ADAL" clId="{0D61E69F-BE4C-465F-B9F9-39BCCE493B2D}" dt="2024-09-23T04:16:07.295" v="4024" actId="21"/>
          <ac:spMkLst>
            <pc:docMk/>
            <pc:sldMk cId="288943026" sldId="320"/>
            <ac:spMk id="15" creationId="{7AB54298-C28B-391D-D727-AB85F8DD8D9A}"/>
          </ac:spMkLst>
        </pc:spChg>
        <pc:spChg chg="add mod">
          <ac:chgData name="Toby Donaldson" userId="2e6e5431-bb17-4c41-9985-d39c50d83c73" providerId="ADAL" clId="{0D61E69F-BE4C-465F-B9F9-39BCCE493B2D}" dt="2024-09-21T23:33:20.607" v="2901" actId="1076"/>
          <ac:spMkLst>
            <pc:docMk/>
            <pc:sldMk cId="288943026" sldId="320"/>
            <ac:spMk id="18" creationId="{2D97BED1-97DD-C3D4-FB79-25BF6B1D70DB}"/>
          </ac:spMkLst>
        </pc:spChg>
        <pc:spChg chg="add del mod">
          <ac:chgData name="Toby Donaldson" userId="2e6e5431-bb17-4c41-9985-d39c50d83c73" providerId="ADAL" clId="{0D61E69F-BE4C-465F-B9F9-39BCCE493B2D}" dt="2024-09-21T23:37:24.724" v="3276" actId="21"/>
          <ac:spMkLst>
            <pc:docMk/>
            <pc:sldMk cId="288943026" sldId="320"/>
            <ac:spMk id="21" creationId="{387D7CA5-93ED-A584-B49D-0C09AA085AE4}"/>
          </ac:spMkLst>
        </pc:spChg>
        <pc:spChg chg="add del mod">
          <ac:chgData name="Toby Donaldson" userId="2e6e5431-bb17-4c41-9985-d39c50d83c73" providerId="ADAL" clId="{0D61E69F-BE4C-465F-B9F9-39BCCE493B2D}" dt="2024-09-21T23:37:24.724" v="3276" actId="21"/>
          <ac:spMkLst>
            <pc:docMk/>
            <pc:sldMk cId="288943026" sldId="320"/>
            <ac:spMk id="24" creationId="{34812B0E-CB9E-DF8D-9EE2-34112FA71D25}"/>
          </ac:spMkLst>
        </pc:spChg>
        <pc:spChg chg="add del mod">
          <ac:chgData name="Toby Donaldson" userId="2e6e5431-bb17-4c41-9985-d39c50d83c73" providerId="ADAL" clId="{0D61E69F-BE4C-465F-B9F9-39BCCE493B2D}" dt="2024-09-21T23:37:24.724" v="3276" actId="21"/>
          <ac:spMkLst>
            <pc:docMk/>
            <pc:sldMk cId="288943026" sldId="320"/>
            <ac:spMk id="27" creationId="{9B04EE82-C785-BDA0-CB9E-42135606DB3D}"/>
          </ac:spMkLst>
        </pc:spChg>
        <pc:spChg chg="add mod">
          <ac:chgData name="Toby Donaldson" userId="2e6e5431-bb17-4c41-9985-d39c50d83c73" providerId="ADAL" clId="{0D61E69F-BE4C-465F-B9F9-39BCCE493B2D}" dt="2024-09-21T23:42:44.402" v="3536"/>
          <ac:spMkLst>
            <pc:docMk/>
            <pc:sldMk cId="288943026" sldId="320"/>
            <ac:spMk id="32" creationId="{1D2F687F-31D9-B18B-320C-F315FC4EBA7A}"/>
          </ac:spMkLst>
        </pc:spChg>
        <pc:cxnChg chg="del mod">
          <ac:chgData name="Toby Donaldson" userId="2e6e5431-bb17-4c41-9985-d39c50d83c73" providerId="ADAL" clId="{0D61E69F-BE4C-465F-B9F9-39BCCE493B2D}" dt="2024-09-21T23:37:24.724" v="3276" actId="21"/>
          <ac:cxnSpMkLst>
            <pc:docMk/>
            <pc:sldMk cId="288943026" sldId="320"/>
            <ac:cxnSpMk id="11" creationId="{D5BC43FB-B1C6-C0C0-A609-3A56E1E808D6}"/>
          </ac:cxnSpMkLst>
        </pc:cxnChg>
        <pc:cxnChg chg="del">
          <ac:chgData name="Toby Donaldson" userId="2e6e5431-bb17-4c41-9985-d39c50d83c73" providerId="ADAL" clId="{0D61E69F-BE4C-465F-B9F9-39BCCE493B2D}" dt="2024-09-21T23:30:56.213" v="2681" actId="21"/>
          <ac:cxnSpMkLst>
            <pc:docMk/>
            <pc:sldMk cId="288943026" sldId="320"/>
            <ac:cxnSpMk id="13" creationId="{38DD2A7F-78C1-0D4B-FB02-FE853711252D}"/>
          </ac:cxnSpMkLst>
        </pc:cxnChg>
        <pc:cxnChg chg="add">
          <ac:chgData name="Toby Donaldson" userId="2e6e5431-bb17-4c41-9985-d39c50d83c73" providerId="ADAL" clId="{0D61E69F-BE4C-465F-B9F9-39BCCE493B2D}" dt="2024-09-21T23:33:25.213" v="2902" actId="11529"/>
          <ac:cxnSpMkLst>
            <pc:docMk/>
            <pc:sldMk cId="288943026" sldId="320"/>
            <ac:cxnSpMk id="20" creationId="{F03E92C3-9A77-01FE-EAB1-28C016AC9B9E}"/>
          </ac:cxnSpMkLst>
        </pc:cxnChg>
        <pc:cxnChg chg="add del">
          <ac:chgData name="Toby Donaldson" userId="2e6e5431-bb17-4c41-9985-d39c50d83c73" providerId="ADAL" clId="{0D61E69F-BE4C-465F-B9F9-39BCCE493B2D}" dt="2024-09-21T23:37:24.724" v="3276" actId="21"/>
          <ac:cxnSpMkLst>
            <pc:docMk/>
            <pc:sldMk cId="288943026" sldId="320"/>
            <ac:cxnSpMk id="23" creationId="{B0397D1A-6D77-FA15-D598-CA478730CCFE}"/>
          </ac:cxnSpMkLst>
        </pc:cxnChg>
        <pc:cxnChg chg="add del">
          <ac:chgData name="Toby Donaldson" userId="2e6e5431-bb17-4c41-9985-d39c50d83c73" providerId="ADAL" clId="{0D61E69F-BE4C-465F-B9F9-39BCCE493B2D}" dt="2024-09-21T23:38:08.376" v="3286" actId="21"/>
          <ac:cxnSpMkLst>
            <pc:docMk/>
            <pc:sldMk cId="288943026" sldId="320"/>
            <ac:cxnSpMk id="26" creationId="{63C3638D-9C67-140E-AD80-010C973E34CA}"/>
          </ac:cxnSpMkLst>
        </pc:cxnChg>
        <pc:cxnChg chg="add del mod">
          <ac:chgData name="Toby Donaldson" userId="2e6e5431-bb17-4c41-9985-d39c50d83c73" providerId="ADAL" clId="{0D61E69F-BE4C-465F-B9F9-39BCCE493B2D}" dt="2024-09-21T23:37:24.724" v="3276" actId="21"/>
          <ac:cxnSpMkLst>
            <pc:docMk/>
            <pc:sldMk cId="288943026" sldId="320"/>
            <ac:cxnSpMk id="29" creationId="{08C52110-E750-D052-F04E-920E8C4CE543}"/>
          </ac:cxnSpMkLst>
        </pc:cxnChg>
        <pc:cxnChg chg="add mod">
          <ac:chgData name="Toby Donaldson" userId="2e6e5431-bb17-4c41-9985-d39c50d83c73" providerId="ADAL" clId="{0D61E69F-BE4C-465F-B9F9-39BCCE493B2D}" dt="2024-09-21T23:42:44.402" v="3536"/>
          <ac:cxnSpMkLst>
            <pc:docMk/>
            <pc:sldMk cId="288943026" sldId="320"/>
            <ac:cxnSpMk id="33" creationId="{C8F2BC29-496A-D5D0-DEFB-F295596166E8}"/>
          </ac:cxnSpMkLst>
        </pc:cxnChg>
      </pc:sldChg>
      <pc:sldChg chg="delSp modSp add mod ord">
        <pc:chgData name="Toby Donaldson" userId="2e6e5431-bb17-4c41-9985-d39c50d83c73" providerId="ADAL" clId="{0D61E69F-BE4C-465F-B9F9-39BCCE493B2D}" dt="2024-09-23T04:15:52.591" v="4023" actId="21"/>
        <pc:sldMkLst>
          <pc:docMk/>
          <pc:sldMk cId="1396177901" sldId="321"/>
        </pc:sldMkLst>
        <pc:spChg chg="del">
          <ac:chgData name="Toby Donaldson" userId="2e6e5431-bb17-4c41-9985-d39c50d83c73" providerId="ADAL" clId="{0D61E69F-BE4C-465F-B9F9-39BCCE493B2D}" dt="2024-09-23T04:15:52.591" v="4023" actId="21"/>
          <ac:spMkLst>
            <pc:docMk/>
            <pc:sldMk cId="1396177901" sldId="321"/>
            <ac:spMk id="10" creationId="{F758CB93-4F46-67C4-89C8-4FD2C1795D33}"/>
          </ac:spMkLst>
        </pc:spChg>
        <pc:spChg chg="del">
          <ac:chgData name="Toby Donaldson" userId="2e6e5431-bb17-4c41-9985-d39c50d83c73" providerId="ADAL" clId="{0D61E69F-BE4C-465F-B9F9-39BCCE493B2D}" dt="2024-09-23T04:15:52.591" v="4023" actId="21"/>
          <ac:spMkLst>
            <pc:docMk/>
            <pc:sldMk cId="1396177901" sldId="321"/>
            <ac:spMk id="14" creationId="{D70565B9-B755-B74F-42CD-81DDDBA4DF1B}"/>
          </ac:spMkLst>
        </pc:spChg>
        <pc:spChg chg="del">
          <ac:chgData name="Toby Donaldson" userId="2e6e5431-bb17-4c41-9985-d39c50d83c73" providerId="ADAL" clId="{0D61E69F-BE4C-465F-B9F9-39BCCE493B2D}" dt="2024-09-23T04:15:52.591" v="4023" actId="21"/>
          <ac:spMkLst>
            <pc:docMk/>
            <pc:sldMk cId="1396177901" sldId="321"/>
            <ac:spMk id="15" creationId="{7AB54298-C28B-391D-D727-AB85F8DD8D9A}"/>
          </ac:spMkLst>
        </pc:spChg>
        <pc:spChg chg="del">
          <ac:chgData name="Toby Donaldson" userId="2e6e5431-bb17-4c41-9985-d39c50d83c73" providerId="ADAL" clId="{0D61E69F-BE4C-465F-B9F9-39BCCE493B2D}" dt="2024-09-21T23:37:57.382" v="3282" actId="21"/>
          <ac:spMkLst>
            <pc:docMk/>
            <pc:sldMk cId="1396177901" sldId="321"/>
            <ac:spMk id="18" creationId="{2D97BED1-97DD-C3D4-FB79-25BF6B1D70DB}"/>
          </ac:spMkLst>
        </pc:spChg>
        <pc:spChg chg="del">
          <ac:chgData name="Toby Donaldson" userId="2e6e5431-bb17-4c41-9985-d39c50d83c73" providerId="ADAL" clId="{0D61E69F-BE4C-465F-B9F9-39BCCE493B2D}" dt="2024-09-21T23:37:57.382" v="3282" actId="21"/>
          <ac:spMkLst>
            <pc:docMk/>
            <pc:sldMk cId="1396177901" sldId="321"/>
            <ac:spMk id="21" creationId="{387D7CA5-93ED-A584-B49D-0C09AA085AE4}"/>
          </ac:spMkLst>
        </pc:spChg>
        <pc:spChg chg="del">
          <ac:chgData name="Toby Donaldson" userId="2e6e5431-bb17-4c41-9985-d39c50d83c73" providerId="ADAL" clId="{0D61E69F-BE4C-465F-B9F9-39BCCE493B2D}" dt="2024-09-21T23:37:57.382" v="3282" actId="21"/>
          <ac:spMkLst>
            <pc:docMk/>
            <pc:sldMk cId="1396177901" sldId="321"/>
            <ac:spMk id="24" creationId="{34812B0E-CB9E-DF8D-9EE2-34112FA71D25}"/>
          </ac:spMkLst>
        </pc:spChg>
        <pc:spChg chg="del">
          <ac:chgData name="Toby Donaldson" userId="2e6e5431-bb17-4c41-9985-d39c50d83c73" providerId="ADAL" clId="{0D61E69F-BE4C-465F-B9F9-39BCCE493B2D}" dt="2024-09-21T23:37:57.382" v="3282" actId="21"/>
          <ac:spMkLst>
            <pc:docMk/>
            <pc:sldMk cId="1396177901" sldId="321"/>
            <ac:spMk id="27" creationId="{9B04EE82-C785-BDA0-CB9E-42135606DB3D}"/>
          </ac:spMkLst>
        </pc:spChg>
        <pc:cxnChg chg="del">
          <ac:chgData name="Toby Donaldson" userId="2e6e5431-bb17-4c41-9985-d39c50d83c73" providerId="ADAL" clId="{0D61E69F-BE4C-465F-B9F9-39BCCE493B2D}" dt="2024-09-21T23:37:57.382" v="3282" actId="21"/>
          <ac:cxnSpMkLst>
            <pc:docMk/>
            <pc:sldMk cId="1396177901" sldId="321"/>
            <ac:cxnSpMk id="20" creationId="{F03E92C3-9A77-01FE-EAB1-28C016AC9B9E}"/>
          </ac:cxnSpMkLst>
        </pc:cxnChg>
        <pc:cxnChg chg="del">
          <ac:chgData name="Toby Donaldson" userId="2e6e5431-bb17-4c41-9985-d39c50d83c73" providerId="ADAL" clId="{0D61E69F-BE4C-465F-B9F9-39BCCE493B2D}" dt="2024-09-21T23:37:57.382" v="3282" actId="21"/>
          <ac:cxnSpMkLst>
            <pc:docMk/>
            <pc:sldMk cId="1396177901" sldId="321"/>
            <ac:cxnSpMk id="23" creationId="{B0397D1A-6D77-FA15-D598-CA478730CCFE}"/>
          </ac:cxnSpMkLst>
        </pc:cxnChg>
        <pc:cxnChg chg="del">
          <ac:chgData name="Toby Donaldson" userId="2e6e5431-bb17-4c41-9985-d39c50d83c73" providerId="ADAL" clId="{0D61E69F-BE4C-465F-B9F9-39BCCE493B2D}" dt="2024-09-21T23:37:57.382" v="3282" actId="21"/>
          <ac:cxnSpMkLst>
            <pc:docMk/>
            <pc:sldMk cId="1396177901" sldId="321"/>
            <ac:cxnSpMk id="26" creationId="{63C3638D-9C67-140E-AD80-010C973E34CA}"/>
          </ac:cxnSpMkLst>
        </pc:cxnChg>
        <pc:cxnChg chg="del mod">
          <ac:chgData name="Toby Donaldson" userId="2e6e5431-bb17-4c41-9985-d39c50d83c73" providerId="ADAL" clId="{0D61E69F-BE4C-465F-B9F9-39BCCE493B2D}" dt="2024-09-21T23:38:05.037" v="3285" actId="21"/>
          <ac:cxnSpMkLst>
            <pc:docMk/>
            <pc:sldMk cId="1396177901" sldId="321"/>
            <ac:cxnSpMk id="29" creationId="{08C52110-E750-D052-F04E-920E8C4CE543}"/>
          </ac:cxnSpMkLst>
        </pc:cxnChg>
      </pc:sldChg>
      <pc:sldChg chg="addSp delSp modSp add mod ord">
        <pc:chgData name="Toby Donaldson" userId="2e6e5431-bb17-4c41-9985-d39c50d83c73" providerId="ADAL" clId="{0D61E69F-BE4C-465F-B9F9-39BCCE493B2D}" dt="2024-09-23T04:16:13.037" v="4025" actId="21"/>
        <pc:sldMkLst>
          <pc:docMk/>
          <pc:sldMk cId="1990104137" sldId="322"/>
        </pc:sldMkLst>
        <pc:spChg chg="add mod">
          <ac:chgData name="Toby Donaldson" userId="2e6e5431-bb17-4c41-9985-d39c50d83c73" providerId="ADAL" clId="{0D61E69F-BE4C-465F-B9F9-39BCCE493B2D}" dt="2024-09-21T23:42:50.331" v="3537"/>
          <ac:spMkLst>
            <pc:docMk/>
            <pc:sldMk cId="1990104137" sldId="322"/>
            <ac:spMk id="2" creationId="{E2A4C64E-D70F-7ACD-1C89-0A9E100141C0}"/>
          </ac:spMkLst>
        </pc:spChg>
        <pc:spChg chg="del">
          <ac:chgData name="Toby Donaldson" userId="2e6e5431-bb17-4c41-9985-d39c50d83c73" providerId="ADAL" clId="{0D61E69F-BE4C-465F-B9F9-39BCCE493B2D}" dt="2024-09-21T23:37:35.688" v="3278" actId="21"/>
          <ac:spMkLst>
            <pc:docMk/>
            <pc:sldMk cId="1990104137" sldId="322"/>
            <ac:spMk id="9" creationId="{2946CC19-ECB5-0C67-CA6C-45A07D08376C}"/>
          </ac:spMkLst>
        </pc:spChg>
        <pc:spChg chg="del">
          <ac:chgData name="Toby Donaldson" userId="2e6e5431-bb17-4c41-9985-d39c50d83c73" providerId="ADAL" clId="{0D61E69F-BE4C-465F-B9F9-39BCCE493B2D}" dt="2024-09-23T04:16:13.037" v="4025" actId="21"/>
          <ac:spMkLst>
            <pc:docMk/>
            <pc:sldMk cId="1990104137" sldId="322"/>
            <ac:spMk id="15" creationId="{7AB54298-C28B-391D-D727-AB85F8DD8D9A}"/>
          </ac:spMkLst>
        </pc:spChg>
        <pc:spChg chg="del">
          <ac:chgData name="Toby Donaldson" userId="2e6e5431-bb17-4c41-9985-d39c50d83c73" providerId="ADAL" clId="{0D61E69F-BE4C-465F-B9F9-39BCCE493B2D}" dt="2024-09-21T23:37:35.688" v="3278" actId="21"/>
          <ac:spMkLst>
            <pc:docMk/>
            <pc:sldMk cId="1990104137" sldId="322"/>
            <ac:spMk id="24" creationId="{34812B0E-CB9E-DF8D-9EE2-34112FA71D25}"/>
          </ac:spMkLst>
        </pc:spChg>
        <pc:spChg chg="del">
          <ac:chgData name="Toby Donaldson" userId="2e6e5431-bb17-4c41-9985-d39c50d83c73" providerId="ADAL" clId="{0D61E69F-BE4C-465F-B9F9-39BCCE493B2D}" dt="2024-09-21T23:37:35.688" v="3278" actId="21"/>
          <ac:spMkLst>
            <pc:docMk/>
            <pc:sldMk cId="1990104137" sldId="322"/>
            <ac:spMk id="27" creationId="{9B04EE82-C785-BDA0-CB9E-42135606DB3D}"/>
          </ac:spMkLst>
        </pc:spChg>
        <pc:cxnChg chg="del mod">
          <ac:chgData name="Toby Donaldson" userId="2e6e5431-bb17-4c41-9985-d39c50d83c73" providerId="ADAL" clId="{0D61E69F-BE4C-465F-B9F9-39BCCE493B2D}" dt="2024-09-21T23:37:35.688" v="3278" actId="21"/>
          <ac:cxnSpMkLst>
            <pc:docMk/>
            <pc:sldMk cId="1990104137" sldId="322"/>
            <ac:cxnSpMk id="11" creationId="{D5BC43FB-B1C6-C0C0-A609-3A56E1E808D6}"/>
          </ac:cxnSpMkLst>
        </pc:cxnChg>
        <pc:cxnChg chg="add mod">
          <ac:chgData name="Toby Donaldson" userId="2e6e5431-bb17-4c41-9985-d39c50d83c73" providerId="ADAL" clId="{0D61E69F-BE4C-465F-B9F9-39BCCE493B2D}" dt="2024-09-21T23:42:50.331" v="3537"/>
          <ac:cxnSpMkLst>
            <pc:docMk/>
            <pc:sldMk cId="1990104137" sldId="322"/>
            <ac:cxnSpMk id="12" creationId="{FA18E0AC-94E6-C1D1-B487-F737DA3D865E}"/>
          </ac:cxnSpMkLst>
        </pc:cxnChg>
        <pc:cxnChg chg="del">
          <ac:chgData name="Toby Donaldson" userId="2e6e5431-bb17-4c41-9985-d39c50d83c73" providerId="ADAL" clId="{0D61E69F-BE4C-465F-B9F9-39BCCE493B2D}" dt="2024-09-21T23:37:35.688" v="3278" actId="21"/>
          <ac:cxnSpMkLst>
            <pc:docMk/>
            <pc:sldMk cId="1990104137" sldId="322"/>
            <ac:cxnSpMk id="26" creationId="{63C3638D-9C67-140E-AD80-010C973E34CA}"/>
          </ac:cxnSpMkLst>
        </pc:cxnChg>
        <pc:cxnChg chg="del mod">
          <ac:chgData name="Toby Donaldson" userId="2e6e5431-bb17-4c41-9985-d39c50d83c73" providerId="ADAL" clId="{0D61E69F-BE4C-465F-B9F9-39BCCE493B2D}" dt="2024-09-21T23:37:35.688" v="3278" actId="21"/>
          <ac:cxnSpMkLst>
            <pc:docMk/>
            <pc:sldMk cId="1990104137" sldId="322"/>
            <ac:cxnSpMk id="29" creationId="{08C52110-E750-D052-F04E-920E8C4CE543}"/>
          </ac:cxnSpMkLst>
        </pc:cxnChg>
      </pc:sldChg>
      <pc:sldChg chg="addSp delSp modSp add mod ord">
        <pc:chgData name="Toby Donaldson" userId="2e6e5431-bb17-4c41-9985-d39c50d83c73" providerId="ADAL" clId="{0D61E69F-BE4C-465F-B9F9-39BCCE493B2D}" dt="2024-09-23T04:17:53.186" v="4125" actId="20577"/>
        <pc:sldMkLst>
          <pc:docMk/>
          <pc:sldMk cId="2358446259" sldId="323"/>
        </pc:sldMkLst>
        <pc:spChg chg="mod">
          <ac:chgData name="Toby Donaldson" userId="2e6e5431-bb17-4c41-9985-d39c50d83c73" providerId="ADAL" clId="{0D61E69F-BE4C-465F-B9F9-39BCCE493B2D}" dt="2024-09-21T23:41:02.921" v="3524" actId="14100"/>
          <ac:spMkLst>
            <pc:docMk/>
            <pc:sldMk cId="2358446259" sldId="323"/>
            <ac:spMk id="3" creationId="{EBB9AE55-D8CD-B1C4-1710-22D3267721CA}"/>
          </ac:spMkLst>
        </pc:spChg>
        <pc:spChg chg="mod">
          <ac:chgData name="Toby Donaldson" userId="2e6e5431-bb17-4c41-9985-d39c50d83c73" providerId="ADAL" clId="{0D61E69F-BE4C-465F-B9F9-39BCCE493B2D}" dt="2024-09-23T04:17:53.186" v="4125" actId="20577"/>
          <ac:spMkLst>
            <pc:docMk/>
            <pc:sldMk cId="2358446259" sldId="323"/>
            <ac:spMk id="9" creationId="{2946CC19-ECB5-0C67-CA6C-45A07D08376C}"/>
          </ac:spMkLst>
        </pc:spChg>
        <pc:spChg chg="del">
          <ac:chgData name="Toby Donaldson" userId="2e6e5431-bb17-4c41-9985-d39c50d83c73" providerId="ADAL" clId="{0D61E69F-BE4C-465F-B9F9-39BCCE493B2D}" dt="2024-09-21T23:38:54.627" v="3290" actId="21"/>
          <ac:spMkLst>
            <pc:docMk/>
            <pc:sldMk cId="2358446259" sldId="323"/>
            <ac:spMk id="10" creationId="{F758CB93-4F46-67C4-89C8-4FD2C1795D33}"/>
          </ac:spMkLst>
        </pc:spChg>
        <pc:spChg chg="del">
          <ac:chgData name="Toby Donaldson" userId="2e6e5431-bb17-4c41-9985-d39c50d83c73" providerId="ADAL" clId="{0D61E69F-BE4C-465F-B9F9-39BCCE493B2D}" dt="2024-09-21T23:38:54.627" v="3290" actId="21"/>
          <ac:spMkLst>
            <pc:docMk/>
            <pc:sldMk cId="2358446259" sldId="323"/>
            <ac:spMk id="14" creationId="{D70565B9-B755-B74F-42CD-81DDDBA4DF1B}"/>
          </ac:spMkLst>
        </pc:spChg>
        <pc:spChg chg="del">
          <ac:chgData name="Toby Donaldson" userId="2e6e5431-bb17-4c41-9985-d39c50d83c73" providerId="ADAL" clId="{0D61E69F-BE4C-465F-B9F9-39BCCE493B2D}" dt="2024-09-21T23:38:54.627" v="3290" actId="21"/>
          <ac:spMkLst>
            <pc:docMk/>
            <pc:sldMk cId="2358446259" sldId="323"/>
            <ac:spMk id="15" creationId="{7AB54298-C28B-391D-D727-AB85F8DD8D9A}"/>
          </ac:spMkLst>
        </pc:spChg>
        <pc:spChg chg="add mod">
          <ac:chgData name="Toby Donaldson" userId="2e6e5431-bb17-4c41-9985-d39c50d83c73" providerId="ADAL" clId="{0D61E69F-BE4C-465F-B9F9-39BCCE493B2D}" dt="2024-09-21T23:40:50.533" v="3523" actId="20577"/>
          <ac:spMkLst>
            <pc:docMk/>
            <pc:sldMk cId="2358446259" sldId="323"/>
            <ac:spMk id="17" creationId="{45F8DC22-C403-199D-D397-D56770794310}"/>
          </ac:spMkLst>
        </pc:spChg>
        <pc:spChg chg="del">
          <ac:chgData name="Toby Donaldson" userId="2e6e5431-bb17-4c41-9985-d39c50d83c73" providerId="ADAL" clId="{0D61E69F-BE4C-465F-B9F9-39BCCE493B2D}" dt="2024-09-21T23:38:44.574" v="3289" actId="21"/>
          <ac:spMkLst>
            <pc:docMk/>
            <pc:sldMk cId="2358446259" sldId="323"/>
            <ac:spMk id="18" creationId="{2D97BED1-97DD-C3D4-FB79-25BF6B1D70DB}"/>
          </ac:spMkLst>
        </pc:spChg>
        <pc:spChg chg="del">
          <ac:chgData name="Toby Donaldson" userId="2e6e5431-bb17-4c41-9985-d39c50d83c73" providerId="ADAL" clId="{0D61E69F-BE4C-465F-B9F9-39BCCE493B2D}" dt="2024-09-21T23:38:44.574" v="3289" actId="21"/>
          <ac:spMkLst>
            <pc:docMk/>
            <pc:sldMk cId="2358446259" sldId="323"/>
            <ac:spMk id="21" creationId="{387D7CA5-93ED-A584-B49D-0C09AA085AE4}"/>
          </ac:spMkLst>
        </pc:spChg>
        <pc:spChg chg="del">
          <ac:chgData name="Toby Donaldson" userId="2e6e5431-bb17-4c41-9985-d39c50d83c73" providerId="ADAL" clId="{0D61E69F-BE4C-465F-B9F9-39BCCE493B2D}" dt="2024-09-21T23:38:39.320" v="3288" actId="21"/>
          <ac:spMkLst>
            <pc:docMk/>
            <pc:sldMk cId="2358446259" sldId="323"/>
            <ac:spMk id="24" creationId="{34812B0E-CB9E-DF8D-9EE2-34112FA71D25}"/>
          </ac:spMkLst>
        </pc:spChg>
        <pc:spChg chg="add mod">
          <ac:chgData name="Toby Donaldson" userId="2e6e5431-bb17-4c41-9985-d39c50d83c73" providerId="ADAL" clId="{0D61E69F-BE4C-465F-B9F9-39BCCE493B2D}" dt="2024-09-21T23:41:52.470" v="3535" actId="208"/>
          <ac:spMkLst>
            <pc:docMk/>
            <pc:sldMk cId="2358446259" sldId="323"/>
            <ac:spMk id="25" creationId="{4849A1DA-FE81-AF69-859F-D48291843328}"/>
          </ac:spMkLst>
        </pc:spChg>
        <pc:spChg chg="del">
          <ac:chgData name="Toby Donaldson" userId="2e6e5431-bb17-4c41-9985-d39c50d83c73" providerId="ADAL" clId="{0D61E69F-BE4C-465F-B9F9-39BCCE493B2D}" dt="2024-09-21T23:38:39.320" v="3288" actId="21"/>
          <ac:spMkLst>
            <pc:docMk/>
            <pc:sldMk cId="2358446259" sldId="323"/>
            <ac:spMk id="27" creationId="{9B04EE82-C785-BDA0-CB9E-42135606DB3D}"/>
          </ac:spMkLst>
        </pc:spChg>
        <pc:cxnChg chg="mod">
          <ac:chgData name="Toby Donaldson" userId="2e6e5431-bb17-4c41-9985-d39c50d83c73" providerId="ADAL" clId="{0D61E69F-BE4C-465F-B9F9-39BCCE493B2D}" dt="2024-09-23T04:17:52.801" v="4121" actId="20577"/>
          <ac:cxnSpMkLst>
            <pc:docMk/>
            <pc:sldMk cId="2358446259" sldId="323"/>
            <ac:cxnSpMk id="11" creationId="{D5BC43FB-B1C6-C0C0-A609-3A56E1E808D6}"/>
          </ac:cxnSpMkLst>
        </pc:cxnChg>
        <pc:cxnChg chg="del">
          <ac:chgData name="Toby Donaldson" userId="2e6e5431-bb17-4c41-9985-d39c50d83c73" providerId="ADAL" clId="{0D61E69F-BE4C-465F-B9F9-39BCCE493B2D}" dt="2024-09-21T23:38:44.574" v="3289" actId="21"/>
          <ac:cxnSpMkLst>
            <pc:docMk/>
            <pc:sldMk cId="2358446259" sldId="323"/>
            <ac:cxnSpMk id="20" creationId="{F03E92C3-9A77-01FE-EAB1-28C016AC9B9E}"/>
          </ac:cxnSpMkLst>
        </pc:cxnChg>
        <pc:cxnChg chg="add">
          <ac:chgData name="Toby Donaldson" userId="2e6e5431-bb17-4c41-9985-d39c50d83c73" providerId="ADAL" clId="{0D61E69F-BE4C-465F-B9F9-39BCCE493B2D}" dt="2024-09-21T23:40:43.648" v="3522" actId="11529"/>
          <ac:cxnSpMkLst>
            <pc:docMk/>
            <pc:sldMk cId="2358446259" sldId="323"/>
            <ac:cxnSpMk id="22" creationId="{D96C3EA9-8FD6-0550-A4C7-3AE00EB1E161}"/>
          </ac:cxnSpMkLst>
        </pc:cxnChg>
        <pc:cxnChg chg="del">
          <ac:chgData name="Toby Donaldson" userId="2e6e5431-bb17-4c41-9985-d39c50d83c73" providerId="ADAL" clId="{0D61E69F-BE4C-465F-B9F9-39BCCE493B2D}" dt="2024-09-21T23:38:44.574" v="3289" actId="21"/>
          <ac:cxnSpMkLst>
            <pc:docMk/>
            <pc:sldMk cId="2358446259" sldId="323"/>
            <ac:cxnSpMk id="23" creationId="{B0397D1A-6D77-FA15-D598-CA478730CCFE}"/>
          </ac:cxnSpMkLst>
        </pc:cxnChg>
        <pc:cxnChg chg="del">
          <ac:chgData name="Toby Donaldson" userId="2e6e5431-bb17-4c41-9985-d39c50d83c73" providerId="ADAL" clId="{0D61E69F-BE4C-465F-B9F9-39BCCE493B2D}" dt="2024-09-21T23:38:44.574" v="3289" actId="21"/>
          <ac:cxnSpMkLst>
            <pc:docMk/>
            <pc:sldMk cId="2358446259" sldId="323"/>
            <ac:cxnSpMk id="26" creationId="{63C3638D-9C67-140E-AD80-010C973E34CA}"/>
          </ac:cxnSpMkLst>
        </pc:cxnChg>
        <pc:cxnChg chg="del mod">
          <ac:chgData name="Toby Donaldson" userId="2e6e5431-bb17-4c41-9985-d39c50d83c73" providerId="ADAL" clId="{0D61E69F-BE4C-465F-B9F9-39BCCE493B2D}" dt="2024-09-21T23:38:39.320" v="3288" actId="21"/>
          <ac:cxnSpMkLst>
            <pc:docMk/>
            <pc:sldMk cId="2358446259" sldId="323"/>
            <ac:cxnSpMk id="29" creationId="{08C52110-E750-D052-F04E-920E8C4CE543}"/>
          </ac:cxnSpMkLst>
        </pc:cxnChg>
      </pc:sldChg>
      <pc:sldChg chg="add ord">
        <pc:chgData name="Toby Donaldson" userId="2e6e5431-bb17-4c41-9985-d39c50d83c73" providerId="ADAL" clId="{0D61E69F-BE4C-465F-B9F9-39BCCE493B2D}" dt="2024-09-21T23:42:57.100" v="3539"/>
        <pc:sldMkLst>
          <pc:docMk/>
          <pc:sldMk cId="1092517109" sldId="324"/>
        </pc:sldMkLst>
      </pc:sldChg>
      <pc:sldChg chg="addSp delSp modSp new mod">
        <pc:chgData name="Toby Donaldson" userId="2e6e5431-bb17-4c41-9985-d39c50d83c73" providerId="ADAL" clId="{0D61E69F-BE4C-465F-B9F9-39BCCE493B2D}" dt="2024-09-21T23:52:05.272" v="3742" actId="20577"/>
        <pc:sldMkLst>
          <pc:docMk/>
          <pc:sldMk cId="2215848448" sldId="325"/>
        </pc:sldMkLst>
        <pc:spChg chg="del">
          <ac:chgData name="Toby Donaldson" userId="2e6e5431-bb17-4c41-9985-d39c50d83c73" providerId="ADAL" clId="{0D61E69F-BE4C-465F-B9F9-39BCCE493B2D}" dt="2024-09-21T23:43:19.023" v="3541" actId="21"/>
          <ac:spMkLst>
            <pc:docMk/>
            <pc:sldMk cId="2215848448" sldId="325"/>
            <ac:spMk id="2" creationId="{FD72F324-27DE-0214-23B6-DA6710C87831}"/>
          </ac:spMkLst>
        </pc:spChg>
        <pc:spChg chg="del">
          <ac:chgData name="Toby Donaldson" userId="2e6e5431-bb17-4c41-9985-d39c50d83c73" providerId="ADAL" clId="{0D61E69F-BE4C-465F-B9F9-39BCCE493B2D}" dt="2024-09-21T23:43:19.023" v="3541" actId="21"/>
          <ac:spMkLst>
            <pc:docMk/>
            <pc:sldMk cId="2215848448" sldId="325"/>
            <ac:spMk id="3" creationId="{751EF952-4842-08B7-C5A9-FCD5204B5C00}"/>
          </ac:spMkLst>
        </pc:spChg>
        <pc:spChg chg="add del mod">
          <ac:chgData name="Toby Donaldson" userId="2e6e5431-bb17-4c41-9985-d39c50d83c73" providerId="ADAL" clId="{0D61E69F-BE4C-465F-B9F9-39BCCE493B2D}" dt="2024-09-21T23:51:33.293" v="3690" actId="21"/>
          <ac:spMkLst>
            <pc:docMk/>
            <pc:sldMk cId="2215848448" sldId="325"/>
            <ac:spMk id="5" creationId="{E945C265-FBDE-3F02-F0F5-F3B402C4AAD5}"/>
          </ac:spMkLst>
        </pc:spChg>
        <pc:spChg chg="add mod">
          <ac:chgData name="Toby Donaldson" userId="2e6e5431-bb17-4c41-9985-d39c50d83c73" providerId="ADAL" clId="{0D61E69F-BE4C-465F-B9F9-39BCCE493B2D}" dt="2024-09-21T23:50:56.446" v="3682" actId="164"/>
          <ac:spMkLst>
            <pc:docMk/>
            <pc:sldMk cId="2215848448" sldId="325"/>
            <ac:spMk id="6" creationId="{3A7242D0-BEB4-E6E6-466F-535FA4C36195}"/>
          </ac:spMkLst>
        </pc:spChg>
        <pc:spChg chg="add mod">
          <ac:chgData name="Toby Donaldson" userId="2e6e5431-bb17-4c41-9985-d39c50d83c73" providerId="ADAL" clId="{0D61E69F-BE4C-465F-B9F9-39BCCE493B2D}" dt="2024-09-21T23:50:56.446" v="3682" actId="164"/>
          <ac:spMkLst>
            <pc:docMk/>
            <pc:sldMk cId="2215848448" sldId="325"/>
            <ac:spMk id="7" creationId="{9D737CEA-E099-70B4-2196-E52108F344AD}"/>
          </ac:spMkLst>
        </pc:spChg>
        <pc:spChg chg="add mod">
          <ac:chgData name="Toby Donaldson" userId="2e6e5431-bb17-4c41-9985-d39c50d83c73" providerId="ADAL" clId="{0D61E69F-BE4C-465F-B9F9-39BCCE493B2D}" dt="2024-09-21T23:50:56.446" v="3682" actId="164"/>
          <ac:spMkLst>
            <pc:docMk/>
            <pc:sldMk cId="2215848448" sldId="325"/>
            <ac:spMk id="8" creationId="{F1885C77-CD61-C764-1F73-B9DC5E03FB6C}"/>
          </ac:spMkLst>
        </pc:spChg>
        <pc:spChg chg="add mod">
          <ac:chgData name="Toby Donaldson" userId="2e6e5431-bb17-4c41-9985-d39c50d83c73" providerId="ADAL" clId="{0D61E69F-BE4C-465F-B9F9-39BCCE493B2D}" dt="2024-09-21T23:50:50.777" v="3681" actId="164"/>
          <ac:spMkLst>
            <pc:docMk/>
            <pc:sldMk cId="2215848448" sldId="325"/>
            <ac:spMk id="9" creationId="{8B1E2428-FC26-9D41-24DC-AD82336B8A8C}"/>
          </ac:spMkLst>
        </pc:spChg>
        <pc:spChg chg="add mod">
          <ac:chgData name="Toby Donaldson" userId="2e6e5431-bb17-4c41-9985-d39c50d83c73" providerId="ADAL" clId="{0D61E69F-BE4C-465F-B9F9-39BCCE493B2D}" dt="2024-09-21T23:50:50.777" v="3681" actId="164"/>
          <ac:spMkLst>
            <pc:docMk/>
            <pc:sldMk cId="2215848448" sldId="325"/>
            <ac:spMk id="10" creationId="{A5F0B4DD-CB65-A510-3121-A989C19CE432}"/>
          </ac:spMkLst>
        </pc:spChg>
        <pc:spChg chg="add mod topLvl">
          <ac:chgData name="Toby Donaldson" userId="2e6e5431-bb17-4c41-9985-d39c50d83c73" providerId="ADAL" clId="{0D61E69F-BE4C-465F-B9F9-39BCCE493B2D}" dt="2024-09-21T23:51:22.223" v="3689" actId="164"/>
          <ac:spMkLst>
            <pc:docMk/>
            <pc:sldMk cId="2215848448" sldId="325"/>
            <ac:spMk id="11" creationId="{B67262E2-7FE0-F1A7-E27C-339137F07749}"/>
          </ac:spMkLst>
        </pc:spChg>
        <pc:spChg chg="add mod topLvl">
          <ac:chgData name="Toby Donaldson" userId="2e6e5431-bb17-4c41-9985-d39c50d83c73" providerId="ADAL" clId="{0D61E69F-BE4C-465F-B9F9-39BCCE493B2D}" dt="2024-09-21T23:51:22.223" v="3689" actId="164"/>
          <ac:spMkLst>
            <pc:docMk/>
            <pc:sldMk cId="2215848448" sldId="325"/>
            <ac:spMk id="12" creationId="{BBB4F958-250E-0A06-A6C2-8F2843E8A6F1}"/>
          </ac:spMkLst>
        </pc:spChg>
        <pc:spChg chg="add mod topLvl">
          <ac:chgData name="Toby Donaldson" userId="2e6e5431-bb17-4c41-9985-d39c50d83c73" providerId="ADAL" clId="{0D61E69F-BE4C-465F-B9F9-39BCCE493B2D}" dt="2024-09-21T23:51:18.718" v="3688" actId="164"/>
          <ac:spMkLst>
            <pc:docMk/>
            <pc:sldMk cId="2215848448" sldId="325"/>
            <ac:spMk id="13" creationId="{4E360E48-CA7D-6CCD-1AA7-E273EE842938}"/>
          </ac:spMkLst>
        </pc:spChg>
        <pc:spChg chg="add mod">
          <ac:chgData name="Toby Donaldson" userId="2e6e5431-bb17-4c41-9985-d39c50d83c73" providerId="ADAL" clId="{0D61E69F-BE4C-465F-B9F9-39BCCE493B2D}" dt="2024-09-21T23:51:18.718" v="3688" actId="164"/>
          <ac:spMkLst>
            <pc:docMk/>
            <pc:sldMk cId="2215848448" sldId="325"/>
            <ac:spMk id="14" creationId="{8F698A0B-E6B8-FBC0-EBC2-DC53C56EEDB2}"/>
          </ac:spMkLst>
        </pc:spChg>
        <pc:spChg chg="add mod">
          <ac:chgData name="Toby Donaldson" userId="2e6e5431-bb17-4c41-9985-d39c50d83c73" providerId="ADAL" clId="{0D61E69F-BE4C-465F-B9F9-39BCCE493B2D}" dt="2024-09-21T23:52:05.272" v="3742" actId="20577"/>
          <ac:spMkLst>
            <pc:docMk/>
            <pc:sldMk cId="2215848448" sldId="325"/>
            <ac:spMk id="21" creationId="{98980C93-15F7-BBF3-055E-38AE77ED3433}"/>
          </ac:spMkLst>
        </pc:spChg>
        <pc:grpChg chg="add del mod">
          <ac:chgData name="Toby Donaldson" userId="2e6e5431-bb17-4c41-9985-d39c50d83c73" providerId="ADAL" clId="{0D61E69F-BE4C-465F-B9F9-39BCCE493B2D}" dt="2024-09-21T23:51:10.937" v="3686" actId="165"/>
          <ac:grpSpMkLst>
            <pc:docMk/>
            <pc:sldMk cId="2215848448" sldId="325"/>
            <ac:grpSpMk id="15" creationId="{1961675B-A639-8124-A0C3-75A3C9C40268}"/>
          </ac:grpSpMkLst>
        </pc:grpChg>
        <pc:grpChg chg="add mod">
          <ac:chgData name="Toby Donaldson" userId="2e6e5431-bb17-4c41-9985-d39c50d83c73" providerId="ADAL" clId="{0D61E69F-BE4C-465F-B9F9-39BCCE493B2D}" dt="2024-09-21T23:50:44.898" v="3680" actId="164"/>
          <ac:grpSpMkLst>
            <pc:docMk/>
            <pc:sldMk cId="2215848448" sldId="325"/>
            <ac:grpSpMk id="16" creationId="{BC1555AD-2831-0BDC-7CAE-147935BB70C5}"/>
          </ac:grpSpMkLst>
        </pc:grpChg>
        <pc:grpChg chg="add mod">
          <ac:chgData name="Toby Donaldson" userId="2e6e5431-bb17-4c41-9985-d39c50d83c73" providerId="ADAL" clId="{0D61E69F-BE4C-465F-B9F9-39BCCE493B2D}" dt="2024-09-21T23:50:56.446" v="3682" actId="164"/>
          <ac:grpSpMkLst>
            <pc:docMk/>
            <pc:sldMk cId="2215848448" sldId="325"/>
            <ac:grpSpMk id="17" creationId="{75FEDCC1-586A-9949-83B0-80B987D6AD30}"/>
          </ac:grpSpMkLst>
        </pc:grpChg>
        <pc:grpChg chg="add mod">
          <ac:chgData name="Toby Donaldson" userId="2e6e5431-bb17-4c41-9985-d39c50d83c73" providerId="ADAL" clId="{0D61E69F-BE4C-465F-B9F9-39BCCE493B2D}" dt="2024-09-21T23:51:02.543" v="3683" actId="1076"/>
          <ac:grpSpMkLst>
            <pc:docMk/>
            <pc:sldMk cId="2215848448" sldId="325"/>
            <ac:grpSpMk id="18" creationId="{EEDB74BC-1BB1-DB9D-7ADC-A2F2A1DD071E}"/>
          </ac:grpSpMkLst>
        </pc:grpChg>
        <pc:grpChg chg="add mod">
          <ac:chgData name="Toby Donaldson" userId="2e6e5431-bb17-4c41-9985-d39c50d83c73" providerId="ADAL" clId="{0D61E69F-BE4C-465F-B9F9-39BCCE493B2D}" dt="2024-09-21T23:51:22.223" v="3689" actId="164"/>
          <ac:grpSpMkLst>
            <pc:docMk/>
            <pc:sldMk cId="2215848448" sldId="325"/>
            <ac:grpSpMk id="19" creationId="{2B0EF7FE-C984-B47B-E891-AFC40AB98A0D}"/>
          </ac:grpSpMkLst>
        </pc:grpChg>
        <pc:grpChg chg="add mod">
          <ac:chgData name="Toby Donaldson" userId="2e6e5431-bb17-4c41-9985-d39c50d83c73" providerId="ADAL" clId="{0D61E69F-BE4C-465F-B9F9-39BCCE493B2D}" dt="2024-09-21T23:51:22.223" v="3689" actId="164"/>
          <ac:grpSpMkLst>
            <pc:docMk/>
            <pc:sldMk cId="2215848448" sldId="325"/>
            <ac:grpSpMk id="20" creationId="{60503555-4FA9-EB8E-9338-97C862895AD6}"/>
          </ac:grpSpMkLst>
        </pc:grpChg>
      </pc:sldChg>
      <pc:sldChg chg="addSp delSp modSp new mod">
        <pc:chgData name="Toby Donaldson" userId="2e6e5431-bb17-4c41-9985-d39c50d83c73" providerId="ADAL" clId="{0D61E69F-BE4C-465F-B9F9-39BCCE493B2D}" dt="2024-09-21T23:55:44.140" v="3908" actId="1076"/>
        <pc:sldMkLst>
          <pc:docMk/>
          <pc:sldMk cId="1270752324" sldId="326"/>
        </pc:sldMkLst>
        <pc:spChg chg="mod">
          <ac:chgData name="Toby Donaldson" userId="2e6e5431-bb17-4c41-9985-d39c50d83c73" providerId="ADAL" clId="{0D61E69F-BE4C-465F-B9F9-39BCCE493B2D}" dt="2024-09-21T23:53:58.045" v="3776" actId="20577"/>
          <ac:spMkLst>
            <pc:docMk/>
            <pc:sldMk cId="1270752324" sldId="326"/>
            <ac:spMk id="2" creationId="{50DCC9C6-0194-A730-5135-8E24D2D9099C}"/>
          </ac:spMkLst>
        </pc:spChg>
        <pc:spChg chg="del">
          <ac:chgData name="Toby Donaldson" userId="2e6e5431-bb17-4c41-9985-d39c50d83c73" providerId="ADAL" clId="{0D61E69F-BE4C-465F-B9F9-39BCCE493B2D}" dt="2024-09-21T23:54:15.388" v="3783" actId="21"/>
          <ac:spMkLst>
            <pc:docMk/>
            <pc:sldMk cId="1270752324" sldId="326"/>
            <ac:spMk id="3" creationId="{C47687E3-166A-3C59-41AF-8065D632B992}"/>
          </ac:spMkLst>
        </pc:spChg>
        <pc:spChg chg="add del">
          <ac:chgData name="Toby Donaldson" userId="2e6e5431-bb17-4c41-9985-d39c50d83c73" providerId="ADAL" clId="{0D61E69F-BE4C-465F-B9F9-39BCCE493B2D}" dt="2024-09-21T23:54:04.421" v="3780" actId="22"/>
          <ac:spMkLst>
            <pc:docMk/>
            <pc:sldMk cId="1270752324" sldId="326"/>
            <ac:spMk id="6" creationId="{3D50AF98-78AE-BCB0-B36E-28F86E84D0FC}"/>
          </ac:spMkLst>
        </pc:spChg>
        <pc:spChg chg="add mod">
          <ac:chgData name="Toby Donaldson" userId="2e6e5431-bb17-4c41-9985-d39c50d83c73" providerId="ADAL" clId="{0D61E69F-BE4C-465F-B9F9-39BCCE493B2D}" dt="2024-09-21T23:55:44.140" v="3908" actId="1076"/>
          <ac:spMkLst>
            <pc:docMk/>
            <pc:sldMk cId="1270752324" sldId="326"/>
            <ac:spMk id="8" creationId="{1C41AF5C-AC56-38AE-4ED9-81EA0DA5D37E}"/>
          </ac:spMkLst>
        </pc:spChg>
        <pc:spChg chg="add mod">
          <ac:chgData name="Toby Donaldson" userId="2e6e5431-bb17-4c41-9985-d39c50d83c73" providerId="ADAL" clId="{0D61E69F-BE4C-465F-B9F9-39BCCE493B2D}" dt="2024-09-21T23:55:09.415" v="3907" actId="5793"/>
          <ac:spMkLst>
            <pc:docMk/>
            <pc:sldMk cId="1270752324" sldId="326"/>
            <ac:spMk id="9" creationId="{864B63D5-E2DE-22B4-9A5D-F5B3861B5FD6}"/>
          </ac:spMkLst>
        </pc:spChg>
      </pc:sldChg>
      <pc:sldChg chg="delSp modSp add mod ord">
        <pc:chgData name="Toby Donaldson" userId="2e6e5431-bb17-4c41-9985-d39c50d83c73" providerId="ADAL" clId="{0D61E69F-BE4C-465F-B9F9-39BCCE493B2D}" dt="2024-09-23T04:05:54.970" v="3914"/>
        <pc:sldMkLst>
          <pc:docMk/>
          <pc:sldMk cId="3374951965" sldId="327"/>
        </pc:sldMkLst>
        <pc:spChg chg="del">
          <ac:chgData name="Toby Donaldson" userId="2e6e5431-bb17-4c41-9985-d39c50d83c73" providerId="ADAL" clId="{0D61E69F-BE4C-465F-B9F9-39BCCE493B2D}" dt="2024-09-23T04:05:45.706" v="3912" actId="21"/>
          <ac:spMkLst>
            <pc:docMk/>
            <pc:sldMk cId="3374951965" sldId="327"/>
            <ac:spMk id="8" creationId="{B49274E0-0594-8504-821D-DD9095AA9171}"/>
          </ac:spMkLst>
        </pc:spChg>
        <pc:spChg chg="del">
          <ac:chgData name="Toby Donaldson" userId="2e6e5431-bb17-4c41-9985-d39c50d83c73" providerId="ADAL" clId="{0D61E69F-BE4C-465F-B9F9-39BCCE493B2D}" dt="2024-09-23T04:05:45.706" v="3912" actId="21"/>
          <ac:spMkLst>
            <pc:docMk/>
            <pc:sldMk cId="3374951965" sldId="327"/>
            <ac:spMk id="15" creationId="{E65E2FA9-0F50-8D51-0AA9-3546DE25D3BA}"/>
          </ac:spMkLst>
        </pc:spChg>
        <pc:spChg chg="del">
          <ac:chgData name="Toby Donaldson" userId="2e6e5431-bb17-4c41-9985-d39c50d83c73" providerId="ADAL" clId="{0D61E69F-BE4C-465F-B9F9-39BCCE493B2D}" dt="2024-09-23T04:05:45.706" v="3912" actId="21"/>
          <ac:spMkLst>
            <pc:docMk/>
            <pc:sldMk cId="3374951965" sldId="327"/>
            <ac:spMk id="16" creationId="{46A0BFFD-25E5-32A6-03EF-365C22F0EFB4}"/>
          </ac:spMkLst>
        </pc:spChg>
        <pc:spChg chg="del">
          <ac:chgData name="Toby Donaldson" userId="2e6e5431-bb17-4c41-9985-d39c50d83c73" providerId="ADAL" clId="{0D61E69F-BE4C-465F-B9F9-39BCCE493B2D}" dt="2024-09-23T04:05:45.706" v="3912" actId="21"/>
          <ac:spMkLst>
            <pc:docMk/>
            <pc:sldMk cId="3374951965" sldId="327"/>
            <ac:spMk id="17" creationId="{3C81EB39-1126-2B52-1A98-53E7C9DD425C}"/>
          </ac:spMkLst>
        </pc:spChg>
        <pc:spChg chg="del">
          <ac:chgData name="Toby Donaldson" userId="2e6e5431-bb17-4c41-9985-d39c50d83c73" providerId="ADAL" clId="{0D61E69F-BE4C-465F-B9F9-39BCCE493B2D}" dt="2024-09-23T04:05:45.706" v="3912" actId="21"/>
          <ac:spMkLst>
            <pc:docMk/>
            <pc:sldMk cId="3374951965" sldId="327"/>
            <ac:spMk id="18" creationId="{C98BA4FB-38F3-C735-CAA1-B31E8547C214}"/>
          </ac:spMkLst>
        </pc:spChg>
        <pc:spChg chg="del">
          <ac:chgData name="Toby Donaldson" userId="2e6e5431-bb17-4c41-9985-d39c50d83c73" providerId="ADAL" clId="{0D61E69F-BE4C-465F-B9F9-39BCCE493B2D}" dt="2024-09-23T04:05:45.706" v="3912" actId="21"/>
          <ac:spMkLst>
            <pc:docMk/>
            <pc:sldMk cId="3374951965" sldId="327"/>
            <ac:spMk id="22" creationId="{EEBB560C-50DC-8E76-7C51-F8250EE741C9}"/>
          </ac:spMkLst>
        </pc:spChg>
        <pc:spChg chg="del">
          <ac:chgData name="Toby Donaldson" userId="2e6e5431-bb17-4c41-9985-d39c50d83c73" providerId="ADAL" clId="{0D61E69F-BE4C-465F-B9F9-39BCCE493B2D}" dt="2024-09-23T04:05:45.706" v="3912" actId="21"/>
          <ac:spMkLst>
            <pc:docMk/>
            <pc:sldMk cId="3374951965" sldId="327"/>
            <ac:spMk id="28" creationId="{DC6F550C-F0F2-5091-8193-ADDABF62B722}"/>
          </ac:spMkLst>
        </pc:spChg>
        <pc:cxnChg chg="del mod">
          <ac:chgData name="Toby Donaldson" userId="2e6e5431-bb17-4c41-9985-d39c50d83c73" providerId="ADAL" clId="{0D61E69F-BE4C-465F-B9F9-39BCCE493B2D}" dt="2024-09-23T04:05:45.706" v="3912" actId="21"/>
          <ac:cxnSpMkLst>
            <pc:docMk/>
            <pc:sldMk cId="3374951965" sldId="327"/>
            <ac:cxnSpMk id="10" creationId="{66ACA8AA-D02D-2B40-649E-582528B8DD9E}"/>
          </ac:cxnSpMkLst>
        </pc:cxnChg>
        <pc:cxnChg chg="del mod">
          <ac:chgData name="Toby Donaldson" userId="2e6e5431-bb17-4c41-9985-d39c50d83c73" providerId="ADAL" clId="{0D61E69F-BE4C-465F-B9F9-39BCCE493B2D}" dt="2024-09-23T04:05:45.706" v="3912" actId="21"/>
          <ac:cxnSpMkLst>
            <pc:docMk/>
            <pc:sldMk cId="3374951965" sldId="327"/>
            <ac:cxnSpMk id="19" creationId="{15BF6E2F-78CA-E1BC-BE2A-9A5A95604BD1}"/>
          </ac:cxnSpMkLst>
        </pc:cxnChg>
        <pc:cxnChg chg="del">
          <ac:chgData name="Toby Donaldson" userId="2e6e5431-bb17-4c41-9985-d39c50d83c73" providerId="ADAL" clId="{0D61E69F-BE4C-465F-B9F9-39BCCE493B2D}" dt="2024-09-23T04:05:45.706" v="3912" actId="21"/>
          <ac:cxnSpMkLst>
            <pc:docMk/>
            <pc:sldMk cId="3374951965" sldId="327"/>
            <ac:cxnSpMk id="23" creationId="{48032F4B-8B17-43F6-40FF-44ECCA26DE88}"/>
          </ac:cxnSpMkLst>
        </pc:cxnChg>
        <pc:cxnChg chg="del mod">
          <ac:chgData name="Toby Donaldson" userId="2e6e5431-bb17-4c41-9985-d39c50d83c73" providerId="ADAL" clId="{0D61E69F-BE4C-465F-B9F9-39BCCE493B2D}" dt="2024-09-23T04:05:45.706" v="3912" actId="21"/>
          <ac:cxnSpMkLst>
            <pc:docMk/>
            <pc:sldMk cId="3374951965" sldId="327"/>
            <ac:cxnSpMk id="29" creationId="{68617EBC-ECAE-C3B5-C838-333188A524A7}"/>
          </ac:cxnSpMkLst>
        </pc:cxnChg>
      </pc:sldChg>
      <pc:sldChg chg="delSp modSp add mod">
        <pc:chgData name="Toby Donaldson" userId="2e6e5431-bb17-4c41-9985-d39c50d83c73" providerId="ADAL" clId="{0D61E69F-BE4C-465F-B9F9-39BCCE493B2D}" dt="2024-09-23T04:06:49.399" v="3918" actId="21"/>
        <pc:sldMkLst>
          <pc:docMk/>
          <pc:sldMk cId="2375367705" sldId="328"/>
        </pc:sldMkLst>
        <pc:spChg chg="del">
          <ac:chgData name="Toby Donaldson" userId="2e6e5431-bb17-4c41-9985-d39c50d83c73" providerId="ADAL" clId="{0D61E69F-BE4C-465F-B9F9-39BCCE493B2D}" dt="2024-09-23T04:06:49.399" v="3918" actId="21"/>
          <ac:spMkLst>
            <pc:docMk/>
            <pc:sldMk cId="2375367705" sldId="328"/>
            <ac:spMk id="17" creationId="{3C81EB39-1126-2B52-1A98-53E7C9DD425C}"/>
          </ac:spMkLst>
        </pc:spChg>
        <pc:spChg chg="del">
          <ac:chgData name="Toby Donaldson" userId="2e6e5431-bb17-4c41-9985-d39c50d83c73" providerId="ADAL" clId="{0D61E69F-BE4C-465F-B9F9-39BCCE493B2D}" dt="2024-09-23T04:06:49.399" v="3918" actId="21"/>
          <ac:spMkLst>
            <pc:docMk/>
            <pc:sldMk cId="2375367705" sldId="328"/>
            <ac:spMk id="28" creationId="{DC6F550C-F0F2-5091-8193-ADDABF62B722}"/>
          </ac:spMkLst>
        </pc:spChg>
        <pc:cxnChg chg="del mod">
          <ac:chgData name="Toby Donaldson" userId="2e6e5431-bb17-4c41-9985-d39c50d83c73" providerId="ADAL" clId="{0D61E69F-BE4C-465F-B9F9-39BCCE493B2D}" dt="2024-09-23T04:06:49.399" v="3918" actId="21"/>
          <ac:cxnSpMkLst>
            <pc:docMk/>
            <pc:sldMk cId="2375367705" sldId="328"/>
            <ac:cxnSpMk id="29" creationId="{68617EBC-ECAE-C3B5-C838-333188A524A7}"/>
          </ac:cxnSpMkLst>
        </pc:cxnChg>
      </pc:sldChg>
      <pc:sldChg chg="add">
        <pc:chgData name="Toby Donaldson" userId="2e6e5431-bb17-4c41-9985-d39c50d83c73" providerId="ADAL" clId="{0D61E69F-BE4C-465F-B9F9-39BCCE493B2D}" dt="2024-09-23T04:06:43.405" v="3917" actId="2890"/>
        <pc:sldMkLst>
          <pc:docMk/>
          <pc:sldMk cId="3076077529" sldId="329"/>
        </pc:sldMkLst>
      </pc:sldChg>
      <pc:sldChg chg="add">
        <pc:chgData name="Toby Donaldson" userId="2e6e5431-bb17-4c41-9985-d39c50d83c73" providerId="ADAL" clId="{0D61E69F-BE4C-465F-B9F9-39BCCE493B2D}" dt="2024-09-23T04:14:52.116" v="3959" actId="2890"/>
        <pc:sldMkLst>
          <pc:docMk/>
          <pc:sldMk cId="1630335454" sldId="330"/>
        </pc:sldMkLst>
      </pc:sldChg>
      <pc:sldChg chg="addSp modSp add mod">
        <pc:chgData name="Toby Donaldson" userId="2e6e5431-bb17-4c41-9985-d39c50d83c73" providerId="ADAL" clId="{0D61E69F-BE4C-465F-B9F9-39BCCE493B2D}" dt="2024-09-23T04:17:29.734" v="4089" actId="14100"/>
        <pc:sldMkLst>
          <pc:docMk/>
          <pc:sldMk cId="519914869" sldId="331"/>
        </pc:sldMkLst>
        <pc:spChg chg="add mod">
          <ac:chgData name="Toby Donaldson" userId="2e6e5431-bb17-4c41-9985-d39c50d83c73" providerId="ADAL" clId="{0D61E69F-BE4C-465F-B9F9-39BCCE493B2D}" dt="2024-09-23T04:16:52.442" v="4029" actId="14100"/>
          <ac:spMkLst>
            <pc:docMk/>
            <pc:sldMk cId="519914869" sldId="331"/>
            <ac:spMk id="2" creationId="{BD99C177-C779-0EF5-1A22-D1EED08E7F18}"/>
          </ac:spMkLst>
        </pc:spChg>
        <pc:spChg chg="add mod">
          <ac:chgData name="Toby Donaldson" userId="2e6e5431-bb17-4c41-9985-d39c50d83c73" providerId="ADAL" clId="{0D61E69F-BE4C-465F-B9F9-39BCCE493B2D}" dt="2024-09-23T04:17:19.608" v="4085" actId="113"/>
          <ac:spMkLst>
            <pc:docMk/>
            <pc:sldMk cId="519914869" sldId="331"/>
            <ac:spMk id="12" creationId="{F09B38AB-D32F-D9D3-0F97-BCF9179AC5EA}"/>
          </ac:spMkLst>
        </pc:spChg>
        <pc:cxnChg chg="add mod">
          <ac:chgData name="Toby Donaldson" userId="2e6e5431-bb17-4c41-9985-d39c50d83c73" providerId="ADAL" clId="{0D61E69F-BE4C-465F-B9F9-39BCCE493B2D}" dt="2024-09-23T04:17:29.734" v="4089" actId="14100"/>
          <ac:cxnSpMkLst>
            <pc:docMk/>
            <pc:sldMk cId="519914869" sldId="331"/>
            <ac:cxnSpMk id="13" creationId="{100F4C75-4B25-50D6-31BC-42CF9233E374}"/>
          </ac:cxnSpMkLst>
        </pc:cxnChg>
      </pc:sldChg>
    </pc:docChg>
  </pc:docChgLst>
  <pc:docChgLst>
    <pc:chgData name="Toby Donaldson" userId="2e6e5431-bb17-4c41-9985-d39c50d83c73" providerId="ADAL" clId="{3BD5420F-8264-4A74-AD01-AFEC2C384065}"/>
    <pc:docChg chg="undo redo custSel addSld delSld modSld sldOrd addSection delSection modSection">
      <pc:chgData name="Toby Donaldson" userId="2e6e5431-bb17-4c41-9985-d39c50d83c73" providerId="ADAL" clId="{3BD5420F-8264-4A74-AD01-AFEC2C384065}" dt="2024-11-06T01:21:58.844" v="7256" actId="20577"/>
      <pc:docMkLst>
        <pc:docMk/>
      </pc:docMkLst>
      <pc:sldChg chg="addSp delSp modSp mod">
        <pc:chgData name="Toby Donaldson" userId="2e6e5431-bb17-4c41-9985-d39c50d83c73" providerId="ADAL" clId="{3BD5420F-8264-4A74-AD01-AFEC2C384065}" dt="2024-11-02T18:03:34.941" v="906" actId="113"/>
        <pc:sldMkLst>
          <pc:docMk/>
          <pc:sldMk cId="3108921986" sldId="297"/>
        </pc:sldMkLst>
        <pc:spChg chg="del mod">
          <ac:chgData name="Toby Donaldson" userId="2e6e5431-bb17-4c41-9985-d39c50d83c73" providerId="ADAL" clId="{3BD5420F-8264-4A74-AD01-AFEC2C384065}" dt="2024-11-02T18:03:12.730" v="901" actId="21"/>
          <ac:spMkLst>
            <pc:docMk/>
            <pc:sldMk cId="3108921986" sldId="297"/>
            <ac:spMk id="2" creationId="{A5E6C931-848B-61E7-A584-2A3E14781E8C}"/>
          </ac:spMkLst>
        </pc:spChg>
        <pc:spChg chg="del">
          <ac:chgData name="Toby Donaldson" userId="2e6e5431-bb17-4c41-9985-d39c50d83c73" providerId="ADAL" clId="{3BD5420F-8264-4A74-AD01-AFEC2C384065}" dt="2024-11-02T17:41:30.260" v="126" actId="21"/>
          <ac:spMkLst>
            <pc:docMk/>
            <pc:sldMk cId="3108921986" sldId="297"/>
            <ac:spMk id="3" creationId="{660352C6-F5BE-E3C9-CA3C-283677BA85A6}"/>
          </ac:spMkLst>
        </pc:spChg>
        <pc:spChg chg="del mod">
          <ac:chgData name="Toby Donaldson" userId="2e6e5431-bb17-4c41-9985-d39c50d83c73" providerId="ADAL" clId="{3BD5420F-8264-4A74-AD01-AFEC2C384065}" dt="2024-11-02T18:03:12.730" v="901" actId="21"/>
          <ac:spMkLst>
            <pc:docMk/>
            <pc:sldMk cId="3108921986" sldId="297"/>
            <ac:spMk id="5" creationId="{D63A62E8-3DF2-8251-CBDB-1A09A68559D7}"/>
          </ac:spMkLst>
        </pc:spChg>
        <pc:spChg chg="del">
          <ac:chgData name="Toby Donaldson" userId="2e6e5431-bb17-4c41-9985-d39c50d83c73" providerId="ADAL" clId="{3BD5420F-8264-4A74-AD01-AFEC2C384065}" dt="2024-11-02T17:41:59.522" v="203" actId="21"/>
          <ac:spMkLst>
            <pc:docMk/>
            <pc:sldMk cId="3108921986" sldId="297"/>
            <ac:spMk id="6" creationId="{C5195972-F651-208B-00D4-47D63C6CCCFC}"/>
          </ac:spMkLst>
        </pc:spChg>
        <pc:spChg chg="add mod">
          <ac:chgData name="Toby Donaldson" userId="2e6e5431-bb17-4c41-9985-d39c50d83c73" providerId="ADAL" clId="{3BD5420F-8264-4A74-AD01-AFEC2C384065}" dt="2024-11-02T18:03:29.799" v="904" actId="113"/>
          <ac:spMkLst>
            <pc:docMk/>
            <pc:sldMk cId="3108921986" sldId="297"/>
            <ac:spMk id="7" creationId="{FA63A31D-E742-6EA2-3A66-E7EF7F21155E}"/>
          </ac:spMkLst>
        </pc:spChg>
        <pc:spChg chg="add mod">
          <ac:chgData name="Toby Donaldson" userId="2e6e5431-bb17-4c41-9985-d39c50d83c73" providerId="ADAL" clId="{3BD5420F-8264-4A74-AD01-AFEC2C384065}" dt="2024-11-02T18:03:32.059" v="905" actId="113"/>
          <ac:spMkLst>
            <pc:docMk/>
            <pc:sldMk cId="3108921986" sldId="297"/>
            <ac:spMk id="10" creationId="{08005E07-6728-1669-553A-1D05E4709E6B}"/>
          </ac:spMkLst>
        </pc:spChg>
        <pc:spChg chg="add mod">
          <ac:chgData name="Toby Donaldson" userId="2e6e5431-bb17-4c41-9985-d39c50d83c73" providerId="ADAL" clId="{3BD5420F-8264-4A74-AD01-AFEC2C384065}" dt="2024-11-02T18:03:34.941" v="906" actId="113"/>
          <ac:spMkLst>
            <pc:docMk/>
            <pc:sldMk cId="3108921986" sldId="297"/>
            <ac:spMk id="11" creationId="{6FE9185B-1DD9-E60F-60D4-326ACE64B77E}"/>
          </ac:spMkLst>
        </pc:spChg>
        <pc:spChg chg="del">
          <ac:chgData name="Toby Donaldson" userId="2e6e5431-bb17-4c41-9985-d39c50d83c73" providerId="ADAL" clId="{3BD5420F-8264-4A74-AD01-AFEC2C384065}" dt="2024-11-02T17:41:30.260" v="126" actId="21"/>
          <ac:spMkLst>
            <pc:docMk/>
            <pc:sldMk cId="3108921986" sldId="297"/>
            <ac:spMk id="12" creationId="{3AF2C4DB-946E-1805-ACEA-E990CBE59E01}"/>
          </ac:spMkLst>
        </pc:spChg>
        <pc:spChg chg="add del mod">
          <ac:chgData name="Toby Donaldson" userId="2e6e5431-bb17-4c41-9985-d39c50d83c73" providerId="ADAL" clId="{3BD5420F-8264-4A74-AD01-AFEC2C384065}" dt="2024-11-02T18:03:14.275" v="902" actId="21"/>
          <ac:spMkLst>
            <pc:docMk/>
            <pc:sldMk cId="3108921986" sldId="297"/>
            <ac:spMk id="14" creationId="{3FF85553-C830-57DE-6A3E-4013BF60D1C8}"/>
          </ac:spMkLst>
        </pc:spChg>
        <pc:spChg chg="add mod">
          <ac:chgData name="Toby Donaldson" userId="2e6e5431-bb17-4c41-9985-d39c50d83c73" providerId="ADAL" clId="{3BD5420F-8264-4A74-AD01-AFEC2C384065}" dt="2024-11-02T18:03:19.532" v="903"/>
          <ac:spMkLst>
            <pc:docMk/>
            <pc:sldMk cId="3108921986" sldId="297"/>
            <ac:spMk id="15" creationId="{0BF736B8-C93F-7669-F7AD-A834CC36A3B0}"/>
          </ac:spMkLst>
        </pc:spChg>
        <pc:spChg chg="add mod">
          <ac:chgData name="Toby Donaldson" userId="2e6e5431-bb17-4c41-9985-d39c50d83c73" providerId="ADAL" clId="{3BD5420F-8264-4A74-AD01-AFEC2C384065}" dt="2024-11-02T18:03:19.532" v="903"/>
          <ac:spMkLst>
            <pc:docMk/>
            <pc:sldMk cId="3108921986" sldId="297"/>
            <ac:spMk id="16" creationId="{0D472E8E-1529-AD09-DACE-002A79E6E2F3}"/>
          </ac:spMkLst>
        </pc:spChg>
        <pc:picChg chg="add mod">
          <ac:chgData name="Toby Donaldson" userId="2e6e5431-bb17-4c41-9985-d39c50d83c73" providerId="ADAL" clId="{3BD5420F-8264-4A74-AD01-AFEC2C384065}" dt="2024-11-02T17:48:44.473" v="523" actId="1076"/>
          <ac:picMkLst>
            <pc:docMk/>
            <pc:sldMk cId="3108921986" sldId="297"/>
            <ac:picMk id="9" creationId="{5B6864FD-F799-F82E-2670-19A5785BC87F}"/>
          </ac:picMkLst>
        </pc:picChg>
        <pc:picChg chg="add mod">
          <ac:chgData name="Toby Donaldson" userId="2e6e5431-bb17-4c41-9985-d39c50d83c73" providerId="ADAL" clId="{3BD5420F-8264-4A74-AD01-AFEC2C384065}" dt="2024-11-02T17:48:44.473" v="523" actId="1076"/>
          <ac:picMkLst>
            <pc:docMk/>
            <pc:sldMk cId="3108921986" sldId="297"/>
            <ac:picMk id="1026" creationId="{9CE3234A-2E95-CBCC-2762-27882E629C29}"/>
          </ac:picMkLst>
        </pc:picChg>
        <pc:picChg chg="add mod">
          <ac:chgData name="Toby Donaldson" userId="2e6e5431-bb17-4c41-9985-d39c50d83c73" providerId="ADAL" clId="{3BD5420F-8264-4A74-AD01-AFEC2C384065}" dt="2024-11-02T17:48:44.473" v="523" actId="1076"/>
          <ac:picMkLst>
            <pc:docMk/>
            <pc:sldMk cId="3108921986" sldId="297"/>
            <ac:picMk id="1028" creationId="{FC260E1D-3B39-2036-CAB3-DE8ED9DD98B6}"/>
          </ac:picMkLst>
        </pc:picChg>
      </pc:sldChg>
      <pc:sldChg chg="modSp mod">
        <pc:chgData name="Toby Donaldson" userId="2e6e5431-bb17-4c41-9985-d39c50d83c73" providerId="ADAL" clId="{3BD5420F-8264-4A74-AD01-AFEC2C384065}" dt="2024-11-02T17:38:00.093" v="38" actId="20577"/>
        <pc:sldMkLst>
          <pc:docMk/>
          <pc:sldMk cId="2532483914" sldId="298"/>
        </pc:sldMkLst>
        <pc:spChg chg="mod">
          <ac:chgData name="Toby Donaldson" userId="2e6e5431-bb17-4c41-9985-d39c50d83c73" providerId="ADAL" clId="{3BD5420F-8264-4A74-AD01-AFEC2C384065}" dt="2024-11-02T17:38:00.093" v="38" actId="20577"/>
          <ac:spMkLst>
            <pc:docMk/>
            <pc:sldMk cId="2532483914" sldId="298"/>
            <ac:spMk id="5" creationId="{3A570F83-8E57-E26A-C99C-D5EF564134DD}"/>
          </ac:spMkLst>
        </pc:spChg>
      </pc:sldChg>
      <pc:sldChg chg="addSp delSp modSp add mod ord">
        <pc:chgData name="Toby Donaldson" userId="2e6e5431-bb17-4c41-9985-d39c50d83c73" providerId="ADAL" clId="{3BD5420F-8264-4A74-AD01-AFEC2C384065}" dt="2024-11-03T21:48:40.166" v="4838"/>
        <pc:sldMkLst>
          <pc:docMk/>
          <pc:sldMk cId="233389791" sldId="299"/>
        </pc:sldMkLst>
        <pc:spChg chg="mod">
          <ac:chgData name="Toby Donaldson" userId="2e6e5431-bb17-4c41-9985-d39c50d83c73" providerId="ADAL" clId="{3BD5420F-8264-4A74-AD01-AFEC2C384065}" dt="2024-11-03T21:30:40.009" v="4140" actId="1076"/>
          <ac:spMkLst>
            <pc:docMk/>
            <pc:sldMk cId="233389791" sldId="299"/>
            <ac:spMk id="2" creationId="{BC62FBB0-484C-78C0-24D6-992F76A42089}"/>
          </ac:spMkLst>
        </pc:spChg>
        <pc:spChg chg="del mod">
          <ac:chgData name="Toby Donaldson" userId="2e6e5431-bb17-4c41-9985-d39c50d83c73" providerId="ADAL" clId="{3BD5420F-8264-4A74-AD01-AFEC2C384065}" dt="2024-11-03T21:35:35.091" v="4394" actId="21"/>
          <ac:spMkLst>
            <pc:docMk/>
            <pc:sldMk cId="233389791" sldId="299"/>
            <ac:spMk id="3" creationId="{4E0EFC6B-3E0D-CC3C-DE64-336A283F5E9A}"/>
          </ac:spMkLst>
        </pc:spChg>
        <pc:spChg chg="mod">
          <ac:chgData name="Toby Donaldson" userId="2e6e5431-bb17-4c41-9985-d39c50d83c73" providerId="ADAL" clId="{3BD5420F-8264-4A74-AD01-AFEC2C384065}" dt="2024-11-03T21:35:00.639" v="4389" actId="1076"/>
          <ac:spMkLst>
            <pc:docMk/>
            <pc:sldMk cId="233389791" sldId="299"/>
            <ac:spMk id="5" creationId="{3A79C901-96C6-9F74-6544-5CC5C594147A}"/>
          </ac:spMkLst>
        </pc:spChg>
        <pc:spChg chg="del">
          <ac:chgData name="Toby Donaldson" userId="2e6e5431-bb17-4c41-9985-d39c50d83c73" providerId="ADAL" clId="{3BD5420F-8264-4A74-AD01-AFEC2C384065}" dt="2024-11-03T21:32:48.666" v="4343" actId="21"/>
          <ac:spMkLst>
            <pc:docMk/>
            <pc:sldMk cId="233389791" sldId="299"/>
            <ac:spMk id="6" creationId="{3444EAC1-8E37-B7F8-8D36-327FB59E9D3D}"/>
          </ac:spMkLst>
        </pc:spChg>
        <pc:spChg chg="add mod">
          <ac:chgData name="Toby Donaldson" userId="2e6e5431-bb17-4c41-9985-d39c50d83c73" providerId="ADAL" clId="{3BD5420F-8264-4A74-AD01-AFEC2C384065}" dt="2024-11-03T21:35:04.336" v="4390" actId="1076"/>
          <ac:spMkLst>
            <pc:docMk/>
            <pc:sldMk cId="233389791" sldId="299"/>
            <ac:spMk id="7" creationId="{175743B0-BFA5-E91E-9DB9-84963DC79407}"/>
          </ac:spMkLst>
        </pc:spChg>
        <pc:spChg chg="mod">
          <ac:chgData name="Toby Donaldson" userId="2e6e5431-bb17-4c41-9985-d39c50d83c73" providerId="ADAL" clId="{3BD5420F-8264-4A74-AD01-AFEC2C384065}" dt="2024-11-03T21:35:31.548" v="4393"/>
          <ac:spMkLst>
            <pc:docMk/>
            <pc:sldMk cId="233389791" sldId="299"/>
            <ac:spMk id="10" creationId="{8597CE70-78D7-D57A-2DD6-EDDA371594BB}"/>
          </ac:spMkLst>
        </pc:spChg>
        <pc:spChg chg="mod">
          <ac:chgData name="Toby Donaldson" userId="2e6e5431-bb17-4c41-9985-d39c50d83c73" providerId="ADAL" clId="{3BD5420F-8264-4A74-AD01-AFEC2C384065}" dt="2024-11-03T21:35:31.548" v="4393"/>
          <ac:spMkLst>
            <pc:docMk/>
            <pc:sldMk cId="233389791" sldId="299"/>
            <ac:spMk id="11" creationId="{DF5FAE3E-CE1F-2CEF-74A3-4BAA1DFA8CD0}"/>
          </ac:spMkLst>
        </pc:spChg>
        <pc:spChg chg="del mod">
          <ac:chgData name="Toby Donaldson" userId="2e6e5431-bb17-4c41-9985-d39c50d83c73" providerId="ADAL" clId="{3BD5420F-8264-4A74-AD01-AFEC2C384065}" dt="2024-11-03T21:36:30.699" v="4399" actId="21"/>
          <ac:spMkLst>
            <pc:docMk/>
            <pc:sldMk cId="233389791" sldId="299"/>
            <ac:spMk id="12" creationId="{9C4E3B0B-AC92-0B0D-A2A0-5F86A3559E9D}"/>
          </ac:spMkLst>
        </pc:spChg>
        <pc:spChg chg="mod">
          <ac:chgData name="Toby Donaldson" userId="2e6e5431-bb17-4c41-9985-d39c50d83c73" providerId="ADAL" clId="{3BD5420F-8264-4A74-AD01-AFEC2C384065}" dt="2024-11-03T21:35:31.548" v="4393"/>
          <ac:spMkLst>
            <pc:docMk/>
            <pc:sldMk cId="233389791" sldId="299"/>
            <ac:spMk id="13" creationId="{30CF7D1F-F48F-D92E-96E2-B0F87D404B9B}"/>
          </ac:spMkLst>
        </pc:spChg>
        <pc:spChg chg="mod">
          <ac:chgData name="Toby Donaldson" userId="2e6e5431-bb17-4c41-9985-d39c50d83c73" providerId="ADAL" clId="{3BD5420F-8264-4A74-AD01-AFEC2C384065}" dt="2024-11-03T21:35:31.548" v="4393"/>
          <ac:spMkLst>
            <pc:docMk/>
            <pc:sldMk cId="233389791" sldId="299"/>
            <ac:spMk id="16" creationId="{85700301-2FAB-5AEF-D4EB-99A06731CF7F}"/>
          </ac:spMkLst>
        </pc:spChg>
        <pc:spChg chg="mod">
          <ac:chgData name="Toby Donaldson" userId="2e6e5431-bb17-4c41-9985-d39c50d83c73" providerId="ADAL" clId="{3BD5420F-8264-4A74-AD01-AFEC2C384065}" dt="2024-11-03T21:35:31.548" v="4393"/>
          <ac:spMkLst>
            <pc:docMk/>
            <pc:sldMk cId="233389791" sldId="299"/>
            <ac:spMk id="17" creationId="{2400CF8A-931A-F3D6-BAEE-EBB871E26EE1}"/>
          </ac:spMkLst>
        </pc:spChg>
        <pc:spChg chg="mod">
          <ac:chgData name="Toby Donaldson" userId="2e6e5431-bb17-4c41-9985-d39c50d83c73" providerId="ADAL" clId="{3BD5420F-8264-4A74-AD01-AFEC2C384065}" dt="2024-11-03T21:35:31.548" v="4393"/>
          <ac:spMkLst>
            <pc:docMk/>
            <pc:sldMk cId="233389791" sldId="299"/>
            <ac:spMk id="18" creationId="{88CA121F-B786-DABB-D7F4-9790222AF1E0}"/>
          </ac:spMkLst>
        </pc:spChg>
        <pc:spChg chg="mod">
          <ac:chgData name="Toby Donaldson" userId="2e6e5431-bb17-4c41-9985-d39c50d83c73" providerId="ADAL" clId="{3BD5420F-8264-4A74-AD01-AFEC2C384065}" dt="2024-11-03T21:35:31.548" v="4393"/>
          <ac:spMkLst>
            <pc:docMk/>
            <pc:sldMk cId="233389791" sldId="299"/>
            <ac:spMk id="21" creationId="{C0822B3A-8F4F-DFFA-896A-D6F2D8054FF6}"/>
          </ac:spMkLst>
        </pc:spChg>
        <pc:spChg chg="mod">
          <ac:chgData name="Toby Donaldson" userId="2e6e5431-bb17-4c41-9985-d39c50d83c73" providerId="ADAL" clId="{3BD5420F-8264-4A74-AD01-AFEC2C384065}" dt="2024-11-03T21:35:31.548" v="4393"/>
          <ac:spMkLst>
            <pc:docMk/>
            <pc:sldMk cId="233389791" sldId="299"/>
            <ac:spMk id="22" creationId="{47E2C43B-04C8-86BA-1C3B-5554C241FB0D}"/>
          </ac:spMkLst>
        </pc:spChg>
        <pc:spChg chg="mod">
          <ac:chgData name="Toby Donaldson" userId="2e6e5431-bb17-4c41-9985-d39c50d83c73" providerId="ADAL" clId="{3BD5420F-8264-4A74-AD01-AFEC2C384065}" dt="2024-11-03T21:35:31.548" v="4393"/>
          <ac:spMkLst>
            <pc:docMk/>
            <pc:sldMk cId="233389791" sldId="299"/>
            <ac:spMk id="23" creationId="{6F87C6B0-BA56-036B-A634-E7F1A4E86C07}"/>
          </ac:spMkLst>
        </pc:spChg>
        <pc:spChg chg="mod">
          <ac:chgData name="Toby Donaldson" userId="2e6e5431-bb17-4c41-9985-d39c50d83c73" providerId="ADAL" clId="{3BD5420F-8264-4A74-AD01-AFEC2C384065}" dt="2024-11-03T21:35:31.548" v="4393"/>
          <ac:spMkLst>
            <pc:docMk/>
            <pc:sldMk cId="233389791" sldId="299"/>
            <ac:spMk id="26" creationId="{58DDA066-CCF7-7BCC-D553-D819396E03B0}"/>
          </ac:spMkLst>
        </pc:spChg>
        <pc:spChg chg="mod">
          <ac:chgData name="Toby Donaldson" userId="2e6e5431-bb17-4c41-9985-d39c50d83c73" providerId="ADAL" clId="{3BD5420F-8264-4A74-AD01-AFEC2C384065}" dt="2024-11-03T21:35:31.548" v="4393"/>
          <ac:spMkLst>
            <pc:docMk/>
            <pc:sldMk cId="233389791" sldId="299"/>
            <ac:spMk id="27" creationId="{BA182CEF-37C9-6248-58D7-D8A664095A92}"/>
          </ac:spMkLst>
        </pc:spChg>
        <pc:spChg chg="mod">
          <ac:chgData name="Toby Donaldson" userId="2e6e5431-bb17-4c41-9985-d39c50d83c73" providerId="ADAL" clId="{3BD5420F-8264-4A74-AD01-AFEC2C384065}" dt="2024-11-03T21:35:31.548" v="4393"/>
          <ac:spMkLst>
            <pc:docMk/>
            <pc:sldMk cId="233389791" sldId="299"/>
            <ac:spMk id="28" creationId="{DED08002-41CB-A1B1-0EF3-6FE1FA86A5A2}"/>
          </ac:spMkLst>
        </pc:spChg>
        <pc:spChg chg="mod">
          <ac:chgData name="Toby Donaldson" userId="2e6e5431-bb17-4c41-9985-d39c50d83c73" providerId="ADAL" clId="{3BD5420F-8264-4A74-AD01-AFEC2C384065}" dt="2024-11-03T21:35:31.548" v="4393"/>
          <ac:spMkLst>
            <pc:docMk/>
            <pc:sldMk cId="233389791" sldId="299"/>
            <ac:spMk id="31" creationId="{36BA2A9F-6957-FF56-55A8-146358398C4C}"/>
          </ac:spMkLst>
        </pc:spChg>
        <pc:spChg chg="mod">
          <ac:chgData name="Toby Donaldson" userId="2e6e5431-bb17-4c41-9985-d39c50d83c73" providerId="ADAL" clId="{3BD5420F-8264-4A74-AD01-AFEC2C384065}" dt="2024-11-03T21:35:31.548" v="4393"/>
          <ac:spMkLst>
            <pc:docMk/>
            <pc:sldMk cId="233389791" sldId="299"/>
            <ac:spMk id="32" creationId="{3192D228-4E2F-36C7-9A91-298DE5AADEB0}"/>
          </ac:spMkLst>
        </pc:spChg>
        <pc:spChg chg="mod">
          <ac:chgData name="Toby Donaldson" userId="2e6e5431-bb17-4c41-9985-d39c50d83c73" providerId="ADAL" clId="{3BD5420F-8264-4A74-AD01-AFEC2C384065}" dt="2024-11-03T21:35:31.548" v="4393"/>
          <ac:spMkLst>
            <pc:docMk/>
            <pc:sldMk cId="233389791" sldId="299"/>
            <ac:spMk id="33" creationId="{D338945A-3D96-0292-E571-E084DEC8C9A8}"/>
          </ac:spMkLst>
        </pc:spChg>
        <pc:spChg chg="mod">
          <ac:chgData name="Toby Donaldson" userId="2e6e5431-bb17-4c41-9985-d39c50d83c73" providerId="ADAL" clId="{3BD5420F-8264-4A74-AD01-AFEC2C384065}" dt="2024-11-03T21:35:31.548" v="4393"/>
          <ac:spMkLst>
            <pc:docMk/>
            <pc:sldMk cId="233389791" sldId="299"/>
            <ac:spMk id="36" creationId="{978D818A-B74B-4C5C-643B-404C4EBFC1A4}"/>
          </ac:spMkLst>
        </pc:spChg>
        <pc:spChg chg="mod">
          <ac:chgData name="Toby Donaldson" userId="2e6e5431-bb17-4c41-9985-d39c50d83c73" providerId="ADAL" clId="{3BD5420F-8264-4A74-AD01-AFEC2C384065}" dt="2024-11-03T21:35:31.548" v="4393"/>
          <ac:spMkLst>
            <pc:docMk/>
            <pc:sldMk cId="233389791" sldId="299"/>
            <ac:spMk id="37" creationId="{BDB7D3C2-9D4A-9C9A-8C8A-5DF443644D44}"/>
          </ac:spMkLst>
        </pc:spChg>
        <pc:spChg chg="mod">
          <ac:chgData name="Toby Donaldson" userId="2e6e5431-bb17-4c41-9985-d39c50d83c73" providerId="ADAL" clId="{3BD5420F-8264-4A74-AD01-AFEC2C384065}" dt="2024-11-03T21:35:31.548" v="4393"/>
          <ac:spMkLst>
            <pc:docMk/>
            <pc:sldMk cId="233389791" sldId="299"/>
            <ac:spMk id="38" creationId="{E1685B17-215D-C0E7-1A47-4A4C6F2A8E58}"/>
          </ac:spMkLst>
        </pc:spChg>
        <pc:spChg chg="add mod">
          <ac:chgData name="Toby Donaldson" userId="2e6e5431-bb17-4c41-9985-d39c50d83c73" providerId="ADAL" clId="{3BD5420F-8264-4A74-AD01-AFEC2C384065}" dt="2024-11-03T21:36:24.092" v="4397" actId="1076"/>
          <ac:spMkLst>
            <pc:docMk/>
            <pc:sldMk cId="233389791" sldId="299"/>
            <ac:spMk id="39" creationId="{9D0589F1-B645-DD10-F01D-66D1C2ACB481}"/>
          </ac:spMkLst>
        </pc:spChg>
        <pc:spChg chg="add mod">
          <ac:chgData name="Toby Donaldson" userId="2e6e5431-bb17-4c41-9985-d39c50d83c73" providerId="ADAL" clId="{3BD5420F-8264-4A74-AD01-AFEC2C384065}" dt="2024-11-03T21:36:24.092" v="4397" actId="1076"/>
          <ac:spMkLst>
            <pc:docMk/>
            <pc:sldMk cId="233389791" sldId="299"/>
            <ac:spMk id="40" creationId="{9C63289A-1B52-74A4-71CD-96FC9013BA37}"/>
          </ac:spMkLst>
        </pc:spChg>
        <pc:spChg chg="add mod">
          <ac:chgData name="Toby Donaldson" userId="2e6e5431-bb17-4c41-9985-d39c50d83c73" providerId="ADAL" clId="{3BD5420F-8264-4A74-AD01-AFEC2C384065}" dt="2024-11-03T21:36:24.092" v="4397" actId="1076"/>
          <ac:spMkLst>
            <pc:docMk/>
            <pc:sldMk cId="233389791" sldId="299"/>
            <ac:spMk id="41" creationId="{DD8D7850-7A47-0A97-9312-BAC78F2F8737}"/>
          </ac:spMkLst>
        </pc:spChg>
        <pc:spChg chg="add mod">
          <ac:chgData name="Toby Donaldson" userId="2e6e5431-bb17-4c41-9985-d39c50d83c73" providerId="ADAL" clId="{3BD5420F-8264-4A74-AD01-AFEC2C384065}" dt="2024-11-03T21:36:24.092" v="4397" actId="1076"/>
          <ac:spMkLst>
            <pc:docMk/>
            <pc:sldMk cId="233389791" sldId="299"/>
            <ac:spMk id="42" creationId="{F3665FA2-69B0-3D51-2EF6-79A13FB71396}"/>
          </ac:spMkLst>
        </pc:spChg>
        <pc:spChg chg="add mod">
          <ac:chgData name="Toby Donaldson" userId="2e6e5431-bb17-4c41-9985-d39c50d83c73" providerId="ADAL" clId="{3BD5420F-8264-4A74-AD01-AFEC2C384065}" dt="2024-11-03T21:36:24.092" v="4397" actId="1076"/>
          <ac:spMkLst>
            <pc:docMk/>
            <pc:sldMk cId="233389791" sldId="299"/>
            <ac:spMk id="43" creationId="{0C71B3A4-2E1D-88CB-E6D5-CB20E991F965}"/>
          </ac:spMkLst>
        </pc:spChg>
        <pc:spChg chg="add mod">
          <ac:chgData name="Toby Donaldson" userId="2e6e5431-bb17-4c41-9985-d39c50d83c73" providerId="ADAL" clId="{3BD5420F-8264-4A74-AD01-AFEC2C384065}" dt="2024-11-03T21:36:24.092" v="4397" actId="1076"/>
          <ac:spMkLst>
            <pc:docMk/>
            <pc:sldMk cId="233389791" sldId="299"/>
            <ac:spMk id="44" creationId="{2CF99580-5A9C-C145-F9DE-0A6F2EB3A4CD}"/>
          </ac:spMkLst>
        </pc:spChg>
        <pc:spChg chg="add mod">
          <ac:chgData name="Toby Donaldson" userId="2e6e5431-bb17-4c41-9985-d39c50d83c73" providerId="ADAL" clId="{3BD5420F-8264-4A74-AD01-AFEC2C384065}" dt="2024-11-03T21:36:24.092" v="4397" actId="1076"/>
          <ac:spMkLst>
            <pc:docMk/>
            <pc:sldMk cId="233389791" sldId="299"/>
            <ac:spMk id="45" creationId="{763522CD-8CE0-FAA5-B5FB-127EB7EED401}"/>
          </ac:spMkLst>
        </pc:spChg>
        <pc:spChg chg="add mod">
          <ac:chgData name="Toby Donaldson" userId="2e6e5431-bb17-4c41-9985-d39c50d83c73" providerId="ADAL" clId="{3BD5420F-8264-4A74-AD01-AFEC2C384065}" dt="2024-11-03T21:43:47.045" v="4667" actId="6549"/>
          <ac:spMkLst>
            <pc:docMk/>
            <pc:sldMk cId="233389791" sldId="299"/>
            <ac:spMk id="46" creationId="{ABC67CC9-382F-0F88-F967-1FEFD5395F45}"/>
          </ac:spMkLst>
        </pc:spChg>
        <pc:spChg chg="add mod">
          <ac:chgData name="Toby Donaldson" userId="2e6e5431-bb17-4c41-9985-d39c50d83c73" providerId="ADAL" clId="{3BD5420F-8264-4A74-AD01-AFEC2C384065}" dt="2024-11-03T21:43:42.738" v="4663" actId="20577"/>
          <ac:spMkLst>
            <pc:docMk/>
            <pc:sldMk cId="233389791" sldId="299"/>
            <ac:spMk id="47" creationId="{8D029C6C-CD53-F0DB-9F68-E363C036DCC0}"/>
          </ac:spMkLst>
        </pc:spChg>
        <pc:spChg chg="add del mod">
          <ac:chgData name="Toby Donaldson" userId="2e6e5431-bb17-4c41-9985-d39c50d83c73" providerId="ADAL" clId="{3BD5420F-8264-4A74-AD01-AFEC2C384065}" dt="2024-11-03T21:48:30.471" v="4835" actId="21"/>
          <ac:spMkLst>
            <pc:docMk/>
            <pc:sldMk cId="233389791" sldId="299"/>
            <ac:spMk id="48" creationId="{ADFEDA18-3F6A-98D2-4B7C-88CB0AD16694}"/>
          </ac:spMkLst>
        </pc:spChg>
        <pc:spChg chg="add mod">
          <ac:chgData name="Toby Donaldson" userId="2e6e5431-bb17-4c41-9985-d39c50d83c73" providerId="ADAL" clId="{3BD5420F-8264-4A74-AD01-AFEC2C384065}" dt="2024-11-03T21:48:40.166" v="4838"/>
          <ac:spMkLst>
            <pc:docMk/>
            <pc:sldMk cId="233389791" sldId="299"/>
            <ac:spMk id="49" creationId="{A26DFAB4-147F-221F-460A-81D186103F30}"/>
          </ac:spMkLst>
        </pc:spChg>
        <pc:grpChg chg="add mod">
          <ac:chgData name="Toby Donaldson" userId="2e6e5431-bb17-4c41-9985-d39c50d83c73" providerId="ADAL" clId="{3BD5420F-8264-4A74-AD01-AFEC2C384065}" dt="2024-11-03T21:36:24.092" v="4397" actId="1076"/>
          <ac:grpSpMkLst>
            <pc:docMk/>
            <pc:sldMk cId="233389791" sldId="299"/>
            <ac:grpSpMk id="8" creationId="{B906730F-5ADC-DCAF-443E-E45452D1C9AC}"/>
          </ac:grpSpMkLst>
        </pc:grpChg>
        <pc:grpChg chg="mod">
          <ac:chgData name="Toby Donaldson" userId="2e6e5431-bb17-4c41-9985-d39c50d83c73" providerId="ADAL" clId="{3BD5420F-8264-4A74-AD01-AFEC2C384065}" dt="2024-11-03T21:35:31.548" v="4393"/>
          <ac:grpSpMkLst>
            <pc:docMk/>
            <pc:sldMk cId="233389791" sldId="299"/>
            <ac:grpSpMk id="9" creationId="{CEF35A68-06D5-925F-75D1-82DC322679F1}"/>
          </ac:grpSpMkLst>
        </pc:grpChg>
        <pc:grpChg chg="add mod">
          <ac:chgData name="Toby Donaldson" userId="2e6e5431-bb17-4c41-9985-d39c50d83c73" providerId="ADAL" clId="{3BD5420F-8264-4A74-AD01-AFEC2C384065}" dt="2024-11-03T21:36:24.092" v="4397" actId="1076"/>
          <ac:grpSpMkLst>
            <pc:docMk/>
            <pc:sldMk cId="233389791" sldId="299"/>
            <ac:grpSpMk id="14" creationId="{F98072E6-1867-0920-782C-08527FAF9BDF}"/>
          </ac:grpSpMkLst>
        </pc:grpChg>
        <pc:grpChg chg="mod">
          <ac:chgData name="Toby Donaldson" userId="2e6e5431-bb17-4c41-9985-d39c50d83c73" providerId="ADAL" clId="{3BD5420F-8264-4A74-AD01-AFEC2C384065}" dt="2024-11-03T21:35:31.548" v="4393"/>
          <ac:grpSpMkLst>
            <pc:docMk/>
            <pc:sldMk cId="233389791" sldId="299"/>
            <ac:grpSpMk id="15" creationId="{133C4F69-B3F4-EB0A-869C-62C5A5867E05}"/>
          </ac:grpSpMkLst>
        </pc:grpChg>
        <pc:grpChg chg="add mod">
          <ac:chgData name="Toby Donaldson" userId="2e6e5431-bb17-4c41-9985-d39c50d83c73" providerId="ADAL" clId="{3BD5420F-8264-4A74-AD01-AFEC2C384065}" dt="2024-11-03T21:36:24.092" v="4397" actId="1076"/>
          <ac:grpSpMkLst>
            <pc:docMk/>
            <pc:sldMk cId="233389791" sldId="299"/>
            <ac:grpSpMk id="19" creationId="{6BED4362-6C89-8915-5F15-481FA4D17BB4}"/>
          </ac:grpSpMkLst>
        </pc:grpChg>
        <pc:grpChg chg="mod">
          <ac:chgData name="Toby Donaldson" userId="2e6e5431-bb17-4c41-9985-d39c50d83c73" providerId="ADAL" clId="{3BD5420F-8264-4A74-AD01-AFEC2C384065}" dt="2024-11-03T21:35:31.548" v="4393"/>
          <ac:grpSpMkLst>
            <pc:docMk/>
            <pc:sldMk cId="233389791" sldId="299"/>
            <ac:grpSpMk id="20" creationId="{63E0BD78-FE3F-818A-7166-7070D5F2CD6C}"/>
          </ac:grpSpMkLst>
        </pc:grpChg>
        <pc:grpChg chg="add mod">
          <ac:chgData name="Toby Donaldson" userId="2e6e5431-bb17-4c41-9985-d39c50d83c73" providerId="ADAL" clId="{3BD5420F-8264-4A74-AD01-AFEC2C384065}" dt="2024-11-03T21:36:24.092" v="4397" actId="1076"/>
          <ac:grpSpMkLst>
            <pc:docMk/>
            <pc:sldMk cId="233389791" sldId="299"/>
            <ac:grpSpMk id="24" creationId="{5B157789-F3DE-8310-165B-51E8C5D94933}"/>
          </ac:grpSpMkLst>
        </pc:grpChg>
        <pc:grpChg chg="mod">
          <ac:chgData name="Toby Donaldson" userId="2e6e5431-bb17-4c41-9985-d39c50d83c73" providerId="ADAL" clId="{3BD5420F-8264-4A74-AD01-AFEC2C384065}" dt="2024-11-03T21:35:31.548" v="4393"/>
          <ac:grpSpMkLst>
            <pc:docMk/>
            <pc:sldMk cId="233389791" sldId="299"/>
            <ac:grpSpMk id="25" creationId="{076FEEC6-1E8E-39AB-F3F2-654DD2DE1056}"/>
          </ac:grpSpMkLst>
        </pc:grpChg>
        <pc:grpChg chg="add mod">
          <ac:chgData name="Toby Donaldson" userId="2e6e5431-bb17-4c41-9985-d39c50d83c73" providerId="ADAL" clId="{3BD5420F-8264-4A74-AD01-AFEC2C384065}" dt="2024-11-03T21:36:24.092" v="4397" actId="1076"/>
          <ac:grpSpMkLst>
            <pc:docMk/>
            <pc:sldMk cId="233389791" sldId="299"/>
            <ac:grpSpMk id="29" creationId="{D130C6FA-4367-E03F-0140-2ECD9721B0E5}"/>
          </ac:grpSpMkLst>
        </pc:grpChg>
        <pc:grpChg chg="mod">
          <ac:chgData name="Toby Donaldson" userId="2e6e5431-bb17-4c41-9985-d39c50d83c73" providerId="ADAL" clId="{3BD5420F-8264-4A74-AD01-AFEC2C384065}" dt="2024-11-03T21:35:31.548" v="4393"/>
          <ac:grpSpMkLst>
            <pc:docMk/>
            <pc:sldMk cId="233389791" sldId="299"/>
            <ac:grpSpMk id="30" creationId="{92459ED4-98D0-7290-2511-4E0B0BD257DB}"/>
          </ac:grpSpMkLst>
        </pc:grpChg>
        <pc:grpChg chg="add mod">
          <ac:chgData name="Toby Donaldson" userId="2e6e5431-bb17-4c41-9985-d39c50d83c73" providerId="ADAL" clId="{3BD5420F-8264-4A74-AD01-AFEC2C384065}" dt="2024-11-03T21:36:24.092" v="4397" actId="1076"/>
          <ac:grpSpMkLst>
            <pc:docMk/>
            <pc:sldMk cId="233389791" sldId="299"/>
            <ac:grpSpMk id="34" creationId="{02151435-BA6D-ACB6-E2FC-49BCB608F580}"/>
          </ac:grpSpMkLst>
        </pc:grpChg>
        <pc:grpChg chg="mod">
          <ac:chgData name="Toby Donaldson" userId="2e6e5431-bb17-4c41-9985-d39c50d83c73" providerId="ADAL" clId="{3BD5420F-8264-4A74-AD01-AFEC2C384065}" dt="2024-11-03T21:35:31.548" v="4393"/>
          <ac:grpSpMkLst>
            <pc:docMk/>
            <pc:sldMk cId="233389791" sldId="299"/>
            <ac:grpSpMk id="35" creationId="{27AF4875-56DD-0E66-7377-B11176014A84}"/>
          </ac:grpSpMkLst>
        </pc:grpChg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533314460" sldId="299"/>
        </pc:sldMkLst>
      </pc:sldChg>
      <pc:sldChg chg="addSp delSp modSp add mod">
        <pc:chgData name="Toby Donaldson" userId="2e6e5431-bb17-4c41-9985-d39c50d83c73" providerId="ADAL" clId="{3BD5420F-8264-4A74-AD01-AFEC2C384065}" dt="2024-11-02T18:06:19.609" v="989" actId="1076"/>
        <pc:sldMkLst>
          <pc:docMk/>
          <pc:sldMk cId="2394251928" sldId="300"/>
        </pc:sldMkLst>
        <pc:spChg chg="mod">
          <ac:chgData name="Toby Donaldson" userId="2e6e5431-bb17-4c41-9985-d39c50d83c73" providerId="ADAL" clId="{3BD5420F-8264-4A74-AD01-AFEC2C384065}" dt="2024-11-02T18:03:08.109" v="900" actId="1076"/>
          <ac:spMkLst>
            <pc:docMk/>
            <pc:sldMk cId="2394251928" sldId="300"/>
            <ac:spMk id="2" creationId="{6795476D-E2DE-5252-BB34-0A5B7A9A38BB}"/>
          </ac:spMkLst>
        </pc:spChg>
        <pc:spChg chg="add mod topLvl">
          <ac:chgData name="Toby Donaldson" userId="2e6e5431-bb17-4c41-9985-d39c50d83c73" providerId="ADAL" clId="{3BD5420F-8264-4A74-AD01-AFEC2C384065}" dt="2024-11-02T17:59:10.804" v="728" actId="20577"/>
          <ac:spMkLst>
            <pc:docMk/>
            <pc:sldMk cId="2394251928" sldId="300"/>
            <ac:spMk id="3" creationId="{8EB8FFC4-5A81-9138-C1FE-319FF6E29FB7}"/>
          </ac:spMkLst>
        </pc:spChg>
        <pc:spChg chg="mod">
          <ac:chgData name="Toby Donaldson" userId="2e6e5431-bb17-4c41-9985-d39c50d83c73" providerId="ADAL" clId="{3BD5420F-8264-4A74-AD01-AFEC2C384065}" dt="2024-11-02T18:03:08.109" v="900" actId="1076"/>
          <ac:spMkLst>
            <pc:docMk/>
            <pc:sldMk cId="2394251928" sldId="300"/>
            <ac:spMk id="5" creationId="{C64F8A92-4966-F38F-4362-3BC16EFD15F7}"/>
          </ac:spMkLst>
        </pc:spChg>
        <pc:spChg chg="add mod topLvl">
          <ac:chgData name="Toby Donaldson" userId="2e6e5431-bb17-4c41-9985-d39c50d83c73" providerId="ADAL" clId="{3BD5420F-8264-4A74-AD01-AFEC2C384065}" dt="2024-11-02T17:58:51.161" v="718" actId="164"/>
          <ac:spMkLst>
            <pc:docMk/>
            <pc:sldMk cId="2394251928" sldId="300"/>
            <ac:spMk id="6" creationId="{3DB37EFC-B5CE-8CFF-964E-4C3C89D9D357}"/>
          </ac:spMkLst>
        </pc:spChg>
        <pc:spChg chg="del">
          <ac:chgData name="Toby Donaldson" userId="2e6e5431-bb17-4c41-9985-d39c50d83c73" providerId="ADAL" clId="{3BD5420F-8264-4A74-AD01-AFEC2C384065}" dt="2024-11-02T17:51:17.124" v="526" actId="21"/>
          <ac:spMkLst>
            <pc:docMk/>
            <pc:sldMk cId="2394251928" sldId="300"/>
            <ac:spMk id="7" creationId="{728F6B2A-40D4-B13C-5146-594256E3C3C6}"/>
          </ac:spMkLst>
        </pc:spChg>
        <pc:spChg chg="del">
          <ac:chgData name="Toby Donaldson" userId="2e6e5431-bb17-4c41-9985-d39c50d83c73" providerId="ADAL" clId="{3BD5420F-8264-4A74-AD01-AFEC2C384065}" dt="2024-11-02T17:51:17.124" v="526" actId="21"/>
          <ac:spMkLst>
            <pc:docMk/>
            <pc:sldMk cId="2394251928" sldId="300"/>
            <ac:spMk id="10" creationId="{BD77F1E6-00ED-FF9D-E6F3-2F4CA44BF0FB}"/>
          </ac:spMkLst>
        </pc:spChg>
        <pc:spChg chg="del">
          <ac:chgData name="Toby Donaldson" userId="2e6e5431-bb17-4c41-9985-d39c50d83c73" providerId="ADAL" clId="{3BD5420F-8264-4A74-AD01-AFEC2C384065}" dt="2024-11-02T17:51:17.124" v="526" actId="21"/>
          <ac:spMkLst>
            <pc:docMk/>
            <pc:sldMk cId="2394251928" sldId="300"/>
            <ac:spMk id="11" creationId="{9A2B5A57-7F49-EA45-5F90-29E6FE5EE225}"/>
          </ac:spMkLst>
        </pc:spChg>
        <pc:spChg chg="mod">
          <ac:chgData name="Toby Donaldson" userId="2e6e5431-bb17-4c41-9985-d39c50d83c73" providerId="ADAL" clId="{3BD5420F-8264-4A74-AD01-AFEC2C384065}" dt="2024-11-02T17:55:58.630" v="692" actId="20577"/>
          <ac:spMkLst>
            <pc:docMk/>
            <pc:sldMk cId="2394251928" sldId="300"/>
            <ac:spMk id="13" creationId="{4CF5BDEB-3597-A9A7-2B63-924157F2EDD6}"/>
          </ac:spMkLst>
        </pc:spChg>
        <pc:spChg chg="mod">
          <ac:chgData name="Toby Donaldson" userId="2e6e5431-bb17-4c41-9985-d39c50d83c73" providerId="ADAL" clId="{3BD5420F-8264-4A74-AD01-AFEC2C384065}" dt="2024-11-02T17:55:02.335" v="676" actId="20577"/>
          <ac:spMkLst>
            <pc:docMk/>
            <pc:sldMk cId="2394251928" sldId="300"/>
            <ac:spMk id="14" creationId="{AED0E151-E052-0325-02D5-3753ABC10C29}"/>
          </ac:spMkLst>
        </pc:spChg>
        <pc:spChg chg="mod">
          <ac:chgData name="Toby Donaldson" userId="2e6e5431-bb17-4c41-9985-d39c50d83c73" providerId="ADAL" clId="{3BD5420F-8264-4A74-AD01-AFEC2C384065}" dt="2024-11-02T17:55:55.788" v="691" actId="20577"/>
          <ac:spMkLst>
            <pc:docMk/>
            <pc:sldMk cId="2394251928" sldId="300"/>
            <ac:spMk id="16" creationId="{6B0BC2E6-456B-0134-0C97-34F9007E4E33}"/>
          </ac:spMkLst>
        </pc:spChg>
        <pc:spChg chg="mod">
          <ac:chgData name="Toby Donaldson" userId="2e6e5431-bb17-4c41-9985-d39c50d83c73" providerId="ADAL" clId="{3BD5420F-8264-4A74-AD01-AFEC2C384065}" dt="2024-11-02T17:55:04.443" v="677" actId="20577"/>
          <ac:spMkLst>
            <pc:docMk/>
            <pc:sldMk cId="2394251928" sldId="300"/>
            <ac:spMk id="17" creationId="{53EE838F-DABD-E756-59B0-F9D7CFD2C1F1}"/>
          </ac:spMkLst>
        </pc:spChg>
        <pc:spChg chg="mod">
          <ac:chgData name="Toby Donaldson" userId="2e6e5431-bb17-4c41-9985-d39c50d83c73" providerId="ADAL" clId="{3BD5420F-8264-4A74-AD01-AFEC2C384065}" dt="2024-11-02T17:56:02.853" v="694" actId="20577"/>
          <ac:spMkLst>
            <pc:docMk/>
            <pc:sldMk cId="2394251928" sldId="300"/>
            <ac:spMk id="19" creationId="{D6614A85-9718-6F50-7BBA-6FF079F704F3}"/>
          </ac:spMkLst>
        </pc:spChg>
        <pc:spChg chg="mod">
          <ac:chgData name="Toby Donaldson" userId="2e6e5431-bb17-4c41-9985-d39c50d83c73" providerId="ADAL" clId="{3BD5420F-8264-4A74-AD01-AFEC2C384065}" dt="2024-11-02T17:55:06.834" v="678" actId="20577"/>
          <ac:spMkLst>
            <pc:docMk/>
            <pc:sldMk cId="2394251928" sldId="300"/>
            <ac:spMk id="20" creationId="{7FACA621-D25B-F288-4F95-7287ED190FA6}"/>
          </ac:spMkLst>
        </pc:spChg>
        <pc:spChg chg="mod">
          <ac:chgData name="Toby Donaldson" userId="2e6e5431-bb17-4c41-9985-d39c50d83c73" providerId="ADAL" clId="{3BD5420F-8264-4A74-AD01-AFEC2C384065}" dt="2024-11-02T17:56:06.748" v="696" actId="20577"/>
          <ac:spMkLst>
            <pc:docMk/>
            <pc:sldMk cId="2394251928" sldId="300"/>
            <ac:spMk id="22" creationId="{96F1E7FF-5EA4-F59C-B2CB-06543E20BEA0}"/>
          </ac:spMkLst>
        </pc:spChg>
        <pc:spChg chg="mod">
          <ac:chgData name="Toby Donaldson" userId="2e6e5431-bb17-4c41-9985-d39c50d83c73" providerId="ADAL" clId="{3BD5420F-8264-4A74-AD01-AFEC2C384065}" dt="2024-11-02T17:55:09.174" v="679" actId="20577"/>
          <ac:spMkLst>
            <pc:docMk/>
            <pc:sldMk cId="2394251928" sldId="300"/>
            <ac:spMk id="23" creationId="{0B857A30-2269-2D99-A39A-B5CF363F29D7}"/>
          </ac:spMkLst>
        </pc:spChg>
        <pc:spChg chg="mod">
          <ac:chgData name="Toby Donaldson" userId="2e6e5431-bb17-4c41-9985-d39c50d83c73" providerId="ADAL" clId="{3BD5420F-8264-4A74-AD01-AFEC2C384065}" dt="2024-11-02T17:56:09.349" v="698" actId="20577"/>
          <ac:spMkLst>
            <pc:docMk/>
            <pc:sldMk cId="2394251928" sldId="300"/>
            <ac:spMk id="25" creationId="{EBF29B9D-1B32-FF62-C3A1-EBD7A3CCF060}"/>
          </ac:spMkLst>
        </pc:spChg>
        <pc:spChg chg="mod">
          <ac:chgData name="Toby Donaldson" userId="2e6e5431-bb17-4c41-9985-d39c50d83c73" providerId="ADAL" clId="{3BD5420F-8264-4A74-AD01-AFEC2C384065}" dt="2024-11-02T17:55:11.467" v="680" actId="20577"/>
          <ac:spMkLst>
            <pc:docMk/>
            <pc:sldMk cId="2394251928" sldId="300"/>
            <ac:spMk id="26" creationId="{0711D8E9-CFE7-5651-1CDF-82B4903DEB19}"/>
          </ac:spMkLst>
        </pc:spChg>
        <pc:spChg chg="add mod">
          <ac:chgData name="Toby Donaldson" userId="2e6e5431-bb17-4c41-9985-d39c50d83c73" providerId="ADAL" clId="{3BD5420F-8264-4A74-AD01-AFEC2C384065}" dt="2024-11-02T17:58:57.799" v="721" actId="164"/>
          <ac:spMkLst>
            <pc:docMk/>
            <pc:sldMk cId="2394251928" sldId="300"/>
            <ac:spMk id="27" creationId="{22417CA3-F3E7-6504-D6D6-AF8F1A3062CC}"/>
          </ac:spMkLst>
        </pc:spChg>
        <pc:spChg chg="mod">
          <ac:chgData name="Toby Donaldson" userId="2e6e5431-bb17-4c41-9985-d39c50d83c73" providerId="ADAL" clId="{3BD5420F-8264-4A74-AD01-AFEC2C384065}" dt="2024-11-02T17:59:14.676" v="729"/>
          <ac:spMkLst>
            <pc:docMk/>
            <pc:sldMk cId="2394251928" sldId="300"/>
            <ac:spMk id="32" creationId="{3ECA784F-8A15-008D-5C7A-21A963B93BAE}"/>
          </ac:spMkLst>
        </pc:spChg>
        <pc:spChg chg="mod">
          <ac:chgData name="Toby Donaldson" userId="2e6e5431-bb17-4c41-9985-d39c50d83c73" providerId="ADAL" clId="{3BD5420F-8264-4A74-AD01-AFEC2C384065}" dt="2024-11-02T17:59:59.773" v="746" actId="20577"/>
          <ac:spMkLst>
            <pc:docMk/>
            <pc:sldMk cId="2394251928" sldId="300"/>
            <ac:spMk id="33" creationId="{12D0B0BF-BE85-5133-6828-58CA96AA32F5}"/>
          </ac:spMkLst>
        </pc:spChg>
        <pc:spChg chg="mod">
          <ac:chgData name="Toby Donaldson" userId="2e6e5431-bb17-4c41-9985-d39c50d83c73" providerId="ADAL" clId="{3BD5420F-8264-4A74-AD01-AFEC2C384065}" dt="2024-11-02T17:59:49.177" v="741" actId="20577"/>
          <ac:spMkLst>
            <pc:docMk/>
            <pc:sldMk cId="2394251928" sldId="300"/>
            <ac:spMk id="34" creationId="{CF4CBF4E-8EF6-EBBE-4523-C5EDD3D3A4A8}"/>
          </ac:spMkLst>
        </pc:spChg>
        <pc:spChg chg="mod">
          <ac:chgData name="Toby Donaldson" userId="2e6e5431-bb17-4c41-9985-d39c50d83c73" providerId="ADAL" clId="{3BD5420F-8264-4A74-AD01-AFEC2C384065}" dt="2024-11-02T17:59:18.696" v="731"/>
          <ac:spMkLst>
            <pc:docMk/>
            <pc:sldMk cId="2394251928" sldId="300"/>
            <ac:spMk id="37" creationId="{A87BB8C8-BE7A-E445-3F9E-918165F25A3A}"/>
          </ac:spMkLst>
        </pc:spChg>
        <pc:spChg chg="mod">
          <ac:chgData name="Toby Donaldson" userId="2e6e5431-bb17-4c41-9985-d39c50d83c73" providerId="ADAL" clId="{3BD5420F-8264-4A74-AD01-AFEC2C384065}" dt="2024-11-02T18:00:01.861" v="747" actId="20577"/>
          <ac:spMkLst>
            <pc:docMk/>
            <pc:sldMk cId="2394251928" sldId="300"/>
            <ac:spMk id="38" creationId="{EA66D07E-47BD-5B48-6B75-DA349CA7E885}"/>
          </ac:spMkLst>
        </pc:spChg>
        <pc:spChg chg="mod">
          <ac:chgData name="Toby Donaldson" userId="2e6e5431-bb17-4c41-9985-d39c50d83c73" providerId="ADAL" clId="{3BD5420F-8264-4A74-AD01-AFEC2C384065}" dt="2024-11-02T17:59:50.487" v="742" actId="20577"/>
          <ac:spMkLst>
            <pc:docMk/>
            <pc:sldMk cId="2394251928" sldId="300"/>
            <ac:spMk id="39" creationId="{CDAA5565-38A6-9350-7813-AFD98EF9BC89}"/>
          </ac:spMkLst>
        </pc:spChg>
        <pc:spChg chg="mod">
          <ac:chgData name="Toby Donaldson" userId="2e6e5431-bb17-4c41-9985-d39c50d83c73" providerId="ADAL" clId="{3BD5420F-8264-4A74-AD01-AFEC2C384065}" dt="2024-11-02T17:59:22.596" v="733"/>
          <ac:spMkLst>
            <pc:docMk/>
            <pc:sldMk cId="2394251928" sldId="300"/>
            <ac:spMk id="42" creationId="{73A346EA-FCC7-8138-EF6E-C79A6F8415DC}"/>
          </ac:spMkLst>
        </pc:spChg>
        <pc:spChg chg="mod">
          <ac:chgData name="Toby Donaldson" userId="2e6e5431-bb17-4c41-9985-d39c50d83c73" providerId="ADAL" clId="{3BD5420F-8264-4A74-AD01-AFEC2C384065}" dt="2024-11-02T18:00:03.484" v="748" actId="20577"/>
          <ac:spMkLst>
            <pc:docMk/>
            <pc:sldMk cId="2394251928" sldId="300"/>
            <ac:spMk id="43" creationId="{0735A003-5B29-9553-EB21-EE048C37DF89}"/>
          </ac:spMkLst>
        </pc:spChg>
        <pc:spChg chg="mod">
          <ac:chgData name="Toby Donaldson" userId="2e6e5431-bb17-4c41-9985-d39c50d83c73" providerId="ADAL" clId="{3BD5420F-8264-4A74-AD01-AFEC2C384065}" dt="2024-11-02T17:59:52.011" v="743" actId="20577"/>
          <ac:spMkLst>
            <pc:docMk/>
            <pc:sldMk cId="2394251928" sldId="300"/>
            <ac:spMk id="44" creationId="{C4A5DCA9-FA6A-9C87-4B14-E0245BAE8219}"/>
          </ac:spMkLst>
        </pc:spChg>
        <pc:spChg chg="mod">
          <ac:chgData name="Toby Donaldson" userId="2e6e5431-bb17-4c41-9985-d39c50d83c73" providerId="ADAL" clId="{3BD5420F-8264-4A74-AD01-AFEC2C384065}" dt="2024-11-02T17:59:25.512" v="735"/>
          <ac:spMkLst>
            <pc:docMk/>
            <pc:sldMk cId="2394251928" sldId="300"/>
            <ac:spMk id="47" creationId="{86282E9F-5072-C789-8019-24FB2BE9FDA2}"/>
          </ac:spMkLst>
        </pc:spChg>
        <pc:spChg chg="mod">
          <ac:chgData name="Toby Donaldson" userId="2e6e5431-bb17-4c41-9985-d39c50d83c73" providerId="ADAL" clId="{3BD5420F-8264-4A74-AD01-AFEC2C384065}" dt="2024-11-02T18:00:04.795" v="749" actId="20577"/>
          <ac:spMkLst>
            <pc:docMk/>
            <pc:sldMk cId="2394251928" sldId="300"/>
            <ac:spMk id="48" creationId="{C095B548-ACA7-8964-9DC5-7236B124A98D}"/>
          </ac:spMkLst>
        </pc:spChg>
        <pc:spChg chg="mod">
          <ac:chgData name="Toby Donaldson" userId="2e6e5431-bb17-4c41-9985-d39c50d83c73" providerId="ADAL" clId="{3BD5420F-8264-4A74-AD01-AFEC2C384065}" dt="2024-11-02T17:59:53.780" v="744" actId="20577"/>
          <ac:spMkLst>
            <pc:docMk/>
            <pc:sldMk cId="2394251928" sldId="300"/>
            <ac:spMk id="49" creationId="{7AB45C54-55A1-EB40-5A2D-20CF8E1C15CE}"/>
          </ac:spMkLst>
        </pc:spChg>
        <pc:spChg chg="mod">
          <ac:chgData name="Toby Donaldson" userId="2e6e5431-bb17-4c41-9985-d39c50d83c73" providerId="ADAL" clId="{3BD5420F-8264-4A74-AD01-AFEC2C384065}" dt="2024-11-02T17:59:30.874" v="737"/>
          <ac:spMkLst>
            <pc:docMk/>
            <pc:sldMk cId="2394251928" sldId="300"/>
            <ac:spMk id="52" creationId="{8B482F7B-410D-8988-918A-8B1F94D14E22}"/>
          </ac:spMkLst>
        </pc:spChg>
        <pc:spChg chg="mod">
          <ac:chgData name="Toby Donaldson" userId="2e6e5431-bb17-4c41-9985-d39c50d83c73" providerId="ADAL" clId="{3BD5420F-8264-4A74-AD01-AFEC2C384065}" dt="2024-11-02T18:00:06.951" v="750" actId="20577"/>
          <ac:spMkLst>
            <pc:docMk/>
            <pc:sldMk cId="2394251928" sldId="300"/>
            <ac:spMk id="53" creationId="{F149691C-1BE6-108B-952E-A58063955055}"/>
          </ac:spMkLst>
        </pc:spChg>
        <pc:spChg chg="mod">
          <ac:chgData name="Toby Donaldson" userId="2e6e5431-bb17-4c41-9985-d39c50d83c73" providerId="ADAL" clId="{3BD5420F-8264-4A74-AD01-AFEC2C384065}" dt="2024-11-02T17:59:56.042" v="745" actId="20577"/>
          <ac:spMkLst>
            <pc:docMk/>
            <pc:sldMk cId="2394251928" sldId="300"/>
            <ac:spMk id="54" creationId="{758C5731-E155-670B-49A6-678669A3C2D0}"/>
          </ac:spMkLst>
        </pc:spChg>
        <pc:spChg chg="add mod">
          <ac:chgData name="Toby Donaldson" userId="2e6e5431-bb17-4c41-9985-d39c50d83c73" providerId="ADAL" clId="{3BD5420F-8264-4A74-AD01-AFEC2C384065}" dt="2024-11-02T18:06:19.609" v="989" actId="1076"/>
          <ac:spMkLst>
            <pc:docMk/>
            <pc:sldMk cId="2394251928" sldId="300"/>
            <ac:spMk id="55" creationId="{151DCB16-DFAB-6ACC-94F0-FB8C1529B198}"/>
          </ac:spMkLst>
        </pc:spChg>
        <pc:spChg chg="add mod">
          <ac:chgData name="Toby Donaldson" userId="2e6e5431-bb17-4c41-9985-d39c50d83c73" providerId="ADAL" clId="{3BD5420F-8264-4A74-AD01-AFEC2C384065}" dt="2024-11-02T18:06:15.662" v="988" actId="1076"/>
          <ac:spMkLst>
            <pc:docMk/>
            <pc:sldMk cId="2394251928" sldId="300"/>
            <ac:spMk id="56" creationId="{271C4E36-8B2F-7A76-AB1A-5BD833082AEF}"/>
          </ac:spMkLst>
        </pc:spChg>
        <pc:spChg chg="add mod">
          <ac:chgData name="Toby Donaldson" userId="2e6e5431-bb17-4c41-9985-d39c50d83c73" providerId="ADAL" clId="{3BD5420F-8264-4A74-AD01-AFEC2C384065}" dt="2024-11-02T18:06:15.662" v="988" actId="1076"/>
          <ac:spMkLst>
            <pc:docMk/>
            <pc:sldMk cId="2394251928" sldId="300"/>
            <ac:spMk id="57" creationId="{B9175D58-16FD-33F2-C2DD-C08D0F8B0A93}"/>
          </ac:spMkLst>
        </pc:spChg>
        <pc:spChg chg="add mod">
          <ac:chgData name="Toby Donaldson" userId="2e6e5431-bb17-4c41-9985-d39c50d83c73" providerId="ADAL" clId="{3BD5420F-8264-4A74-AD01-AFEC2C384065}" dt="2024-11-02T18:06:15.662" v="988" actId="1076"/>
          <ac:spMkLst>
            <pc:docMk/>
            <pc:sldMk cId="2394251928" sldId="300"/>
            <ac:spMk id="58" creationId="{6E42359B-B41B-FFEF-AA83-F793E91CF138}"/>
          </ac:spMkLst>
        </pc:spChg>
        <pc:spChg chg="add mod">
          <ac:chgData name="Toby Donaldson" userId="2e6e5431-bb17-4c41-9985-d39c50d83c73" providerId="ADAL" clId="{3BD5420F-8264-4A74-AD01-AFEC2C384065}" dt="2024-11-02T18:06:15.662" v="988" actId="1076"/>
          <ac:spMkLst>
            <pc:docMk/>
            <pc:sldMk cId="2394251928" sldId="300"/>
            <ac:spMk id="59" creationId="{798873D6-EDFE-721C-0358-D88BEDF978E3}"/>
          </ac:spMkLst>
        </pc:spChg>
        <pc:grpChg chg="add del mod">
          <ac:chgData name="Toby Donaldson" userId="2e6e5431-bb17-4c41-9985-d39c50d83c73" providerId="ADAL" clId="{3BD5420F-8264-4A74-AD01-AFEC2C384065}" dt="2024-11-02T17:57:18.045" v="708" actId="165"/>
          <ac:grpSpMkLst>
            <pc:docMk/>
            <pc:sldMk cId="2394251928" sldId="300"/>
            <ac:grpSpMk id="8" creationId="{78504870-C245-A681-6016-BBDAFE6357A7}"/>
          </ac:grpSpMkLst>
        </pc:grpChg>
        <pc:grpChg chg="add del mod">
          <ac:chgData name="Toby Donaldson" userId="2e6e5431-bb17-4c41-9985-d39c50d83c73" providerId="ADAL" clId="{3BD5420F-8264-4A74-AD01-AFEC2C384065}" dt="2024-11-02T17:57:13.453" v="707" actId="21"/>
          <ac:grpSpMkLst>
            <pc:docMk/>
            <pc:sldMk cId="2394251928" sldId="300"/>
            <ac:grpSpMk id="12" creationId="{AA2F8EA5-E320-B20F-0021-CCBFB86D9625}"/>
          </ac:grpSpMkLst>
        </pc:grpChg>
        <pc:grpChg chg="add del mod">
          <ac:chgData name="Toby Donaldson" userId="2e6e5431-bb17-4c41-9985-d39c50d83c73" providerId="ADAL" clId="{3BD5420F-8264-4A74-AD01-AFEC2C384065}" dt="2024-11-02T17:57:11.276" v="706" actId="21"/>
          <ac:grpSpMkLst>
            <pc:docMk/>
            <pc:sldMk cId="2394251928" sldId="300"/>
            <ac:grpSpMk id="15" creationId="{C8D3E640-4EE4-784C-13D2-4EE548E7FC02}"/>
          </ac:grpSpMkLst>
        </pc:grpChg>
        <pc:grpChg chg="add del mod">
          <ac:chgData name="Toby Donaldson" userId="2e6e5431-bb17-4c41-9985-d39c50d83c73" providerId="ADAL" clId="{3BD5420F-8264-4A74-AD01-AFEC2C384065}" dt="2024-11-02T17:57:11.276" v="706" actId="21"/>
          <ac:grpSpMkLst>
            <pc:docMk/>
            <pc:sldMk cId="2394251928" sldId="300"/>
            <ac:grpSpMk id="18" creationId="{744A24D6-CD21-5F0A-DB3B-0D0510FC4321}"/>
          </ac:grpSpMkLst>
        </pc:grpChg>
        <pc:grpChg chg="add del mod">
          <ac:chgData name="Toby Donaldson" userId="2e6e5431-bb17-4c41-9985-d39c50d83c73" providerId="ADAL" clId="{3BD5420F-8264-4A74-AD01-AFEC2C384065}" dt="2024-11-02T17:57:11.276" v="706" actId="21"/>
          <ac:grpSpMkLst>
            <pc:docMk/>
            <pc:sldMk cId="2394251928" sldId="300"/>
            <ac:grpSpMk id="21" creationId="{AA3A48BA-CEC0-0DAB-5525-AEE65315EC3E}"/>
          </ac:grpSpMkLst>
        </pc:grpChg>
        <pc:grpChg chg="add del mod">
          <ac:chgData name="Toby Donaldson" userId="2e6e5431-bb17-4c41-9985-d39c50d83c73" providerId="ADAL" clId="{3BD5420F-8264-4A74-AD01-AFEC2C384065}" dt="2024-11-02T17:57:11.276" v="706" actId="21"/>
          <ac:grpSpMkLst>
            <pc:docMk/>
            <pc:sldMk cId="2394251928" sldId="300"/>
            <ac:grpSpMk id="24" creationId="{C8EC13AB-D3F9-7078-5048-3097783D3F1B}"/>
          </ac:grpSpMkLst>
        </pc:grpChg>
        <pc:grpChg chg="add mod">
          <ac:chgData name="Toby Donaldson" userId="2e6e5431-bb17-4c41-9985-d39c50d83c73" providerId="ADAL" clId="{3BD5420F-8264-4A74-AD01-AFEC2C384065}" dt="2024-11-02T17:58:57.799" v="721" actId="164"/>
          <ac:grpSpMkLst>
            <pc:docMk/>
            <pc:sldMk cId="2394251928" sldId="300"/>
            <ac:grpSpMk id="28" creationId="{D37AAEFD-149A-04BE-4ECB-8B4A00172C79}"/>
          </ac:grpSpMkLst>
        </pc:grpChg>
        <pc:grpChg chg="add del mod">
          <ac:chgData name="Toby Donaldson" userId="2e6e5431-bb17-4c41-9985-d39c50d83c73" providerId="ADAL" clId="{3BD5420F-8264-4A74-AD01-AFEC2C384065}" dt="2024-11-02T18:04:08.726" v="907" actId="21"/>
          <ac:grpSpMkLst>
            <pc:docMk/>
            <pc:sldMk cId="2394251928" sldId="300"/>
            <ac:grpSpMk id="29" creationId="{D59BEB81-7BE5-A23E-3B79-94AD983E0189}"/>
          </ac:grpSpMkLst>
        </pc:grpChg>
        <pc:grpChg chg="add del mod">
          <ac:chgData name="Toby Donaldson" userId="2e6e5431-bb17-4c41-9985-d39c50d83c73" providerId="ADAL" clId="{3BD5420F-8264-4A74-AD01-AFEC2C384065}" dt="2024-11-02T18:04:08.726" v="907" actId="21"/>
          <ac:grpSpMkLst>
            <pc:docMk/>
            <pc:sldMk cId="2394251928" sldId="300"/>
            <ac:grpSpMk id="30" creationId="{08E542F9-B5E0-F984-180B-51482DE92703}"/>
          </ac:grpSpMkLst>
        </pc:grpChg>
        <pc:grpChg chg="mod">
          <ac:chgData name="Toby Donaldson" userId="2e6e5431-bb17-4c41-9985-d39c50d83c73" providerId="ADAL" clId="{3BD5420F-8264-4A74-AD01-AFEC2C384065}" dt="2024-11-02T17:59:14.676" v="729"/>
          <ac:grpSpMkLst>
            <pc:docMk/>
            <pc:sldMk cId="2394251928" sldId="300"/>
            <ac:grpSpMk id="31" creationId="{2484FBEB-12B5-25EC-44EB-7977D6ADFECB}"/>
          </ac:grpSpMkLst>
        </pc:grpChg>
        <pc:grpChg chg="add del mod">
          <ac:chgData name="Toby Donaldson" userId="2e6e5431-bb17-4c41-9985-d39c50d83c73" providerId="ADAL" clId="{3BD5420F-8264-4A74-AD01-AFEC2C384065}" dt="2024-11-02T18:04:08.726" v="907" actId="21"/>
          <ac:grpSpMkLst>
            <pc:docMk/>
            <pc:sldMk cId="2394251928" sldId="300"/>
            <ac:grpSpMk id="35" creationId="{1FE005B7-4D2C-5A05-DD77-580B4C18C33C}"/>
          </ac:grpSpMkLst>
        </pc:grpChg>
        <pc:grpChg chg="mod">
          <ac:chgData name="Toby Donaldson" userId="2e6e5431-bb17-4c41-9985-d39c50d83c73" providerId="ADAL" clId="{3BD5420F-8264-4A74-AD01-AFEC2C384065}" dt="2024-11-02T17:59:18.696" v="731"/>
          <ac:grpSpMkLst>
            <pc:docMk/>
            <pc:sldMk cId="2394251928" sldId="300"/>
            <ac:grpSpMk id="36" creationId="{372FBD64-DF85-3040-A4F9-65AE485EFB00}"/>
          </ac:grpSpMkLst>
        </pc:grpChg>
        <pc:grpChg chg="add del mod">
          <ac:chgData name="Toby Donaldson" userId="2e6e5431-bb17-4c41-9985-d39c50d83c73" providerId="ADAL" clId="{3BD5420F-8264-4A74-AD01-AFEC2C384065}" dt="2024-11-02T18:04:08.726" v="907" actId="21"/>
          <ac:grpSpMkLst>
            <pc:docMk/>
            <pc:sldMk cId="2394251928" sldId="300"/>
            <ac:grpSpMk id="40" creationId="{F89D5B36-F401-B070-B023-BCDB34D90A5E}"/>
          </ac:grpSpMkLst>
        </pc:grpChg>
        <pc:grpChg chg="mod">
          <ac:chgData name="Toby Donaldson" userId="2e6e5431-bb17-4c41-9985-d39c50d83c73" providerId="ADAL" clId="{3BD5420F-8264-4A74-AD01-AFEC2C384065}" dt="2024-11-02T17:59:22.596" v="733"/>
          <ac:grpSpMkLst>
            <pc:docMk/>
            <pc:sldMk cId="2394251928" sldId="300"/>
            <ac:grpSpMk id="41" creationId="{E06B533D-F1A8-68DC-DA7F-040F20DECF1C}"/>
          </ac:grpSpMkLst>
        </pc:grpChg>
        <pc:grpChg chg="add del mod">
          <ac:chgData name="Toby Donaldson" userId="2e6e5431-bb17-4c41-9985-d39c50d83c73" providerId="ADAL" clId="{3BD5420F-8264-4A74-AD01-AFEC2C384065}" dt="2024-11-02T18:04:08.726" v="907" actId="21"/>
          <ac:grpSpMkLst>
            <pc:docMk/>
            <pc:sldMk cId="2394251928" sldId="300"/>
            <ac:grpSpMk id="45" creationId="{58F2D4A5-0AC0-E2F5-8054-74A0C0009C44}"/>
          </ac:grpSpMkLst>
        </pc:grpChg>
        <pc:grpChg chg="mod">
          <ac:chgData name="Toby Donaldson" userId="2e6e5431-bb17-4c41-9985-d39c50d83c73" providerId="ADAL" clId="{3BD5420F-8264-4A74-AD01-AFEC2C384065}" dt="2024-11-02T17:59:25.512" v="735"/>
          <ac:grpSpMkLst>
            <pc:docMk/>
            <pc:sldMk cId="2394251928" sldId="300"/>
            <ac:grpSpMk id="46" creationId="{5606E578-BC09-96E0-AF66-DC4CFE22073F}"/>
          </ac:grpSpMkLst>
        </pc:grpChg>
        <pc:grpChg chg="add del mod">
          <ac:chgData name="Toby Donaldson" userId="2e6e5431-bb17-4c41-9985-d39c50d83c73" providerId="ADAL" clId="{3BD5420F-8264-4A74-AD01-AFEC2C384065}" dt="2024-11-02T18:04:08.726" v="907" actId="21"/>
          <ac:grpSpMkLst>
            <pc:docMk/>
            <pc:sldMk cId="2394251928" sldId="300"/>
            <ac:grpSpMk id="50" creationId="{42FD9F43-04DD-251A-BC64-6A9598A4A896}"/>
          </ac:grpSpMkLst>
        </pc:grpChg>
        <pc:grpChg chg="mod">
          <ac:chgData name="Toby Donaldson" userId="2e6e5431-bb17-4c41-9985-d39c50d83c73" providerId="ADAL" clId="{3BD5420F-8264-4A74-AD01-AFEC2C384065}" dt="2024-11-02T17:59:30.874" v="737"/>
          <ac:grpSpMkLst>
            <pc:docMk/>
            <pc:sldMk cId="2394251928" sldId="300"/>
            <ac:grpSpMk id="51" creationId="{E12D6AD9-5865-F606-9A71-A5759D67669B}"/>
          </ac:grpSpMkLst>
        </pc:grpChg>
        <pc:picChg chg="del">
          <ac:chgData name="Toby Donaldson" userId="2e6e5431-bb17-4c41-9985-d39c50d83c73" providerId="ADAL" clId="{3BD5420F-8264-4A74-AD01-AFEC2C384065}" dt="2024-11-02T17:51:17.124" v="526" actId="21"/>
          <ac:picMkLst>
            <pc:docMk/>
            <pc:sldMk cId="2394251928" sldId="300"/>
            <ac:picMk id="9" creationId="{DC77244C-D0B0-057B-6F8C-00FD6A54AB3A}"/>
          </ac:picMkLst>
        </pc:picChg>
        <pc:picChg chg="del">
          <ac:chgData name="Toby Donaldson" userId="2e6e5431-bb17-4c41-9985-d39c50d83c73" providerId="ADAL" clId="{3BD5420F-8264-4A74-AD01-AFEC2C384065}" dt="2024-11-02T17:51:17.124" v="526" actId="21"/>
          <ac:picMkLst>
            <pc:docMk/>
            <pc:sldMk cId="2394251928" sldId="300"/>
            <ac:picMk id="1026" creationId="{7251AB8F-5647-B6D7-E8A9-2DE476FF26B4}"/>
          </ac:picMkLst>
        </pc:picChg>
        <pc:picChg chg="del">
          <ac:chgData name="Toby Donaldson" userId="2e6e5431-bb17-4c41-9985-d39c50d83c73" providerId="ADAL" clId="{3BD5420F-8264-4A74-AD01-AFEC2C384065}" dt="2024-11-02T17:51:17.124" v="526" actId="21"/>
          <ac:picMkLst>
            <pc:docMk/>
            <pc:sldMk cId="2394251928" sldId="300"/>
            <ac:picMk id="1028" creationId="{1E0F43D3-7D22-4DA1-2D72-A6989BF7F8ED}"/>
          </ac:picMkLst>
        </pc:picChg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3585977241" sldId="300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1495128168" sldId="301"/>
        </pc:sldMkLst>
      </pc:sldChg>
      <pc:sldChg chg="addSp delSp modSp add mod">
        <pc:chgData name="Toby Donaldson" userId="2e6e5431-bb17-4c41-9985-d39c50d83c73" providerId="ADAL" clId="{3BD5420F-8264-4A74-AD01-AFEC2C384065}" dt="2024-11-02T18:47:54.932" v="2742" actId="21"/>
        <pc:sldMkLst>
          <pc:docMk/>
          <pc:sldMk cId="2310511591" sldId="301"/>
        </pc:sldMkLst>
        <pc:spChg chg="del">
          <ac:chgData name="Toby Donaldson" userId="2e6e5431-bb17-4c41-9985-d39c50d83c73" providerId="ADAL" clId="{3BD5420F-8264-4A74-AD01-AFEC2C384065}" dt="2024-11-02T18:42:25.574" v="2639" actId="21"/>
          <ac:spMkLst>
            <pc:docMk/>
            <pc:sldMk cId="2310511591" sldId="301"/>
            <ac:spMk id="2" creationId="{52265AF7-22BE-8C85-8FD6-2A8FBFB7CA87}"/>
          </ac:spMkLst>
        </pc:spChg>
        <pc:spChg chg="del">
          <ac:chgData name="Toby Donaldson" userId="2e6e5431-bb17-4c41-9985-d39c50d83c73" providerId="ADAL" clId="{3BD5420F-8264-4A74-AD01-AFEC2C384065}" dt="2024-11-02T18:42:25.574" v="2639" actId="21"/>
          <ac:spMkLst>
            <pc:docMk/>
            <pc:sldMk cId="2310511591" sldId="301"/>
            <ac:spMk id="5" creationId="{1D6CEA69-D18B-B472-C3D4-1047E4447B64}"/>
          </ac:spMkLst>
        </pc:spChg>
        <pc:spChg chg="add del mod">
          <ac:chgData name="Toby Donaldson" userId="2e6e5431-bb17-4c41-9985-d39c50d83c73" providerId="ADAL" clId="{3BD5420F-8264-4A74-AD01-AFEC2C384065}" dt="2024-11-02T18:42:28.817" v="2640" actId="21"/>
          <ac:spMkLst>
            <pc:docMk/>
            <pc:sldMk cId="2310511591" sldId="301"/>
            <ac:spMk id="8" creationId="{7E4BDDE3-E7A4-93B7-B6EF-21A5C374FBE5}"/>
          </ac:spMkLst>
        </pc:spChg>
        <pc:spChg chg="add mod">
          <ac:chgData name="Toby Donaldson" userId="2e6e5431-bb17-4c41-9985-d39c50d83c73" providerId="ADAL" clId="{3BD5420F-8264-4A74-AD01-AFEC2C384065}" dt="2024-11-02T18:42:34.433" v="2641"/>
          <ac:spMkLst>
            <pc:docMk/>
            <pc:sldMk cId="2310511591" sldId="301"/>
            <ac:spMk id="9" creationId="{82D1EB41-CC4A-A9BE-3204-58C7D3BE81FF}"/>
          </ac:spMkLst>
        </pc:spChg>
        <pc:spChg chg="add mod">
          <ac:chgData name="Toby Donaldson" userId="2e6e5431-bb17-4c41-9985-d39c50d83c73" providerId="ADAL" clId="{3BD5420F-8264-4A74-AD01-AFEC2C384065}" dt="2024-11-02T18:42:34.433" v="2641"/>
          <ac:spMkLst>
            <pc:docMk/>
            <pc:sldMk cId="2310511591" sldId="301"/>
            <ac:spMk id="10" creationId="{E7A7A0FC-0B3D-9135-947D-8709D84E764B}"/>
          </ac:spMkLst>
        </pc:spChg>
        <pc:spChg chg="add mod">
          <ac:chgData name="Toby Donaldson" userId="2e6e5431-bb17-4c41-9985-d39c50d83c73" providerId="ADAL" clId="{3BD5420F-8264-4A74-AD01-AFEC2C384065}" dt="2024-11-02T18:46:50.057" v="2732" actId="20577"/>
          <ac:spMkLst>
            <pc:docMk/>
            <pc:sldMk cId="2310511591" sldId="301"/>
            <ac:spMk id="11" creationId="{C321291C-3890-70DA-E603-7EAD2A32E261}"/>
          </ac:spMkLst>
        </pc:spChg>
        <pc:spChg chg="mod">
          <ac:chgData name="Toby Donaldson" userId="2e6e5431-bb17-4c41-9985-d39c50d83c73" providerId="ADAL" clId="{3BD5420F-8264-4A74-AD01-AFEC2C384065}" dt="2024-11-02T18:47:51.207" v="2741"/>
          <ac:spMkLst>
            <pc:docMk/>
            <pc:sldMk cId="2310511591" sldId="301"/>
            <ac:spMk id="14" creationId="{1CE159A0-3EF6-2290-984E-95F8A82E1071}"/>
          </ac:spMkLst>
        </pc:spChg>
        <pc:spChg chg="mod">
          <ac:chgData name="Toby Donaldson" userId="2e6e5431-bb17-4c41-9985-d39c50d83c73" providerId="ADAL" clId="{3BD5420F-8264-4A74-AD01-AFEC2C384065}" dt="2024-11-02T18:47:51.207" v="2741"/>
          <ac:spMkLst>
            <pc:docMk/>
            <pc:sldMk cId="2310511591" sldId="301"/>
            <ac:spMk id="15" creationId="{1839DF0A-60E9-EA34-AFFA-90338EC3524A}"/>
          </ac:spMkLst>
        </pc:spChg>
        <pc:spChg chg="mod">
          <ac:chgData name="Toby Donaldson" userId="2e6e5431-bb17-4c41-9985-d39c50d83c73" providerId="ADAL" clId="{3BD5420F-8264-4A74-AD01-AFEC2C384065}" dt="2024-11-02T18:47:51.207" v="2741"/>
          <ac:spMkLst>
            <pc:docMk/>
            <pc:sldMk cId="2310511591" sldId="301"/>
            <ac:spMk id="16" creationId="{C442AA45-9AF8-D99B-37CD-6504EADA3350}"/>
          </ac:spMkLst>
        </pc:spChg>
        <pc:spChg chg="mod">
          <ac:chgData name="Toby Donaldson" userId="2e6e5431-bb17-4c41-9985-d39c50d83c73" providerId="ADAL" clId="{3BD5420F-8264-4A74-AD01-AFEC2C384065}" dt="2024-11-02T18:47:51.207" v="2741"/>
          <ac:spMkLst>
            <pc:docMk/>
            <pc:sldMk cId="2310511591" sldId="301"/>
            <ac:spMk id="19" creationId="{833D5E0E-73B7-F802-02DD-3C74BA9F4B67}"/>
          </ac:spMkLst>
        </pc:spChg>
        <pc:spChg chg="mod">
          <ac:chgData name="Toby Donaldson" userId="2e6e5431-bb17-4c41-9985-d39c50d83c73" providerId="ADAL" clId="{3BD5420F-8264-4A74-AD01-AFEC2C384065}" dt="2024-11-02T18:47:51.207" v="2741"/>
          <ac:spMkLst>
            <pc:docMk/>
            <pc:sldMk cId="2310511591" sldId="301"/>
            <ac:spMk id="20" creationId="{8F71ACBC-FA77-B08B-C03D-E152276AE1A9}"/>
          </ac:spMkLst>
        </pc:spChg>
        <pc:spChg chg="mod">
          <ac:chgData name="Toby Donaldson" userId="2e6e5431-bb17-4c41-9985-d39c50d83c73" providerId="ADAL" clId="{3BD5420F-8264-4A74-AD01-AFEC2C384065}" dt="2024-11-02T18:47:51.207" v="2741"/>
          <ac:spMkLst>
            <pc:docMk/>
            <pc:sldMk cId="2310511591" sldId="301"/>
            <ac:spMk id="21" creationId="{42D491AC-F423-0EA4-972C-B098D92D5907}"/>
          </ac:spMkLst>
        </pc:spChg>
        <pc:spChg chg="mod">
          <ac:chgData name="Toby Donaldson" userId="2e6e5431-bb17-4c41-9985-d39c50d83c73" providerId="ADAL" clId="{3BD5420F-8264-4A74-AD01-AFEC2C384065}" dt="2024-11-02T18:47:51.207" v="2741"/>
          <ac:spMkLst>
            <pc:docMk/>
            <pc:sldMk cId="2310511591" sldId="301"/>
            <ac:spMk id="24" creationId="{4BEA343A-B282-F5C1-0BB8-533147747884}"/>
          </ac:spMkLst>
        </pc:spChg>
        <pc:spChg chg="mod">
          <ac:chgData name="Toby Donaldson" userId="2e6e5431-bb17-4c41-9985-d39c50d83c73" providerId="ADAL" clId="{3BD5420F-8264-4A74-AD01-AFEC2C384065}" dt="2024-11-02T18:47:51.207" v="2741"/>
          <ac:spMkLst>
            <pc:docMk/>
            <pc:sldMk cId="2310511591" sldId="301"/>
            <ac:spMk id="25" creationId="{DAF19539-3BA5-1C14-5162-A1DD65FF0B91}"/>
          </ac:spMkLst>
        </pc:spChg>
        <pc:spChg chg="mod">
          <ac:chgData name="Toby Donaldson" userId="2e6e5431-bb17-4c41-9985-d39c50d83c73" providerId="ADAL" clId="{3BD5420F-8264-4A74-AD01-AFEC2C384065}" dt="2024-11-02T18:47:51.207" v="2741"/>
          <ac:spMkLst>
            <pc:docMk/>
            <pc:sldMk cId="2310511591" sldId="301"/>
            <ac:spMk id="26" creationId="{A0BDE6F7-0ABA-C672-A1E1-32A8DAC4EFB2}"/>
          </ac:spMkLst>
        </pc:spChg>
        <pc:spChg chg="mod">
          <ac:chgData name="Toby Donaldson" userId="2e6e5431-bb17-4c41-9985-d39c50d83c73" providerId="ADAL" clId="{3BD5420F-8264-4A74-AD01-AFEC2C384065}" dt="2024-11-02T18:47:51.207" v="2741"/>
          <ac:spMkLst>
            <pc:docMk/>
            <pc:sldMk cId="2310511591" sldId="301"/>
            <ac:spMk id="57" creationId="{EAA63318-C290-711B-84F3-EACFEA8F5EE2}"/>
          </ac:spMkLst>
        </pc:spChg>
        <pc:spChg chg="mod">
          <ac:chgData name="Toby Donaldson" userId="2e6e5431-bb17-4c41-9985-d39c50d83c73" providerId="ADAL" clId="{3BD5420F-8264-4A74-AD01-AFEC2C384065}" dt="2024-11-02T18:47:51.207" v="2741"/>
          <ac:spMkLst>
            <pc:docMk/>
            <pc:sldMk cId="2310511591" sldId="301"/>
            <ac:spMk id="58" creationId="{E5BD2F29-2013-39D3-A40F-7D70A3A441A0}"/>
          </ac:spMkLst>
        </pc:spChg>
        <pc:spChg chg="mod">
          <ac:chgData name="Toby Donaldson" userId="2e6e5431-bb17-4c41-9985-d39c50d83c73" providerId="ADAL" clId="{3BD5420F-8264-4A74-AD01-AFEC2C384065}" dt="2024-11-02T18:47:51.207" v="2741"/>
          <ac:spMkLst>
            <pc:docMk/>
            <pc:sldMk cId="2310511591" sldId="301"/>
            <ac:spMk id="59" creationId="{55711E1F-5118-1321-587B-1A160DE35371}"/>
          </ac:spMkLst>
        </pc:spChg>
        <pc:spChg chg="mod">
          <ac:chgData name="Toby Donaldson" userId="2e6e5431-bb17-4c41-9985-d39c50d83c73" providerId="ADAL" clId="{3BD5420F-8264-4A74-AD01-AFEC2C384065}" dt="2024-11-02T18:47:51.207" v="2741"/>
          <ac:spMkLst>
            <pc:docMk/>
            <pc:sldMk cId="2310511591" sldId="301"/>
            <ac:spMk id="62" creationId="{D1E03440-7CA0-86C0-AAFA-ED2D010446FE}"/>
          </ac:spMkLst>
        </pc:spChg>
        <pc:spChg chg="mod">
          <ac:chgData name="Toby Donaldson" userId="2e6e5431-bb17-4c41-9985-d39c50d83c73" providerId="ADAL" clId="{3BD5420F-8264-4A74-AD01-AFEC2C384065}" dt="2024-11-02T18:47:51.207" v="2741"/>
          <ac:spMkLst>
            <pc:docMk/>
            <pc:sldMk cId="2310511591" sldId="301"/>
            <ac:spMk id="63" creationId="{3366056D-2085-4D34-3F2D-C43F90CB6974}"/>
          </ac:spMkLst>
        </pc:spChg>
        <pc:spChg chg="mod">
          <ac:chgData name="Toby Donaldson" userId="2e6e5431-bb17-4c41-9985-d39c50d83c73" providerId="ADAL" clId="{3BD5420F-8264-4A74-AD01-AFEC2C384065}" dt="2024-11-02T18:47:51.207" v="2741"/>
          <ac:spMkLst>
            <pc:docMk/>
            <pc:sldMk cId="2310511591" sldId="301"/>
            <ac:spMk id="64" creationId="{84F48C05-EE21-CE91-CAE8-00F7E4B832D6}"/>
          </ac:spMkLst>
        </pc:spChg>
        <pc:spChg chg="mod">
          <ac:chgData name="Toby Donaldson" userId="2e6e5431-bb17-4c41-9985-d39c50d83c73" providerId="ADAL" clId="{3BD5420F-8264-4A74-AD01-AFEC2C384065}" dt="2024-11-02T18:47:51.207" v="2741"/>
          <ac:spMkLst>
            <pc:docMk/>
            <pc:sldMk cId="2310511591" sldId="301"/>
            <ac:spMk id="67" creationId="{E90DC791-2CFD-C477-88C7-0D86CA86EA8A}"/>
          </ac:spMkLst>
        </pc:spChg>
        <pc:spChg chg="mod">
          <ac:chgData name="Toby Donaldson" userId="2e6e5431-bb17-4c41-9985-d39c50d83c73" providerId="ADAL" clId="{3BD5420F-8264-4A74-AD01-AFEC2C384065}" dt="2024-11-02T18:47:51.207" v="2741"/>
          <ac:spMkLst>
            <pc:docMk/>
            <pc:sldMk cId="2310511591" sldId="301"/>
            <ac:spMk id="68" creationId="{0FCAA4F7-6340-E7FC-5BE7-1E0353903B03}"/>
          </ac:spMkLst>
        </pc:spChg>
        <pc:spChg chg="mod">
          <ac:chgData name="Toby Donaldson" userId="2e6e5431-bb17-4c41-9985-d39c50d83c73" providerId="ADAL" clId="{3BD5420F-8264-4A74-AD01-AFEC2C384065}" dt="2024-11-02T18:47:51.207" v="2741"/>
          <ac:spMkLst>
            <pc:docMk/>
            <pc:sldMk cId="2310511591" sldId="301"/>
            <ac:spMk id="69" creationId="{20634D50-6F64-51DD-35ED-7D34197FD3F3}"/>
          </ac:spMkLst>
        </pc:spChg>
        <pc:spChg chg="add del mod">
          <ac:chgData name="Toby Donaldson" userId="2e6e5431-bb17-4c41-9985-d39c50d83c73" providerId="ADAL" clId="{3BD5420F-8264-4A74-AD01-AFEC2C384065}" dt="2024-11-02T18:47:54.932" v="2742" actId="21"/>
          <ac:spMkLst>
            <pc:docMk/>
            <pc:sldMk cId="2310511591" sldId="301"/>
            <ac:spMk id="70" creationId="{2FC55464-F9FE-A299-8D04-4E370742E3C2}"/>
          </ac:spMkLst>
        </pc:spChg>
        <pc:grpChg chg="add mod">
          <ac:chgData name="Toby Donaldson" userId="2e6e5431-bb17-4c41-9985-d39c50d83c73" providerId="ADAL" clId="{3BD5420F-8264-4A74-AD01-AFEC2C384065}" dt="2024-11-02T18:47:51.207" v="2741"/>
          <ac:grpSpMkLst>
            <pc:docMk/>
            <pc:sldMk cId="2310511591" sldId="301"/>
            <ac:grpSpMk id="12" creationId="{A35DA40E-1188-90E4-3328-6E8E7153147E}"/>
          </ac:grpSpMkLst>
        </pc:grpChg>
        <pc:grpChg chg="mod">
          <ac:chgData name="Toby Donaldson" userId="2e6e5431-bb17-4c41-9985-d39c50d83c73" providerId="ADAL" clId="{3BD5420F-8264-4A74-AD01-AFEC2C384065}" dt="2024-11-02T18:47:51.207" v="2741"/>
          <ac:grpSpMkLst>
            <pc:docMk/>
            <pc:sldMk cId="2310511591" sldId="301"/>
            <ac:grpSpMk id="13" creationId="{0907060A-94AF-3E53-BF48-8E9895DDADEF}"/>
          </ac:grpSpMkLst>
        </pc:grpChg>
        <pc:grpChg chg="add mod">
          <ac:chgData name="Toby Donaldson" userId="2e6e5431-bb17-4c41-9985-d39c50d83c73" providerId="ADAL" clId="{3BD5420F-8264-4A74-AD01-AFEC2C384065}" dt="2024-11-02T18:47:51.207" v="2741"/>
          <ac:grpSpMkLst>
            <pc:docMk/>
            <pc:sldMk cId="2310511591" sldId="301"/>
            <ac:grpSpMk id="17" creationId="{1030DD2D-C572-1E96-A876-75A415CB7962}"/>
          </ac:grpSpMkLst>
        </pc:grpChg>
        <pc:grpChg chg="mod">
          <ac:chgData name="Toby Donaldson" userId="2e6e5431-bb17-4c41-9985-d39c50d83c73" providerId="ADAL" clId="{3BD5420F-8264-4A74-AD01-AFEC2C384065}" dt="2024-11-02T18:47:51.207" v="2741"/>
          <ac:grpSpMkLst>
            <pc:docMk/>
            <pc:sldMk cId="2310511591" sldId="301"/>
            <ac:grpSpMk id="18" creationId="{CFC706C0-ABA0-11E8-83E3-5C8FD252C338}"/>
          </ac:grpSpMkLst>
        </pc:grpChg>
        <pc:grpChg chg="add mod">
          <ac:chgData name="Toby Donaldson" userId="2e6e5431-bb17-4c41-9985-d39c50d83c73" providerId="ADAL" clId="{3BD5420F-8264-4A74-AD01-AFEC2C384065}" dt="2024-11-02T18:47:51.207" v="2741"/>
          <ac:grpSpMkLst>
            <pc:docMk/>
            <pc:sldMk cId="2310511591" sldId="301"/>
            <ac:grpSpMk id="22" creationId="{C9B9AF00-FDBE-9B84-1289-4C53B3178677}"/>
          </ac:grpSpMkLst>
        </pc:grpChg>
        <pc:grpChg chg="mod">
          <ac:chgData name="Toby Donaldson" userId="2e6e5431-bb17-4c41-9985-d39c50d83c73" providerId="ADAL" clId="{3BD5420F-8264-4A74-AD01-AFEC2C384065}" dt="2024-11-02T18:47:51.207" v="2741"/>
          <ac:grpSpMkLst>
            <pc:docMk/>
            <pc:sldMk cId="2310511591" sldId="301"/>
            <ac:grpSpMk id="23" creationId="{5ED214C5-3150-19D2-819A-915F2B959632}"/>
          </ac:grpSpMkLst>
        </pc:grpChg>
        <pc:grpChg chg="del">
          <ac:chgData name="Toby Donaldson" userId="2e6e5431-bb17-4c41-9985-d39c50d83c73" providerId="ADAL" clId="{3BD5420F-8264-4A74-AD01-AFEC2C384065}" dt="2024-11-02T18:47:44.648" v="2740" actId="21"/>
          <ac:grpSpMkLst>
            <pc:docMk/>
            <pc:sldMk cId="2310511591" sldId="301"/>
            <ac:grpSpMk id="29" creationId="{BE7B7866-5CDA-5C17-FFD8-44AE40F7D74E}"/>
          </ac:grpSpMkLst>
        </pc:grpChg>
        <pc:grpChg chg="del">
          <ac:chgData name="Toby Donaldson" userId="2e6e5431-bb17-4c41-9985-d39c50d83c73" providerId="ADAL" clId="{3BD5420F-8264-4A74-AD01-AFEC2C384065}" dt="2024-11-02T18:47:44.648" v="2740" actId="21"/>
          <ac:grpSpMkLst>
            <pc:docMk/>
            <pc:sldMk cId="2310511591" sldId="301"/>
            <ac:grpSpMk id="30" creationId="{857B5011-EC21-3398-5C0D-55E6F15A4797}"/>
          </ac:grpSpMkLst>
        </pc:grpChg>
        <pc:grpChg chg="del">
          <ac:chgData name="Toby Donaldson" userId="2e6e5431-bb17-4c41-9985-d39c50d83c73" providerId="ADAL" clId="{3BD5420F-8264-4A74-AD01-AFEC2C384065}" dt="2024-11-02T18:47:44.648" v="2740" actId="21"/>
          <ac:grpSpMkLst>
            <pc:docMk/>
            <pc:sldMk cId="2310511591" sldId="301"/>
            <ac:grpSpMk id="35" creationId="{DEB558AD-F0FA-F706-63F0-9D0738B84D34}"/>
          </ac:grpSpMkLst>
        </pc:grpChg>
        <pc:grpChg chg="del">
          <ac:chgData name="Toby Donaldson" userId="2e6e5431-bb17-4c41-9985-d39c50d83c73" providerId="ADAL" clId="{3BD5420F-8264-4A74-AD01-AFEC2C384065}" dt="2024-11-02T18:47:44.648" v="2740" actId="21"/>
          <ac:grpSpMkLst>
            <pc:docMk/>
            <pc:sldMk cId="2310511591" sldId="301"/>
            <ac:grpSpMk id="40" creationId="{99F18712-73D2-6876-6C8A-C09B6B39D45D}"/>
          </ac:grpSpMkLst>
        </pc:grpChg>
        <pc:grpChg chg="del">
          <ac:chgData name="Toby Donaldson" userId="2e6e5431-bb17-4c41-9985-d39c50d83c73" providerId="ADAL" clId="{3BD5420F-8264-4A74-AD01-AFEC2C384065}" dt="2024-11-02T18:47:44.648" v="2740" actId="21"/>
          <ac:grpSpMkLst>
            <pc:docMk/>
            <pc:sldMk cId="2310511591" sldId="301"/>
            <ac:grpSpMk id="45" creationId="{20AED135-244A-97B5-207E-D056F900F308}"/>
          </ac:grpSpMkLst>
        </pc:grpChg>
        <pc:grpChg chg="del">
          <ac:chgData name="Toby Donaldson" userId="2e6e5431-bb17-4c41-9985-d39c50d83c73" providerId="ADAL" clId="{3BD5420F-8264-4A74-AD01-AFEC2C384065}" dt="2024-11-02T18:47:44.648" v="2740" actId="21"/>
          <ac:grpSpMkLst>
            <pc:docMk/>
            <pc:sldMk cId="2310511591" sldId="301"/>
            <ac:grpSpMk id="50" creationId="{64095F84-43BF-660C-05BE-6DD47D049E02}"/>
          </ac:grpSpMkLst>
        </pc:grpChg>
        <pc:grpChg chg="add mod">
          <ac:chgData name="Toby Donaldson" userId="2e6e5431-bb17-4c41-9985-d39c50d83c73" providerId="ADAL" clId="{3BD5420F-8264-4A74-AD01-AFEC2C384065}" dt="2024-11-02T18:47:51.207" v="2741"/>
          <ac:grpSpMkLst>
            <pc:docMk/>
            <pc:sldMk cId="2310511591" sldId="301"/>
            <ac:grpSpMk id="55" creationId="{73AD5B54-3725-2AD4-98A5-4A16E80FFBE1}"/>
          </ac:grpSpMkLst>
        </pc:grpChg>
        <pc:grpChg chg="mod">
          <ac:chgData name="Toby Donaldson" userId="2e6e5431-bb17-4c41-9985-d39c50d83c73" providerId="ADAL" clId="{3BD5420F-8264-4A74-AD01-AFEC2C384065}" dt="2024-11-02T18:47:51.207" v="2741"/>
          <ac:grpSpMkLst>
            <pc:docMk/>
            <pc:sldMk cId="2310511591" sldId="301"/>
            <ac:grpSpMk id="56" creationId="{A08419B7-2671-56C7-3C58-F251A3C31607}"/>
          </ac:grpSpMkLst>
        </pc:grpChg>
        <pc:grpChg chg="add mod">
          <ac:chgData name="Toby Donaldson" userId="2e6e5431-bb17-4c41-9985-d39c50d83c73" providerId="ADAL" clId="{3BD5420F-8264-4A74-AD01-AFEC2C384065}" dt="2024-11-02T18:47:51.207" v="2741"/>
          <ac:grpSpMkLst>
            <pc:docMk/>
            <pc:sldMk cId="2310511591" sldId="301"/>
            <ac:grpSpMk id="60" creationId="{A8C73F30-5A50-600B-669B-A5B76F5D1E96}"/>
          </ac:grpSpMkLst>
        </pc:grpChg>
        <pc:grpChg chg="mod">
          <ac:chgData name="Toby Donaldson" userId="2e6e5431-bb17-4c41-9985-d39c50d83c73" providerId="ADAL" clId="{3BD5420F-8264-4A74-AD01-AFEC2C384065}" dt="2024-11-02T18:47:51.207" v="2741"/>
          <ac:grpSpMkLst>
            <pc:docMk/>
            <pc:sldMk cId="2310511591" sldId="301"/>
            <ac:grpSpMk id="61" creationId="{9EE449DE-9EAA-E819-62E3-370F20517886}"/>
          </ac:grpSpMkLst>
        </pc:grpChg>
        <pc:grpChg chg="add mod">
          <ac:chgData name="Toby Donaldson" userId="2e6e5431-bb17-4c41-9985-d39c50d83c73" providerId="ADAL" clId="{3BD5420F-8264-4A74-AD01-AFEC2C384065}" dt="2024-11-02T18:47:51.207" v="2741"/>
          <ac:grpSpMkLst>
            <pc:docMk/>
            <pc:sldMk cId="2310511591" sldId="301"/>
            <ac:grpSpMk id="65" creationId="{BC80C790-129C-4A8B-EE0E-15A87AC940DC}"/>
          </ac:grpSpMkLst>
        </pc:grpChg>
        <pc:grpChg chg="mod">
          <ac:chgData name="Toby Donaldson" userId="2e6e5431-bb17-4c41-9985-d39c50d83c73" providerId="ADAL" clId="{3BD5420F-8264-4A74-AD01-AFEC2C384065}" dt="2024-11-02T18:47:51.207" v="2741"/>
          <ac:grpSpMkLst>
            <pc:docMk/>
            <pc:sldMk cId="2310511591" sldId="301"/>
            <ac:grpSpMk id="66" creationId="{8620418A-95BC-7317-17AA-425F7020496E}"/>
          </ac:grpSpMkLst>
        </pc:grpChg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751930175" sldId="302"/>
        </pc:sldMkLst>
      </pc:sldChg>
      <pc:sldChg chg="addSp modSp add del mod">
        <pc:chgData name="Toby Donaldson" userId="2e6e5431-bb17-4c41-9985-d39c50d83c73" providerId="ADAL" clId="{3BD5420F-8264-4A74-AD01-AFEC2C384065}" dt="2024-11-02T18:09:22.171" v="1113" actId="2696"/>
        <pc:sldMkLst>
          <pc:docMk/>
          <pc:sldMk cId="3742433670" sldId="302"/>
        </pc:sldMkLst>
        <pc:spChg chg="add mod">
          <ac:chgData name="Toby Donaldson" userId="2e6e5431-bb17-4c41-9985-d39c50d83c73" providerId="ADAL" clId="{3BD5420F-8264-4A74-AD01-AFEC2C384065}" dt="2024-11-02T18:08:40.849" v="1111" actId="20577"/>
          <ac:spMkLst>
            <pc:docMk/>
            <pc:sldMk cId="3742433670" sldId="302"/>
            <ac:spMk id="3" creationId="{9E9ECABC-E3B9-D1C0-CB00-E0ECA3BCC201}"/>
          </ac:spMkLst>
        </pc:spChg>
        <pc:spChg chg="mod">
          <ac:chgData name="Toby Donaldson" userId="2e6e5431-bb17-4c41-9985-d39c50d83c73" providerId="ADAL" clId="{3BD5420F-8264-4A74-AD01-AFEC2C384065}" dt="2024-11-02T18:07:07.205" v="992" actId="207"/>
          <ac:spMkLst>
            <pc:docMk/>
            <pc:sldMk cId="3742433670" sldId="302"/>
            <ac:spMk id="56" creationId="{634C6EEF-1CAA-7347-9A69-3C64967400BB}"/>
          </ac:spMkLst>
        </pc:spChg>
        <pc:spChg chg="mod">
          <ac:chgData name="Toby Donaldson" userId="2e6e5431-bb17-4c41-9985-d39c50d83c73" providerId="ADAL" clId="{3BD5420F-8264-4A74-AD01-AFEC2C384065}" dt="2024-11-02T18:06:57.032" v="991" actId="207"/>
          <ac:spMkLst>
            <pc:docMk/>
            <pc:sldMk cId="3742433670" sldId="302"/>
            <ac:spMk id="57" creationId="{FE99A772-2BD4-63C0-D7FC-2810A5AA1753}"/>
          </ac:spMkLst>
        </pc:spChg>
        <pc:spChg chg="mod">
          <ac:chgData name="Toby Donaldson" userId="2e6e5431-bb17-4c41-9985-d39c50d83c73" providerId="ADAL" clId="{3BD5420F-8264-4A74-AD01-AFEC2C384065}" dt="2024-11-02T18:07:21.271" v="994" actId="207"/>
          <ac:spMkLst>
            <pc:docMk/>
            <pc:sldMk cId="3742433670" sldId="302"/>
            <ac:spMk id="58" creationId="{788A60BF-0605-3DBA-8F33-EDEBBC1DFD90}"/>
          </ac:spMkLst>
        </pc:spChg>
        <pc:spChg chg="mod">
          <ac:chgData name="Toby Donaldson" userId="2e6e5431-bb17-4c41-9985-d39c50d83c73" providerId="ADAL" clId="{3BD5420F-8264-4A74-AD01-AFEC2C384065}" dt="2024-11-02T18:07:31.895" v="996" actId="207"/>
          <ac:spMkLst>
            <pc:docMk/>
            <pc:sldMk cId="3742433670" sldId="302"/>
            <ac:spMk id="59" creationId="{DE41EFB7-EA01-BD36-A9F4-8FA4B918E0DA}"/>
          </ac:spMkLst>
        </pc:spChg>
      </pc:sldChg>
      <pc:sldChg chg="addSp delSp modSp add mod">
        <pc:chgData name="Toby Donaldson" userId="2e6e5431-bb17-4c41-9985-d39c50d83c73" providerId="ADAL" clId="{3BD5420F-8264-4A74-AD01-AFEC2C384065}" dt="2024-11-02T18:17:16.126" v="1656" actId="2711"/>
        <pc:sldMkLst>
          <pc:docMk/>
          <pc:sldMk cId="1682139714" sldId="303"/>
        </pc:sldMkLst>
        <pc:spChg chg="mod">
          <ac:chgData name="Toby Donaldson" userId="2e6e5431-bb17-4c41-9985-d39c50d83c73" providerId="ADAL" clId="{3BD5420F-8264-4A74-AD01-AFEC2C384065}" dt="2024-11-02T18:14:06.218" v="1527" actId="12788"/>
          <ac:spMkLst>
            <pc:docMk/>
            <pc:sldMk cId="1682139714" sldId="303"/>
            <ac:spMk id="3" creationId="{C46B8FC1-D2FC-D835-A1B4-48332D94BD97}"/>
          </ac:spMkLst>
        </pc:spChg>
        <pc:spChg chg="add mod">
          <ac:chgData name="Toby Donaldson" userId="2e6e5431-bb17-4c41-9985-d39c50d83c73" providerId="ADAL" clId="{3BD5420F-8264-4A74-AD01-AFEC2C384065}" dt="2024-11-02T18:14:10.880" v="1528" actId="465"/>
          <ac:spMkLst>
            <pc:docMk/>
            <pc:sldMk cId="1682139714" sldId="303"/>
            <ac:spMk id="6" creationId="{011295CF-3C01-2AA1-8991-F79A747E7C4A}"/>
          </ac:spMkLst>
        </pc:spChg>
        <pc:spChg chg="add mod">
          <ac:chgData name="Toby Donaldson" userId="2e6e5431-bb17-4c41-9985-d39c50d83c73" providerId="ADAL" clId="{3BD5420F-8264-4A74-AD01-AFEC2C384065}" dt="2024-11-02T18:14:06.218" v="1527" actId="12788"/>
          <ac:spMkLst>
            <pc:docMk/>
            <pc:sldMk cId="1682139714" sldId="303"/>
            <ac:spMk id="7" creationId="{62182108-2704-E68F-5F66-FC2E7364021B}"/>
          </ac:spMkLst>
        </pc:spChg>
        <pc:spChg chg="add mod">
          <ac:chgData name="Toby Donaldson" userId="2e6e5431-bb17-4c41-9985-d39c50d83c73" providerId="ADAL" clId="{3BD5420F-8264-4A74-AD01-AFEC2C384065}" dt="2024-11-02T18:17:16.126" v="1656" actId="2711"/>
          <ac:spMkLst>
            <pc:docMk/>
            <pc:sldMk cId="1682139714" sldId="303"/>
            <ac:spMk id="8" creationId="{1DC1AE39-3A46-D4E1-347E-C50F54606799}"/>
          </ac:spMkLst>
        </pc:spChg>
        <pc:spChg chg="add mod">
          <ac:chgData name="Toby Donaldson" userId="2e6e5431-bb17-4c41-9985-d39c50d83c73" providerId="ADAL" clId="{3BD5420F-8264-4A74-AD01-AFEC2C384065}" dt="2024-11-02T18:16:30.145" v="1643" actId="1076"/>
          <ac:spMkLst>
            <pc:docMk/>
            <pc:sldMk cId="1682139714" sldId="303"/>
            <ac:spMk id="13" creationId="{D545E107-0219-2B85-3F94-D9CCF3AD95F5}"/>
          </ac:spMkLst>
        </pc:spChg>
        <pc:spChg chg="del mod">
          <ac:chgData name="Toby Donaldson" userId="2e6e5431-bb17-4c41-9985-d39c50d83c73" providerId="ADAL" clId="{3BD5420F-8264-4A74-AD01-AFEC2C384065}" dt="2024-11-02T18:11:17.179" v="1242" actId="21"/>
          <ac:spMkLst>
            <pc:docMk/>
            <pc:sldMk cId="1682139714" sldId="303"/>
            <ac:spMk id="56" creationId="{00062012-7165-7F4E-9245-3D2B82FF7C18}"/>
          </ac:spMkLst>
        </pc:spChg>
        <pc:spChg chg="mod">
          <ac:chgData name="Toby Donaldson" userId="2e6e5431-bb17-4c41-9985-d39c50d83c73" providerId="ADAL" clId="{3BD5420F-8264-4A74-AD01-AFEC2C384065}" dt="2024-11-02T18:14:51.627" v="1529" actId="1076"/>
          <ac:spMkLst>
            <pc:docMk/>
            <pc:sldMk cId="1682139714" sldId="303"/>
            <ac:spMk id="57" creationId="{0B86C4A1-E384-0F15-36F1-134D77C28DFF}"/>
          </ac:spMkLst>
        </pc:spChg>
        <pc:spChg chg="del mod">
          <ac:chgData name="Toby Donaldson" userId="2e6e5431-bb17-4c41-9985-d39c50d83c73" providerId="ADAL" clId="{3BD5420F-8264-4A74-AD01-AFEC2C384065}" dt="2024-11-02T18:11:17.179" v="1242" actId="21"/>
          <ac:spMkLst>
            <pc:docMk/>
            <pc:sldMk cId="1682139714" sldId="303"/>
            <ac:spMk id="58" creationId="{DCE82CE0-5F99-C12A-FC83-4B5B0E8E09EA}"/>
          </ac:spMkLst>
        </pc:spChg>
        <pc:spChg chg="mod">
          <ac:chgData name="Toby Donaldson" userId="2e6e5431-bb17-4c41-9985-d39c50d83c73" providerId="ADAL" clId="{3BD5420F-8264-4A74-AD01-AFEC2C384065}" dt="2024-11-02T18:10:24.164" v="1226" actId="1076"/>
          <ac:spMkLst>
            <pc:docMk/>
            <pc:sldMk cId="1682139714" sldId="303"/>
            <ac:spMk id="59" creationId="{A105F003-CA66-18BF-C731-5F05E9D7F949}"/>
          </ac:spMkLst>
        </pc:spChg>
        <pc:cxnChg chg="add del">
          <ac:chgData name="Toby Donaldson" userId="2e6e5431-bb17-4c41-9985-d39c50d83c73" providerId="ADAL" clId="{3BD5420F-8264-4A74-AD01-AFEC2C384065}" dt="2024-11-02T18:15:50.193" v="1595" actId="21"/>
          <ac:cxnSpMkLst>
            <pc:docMk/>
            <pc:sldMk cId="1682139714" sldId="303"/>
            <ac:cxnSpMk id="10" creationId="{3B18F873-C1BF-7754-3D03-E644F4939290}"/>
          </ac:cxnSpMkLst>
        </pc:cxnChg>
        <pc:cxnChg chg="add del">
          <ac:chgData name="Toby Donaldson" userId="2e6e5431-bb17-4c41-9985-d39c50d83c73" providerId="ADAL" clId="{3BD5420F-8264-4A74-AD01-AFEC2C384065}" dt="2024-11-02T18:15:53.487" v="1596" actId="21"/>
          <ac:cxnSpMkLst>
            <pc:docMk/>
            <pc:sldMk cId="1682139714" sldId="303"/>
            <ac:cxnSpMk id="12" creationId="{EB34B45A-880E-589A-E046-96F55861650C}"/>
          </ac:cxnSpMkLst>
        </pc:cxnChg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3543262634" sldId="303"/>
        </pc:sldMkLst>
      </pc:sldChg>
      <pc:sldChg chg="delSp modSp add mod">
        <pc:chgData name="Toby Donaldson" userId="2e6e5431-bb17-4c41-9985-d39c50d83c73" providerId="ADAL" clId="{3BD5420F-8264-4A74-AD01-AFEC2C384065}" dt="2024-11-02T18:23:18.758" v="2099" actId="465"/>
        <pc:sldMkLst>
          <pc:docMk/>
          <pc:sldMk cId="1756750088" sldId="304"/>
        </pc:sldMkLst>
        <pc:spChg chg="mod">
          <ac:chgData name="Toby Donaldson" userId="2e6e5431-bb17-4c41-9985-d39c50d83c73" providerId="ADAL" clId="{3BD5420F-8264-4A74-AD01-AFEC2C384065}" dt="2024-11-02T18:23:14.173" v="2098" actId="12788"/>
          <ac:spMkLst>
            <pc:docMk/>
            <pc:sldMk cId="1756750088" sldId="304"/>
            <ac:spMk id="3" creationId="{08FF0180-99E7-B5C6-8229-8D3817F1269F}"/>
          </ac:spMkLst>
        </pc:spChg>
        <pc:spChg chg="mod">
          <ac:chgData name="Toby Donaldson" userId="2e6e5431-bb17-4c41-9985-d39c50d83c73" providerId="ADAL" clId="{3BD5420F-8264-4A74-AD01-AFEC2C384065}" dt="2024-11-02T18:23:18.758" v="2099" actId="465"/>
          <ac:spMkLst>
            <pc:docMk/>
            <pc:sldMk cId="1756750088" sldId="304"/>
            <ac:spMk id="6" creationId="{E2011766-3903-7EB7-57AD-66720E899025}"/>
          </ac:spMkLst>
        </pc:spChg>
        <pc:spChg chg="mod">
          <ac:chgData name="Toby Donaldson" userId="2e6e5431-bb17-4c41-9985-d39c50d83c73" providerId="ADAL" clId="{3BD5420F-8264-4A74-AD01-AFEC2C384065}" dt="2024-11-02T18:23:14.173" v="2098" actId="12788"/>
          <ac:spMkLst>
            <pc:docMk/>
            <pc:sldMk cId="1756750088" sldId="304"/>
            <ac:spMk id="7" creationId="{925F6878-68FE-151C-5336-E0DFF0337F1A}"/>
          </ac:spMkLst>
        </pc:spChg>
        <pc:spChg chg="mod">
          <ac:chgData name="Toby Donaldson" userId="2e6e5431-bb17-4c41-9985-d39c50d83c73" providerId="ADAL" clId="{3BD5420F-8264-4A74-AD01-AFEC2C384065}" dt="2024-11-02T18:19:02.878" v="1781" actId="20577"/>
          <ac:spMkLst>
            <pc:docMk/>
            <pc:sldMk cId="1756750088" sldId="304"/>
            <ac:spMk id="8" creationId="{AAA7F795-E009-1577-00AC-98FC2CF5A7D1}"/>
          </ac:spMkLst>
        </pc:spChg>
        <pc:spChg chg="del">
          <ac:chgData name="Toby Donaldson" userId="2e6e5431-bb17-4c41-9985-d39c50d83c73" providerId="ADAL" clId="{3BD5420F-8264-4A74-AD01-AFEC2C384065}" dt="2024-11-02T18:18:56.168" v="1780" actId="21"/>
          <ac:spMkLst>
            <pc:docMk/>
            <pc:sldMk cId="1756750088" sldId="304"/>
            <ac:spMk id="13" creationId="{12141B3C-7AAC-E7B1-CAA7-AF33B59A6994}"/>
          </ac:spMkLst>
        </pc:spChg>
        <pc:spChg chg="mod">
          <ac:chgData name="Toby Donaldson" userId="2e6e5431-bb17-4c41-9985-d39c50d83c73" providerId="ADAL" clId="{3BD5420F-8264-4A74-AD01-AFEC2C384065}" dt="2024-11-02T18:18:53.981" v="1779" actId="1076"/>
          <ac:spMkLst>
            <pc:docMk/>
            <pc:sldMk cId="1756750088" sldId="304"/>
            <ac:spMk id="57" creationId="{13D8E1C3-51FF-04CB-7707-4E64E6CB591D}"/>
          </ac:spMkLst>
        </pc:spChg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3861186469" sldId="304"/>
        </pc:sldMkLst>
      </pc:sldChg>
      <pc:sldChg chg="addSp delSp modSp add mod">
        <pc:chgData name="Toby Donaldson" userId="2e6e5431-bb17-4c41-9985-d39c50d83c73" providerId="ADAL" clId="{3BD5420F-8264-4A74-AD01-AFEC2C384065}" dt="2024-11-02T18:35:53.999" v="2545" actId="20577"/>
        <pc:sldMkLst>
          <pc:docMk/>
          <pc:sldMk cId="747596697" sldId="305"/>
        </pc:sldMkLst>
        <pc:spChg chg="del">
          <ac:chgData name="Toby Donaldson" userId="2e6e5431-bb17-4c41-9985-d39c50d83c73" providerId="ADAL" clId="{3BD5420F-8264-4A74-AD01-AFEC2C384065}" dt="2024-11-02T18:32:01.328" v="2396" actId="21"/>
          <ac:spMkLst>
            <pc:docMk/>
            <pc:sldMk cId="747596697" sldId="305"/>
            <ac:spMk id="5" creationId="{169B5217-208D-B250-0C66-DEC8506CD81F}"/>
          </ac:spMkLst>
        </pc:spChg>
        <pc:spChg chg="del">
          <ac:chgData name="Toby Donaldson" userId="2e6e5431-bb17-4c41-9985-d39c50d83c73" providerId="ADAL" clId="{3BD5420F-8264-4A74-AD01-AFEC2C384065}" dt="2024-11-02T18:28:36.436" v="2316" actId="21"/>
          <ac:spMkLst>
            <pc:docMk/>
            <pc:sldMk cId="747596697" sldId="305"/>
            <ac:spMk id="7" creationId="{F050B29C-8510-3425-3C92-66F9673E6F6F}"/>
          </ac:spMkLst>
        </pc:spChg>
        <pc:spChg chg="del mod">
          <ac:chgData name="Toby Donaldson" userId="2e6e5431-bb17-4c41-9985-d39c50d83c73" providerId="ADAL" clId="{3BD5420F-8264-4A74-AD01-AFEC2C384065}" dt="2024-11-02T18:24:19.174" v="2132" actId="21"/>
          <ac:spMkLst>
            <pc:docMk/>
            <pc:sldMk cId="747596697" sldId="305"/>
            <ac:spMk id="8" creationId="{92A1F2D6-D677-7532-4704-B2DF91AAABBD}"/>
          </ac:spMkLst>
        </pc:spChg>
        <pc:spChg chg="add mod">
          <ac:chgData name="Toby Donaldson" userId="2e6e5431-bb17-4c41-9985-d39c50d83c73" providerId="ADAL" clId="{3BD5420F-8264-4A74-AD01-AFEC2C384065}" dt="2024-11-02T18:31:57.478" v="2395" actId="313"/>
          <ac:spMkLst>
            <pc:docMk/>
            <pc:sldMk cId="747596697" sldId="305"/>
            <ac:spMk id="9" creationId="{1DBF31D8-F219-CD2F-A6B8-095123A81978}"/>
          </ac:spMkLst>
        </pc:spChg>
        <pc:spChg chg="add mod">
          <ac:chgData name="Toby Donaldson" userId="2e6e5431-bb17-4c41-9985-d39c50d83c73" providerId="ADAL" clId="{3BD5420F-8264-4A74-AD01-AFEC2C384065}" dt="2024-11-02T18:25:39.885" v="2163" actId="164"/>
          <ac:spMkLst>
            <pc:docMk/>
            <pc:sldMk cId="747596697" sldId="305"/>
            <ac:spMk id="10" creationId="{6D57719D-A960-E1D7-2744-D8630D2A76B1}"/>
          </ac:spMkLst>
        </pc:spChg>
        <pc:spChg chg="add del mod">
          <ac:chgData name="Toby Donaldson" userId="2e6e5431-bb17-4c41-9985-d39c50d83c73" providerId="ADAL" clId="{3BD5420F-8264-4A74-AD01-AFEC2C384065}" dt="2024-11-02T18:27:51.990" v="2304" actId="21"/>
          <ac:spMkLst>
            <pc:docMk/>
            <pc:sldMk cId="747596697" sldId="305"/>
            <ac:spMk id="12" creationId="{E2A405BE-4F37-BE56-6DB1-8FF3FD40F02C}"/>
          </ac:spMkLst>
        </pc:spChg>
        <pc:spChg chg="add mod">
          <ac:chgData name="Toby Donaldson" userId="2e6e5431-bb17-4c41-9985-d39c50d83c73" providerId="ADAL" clId="{3BD5420F-8264-4A74-AD01-AFEC2C384065}" dt="2024-11-02T18:33:53.534" v="2458" actId="1076"/>
          <ac:spMkLst>
            <pc:docMk/>
            <pc:sldMk cId="747596697" sldId="305"/>
            <ac:spMk id="13" creationId="{8C631948-2DE5-5E21-72D1-1888D160DD09}"/>
          </ac:spMkLst>
        </pc:spChg>
        <pc:spChg chg="add mod">
          <ac:chgData name="Toby Donaldson" userId="2e6e5431-bb17-4c41-9985-d39c50d83c73" providerId="ADAL" clId="{3BD5420F-8264-4A74-AD01-AFEC2C384065}" dt="2024-11-02T18:35:53.999" v="2545" actId="20577"/>
          <ac:spMkLst>
            <pc:docMk/>
            <pc:sldMk cId="747596697" sldId="305"/>
            <ac:spMk id="17" creationId="{3F1C5908-2F57-0F7D-EDE5-E2E8A868C436}"/>
          </ac:spMkLst>
        </pc:spChg>
        <pc:spChg chg="add mod">
          <ac:chgData name="Toby Donaldson" userId="2e6e5431-bb17-4c41-9985-d39c50d83c73" providerId="ADAL" clId="{3BD5420F-8264-4A74-AD01-AFEC2C384065}" dt="2024-11-02T18:35:52.079" v="2541" actId="20577"/>
          <ac:spMkLst>
            <pc:docMk/>
            <pc:sldMk cId="747596697" sldId="305"/>
            <ac:spMk id="18" creationId="{A867A199-CFC4-7DC6-67F0-CD58CF8F658E}"/>
          </ac:spMkLst>
        </pc:spChg>
        <pc:spChg chg="add mod">
          <ac:chgData name="Toby Donaldson" userId="2e6e5431-bb17-4c41-9985-d39c50d83c73" providerId="ADAL" clId="{3BD5420F-8264-4A74-AD01-AFEC2C384065}" dt="2024-11-02T18:35:49.953" v="2537"/>
          <ac:spMkLst>
            <pc:docMk/>
            <pc:sldMk cId="747596697" sldId="305"/>
            <ac:spMk id="19" creationId="{BCB64875-D7AF-B596-3FBE-7BC70FBCE6AD}"/>
          </ac:spMkLst>
        </pc:spChg>
        <pc:spChg chg="del">
          <ac:chgData name="Toby Donaldson" userId="2e6e5431-bb17-4c41-9985-d39c50d83c73" providerId="ADAL" clId="{3BD5420F-8264-4A74-AD01-AFEC2C384065}" dt="2024-11-02T18:32:01.328" v="2396" actId="21"/>
          <ac:spMkLst>
            <pc:docMk/>
            <pc:sldMk cId="747596697" sldId="305"/>
            <ac:spMk id="55" creationId="{2DEB12DD-99D0-3017-B9E5-E543CC231BAD}"/>
          </ac:spMkLst>
        </pc:spChg>
        <pc:spChg chg="mod">
          <ac:chgData name="Toby Donaldson" userId="2e6e5431-bb17-4c41-9985-d39c50d83c73" providerId="ADAL" clId="{3BD5420F-8264-4A74-AD01-AFEC2C384065}" dt="2024-11-02T18:33:56.570" v="2459" actId="1076"/>
          <ac:spMkLst>
            <pc:docMk/>
            <pc:sldMk cId="747596697" sldId="305"/>
            <ac:spMk id="57" creationId="{81469FF4-D556-1040-17D7-8466995E735B}"/>
          </ac:spMkLst>
        </pc:spChg>
        <pc:grpChg chg="add mod">
          <ac:chgData name="Toby Donaldson" userId="2e6e5431-bb17-4c41-9985-d39c50d83c73" providerId="ADAL" clId="{3BD5420F-8264-4A74-AD01-AFEC2C384065}" dt="2024-11-02T18:34:05.695" v="2460" actId="1076"/>
          <ac:grpSpMkLst>
            <pc:docMk/>
            <pc:sldMk cId="747596697" sldId="305"/>
            <ac:grpSpMk id="11" creationId="{B229DDAB-A146-6782-AFE5-ABB7BB067534}"/>
          </ac:grpSpMkLst>
        </pc:grpChg>
        <pc:cxnChg chg="add mod">
          <ac:chgData name="Toby Donaldson" userId="2e6e5431-bb17-4c41-9985-d39c50d83c73" providerId="ADAL" clId="{3BD5420F-8264-4A74-AD01-AFEC2C384065}" dt="2024-11-02T18:34:14.621" v="2462" actId="14100"/>
          <ac:cxnSpMkLst>
            <pc:docMk/>
            <pc:sldMk cId="747596697" sldId="305"/>
            <ac:cxnSpMk id="15" creationId="{9DF028CD-9905-DC70-3F90-9628825EDE75}"/>
          </ac:cxnSpMkLst>
        </pc:cxnChg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2097316468" sldId="305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1365592690" sldId="306"/>
        </pc:sldMkLst>
      </pc:sldChg>
      <pc:sldChg chg="addSp modSp add del mod">
        <pc:chgData name="Toby Donaldson" userId="2e6e5431-bb17-4c41-9985-d39c50d83c73" providerId="ADAL" clId="{3BD5420F-8264-4A74-AD01-AFEC2C384065}" dt="2024-11-02T18:41:58.880" v="2638" actId="2696"/>
        <pc:sldMkLst>
          <pc:docMk/>
          <pc:sldMk cId="1478655420" sldId="306"/>
        </pc:sldMkLst>
        <pc:spChg chg="add mod">
          <ac:chgData name="Toby Donaldson" userId="2e6e5431-bb17-4c41-9985-d39c50d83c73" providerId="ADAL" clId="{3BD5420F-8264-4A74-AD01-AFEC2C384065}" dt="2024-11-02T18:36:24.033" v="2546" actId="164"/>
          <ac:spMkLst>
            <pc:docMk/>
            <pc:sldMk cId="1478655420" sldId="306"/>
            <ac:spMk id="7" creationId="{F2F7AB36-005F-410C-2E7F-B7F57B856CE0}"/>
          </ac:spMkLst>
        </pc:spChg>
        <pc:spChg chg="add mod">
          <ac:chgData name="Toby Donaldson" userId="2e6e5431-bb17-4c41-9985-d39c50d83c73" providerId="ADAL" clId="{3BD5420F-8264-4A74-AD01-AFEC2C384065}" dt="2024-11-02T18:36:24.033" v="2546" actId="164"/>
          <ac:spMkLst>
            <pc:docMk/>
            <pc:sldMk cId="1478655420" sldId="306"/>
            <ac:spMk id="8" creationId="{2126F3A6-0F45-27C5-94A6-8F79CE57CBA1}"/>
          </ac:spMkLst>
        </pc:spChg>
        <pc:spChg chg="mod">
          <ac:chgData name="Toby Donaldson" userId="2e6e5431-bb17-4c41-9985-d39c50d83c73" providerId="ADAL" clId="{3BD5420F-8264-4A74-AD01-AFEC2C384065}" dt="2024-11-02T18:29:16.185" v="2350" actId="313"/>
          <ac:spMkLst>
            <pc:docMk/>
            <pc:sldMk cId="1478655420" sldId="306"/>
            <ac:spMk id="9" creationId="{4A736375-2F1E-F762-CC66-CB4225965645}"/>
          </ac:spMkLst>
        </pc:spChg>
        <pc:spChg chg="add mod">
          <ac:chgData name="Toby Donaldson" userId="2e6e5431-bb17-4c41-9985-d39c50d83c73" providerId="ADAL" clId="{3BD5420F-8264-4A74-AD01-AFEC2C384065}" dt="2024-11-02T18:36:24.033" v="2546" actId="164"/>
          <ac:spMkLst>
            <pc:docMk/>
            <pc:sldMk cId="1478655420" sldId="306"/>
            <ac:spMk id="12" creationId="{C857EA69-BD7E-C486-0B66-D0C3877964B0}"/>
          </ac:spMkLst>
        </pc:spChg>
        <pc:spChg chg="mod">
          <ac:chgData name="Toby Donaldson" userId="2e6e5431-bb17-4c41-9985-d39c50d83c73" providerId="ADAL" clId="{3BD5420F-8264-4A74-AD01-AFEC2C384065}" dt="2024-11-02T18:36:24.033" v="2546" actId="164"/>
          <ac:spMkLst>
            <pc:docMk/>
            <pc:sldMk cId="1478655420" sldId="306"/>
            <ac:spMk id="57" creationId="{60B05F26-9F30-38A5-8738-64B5819083F9}"/>
          </ac:spMkLst>
        </pc:spChg>
        <pc:grpChg chg="add mod">
          <ac:chgData name="Toby Donaldson" userId="2e6e5431-bb17-4c41-9985-d39c50d83c73" providerId="ADAL" clId="{3BD5420F-8264-4A74-AD01-AFEC2C384065}" dt="2024-11-02T18:36:33.203" v="2549" actId="1076"/>
          <ac:grpSpMkLst>
            <pc:docMk/>
            <pc:sldMk cId="1478655420" sldId="306"/>
            <ac:grpSpMk id="14" creationId="{15E309F6-8442-3F61-4A53-48019F9C6039}"/>
          </ac:grpSpMkLst>
        </pc:grpChg>
      </pc:sldChg>
      <pc:sldChg chg="addSp delSp modSp add mod">
        <pc:chgData name="Toby Donaldson" userId="2e6e5431-bb17-4c41-9985-d39c50d83c73" providerId="ADAL" clId="{3BD5420F-8264-4A74-AD01-AFEC2C384065}" dt="2024-11-02T18:41:46.306" v="2637" actId="21"/>
        <pc:sldMkLst>
          <pc:docMk/>
          <pc:sldMk cId="1743394338" sldId="307"/>
        </pc:sldMkLst>
        <pc:spChg chg="mod topLvl">
          <ac:chgData name="Toby Donaldson" userId="2e6e5431-bb17-4c41-9985-d39c50d83c73" providerId="ADAL" clId="{3BD5420F-8264-4A74-AD01-AFEC2C384065}" dt="2024-11-02T18:41:37.245" v="2636" actId="21"/>
          <ac:spMkLst>
            <pc:docMk/>
            <pc:sldMk cId="1743394338" sldId="307"/>
            <ac:spMk id="7" creationId="{2C140927-4863-98DE-7BDC-022980B60340}"/>
          </ac:spMkLst>
        </pc:spChg>
        <pc:spChg chg="del mod">
          <ac:chgData name="Toby Donaldson" userId="2e6e5431-bb17-4c41-9985-d39c50d83c73" providerId="ADAL" clId="{3BD5420F-8264-4A74-AD01-AFEC2C384065}" dt="2024-11-02T18:41:33.998" v="2635" actId="21"/>
          <ac:spMkLst>
            <pc:docMk/>
            <pc:sldMk cId="1743394338" sldId="307"/>
            <ac:spMk id="8" creationId="{BC2337DA-B6C3-1E03-BDC9-EE6783EB3595}"/>
          </ac:spMkLst>
        </pc:spChg>
        <pc:spChg chg="del mod">
          <ac:chgData name="Toby Donaldson" userId="2e6e5431-bb17-4c41-9985-d39c50d83c73" providerId="ADAL" clId="{3BD5420F-8264-4A74-AD01-AFEC2C384065}" dt="2024-11-02T18:41:29.396" v="2634" actId="21"/>
          <ac:spMkLst>
            <pc:docMk/>
            <pc:sldMk cId="1743394338" sldId="307"/>
            <ac:spMk id="12" creationId="{6F6E356E-3E77-8F60-960E-5D24D93A4618}"/>
          </ac:spMkLst>
        </pc:spChg>
        <pc:spChg chg="del mod topLvl">
          <ac:chgData name="Toby Donaldson" userId="2e6e5431-bb17-4c41-9985-d39c50d83c73" providerId="ADAL" clId="{3BD5420F-8264-4A74-AD01-AFEC2C384065}" dt="2024-11-02T18:41:37.245" v="2636" actId="21"/>
          <ac:spMkLst>
            <pc:docMk/>
            <pc:sldMk cId="1743394338" sldId="307"/>
            <ac:spMk id="14" creationId="{79A04229-1B15-E40A-D059-57C5EC0C3225}"/>
          </ac:spMkLst>
        </pc:spChg>
        <pc:spChg chg="del">
          <ac:chgData name="Toby Donaldson" userId="2e6e5431-bb17-4c41-9985-d39c50d83c73" providerId="ADAL" clId="{3BD5420F-8264-4A74-AD01-AFEC2C384065}" dt="2024-11-02T18:36:53.165" v="2551" actId="21"/>
          <ac:spMkLst>
            <pc:docMk/>
            <pc:sldMk cId="1743394338" sldId="307"/>
            <ac:spMk id="17" creationId="{C2E0E9F4-CA89-79A9-A31F-D4DB5D95355F}"/>
          </ac:spMkLst>
        </pc:spChg>
        <pc:spChg chg="del">
          <ac:chgData name="Toby Donaldson" userId="2e6e5431-bb17-4c41-9985-d39c50d83c73" providerId="ADAL" clId="{3BD5420F-8264-4A74-AD01-AFEC2C384065}" dt="2024-11-02T18:36:53.165" v="2551" actId="21"/>
          <ac:spMkLst>
            <pc:docMk/>
            <pc:sldMk cId="1743394338" sldId="307"/>
            <ac:spMk id="18" creationId="{91E2020C-09F8-C618-BF33-4508398AEEA1}"/>
          </ac:spMkLst>
        </pc:spChg>
        <pc:spChg chg="del">
          <ac:chgData name="Toby Donaldson" userId="2e6e5431-bb17-4c41-9985-d39c50d83c73" providerId="ADAL" clId="{3BD5420F-8264-4A74-AD01-AFEC2C384065}" dt="2024-11-02T18:36:53.165" v="2551" actId="21"/>
          <ac:spMkLst>
            <pc:docMk/>
            <pc:sldMk cId="1743394338" sldId="307"/>
            <ac:spMk id="19" creationId="{8D321A78-2545-7CDB-24A0-BF62362BEAF4}"/>
          </ac:spMkLst>
        </pc:spChg>
        <pc:spChg chg="mod topLvl">
          <ac:chgData name="Toby Donaldson" userId="2e6e5431-bb17-4c41-9985-d39c50d83c73" providerId="ADAL" clId="{3BD5420F-8264-4A74-AD01-AFEC2C384065}" dt="2024-11-02T18:38:01.186" v="2573" actId="313"/>
          <ac:spMkLst>
            <pc:docMk/>
            <pc:sldMk cId="1743394338" sldId="307"/>
            <ac:spMk id="20" creationId="{1AB6F7A2-CFC6-389D-01A4-9B0D65E852BA}"/>
          </ac:spMkLst>
        </pc:spChg>
        <pc:spChg chg="del mod topLvl">
          <ac:chgData name="Toby Donaldson" userId="2e6e5431-bb17-4c41-9985-d39c50d83c73" providerId="ADAL" clId="{3BD5420F-8264-4A74-AD01-AFEC2C384065}" dt="2024-11-02T18:37:24.864" v="2564" actId="21"/>
          <ac:spMkLst>
            <pc:docMk/>
            <pc:sldMk cId="1743394338" sldId="307"/>
            <ac:spMk id="21" creationId="{0E913BE0-34C4-E00F-F290-9C28C1664B5C}"/>
          </ac:spMkLst>
        </pc:spChg>
        <pc:spChg chg="del mod">
          <ac:chgData name="Toby Donaldson" userId="2e6e5431-bb17-4c41-9985-d39c50d83c73" providerId="ADAL" clId="{3BD5420F-8264-4A74-AD01-AFEC2C384065}" dt="2024-11-02T18:37:24.864" v="2564" actId="21"/>
          <ac:spMkLst>
            <pc:docMk/>
            <pc:sldMk cId="1743394338" sldId="307"/>
            <ac:spMk id="22" creationId="{251AB0A8-0128-36D9-D52E-D47DBD16CA09}"/>
          </ac:spMkLst>
        </pc:spChg>
        <pc:spChg chg="del mod">
          <ac:chgData name="Toby Donaldson" userId="2e6e5431-bb17-4c41-9985-d39c50d83c73" providerId="ADAL" clId="{3BD5420F-8264-4A74-AD01-AFEC2C384065}" dt="2024-11-02T18:37:24.864" v="2564" actId="21"/>
          <ac:spMkLst>
            <pc:docMk/>
            <pc:sldMk cId="1743394338" sldId="307"/>
            <ac:spMk id="23" creationId="{969E4D58-5CF2-0147-7888-83356B6166E2}"/>
          </ac:spMkLst>
        </pc:spChg>
        <pc:spChg chg="add del mod">
          <ac:chgData name="Toby Donaldson" userId="2e6e5431-bb17-4c41-9985-d39c50d83c73" providerId="ADAL" clId="{3BD5420F-8264-4A74-AD01-AFEC2C384065}" dt="2024-11-02T18:41:46.306" v="2637" actId="21"/>
          <ac:spMkLst>
            <pc:docMk/>
            <pc:sldMk cId="1743394338" sldId="307"/>
            <ac:spMk id="24" creationId="{79B7105A-D572-F2EC-8468-1CA0F2246A4A}"/>
          </ac:spMkLst>
        </pc:spChg>
        <pc:spChg chg="add del mod">
          <ac:chgData name="Toby Donaldson" userId="2e6e5431-bb17-4c41-9985-d39c50d83c73" providerId="ADAL" clId="{3BD5420F-8264-4A74-AD01-AFEC2C384065}" dt="2024-11-02T18:41:46.306" v="2637" actId="21"/>
          <ac:spMkLst>
            <pc:docMk/>
            <pc:sldMk cId="1743394338" sldId="307"/>
            <ac:spMk id="25" creationId="{1068F9F9-A74E-2F41-7B11-7469C0989953}"/>
          </ac:spMkLst>
        </pc:spChg>
        <pc:spChg chg="add del mod">
          <ac:chgData name="Toby Donaldson" userId="2e6e5431-bb17-4c41-9985-d39c50d83c73" providerId="ADAL" clId="{3BD5420F-8264-4A74-AD01-AFEC2C384065}" dt="2024-11-02T18:41:46.306" v="2637" actId="21"/>
          <ac:spMkLst>
            <pc:docMk/>
            <pc:sldMk cId="1743394338" sldId="307"/>
            <ac:spMk id="26" creationId="{E90E672C-B8B0-2CC2-84A3-F9E709012CCC}"/>
          </ac:spMkLst>
        </pc:spChg>
        <pc:spChg chg="add mod">
          <ac:chgData name="Toby Donaldson" userId="2e6e5431-bb17-4c41-9985-d39c50d83c73" providerId="ADAL" clId="{3BD5420F-8264-4A74-AD01-AFEC2C384065}" dt="2024-11-02T18:40:58.110" v="2632" actId="20577"/>
          <ac:spMkLst>
            <pc:docMk/>
            <pc:sldMk cId="1743394338" sldId="307"/>
            <ac:spMk id="27" creationId="{54B6DA2C-81B1-229F-8007-9D27A0209845}"/>
          </ac:spMkLst>
        </pc:spChg>
        <pc:spChg chg="add del mod">
          <ac:chgData name="Toby Donaldson" userId="2e6e5431-bb17-4c41-9985-d39c50d83c73" providerId="ADAL" clId="{3BD5420F-8264-4A74-AD01-AFEC2C384065}" dt="2024-11-02T18:41:46.306" v="2637" actId="21"/>
          <ac:spMkLst>
            <pc:docMk/>
            <pc:sldMk cId="1743394338" sldId="307"/>
            <ac:spMk id="28" creationId="{CE0CEB01-6F7F-8213-F4A2-6B41EBAF76DE}"/>
          </ac:spMkLst>
        </pc:spChg>
        <pc:grpChg chg="add del mod">
          <ac:chgData name="Toby Donaldson" userId="2e6e5431-bb17-4c41-9985-d39c50d83c73" providerId="ADAL" clId="{3BD5420F-8264-4A74-AD01-AFEC2C384065}" dt="2024-11-02T18:41:37.245" v="2636" actId="21"/>
          <ac:grpSpMkLst>
            <pc:docMk/>
            <pc:sldMk cId="1743394338" sldId="307"/>
            <ac:grpSpMk id="5" creationId="{D68E70D0-5C39-92E4-7928-2EA7332BBA50}"/>
          </ac:grpSpMkLst>
        </pc:grpChg>
        <pc:grpChg chg="add del mod">
          <ac:chgData name="Toby Donaldson" userId="2e6e5431-bb17-4c41-9985-d39c50d83c73" providerId="ADAL" clId="{3BD5420F-8264-4A74-AD01-AFEC2C384065}" dt="2024-11-02T18:37:24.864" v="2564" actId="21"/>
          <ac:grpSpMkLst>
            <pc:docMk/>
            <pc:sldMk cId="1743394338" sldId="307"/>
            <ac:grpSpMk id="16" creationId="{2679DD97-64AD-4149-82CA-9396926FC9A1}"/>
          </ac:grpSpMkLst>
        </pc:grpChg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1753625361" sldId="307"/>
        </pc:sldMkLst>
      </pc:sldChg>
      <pc:sldChg chg="add">
        <pc:chgData name="Toby Donaldson" userId="2e6e5431-bb17-4c41-9985-d39c50d83c73" providerId="ADAL" clId="{3BD5420F-8264-4A74-AD01-AFEC2C384065}" dt="2024-11-02T18:41:16.934" v="2633" actId="2890"/>
        <pc:sldMkLst>
          <pc:docMk/>
          <pc:sldMk cId="1219074393" sldId="308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2152713045" sldId="308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1280064537" sldId="309"/>
        </pc:sldMkLst>
      </pc:sldChg>
      <pc:sldChg chg="addSp modSp add mod">
        <pc:chgData name="Toby Donaldson" userId="2e6e5431-bb17-4c41-9985-d39c50d83c73" providerId="ADAL" clId="{3BD5420F-8264-4A74-AD01-AFEC2C384065}" dt="2024-11-02T18:49:46.409" v="2936" actId="14100"/>
        <pc:sldMkLst>
          <pc:docMk/>
          <pc:sldMk cId="4136958964" sldId="309"/>
        </pc:sldMkLst>
        <pc:spChg chg="add mod">
          <ac:chgData name="Toby Donaldson" userId="2e6e5431-bb17-4c41-9985-d39c50d83c73" providerId="ADAL" clId="{3BD5420F-8264-4A74-AD01-AFEC2C384065}" dt="2024-11-02T18:47:39.342" v="2739" actId="1076"/>
          <ac:spMkLst>
            <pc:docMk/>
            <pc:sldMk cId="4136958964" sldId="309"/>
            <ac:spMk id="2" creationId="{F6BB1864-1290-5BFB-A744-B8F37914F0D5}"/>
          </ac:spMkLst>
        </pc:spChg>
        <pc:spChg chg="add mod">
          <ac:chgData name="Toby Donaldson" userId="2e6e5431-bb17-4c41-9985-d39c50d83c73" providerId="ADAL" clId="{3BD5420F-8264-4A74-AD01-AFEC2C384065}" dt="2024-11-02T18:49:46.409" v="2936" actId="14100"/>
          <ac:spMkLst>
            <pc:docMk/>
            <pc:sldMk cId="4136958964" sldId="309"/>
            <ac:spMk id="5" creationId="{76FD085D-53D3-666B-03B7-8B9377A3AA04}"/>
          </ac:spMkLst>
        </pc:spChg>
        <pc:spChg chg="add mod">
          <ac:chgData name="Toby Donaldson" userId="2e6e5431-bb17-4c41-9985-d39c50d83c73" providerId="ADAL" clId="{3BD5420F-8264-4A74-AD01-AFEC2C384065}" dt="2024-11-02T18:49:28.608" v="2931" actId="113"/>
          <ac:spMkLst>
            <pc:docMk/>
            <pc:sldMk cId="4136958964" sldId="309"/>
            <ac:spMk id="7" creationId="{7C9BDB00-6AB3-69D2-A706-B8E74BD67FBD}"/>
          </ac:spMkLst>
        </pc:spChg>
        <pc:spChg chg="add mod">
          <ac:chgData name="Toby Donaldson" userId="2e6e5431-bb17-4c41-9985-d39c50d83c73" providerId="ADAL" clId="{3BD5420F-8264-4A74-AD01-AFEC2C384065}" dt="2024-11-02T18:49:25.644" v="2930" actId="113"/>
          <ac:spMkLst>
            <pc:docMk/>
            <pc:sldMk cId="4136958964" sldId="309"/>
            <ac:spMk id="8" creationId="{36CCAF13-D48E-71C8-119A-3399088EEE8C}"/>
          </ac:spMkLst>
        </pc:spChg>
        <pc:grpChg chg="mod">
          <ac:chgData name="Toby Donaldson" userId="2e6e5431-bb17-4c41-9985-d39c50d83c73" providerId="ADAL" clId="{3BD5420F-8264-4A74-AD01-AFEC2C384065}" dt="2024-11-02T18:47:39.342" v="2739" actId="1076"/>
          <ac:grpSpMkLst>
            <pc:docMk/>
            <pc:sldMk cId="4136958964" sldId="309"/>
            <ac:grpSpMk id="29" creationId="{5990EF9E-760C-DC30-31CB-947333E2EBDD}"/>
          </ac:grpSpMkLst>
        </pc:grpChg>
        <pc:grpChg chg="mod">
          <ac:chgData name="Toby Donaldson" userId="2e6e5431-bb17-4c41-9985-d39c50d83c73" providerId="ADAL" clId="{3BD5420F-8264-4A74-AD01-AFEC2C384065}" dt="2024-11-02T18:47:39.342" v="2739" actId="1076"/>
          <ac:grpSpMkLst>
            <pc:docMk/>
            <pc:sldMk cId="4136958964" sldId="309"/>
            <ac:grpSpMk id="30" creationId="{C391E38A-1671-F395-886A-81F316C1753B}"/>
          </ac:grpSpMkLst>
        </pc:grpChg>
        <pc:grpChg chg="mod">
          <ac:chgData name="Toby Donaldson" userId="2e6e5431-bb17-4c41-9985-d39c50d83c73" providerId="ADAL" clId="{3BD5420F-8264-4A74-AD01-AFEC2C384065}" dt="2024-11-02T18:47:39.342" v="2739" actId="1076"/>
          <ac:grpSpMkLst>
            <pc:docMk/>
            <pc:sldMk cId="4136958964" sldId="309"/>
            <ac:grpSpMk id="35" creationId="{B823755F-8D73-13F4-BC62-FC577761F7A6}"/>
          </ac:grpSpMkLst>
        </pc:grpChg>
        <pc:grpChg chg="mod">
          <ac:chgData name="Toby Donaldson" userId="2e6e5431-bb17-4c41-9985-d39c50d83c73" providerId="ADAL" clId="{3BD5420F-8264-4A74-AD01-AFEC2C384065}" dt="2024-11-02T18:47:39.342" v="2739" actId="1076"/>
          <ac:grpSpMkLst>
            <pc:docMk/>
            <pc:sldMk cId="4136958964" sldId="309"/>
            <ac:grpSpMk id="40" creationId="{DBDCF84E-7D71-B6EE-12F3-ED7A8B21588E}"/>
          </ac:grpSpMkLst>
        </pc:grpChg>
        <pc:grpChg chg="mod">
          <ac:chgData name="Toby Donaldson" userId="2e6e5431-bb17-4c41-9985-d39c50d83c73" providerId="ADAL" clId="{3BD5420F-8264-4A74-AD01-AFEC2C384065}" dt="2024-11-02T18:47:39.342" v="2739" actId="1076"/>
          <ac:grpSpMkLst>
            <pc:docMk/>
            <pc:sldMk cId="4136958964" sldId="309"/>
            <ac:grpSpMk id="45" creationId="{0C17B83A-F4F3-0787-7616-54347366C20A}"/>
          </ac:grpSpMkLst>
        </pc:grpChg>
        <pc:grpChg chg="mod">
          <ac:chgData name="Toby Donaldson" userId="2e6e5431-bb17-4c41-9985-d39c50d83c73" providerId="ADAL" clId="{3BD5420F-8264-4A74-AD01-AFEC2C384065}" dt="2024-11-02T18:47:39.342" v="2739" actId="1076"/>
          <ac:grpSpMkLst>
            <pc:docMk/>
            <pc:sldMk cId="4136958964" sldId="309"/>
            <ac:grpSpMk id="50" creationId="{879E8BF2-AD62-74CE-27BF-9B487798CB06}"/>
          </ac:grpSpMkLst>
        </pc:grpChg>
      </pc:sldChg>
      <pc:sldChg chg="delSp add mod ord">
        <pc:chgData name="Toby Donaldson" userId="2e6e5431-bb17-4c41-9985-d39c50d83c73" providerId="ADAL" clId="{3BD5420F-8264-4A74-AD01-AFEC2C384065}" dt="2024-11-03T19:34:28.398" v="2940"/>
        <pc:sldMkLst>
          <pc:docMk/>
          <pc:sldMk cId="2365037268" sldId="310"/>
        </pc:sldMkLst>
        <pc:spChg chg="del">
          <ac:chgData name="Toby Donaldson" userId="2e6e5431-bb17-4c41-9985-d39c50d83c73" providerId="ADAL" clId="{3BD5420F-8264-4A74-AD01-AFEC2C384065}" dt="2024-11-03T19:34:22.802" v="2938" actId="21"/>
          <ac:spMkLst>
            <pc:docMk/>
            <pc:sldMk cId="2365037268" sldId="310"/>
            <ac:spMk id="7" creationId="{A96616A8-F24C-B46B-2CAF-0EC56EE9A8BC}"/>
          </ac:spMkLst>
        </pc:spChg>
        <pc:spChg chg="del">
          <ac:chgData name="Toby Donaldson" userId="2e6e5431-bb17-4c41-9985-d39c50d83c73" providerId="ADAL" clId="{3BD5420F-8264-4A74-AD01-AFEC2C384065}" dt="2024-11-03T19:34:22.802" v="2938" actId="21"/>
          <ac:spMkLst>
            <pc:docMk/>
            <pc:sldMk cId="2365037268" sldId="310"/>
            <ac:spMk id="8" creationId="{3DF51C7F-06C4-357B-0B94-04727A7121FE}"/>
          </ac:spMkLst>
        </pc:spChg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2808343893" sldId="310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1178667518" sldId="311"/>
        </pc:sldMkLst>
      </pc:sldChg>
      <pc:sldChg chg="addSp delSp modSp add mod">
        <pc:chgData name="Toby Donaldson" userId="2e6e5431-bb17-4c41-9985-d39c50d83c73" providerId="ADAL" clId="{3BD5420F-8264-4A74-AD01-AFEC2C384065}" dt="2024-11-03T19:41:39.879" v="3158" actId="21"/>
        <pc:sldMkLst>
          <pc:docMk/>
          <pc:sldMk cId="1709796186" sldId="311"/>
        </pc:sldMkLst>
        <pc:spChg chg="del">
          <ac:chgData name="Toby Donaldson" userId="2e6e5431-bb17-4c41-9985-d39c50d83c73" providerId="ADAL" clId="{3BD5420F-8264-4A74-AD01-AFEC2C384065}" dt="2024-11-03T19:35:15.117" v="2942" actId="21"/>
          <ac:spMkLst>
            <pc:docMk/>
            <pc:sldMk cId="1709796186" sldId="311"/>
            <ac:spMk id="2" creationId="{CA7648AA-BBF8-EB22-39C0-B4E4A02D839E}"/>
          </ac:spMkLst>
        </pc:spChg>
        <pc:spChg chg="del">
          <ac:chgData name="Toby Donaldson" userId="2e6e5431-bb17-4c41-9985-d39c50d83c73" providerId="ADAL" clId="{3BD5420F-8264-4A74-AD01-AFEC2C384065}" dt="2024-11-03T19:35:15.117" v="2942" actId="21"/>
          <ac:spMkLst>
            <pc:docMk/>
            <pc:sldMk cId="1709796186" sldId="311"/>
            <ac:spMk id="5" creationId="{9FCEB909-AF0A-553D-88ED-C65EEA9F11C3}"/>
          </ac:spMkLst>
        </pc:spChg>
        <pc:spChg chg="del">
          <ac:chgData name="Toby Donaldson" userId="2e6e5431-bb17-4c41-9985-d39c50d83c73" providerId="ADAL" clId="{3BD5420F-8264-4A74-AD01-AFEC2C384065}" dt="2024-11-03T19:35:15.117" v="2942" actId="21"/>
          <ac:spMkLst>
            <pc:docMk/>
            <pc:sldMk cId="1709796186" sldId="311"/>
            <ac:spMk id="7" creationId="{917E4F5A-7505-2950-9A0A-55481E9DFE80}"/>
          </ac:spMkLst>
        </pc:spChg>
        <pc:spChg chg="del">
          <ac:chgData name="Toby Donaldson" userId="2e6e5431-bb17-4c41-9985-d39c50d83c73" providerId="ADAL" clId="{3BD5420F-8264-4A74-AD01-AFEC2C384065}" dt="2024-11-03T19:35:15.117" v="2942" actId="21"/>
          <ac:spMkLst>
            <pc:docMk/>
            <pc:sldMk cId="1709796186" sldId="311"/>
            <ac:spMk id="8" creationId="{DF704635-D9E1-82B5-B2B4-A8383A04A674}"/>
          </ac:spMkLst>
        </pc:spChg>
        <pc:spChg chg="del">
          <ac:chgData name="Toby Donaldson" userId="2e6e5431-bb17-4c41-9985-d39c50d83c73" providerId="ADAL" clId="{3BD5420F-8264-4A74-AD01-AFEC2C384065}" dt="2024-11-03T19:36:04.117" v="2981" actId="21"/>
          <ac:spMkLst>
            <pc:docMk/>
            <pc:sldMk cId="1709796186" sldId="311"/>
            <ac:spMk id="11" creationId="{5122BC71-60D4-E61D-57B4-543889E44CAA}"/>
          </ac:spMkLst>
        </pc:spChg>
        <pc:spChg chg="add mod">
          <ac:chgData name="Toby Donaldson" userId="2e6e5431-bb17-4c41-9985-d39c50d83c73" providerId="ADAL" clId="{3BD5420F-8264-4A74-AD01-AFEC2C384065}" dt="2024-11-03T19:38:09.402" v="3022" actId="1076"/>
          <ac:spMkLst>
            <pc:docMk/>
            <pc:sldMk cId="1709796186" sldId="311"/>
            <ac:spMk id="12" creationId="{BF5DD9D9-5351-BA73-EE19-EF48C36FEABF}"/>
          </ac:spMkLst>
        </pc:spChg>
        <pc:spChg chg="add mod">
          <ac:chgData name="Toby Donaldson" userId="2e6e5431-bb17-4c41-9985-d39c50d83c73" providerId="ADAL" clId="{3BD5420F-8264-4A74-AD01-AFEC2C384065}" dt="2024-11-03T19:38:25.034" v="3030" actId="2711"/>
          <ac:spMkLst>
            <pc:docMk/>
            <pc:sldMk cId="1709796186" sldId="311"/>
            <ac:spMk id="13" creationId="{D2609A4E-8A15-803C-A985-75C53E390E66}"/>
          </ac:spMkLst>
        </pc:spChg>
        <pc:spChg chg="add del mod">
          <ac:chgData name="Toby Donaldson" userId="2e6e5431-bb17-4c41-9985-d39c50d83c73" providerId="ADAL" clId="{3BD5420F-8264-4A74-AD01-AFEC2C384065}" dt="2024-11-03T19:41:39.879" v="3158" actId="21"/>
          <ac:spMkLst>
            <pc:docMk/>
            <pc:sldMk cId="1709796186" sldId="311"/>
            <ac:spMk id="14" creationId="{883FFF80-0C69-3542-0591-AE35207686EB}"/>
          </ac:spMkLst>
        </pc:spChg>
        <pc:spChg chg="add del mod">
          <ac:chgData name="Toby Donaldson" userId="2e6e5431-bb17-4c41-9985-d39c50d83c73" providerId="ADAL" clId="{3BD5420F-8264-4A74-AD01-AFEC2C384065}" dt="2024-11-03T19:41:39.879" v="3158" actId="21"/>
          <ac:spMkLst>
            <pc:docMk/>
            <pc:sldMk cId="1709796186" sldId="311"/>
            <ac:spMk id="15" creationId="{76B963DF-4838-C355-5B12-FB9D8C9AF8C6}"/>
          </ac:spMkLst>
        </pc:spChg>
        <pc:spChg chg="add del mod">
          <ac:chgData name="Toby Donaldson" userId="2e6e5431-bb17-4c41-9985-d39c50d83c73" providerId="ADAL" clId="{3BD5420F-8264-4A74-AD01-AFEC2C384065}" dt="2024-11-03T19:41:39.879" v="3158" actId="21"/>
          <ac:spMkLst>
            <pc:docMk/>
            <pc:sldMk cId="1709796186" sldId="311"/>
            <ac:spMk id="16" creationId="{B1595369-D29F-D1C5-0B34-70A279B10DCE}"/>
          </ac:spMkLst>
        </pc:spChg>
        <pc:spChg chg="add del mod">
          <ac:chgData name="Toby Donaldson" userId="2e6e5431-bb17-4c41-9985-d39c50d83c73" providerId="ADAL" clId="{3BD5420F-8264-4A74-AD01-AFEC2C384065}" dt="2024-11-03T19:41:39.879" v="3158" actId="21"/>
          <ac:spMkLst>
            <pc:docMk/>
            <pc:sldMk cId="1709796186" sldId="311"/>
            <ac:spMk id="17" creationId="{4326744F-376E-C000-49DA-C718D7F00D87}"/>
          </ac:spMkLst>
        </pc:spChg>
        <pc:spChg chg="add del mod">
          <ac:chgData name="Toby Donaldson" userId="2e6e5431-bb17-4c41-9985-d39c50d83c73" providerId="ADAL" clId="{3BD5420F-8264-4A74-AD01-AFEC2C384065}" dt="2024-11-03T19:41:39.879" v="3158" actId="21"/>
          <ac:spMkLst>
            <pc:docMk/>
            <pc:sldMk cId="1709796186" sldId="311"/>
            <ac:spMk id="18" creationId="{E75E7E16-8E62-C563-625A-147B1D2B4FF4}"/>
          </ac:spMkLst>
        </pc:spChg>
        <pc:spChg chg="add del mod">
          <ac:chgData name="Toby Donaldson" userId="2e6e5431-bb17-4c41-9985-d39c50d83c73" providerId="ADAL" clId="{3BD5420F-8264-4A74-AD01-AFEC2C384065}" dt="2024-11-03T19:41:39.879" v="3158" actId="21"/>
          <ac:spMkLst>
            <pc:docMk/>
            <pc:sldMk cId="1709796186" sldId="311"/>
            <ac:spMk id="19" creationId="{79D12309-8F7E-F862-C073-DD4FD28EBED1}"/>
          </ac:spMkLst>
        </pc:spChg>
        <pc:spChg chg="add del mod">
          <ac:chgData name="Toby Donaldson" userId="2e6e5431-bb17-4c41-9985-d39c50d83c73" providerId="ADAL" clId="{3BD5420F-8264-4A74-AD01-AFEC2C384065}" dt="2024-11-03T19:41:39.879" v="3158" actId="21"/>
          <ac:spMkLst>
            <pc:docMk/>
            <pc:sldMk cId="1709796186" sldId="311"/>
            <ac:spMk id="20" creationId="{741547E9-C24B-BC4C-D57B-550CD9F39ECA}"/>
          </ac:spMkLst>
        </pc:spChg>
        <pc:grpChg chg="mod">
          <ac:chgData name="Toby Donaldson" userId="2e6e5431-bb17-4c41-9985-d39c50d83c73" providerId="ADAL" clId="{3BD5420F-8264-4A74-AD01-AFEC2C384065}" dt="2024-11-03T19:37:46.558" v="3020" actId="1076"/>
          <ac:grpSpMkLst>
            <pc:docMk/>
            <pc:sldMk cId="1709796186" sldId="311"/>
            <ac:grpSpMk id="29" creationId="{8C982897-FF10-F371-6714-7FFB9A4AB8E4}"/>
          </ac:grpSpMkLst>
        </pc:grpChg>
        <pc:grpChg chg="mod">
          <ac:chgData name="Toby Donaldson" userId="2e6e5431-bb17-4c41-9985-d39c50d83c73" providerId="ADAL" clId="{3BD5420F-8264-4A74-AD01-AFEC2C384065}" dt="2024-11-03T19:37:46.558" v="3020" actId="1076"/>
          <ac:grpSpMkLst>
            <pc:docMk/>
            <pc:sldMk cId="1709796186" sldId="311"/>
            <ac:grpSpMk id="30" creationId="{8E290D0C-7897-A331-F22E-53F5582362B1}"/>
          </ac:grpSpMkLst>
        </pc:grpChg>
        <pc:grpChg chg="mod">
          <ac:chgData name="Toby Donaldson" userId="2e6e5431-bb17-4c41-9985-d39c50d83c73" providerId="ADAL" clId="{3BD5420F-8264-4A74-AD01-AFEC2C384065}" dt="2024-11-03T19:37:46.558" v="3020" actId="1076"/>
          <ac:grpSpMkLst>
            <pc:docMk/>
            <pc:sldMk cId="1709796186" sldId="311"/>
            <ac:grpSpMk id="35" creationId="{E0F11603-5F38-E9D2-F343-3ED9E6691FAE}"/>
          </ac:grpSpMkLst>
        </pc:grpChg>
        <pc:grpChg chg="mod">
          <ac:chgData name="Toby Donaldson" userId="2e6e5431-bb17-4c41-9985-d39c50d83c73" providerId="ADAL" clId="{3BD5420F-8264-4A74-AD01-AFEC2C384065}" dt="2024-11-03T19:37:46.558" v="3020" actId="1076"/>
          <ac:grpSpMkLst>
            <pc:docMk/>
            <pc:sldMk cId="1709796186" sldId="311"/>
            <ac:grpSpMk id="40" creationId="{C8A1A9DA-50B5-4DFD-BAF2-829D04D190A2}"/>
          </ac:grpSpMkLst>
        </pc:grpChg>
        <pc:grpChg chg="mod">
          <ac:chgData name="Toby Donaldson" userId="2e6e5431-bb17-4c41-9985-d39c50d83c73" providerId="ADAL" clId="{3BD5420F-8264-4A74-AD01-AFEC2C384065}" dt="2024-11-03T19:37:46.558" v="3020" actId="1076"/>
          <ac:grpSpMkLst>
            <pc:docMk/>
            <pc:sldMk cId="1709796186" sldId="311"/>
            <ac:grpSpMk id="45" creationId="{D2581040-5362-CE82-BAD1-3C408376A69E}"/>
          </ac:grpSpMkLst>
        </pc:grpChg>
        <pc:grpChg chg="mod">
          <ac:chgData name="Toby Donaldson" userId="2e6e5431-bb17-4c41-9985-d39c50d83c73" providerId="ADAL" clId="{3BD5420F-8264-4A74-AD01-AFEC2C384065}" dt="2024-11-03T19:37:46.558" v="3020" actId="1076"/>
          <ac:grpSpMkLst>
            <pc:docMk/>
            <pc:sldMk cId="1709796186" sldId="311"/>
            <ac:grpSpMk id="50" creationId="{C45CAE08-D117-3D8C-47D0-3CB81E446FEA}"/>
          </ac:grpSpMkLst>
        </pc:grpChg>
      </pc:sldChg>
      <pc:sldChg chg="delSp add mod">
        <pc:chgData name="Toby Donaldson" userId="2e6e5431-bb17-4c41-9985-d39c50d83c73" providerId="ADAL" clId="{3BD5420F-8264-4A74-AD01-AFEC2C384065}" dt="2024-11-03T19:41:55.916" v="3160" actId="21"/>
        <pc:sldMkLst>
          <pc:docMk/>
          <pc:sldMk cId="3178009219" sldId="312"/>
        </pc:sldMkLst>
        <pc:spChg chg="del">
          <ac:chgData name="Toby Donaldson" userId="2e6e5431-bb17-4c41-9985-d39c50d83c73" providerId="ADAL" clId="{3BD5420F-8264-4A74-AD01-AFEC2C384065}" dt="2024-11-03T19:41:55.916" v="3160" actId="21"/>
          <ac:spMkLst>
            <pc:docMk/>
            <pc:sldMk cId="3178009219" sldId="312"/>
            <ac:spMk id="20" creationId="{3392584F-8A71-76F7-9DAE-01C6F3DF2B9B}"/>
          </ac:spMkLst>
        </pc:spChg>
      </pc:sldChg>
      <pc:sldChg chg="add">
        <pc:chgData name="Toby Donaldson" userId="2e6e5431-bb17-4c41-9985-d39c50d83c73" providerId="ADAL" clId="{3BD5420F-8264-4A74-AD01-AFEC2C384065}" dt="2024-11-03T19:41:49.301" v="3159" actId="2890"/>
        <pc:sldMkLst>
          <pc:docMk/>
          <pc:sldMk cId="1426103505" sldId="313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3679495432" sldId="313"/>
        </pc:sldMkLst>
      </pc:sldChg>
      <pc:sldChg chg="addSp delSp modSp add mod">
        <pc:chgData name="Toby Donaldson" userId="2e6e5431-bb17-4c41-9985-d39c50d83c73" providerId="ADAL" clId="{3BD5420F-8264-4A74-AD01-AFEC2C384065}" dt="2024-11-03T20:57:50.581" v="3302" actId="21"/>
        <pc:sldMkLst>
          <pc:docMk/>
          <pc:sldMk cId="2594522910" sldId="314"/>
        </pc:sldMkLst>
        <pc:spChg chg="add mod">
          <ac:chgData name="Toby Donaldson" userId="2e6e5431-bb17-4c41-9985-d39c50d83c73" providerId="ADAL" clId="{3BD5420F-8264-4A74-AD01-AFEC2C384065}" dt="2024-11-03T20:53:48.543" v="3256" actId="554"/>
          <ac:spMkLst>
            <pc:docMk/>
            <pc:sldMk cId="2594522910" sldId="314"/>
            <ac:spMk id="2" creationId="{BFC72202-DCC6-F0A8-DE9A-A7D8FB6AF39A}"/>
          </ac:spMkLst>
        </pc:spChg>
        <pc:spChg chg="add mod">
          <ac:chgData name="Toby Donaldson" userId="2e6e5431-bb17-4c41-9985-d39c50d83c73" providerId="ADAL" clId="{3BD5420F-8264-4A74-AD01-AFEC2C384065}" dt="2024-11-03T20:54:53.117" v="3290" actId="164"/>
          <ac:spMkLst>
            <pc:docMk/>
            <pc:sldMk cId="2594522910" sldId="314"/>
            <ac:spMk id="5" creationId="{8E0C82ED-1521-4C4B-8DBC-1C4D6E3E2D31}"/>
          </ac:spMkLst>
        </pc:spChg>
        <pc:spChg chg="add mod">
          <ac:chgData name="Toby Donaldson" userId="2e6e5431-bb17-4c41-9985-d39c50d83c73" providerId="ADAL" clId="{3BD5420F-8264-4A74-AD01-AFEC2C384065}" dt="2024-11-03T20:54:53.117" v="3290" actId="164"/>
          <ac:spMkLst>
            <pc:docMk/>
            <pc:sldMk cId="2594522910" sldId="314"/>
            <ac:spMk id="7" creationId="{4EB6E05C-596D-C121-504E-F53FDC40D2D9}"/>
          </ac:spMkLst>
        </pc:spChg>
        <pc:spChg chg="add mod">
          <ac:chgData name="Toby Donaldson" userId="2e6e5431-bb17-4c41-9985-d39c50d83c73" providerId="ADAL" clId="{3BD5420F-8264-4A74-AD01-AFEC2C384065}" dt="2024-11-03T20:55:34.473" v="3297" actId="12789"/>
          <ac:spMkLst>
            <pc:docMk/>
            <pc:sldMk cId="2594522910" sldId="314"/>
            <ac:spMk id="11" creationId="{EF63A4DD-6FB0-F7E7-845A-41BE122D2612}"/>
          </ac:spMkLst>
        </pc:spChg>
        <pc:spChg chg="mod">
          <ac:chgData name="Toby Donaldson" userId="2e6e5431-bb17-4c41-9985-d39c50d83c73" providerId="ADAL" clId="{3BD5420F-8264-4A74-AD01-AFEC2C384065}" dt="2024-11-03T20:55:01.182" v="3292" actId="1076"/>
          <ac:spMkLst>
            <pc:docMk/>
            <pc:sldMk cId="2594522910" sldId="314"/>
            <ac:spMk id="20" creationId="{2F0D0BCD-8C53-1A79-9525-44FC2E8B58F3}"/>
          </ac:spMkLst>
        </pc:spChg>
        <pc:spChg chg="add del mod">
          <ac:chgData name="Toby Donaldson" userId="2e6e5431-bb17-4c41-9985-d39c50d83c73" providerId="ADAL" clId="{3BD5420F-8264-4A74-AD01-AFEC2C384065}" dt="2024-11-03T20:57:50.581" v="3302" actId="21"/>
          <ac:spMkLst>
            <pc:docMk/>
            <pc:sldMk cId="2594522910" sldId="314"/>
            <ac:spMk id="21" creationId="{25F019BD-A72E-79A8-4074-FD090C511DF0}"/>
          </ac:spMkLst>
        </pc:spChg>
        <pc:spChg chg="mod">
          <ac:chgData name="Toby Donaldson" userId="2e6e5431-bb17-4c41-9985-d39c50d83c73" providerId="ADAL" clId="{3BD5420F-8264-4A74-AD01-AFEC2C384065}" dt="2024-11-03T20:57:47.402" v="3301"/>
          <ac:spMkLst>
            <pc:docMk/>
            <pc:sldMk cId="2594522910" sldId="314"/>
            <ac:spMk id="23" creationId="{C24261D0-D13F-9D15-E53C-4FAD05E23E49}"/>
          </ac:spMkLst>
        </pc:spChg>
        <pc:spChg chg="mod">
          <ac:chgData name="Toby Donaldson" userId="2e6e5431-bb17-4c41-9985-d39c50d83c73" providerId="ADAL" clId="{3BD5420F-8264-4A74-AD01-AFEC2C384065}" dt="2024-11-03T20:57:47.402" v="3301"/>
          <ac:spMkLst>
            <pc:docMk/>
            <pc:sldMk cId="2594522910" sldId="314"/>
            <ac:spMk id="24" creationId="{44218774-8D76-3A07-9ED9-2C9A74019116}"/>
          </ac:spMkLst>
        </pc:spChg>
        <pc:grpChg chg="add del mod">
          <ac:chgData name="Toby Donaldson" userId="2e6e5431-bb17-4c41-9985-d39c50d83c73" providerId="ADAL" clId="{3BD5420F-8264-4A74-AD01-AFEC2C384065}" dt="2024-11-03T20:57:50.581" v="3302" actId="21"/>
          <ac:grpSpMkLst>
            <pc:docMk/>
            <pc:sldMk cId="2594522910" sldId="314"/>
            <ac:grpSpMk id="8" creationId="{1B23D5C7-16FE-09FE-6CB7-FCB10FFB0ED8}"/>
          </ac:grpSpMkLst>
        </pc:grpChg>
        <pc:grpChg chg="add mod">
          <ac:chgData name="Toby Donaldson" userId="2e6e5431-bb17-4c41-9985-d39c50d83c73" providerId="ADAL" clId="{3BD5420F-8264-4A74-AD01-AFEC2C384065}" dt="2024-11-03T20:57:47.402" v="3301"/>
          <ac:grpSpMkLst>
            <pc:docMk/>
            <pc:sldMk cId="2594522910" sldId="314"/>
            <ac:grpSpMk id="22" creationId="{4E9896C2-B554-E2D3-49EE-766B9A0EE5BB}"/>
          </ac:grpSpMkLst>
        </pc:grpChg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3919650652" sldId="314"/>
        </pc:sldMkLst>
      </pc:sldChg>
      <pc:sldChg chg="delSp modSp add mod ord">
        <pc:chgData name="Toby Donaldson" userId="2e6e5431-bb17-4c41-9985-d39c50d83c73" providerId="ADAL" clId="{3BD5420F-8264-4A74-AD01-AFEC2C384065}" dt="2024-11-03T20:57:56.024" v="3304"/>
        <pc:sldMkLst>
          <pc:docMk/>
          <pc:sldMk cId="1744715140" sldId="315"/>
        </pc:sldMkLst>
        <pc:spChg chg="del">
          <ac:chgData name="Toby Donaldson" userId="2e6e5431-bb17-4c41-9985-d39c50d83c73" providerId="ADAL" clId="{3BD5420F-8264-4A74-AD01-AFEC2C384065}" dt="2024-11-03T20:57:38.373" v="3299" actId="21"/>
          <ac:spMkLst>
            <pc:docMk/>
            <pc:sldMk cId="1744715140" sldId="315"/>
            <ac:spMk id="2" creationId="{335218F4-2745-0ADA-E5F3-89A17E2ABC70}"/>
          </ac:spMkLst>
        </pc:spChg>
        <pc:spChg chg="del">
          <ac:chgData name="Toby Donaldson" userId="2e6e5431-bb17-4c41-9985-d39c50d83c73" providerId="ADAL" clId="{3BD5420F-8264-4A74-AD01-AFEC2C384065}" dt="2024-11-03T20:57:38.373" v="3299" actId="21"/>
          <ac:spMkLst>
            <pc:docMk/>
            <pc:sldMk cId="1744715140" sldId="315"/>
            <ac:spMk id="21" creationId="{31A2EF0A-C2FB-076C-138E-E601595A5A22}"/>
          </ac:spMkLst>
        </pc:spChg>
        <pc:grpChg chg="mod">
          <ac:chgData name="Toby Donaldson" userId="2e6e5431-bb17-4c41-9985-d39c50d83c73" providerId="ADAL" clId="{3BD5420F-8264-4A74-AD01-AFEC2C384065}" dt="2024-11-03T20:57:41.812" v="3300" actId="1076"/>
          <ac:grpSpMkLst>
            <pc:docMk/>
            <pc:sldMk cId="1744715140" sldId="315"/>
            <ac:grpSpMk id="8" creationId="{5C06DD64-92EC-56D1-C7C1-CD546C08C757}"/>
          </ac:grpSpMkLst>
        </pc:grpChg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1760039024" sldId="315"/>
        </pc:sldMkLst>
      </pc:sldChg>
      <pc:sldChg chg="addSp delSp modSp add mod">
        <pc:chgData name="Toby Donaldson" userId="2e6e5431-bb17-4c41-9985-d39c50d83c73" providerId="ADAL" clId="{3BD5420F-8264-4A74-AD01-AFEC2C384065}" dt="2024-11-03T21:01:49.566" v="3434" actId="21"/>
        <pc:sldMkLst>
          <pc:docMk/>
          <pc:sldMk cId="2326560552" sldId="316"/>
        </pc:sldMkLst>
        <pc:spChg chg="del mod">
          <ac:chgData name="Toby Donaldson" userId="2e6e5431-bb17-4c41-9985-d39c50d83c73" providerId="ADAL" clId="{3BD5420F-8264-4A74-AD01-AFEC2C384065}" dt="2024-11-03T21:01:49.566" v="3434" actId="21"/>
          <ac:spMkLst>
            <pc:docMk/>
            <pc:sldMk cId="2326560552" sldId="316"/>
            <ac:spMk id="2" creationId="{D97F0264-2F22-8B4A-0E96-9C007B907D73}"/>
          </ac:spMkLst>
        </pc:spChg>
        <pc:spChg chg="add mod">
          <ac:chgData name="Toby Donaldson" userId="2e6e5431-bb17-4c41-9985-d39c50d83c73" providerId="ADAL" clId="{3BD5420F-8264-4A74-AD01-AFEC2C384065}" dt="2024-11-03T21:00:59.634" v="3432" actId="1076"/>
          <ac:spMkLst>
            <pc:docMk/>
            <pc:sldMk cId="2326560552" sldId="316"/>
            <ac:spMk id="5" creationId="{492D7E60-5DBD-63A9-F58D-EBBB0B1B29C1}"/>
          </ac:spMkLst>
        </pc:spChg>
        <pc:spChg chg="del">
          <ac:chgData name="Toby Donaldson" userId="2e6e5431-bb17-4c41-9985-d39c50d83c73" providerId="ADAL" clId="{3BD5420F-8264-4A74-AD01-AFEC2C384065}" dt="2024-11-03T21:00:32.577" v="3407" actId="21"/>
          <ac:spMkLst>
            <pc:docMk/>
            <pc:sldMk cId="2326560552" sldId="316"/>
            <ac:spMk id="11" creationId="{52C6A8A0-7ACC-3B8A-A2A7-07B062BA6828}"/>
          </ac:spMkLst>
        </pc:spChg>
        <pc:spChg chg="mod">
          <ac:chgData name="Toby Donaldson" userId="2e6e5431-bb17-4c41-9985-d39c50d83c73" providerId="ADAL" clId="{3BD5420F-8264-4A74-AD01-AFEC2C384065}" dt="2024-11-03T21:00:57.477" v="3431" actId="113"/>
          <ac:spMkLst>
            <pc:docMk/>
            <pc:sldMk cId="2326560552" sldId="316"/>
            <ac:spMk id="20" creationId="{B6164466-574B-C9CD-3738-8FBBD8D37BF8}"/>
          </ac:spMkLst>
        </pc:spChg>
        <pc:spChg chg="mod">
          <ac:chgData name="Toby Donaldson" userId="2e6e5431-bb17-4c41-9985-d39c50d83c73" providerId="ADAL" clId="{3BD5420F-8264-4A74-AD01-AFEC2C384065}" dt="2024-11-03T21:00:02.710" v="3362" actId="20577"/>
          <ac:spMkLst>
            <pc:docMk/>
            <pc:sldMk cId="2326560552" sldId="316"/>
            <ac:spMk id="23" creationId="{B17B8E23-7E2B-7906-FA21-056B407BBF61}"/>
          </ac:spMkLst>
        </pc:spChg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3344777113" sldId="316"/>
        </pc:sldMkLst>
      </pc:sldChg>
      <pc:sldChg chg="add">
        <pc:chgData name="Toby Donaldson" userId="2e6e5431-bb17-4c41-9985-d39c50d83c73" providerId="ADAL" clId="{3BD5420F-8264-4A74-AD01-AFEC2C384065}" dt="2024-11-03T21:01:45.412" v="3433" actId="2890"/>
        <pc:sldMkLst>
          <pc:docMk/>
          <pc:sldMk cId="330077512" sldId="317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2217005126" sldId="317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307709859" sldId="318"/>
        </pc:sldMkLst>
      </pc:sldChg>
      <pc:sldChg chg="addSp delSp modSp add mod">
        <pc:chgData name="Toby Donaldson" userId="2e6e5431-bb17-4c41-9985-d39c50d83c73" providerId="ADAL" clId="{3BD5420F-8264-4A74-AD01-AFEC2C384065}" dt="2024-11-03T21:05:36.268" v="3522" actId="1076"/>
        <pc:sldMkLst>
          <pc:docMk/>
          <pc:sldMk cId="3716439672" sldId="318"/>
        </pc:sldMkLst>
        <pc:spChg chg="del">
          <ac:chgData name="Toby Donaldson" userId="2e6e5431-bb17-4c41-9985-d39c50d83c73" providerId="ADAL" clId="{3BD5420F-8264-4A74-AD01-AFEC2C384065}" dt="2024-11-03T21:04:13.887" v="3439" actId="21"/>
          <ac:spMkLst>
            <pc:docMk/>
            <pc:sldMk cId="3716439672" sldId="318"/>
            <ac:spMk id="2" creationId="{442D98D2-BC0E-0E95-BB39-889953E10DB2}"/>
          </ac:spMkLst>
        </pc:spChg>
        <pc:spChg chg="del">
          <ac:chgData name="Toby Donaldson" userId="2e6e5431-bb17-4c41-9985-d39c50d83c73" providerId="ADAL" clId="{3BD5420F-8264-4A74-AD01-AFEC2C384065}" dt="2024-11-03T21:04:13.887" v="3439" actId="21"/>
          <ac:spMkLst>
            <pc:docMk/>
            <pc:sldMk cId="3716439672" sldId="318"/>
            <ac:spMk id="5" creationId="{4037F507-E38A-03B4-DFB6-FA8FBEE85DC1}"/>
          </ac:spMkLst>
        </pc:spChg>
        <pc:spChg chg="add mod">
          <ac:chgData name="Toby Donaldson" userId="2e6e5431-bb17-4c41-9985-d39c50d83c73" providerId="ADAL" clId="{3BD5420F-8264-4A74-AD01-AFEC2C384065}" dt="2024-11-03T21:05:30.019" v="3521" actId="113"/>
          <ac:spMkLst>
            <pc:docMk/>
            <pc:sldMk cId="3716439672" sldId="318"/>
            <ac:spMk id="7" creationId="{8F23E297-3B60-2014-4C1E-008EE734E10C}"/>
          </ac:spMkLst>
        </pc:spChg>
        <pc:spChg chg="add mod">
          <ac:chgData name="Toby Donaldson" userId="2e6e5431-bb17-4c41-9985-d39c50d83c73" providerId="ADAL" clId="{3BD5420F-8264-4A74-AD01-AFEC2C384065}" dt="2024-11-03T21:05:36.268" v="3522" actId="1076"/>
          <ac:spMkLst>
            <pc:docMk/>
            <pc:sldMk cId="3716439672" sldId="318"/>
            <ac:spMk id="8" creationId="{852C54EF-9232-24A4-356D-A9EAE9A8CB18}"/>
          </ac:spMkLst>
        </pc:spChg>
        <pc:spChg chg="mod">
          <ac:chgData name="Toby Donaldson" userId="2e6e5431-bb17-4c41-9985-d39c50d83c73" providerId="ADAL" clId="{3BD5420F-8264-4A74-AD01-AFEC2C384065}" dt="2024-11-03T21:04:23.555" v="3440" actId="1076"/>
          <ac:spMkLst>
            <pc:docMk/>
            <pc:sldMk cId="3716439672" sldId="318"/>
            <ac:spMk id="13" creationId="{EE2D86CB-E383-D2A8-FE89-5902D5B64254}"/>
          </ac:spMkLst>
        </pc:spChg>
        <pc:spChg chg="mod">
          <ac:chgData name="Toby Donaldson" userId="2e6e5431-bb17-4c41-9985-d39c50d83c73" providerId="ADAL" clId="{3BD5420F-8264-4A74-AD01-AFEC2C384065}" dt="2024-11-03T21:04:23.555" v="3440" actId="1076"/>
          <ac:spMkLst>
            <pc:docMk/>
            <pc:sldMk cId="3716439672" sldId="318"/>
            <ac:spMk id="14" creationId="{97EDBD23-FCB2-57D3-D8A9-3C2E570B5AA9}"/>
          </ac:spMkLst>
        </pc:spChg>
        <pc:spChg chg="mod">
          <ac:chgData name="Toby Donaldson" userId="2e6e5431-bb17-4c41-9985-d39c50d83c73" providerId="ADAL" clId="{3BD5420F-8264-4A74-AD01-AFEC2C384065}" dt="2024-11-03T21:04:23.555" v="3440" actId="1076"/>
          <ac:spMkLst>
            <pc:docMk/>
            <pc:sldMk cId="3716439672" sldId="318"/>
            <ac:spMk id="15" creationId="{9E477785-B569-D1DB-9719-9560F4A476C8}"/>
          </ac:spMkLst>
        </pc:spChg>
        <pc:spChg chg="mod">
          <ac:chgData name="Toby Donaldson" userId="2e6e5431-bb17-4c41-9985-d39c50d83c73" providerId="ADAL" clId="{3BD5420F-8264-4A74-AD01-AFEC2C384065}" dt="2024-11-03T21:04:23.555" v="3440" actId="1076"/>
          <ac:spMkLst>
            <pc:docMk/>
            <pc:sldMk cId="3716439672" sldId="318"/>
            <ac:spMk id="16" creationId="{104A534F-CECD-6D8A-33F5-FCE3A743FCB1}"/>
          </ac:spMkLst>
        </pc:spChg>
        <pc:spChg chg="mod">
          <ac:chgData name="Toby Donaldson" userId="2e6e5431-bb17-4c41-9985-d39c50d83c73" providerId="ADAL" clId="{3BD5420F-8264-4A74-AD01-AFEC2C384065}" dt="2024-11-03T21:04:23.555" v="3440" actId="1076"/>
          <ac:spMkLst>
            <pc:docMk/>
            <pc:sldMk cId="3716439672" sldId="318"/>
            <ac:spMk id="17" creationId="{C91F1528-A9D8-8A07-A669-9C1BE4FC42BC}"/>
          </ac:spMkLst>
        </pc:spChg>
        <pc:spChg chg="mod">
          <ac:chgData name="Toby Donaldson" userId="2e6e5431-bb17-4c41-9985-d39c50d83c73" providerId="ADAL" clId="{3BD5420F-8264-4A74-AD01-AFEC2C384065}" dt="2024-11-03T21:04:23.555" v="3440" actId="1076"/>
          <ac:spMkLst>
            <pc:docMk/>
            <pc:sldMk cId="3716439672" sldId="318"/>
            <ac:spMk id="18" creationId="{6E192A68-FAA0-C51B-A55E-43C2ED433AD4}"/>
          </ac:spMkLst>
        </pc:spChg>
        <pc:spChg chg="mod">
          <ac:chgData name="Toby Donaldson" userId="2e6e5431-bb17-4c41-9985-d39c50d83c73" providerId="ADAL" clId="{3BD5420F-8264-4A74-AD01-AFEC2C384065}" dt="2024-11-03T21:04:23.555" v="3440" actId="1076"/>
          <ac:spMkLst>
            <pc:docMk/>
            <pc:sldMk cId="3716439672" sldId="318"/>
            <ac:spMk id="19" creationId="{5F40D50D-B876-2D56-F789-FDA615C3CFE4}"/>
          </ac:spMkLst>
        </pc:spChg>
        <pc:spChg chg="del">
          <ac:chgData name="Toby Donaldson" userId="2e6e5431-bb17-4c41-9985-d39c50d83c73" providerId="ADAL" clId="{3BD5420F-8264-4A74-AD01-AFEC2C384065}" dt="2024-11-03T21:04:13.887" v="3439" actId="21"/>
          <ac:spMkLst>
            <pc:docMk/>
            <pc:sldMk cId="3716439672" sldId="318"/>
            <ac:spMk id="20" creationId="{B4E404AC-4D91-11E2-0CBF-B0391EF9B136}"/>
          </ac:spMkLst>
        </pc:spChg>
        <pc:grpChg chg="del">
          <ac:chgData name="Toby Donaldson" userId="2e6e5431-bb17-4c41-9985-d39c50d83c73" providerId="ADAL" clId="{3BD5420F-8264-4A74-AD01-AFEC2C384065}" dt="2024-11-03T21:04:06.804" v="3438" actId="21"/>
          <ac:grpSpMkLst>
            <pc:docMk/>
            <pc:sldMk cId="3716439672" sldId="318"/>
            <ac:grpSpMk id="22" creationId="{C920E930-BB7E-4588-C324-E75013370F28}"/>
          </ac:grpSpMkLst>
        </pc:grpChg>
        <pc:grpChg chg="mod">
          <ac:chgData name="Toby Donaldson" userId="2e6e5431-bb17-4c41-9985-d39c50d83c73" providerId="ADAL" clId="{3BD5420F-8264-4A74-AD01-AFEC2C384065}" dt="2024-11-03T21:04:23.555" v="3440" actId="1076"/>
          <ac:grpSpMkLst>
            <pc:docMk/>
            <pc:sldMk cId="3716439672" sldId="318"/>
            <ac:grpSpMk id="29" creationId="{85B72864-98EB-E8BF-1427-05BF5B83C35E}"/>
          </ac:grpSpMkLst>
        </pc:grpChg>
        <pc:grpChg chg="mod">
          <ac:chgData name="Toby Donaldson" userId="2e6e5431-bb17-4c41-9985-d39c50d83c73" providerId="ADAL" clId="{3BD5420F-8264-4A74-AD01-AFEC2C384065}" dt="2024-11-03T21:04:23.555" v="3440" actId="1076"/>
          <ac:grpSpMkLst>
            <pc:docMk/>
            <pc:sldMk cId="3716439672" sldId="318"/>
            <ac:grpSpMk id="30" creationId="{E4B4514E-7854-9201-F6CF-F8FA72EC164B}"/>
          </ac:grpSpMkLst>
        </pc:grpChg>
        <pc:grpChg chg="mod">
          <ac:chgData name="Toby Donaldson" userId="2e6e5431-bb17-4c41-9985-d39c50d83c73" providerId="ADAL" clId="{3BD5420F-8264-4A74-AD01-AFEC2C384065}" dt="2024-11-03T21:04:23.555" v="3440" actId="1076"/>
          <ac:grpSpMkLst>
            <pc:docMk/>
            <pc:sldMk cId="3716439672" sldId="318"/>
            <ac:grpSpMk id="35" creationId="{471CD63C-5B5B-A332-377C-3103B51B82FC}"/>
          </ac:grpSpMkLst>
        </pc:grpChg>
        <pc:grpChg chg="mod">
          <ac:chgData name="Toby Donaldson" userId="2e6e5431-bb17-4c41-9985-d39c50d83c73" providerId="ADAL" clId="{3BD5420F-8264-4A74-AD01-AFEC2C384065}" dt="2024-11-03T21:04:23.555" v="3440" actId="1076"/>
          <ac:grpSpMkLst>
            <pc:docMk/>
            <pc:sldMk cId="3716439672" sldId="318"/>
            <ac:grpSpMk id="40" creationId="{14DB0915-FC54-400B-123C-9841B7CE79C2}"/>
          </ac:grpSpMkLst>
        </pc:grpChg>
        <pc:grpChg chg="mod">
          <ac:chgData name="Toby Donaldson" userId="2e6e5431-bb17-4c41-9985-d39c50d83c73" providerId="ADAL" clId="{3BD5420F-8264-4A74-AD01-AFEC2C384065}" dt="2024-11-03T21:04:23.555" v="3440" actId="1076"/>
          <ac:grpSpMkLst>
            <pc:docMk/>
            <pc:sldMk cId="3716439672" sldId="318"/>
            <ac:grpSpMk id="45" creationId="{5C726829-0D94-FD5A-7FD4-92FCD7A81FCF}"/>
          </ac:grpSpMkLst>
        </pc:grpChg>
        <pc:grpChg chg="mod">
          <ac:chgData name="Toby Donaldson" userId="2e6e5431-bb17-4c41-9985-d39c50d83c73" providerId="ADAL" clId="{3BD5420F-8264-4A74-AD01-AFEC2C384065}" dt="2024-11-03T21:04:23.555" v="3440" actId="1076"/>
          <ac:grpSpMkLst>
            <pc:docMk/>
            <pc:sldMk cId="3716439672" sldId="318"/>
            <ac:grpSpMk id="50" creationId="{52443653-33CF-D381-EC51-B462171A6CC6}"/>
          </ac:grpSpMkLst>
        </pc:grpChg>
      </pc:sldChg>
      <pc:sldChg chg="addSp delSp modSp add mod">
        <pc:chgData name="Toby Donaldson" userId="2e6e5431-bb17-4c41-9985-d39c50d83c73" providerId="ADAL" clId="{3BD5420F-8264-4A74-AD01-AFEC2C384065}" dt="2024-11-03T21:06:39.296" v="3558" actId="20577"/>
        <pc:sldMkLst>
          <pc:docMk/>
          <pc:sldMk cId="3670977749" sldId="319"/>
        </pc:sldMkLst>
        <pc:spChg chg="add mod">
          <ac:chgData name="Toby Donaldson" userId="2e6e5431-bb17-4c41-9985-d39c50d83c73" providerId="ADAL" clId="{3BD5420F-8264-4A74-AD01-AFEC2C384065}" dt="2024-11-03T21:06:39.296" v="3558" actId="20577"/>
          <ac:spMkLst>
            <pc:docMk/>
            <pc:sldMk cId="3670977749" sldId="319"/>
            <ac:spMk id="2" creationId="{F541D5CC-09E8-F6E2-9564-3EC795FF9394}"/>
          </ac:spMkLst>
        </pc:spChg>
        <pc:spChg chg="del">
          <ac:chgData name="Toby Donaldson" userId="2e6e5431-bb17-4c41-9985-d39c50d83c73" providerId="ADAL" clId="{3BD5420F-8264-4A74-AD01-AFEC2C384065}" dt="2024-11-03T21:05:53.074" v="3524" actId="21"/>
          <ac:spMkLst>
            <pc:docMk/>
            <pc:sldMk cId="3670977749" sldId="319"/>
            <ac:spMk id="8" creationId="{6FB214DA-0D80-629A-BEE5-055E124769BB}"/>
          </ac:spMkLst>
        </pc:spChg>
      </pc:sldChg>
      <pc:sldChg chg="addSp modSp add mod">
        <pc:chgData name="Toby Donaldson" userId="2e6e5431-bb17-4c41-9985-d39c50d83c73" providerId="ADAL" clId="{3BD5420F-8264-4A74-AD01-AFEC2C384065}" dt="2024-11-03T21:07:27.536" v="3722" actId="113"/>
        <pc:sldMkLst>
          <pc:docMk/>
          <pc:sldMk cId="1826297932" sldId="320"/>
        </pc:sldMkLst>
        <pc:spChg chg="mod">
          <ac:chgData name="Toby Donaldson" userId="2e6e5431-bb17-4c41-9985-d39c50d83c73" providerId="ADAL" clId="{3BD5420F-8264-4A74-AD01-AFEC2C384065}" dt="2024-11-03T21:06:35.677" v="3557" actId="20577"/>
          <ac:spMkLst>
            <pc:docMk/>
            <pc:sldMk cId="1826297932" sldId="320"/>
            <ac:spMk id="2" creationId="{18DC70FA-D2B5-FE38-D717-05AA40DA552B}"/>
          </ac:spMkLst>
        </pc:spChg>
        <pc:spChg chg="add mod">
          <ac:chgData name="Toby Donaldson" userId="2e6e5431-bb17-4c41-9985-d39c50d83c73" providerId="ADAL" clId="{3BD5420F-8264-4A74-AD01-AFEC2C384065}" dt="2024-11-03T21:07:27.536" v="3722" actId="113"/>
          <ac:spMkLst>
            <pc:docMk/>
            <pc:sldMk cId="1826297932" sldId="320"/>
            <ac:spMk id="5" creationId="{C02ADE00-0473-551E-38E6-7614A159F873}"/>
          </ac:spMkLst>
        </pc:spChg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2223747460" sldId="320"/>
        </pc:sldMkLst>
      </pc:sldChg>
      <pc:sldChg chg="addSp delSp modSp add del mod">
        <pc:chgData name="Toby Donaldson" userId="2e6e5431-bb17-4c41-9985-d39c50d83c73" providerId="ADAL" clId="{3BD5420F-8264-4A74-AD01-AFEC2C384065}" dt="2024-11-03T21:28:15.622" v="4118" actId="2696"/>
        <pc:sldMkLst>
          <pc:docMk/>
          <pc:sldMk cId="1354924222" sldId="321"/>
        </pc:sldMkLst>
        <pc:spChg chg="del">
          <ac:chgData name="Toby Donaldson" userId="2e6e5431-bb17-4c41-9985-d39c50d83c73" providerId="ADAL" clId="{3BD5420F-8264-4A74-AD01-AFEC2C384065}" dt="2024-11-03T21:07:36.536" v="3724" actId="21"/>
          <ac:spMkLst>
            <pc:docMk/>
            <pc:sldMk cId="1354924222" sldId="321"/>
            <ac:spMk id="2" creationId="{43D4B797-3251-0D07-D4AA-2AD96C177601}"/>
          </ac:spMkLst>
        </pc:spChg>
        <pc:spChg chg="del mod">
          <ac:chgData name="Toby Donaldson" userId="2e6e5431-bb17-4c41-9985-d39c50d83c73" providerId="ADAL" clId="{3BD5420F-8264-4A74-AD01-AFEC2C384065}" dt="2024-11-03T21:07:41.284" v="3727" actId="21"/>
          <ac:spMkLst>
            <pc:docMk/>
            <pc:sldMk cId="1354924222" sldId="321"/>
            <ac:spMk id="5" creationId="{A1208824-FF6B-E17D-76A1-5A4B4F3AA534}"/>
          </ac:spMkLst>
        </pc:spChg>
        <pc:spChg chg="del">
          <ac:chgData name="Toby Donaldson" userId="2e6e5431-bb17-4c41-9985-d39c50d83c73" providerId="ADAL" clId="{3BD5420F-8264-4A74-AD01-AFEC2C384065}" dt="2024-11-03T21:07:38.699" v="3725" actId="21"/>
          <ac:spMkLst>
            <pc:docMk/>
            <pc:sldMk cId="1354924222" sldId="321"/>
            <ac:spMk id="7" creationId="{07FA86BA-D62E-5989-3129-C08EAABD92EF}"/>
          </ac:spMkLst>
        </pc:spChg>
        <pc:spChg chg="add mod">
          <ac:chgData name="Toby Donaldson" userId="2e6e5431-bb17-4c41-9985-d39c50d83c73" providerId="ADAL" clId="{3BD5420F-8264-4A74-AD01-AFEC2C384065}" dt="2024-11-03T21:25:45.531" v="4103" actId="1076"/>
          <ac:spMkLst>
            <pc:docMk/>
            <pc:sldMk cId="1354924222" sldId="321"/>
            <ac:spMk id="8" creationId="{A975AD34-BD93-C787-F121-EBB5365FD863}"/>
          </ac:spMkLst>
        </pc:spChg>
        <pc:spChg chg="mod">
          <ac:chgData name="Toby Donaldson" userId="2e6e5431-bb17-4c41-9985-d39c50d83c73" providerId="ADAL" clId="{3BD5420F-8264-4A74-AD01-AFEC2C384065}" dt="2024-11-03T21:17:07.759" v="4019" actId="196"/>
          <ac:spMkLst>
            <pc:docMk/>
            <pc:sldMk cId="1354924222" sldId="321"/>
            <ac:spMk id="10" creationId="{3773C67D-48E7-4605-48DA-77F223E45F64}"/>
          </ac:spMkLst>
        </pc:spChg>
        <pc:spChg chg="add mod">
          <ac:chgData name="Toby Donaldson" userId="2e6e5431-bb17-4c41-9985-d39c50d83c73" providerId="ADAL" clId="{3BD5420F-8264-4A74-AD01-AFEC2C384065}" dt="2024-11-03T21:25:45.531" v="4103" actId="1076"/>
          <ac:spMkLst>
            <pc:docMk/>
            <pc:sldMk cId="1354924222" sldId="321"/>
            <ac:spMk id="11" creationId="{BCD2E8F8-AEEE-756C-9B6E-5FCD3211A50C}"/>
          </ac:spMkLst>
        </pc:spChg>
        <pc:spChg chg="mod">
          <ac:chgData name="Toby Donaldson" userId="2e6e5431-bb17-4c41-9985-d39c50d83c73" providerId="ADAL" clId="{3BD5420F-8264-4A74-AD01-AFEC2C384065}" dt="2024-11-03T21:25:45.531" v="4103" actId="1076"/>
          <ac:spMkLst>
            <pc:docMk/>
            <pc:sldMk cId="1354924222" sldId="321"/>
            <ac:spMk id="13" creationId="{D775212F-1B79-7378-B998-81052B139255}"/>
          </ac:spMkLst>
        </pc:spChg>
        <pc:spChg chg="mod topLvl">
          <ac:chgData name="Toby Donaldson" userId="2e6e5431-bb17-4c41-9985-d39c50d83c73" providerId="ADAL" clId="{3BD5420F-8264-4A74-AD01-AFEC2C384065}" dt="2024-11-03T21:25:45.531" v="4103" actId="1076"/>
          <ac:spMkLst>
            <pc:docMk/>
            <pc:sldMk cId="1354924222" sldId="321"/>
            <ac:spMk id="14" creationId="{5B278F5F-50C7-0A9D-40B3-79243C2BF78A}"/>
          </ac:spMkLst>
        </pc:spChg>
        <pc:spChg chg="mod topLvl">
          <ac:chgData name="Toby Donaldson" userId="2e6e5431-bb17-4c41-9985-d39c50d83c73" providerId="ADAL" clId="{3BD5420F-8264-4A74-AD01-AFEC2C384065}" dt="2024-11-03T21:25:45.531" v="4103" actId="1076"/>
          <ac:spMkLst>
            <pc:docMk/>
            <pc:sldMk cId="1354924222" sldId="321"/>
            <ac:spMk id="15" creationId="{9B8D4F50-98A5-DACB-D394-D23F8B90E091}"/>
          </ac:spMkLst>
        </pc:spChg>
        <pc:spChg chg="mod topLvl">
          <ac:chgData name="Toby Donaldson" userId="2e6e5431-bb17-4c41-9985-d39c50d83c73" providerId="ADAL" clId="{3BD5420F-8264-4A74-AD01-AFEC2C384065}" dt="2024-11-03T21:25:45.531" v="4103" actId="1076"/>
          <ac:spMkLst>
            <pc:docMk/>
            <pc:sldMk cId="1354924222" sldId="321"/>
            <ac:spMk id="16" creationId="{6B035995-6FE8-0B33-3A4D-9923D59D93B5}"/>
          </ac:spMkLst>
        </pc:spChg>
        <pc:spChg chg="mod topLvl">
          <ac:chgData name="Toby Donaldson" userId="2e6e5431-bb17-4c41-9985-d39c50d83c73" providerId="ADAL" clId="{3BD5420F-8264-4A74-AD01-AFEC2C384065}" dt="2024-11-03T21:25:45.531" v="4103" actId="1076"/>
          <ac:spMkLst>
            <pc:docMk/>
            <pc:sldMk cId="1354924222" sldId="321"/>
            <ac:spMk id="17" creationId="{1D48BDF6-E4A9-F8B0-1AF4-84B7364B8E17}"/>
          </ac:spMkLst>
        </pc:spChg>
        <pc:spChg chg="mod topLvl">
          <ac:chgData name="Toby Donaldson" userId="2e6e5431-bb17-4c41-9985-d39c50d83c73" providerId="ADAL" clId="{3BD5420F-8264-4A74-AD01-AFEC2C384065}" dt="2024-11-03T21:25:45.531" v="4103" actId="1076"/>
          <ac:spMkLst>
            <pc:docMk/>
            <pc:sldMk cId="1354924222" sldId="321"/>
            <ac:spMk id="18" creationId="{9D411407-93FA-7C80-D501-187062FC151E}"/>
          </ac:spMkLst>
        </pc:spChg>
        <pc:spChg chg="mod topLvl">
          <ac:chgData name="Toby Donaldson" userId="2e6e5431-bb17-4c41-9985-d39c50d83c73" providerId="ADAL" clId="{3BD5420F-8264-4A74-AD01-AFEC2C384065}" dt="2024-11-03T21:25:45.531" v="4103" actId="1076"/>
          <ac:spMkLst>
            <pc:docMk/>
            <pc:sldMk cId="1354924222" sldId="321"/>
            <ac:spMk id="19" creationId="{F3C1D2EB-3E68-B171-5AB4-6681E9ACA5C3}"/>
          </ac:spMkLst>
        </pc:spChg>
        <pc:spChg chg="add mod">
          <ac:chgData name="Toby Donaldson" userId="2e6e5431-bb17-4c41-9985-d39c50d83c73" providerId="ADAL" clId="{3BD5420F-8264-4A74-AD01-AFEC2C384065}" dt="2024-11-03T21:25:45.531" v="4103" actId="1076"/>
          <ac:spMkLst>
            <pc:docMk/>
            <pc:sldMk cId="1354924222" sldId="321"/>
            <ac:spMk id="20" creationId="{E2B5111D-9071-584A-56F8-82A644924557}"/>
          </ac:spMkLst>
        </pc:spChg>
        <pc:spChg chg="add mod">
          <ac:chgData name="Toby Donaldson" userId="2e6e5431-bb17-4c41-9985-d39c50d83c73" providerId="ADAL" clId="{3BD5420F-8264-4A74-AD01-AFEC2C384065}" dt="2024-11-03T21:25:45.531" v="4103" actId="1076"/>
          <ac:spMkLst>
            <pc:docMk/>
            <pc:sldMk cId="1354924222" sldId="321"/>
            <ac:spMk id="21" creationId="{11DBC341-CC41-51BE-0343-882E8B4043F4}"/>
          </ac:spMkLst>
        </pc:spChg>
        <pc:spChg chg="add mod">
          <ac:chgData name="Toby Donaldson" userId="2e6e5431-bb17-4c41-9985-d39c50d83c73" providerId="ADAL" clId="{3BD5420F-8264-4A74-AD01-AFEC2C384065}" dt="2024-11-03T21:25:45.531" v="4103" actId="1076"/>
          <ac:spMkLst>
            <pc:docMk/>
            <pc:sldMk cId="1354924222" sldId="321"/>
            <ac:spMk id="22" creationId="{2D56A954-FB10-3650-D26A-99ADF7B6603D}"/>
          </ac:spMkLst>
        </pc:spChg>
        <pc:spChg chg="add mod">
          <ac:chgData name="Toby Donaldson" userId="2e6e5431-bb17-4c41-9985-d39c50d83c73" providerId="ADAL" clId="{3BD5420F-8264-4A74-AD01-AFEC2C384065}" dt="2024-11-03T21:25:45.531" v="4103" actId="1076"/>
          <ac:spMkLst>
            <pc:docMk/>
            <pc:sldMk cId="1354924222" sldId="321"/>
            <ac:spMk id="23" creationId="{7E8A9B33-D8BB-1CBA-C444-4D87F8C376C2}"/>
          </ac:spMkLst>
        </pc:spChg>
        <pc:spChg chg="add mod">
          <ac:chgData name="Toby Donaldson" userId="2e6e5431-bb17-4c41-9985-d39c50d83c73" providerId="ADAL" clId="{3BD5420F-8264-4A74-AD01-AFEC2C384065}" dt="2024-11-03T21:10:38.433" v="3773" actId="113"/>
          <ac:spMkLst>
            <pc:docMk/>
            <pc:sldMk cId="1354924222" sldId="321"/>
            <ac:spMk id="24" creationId="{6A5BC1E2-E039-E444-D8BB-82956BF9D16F}"/>
          </ac:spMkLst>
        </pc:spChg>
        <pc:spChg chg="add del mod topLvl">
          <ac:chgData name="Toby Donaldson" userId="2e6e5431-bb17-4c41-9985-d39c50d83c73" providerId="ADAL" clId="{3BD5420F-8264-4A74-AD01-AFEC2C384065}" dt="2024-11-03T21:14:20.953" v="3825" actId="21"/>
          <ac:spMkLst>
            <pc:docMk/>
            <pc:sldMk cId="1354924222" sldId="321"/>
            <ac:spMk id="25" creationId="{91EF481A-6675-64DE-DE46-D902078062EC}"/>
          </ac:spMkLst>
        </pc:spChg>
        <pc:spChg chg="add del mod topLvl">
          <ac:chgData name="Toby Donaldson" userId="2e6e5431-bb17-4c41-9985-d39c50d83c73" providerId="ADAL" clId="{3BD5420F-8264-4A74-AD01-AFEC2C384065}" dt="2024-11-03T21:14:20.953" v="3825" actId="21"/>
          <ac:spMkLst>
            <pc:docMk/>
            <pc:sldMk cId="1354924222" sldId="321"/>
            <ac:spMk id="26" creationId="{259D7B98-D736-324E-EB57-481D2382AF4F}"/>
          </ac:spMkLst>
        </pc:spChg>
        <pc:spChg chg="mod">
          <ac:chgData name="Toby Donaldson" userId="2e6e5431-bb17-4c41-9985-d39c50d83c73" providerId="ADAL" clId="{3BD5420F-8264-4A74-AD01-AFEC2C384065}" dt="2024-11-03T21:08:32.840" v="3742" actId="12788"/>
          <ac:spMkLst>
            <pc:docMk/>
            <pc:sldMk cId="1354924222" sldId="321"/>
            <ac:spMk id="54" creationId="{F2B0A0C3-0875-5BD4-CB9B-F5D2DFEBF6B0}"/>
          </ac:spMkLst>
        </pc:spChg>
        <pc:spChg chg="add del mod topLvl">
          <ac:chgData name="Toby Donaldson" userId="2e6e5431-bb17-4c41-9985-d39c50d83c73" providerId="ADAL" clId="{3BD5420F-8264-4A74-AD01-AFEC2C384065}" dt="2024-11-03T21:14:20.953" v="3825" actId="21"/>
          <ac:spMkLst>
            <pc:docMk/>
            <pc:sldMk cId="1354924222" sldId="321"/>
            <ac:spMk id="55" creationId="{D507FC92-34DD-9BE7-13CA-40CBFD93C68F}"/>
          </ac:spMkLst>
        </pc:spChg>
        <pc:spChg chg="add del mod topLvl">
          <ac:chgData name="Toby Donaldson" userId="2e6e5431-bb17-4c41-9985-d39c50d83c73" providerId="ADAL" clId="{3BD5420F-8264-4A74-AD01-AFEC2C384065}" dt="2024-11-03T21:14:20.953" v="3825" actId="21"/>
          <ac:spMkLst>
            <pc:docMk/>
            <pc:sldMk cId="1354924222" sldId="321"/>
            <ac:spMk id="56" creationId="{6442BFAC-18F1-5CFD-492E-3286FCE4EE2C}"/>
          </ac:spMkLst>
        </pc:spChg>
        <pc:spChg chg="add del mod topLvl">
          <ac:chgData name="Toby Donaldson" userId="2e6e5431-bb17-4c41-9985-d39c50d83c73" providerId="ADAL" clId="{3BD5420F-8264-4A74-AD01-AFEC2C384065}" dt="2024-11-03T21:14:20.953" v="3825" actId="21"/>
          <ac:spMkLst>
            <pc:docMk/>
            <pc:sldMk cId="1354924222" sldId="321"/>
            <ac:spMk id="57" creationId="{31F0DE28-06B9-5E8F-C29A-AD6539F7E14E}"/>
          </ac:spMkLst>
        </pc:spChg>
        <pc:spChg chg="add del mod topLvl">
          <ac:chgData name="Toby Donaldson" userId="2e6e5431-bb17-4c41-9985-d39c50d83c73" providerId="ADAL" clId="{3BD5420F-8264-4A74-AD01-AFEC2C384065}" dt="2024-11-03T21:14:20.953" v="3825" actId="21"/>
          <ac:spMkLst>
            <pc:docMk/>
            <pc:sldMk cId="1354924222" sldId="321"/>
            <ac:spMk id="58" creationId="{D3DFA7C3-82C5-EF5A-6191-13DE3B5655EC}"/>
          </ac:spMkLst>
        </pc:spChg>
        <pc:spChg chg="add mod">
          <ac:chgData name="Toby Donaldson" userId="2e6e5431-bb17-4c41-9985-d39c50d83c73" providerId="ADAL" clId="{3BD5420F-8264-4A74-AD01-AFEC2C384065}" dt="2024-11-03T21:25:45.531" v="4103" actId="1076"/>
          <ac:spMkLst>
            <pc:docMk/>
            <pc:sldMk cId="1354924222" sldId="321"/>
            <ac:spMk id="65" creationId="{A37E3FCE-EB68-A471-09A0-21605D212119}"/>
          </ac:spMkLst>
        </pc:spChg>
        <pc:spChg chg="add mod">
          <ac:chgData name="Toby Donaldson" userId="2e6e5431-bb17-4c41-9985-d39c50d83c73" providerId="ADAL" clId="{3BD5420F-8264-4A74-AD01-AFEC2C384065}" dt="2024-11-03T21:17:07.759" v="4019" actId="196"/>
          <ac:spMkLst>
            <pc:docMk/>
            <pc:sldMk cId="1354924222" sldId="321"/>
            <ac:spMk id="66" creationId="{9897A29A-ADCB-381C-F0DA-8E034C02185C}"/>
          </ac:spMkLst>
        </pc:spChg>
        <pc:spChg chg="add del mod">
          <ac:chgData name="Toby Donaldson" userId="2e6e5431-bb17-4c41-9985-d39c50d83c73" providerId="ADAL" clId="{3BD5420F-8264-4A74-AD01-AFEC2C384065}" dt="2024-11-03T21:19:26.988" v="4044" actId="21"/>
          <ac:spMkLst>
            <pc:docMk/>
            <pc:sldMk cId="1354924222" sldId="321"/>
            <ac:spMk id="69" creationId="{5B5CCC99-44DA-9175-AEA5-402A742D59B0}"/>
          </ac:spMkLst>
        </pc:spChg>
        <pc:spChg chg="add del mod">
          <ac:chgData name="Toby Donaldson" userId="2e6e5431-bb17-4c41-9985-d39c50d83c73" providerId="ADAL" clId="{3BD5420F-8264-4A74-AD01-AFEC2C384065}" dt="2024-11-03T21:19:26.988" v="4044" actId="21"/>
          <ac:spMkLst>
            <pc:docMk/>
            <pc:sldMk cId="1354924222" sldId="321"/>
            <ac:spMk id="70" creationId="{30E41561-E68C-04FE-86AD-D7B7C4115573}"/>
          </ac:spMkLst>
        </pc:spChg>
        <pc:spChg chg="add del">
          <ac:chgData name="Toby Donaldson" userId="2e6e5431-bb17-4c41-9985-d39c50d83c73" providerId="ADAL" clId="{3BD5420F-8264-4A74-AD01-AFEC2C384065}" dt="2024-11-03T21:19:26.988" v="4044" actId="21"/>
          <ac:spMkLst>
            <pc:docMk/>
            <pc:sldMk cId="1354924222" sldId="321"/>
            <ac:spMk id="71" creationId="{F4E82EE2-92B9-1F46-7D4C-9810B235A27D}"/>
          </ac:spMkLst>
        </pc:spChg>
        <pc:spChg chg="add del mod">
          <ac:chgData name="Toby Donaldson" userId="2e6e5431-bb17-4c41-9985-d39c50d83c73" providerId="ADAL" clId="{3BD5420F-8264-4A74-AD01-AFEC2C384065}" dt="2024-11-03T21:25:59.655" v="4106" actId="21"/>
          <ac:spMkLst>
            <pc:docMk/>
            <pc:sldMk cId="1354924222" sldId="321"/>
            <ac:spMk id="72" creationId="{AA23CD8F-DA4F-497C-FC55-00D4D030C4B5}"/>
          </ac:spMkLst>
        </pc:spChg>
        <pc:spChg chg="add del mod">
          <ac:chgData name="Toby Donaldson" userId="2e6e5431-bb17-4c41-9985-d39c50d83c73" providerId="ADAL" clId="{3BD5420F-8264-4A74-AD01-AFEC2C384065}" dt="2024-11-03T21:25:59.655" v="4106" actId="21"/>
          <ac:spMkLst>
            <pc:docMk/>
            <pc:sldMk cId="1354924222" sldId="321"/>
            <ac:spMk id="73" creationId="{A1E5D981-9F65-6839-32AE-3D09EBC46189}"/>
          </ac:spMkLst>
        </pc:spChg>
        <pc:spChg chg="add del mod">
          <ac:chgData name="Toby Donaldson" userId="2e6e5431-bb17-4c41-9985-d39c50d83c73" providerId="ADAL" clId="{3BD5420F-8264-4A74-AD01-AFEC2C384065}" dt="2024-11-03T21:25:59.655" v="4106" actId="21"/>
          <ac:spMkLst>
            <pc:docMk/>
            <pc:sldMk cId="1354924222" sldId="321"/>
            <ac:spMk id="74" creationId="{9870801E-A35D-1269-AF92-5F9D91610585}"/>
          </ac:spMkLst>
        </pc:spChg>
        <pc:spChg chg="add del mod">
          <ac:chgData name="Toby Donaldson" userId="2e6e5431-bb17-4c41-9985-d39c50d83c73" providerId="ADAL" clId="{3BD5420F-8264-4A74-AD01-AFEC2C384065}" dt="2024-11-03T21:25:59.655" v="4106" actId="21"/>
          <ac:spMkLst>
            <pc:docMk/>
            <pc:sldMk cId="1354924222" sldId="321"/>
            <ac:spMk id="75" creationId="{8B2A7AFC-9676-2F80-EED4-443277E8EA71}"/>
          </ac:spMkLst>
        </pc:spChg>
        <pc:spChg chg="add del mod">
          <ac:chgData name="Toby Donaldson" userId="2e6e5431-bb17-4c41-9985-d39c50d83c73" providerId="ADAL" clId="{3BD5420F-8264-4A74-AD01-AFEC2C384065}" dt="2024-11-03T21:25:59.655" v="4106" actId="21"/>
          <ac:spMkLst>
            <pc:docMk/>
            <pc:sldMk cId="1354924222" sldId="321"/>
            <ac:spMk id="76" creationId="{18A60596-02B1-FEF6-8CB2-CE13559390C6}"/>
          </ac:spMkLst>
        </pc:spChg>
        <pc:spChg chg="add del mod">
          <ac:chgData name="Toby Donaldson" userId="2e6e5431-bb17-4c41-9985-d39c50d83c73" providerId="ADAL" clId="{3BD5420F-8264-4A74-AD01-AFEC2C384065}" dt="2024-11-03T21:25:59.655" v="4106" actId="21"/>
          <ac:spMkLst>
            <pc:docMk/>
            <pc:sldMk cId="1354924222" sldId="321"/>
            <ac:spMk id="77" creationId="{F8237935-77AD-A301-23C7-D6236506F27B}"/>
          </ac:spMkLst>
        </pc:spChg>
        <pc:grpChg chg="mod">
          <ac:chgData name="Toby Donaldson" userId="2e6e5431-bb17-4c41-9985-d39c50d83c73" providerId="ADAL" clId="{3BD5420F-8264-4A74-AD01-AFEC2C384065}" dt="2024-11-03T21:25:45.531" v="4103" actId="1076"/>
          <ac:grpSpMkLst>
            <pc:docMk/>
            <pc:sldMk cId="1354924222" sldId="321"/>
            <ac:grpSpMk id="29" creationId="{52629CF0-1683-4A99-0282-06EE5E2424AD}"/>
          </ac:grpSpMkLst>
        </pc:grpChg>
        <pc:grpChg chg="mod">
          <ac:chgData name="Toby Donaldson" userId="2e6e5431-bb17-4c41-9985-d39c50d83c73" providerId="ADAL" clId="{3BD5420F-8264-4A74-AD01-AFEC2C384065}" dt="2024-11-03T21:25:45.531" v="4103" actId="1076"/>
          <ac:grpSpMkLst>
            <pc:docMk/>
            <pc:sldMk cId="1354924222" sldId="321"/>
            <ac:grpSpMk id="30" creationId="{A572E689-F676-6F24-2926-6B0EF1D62517}"/>
          </ac:grpSpMkLst>
        </pc:grpChg>
        <pc:grpChg chg="mod">
          <ac:chgData name="Toby Donaldson" userId="2e6e5431-bb17-4c41-9985-d39c50d83c73" providerId="ADAL" clId="{3BD5420F-8264-4A74-AD01-AFEC2C384065}" dt="2024-11-03T21:25:45.531" v="4103" actId="1076"/>
          <ac:grpSpMkLst>
            <pc:docMk/>
            <pc:sldMk cId="1354924222" sldId="321"/>
            <ac:grpSpMk id="35" creationId="{09094ED4-FFB7-4304-687C-F32E7E16AF59}"/>
          </ac:grpSpMkLst>
        </pc:grpChg>
        <pc:grpChg chg="mod">
          <ac:chgData name="Toby Donaldson" userId="2e6e5431-bb17-4c41-9985-d39c50d83c73" providerId="ADAL" clId="{3BD5420F-8264-4A74-AD01-AFEC2C384065}" dt="2024-11-03T21:25:45.531" v="4103" actId="1076"/>
          <ac:grpSpMkLst>
            <pc:docMk/>
            <pc:sldMk cId="1354924222" sldId="321"/>
            <ac:grpSpMk id="40" creationId="{3E439060-DB42-0A8A-97B7-E8D8C9218CE7}"/>
          </ac:grpSpMkLst>
        </pc:grpChg>
        <pc:grpChg chg="mod">
          <ac:chgData name="Toby Donaldson" userId="2e6e5431-bb17-4c41-9985-d39c50d83c73" providerId="ADAL" clId="{3BD5420F-8264-4A74-AD01-AFEC2C384065}" dt="2024-11-03T21:25:45.531" v="4103" actId="1076"/>
          <ac:grpSpMkLst>
            <pc:docMk/>
            <pc:sldMk cId="1354924222" sldId="321"/>
            <ac:grpSpMk id="45" creationId="{A8109D93-FA90-757A-E438-E775954D7527}"/>
          </ac:grpSpMkLst>
        </pc:grpChg>
        <pc:grpChg chg="mod">
          <ac:chgData name="Toby Donaldson" userId="2e6e5431-bb17-4c41-9985-d39c50d83c73" providerId="ADAL" clId="{3BD5420F-8264-4A74-AD01-AFEC2C384065}" dt="2024-11-03T21:25:45.531" v="4103" actId="1076"/>
          <ac:grpSpMkLst>
            <pc:docMk/>
            <pc:sldMk cId="1354924222" sldId="321"/>
            <ac:grpSpMk id="50" creationId="{DE2B3E68-78AE-69D2-0907-5C946898F561}"/>
          </ac:grpSpMkLst>
        </pc:grpChg>
        <pc:grpChg chg="add del mod">
          <ac:chgData name="Toby Donaldson" userId="2e6e5431-bb17-4c41-9985-d39c50d83c73" providerId="ADAL" clId="{3BD5420F-8264-4A74-AD01-AFEC2C384065}" dt="2024-11-03T21:14:16.368" v="3822" actId="165"/>
          <ac:grpSpMkLst>
            <pc:docMk/>
            <pc:sldMk cId="1354924222" sldId="321"/>
            <ac:grpSpMk id="59" creationId="{AF5728A1-78B6-0905-AC58-942DD86AFA4F}"/>
          </ac:grpSpMkLst>
        </pc:grpChg>
        <pc:grpChg chg="add del mod">
          <ac:chgData name="Toby Donaldson" userId="2e6e5431-bb17-4c41-9985-d39c50d83c73" providerId="ADAL" clId="{3BD5420F-8264-4A74-AD01-AFEC2C384065}" dt="2024-11-03T21:14:16.368" v="3822" actId="165"/>
          <ac:grpSpMkLst>
            <pc:docMk/>
            <pc:sldMk cId="1354924222" sldId="321"/>
            <ac:grpSpMk id="60" creationId="{298299F8-3FCA-0CB8-06DD-2145984CE6E2}"/>
          </ac:grpSpMkLst>
        </pc:grpChg>
        <pc:grpChg chg="add del mod">
          <ac:chgData name="Toby Donaldson" userId="2e6e5431-bb17-4c41-9985-d39c50d83c73" providerId="ADAL" clId="{3BD5420F-8264-4A74-AD01-AFEC2C384065}" dt="2024-11-03T21:14:16.368" v="3822" actId="165"/>
          <ac:grpSpMkLst>
            <pc:docMk/>
            <pc:sldMk cId="1354924222" sldId="321"/>
            <ac:grpSpMk id="61" creationId="{D88082F6-4E04-B7E4-6345-AC07D354585E}"/>
          </ac:grpSpMkLst>
        </pc:grpChg>
        <pc:grpChg chg="add del mod">
          <ac:chgData name="Toby Donaldson" userId="2e6e5431-bb17-4c41-9985-d39c50d83c73" providerId="ADAL" clId="{3BD5420F-8264-4A74-AD01-AFEC2C384065}" dt="2024-11-03T21:14:16.368" v="3822" actId="165"/>
          <ac:grpSpMkLst>
            <pc:docMk/>
            <pc:sldMk cId="1354924222" sldId="321"/>
            <ac:grpSpMk id="62" creationId="{09236A3B-67D3-A8BD-34A8-C01E07C137DF}"/>
          </ac:grpSpMkLst>
        </pc:grpChg>
        <pc:grpChg chg="add del mod">
          <ac:chgData name="Toby Donaldson" userId="2e6e5431-bb17-4c41-9985-d39c50d83c73" providerId="ADAL" clId="{3BD5420F-8264-4A74-AD01-AFEC2C384065}" dt="2024-11-03T21:14:16.368" v="3822" actId="165"/>
          <ac:grpSpMkLst>
            <pc:docMk/>
            <pc:sldMk cId="1354924222" sldId="321"/>
            <ac:grpSpMk id="63" creationId="{AE0E0B2B-4676-DF8C-45CC-8F495EC35417}"/>
          </ac:grpSpMkLst>
        </pc:grpChg>
        <pc:grpChg chg="add del mod">
          <ac:chgData name="Toby Donaldson" userId="2e6e5431-bb17-4c41-9985-d39c50d83c73" providerId="ADAL" clId="{3BD5420F-8264-4A74-AD01-AFEC2C384065}" dt="2024-11-03T21:14:16.368" v="3822" actId="165"/>
          <ac:grpSpMkLst>
            <pc:docMk/>
            <pc:sldMk cId="1354924222" sldId="321"/>
            <ac:grpSpMk id="64" creationId="{B38E4EA3-0A0B-A08F-F6F0-AFDDAAB53DEE}"/>
          </ac:grpSpMkLst>
        </pc:grpChg>
        <pc:cxnChg chg="add mod">
          <ac:chgData name="Toby Donaldson" userId="2e6e5431-bb17-4c41-9985-d39c50d83c73" providerId="ADAL" clId="{3BD5420F-8264-4A74-AD01-AFEC2C384065}" dt="2024-11-03T21:25:50.103" v="4104" actId="14100"/>
          <ac:cxnSpMkLst>
            <pc:docMk/>
            <pc:sldMk cId="1354924222" sldId="321"/>
            <ac:cxnSpMk id="68" creationId="{7A918D89-549B-0EB4-9437-8054F364635C}"/>
          </ac:cxnSpMkLst>
        </pc:cxnChg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3909857899" sldId="321"/>
        </pc:sldMkLst>
      </pc:sldChg>
      <pc:sldChg chg="delSp modSp add del mod">
        <pc:chgData name="Toby Donaldson" userId="2e6e5431-bb17-4c41-9985-d39c50d83c73" providerId="ADAL" clId="{3BD5420F-8264-4A74-AD01-AFEC2C384065}" dt="2024-11-03T21:29:58.246" v="4132" actId="2696"/>
        <pc:sldMkLst>
          <pc:docMk/>
          <pc:sldMk cId="48742512" sldId="322"/>
        </pc:sldMkLst>
        <pc:spChg chg="mod topLvl">
          <ac:chgData name="Toby Donaldson" userId="2e6e5431-bb17-4c41-9985-d39c50d83c73" providerId="ADAL" clId="{3BD5420F-8264-4A74-AD01-AFEC2C384065}" dt="2024-11-03T21:24:55.658" v="4098" actId="165"/>
          <ac:spMkLst>
            <pc:docMk/>
            <pc:sldMk cId="48742512" sldId="322"/>
            <ac:spMk id="14" creationId="{97386158-2839-223E-7B31-628DB3BBE5FC}"/>
          </ac:spMkLst>
        </pc:spChg>
        <pc:spChg chg="mod topLvl">
          <ac:chgData name="Toby Donaldson" userId="2e6e5431-bb17-4c41-9985-d39c50d83c73" providerId="ADAL" clId="{3BD5420F-8264-4A74-AD01-AFEC2C384065}" dt="2024-11-03T21:24:55.658" v="4098" actId="165"/>
          <ac:spMkLst>
            <pc:docMk/>
            <pc:sldMk cId="48742512" sldId="322"/>
            <ac:spMk id="15" creationId="{DB730F10-D0C4-BEF6-15CE-F772F3AB284A}"/>
          </ac:spMkLst>
        </pc:spChg>
        <pc:spChg chg="mod topLvl">
          <ac:chgData name="Toby Donaldson" userId="2e6e5431-bb17-4c41-9985-d39c50d83c73" providerId="ADAL" clId="{3BD5420F-8264-4A74-AD01-AFEC2C384065}" dt="2024-11-03T21:24:55.658" v="4098" actId="165"/>
          <ac:spMkLst>
            <pc:docMk/>
            <pc:sldMk cId="48742512" sldId="322"/>
            <ac:spMk id="16" creationId="{319560E0-FBF1-E37C-B611-BD63646F4136}"/>
          </ac:spMkLst>
        </pc:spChg>
        <pc:spChg chg="mod topLvl">
          <ac:chgData name="Toby Donaldson" userId="2e6e5431-bb17-4c41-9985-d39c50d83c73" providerId="ADAL" clId="{3BD5420F-8264-4A74-AD01-AFEC2C384065}" dt="2024-11-03T21:24:55.658" v="4098" actId="165"/>
          <ac:spMkLst>
            <pc:docMk/>
            <pc:sldMk cId="48742512" sldId="322"/>
            <ac:spMk id="17" creationId="{08F3B274-8A49-129D-536F-0D2DC43A60B2}"/>
          </ac:spMkLst>
        </pc:spChg>
        <pc:spChg chg="mod topLvl">
          <ac:chgData name="Toby Donaldson" userId="2e6e5431-bb17-4c41-9985-d39c50d83c73" providerId="ADAL" clId="{3BD5420F-8264-4A74-AD01-AFEC2C384065}" dt="2024-11-03T21:24:55.658" v="4098" actId="165"/>
          <ac:spMkLst>
            <pc:docMk/>
            <pc:sldMk cId="48742512" sldId="322"/>
            <ac:spMk id="18" creationId="{8F697E96-A0CE-A1FC-81F5-A5C2A3F78EBB}"/>
          </ac:spMkLst>
        </pc:spChg>
        <pc:spChg chg="mod topLvl">
          <ac:chgData name="Toby Donaldson" userId="2e6e5431-bb17-4c41-9985-d39c50d83c73" providerId="ADAL" clId="{3BD5420F-8264-4A74-AD01-AFEC2C384065}" dt="2024-11-03T21:24:55.658" v="4098" actId="165"/>
          <ac:spMkLst>
            <pc:docMk/>
            <pc:sldMk cId="48742512" sldId="322"/>
            <ac:spMk id="19" creationId="{4C581C7A-FB3B-5945-BF0C-A0ACFD4C8A8B}"/>
          </ac:spMkLst>
        </pc:spChg>
        <pc:spChg chg="mod topLvl">
          <ac:chgData name="Toby Donaldson" userId="2e6e5431-bb17-4c41-9985-d39c50d83c73" providerId="ADAL" clId="{3BD5420F-8264-4A74-AD01-AFEC2C384065}" dt="2024-11-03T21:25:08.676" v="4099" actId="1076"/>
          <ac:spMkLst>
            <pc:docMk/>
            <pc:sldMk cId="48742512" sldId="322"/>
            <ac:spMk id="25" creationId="{F74897D2-A159-36E8-DC72-D38265A9E830}"/>
          </ac:spMkLst>
        </pc:spChg>
        <pc:spChg chg="mod topLvl">
          <ac:chgData name="Toby Donaldson" userId="2e6e5431-bb17-4c41-9985-d39c50d83c73" providerId="ADAL" clId="{3BD5420F-8264-4A74-AD01-AFEC2C384065}" dt="2024-11-03T21:25:08.676" v="4099" actId="1076"/>
          <ac:spMkLst>
            <pc:docMk/>
            <pc:sldMk cId="48742512" sldId="322"/>
            <ac:spMk id="26" creationId="{78F777C9-AFCD-45F8-DAB7-731E40A0E721}"/>
          </ac:spMkLst>
        </pc:spChg>
        <pc:spChg chg="mod topLvl">
          <ac:chgData name="Toby Donaldson" userId="2e6e5431-bb17-4c41-9985-d39c50d83c73" providerId="ADAL" clId="{3BD5420F-8264-4A74-AD01-AFEC2C384065}" dt="2024-11-03T21:25:08.676" v="4099" actId="1076"/>
          <ac:spMkLst>
            <pc:docMk/>
            <pc:sldMk cId="48742512" sldId="322"/>
            <ac:spMk id="55" creationId="{DB9BCE1D-7EA5-4278-71DE-624295C8AE63}"/>
          </ac:spMkLst>
        </pc:spChg>
        <pc:spChg chg="mod topLvl">
          <ac:chgData name="Toby Donaldson" userId="2e6e5431-bb17-4c41-9985-d39c50d83c73" providerId="ADAL" clId="{3BD5420F-8264-4A74-AD01-AFEC2C384065}" dt="2024-11-03T21:25:08.676" v="4099" actId="1076"/>
          <ac:spMkLst>
            <pc:docMk/>
            <pc:sldMk cId="48742512" sldId="322"/>
            <ac:spMk id="56" creationId="{3A69783E-8E29-7157-F4CE-A0524454B234}"/>
          </ac:spMkLst>
        </pc:spChg>
        <pc:spChg chg="mod topLvl">
          <ac:chgData name="Toby Donaldson" userId="2e6e5431-bb17-4c41-9985-d39c50d83c73" providerId="ADAL" clId="{3BD5420F-8264-4A74-AD01-AFEC2C384065}" dt="2024-11-03T21:25:08.676" v="4099" actId="1076"/>
          <ac:spMkLst>
            <pc:docMk/>
            <pc:sldMk cId="48742512" sldId="322"/>
            <ac:spMk id="57" creationId="{896E6ACE-A651-A7EF-99C1-729CA113C983}"/>
          </ac:spMkLst>
        </pc:spChg>
        <pc:spChg chg="mod topLvl">
          <ac:chgData name="Toby Donaldson" userId="2e6e5431-bb17-4c41-9985-d39c50d83c73" providerId="ADAL" clId="{3BD5420F-8264-4A74-AD01-AFEC2C384065}" dt="2024-11-03T21:25:08.676" v="4099" actId="1076"/>
          <ac:spMkLst>
            <pc:docMk/>
            <pc:sldMk cId="48742512" sldId="322"/>
            <ac:spMk id="58" creationId="{80079313-E7E9-3FB5-C030-9FCDA1F3D9DD}"/>
          </ac:spMkLst>
        </pc:spChg>
        <pc:grpChg chg="del">
          <ac:chgData name="Toby Donaldson" userId="2e6e5431-bb17-4c41-9985-d39c50d83c73" providerId="ADAL" clId="{3BD5420F-8264-4A74-AD01-AFEC2C384065}" dt="2024-11-03T21:24:55.658" v="4098" actId="165"/>
          <ac:grpSpMkLst>
            <pc:docMk/>
            <pc:sldMk cId="48742512" sldId="322"/>
            <ac:grpSpMk id="59" creationId="{6AA6E62E-F708-AC9C-77F8-83F31B23A5AB}"/>
          </ac:grpSpMkLst>
        </pc:grpChg>
        <pc:grpChg chg="del">
          <ac:chgData name="Toby Donaldson" userId="2e6e5431-bb17-4c41-9985-d39c50d83c73" providerId="ADAL" clId="{3BD5420F-8264-4A74-AD01-AFEC2C384065}" dt="2024-11-03T21:24:55.658" v="4098" actId="165"/>
          <ac:grpSpMkLst>
            <pc:docMk/>
            <pc:sldMk cId="48742512" sldId="322"/>
            <ac:grpSpMk id="60" creationId="{5D7B37C6-8600-0302-B313-6CE5092416B1}"/>
          </ac:grpSpMkLst>
        </pc:grpChg>
        <pc:grpChg chg="del">
          <ac:chgData name="Toby Donaldson" userId="2e6e5431-bb17-4c41-9985-d39c50d83c73" providerId="ADAL" clId="{3BD5420F-8264-4A74-AD01-AFEC2C384065}" dt="2024-11-03T21:24:55.658" v="4098" actId="165"/>
          <ac:grpSpMkLst>
            <pc:docMk/>
            <pc:sldMk cId="48742512" sldId="322"/>
            <ac:grpSpMk id="61" creationId="{94F0E100-ABF1-3450-F6DA-55450C132A3A}"/>
          </ac:grpSpMkLst>
        </pc:grpChg>
        <pc:grpChg chg="del">
          <ac:chgData name="Toby Donaldson" userId="2e6e5431-bb17-4c41-9985-d39c50d83c73" providerId="ADAL" clId="{3BD5420F-8264-4A74-AD01-AFEC2C384065}" dt="2024-11-03T21:24:55.658" v="4098" actId="165"/>
          <ac:grpSpMkLst>
            <pc:docMk/>
            <pc:sldMk cId="48742512" sldId="322"/>
            <ac:grpSpMk id="62" creationId="{31D004E2-DC06-9346-14DF-CBC8B32B12BF}"/>
          </ac:grpSpMkLst>
        </pc:grpChg>
        <pc:grpChg chg="del">
          <ac:chgData name="Toby Donaldson" userId="2e6e5431-bb17-4c41-9985-d39c50d83c73" providerId="ADAL" clId="{3BD5420F-8264-4A74-AD01-AFEC2C384065}" dt="2024-11-03T21:24:55.658" v="4098" actId="165"/>
          <ac:grpSpMkLst>
            <pc:docMk/>
            <pc:sldMk cId="48742512" sldId="322"/>
            <ac:grpSpMk id="63" creationId="{3C774BC7-8DC6-6B84-DE8D-24B0753DEF6F}"/>
          </ac:grpSpMkLst>
        </pc:grpChg>
        <pc:grpChg chg="del">
          <ac:chgData name="Toby Donaldson" userId="2e6e5431-bb17-4c41-9985-d39c50d83c73" providerId="ADAL" clId="{3BD5420F-8264-4A74-AD01-AFEC2C384065}" dt="2024-11-03T21:24:55.658" v="4098" actId="165"/>
          <ac:grpSpMkLst>
            <pc:docMk/>
            <pc:sldMk cId="48742512" sldId="322"/>
            <ac:grpSpMk id="64" creationId="{8EBD27C3-AA7B-868A-0A65-E974ADD8601F}"/>
          </ac:grpSpMkLst>
        </pc:grpChg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2509614308" sldId="322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1337895630" sldId="323"/>
        </pc:sldMkLst>
      </pc:sldChg>
      <pc:sldChg chg="delSp add del mod">
        <pc:chgData name="Toby Donaldson" userId="2e6e5431-bb17-4c41-9985-d39c50d83c73" providerId="ADAL" clId="{3BD5420F-8264-4A74-AD01-AFEC2C384065}" dt="2024-11-03T21:29:16.541" v="4127" actId="2696"/>
        <pc:sldMkLst>
          <pc:docMk/>
          <pc:sldMk cId="1902867292" sldId="323"/>
        </pc:sldMkLst>
        <pc:spChg chg="del">
          <ac:chgData name="Toby Donaldson" userId="2e6e5431-bb17-4c41-9985-d39c50d83c73" providerId="ADAL" clId="{3BD5420F-8264-4A74-AD01-AFEC2C384065}" dt="2024-11-03T21:19:40.561" v="4046" actId="21"/>
          <ac:spMkLst>
            <pc:docMk/>
            <pc:sldMk cId="1902867292" sldId="323"/>
            <ac:spMk id="70" creationId="{5EE7D561-6314-1247-9508-3AB13C6560B3}"/>
          </ac:spMkLst>
        </pc:spChg>
        <pc:spChg chg="del">
          <ac:chgData name="Toby Donaldson" userId="2e6e5431-bb17-4c41-9985-d39c50d83c73" providerId="ADAL" clId="{3BD5420F-8264-4A74-AD01-AFEC2C384065}" dt="2024-11-03T21:19:40.561" v="4046" actId="21"/>
          <ac:spMkLst>
            <pc:docMk/>
            <pc:sldMk cId="1902867292" sldId="323"/>
            <ac:spMk id="71" creationId="{2384D8FD-D0AF-BD35-7B0E-DA4445E0C2EA}"/>
          </ac:spMkLst>
        </pc:spChg>
      </pc:sldChg>
      <pc:sldChg chg="delSp modSp add del mod">
        <pc:chgData name="Toby Donaldson" userId="2e6e5431-bb17-4c41-9985-d39c50d83c73" providerId="ADAL" clId="{3BD5420F-8264-4A74-AD01-AFEC2C384065}" dt="2024-11-03T21:29:29.584" v="4128" actId="2696"/>
        <pc:sldMkLst>
          <pc:docMk/>
          <pc:sldMk cId="3096949341" sldId="324"/>
        </pc:sldMkLst>
        <pc:spChg chg="del">
          <ac:chgData name="Toby Donaldson" userId="2e6e5431-bb17-4c41-9985-d39c50d83c73" providerId="ADAL" clId="{3BD5420F-8264-4A74-AD01-AFEC2C384065}" dt="2024-11-03T21:22:26.121" v="4092" actId="21"/>
          <ac:spMkLst>
            <pc:docMk/>
            <pc:sldMk cId="3096949341" sldId="324"/>
            <ac:spMk id="66" creationId="{B98486B4-8B97-8918-E7CB-CA6338955730}"/>
          </ac:spMkLst>
        </pc:spChg>
        <pc:cxnChg chg="del mod">
          <ac:chgData name="Toby Donaldson" userId="2e6e5431-bb17-4c41-9985-d39c50d83c73" providerId="ADAL" clId="{3BD5420F-8264-4A74-AD01-AFEC2C384065}" dt="2024-11-03T21:22:27.430" v="4093" actId="21"/>
          <ac:cxnSpMkLst>
            <pc:docMk/>
            <pc:sldMk cId="3096949341" sldId="324"/>
            <ac:cxnSpMk id="68" creationId="{F5005C41-A6C1-57AA-9374-D01A409F8513}"/>
          </ac:cxnSpMkLst>
        </pc:cxnChg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4190628659" sldId="324"/>
        </pc:sldMkLst>
      </pc:sldChg>
      <pc:sldChg chg="delSp modSp add mod">
        <pc:chgData name="Toby Donaldson" userId="2e6e5431-bb17-4c41-9985-d39c50d83c73" providerId="ADAL" clId="{3BD5420F-8264-4A74-AD01-AFEC2C384065}" dt="2024-11-03T21:22:52.015" v="4097" actId="408"/>
        <pc:sldMkLst>
          <pc:docMk/>
          <pc:sldMk cId="243781180" sldId="325"/>
        </pc:sldMkLst>
        <pc:spChg chg="del">
          <ac:chgData name="Toby Donaldson" userId="2e6e5431-bb17-4c41-9985-d39c50d83c73" providerId="ADAL" clId="{3BD5420F-8264-4A74-AD01-AFEC2C384065}" dt="2024-11-03T21:22:30.855" v="4094" actId="21"/>
          <ac:spMkLst>
            <pc:docMk/>
            <pc:sldMk cId="243781180" sldId="325"/>
            <ac:spMk id="66" creationId="{FC4D2931-B8D0-0205-704B-069E3371BD9B}"/>
          </ac:spMkLst>
        </pc:spChg>
        <pc:spChg chg="mod">
          <ac:chgData name="Toby Donaldson" userId="2e6e5431-bb17-4c41-9985-d39c50d83c73" providerId="ADAL" clId="{3BD5420F-8264-4A74-AD01-AFEC2C384065}" dt="2024-11-03T21:22:45.027" v="4096" actId="20577"/>
          <ac:spMkLst>
            <pc:docMk/>
            <pc:sldMk cId="243781180" sldId="325"/>
            <ac:spMk id="69" creationId="{8B34990D-4CB7-41E6-86E8-76E67CBAA1C1}"/>
          </ac:spMkLst>
        </pc:spChg>
        <pc:spChg chg="mod">
          <ac:chgData name="Toby Donaldson" userId="2e6e5431-bb17-4c41-9985-d39c50d83c73" providerId="ADAL" clId="{3BD5420F-8264-4A74-AD01-AFEC2C384065}" dt="2024-11-03T21:21:57.153" v="4090" actId="1076"/>
          <ac:spMkLst>
            <pc:docMk/>
            <pc:sldMk cId="243781180" sldId="325"/>
            <ac:spMk id="70" creationId="{CB16DDA2-07BD-CBE1-412B-DE9CC83999E6}"/>
          </ac:spMkLst>
        </pc:spChg>
        <pc:spChg chg="mod">
          <ac:chgData name="Toby Donaldson" userId="2e6e5431-bb17-4c41-9985-d39c50d83c73" providerId="ADAL" clId="{3BD5420F-8264-4A74-AD01-AFEC2C384065}" dt="2024-11-03T21:22:52.015" v="4097" actId="408"/>
          <ac:spMkLst>
            <pc:docMk/>
            <pc:sldMk cId="243781180" sldId="325"/>
            <ac:spMk id="71" creationId="{C30CD70A-2BC9-2AFA-0891-ADD59C60848C}"/>
          </ac:spMkLst>
        </pc:spChg>
        <pc:cxnChg chg="del mod">
          <ac:chgData name="Toby Donaldson" userId="2e6e5431-bb17-4c41-9985-d39c50d83c73" providerId="ADAL" clId="{3BD5420F-8264-4A74-AD01-AFEC2C384065}" dt="2024-11-03T21:22:30.855" v="4094" actId="21"/>
          <ac:cxnSpMkLst>
            <pc:docMk/>
            <pc:sldMk cId="243781180" sldId="325"/>
            <ac:cxnSpMk id="68" creationId="{13554498-8B76-2E52-4A45-D23E79EC2B8C}"/>
          </ac:cxnSpMkLst>
        </pc:cxnChg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1098311652" sldId="325"/>
        </pc:sldMkLst>
      </pc:sldChg>
      <pc:sldChg chg="modSp add del mod">
        <pc:chgData name="Toby Donaldson" userId="2e6e5431-bb17-4c41-9985-d39c50d83c73" providerId="ADAL" clId="{3BD5420F-8264-4A74-AD01-AFEC2C384065}" dt="2024-11-03T21:27:46.200" v="4116" actId="2696"/>
        <pc:sldMkLst>
          <pc:docMk/>
          <pc:sldMk cId="2196358119" sldId="326"/>
        </pc:sldMkLst>
        <pc:spChg chg="mod">
          <ac:chgData name="Toby Donaldson" userId="2e6e5431-bb17-4c41-9985-d39c50d83c73" providerId="ADAL" clId="{3BD5420F-8264-4A74-AD01-AFEC2C384065}" dt="2024-11-03T21:26:05.341" v="4107" actId="207"/>
          <ac:spMkLst>
            <pc:docMk/>
            <pc:sldMk cId="2196358119" sldId="326"/>
            <ac:spMk id="72" creationId="{9EFB19FC-4A0F-5173-E49B-ADD0234491E3}"/>
          </ac:spMkLst>
        </pc:spChg>
        <pc:spChg chg="mod">
          <ac:chgData name="Toby Donaldson" userId="2e6e5431-bb17-4c41-9985-d39c50d83c73" providerId="ADAL" clId="{3BD5420F-8264-4A74-AD01-AFEC2C384065}" dt="2024-11-03T21:26:05.341" v="4107" actId="207"/>
          <ac:spMkLst>
            <pc:docMk/>
            <pc:sldMk cId="2196358119" sldId="326"/>
            <ac:spMk id="73" creationId="{5C493C0E-5F4D-7EFA-0E3B-10B15327B6DB}"/>
          </ac:spMkLst>
        </pc:spChg>
        <pc:spChg chg="mod">
          <ac:chgData name="Toby Donaldson" userId="2e6e5431-bb17-4c41-9985-d39c50d83c73" providerId="ADAL" clId="{3BD5420F-8264-4A74-AD01-AFEC2C384065}" dt="2024-11-03T21:26:05.341" v="4107" actId="207"/>
          <ac:spMkLst>
            <pc:docMk/>
            <pc:sldMk cId="2196358119" sldId="326"/>
            <ac:spMk id="74" creationId="{60567432-B1A0-27C2-CFC1-F4F97F9F77E0}"/>
          </ac:spMkLst>
        </pc:spChg>
        <pc:spChg chg="mod">
          <ac:chgData name="Toby Donaldson" userId="2e6e5431-bb17-4c41-9985-d39c50d83c73" providerId="ADAL" clId="{3BD5420F-8264-4A74-AD01-AFEC2C384065}" dt="2024-11-03T21:26:05.341" v="4107" actId="207"/>
          <ac:spMkLst>
            <pc:docMk/>
            <pc:sldMk cId="2196358119" sldId="326"/>
            <ac:spMk id="75" creationId="{E2C9ACDF-9383-376F-004D-DEA4BE082B6D}"/>
          </ac:spMkLst>
        </pc:spChg>
        <pc:spChg chg="mod">
          <ac:chgData name="Toby Donaldson" userId="2e6e5431-bb17-4c41-9985-d39c50d83c73" providerId="ADAL" clId="{3BD5420F-8264-4A74-AD01-AFEC2C384065}" dt="2024-11-03T21:26:05.341" v="4107" actId="207"/>
          <ac:spMkLst>
            <pc:docMk/>
            <pc:sldMk cId="2196358119" sldId="326"/>
            <ac:spMk id="76" creationId="{BA9136A5-F064-7591-1E7A-AE081567DE7F}"/>
          </ac:spMkLst>
        </pc:spChg>
        <pc:spChg chg="mod">
          <ac:chgData name="Toby Donaldson" userId="2e6e5431-bb17-4c41-9985-d39c50d83c73" providerId="ADAL" clId="{3BD5420F-8264-4A74-AD01-AFEC2C384065}" dt="2024-11-03T21:26:11.809" v="4108" actId="207"/>
          <ac:spMkLst>
            <pc:docMk/>
            <pc:sldMk cId="2196358119" sldId="326"/>
            <ac:spMk id="77" creationId="{95856B72-983A-D5DC-7C26-E468B12A00E9}"/>
          </ac:spMkLst>
        </pc:spChg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3354571621" sldId="326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2782017614" sldId="327"/>
        </pc:sldMkLst>
      </pc:sldChg>
      <pc:sldChg chg="addSp delSp modSp add mod">
        <pc:chgData name="Toby Donaldson" userId="2e6e5431-bb17-4c41-9985-d39c50d83c73" providerId="ADAL" clId="{3BD5420F-8264-4A74-AD01-AFEC2C384065}" dt="2024-11-03T21:28:19.816" v="4119" actId="21"/>
        <pc:sldMkLst>
          <pc:docMk/>
          <pc:sldMk cId="3564239030" sldId="327"/>
        </pc:sldMkLst>
        <pc:spChg chg="add del mod">
          <ac:chgData name="Toby Donaldson" userId="2e6e5431-bb17-4c41-9985-d39c50d83c73" providerId="ADAL" clId="{3BD5420F-8264-4A74-AD01-AFEC2C384065}" dt="2024-11-03T21:28:19.816" v="4119" actId="21"/>
          <ac:spMkLst>
            <pc:docMk/>
            <pc:sldMk cId="3564239030" sldId="327"/>
            <ac:spMk id="2" creationId="{3E0F76A1-1ECE-159D-0FF4-A8792646F9E1}"/>
          </ac:spMkLst>
        </pc:spChg>
        <pc:spChg chg="mod">
          <ac:chgData name="Toby Donaldson" userId="2e6e5431-bb17-4c41-9985-d39c50d83c73" providerId="ADAL" clId="{3BD5420F-8264-4A74-AD01-AFEC2C384065}" dt="2024-11-03T21:27:00.887" v="4111" actId="1076"/>
          <ac:spMkLst>
            <pc:docMk/>
            <pc:sldMk cId="3564239030" sldId="327"/>
            <ac:spMk id="8" creationId="{B8EDFC2C-BB51-C8F1-FBE6-10762EFDE82B}"/>
          </ac:spMkLst>
        </pc:spChg>
        <pc:spChg chg="mod">
          <ac:chgData name="Toby Donaldson" userId="2e6e5431-bb17-4c41-9985-d39c50d83c73" providerId="ADAL" clId="{3BD5420F-8264-4A74-AD01-AFEC2C384065}" dt="2024-11-03T21:27:00.887" v="4111" actId="1076"/>
          <ac:spMkLst>
            <pc:docMk/>
            <pc:sldMk cId="3564239030" sldId="327"/>
            <ac:spMk id="11" creationId="{634B00E2-9F2C-38B9-CB9C-C0F90C438061}"/>
          </ac:spMkLst>
        </pc:spChg>
        <pc:spChg chg="mod">
          <ac:chgData name="Toby Donaldson" userId="2e6e5431-bb17-4c41-9985-d39c50d83c73" providerId="ADAL" clId="{3BD5420F-8264-4A74-AD01-AFEC2C384065}" dt="2024-11-03T21:27:00.887" v="4111" actId="1076"/>
          <ac:spMkLst>
            <pc:docMk/>
            <pc:sldMk cId="3564239030" sldId="327"/>
            <ac:spMk id="12" creationId="{A294CBE3-EC18-1548-956F-CE00D4447E82}"/>
          </ac:spMkLst>
        </pc:spChg>
        <pc:spChg chg="mod">
          <ac:chgData name="Toby Donaldson" userId="2e6e5431-bb17-4c41-9985-d39c50d83c73" providerId="ADAL" clId="{3BD5420F-8264-4A74-AD01-AFEC2C384065}" dt="2024-11-03T21:27:00.887" v="4111" actId="1076"/>
          <ac:spMkLst>
            <pc:docMk/>
            <pc:sldMk cId="3564239030" sldId="327"/>
            <ac:spMk id="13" creationId="{BFC6AEF5-FC7D-E143-627A-E8C80E639E61}"/>
          </ac:spMkLst>
        </pc:spChg>
        <pc:spChg chg="mod">
          <ac:chgData name="Toby Donaldson" userId="2e6e5431-bb17-4c41-9985-d39c50d83c73" providerId="ADAL" clId="{3BD5420F-8264-4A74-AD01-AFEC2C384065}" dt="2024-11-03T21:27:00.887" v="4111" actId="1076"/>
          <ac:spMkLst>
            <pc:docMk/>
            <pc:sldMk cId="3564239030" sldId="327"/>
            <ac:spMk id="14" creationId="{3CEA6C34-8783-6551-14B7-64E650F5E106}"/>
          </ac:spMkLst>
        </pc:spChg>
        <pc:spChg chg="mod">
          <ac:chgData name="Toby Donaldson" userId="2e6e5431-bb17-4c41-9985-d39c50d83c73" providerId="ADAL" clId="{3BD5420F-8264-4A74-AD01-AFEC2C384065}" dt="2024-11-03T21:27:00.887" v="4111" actId="1076"/>
          <ac:spMkLst>
            <pc:docMk/>
            <pc:sldMk cId="3564239030" sldId="327"/>
            <ac:spMk id="15" creationId="{4BDDD23A-4025-8FAF-99CC-5040C795A247}"/>
          </ac:spMkLst>
        </pc:spChg>
        <pc:spChg chg="mod">
          <ac:chgData name="Toby Donaldson" userId="2e6e5431-bb17-4c41-9985-d39c50d83c73" providerId="ADAL" clId="{3BD5420F-8264-4A74-AD01-AFEC2C384065}" dt="2024-11-03T21:27:00.887" v="4111" actId="1076"/>
          <ac:spMkLst>
            <pc:docMk/>
            <pc:sldMk cId="3564239030" sldId="327"/>
            <ac:spMk id="16" creationId="{7091A8A6-1216-C271-D62F-396616571FCA}"/>
          </ac:spMkLst>
        </pc:spChg>
        <pc:spChg chg="mod">
          <ac:chgData name="Toby Donaldson" userId="2e6e5431-bb17-4c41-9985-d39c50d83c73" providerId="ADAL" clId="{3BD5420F-8264-4A74-AD01-AFEC2C384065}" dt="2024-11-03T21:27:00.887" v="4111" actId="1076"/>
          <ac:spMkLst>
            <pc:docMk/>
            <pc:sldMk cId="3564239030" sldId="327"/>
            <ac:spMk id="17" creationId="{734BF58C-FA87-575F-8C60-26E3758C6F52}"/>
          </ac:spMkLst>
        </pc:spChg>
        <pc:spChg chg="mod">
          <ac:chgData name="Toby Donaldson" userId="2e6e5431-bb17-4c41-9985-d39c50d83c73" providerId="ADAL" clId="{3BD5420F-8264-4A74-AD01-AFEC2C384065}" dt="2024-11-03T21:27:00.887" v="4111" actId="1076"/>
          <ac:spMkLst>
            <pc:docMk/>
            <pc:sldMk cId="3564239030" sldId="327"/>
            <ac:spMk id="18" creationId="{0A7B2199-BD29-75B3-2145-489E472A7991}"/>
          </ac:spMkLst>
        </pc:spChg>
        <pc:spChg chg="mod">
          <ac:chgData name="Toby Donaldson" userId="2e6e5431-bb17-4c41-9985-d39c50d83c73" providerId="ADAL" clId="{3BD5420F-8264-4A74-AD01-AFEC2C384065}" dt="2024-11-03T21:27:00.887" v="4111" actId="1076"/>
          <ac:spMkLst>
            <pc:docMk/>
            <pc:sldMk cId="3564239030" sldId="327"/>
            <ac:spMk id="19" creationId="{F9DD50AC-F205-40B2-0FE5-CC08BB6794E2}"/>
          </ac:spMkLst>
        </pc:spChg>
        <pc:spChg chg="mod">
          <ac:chgData name="Toby Donaldson" userId="2e6e5431-bb17-4c41-9985-d39c50d83c73" providerId="ADAL" clId="{3BD5420F-8264-4A74-AD01-AFEC2C384065}" dt="2024-11-03T21:27:00.887" v="4111" actId="1076"/>
          <ac:spMkLst>
            <pc:docMk/>
            <pc:sldMk cId="3564239030" sldId="327"/>
            <ac:spMk id="20" creationId="{93C5D342-AD31-DADB-B53F-D7791EE9E3E3}"/>
          </ac:spMkLst>
        </pc:spChg>
        <pc:spChg chg="mod">
          <ac:chgData name="Toby Donaldson" userId="2e6e5431-bb17-4c41-9985-d39c50d83c73" providerId="ADAL" clId="{3BD5420F-8264-4A74-AD01-AFEC2C384065}" dt="2024-11-03T21:27:00.887" v="4111" actId="1076"/>
          <ac:spMkLst>
            <pc:docMk/>
            <pc:sldMk cId="3564239030" sldId="327"/>
            <ac:spMk id="21" creationId="{D42E1F07-8B2A-AB33-783E-8B004909FA80}"/>
          </ac:spMkLst>
        </pc:spChg>
        <pc:spChg chg="mod">
          <ac:chgData name="Toby Donaldson" userId="2e6e5431-bb17-4c41-9985-d39c50d83c73" providerId="ADAL" clId="{3BD5420F-8264-4A74-AD01-AFEC2C384065}" dt="2024-11-03T21:27:00.887" v="4111" actId="1076"/>
          <ac:spMkLst>
            <pc:docMk/>
            <pc:sldMk cId="3564239030" sldId="327"/>
            <ac:spMk id="22" creationId="{26F7C9D1-04C7-E324-DBE5-6FDB2529B191}"/>
          </ac:spMkLst>
        </pc:spChg>
        <pc:spChg chg="mod">
          <ac:chgData name="Toby Donaldson" userId="2e6e5431-bb17-4c41-9985-d39c50d83c73" providerId="ADAL" clId="{3BD5420F-8264-4A74-AD01-AFEC2C384065}" dt="2024-11-03T21:27:00.887" v="4111" actId="1076"/>
          <ac:spMkLst>
            <pc:docMk/>
            <pc:sldMk cId="3564239030" sldId="327"/>
            <ac:spMk id="23" creationId="{291AD133-BFC2-ADC5-EE37-0C70B2159DB4}"/>
          </ac:spMkLst>
        </pc:spChg>
        <pc:spChg chg="mod">
          <ac:chgData name="Toby Donaldson" userId="2e6e5431-bb17-4c41-9985-d39c50d83c73" providerId="ADAL" clId="{3BD5420F-8264-4A74-AD01-AFEC2C384065}" dt="2024-11-03T21:27:00.887" v="4111" actId="1076"/>
          <ac:spMkLst>
            <pc:docMk/>
            <pc:sldMk cId="3564239030" sldId="327"/>
            <ac:spMk id="65" creationId="{2DF757BD-957F-CECC-98F0-CFA3A78C04BB}"/>
          </ac:spMkLst>
        </pc:spChg>
        <pc:spChg chg="del mod">
          <ac:chgData name="Toby Donaldson" userId="2e6e5431-bb17-4c41-9985-d39c50d83c73" providerId="ADAL" clId="{3BD5420F-8264-4A74-AD01-AFEC2C384065}" dt="2024-11-03T21:27:36.746" v="4115" actId="21"/>
          <ac:spMkLst>
            <pc:docMk/>
            <pc:sldMk cId="3564239030" sldId="327"/>
            <ac:spMk id="72" creationId="{E823D138-E53A-CFC1-5C0A-E3E3568895F9}"/>
          </ac:spMkLst>
        </pc:spChg>
        <pc:spChg chg="del mod">
          <ac:chgData name="Toby Donaldson" userId="2e6e5431-bb17-4c41-9985-d39c50d83c73" providerId="ADAL" clId="{3BD5420F-8264-4A74-AD01-AFEC2C384065}" dt="2024-11-03T21:27:36.746" v="4115" actId="21"/>
          <ac:spMkLst>
            <pc:docMk/>
            <pc:sldMk cId="3564239030" sldId="327"/>
            <ac:spMk id="73" creationId="{2F0E6F85-ECC4-161D-8CFC-41825D89CAC6}"/>
          </ac:spMkLst>
        </pc:spChg>
        <pc:spChg chg="del mod">
          <ac:chgData name="Toby Donaldson" userId="2e6e5431-bb17-4c41-9985-d39c50d83c73" providerId="ADAL" clId="{3BD5420F-8264-4A74-AD01-AFEC2C384065}" dt="2024-11-03T21:27:36.746" v="4115" actId="21"/>
          <ac:spMkLst>
            <pc:docMk/>
            <pc:sldMk cId="3564239030" sldId="327"/>
            <ac:spMk id="74" creationId="{13E3D042-A051-BDCB-D37D-63EB55D98EC5}"/>
          </ac:spMkLst>
        </pc:spChg>
        <pc:spChg chg="del mod">
          <ac:chgData name="Toby Donaldson" userId="2e6e5431-bb17-4c41-9985-d39c50d83c73" providerId="ADAL" clId="{3BD5420F-8264-4A74-AD01-AFEC2C384065}" dt="2024-11-03T21:27:36.746" v="4115" actId="21"/>
          <ac:spMkLst>
            <pc:docMk/>
            <pc:sldMk cId="3564239030" sldId="327"/>
            <ac:spMk id="75" creationId="{73E33AFC-54E5-3B76-61C0-E9DFBF4F6C30}"/>
          </ac:spMkLst>
        </pc:spChg>
        <pc:spChg chg="del mod">
          <ac:chgData name="Toby Donaldson" userId="2e6e5431-bb17-4c41-9985-d39c50d83c73" providerId="ADAL" clId="{3BD5420F-8264-4A74-AD01-AFEC2C384065}" dt="2024-11-03T21:27:36.746" v="4115" actId="21"/>
          <ac:spMkLst>
            <pc:docMk/>
            <pc:sldMk cId="3564239030" sldId="327"/>
            <ac:spMk id="76" creationId="{8ECEA53D-5206-C74C-B4C4-6B5952B90B51}"/>
          </ac:spMkLst>
        </pc:spChg>
        <pc:spChg chg="del mod">
          <ac:chgData name="Toby Donaldson" userId="2e6e5431-bb17-4c41-9985-d39c50d83c73" providerId="ADAL" clId="{3BD5420F-8264-4A74-AD01-AFEC2C384065}" dt="2024-11-03T21:27:36.746" v="4115" actId="21"/>
          <ac:spMkLst>
            <pc:docMk/>
            <pc:sldMk cId="3564239030" sldId="327"/>
            <ac:spMk id="77" creationId="{EDB44A4B-4DC9-1BD3-ECB7-835E730BEA7A}"/>
          </ac:spMkLst>
        </pc:spChg>
        <pc:grpChg chg="mod">
          <ac:chgData name="Toby Donaldson" userId="2e6e5431-bb17-4c41-9985-d39c50d83c73" providerId="ADAL" clId="{3BD5420F-8264-4A74-AD01-AFEC2C384065}" dt="2024-11-03T21:27:00.887" v="4111" actId="1076"/>
          <ac:grpSpMkLst>
            <pc:docMk/>
            <pc:sldMk cId="3564239030" sldId="327"/>
            <ac:grpSpMk id="29" creationId="{9BAE46F6-96DE-0F22-C781-D27CA13F0962}"/>
          </ac:grpSpMkLst>
        </pc:grpChg>
        <pc:grpChg chg="mod">
          <ac:chgData name="Toby Donaldson" userId="2e6e5431-bb17-4c41-9985-d39c50d83c73" providerId="ADAL" clId="{3BD5420F-8264-4A74-AD01-AFEC2C384065}" dt="2024-11-03T21:27:00.887" v="4111" actId="1076"/>
          <ac:grpSpMkLst>
            <pc:docMk/>
            <pc:sldMk cId="3564239030" sldId="327"/>
            <ac:grpSpMk id="30" creationId="{0F809CD9-A9CD-0A6F-97A2-BA9CEECB7A48}"/>
          </ac:grpSpMkLst>
        </pc:grpChg>
        <pc:grpChg chg="mod">
          <ac:chgData name="Toby Donaldson" userId="2e6e5431-bb17-4c41-9985-d39c50d83c73" providerId="ADAL" clId="{3BD5420F-8264-4A74-AD01-AFEC2C384065}" dt="2024-11-03T21:27:00.887" v="4111" actId="1076"/>
          <ac:grpSpMkLst>
            <pc:docMk/>
            <pc:sldMk cId="3564239030" sldId="327"/>
            <ac:grpSpMk id="35" creationId="{5178F681-1F2B-B0AF-B130-3EF3B68E3A69}"/>
          </ac:grpSpMkLst>
        </pc:grpChg>
        <pc:grpChg chg="mod">
          <ac:chgData name="Toby Donaldson" userId="2e6e5431-bb17-4c41-9985-d39c50d83c73" providerId="ADAL" clId="{3BD5420F-8264-4A74-AD01-AFEC2C384065}" dt="2024-11-03T21:27:00.887" v="4111" actId="1076"/>
          <ac:grpSpMkLst>
            <pc:docMk/>
            <pc:sldMk cId="3564239030" sldId="327"/>
            <ac:grpSpMk id="40" creationId="{16C9E712-573E-05F4-9AAD-12F86C681596}"/>
          </ac:grpSpMkLst>
        </pc:grpChg>
        <pc:grpChg chg="mod">
          <ac:chgData name="Toby Donaldson" userId="2e6e5431-bb17-4c41-9985-d39c50d83c73" providerId="ADAL" clId="{3BD5420F-8264-4A74-AD01-AFEC2C384065}" dt="2024-11-03T21:27:00.887" v="4111" actId="1076"/>
          <ac:grpSpMkLst>
            <pc:docMk/>
            <pc:sldMk cId="3564239030" sldId="327"/>
            <ac:grpSpMk id="45" creationId="{412801A7-5FC4-A76C-B2A7-82FF90D5A62A}"/>
          </ac:grpSpMkLst>
        </pc:grpChg>
        <pc:grpChg chg="mod">
          <ac:chgData name="Toby Donaldson" userId="2e6e5431-bb17-4c41-9985-d39c50d83c73" providerId="ADAL" clId="{3BD5420F-8264-4A74-AD01-AFEC2C384065}" dt="2024-11-03T21:27:00.887" v="4111" actId="1076"/>
          <ac:grpSpMkLst>
            <pc:docMk/>
            <pc:sldMk cId="3564239030" sldId="327"/>
            <ac:grpSpMk id="50" creationId="{FD79E66C-F248-74D1-0B7A-4EF9CEE8D8F5}"/>
          </ac:grpSpMkLst>
        </pc:grpChg>
        <pc:cxnChg chg="mod">
          <ac:chgData name="Toby Donaldson" userId="2e6e5431-bb17-4c41-9985-d39c50d83c73" providerId="ADAL" clId="{3BD5420F-8264-4A74-AD01-AFEC2C384065}" dt="2024-11-03T21:27:05.615" v="4112" actId="14100"/>
          <ac:cxnSpMkLst>
            <pc:docMk/>
            <pc:sldMk cId="3564239030" sldId="327"/>
            <ac:cxnSpMk id="68" creationId="{FBD460EB-A23D-CC49-1FCE-9AF4D2D8EB18}"/>
          </ac:cxnSpMkLst>
        </pc:cxnChg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291094791" sldId="328"/>
        </pc:sldMkLst>
      </pc:sldChg>
      <pc:sldChg chg="delSp add mod">
        <pc:chgData name="Toby Donaldson" userId="2e6e5431-bb17-4c41-9985-d39c50d83c73" providerId="ADAL" clId="{3BD5420F-8264-4A74-AD01-AFEC2C384065}" dt="2024-11-03T21:28:34.498" v="4121" actId="21"/>
        <pc:sldMkLst>
          <pc:docMk/>
          <pc:sldMk cId="3945989254" sldId="328"/>
        </pc:sldMkLst>
        <pc:spChg chg="del">
          <ac:chgData name="Toby Donaldson" userId="2e6e5431-bb17-4c41-9985-d39c50d83c73" providerId="ADAL" clId="{3BD5420F-8264-4A74-AD01-AFEC2C384065}" dt="2024-11-03T21:28:34.498" v="4121" actId="21"/>
          <ac:spMkLst>
            <pc:docMk/>
            <pc:sldMk cId="3945989254" sldId="328"/>
            <ac:spMk id="2" creationId="{A2D86310-5CAC-2124-15EC-4A210F24761B}"/>
          </ac:spMkLst>
        </pc:spChg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727847569" sldId="329"/>
        </pc:sldMkLst>
      </pc:sldChg>
      <pc:sldChg chg="add">
        <pc:chgData name="Toby Donaldson" userId="2e6e5431-bb17-4c41-9985-d39c50d83c73" providerId="ADAL" clId="{3BD5420F-8264-4A74-AD01-AFEC2C384065}" dt="2024-11-03T21:28:12.589" v="4117" actId="2890"/>
        <pc:sldMkLst>
          <pc:docMk/>
          <pc:sldMk cId="3639081737" sldId="329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943254403" sldId="330"/>
        </pc:sldMkLst>
      </pc:sldChg>
      <pc:sldChg chg="addSp delSp modSp add mod">
        <pc:chgData name="Toby Donaldson" userId="2e6e5431-bb17-4c41-9985-d39c50d83c73" providerId="ADAL" clId="{3BD5420F-8264-4A74-AD01-AFEC2C384065}" dt="2024-11-03T21:29:02.886" v="4126" actId="21"/>
        <pc:sldMkLst>
          <pc:docMk/>
          <pc:sldMk cId="956606302" sldId="330"/>
        </pc:sldMkLst>
        <pc:spChg chg="add del mod">
          <ac:chgData name="Toby Donaldson" userId="2e6e5431-bb17-4c41-9985-d39c50d83c73" providerId="ADAL" clId="{3BD5420F-8264-4A74-AD01-AFEC2C384065}" dt="2024-11-03T21:29:01.854" v="4125" actId="21"/>
          <ac:spMkLst>
            <pc:docMk/>
            <pc:sldMk cId="956606302" sldId="330"/>
            <ac:spMk id="5" creationId="{D5D9568C-E75A-8BD5-5405-8B66BA300407}"/>
          </ac:spMkLst>
        </pc:spChg>
        <pc:spChg chg="add del mod">
          <ac:chgData name="Toby Donaldson" userId="2e6e5431-bb17-4c41-9985-d39c50d83c73" providerId="ADAL" clId="{3BD5420F-8264-4A74-AD01-AFEC2C384065}" dt="2024-11-03T21:29:02.886" v="4126" actId="21"/>
          <ac:spMkLst>
            <pc:docMk/>
            <pc:sldMk cId="956606302" sldId="330"/>
            <ac:spMk id="7" creationId="{C6197438-82EC-8A7E-AEB2-45A28A6290B9}"/>
          </ac:spMkLst>
        </pc:spChg>
      </pc:sldChg>
      <pc:sldChg chg="add">
        <pc:chgData name="Toby Donaldson" userId="2e6e5431-bb17-4c41-9985-d39c50d83c73" providerId="ADAL" clId="{3BD5420F-8264-4A74-AD01-AFEC2C384065}" dt="2024-11-03T21:28:58.915" v="4124" actId="2890"/>
        <pc:sldMkLst>
          <pc:docMk/>
          <pc:sldMk cId="1004727309" sldId="331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1743895988" sldId="331"/>
        </pc:sldMkLst>
      </pc:sldChg>
      <pc:sldChg chg="addSp delSp modSp add mod">
        <pc:chgData name="Toby Donaldson" userId="2e6e5431-bb17-4c41-9985-d39c50d83c73" providerId="ADAL" clId="{3BD5420F-8264-4A74-AD01-AFEC2C384065}" dt="2024-11-03T21:29:50.418" v="4131"/>
        <pc:sldMkLst>
          <pc:docMk/>
          <pc:sldMk cId="1971578157" sldId="332"/>
        </pc:sldMkLst>
        <pc:spChg chg="del">
          <ac:chgData name="Toby Donaldson" userId="2e6e5431-bb17-4c41-9985-d39c50d83c73" providerId="ADAL" clId="{3BD5420F-8264-4A74-AD01-AFEC2C384065}" dt="2024-11-03T21:29:44.635" v="4130" actId="21"/>
          <ac:spMkLst>
            <pc:docMk/>
            <pc:sldMk cId="1971578157" sldId="332"/>
            <ac:spMk id="2" creationId="{ABD0F182-84CF-F14A-902A-F17C67BB673A}"/>
          </ac:spMkLst>
        </pc:spChg>
        <pc:spChg chg="del">
          <ac:chgData name="Toby Donaldson" userId="2e6e5431-bb17-4c41-9985-d39c50d83c73" providerId="ADAL" clId="{3BD5420F-8264-4A74-AD01-AFEC2C384065}" dt="2024-11-03T21:29:44.635" v="4130" actId="21"/>
          <ac:spMkLst>
            <pc:docMk/>
            <pc:sldMk cId="1971578157" sldId="332"/>
            <ac:spMk id="5" creationId="{90E6859A-8806-C847-9A8C-AEB2A3C9DF52}"/>
          </ac:spMkLst>
        </pc:spChg>
        <pc:spChg chg="del">
          <ac:chgData name="Toby Donaldson" userId="2e6e5431-bb17-4c41-9985-d39c50d83c73" providerId="ADAL" clId="{3BD5420F-8264-4A74-AD01-AFEC2C384065}" dt="2024-11-03T21:29:44.635" v="4130" actId="21"/>
          <ac:spMkLst>
            <pc:docMk/>
            <pc:sldMk cId="1971578157" sldId="332"/>
            <ac:spMk id="7" creationId="{9A76A4AA-3089-B687-4322-3285185A4372}"/>
          </ac:spMkLst>
        </pc:spChg>
        <pc:spChg chg="add mod">
          <ac:chgData name="Toby Donaldson" userId="2e6e5431-bb17-4c41-9985-d39c50d83c73" providerId="ADAL" clId="{3BD5420F-8264-4A74-AD01-AFEC2C384065}" dt="2024-11-03T21:29:50.418" v="4131"/>
          <ac:spMkLst>
            <pc:docMk/>
            <pc:sldMk cId="1971578157" sldId="332"/>
            <ac:spMk id="24" creationId="{B06A302B-EB07-D3F0-81A9-7FA161A1EAF6}"/>
          </ac:spMkLst>
        </pc:spChg>
        <pc:spChg chg="add mod">
          <ac:chgData name="Toby Donaldson" userId="2e6e5431-bb17-4c41-9985-d39c50d83c73" providerId="ADAL" clId="{3BD5420F-8264-4A74-AD01-AFEC2C384065}" dt="2024-11-03T21:29:50.418" v="4131"/>
          <ac:spMkLst>
            <pc:docMk/>
            <pc:sldMk cId="1971578157" sldId="332"/>
            <ac:spMk id="25" creationId="{5B0C64AB-878B-AC73-9BA3-D0F4BBCDB2C4}"/>
          </ac:spMkLst>
        </pc:spChg>
        <pc:spChg chg="add mod">
          <ac:chgData name="Toby Donaldson" userId="2e6e5431-bb17-4c41-9985-d39c50d83c73" providerId="ADAL" clId="{3BD5420F-8264-4A74-AD01-AFEC2C384065}" dt="2024-11-03T21:29:50.418" v="4131"/>
          <ac:spMkLst>
            <pc:docMk/>
            <pc:sldMk cId="1971578157" sldId="332"/>
            <ac:spMk id="26" creationId="{70CABC86-9CFC-ACA2-C28C-BA20C9562EB6}"/>
          </ac:spMkLst>
        </pc:spChg>
      </pc:sldChg>
      <pc:sldChg chg="delSp modSp add mod ord">
        <pc:chgData name="Toby Donaldson" userId="2e6e5431-bb17-4c41-9985-d39c50d83c73" providerId="ADAL" clId="{3BD5420F-8264-4A74-AD01-AFEC2C384065}" dt="2024-11-03T22:18:55.325" v="5377" actId="1076"/>
        <pc:sldMkLst>
          <pc:docMk/>
          <pc:sldMk cId="2470756863" sldId="333"/>
        </pc:sldMkLst>
        <pc:spChg chg="mod">
          <ac:chgData name="Toby Donaldson" userId="2e6e5431-bb17-4c41-9985-d39c50d83c73" providerId="ADAL" clId="{3BD5420F-8264-4A74-AD01-AFEC2C384065}" dt="2024-11-03T21:49:58.267" v="4858" actId="1076"/>
          <ac:spMkLst>
            <pc:docMk/>
            <pc:sldMk cId="2470756863" sldId="333"/>
            <ac:spMk id="2" creationId="{02DC6084-B61F-0FAA-F1CC-DBA545821445}"/>
          </ac:spMkLst>
        </pc:spChg>
        <pc:spChg chg="mod">
          <ac:chgData name="Toby Donaldson" userId="2e6e5431-bb17-4c41-9985-d39c50d83c73" providerId="ADAL" clId="{3BD5420F-8264-4A74-AD01-AFEC2C384065}" dt="2024-11-03T22:18:51.315" v="5376" actId="1076"/>
          <ac:spMkLst>
            <pc:docMk/>
            <pc:sldMk cId="2470756863" sldId="333"/>
            <ac:spMk id="3" creationId="{47A0A65E-F475-D6E2-B997-749E85216437}"/>
          </ac:spMkLst>
        </pc:spChg>
        <pc:spChg chg="mod">
          <ac:chgData name="Toby Donaldson" userId="2e6e5431-bb17-4c41-9985-d39c50d83c73" providerId="ADAL" clId="{3BD5420F-8264-4A74-AD01-AFEC2C384065}" dt="2024-11-03T22:18:55.325" v="5377" actId="1076"/>
          <ac:spMkLst>
            <pc:docMk/>
            <pc:sldMk cId="2470756863" sldId="333"/>
            <ac:spMk id="5" creationId="{FC45D3FE-95B7-58DB-9B00-2A7682023A8D}"/>
          </ac:spMkLst>
        </pc:spChg>
        <pc:spChg chg="del">
          <ac:chgData name="Toby Donaldson" userId="2e6e5431-bb17-4c41-9985-d39c50d83c73" providerId="ADAL" clId="{3BD5420F-8264-4A74-AD01-AFEC2C384065}" dt="2024-11-03T21:50:52.345" v="5010" actId="21"/>
          <ac:spMkLst>
            <pc:docMk/>
            <pc:sldMk cId="2470756863" sldId="333"/>
            <ac:spMk id="7" creationId="{DFC4E7FC-2A2D-00FE-2F6D-5A4FE63E27AE}"/>
          </ac:spMkLst>
        </pc:spChg>
        <pc:spChg chg="del">
          <ac:chgData name="Toby Donaldson" userId="2e6e5431-bb17-4c41-9985-d39c50d83c73" providerId="ADAL" clId="{3BD5420F-8264-4A74-AD01-AFEC2C384065}" dt="2024-11-03T22:18:00.094" v="5370" actId="21"/>
          <ac:spMkLst>
            <pc:docMk/>
            <pc:sldMk cId="2470756863" sldId="333"/>
            <ac:spMk id="12" creationId="{5605C2EB-0C3F-6C27-6582-F85B562956D2}"/>
          </ac:spMkLst>
        </pc:spChg>
      </pc:sldChg>
      <pc:sldChg chg="delSp add del mod">
        <pc:chgData name="Toby Donaldson" userId="2e6e5431-bb17-4c41-9985-d39c50d83c73" providerId="ADAL" clId="{3BD5420F-8264-4A74-AD01-AFEC2C384065}" dt="2024-11-03T21:49:20.855" v="4841" actId="2696"/>
        <pc:sldMkLst>
          <pc:docMk/>
          <pc:sldMk cId="2055613924" sldId="334"/>
        </pc:sldMkLst>
        <pc:spChg chg="del">
          <ac:chgData name="Toby Donaldson" userId="2e6e5431-bb17-4c41-9985-d39c50d83c73" providerId="ADAL" clId="{3BD5420F-8264-4A74-AD01-AFEC2C384065}" dt="2024-11-03T21:36:39.477" v="4401" actId="21"/>
          <ac:spMkLst>
            <pc:docMk/>
            <pc:sldMk cId="2055613924" sldId="334"/>
            <ac:spMk id="39" creationId="{A2968944-1780-0E1C-E8A2-6D5932170E7A}"/>
          </ac:spMkLst>
        </pc:spChg>
        <pc:spChg chg="del">
          <ac:chgData name="Toby Donaldson" userId="2e6e5431-bb17-4c41-9985-d39c50d83c73" providerId="ADAL" clId="{3BD5420F-8264-4A74-AD01-AFEC2C384065}" dt="2024-11-03T21:36:39.477" v="4401" actId="21"/>
          <ac:spMkLst>
            <pc:docMk/>
            <pc:sldMk cId="2055613924" sldId="334"/>
            <ac:spMk id="40" creationId="{74E47ECB-B34A-A0CE-5B82-F2C959081B27}"/>
          </ac:spMkLst>
        </pc:spChg>
        <pc:spChg chg="del">
          <ac:chgData name="Toby Donaldson" userId="2e6e5431-bb17-4c41-9985-d39c50d83c73" providerId="ADAL" clId="{3BD5420F-8264-4A74-AD01-AFEC2C384065}" dt="2024-11-03T21:36:39.477" v="4401" actId="21"/>
          <ac:spMkLst>
            <pc:docMk/>
            <pc:sldMk cId="2055613924" sldId="334"/>
            <ac:spMk id="41" creationId="{CE87009D-EE01-8BDE-2F03-2C48034291AE}"/>
          </ac:spMkLst>
        </pc:spChg>
        <pc:spChg chg="del">
          <ac:chgData name="Toby Donaldson" userId="2e6e5431-bb17-4c41-9985-d39c50d83c73" providerId="ADAL" clId="{3BD5420F-8264-4A74-AD01-AFEC2C384065}" dt="2024-11-03T21:36:39.477" v="4401" actId="21"/>
          <ac:spMkLst>
            <pc:docMk/>
            <pc:sldMk cId="2055613924" sldId="334"/>
            <ac:spMk id="42" creationId="{E2284B0E-3BBA-3AD9-6043-4F7CF329E0A4}"/>
          </ac:spMkLst>
        </pc:spChg>
        <pc:spChg chg="del">
          <ac:chgData name="Toby Donaldson" userId="2e6e5431-bb17-4c41-9985-d39c50d83c73" providerId="ADAL" clId="{3BD5420F-8264-4A74-AD01-AFEC2C384065}" dt="2024-11-03T21:36:39.477" v="4401" actId="21"/>
          <ac:spMkLst>
            <pc:docMk/>
            <pc:sldMk cId="2055613924" sldId="334"/>
            <ac:spMk id="43" creationId="{70710833-4E76-27D5-DBF7-F3077D4572A6}"/>
          </ac:spMkLst>
        </pc:spChg>
        <pc:spChg chg="del">
          <ac:chgData name="Toby Donaldson" userId="2e6e5431-bb17-4c41-9985-d39c50d83c73" providerId="ADAL" clId="{3BD5420F-8264-4A74-AD01-AFEC2C384065}" dt="2024-11-03T21:36:39.477" v="4401" actId="21"/>
          <ac:spMkLst>
            <pc:docMk/>
            <pc:sldMk cId="2055613924" sldId="334"/>
            <ac:spMk id="44" creationId="{01FEACC4-39D7-5455-CCE6-70095033373C}"/>
          </ac:spMkLst>
        </pc:spChg>
        <pc:spChg chg="del">
          <ac:chgData name="Toby Donaldson" userId="2e6e5431-bb17-4c41-9985-d39c50d83c73" providerId="ADAL" clId="{3BD5420F-8264-4A74-AD01-AFEC2C384065}" dt="2024-11-03T21:36:39.477" v="4401" actId="21"/>
          <ac:spMkLst>
            <pc:docMk/>
            <pc:sldMk cId="2055613924" sldId="334"/>
            <ac:spMk id="45" creationId="{29939A61-2A39-5931-96F1-A7B83CC3C0BA}"/>
          </ac:spMkLst>
        </pc:spChg>
        <pc:grpChg chg="del">
          <ac:chgData name="Toby Donaldson" userId="2e6e5431-bb17-4c41-9985-d39c50d83c73" providerId="ADAL" clId="{3BD5420F-8264-4A74-AD01-AFEC2C384065}" dt="2024-11-03T21:36:39.477" v="4401" actId="21"/>
          <ac:grpSpMkLst>
            <pc:docMk/>
            <pc:sldMk cId="2055613924" sldId="334"/>
            <ac:grpSpMk id="8" creationId="{086B96A4-2B68-E670-06C9-C8496F03DD29}"/>
          </ac:grpSpMkLst>
        </pc:grpChg>
        <pc:grpChg chg="del">
          <ac:chgData name="Toby Donaldson" userId="2e6e5431-bb17-4c41-9985-d39c50d83c73" providerId="ADAL" clId="{3BD5420F-8264-4A74-AD01-AFEC2C384065}" dt="2024-11-03T21:36:39.477" v="4401" actId="21"/>
          <ac:grpSpMkLst>
            <pc:docMk/>
            <pc:sldMk cId="2055613924" sldId="334"/>
            <ac:grpSpMk id="14" creationId="{2D774940-8862-261F-3645-A263CD340205}"/>
          </ac:grpSpMkLst>
        </pc:grpChg>
        <pc:grpChg chg="del">
          <ac:chgData name="Toby Donaldson" userId="2e6e5431-bb17-4c41-9985-d39c50d83c73" providerId="ADAL" clId="{3BD5420F-8264-4A74-AD01-AFEC2C384065}" dt="2024-11-03T21:36:39.477" v="4401" actId="21"/>
          <ac:grpSpMkLst>
            <pc:docMk/>
            <pc:sldMk cId="2055613924" sldId="334"/>
            <ac:grpSpMk id="19" creationId="{8E37D3AC-F078-B4C1-7954-1F7659B1EDE2}"/>
          </ac:grpSpMkLst>
        </pc:grpChg>
        <pc:grpChg chg="del">
          <ac:chgData name="Toby Donaldson" userId="2e6e5431-bb17-4c41-9985-d39c50d83c73" providerId="ADAL" clId="{3BD5420F-8264-4A74-AD01-AFEC2C384065}" dt="2024-11-03T21:36:39.477" v="4401" actId="21"/>
          <ac:grpSpMkLst>
            <pc:docMk/>
            <pc:sldMk cId="2055613924" sldId="334"/>
            <ac:grpSpMk id="24" creationId="{DBAF7DA6-4BC2-BC4A-CBB6-D8C7076EFF84}"/>
          </ac:grpSpMkLst>
        </pc:grpChg>
        <pc:grpChg chg="del">
          <ac:chgData name="Toby Donaldson" userId="2e6e5431-bb17-4c41-9985-d39c50d83c73" providerId="ADAL" clId="{3BD5420F-8264-4A74-AD01-AFEC2C384065}" dt="2024-11-03T21:36:39.477" v="4401" actId="21"/>
          <ac:grpSpMkLst>
            <pc:docMk/>
            <pc:sldMk cId="2055613924" sldId="334"/>
            <ac:grpSpMk id="29" creationId="{F214B094-FD8A-5BB3-D73F-C1EC33A463DF}"/>
          </ac:grpSpMkLst>
        </pc:grpChg>
        <pc:grpChg chg="del">
          <ac:chgData name="Toby Donaldson" userId="2e6e5431-bb17-4c41-9985-d39c50d83c73" providerId="ADAL" clId="{3BD5420F-8264-4A74-AD01-AFEC2C384065}" dt="2024-11-03T21:36:39.477" v="4401" actId="21"/>
          <ac:grpSpMkLst>
            <pc:docMk/>
            <pc:sldMk cId="2055613924" sldId="334"/>
            <ac:grpSpMk id="34" creationId="{16D40206-80A8-30DD-6E57-B47D9A73BE5B}"/>
          </ac:grpSpMkLst>
        </pc:grpChg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4232506138" sldId="334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1940314753" sldId="335"/>
        </pc:sldMkLst>
      </pc:sldChg>
      <pc:sldChg chg="addSp delSp modSp add mod">
        <pc:chgData name="Toby Donaldson" userId="2e6e5431-bb17-4c41-9985-d39c50d83c73" providerId="ADAL" clId="{3BD5420F-8264-4A74-AD01-AFEC2C384065}" dt="2024-11-03T21:48:39.095" v="4837"/>
        <pc:sldMkLst>
          <pc:docMk/>
          <pc:sldMk cId="2555486784" sldId="335"/>
        </pc:sldMkLst>
        <pc:spChg chg="add mod">
          <ac:chgData name="Toby Donaldson" userId="2e6e5431-bb17-4c41-9985-d39c50d83c73" providerId="ADAL" clId="{3BD5420F-8264-4A74-AD01-AFEC2C384065}" dt="2024-11-03T21:45:49.189" v="4778" actId="1076"/>
          <ac:spMkLst>
            <pc:docMk/>
            <pc:sldMk cId="2555486784" sldId="335"/>
            <ac:spMk id="3" creationId="{42CBDC8C-B765-DC87-0E71-04F90FD087BE}"/>
          </ac:spMkLst>
        </pc:spChg>
        <pc:spChg chg="add mod">
          <ac:chgData name="Toby Donaldson" userId="2e6e5431-bb17-4c41-9985-d39c50d83c73" providerId="ADAL" clId="{3BD5420F-8264-4A74-AD01-AFEC2C384065}" dt="2024-11-03T21:48:39.095" v="4837"/>
          <ac:spMkLst>
            <pc:docMk/>
            <pc:sldMk cId="2555486784" sldId="335"/>
            <ac:spMk id="6" creationId="{081353AF-082F-FD62-DF3F-189F38520C90}"/>
          </ac:spMkLst>
        </pc:spChg>
        <pc:spChg chg="mod">
          <ac:chgData name="Toby Donaldson" userId="2e6e5431-bb17-4c41-9985-d39c50d83c73" providerId="ADAL" clId="{3BD5420F-8264-4A74-AD01-AFEC2C384065}" dt="2024-11-03T21:44:17.799" v="4674" actId="207"/>
          <ac:spMkLst>
            <pc:docMk/>
            <pc:sldMk cId="2555486784" sldId="335"/>
            <ac:spMk id="46" creationId="{3CFACBCD-0023-CE1E-EAEA-B642152EE5EF}"/>
          </ac:spMkLst>
        </pc:spChg>
        <pc:spChg chg="mod">
          <ac:chgData name="Toby Donaldson" userId="2e6e5431-bb17-4c41-9985-d39c50d83c73" providerId="ADAL" clId="{3BD5420F-8264-4A74-AD01-AFEC2C384065}" dt="2024-11-03T21:44:17.799" v="4674" actId="207"/>
          <ac:spMkLst>
            <pc:docMk/>
            <pc:sldMk cId="2555486784" sldId="335"/>
            <ac:spMk id="47" creationId="{630C622D-730B-93B1-6650-BE3089D36678}"/>
          </ac:spMkLst>
        </pc:spChg>
        <pc:spChg chg="del">
          <ac:chgData name="Toby Donaldson" userId="2e6e5431-bb17-4c41-9985-d39c50d83c73" providerId="ADAL" clId="{3BD5420F-8264-4A74-AD01-AFEC2C384065}" dt="2024-11-03T21:48:27.786" v="4834" actId="21"/>
          <ac:spMkLst>
            <pc:docMk/>
            <pc:sldMk cId="2555486784" sldId="335"/>
            <ac:spMk id="48" creationId="{DAA760C5-E435-9A72-2C9A-A1A07B43DB87}"/>
          </ac:spMkLst>
        </pc:spChg>
      </pc:sldChg>
      <pc:sldChg chg="addSp delSp modSp add mod ord">
        <pc:chgData name="Toby Donaldson" userId="2e6e5431-bb17-4c41-9985-d39c50d83c73" providerId="ADAL" clId="{3BD5420F-8264-4A74-AD01-AFEC2C384065}" dt="2024-11-03T21:48:37.676" v="4836"/>
        <pc:sldMkLst>
          <pc:docMk/>
          <pc:sldMk cId="2869353474" sldId="336"/>
        </pc:sldMkLst>
        <pc:spChg chg="add mod">
          <ac:chgData name="Toby Donaldson" userId="2e6e5431-bb17-4c41-9985-d39c50d83c73" providerId="ADAL" clId="{3BD5420F-8264-4A74-AD01-AFEC2C384065}" dt="2024-11-03T21:48:37.676" v="4836"/>
          <ac:spMkLst>
            <pc:docMk/>
            <pc:sldMk cId="2869353474" sldId="336"/>
            <ac:spMk id="3" creationId="{AB250BCC-A70B-1BF1-A3C5-5E6EF886BEFB}"/>
          </ac:spMkLst>
        </pc:spChg>
        <pc:spChg chg="mod">
          <ac:chgData name="Toby Donaldson" userId="2e6e5431-bb17-4c41-9985-d39c50d83c73" providerId="ADAL" clId="{3BD5420F-8264-4A74-AD01-AFEC2C384065}" dt="2024-11-03T21:47:13.921" v="4815" actId="207"/>
          <ac:spMkLst>
            <pc:docMk/>
            <pc:sldMk cId="2869353474" sldId="336"/>
            <ac:spMk id="46" creationId="{AA317ED1-DE2B-F319-D831-F63E5C219CA9}"/>
          </ac:spMkLst>
        </pc:spChg>
        <pc:spChg chg="del">
          <ac:chgData name="Toby Donaldson" userId="2e6e5431-bb17-4c41-9985-d39c50d83c73" providerId="ADAL" clId="{3BD5420F-8264-4A74-AD01-AFEC2C384065}" dt="2024-11-03T21:47:04.267" v="4813" actId="21"/>
          <ac:spMkLst>
            <pc:docMk/>
            <pc:sldMk cId="2869353474" sldId="336"/>
            <ac:spMk id="47" creationId="{4AB78539-C6B1-2DC0-9F72-B92E3F2EC1F5}"/>
          </ac:spMkLst>
        </pc:spChg>
        <pc:spChg chg="del">
          <ac:chgData name="Toby Donaldson" userId="2e6e5431-bb17-4c41-9985-d39c50d83c73" providerId="ADAL" clId="{3BD5420F-8264-4A74-AD01-AFEC2C384065}" dt="2024-11-03T21:48:24.394" v="4833" actId="21"/>
          <ac:spMkLst>
            <pc:docMk/>
            <pc:sldMk cId="2869353474" sldId="336"/>
            <ac:spMk id="48" creationId="{7620AEAC-EF3E-DC6C-FE36-496F72371300}"/>
          </ac:spMkLst>
        </pc:spChg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3542897958" sldId="336"/>
        </pc:sldMkLst>
      </pc:sldChg>
      <pc:sldChg chg="modSp add mod ord">
        <pc:chgData name="Toby Donaldson" userId="2e6e5431-bb17-4c41-9985-d39c50d83c73" providerId="ADAL" clId="{3BD5420F-8264-4A74-AD01-AFEC2C384065}" dt="2024-11-03T21:49:13.223" v="4840"/>
        <pc:sldMkLst>
          <pc:docMk/>
          <pc:sldMk cId="1379946002" sldId="337"/>
        </pc:sldMkLst>
        <pc:spChg chg="mod">
          <ac:chgData name="Toby Donaldson" userId="2e6e5431-bb17-4c41-9985-d39c50d83c73" providerId="ADAL" clId="{3BD5420F-8264-4A74-AD01-AFEC2C384065}" dt="2024-11-03T21:47:47.203" v="4820" actId="20577"/>
          <ac:spMkLst>
            <pc:docMk/>
            <pc:sldMk cId="1379946002" sldId="337"/>
            <ac:spMk id="46" creationId="{0A923BA6-9D89-E636-836E-4745007D6B0C}"/>
          </ac:spMkLst>
        </pc:spChg>
        <pc:spChg chg="mod">
          <ac:chgData name="Toby Donaldson" userId="2e6e5431-bb17-4c41-9985-d39c50d83c73" providerId="ADAL" clId="{3BD5420F-8264-4A74-AD01-AFEC2C384065}" dt="2024-11-03T21:48:18.896" v="4832" actId="14100"/>
          <ac:spMkLst>
            <pc:docMk/>
            <pc:sldMk cId="1379946002" sldId="337"/>
            <ac:spMk id="48" creationId="{C5A1BB6D-12A4-5F57-ECEF-621707DC60D6}"/>
          </ac:spMkLst>
        </pc:spChg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3082123790" sldId="337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489289677" sldId="338"/>
        </pc:sldMkLst>
      </pc:sldChg>
      <pc:sldChg chg="add">
        <pc:chgData name="Toby Donaldson" userId="2e6e5431-bb17-4c41-9985-d39c50d83c73" providerId="ADAL" clId="{3BD5420F-8264-4A74-AD01-AFEC2C384065}" dt="2024-11-03T21:49:45.757" v="4843" actId="2890"/>
        <pc:sldMkLst>
          <pc:docMk/>
          <pc:sldMk cId="3675363778" sldId="338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69219913" sldId="339"/>
        </pc:sldMkLst>
      </pc:sldChg>
      <pc:sldChg chg="addSp delSp modSp add mod">
        <pc:chgData name="Toby Donaldson" userId="2e6e5431-bb17-4c41-9985-d39c50d83c73" providerId="ADAL" clId="{3BD5420F-8264-4A74-AD01-AFEC2C384065}" dt="2024-11-03T22:29:20.716" v="5809" actId="21"/>
        <pc:sldMkLst>
          <pc:docMk/>
          <pc:sldMk cId="2579216949" sldId="339"/>
        </pc:sldMkLst>
        <pc:spChg chg="mod">
          <ac:chgData name="Toby Donaldson" userId="2e6e5431-bb17-4c41-9985-d39c50d83c73" providerId="ADAL" clId="{3BD5420F-8264-4A74-AD01-AFEC2C384065}" dt="2024-11-03T22:20:31.490" v="5498" actId="313"/>
          <ac:spMkLst>
            <pc:docMk/>
            <pc:sldMk cId="2579216949" sldId="339"/>
            <ac:spMk id="3" creationId="{BBE5F24A-F278-04FB-E808-A1929775A6C4}"/>
          </ac:spMkLst>
        </pc:spChg>
        <pc:spChg chg="add del mod">
          <ac:chgData name="Toby Donaldson" userId="2e6e5431-bb17-4c41-9985-d39c50d83c73" providerId="ADAL" clId="{3BD5420F-8264-4A74-AD01-AFEC2C384065}" dt="2024-11-03T22:27:21.599" v="5672" actId="21"/>
          <ac:spMkLst>
            <pc:docMk/>
            <pc:sldMk cId="2579216949" sldId="339"/>
            <ac:spMk id="6" creationId="{17B4796C-2CA3-88DF-2CC0-52BAED347040}"/>
          </ac:spMkLst>
        </pc:spChg>
        <pc:spChg chg="add del mod">
          <ac:chgData name="Toby Donaldson" userId="2e6e5431-bb17-4c41-9985-d39c50d83c73" providerId="ADAL" clId="{3BD5420F-8264-4A74-AD01-AFEC2C384065}" dt="2024-11-03T22:29:20.716" v="5809" actId="21"/>
          <ac:spMkLst>
            <pc:docMk/>
            <pc:sldMk cId="2579216949" sldId="339"/>
            <ac:spMk id="7" creationId="{517A7C9E-85B6-7104-5AA9-038FA84B4FE9}"/>
          </ac:spMkLst>
        </pc:spChg>
        <pc:spChg chg="add del mod">
          <ac:chgData name="Toby Donaldson" userId="2e6e5431-bb17-4c41-9985-d39c50d83c73" providerId="ADAL" clId="{3BD5420F-8264-4A74-AD01-AFEC2C384065}" dt="2024-11-03T22:29:20.716" v="5809" actId="21"/>
          <ac:spMkLst>
            <pc:docMk/>
            <pc:sldMk cId="2579216949" sldId="339"/>
            <ac:spMk id="8" creationId="{BCEAF0C3-A670-F963-7C26-80268C3A8E5B}"/>
          </ac:spMkLst>
        </pc:spChg>
        <pc:spChg chg="add del mod">
          <ac:chgData name="Toby Donaldson" userId="2e6e5431-bb17-4c41-9985-d39c50d83c73" providerId="ADAL" clId="{3BD5420F-8264-4A74-AD01-AFEC2C384065}" dt="2024-11-03T22:29:20.716" v="5809" actId="21"/>
          <ac:spMkLst>
            <pc:docMk/>
            <pc:sldMk cId="2579216949" sldId="339"/>
            <ac:spMk id="9" creationId="{A7806E51-5E7A-6EF3-2D19-75FEA5317EF6}"/>
          </ac:spMkLst>
        </pc:spChg>
        <pc:spChg chg="add del mod">
          <ac:chgData name="Toby Donaldson" userId="2e6e5431-bb17-4c41-9985-d39c50d83c73" providerId="ADAL" clId="{3BD5420F-8264-4A74-AD01-AFEC2C384065}" dt="2024-11-03T22:29:20.716" v="5809" actId="21"/>
          <ac:spMkLst>
            <pc:docMk/>
            <pc:sldMk cId="2579216949" sldId="339"/>
            <ac:spMk id="10" creationId="{4D2219B6-0619-5F2A-C56D-8CCFAAC16579}"/>
          </ac:spMkLst>
        </pc:spChg>
        <pc:spChg chg="add mod">
          <ac:chgData name="Toby Donaldson" userId="2e6e5431-bb17-4c41-9985-d39c50d83c73" providerId="ADAL" clId="{3BD5420F-8264-4A74-AD01-AFEC2C384065}" dt="2024-11-03T22:23:19.410" v="5555"/>
          <ac:spMkLst>
            <pc:docMk/>
            <pc:sldMk cId="2579216949" sldId="339"/>
            <ac:spMk id="16" creationId="{6292AF64-54B8-454F-D593-B59E7840E129}"/>
          </ac:spMkLst>
        </pc:spChg>
        <pc:spChg chg="add del mod">
          <ac:chgData name="Toby Donaldson" userId="2e6e5431-bb17-4c41-9985-d39c50d83c73" providerId="ADAL" clId="{3BD5420F-8264-4A74-AD01-AFEC2C384065}" dt="2024-11-03T22:29:20.716" v="5809" actId="21"/>
          <ac:spMkLst>
            <pc:docMk/>
            <pc:sldMk cId="2579216949" sldId="339"/>
            <ac:spMk id="17" creationId="{C7FBAB28-2954-E662-287E-D9C82930FAF5}"/>
          </ac:spMkLst>
        </pc:spChg>
        <pc:spChg chg="add del mod">
          <ac:chgData name="Toby Donaldson" userId="2e6e5431-bb17-4c41-9985-d39c50d83c73" providerId="ADAL" clId="{3BD5420F-8264-4A74-AD01-AFEC2C384065}" dt="2024-11-03T22:29:20.716" v="5809" actId="21"/>
          <ac:spMkLst>
            <pc:docMk/>
            <pc:sldMk cId="2579216949" sldId="339"/>
            <ac:spMk id="18" creationId="{F7AFDAF2-8E51-5680-F387-2BBCBD94D297}"/>
          </ac:spMkLst>
        </pc:spChg>
        <pc:cxnChg chg="add del mod">
          <ac:chgData name="Toby Donaldson" userId="2e6e5431-bb17-4c41-9985-d39c50d83c73" providerId="ADAL" clId="{3BD5420F-8264-4A74-AD01-AFEC2C384065}" dt="2024-11-03T22:29:20.716" v="5809" actId="21"/>
          <ac:cxnSpMkLst>
            <pc:docMk/>
            <pc:sldMk cId="2579216949" sldId="339"/>
            <ac:cxnSpMk id="12" creationId="{7A7C2B68-7E1C-C896-4F61-CA0DB4C58029}"/>
          </ac:cxnSpMkLst>
        </pc:cxnChg>
        <pc:cxnChg chg="add del mod">
          <ac:chgData name="Toby Donaldson" userId="2e6e5431-bb17-4c41-9985-d39c50d83c73" providerId="ADAL" clId="{3BD5420F-8264-4A74-AD01-AFEC2C384065}" dt="2024-11-03T22:29:20.716" v="5809" actId="21"/>
          <ac:cxnSpMkLst>
            <pc:docMk/>
            <pc:sldMk cId="2579216949" sldId="339"/>
            <ac:cxnSpMk id="14" creationId="{FE1B9C78-6DDB-DEAD-FDCF-4502A33DB5A7}"/>
          </ac:cxnSpMkLst>
        </pc:cxnChg>
      </pc:sldChg>
      <pc:sldChg chg="addSp delSp modSp add mod">
        <pc:chgData name="Toby Donaldson" userId="2e6e5431-bb17-4c41-9985-d39c50d83c73" providerId="ADAL" clId="{3BD5420F-8264-4A74-AD01-AFEC2C384065}" dt="2024-11-03T22:31:15.226" v="5869" actId="1076"/>
        <pc:sldMkLst>
          <pc:docMk/>
          <pc:sldMk cId="508083452" sldId="340"/>
        </pc:sldMkLst>
        <pc:spChg chg="mod">
          <ac:chgData name="Toby Donaldson" userId="2e6e5431-bb17-4c41-9985-d39c50d83c73" providerId="ADAL" clId="{3BD5420F-8264-4A74-AD01-AFEC2C384065}" dt="2024-11-03T22:26:28.751" v="5669" actId="1076"/>
          <ac:spMkLst>
            <pc:docMk/>
            <pc:sldMk cId="508083452" sldId="340"/>
            <ac:spMk id="3" creationId="{6C68477D-7BDC-DF27-ADA2-A7615171DE16}"/>
          </ac:spMkLst>
        </pc:spChg>
        <pc:spChg chg="mod">
          <ac:chgData name="Toby Donaldson" userId="2e6e5431-bb17-4c41-9985-d39c50d83c73" providerId="ADAL" clId="{3BD5420F-8264-4A74-AD01-AFEC2C384065}" dt="2024-11-03T22:26:21.243" v="5667" actId="20577"/>
          <ac:spMkLst>
            <pc:docMk/>
            <pc:sldMk cId="508083452" sldId="340"/>
            <ac:spMk id="7" creationId="{DB9C8790-5005-C5E0-2C56-2819130399DF}"/>
          </ac:spMkLst>
        </pc:spChg>
        <pc:spChg chg="mod">
          <ac:chgData name="Toby Donaldson" userId="2e6e5431-bb17-4c41-9985-d39c50d83c73" providerId="ADAL" clId="{3BD5420F-8264-4A74-AD01-AFEC2C384065}" dt="2024-11-03T22:26:35.586" v="5670" actId="1076"/>
          <ac:spMkLst>
            <pc:docMk/>
            <pc:sldMk cId="508083452" sldId="340"/>
            <ac:spMk id="8" creationId="{E0FEA2B7-D425-7F47-4C53-7BF36A247AC4}"/>
          </ac:spMkLst>
        </pc:spChg>
        <pc:spChg chg="mod">
          <ac:chgData name="Toby Donaldson" userId="2e6e5431-bb17-4c41-9985-d39c50d83c73" providerId="ADAL" clId="{3BD5420F-8264-4A74-AD01-AFEC2C384065}" dt="2024-11-03T22:26:35.586" v="5670" actId="1076"/>
          <ac:spMkLst>
            <pc:docMk/>
            <pc:sldMk cId="508083452" sldId="340"/>
            <ac:spMk id="9" creationId="{12A4F24E-7E80-5DE2-9C5F-E381519498B7}"/>
          </ac:spMkLst>
        </pc:spChg>
        <pc:spChg chg="mod">
          <ac:chgData name="Toby Donaldson" userId="2e6e5431-bb17-4c41-9985-d39c50d83c73" providerId="ADAL" clId="{3BD5420F-8264-4A74-AD01-AFEC2C384065}" dt="2024-11-03T22:26:35.586" v="5670" actId="1076"/>
          <ac:spMkLst>
            <pc:docMk/>
            <pc:sldMk cId="508083452" sldId="340"/>
            <ac:spMk id="10" creationId="{0E0CA50C-DAE2-20FC-A456-B8AD174C5599}"/>
          </ac:spMkLst>
        </pc:spChg>
        <pc:spChg chg="add del">
          <ac:chgData name="Toby Donaldson" userId="2e6e5431-bb17-4c41-9985-d39c50d83c73" providerId="ADAL" clId="{3BD5420F-8264-4A74-AD01-AFEC2C384065}" dt="2024-11-03T22:25:19.031" v="5654" actId="21"/>
          <ac:spMkLst>
            <pc:docMk/>
            <pc:sldMk cId="508083452" sldId="340"/>
            <ac:spMk id="11" creationId="{AC3264E5-49B9-3881-9A04-DC7FEE031DBB}"/>
          </ac:spMkLst>
        </pc:spChg>
        <pc:spChg chg="add mod">
          <ac:chgData name="Toby Donaldson" userId="2e6e5431-bb17-4c41-9985-d39c50d83c73" providerId="ADAL" clId="{3BD5420F-8264-4A74-AD01-AFEC2C384065}" dt="2024-11-03T22:26:35.586" v="5670" actId="1076"/>
          <ac:spMkLst>
            <pc:docMk/>
            <pc:sldMk cId="508083452" sldId="340"/>
            <ac:spMk id="13" creationId="{18691E61-9281-C42E-5753-1615B07667CD}"/>
          </ac:spMkLst>
        </pc:spChg>
        <pc:spChg chg="add mod">
          <ac:chgData name="Toby Donaldson" userId="2e6e5431-bb17-4c41-9985-d39c50d83c73" providerId="ADAL" clId="{3BD5420F-8264-4A74-AD01-AFEC2C384065}" dt="2024-11-03T22:31:15.226" v="5869" actId="1076"/>
          <ac:spMkLst>
            <pc:docMk/>
            <pc:sldMk cId="508083452" sldId="340"/>
            <ac:spMk id="15" creationId="{A172B5D4-0B7D-A694-11C9-32C7B295447E}"/>
          </ac:spMkLst>
        </pc:spChg>
        <pc:spChg chg="del">
          <ac:chgData name="Toby Donaldson" userId="2e6e5431-bb17-4c41-9985-d39c50d83c73" providerId="ADAL" clId="{3BD5420F-8264-4A74-AD01-AFEC2C384065}" dt="2024-11-03T22:24:56.319" v="5652" actId="21"/>
          <ac:spMkLst>
            <pc:docMk/>
            <pc:sldMk cId="508083452" sldId="340"/>
            <ac:spMk id="17" creationId="{53E00C8E-D69D-D71B-DF37-AE679B9A3876}"/>
          </ac:spMkLst>
        </pc:spChg>
        <pc:cxnChg chg="mod">
          <ac:chgData name="Toby Donaldson" userId="2e6e5431-bb17-4c41-9985-d39c50d83c73" providerId="ADAL" clId="{3BD5420F-8264-4A74-AD01-AFEC2C384065}" dt="2024-11-03T22:26:35.586" v="5670" actId="1076"/>
          <ac:cxnSpMkLst>
            <pc:docMk/>
            <pc:sldMk cId="508083452" sldId="340"/>
            <ac:cxnSpMk id="12" creationId="{83BD0CA0-B30E-8374-1779-5E1F475484FF}"/>
          </ac:cxnSpMkLst>
        </pc:cxnChg>
        <pc:cxnChg chg="del mod">
          <ac:chgData name="Toby Donaldson" userId="2e6e5431-bb17-4c41-9985-d39c50d83c73" providerId="ADAL" clId="{3BD5420F-8264-4A74-AD01-AFEC2C384065}" dt="2024-11-03T22:25:21.161" v="5655" actId="21"/>
          <ac:cxnSpMkLst>
            <pc:docMk/>
            <pc:sldMk cId="508083452" sldId="340"/>
            <ac:cxnSpMk id="14" creationId="{D3CD9703-A5B3-269A-1D88-9F800C573042}"/>
          </ac:cxnSpMkLst>
        </pc:cxnChg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2760845824" sldId="340"/>
        </pc:sldMkLst>
      </pc:sldChg>
      <pc:sldChg chg="add">
        <pc:chgData name="Toby Donaldson" userId="2e6e5431-bb17-4c41-9985-d39c50d83c73" providerId="ADAL" clId="{3BD5420F-8264-4A74-AD01-AFEC2C384065}" dt="2024-11-03T22:27:16.913" v="5671" actId="2890"/>
        <pc:sldMkLst>
          <pc:docMk/>
          <pc:sldMk cId="1757061586" sldId="341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3900862578" sldId="341"/>
        </pc:sldMkLst>
      </pc:sldChg>
      <pc:sldChg chg="delSp modSp add mod">
        <pc:chgData name="Toby Donaldson" userId="2e6e5431-bb17-4c41-9985-d39c50d83c73" providerId="ADAL" clId="{3BD5420F-8264-4A74-AD01-AFEC2C384065}" dt="2024-11-03T22:32:51.693" v="6147" actId="1076"/>
        <pc:sldMkLst>
          <pc:docMk/>
          <pc:sldMk cId="1165086782" sldId="342"/>
        </pc:sldMkLst>
        <pc:spChg chg="mod">
          <ac:chgData name="Toby Donaldson" userId="2e6e5431-bb17-4c41-9985-d39c50d83c73" providerId="ADAL" clId="{3BD5420F-8264-4A74-AD01-AFEC2C384065}" dt="2024-11-03T22:32:05.015" v="5982" actId="113"/>
          <ac:spMkLst>
            <pc:docMk/>
            <pc:sldMk cId="1165086782" sldId="342"/>
            <ac:spMk id="6" creationId="{EEBAED55-32F1-B350-899F-5ACB74E9F152}"/>
          </ac:spMkLst>
        </pc:spChg>
        <pc:spChg chg="del">
          <ac:chgData name="Toby Donaldson" userId="2e6e5431-bb17-4c41-9985-d39c50d83c73" providerId="ADAL" clId="{3BD5420F-8264-4A74-AD01-AFEC2C384065}" dt="2024-11-03T22:32:10.798" v="5983" actId="21"/>
          <ac:spMkLst>
            <pc:docMk/>
            <pc:sldMk cId="1165086782" sldId="342"/>
            <ac:spMk id="7" creationId="{D68DAB70-647C-A431-B64F-DCF4C573E015}"/>
          </ac:spMkLst>
        </pc:spChg>
        <pc:spChg chg="del">
          <ac:chgData name="Toby Donaldson" userId="2e6e5431-bb17-4c41-9985-d39c50d83c73" providerId="ADAL" clId="{3BD5420F-8264-4A74-AD01-AFEC2C384065}" dt="2024-11-03T22:32:10.798" v="5983" actId="21"/>
          <ac:spMkLst>
            <pc:docMk/>
            <pc:sldMk cId="1165086782" sldId="342"/>
            <ac:spMk id="8" creationId="{9669E510-2A39-1D89-F36B-912F3C310FC8}"/>
          </ac:spMkLst>
        </pc:spChg>
        <pc:spChg chg="del">
          <ac:chgData name="Toby Donaldson" userId="2e6e5431-bb17-4c41-9985-d39c50d83c73" providerId="ADAL" clId="{3BD5420F-8264-4A74-AD01-AFEC2C384065}" dt="2024-11-03T22:32:13.719" v="5984" actId="21"/>
          <ac:spMkLst>
            <pc:docMk/>
            <pc:sldMk cId="1165086782" sldId="342"/>
            <ac:spMk id="9" creationId="{60E4DB0B-BC1B-11C9-2EA8-75D88A9257A5}"/>
          </ac:spMkLst>
        </pc:spChg>
        <pc:spChg chg="del">
          <ac:chgData name="Toby Donaldson" userId="2e6e5431-bb17-4c41-9985-d39c50d83c73" providerId="ADAL" clId="{3BD5420F-8264-4A74-AD01-AFEC2C384065}" dt="2024-11-03T22:32:10.798" v="5983" actId="21"/>
          <ac:spMkLst>
            <pc:docMk/>
            <pc:sldMk cId="1165086782" sldId="342"/>
            <ac:spMk id="10" creationId="{58812583-1A2C-91F4-D016-7D83F4162188}"/>
          </ac:spMkLst>
        </pc:spChg>
        <pc:spChg chg="del">
          <ac:chgData name="Toby Donaldson" userId="2e6e5431-bb17-4c41-9985-d39c50d83c73" providerId="ADAL" clId="{3BD5420F-8264-4A74-AD01-AFEC2C384065}" dt="2024-11-03T22:32:10.798" v="5983" actId="21"/>
          <ac:spMkLst>
            <pc:docMk/>
            <pc:sldMk cId="1165086782" sldId="342"/>
            <ac:spMk id="13" creationId="{C1A81CCE-0B0A-2DBE-A930-73FD5302ABC2}"/>
          </ac:spMkLst>
        </pc:spChg>
        <pc:spChg chg="mod">
          <ac:chgData name="Toby Donaldson" userId="2e6e5431-bb17-4c41-9985-d39c50d83c73" providerId="ADAL" clId="{3BD5420F-8264-4A74-AD01-AFEC2C384065}" dt="2024-11-03T22:32:51.693" v="6147" actId="1076"/>
          <ac:spMkLst>
            <pc:docMk/>
            <pc:sldMk cId="1165086782" sldId="342"/>
            <ac:spMk id="15" creationId="{16EB0202-E68E-978E-6099-AD8DAA7CC6EC}"/>
          </ac:spMkLst>
        </pc:spChg>
        <pc:cxnChg chg="del mod">
          <ac:chgData name="Toby Donaldson" userId="2e6e5431-bb17-4c41-9985-d39c50d83c73" providerId="ADAL" clId="{3BD5420F-8264-4A74-AD01-AFEC2C384065}" dt="2024-11-03T22:32:10.798" v="5983" actId="21"/>
          <ac:cxnSpMkLst>
            <pc:docMk/>
            <pc:sldMk cId="1165086782" sldId="342"/>
            <ac:cxnSpMk id="12" creationId="{FF1A6C84-1089-5126-56A0-F70A4C727574}"/>
          </ac:cxnSpMkLst>
        </pc:cxnChg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2817996570" sldId="342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3610070950" sldId="343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1556383594" sldId="344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3264327507" sldId="345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2255662188" sldId="346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518592599" sldId="347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3938777344" sldId="348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1074488400" sldId="349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2693912225" sldId="350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2698669342" sldId="351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1615613375" sldId="352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1063097408" sldId="353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437704892" sldId="354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2809845948" sldId="355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2745005155" sldId="356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3119766122" sldId="357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554056988" sldId="358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4070484776" sldId="359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917755974" sldId="360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1138805861" sldId="361"/>
        </pc:sldMkLst>
      </pc:sldChg>
      <pc:sldChg chg="addSp delSp modSp add mod ord">
        <pc:chgData name="Toby Donaldson" userId="2e6e5431-bb17-4c41-9985-d39c50d83c73" providerId="ADAL" clId="{3BD5420F-8264-4A74-AD01-AFEC2C384065}" dt="2024-11-06T01:17:15.934" v="7147" actId="21"/>
        <pc:sldMkLst>
          <pc:docMk/>
          <pc:sldMk cId="1524184475" sldId="361"/>
        </pc:sldMkLst>
        <pc:spChg chg="mod">
          <ac:chgData name="Toby Donaldson" userId="2e6e5431-bb17-4c41-9985-d39c50d83c73" providerId="ADAL" clId="{3BD5420F-8264-4A74-AD01-AFEC2C384065}" dt="2024-11-06T01:00:56.861" v="6171" actId="20577"/>
          <ac:spMkLst>
            <pc:docMk/>
            <pc:sldMk cId="1524184475" sldId="361"/>
            <ac:spMk id="2" creationId="{D811B97B-B609-BDAE-F42D-DD7494A3D4E2}"/>
          </ac:spMkLst>
        </pc:spChg>
        <pc:spChg chg="mod">
          <ac:chgData name="Toby Donaldson" userId="2e6e5431-bb17-4c41-9985-d39c50d83c73" providerId="ADAL" clId="{3BD5420F-8264-4A74-AD01-AFEC2C384065}" dt="2024-11-06T01:06:26.419" v="6488" actId="1076"/>
          <ac:spMkLst>
            <pc:docMk/>
            <pc:sldMk cId="1524184475" sldId="361"/>
            <ac:spMk id="3" creationId="{56C2F4F5-8F19-596D-0BFF-4FDA01B972E6}"/>
          </ac:spMkLst>
        </pc:spChg>
        <pc:spChg chg="mod">
          <ac:chgData name="Toby Donaldson" userId="2e6e5431-bb17-4c41-9985-d39c50d83c73" providerId="ADAL" clId="{3BD5420F-8264-4A74-AD01-AFEC2C384065}" dt="2024-11-06T01:06:05.894" v="6482" actId="1076"/>
          <ac:spMkLst>
            <pc:docMk/>
            <pc:sldMk cId="1524184475" sldId="361"/>
            <ac:spMk id="5" creationId="{375DEF67-218C-841B-B20B-8C324A7C8A78}"/>
          </ac:spMkLst>
        </pc:spChg>
        <pc:spChg chg="del">
          <ac:chgData name="Toby Donaldson" userId="2e6e5431-bb17-4c41-9985-d39c50d83c73" providerId="ADAL" clId="{3BD5420F-8264-4A74-AD01-AFEC2C384065}" dt="2024-11-06T01:00:48.223" v="6150" actId="21"/>
          <ac:spMkLst>
            <pc:docMk/>
            <pc:sldMk cId="1524184475" sldId="361"/>
            <ac:spMk id="6" creationId="{AEBCA588-EAF4-8303-9ED4-86464B96B5B2}"/>
          </ac:spMkLst>
        </pc:spChg>
        <pc:spChg chg="del">
          <ac:chgData name="Toby Donaldson" userId="2e6e5431-bb17-4c41-9985-d39c50d83c73" providerId="ADAL" clId="{3BD5420F-8264-4A74-AD01-AFEC2C384065}" dt="2024-11-06T01:00:48.223" v="6150" actId="21"/>
          <ac:spMkLst>
            <pc:docMk/>
            <pc:sldMk cId="1524184475" sldId="361"/>
            <ac:spMk id="7" creationId="{165F826F-F1DD-BD13-CECE-62F62735FDD5}"/>
          </ac:spMkLst>
        </pc:spChg>
        <pc:spChg chg="add del mod">
          <ac:chgData name="Toby Donaldson" userId="2e6e5431-bb17-4c41-9985-d39c50d83c73" providerId="ADAL" clId="{3BD5420F-8264-4A74-AD01-AFEC2C384065}" dt="2024-11-06T01:06:32.568" v="6489" actId="21"/>
          <ac:spMkLst>
            <pc:docMk/>
            <pc:sldMk cId="1524184475" sldId="361"/>
            <ac:spMk id="8" creationId="{10CC844F-4FD4-D648-6E76-09ADCDC8C914}"/>
          </ac:spMkLst>
        </pc:spChg>
        <pc:spChg chg="add del mod">
          <ac:chgData name="Toby Donaldson" userId="2e6e5431-bb17-4c41-9985-d39c50d83c73" providerId="ADAL" clId="{3BD5420F-8264-4A74-AD01-AFEC2C384065}" dt="2024-11-06T01:17:13.141" v="7146" actId="21"/>
          <ac:spMkLst>
            <pc:docMk/>
            <pc:sldMk cId="1524184475" sldId="361"/>
            <ac:spMk id="11" creationId="{0B143E58-059F-1231-4500-45E80FA950E5}"/>
          </ac:spMkLst>
        </pc:spChg>
        <pc:spChg chg="del">
          <ac:chgData name="Toby Donaldson" userId="2e6e5431-bb17-4c41-9985-d39c50d83c73" providerId="ADAL" clId="{3BD5420F-8264-4A74-AD01-AFEC2C384065}" dt="2024-11-06T01:02:32.996" v="6341" actId="21"/>
          <ac:spMkLst>
            <pc:docMk/>
            <pc:sldMk cId="1524184475" sldId="361"/>
            <ac:spMk id="12" creationId="{859ACED0-DD19-62B5-DA2E-AB23CFF8ADF3}"/>
          </ac:spMkLst>
        </pc:spChg>
        <pc:spChg chg="add del mod">
          <ac:chgData name="Toby Donaldson" userId="2e6e5431-bb17-4c41-9985-d39c50d83c73" providerId="ADAL" clId="{3BD5420F-8264-4A74-AD01-AFEC2C384065}" dt="2024-11-06T01:17:13.141" v="7146" actId="21"/>
          <ac:spMkLst>
            <pc:docMk/>
            <pc:sldMk cId="1524184475" sldId="361"/>
            <ac:spMk id="13" creationId="{3C3A36FC-D57E-932E-53C9-C0FB6C9C13E5}"/>
          </ac:spMkLst>
        </pc:spChg>
        <pc:spChg chg="add del mod">
          <ac:chgData name="Toby Donaldson" userId="2e6e5431-bb17-4c41-9985-d39c50d83c73" providerId="ADAL" clId="{3BD5420F-8264-4A74-AD01-AFEC2C384065}" dt="2024-11-06T01:17:10.008" v="7145" actId="21"/>
          <ac:spMkLst>
            <pc:docMk/>
            <pc:sldMk cId="1524184475" sldId="361"/>
            <ac:spMk id="14" creationId="{3F0313E9-8B7B-EFBC-9632-EAD2D2C29BA7}"/>
          </ac:spMkLst>
        </pc:spChg>
        <pc:spChg chg="add del mod">
          <ac:chgData name="Toby Donaldson" userId="2e6e5431-bb17-4c41-9985-d39c50d83c73" providerId="ADAL" clId="{3BD5420F-8264-4A74-AD01-AFEC2C384065}" dt="2024-11-06T01:17:15.934" v="7147" actId="21"/>
          <ac:spMkLst>
            <pc:docMk/>
            <pc:sldMk cId="1524184475" sldId="361"/>
            <ac:spMk id="15" creationId="{C9C8FBCB-AD7C-A729-FCC6-918CB46FE475}"/>
          </ac:spMkLst>
        </pc:spChg>
        <pc:spChg chg="add del mod">
          <ac:chgData name="Toby Donaldson" userId="2e6e5431-bb17-4c41-9985-d39c50d83c73" providerId="ADAL" clId="{3BD5420F-8264-4A74-AD01-AFEC2C384065}" dt="2024-11-06T01:17:05.844" v="7144" actId="21"/>
          <ac:spMkLst>
            <pc:docMk/>
            <pc:sldMk cId="1524184475" sldId="361"/>
            <ac:spMk id="16" creationId="{E0A99B2A-A44E-13DC-7F33-B883579B2363}"/>
          </ac:spMkLst>
        </pc:spChg>
        <pc:spChg chg="add del mod">
          <ac:chgData name="Toby Donaldson" userId="2e6e5431-bb17-4c41-9985-d39c50d83c73" providerId="ADAL" clId="{3BD5420F-8264-4A74-AD01-AFEC2C384065}" dt="2024-11-06T01:17:05.844" v="7144" actId="21"/>
          <ac:spMkLst>
            <pc:docMk/>
            <pc:sldMk cId="1524184475" sldId="361"/>
            <ac:spMk id="18" creationId="{98027EFD-C727-01F7-92E0-372741A3C51C}"/>
          </ac:spMkLst>
        </pc:spChg>
        <pc:cxnChg chg="add del mod">
          <ac:chgData name="Toby Donaldson" userId="2e6e5431-bb17-4c41-9985-d39c50d83c73" providerId="ADAL" clId="{3BD5420F-8264-4A74-AD01-AFEC2C384065}" dt="2024-11-06T01:06:32.568" v="6489" actId="21"/>
          <ac:cxnSpMkLst>
            <pc:docMk/>
            <pc:sldMk cId="1524184475" sldId="361"/>
            <ac:cxnSpMk id="10" creationId="{10A4D7D7-1E32-8A5A-3E65-A0E579D6CF4E}"/>
          </ac:cxnSpMkLst>
        </pc:cxnChg>
      </pc:sldChg>
      <pc:sldChg chg="addSp modSp add del mod">
        <pc:chgData name="Toby Donaldson" userId="2e6e5431-bb17-4c41-9985-d39c50d83c73" providerId="ADAL" clId="{3BD5420F-8264-4A74-AD01-AFEC2C384065}" dt="2024-11-06T01:20:51.443" v="7244" actId="2696"/>
        <pc:sldMkLst>
          <pc:docMk/>
          <pc:sldMk cId="233552701" sldId="362"/>
        </pc:sldMkLst>
        <pc:spChg chg="add mod">
          <ac:chgData name="Toby Donaldson" userId="2e6e5431-bb17-4c41-9985-d39c50d83c73" providerId="ADAL" clId="{3BD5420F-8264-4A74-AD01-AFEC2C384065}" dt="2024-11-06T01:12:04.845" v="6888" actId="2711"/>
          <ac:spMkLst>
            <pc:docMk/>
            <pc:sldMk cId="233552701" sldId="362"/>
            <ac:spMk id="6" creationId="{1D48320B-CD4B-7271-5C08-34775278FBBC}"/>
          </ac:spMkLst>
        </pc:spChg>
        <pc:spChg chg="add mod">
          <ac:chgData name="Toby Donaldson" userId="2e6e5431-bb17-4c41-9985-d39c50d83c73" providerId="ADAL" clId="{3BD5420F-8264-4A74-AD01-AFEC2C384065}" dt="2024-11-06T01:13:12.722" v="7050" actId="2711"/>
          <ac:spMkLst>
            <pc:docMk/>
            <pc:sldMk cId="233552701" sldId="362"/>
            <ac:spMk id="7" creationId="{53F906AD-AF13-B3AB-C1FB-A54A846ED5D9}"/>
          </ac:spMkLst>
        </pc:spChg>
        <pc:spChg chg="add mod">
          <ac:chgData name="Toby Donaldson" userId="2e6e5431-bb17-4c41-9985-d39c50d83c73" providerId="ADAL" clId="{3BD5420F-8264-4A74-AD01-AFEC2C384065}" dt="2024-11-06T01:13:35.427" v="7052" actId="1076"/>
          <ac:spMkLst>
            <pc:docMk/>
            <pc:sldMk cId="233552701" sldId="362"/>
            <ac:spMk id="8" creationId="{BBF2CECD-9404-61BD-794F-BFC080511DC5}"/>
          </ac:spMkLst>
        </pc:spChg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1284719906" sldId="362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2449079006" sldId="363"/>
        </pc:sldMkLst>
      </pc:sldChg>
      <pc:sldChg chg="delSp add mod">
        <pc:chgData name="Toby Donaldson" userId="2e6e5431-bb17-4c41-9985-d39c50d83c73" providerId="ADAL" clId="{3BD5420F-8264-4A74-AD01-AFEC2C384065}" dt="2024-11-06T01:17:34.560" v="7151" actId="21"/>
        <pc:sldMkLst>
          <pc:docMk/>
          <pc:sldMk cId="3966034841" sldId="363"/>
        </pc:sldMkLst>
        <pc:spChg chg="del">
          <ac:chgData name="Toby Donaldson" userId="2e6e5431-bb17-4c41-9985-d39c50d83c73" providerId="ADAL" clId="{3BD5420F-8264-4A74-AD01-AFEC2C384065}" dt="2024-11-06T01:17:31.086" v="7150" actId="21"/>
          <ac:spMkLst>
            <pc:docMk/>
            <pc:sldMk cId="3966034841" sldId="363"/>
            <ac:spMk id="13" creationId="{D736D377-9D2C-1B5F-A7F7-6A594B012A4A}"/>
          </ac:spMkLst>
        </pc:spChg>
        <pc:spChg chg="del">
          <ac:chgData name="Toby Donaldson" userId="2e6e5431-bb17-4c41-9985-d39c50d83c73" providerId="ADAL" clId="{3BD5420F-8264-4A74-AD01-AFEC2C384065}" dt="2024-11-06T01:17:31.086" v="7150" actId="21"/>
          <ac:spMkLst>
            <pc:docMk/>
            <pc:sldMk cId="3966034841" sldId="363"/>
            <ac:spMk id="14" creationId="{158FCACE-38AE-ADDD-A35B-8B5087055D89}"/>
          </ac:spMkLst>
        </pc:spChg>
        <pc:spChg chg="del">
          <ac:chgData name="Toby Donaldson" userId="2e6e5431-bb17-4c41-9985-d39c50d83c73" providerId="ADAL" clId="{3BD5420F-8264-4A74-AD01-AFEC2C384065}" dt="2024-11-06T01:17:34.560" v="7151" actId="21"/>
          <ac:spMkLst>
            <pc:docMk/>
            <pc:sldMk cId="3966034841" sldId="363"/>
            <ac:spMk id="15" creationId="{45F2F303-B815-92CA-EEFE-7D1032BDB631}"/>
          </ac:spMkLst>
        </pc:spChg>
        <pc:spChg chg="del">
          <ac:chgData name="Toby Donaldson" userId="2e6e5431-bb17-4c41-9985-d39c50d83c73" providerId="ADAL" clId="{3BD5420F-8264-4A74-AD01-AFEC2C384065}" dt="2024-11-06T01:17:26.838" v="7149" actId="21"/>
          <ac:spMkLst>
            <pc:docMk/>
            <pc:sldMk cId="3966034841" sldId="363"/>
            <ac:spMk id="16" creationId="{705B75F2-12E3-B8A4-4DE0-171397DD33F9}"/>
          </ac:spMkLst>
        </pc:spChg>
        <pc:spChg chg="del">
          <ac:chgData name="Toby Donaldson" userId="2e6e5431-bb17-4c41-9985-d39c50d83c73" providerId="ADAL" clId="{3BD5420F-8264-4A74-AD01-AFEC2C384065}" dt="2024-11-06T01:17:26.838" v="7149" actId="21"/>
          <ac:spMkLst>
            <pc:docMk/>
            <pc:sldMk cId="3966034841" sldId="363"/>
            <ac:spMk id="18" creationId="{9F986E6D-6214-07C8-064A-12C840266744}"/>
          </ac:spMkLst>
        </pc:spChg>
      </pc:sldChg>
      <pc:sldChg chg="addSp modSp add mod">
        <pc:chgData name="Toby Donaldson" userId="2e6e5431-bb17-4c41-9985-d39c50d83c73" providerId="ADAL" clId="{3BD5420F-8264-4A74-AD01-AFEC2C384065}" dt="2024-11-06T01:18:07.369" v="7155" actId="1076"/>
        <pc:sldMkLst>
          <pc:docMk/>
          <pc:sldMk cId="1376510950" sldId="364"/>
        </pc:sldMkLst>
        <pc:spChg chg="mod">
          <ac:chgData name="Toby Donaldson" userId="2e6e5431-bb17-4c41-9985-d39c50d83c73" providerId="ADAL" clId="{3BD5420F-8264-4A74-AD01-AFEC2C384065}" dt="2024-11-06T01:18:02.866" v="7154" actId="164"/>
          <ac:spMkLst>
            <pc:docMk/>
            <pc:sldMk cId="1376510950" sldId="364"/>
            <ac:spMk id="15" creationId="{96318001-F039-164C-F6BE-47F99F073D2D}"/>
          </ac:spMkLst>
        </pc:spChg>
        <pc:spChg chg="mod">
          <ac:chgData name="Toby Donaldson" userId="2e6e5431-bb17-4c41-9985-d39c50d83c73" providerId="ADAL" clId="{3BD5420F-8264-4A74-AD01-AFEC2C384065}" dt="2024-11-06T01:18:02.866" v="7154" actId="164"/>
          <ac:spMkLst>
            <pc:docMk/>
            <pc:sldMk cId="1376510950" sldId="364"/>
            <ac:spMk id="16" creationId="{FF990A04-0219-B23F-F4B9-04A140AC7D5F}"/>
          </ac:spMkLst>
        </pc:spChg>
        <pc:spChg chg="mod">
          <ac:chgData name="Toby Donaldson" userId="2e6e5431-bb17-4c41-9985-d39c50d83c73" providerId="ADAL" clId="{3BD5420F-8264-4A74-AD01-AFEC2C384065}" dt="2024-11-06T01:18:02.866" v="7154" actId="164"/>
          <ac:spMkLst>
            <pc:docMk/>
            <pc:sldMk cId="1376510950" sldId="364"/>
            <ac:spMk id="18" creationId="{2326EB01-A863-942C-43BC-C10DBA07396B}"/>
          </ac:spMkLst>
        </pc:spChg>
        <pc:grpChg chg="add mod">
          <ac:chgData name="Toby Donaldson" userId="2e6e5431-bb17-4c41-9985-d39c50d83c73" providerId="ADAL" clId="{3BD5420F-8264-4A74-AD01-AFEC2C384065}" dt="2024-11-06T01:18:07.369" v="7155" actId="1076"/>
          <ac:grpSpMkLst>
            <pc:docMk/>
            <pc:sldMk cId="1376510950" sldId="364"/>
            <ac:grpSpMk id="6" creationId="{855B4290-359D-8DFA-3345-A81FD48C9165}"/>
          </ac:grpSpMkLst>
        </pc:grpChg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4126514322" sldId="364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1293448474" sldId="365"/>
        </pc:sldMkLst>
      </pc:sldChg>
      <pc:sldChg chg="addSp modSp add mod">
        <pc:chgData name="Toby Donaldson" userId="2e6e5431-bb17-4c41-9985-d39c50d83c73" providerId="ADAL" clId="{3BD5420F-8264-4A74-AD01-AFEC2C384065}" dt="2024-11-06T01:21:58.844" v="7256" actId="20577"/>
        <pc:sldMkLst>
          <pc:docMk/>
          <pc:sldMk cId="4191785478" sldId="365"/>
        </pc:sldMkLst>
        <pc:spChg chg="add mod">
          <ac:chgData name="Toby Donaldson" userId="2e6e5431-bb17-4c41-9985-d39c50d83c73" providerId="ADAL" clId="{3BD5420F-8264-4A74-AD01-AFEC2C384065}" dt="2024-11-06T01:21:58.844" v="7256" actId="20577"/>
          <ac:spMkLst>
            <pc:docMk/>
            <pc:sldMk cId="4191785478" sldId="365"/>
            <ac:spMk id="7" creationId="{A1D04736-D661-6CD7-3A37-BE91E1EF53B9}"/>
          </ac:spMkLst>
        </pc:spChg>
        <pc:spChg chg="add mod">
          <ac:chgData name="Toby Donaldson" userId="2e6e5431-bb17-4c41-9985-d39c50d83c73" providerId="ADAL" clId="{3BD5420F-8264-4A74-AD01-AFEC2C384065}" dt="2024-11-06T01:20:47.435" v="7243"/>
          <ac:spMkLst>
            <pc:docMk/>
            <pc:sldMk cId="4191785478" sldId="365"/>
            <ac:spMk id="12" creationId="{B3924231-3C31-62D8-22A6-8C309A4B71BD}"/>
          </ac:spMkLst>
        </pc:spChg>
        <pc:cxnChg chg="add mod">
          <ac:chgData name="Toby Donaldson" userId="2e6e5431-bb17-4c41-9985-d39c50d83c73" providerId="ADAL" clId="{3BD5420F-8264-4A74-AD01-AFEC2C384065}" dt="2024-11-06T01:21:58.844" v="7256" actId="20577"/>
          <ac:cxnSpMkLst>
            <pc:docMk/>
            <pc:sldMk cId="4191785478" sldId="365"/>
            <ac:cxnSpMk id="9" creationId="{672B7A1C-F6FD-1CBE-D627-D2C29E8C34AB}"/>
          </ac:cxnSpMkLst>
        </pc:cxnChg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421622308" sldId="366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1753056197" sldId="367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231730313" sldId="368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3115980825" sldId="369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2110725605" sldId="370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1183669396" sldId="371"/>
        </pc:sldMkLst>
      </pc:sldChg>
    </pc:docChg>
  </pc:docChgLst>
  <pc:docChgLst>
    <pc:chgData name="Toby Donaldson" userId="2e6e5431-bb17-4c41-9985-d39c50d83c73" providerId="ADAL" clId="{A515520A-0FCD-486C-A2CC-7D014497B132}"/>
    <pc:docChg chg="undo custSel addSld delSld modSld sldOrd">
      <pc:chgData name="Toby Donaldson" userId="2e6e5431-bb17-4c41-9985-d39c50d83c73" providerId="ADAL" clId="{A515520A-0FCD-486C-A2CC-7D014497B132}" dt="2024-09-18T21:55:31.410" v="953"/>
      <pc:docMkLst>
        <pc:docMk/>
      </pc:docMkLst>
      <pc:sldChg chg="addSp modSp mod setBg">
        <pc:chgData name="Toby Donaldson" userId="2e6e5431-bb17-4c41-9985-d39c50d83c73" providerId="ADAL" clId="{A515520A-0FCD-486C-A2CC-7D014497B132}" dt="2024-09-16T17:36:13.393" v="3" actId="14100"/>
        <pc:sldMkLst>
          <pc:docMk/>
          <pc:sldMk cId="3113156551" sldId="256"/>
        </pc:sldMkLst>
        <pc:spChg chg="mod">
          <ac:chgData name="Toby Donaldson" userId="2e6e5431-bb17-4c41-9985-d39c50d83c73" providerId="ADAL" clId="{A515520A-0FCD-486C-A2CC-7D014497B132}" dt="2024-09-16T17:35:54.658" v="1" actId="26606"/>
          <ac:spMkLst>
            <pc:docMk/>
            <pc:sldMk cId="3113156551" sldId="256"/>
            <ac:spMk id="2" creationId="{10D35B3B-97F8-53B4-0820-5D8414186FD7}"/>
          </ac:spMkLst>
        </pc:spChg>
        <pc:spChg chg="mod">
          <ac:chgData name="Toby Donaldson" userId="2e6e5431-bb17-4c41-9985-d39c50d83c73" providerId="ADAL" clId="{A515520A-0FCD-486C-A2CC-7D014497B132}" dt="2024-09-16T17:35:54.658" v="1" actId="26606"/>
          <ac:spMkLst>
            <pc:docMk/>
            <pc:sldMk cId="3113156551" sldId="256"/>
            <ac:spMk id="3" creationId="{467724C6-6D98-F980-728B-C2BA02D797F3}"/>
          </ac:spMkLst>
        </pc:spChg>
        <pc:spChg chg="add">
          <ac:chgData name="Toby Donaldson" userId="2e6e5431-bb17-4c41-9985-d39c50d83c73" providerId="ADAL" clId="{A515520A-0FCD-486C-A2CC-7D014497B132}" dt="2024-09-16T17:35:54.658" v="1" actId="26606"/>
          <ac:spMkLst>
            <pc:docMk/>
            <pc:sldMk cId="3113156551" sldId="256"/>
            <ac:spMk id="1031" creationId="{C5772175-955A-4811-B3D9-A03023BEFF03}"/>
          </ac:spMkLst>
        </pc:spChg>
        <pc:spChg chg="add">
          <ac:chgData name="Toby Donaldson" userId="2e6e5431-bb17-4c41-9985-d39c50d83c73" providerId="ADAL" clId="{A515520A-0FCD-486C-A2CC-7D014497B132}" dt="2024-09-16T17:35:54.658" v="1" actId="26606"/>
          <ac:spMkLst>
            <pc:docMk/>
            <pc:sldMk cId="3113156551" sldId="256"/>
            <ac:spMk id="1033" creationId="{0AE98B72-66C6-4AB4-AF0D-BA830DE86393}"/>
          </ac:spMkLst>
        </pc:spChg>
        <pc:spChg chg="add">
          <ac:chgData name="Toby Donaldson" userId="2e6e5431-bb17-4c41-9985-d39c50d83c73" providerId="ADAL" clId="{A515520A-0FCD-486C-A2CC-7D014497B132}" dt="2024-09-16T17:35:54.658" v="1" actId="26606"/>
          <ac:spMkLst>
            <pc:docMk/>
            <pc:sldMk cId="3113156551" sldId="256"/>
            <ac:spMk id="1035" creationId="{407EAFC6-733F-403D-BB4D-05A3A28742F1}"/>
          </ac:spMkLst>
        </pc:spChg>
        <pc:spChg chg="add">
          <ac:chgData name="Toby Donaldson" userId="2e6e5431-bb17-4c41-9985-d39c50d83c73" providerId="ADAL" clId="{A515520A-0FCD-486C-A2CC-7D014497B132}" dt="2024-09-16T17:35:54.658" v="1" actId="26606"/>
          <ac:spMkLst>
            <pc:docMk/>
            <pc:sldMk cId="3113156551" sldId="256"/>
            <ac:spMk id="1037" creationId="{17A36730-4CB0-4F61-AD11-A44C9765833F}"/>
          </ac:spMkLst>
        </pc:spChg>
        <pc:spChg chg="add">
          <ac:chgData name="Toby Donaldson" userId="2e6e5431-bb17-4c41-9985-d39c50d83c73" providerId="ADAL" clId="{A515520A-0FCD-486C-A2CC-7D014497B132}" dt="2024-09-16T17:35:54.658" v="1" actId="26606"/>
          <ac:spMkLst>
            <pc:docMk/>
            <pc:sldMk cId="3113156551" sldId="256"/>
            <ac:spMk id="1039" creationId="{767334AB-16BD-4EC7-8C6B-4B5171600933}"/>
          </ac:spMkLst>
        </pc:spChg>
        <pc:spChg chg="add">
          <ac:chgData name="Toby Donaldson" userId="2e6e5431-bb17-4c41-9985-d39c50d83c73" providerId="ADAL" clId="{A515520A-0FCD-486C-A2CC-7D014497B132}" dt="2024-09-16T17:35:54.658" v="1" actId="26606"/>
          <ac:spMkLst>
            <pc:docMk/>
            <pc:sldMk cId="3113156551" sldId="256"/>
            <ac:spMk id="1041" creationId="{C69C79E1-F916-4929-A4F3-DE763D4BFA57}"/>
          </ac:spMkLst>
        </pc:spChg>
        <pc:spChg chg="add">
          <ac:chgData name="Toby Donaldson" userId="2e6e5431-bb17-4c41-9985-d39c50d83c73" providerId="ADAL" clId="{A515520A-0FCD-486C-A2CC-7D014497B132}" dt="2024-09-16T17:35:54.658" v="1" actId="26606"/>
          <ac:spMkLst>
            <pc:docMk/>
            <pc:sldMk cId="3113156551" sldId="256"/>
            <ac:spMk id="1043" creationId="{00C86EF7-5EC4-4682-A7BD-444DA4916474}"/>
          </ac:spMkLst>
        </pc:spChg>
        <pc:picChg chg="add mod">
          <ac:chgData name="Toby Donaldson" userId="2e6e5431-bb17-4c41-9985-d39c50d83c73" providerId="ADAL" clId="{A515520A-0FCD-486C-A2CC-7D014497B132}" dt="2024-09-16T17:36:13.393" v="3" actId="14100"/>
          <ac:picMkLst>
            <pc:docMk/>
            <pc:sldMk cId="3113156551" sldId="256"/>
            <ac:picMk id="1026" creationId="{5A95B101-A092-4AFF-5F3C-02DA4D8C46A4}"/>
          </ac:picMkLst>
        </pc:picChg>
      </pc:sldChg>
      <pc:sldChg chg="addSp delSp modSp mod">
        <pc:chgData name="Toby Donaldson" userId="2e6e5431-bb17-4c41-9985-d39c50d83c73" providerId="ADAL" clId="{A515520A-0FCD-486C-A2CC-7D014497B132}" dt="2024-09-16T17:44:41.567" v="26" actId="1076"/>
        <pc:sldMkLst>
          <pc:docMk/>
          <pc:sldMk cId="1564174174" sldId="257"/>
        </pc:sldMkLst>
        <pc:spChg chg="del mod topLvl">
          <ac:chgData name="Toby Donaldson" userId="2e6e5431-bb17-4c41-9985-d39c50d83c73" providerId="ADAL" clId="{A515520A-0FCD-486C-A2CC-7D014497B132}" dt="2024-09-16T17:43:31.204" v="14" actId="21"/>
          <ac:spMkLst>
            <pc:docMk/>
            <pc:sldMk cId="1564174174" sldId="257"/>
            <ac:spMk id="5" creationId="{31B88D45-8E57-62FD-AEF7-79C61C6FB2E6}"/>
          </ac:spMkLst>
        </pc:spChg>
        <pc:spChg chg="mod">
          <ac:chgData name="Toby Donaldson" userId="2e6e5431-bb17-4c41-9985-d39c50d83c73" providerId="ADAL" clId="{A515520A-0FCD-486C-A2CC-7D014497B132}" dt="2024-09-16T17:36:50.052" v="5" actId="165"/>
          <ac:spMkLst>
            <pc:docMk/>
            <pc:sldMk cId="1564174174" sldId="257"/>
            <ac:spMk id="6" creationId="{070381B3-8ECB-C4C0-2864-E3A6D74892A8}"/>
          </ac:spMkLst>
        </pc:spChg>
        <pc:spChg chg="mod">
          <ac:chgData name="Toby Donaldson" userId="2e6e5431-bb17-4c41-9985-d39c50d83c73" providerId="ADAL" clId="{A515520A-0FCD-486C-A2CC-7D014497B132}" dt="2024-09-16T17:36:50.052" v="5" actId="165"/>
          <ac:spMkLst>
            <pc:docMk/>
            <pc:sldMk cId="1564174174" sldId="257"/>
            <ac:spMk id="7" creationId="{B00B5B5F-D42B-7A88-2E2D-FC9988F2C783}"/>
          </ac:spMkLst>
        </pc:spChg>
        <pc:spChg chg="del mod topLvl">
          <ac:chgData name="Toby Donaldson" userId="2e6e5431-bb17-4c41-9985-d39c50d83c73" providerId="ADAL" clId="{A515520A-0FCD-486C-A2CC-7D014497B132}" dt="2024-09-16T17:36:57.797" v="6" actId="21"/>
          <ac:spMkLst>
            <pc:docMk/>
            <pc:sldMk cId="1564174174" sldId="257"/>
            <ac:spMk id="8" creationId="{20BD7AF2-6231-9467-624B-9A66E9036667}"/>
          </ac:spMkLst>
        </pc:spChg>
        <pc:spChg chg="mod">
          <ac:chgData name="Toby Donaldson" userId="2e6e5431-bb17-4c41-9985-d39c50d83c73" providerId="ADAL" clId="{A515520A-0FCD-486C-A2CC-7D014497B132}" dt="2024-09-16T17:36:50.052" v="5" actId="165"/>
          <ac:spMkLst>
            <pc:docMk/>
            <pc:sldMk cId="1564174174" sldId="257"/>
            <ac:spMk id="9" creationId="{8D409C56-D16B-9D60-A28F-140EDC33F944}"/>
          </ac:spMkLst>
        </pc:spChg>
        <pc:spChg chg="mod">
          <ac:chgData name="Toby Donaldson" userId="2e6e5431-bb17-4c41-9985-d39c50d83c73" providerId="ADAL" clId="{A515520A-0FCD-486C-A2CC-7D014497B132}" dt="2024-09-16T17:36:50.052" v="5" actId="165"/>
          <ac:spMkLst>
            <pc:docMk/>
            <pc:sldMk cId="1564174174" sldId="257"/>
            <ac:spMk id="11" creationId="{CE410A48-605E-D626-5F55-DCE88E37207B}"/>
          </ac:spMkLst>
        </pc:spChg>
        <pc:spChg chg="mod">
          <ac:chgData name="Toby Donaldson" userId="2e6e5431-bb17-4c41-9985-d39c50d83c73" providerId="ADAL" clId="{A515520A-0FCD-486C-A2CC-7D014497B132}" dt="2024-09-16T17:36:50.052" v="5" actId="165"/>
          <ac:spMkLst>
            <pc:docMk/>
            <pc:sldMk cId="1564174174" sldId="257"/>
            <ac:spMk id="14" creationId="{B1EB3134-D8A8-CAAB-AE7A-EA44B6859B3F}"/>
          </ac:spMkLst>
        </pc:spChg>
        <pc:spChg chg="mod">
          <ac:chgData name="Toby Donaldson" userId="2e6e5431-bb17-4c41-9985-d39c50d83c73" providerId="ADAL" clId="{A515520A-0FCD-486C-A2CC-7D014497B132}" dt="2024-09-16T17:36:50.052" v="5" actId="165"/>
          <ac:spMkLst>
            <pc:docMk/>
            <pc:sldMk cId="1564174174" sldId="257"/>
            <ac:spMk id="15" creationId="{7709DDE2-385E-5089-30FB-920A0B0F27A3}"/>
          </ac:spMkLst>
        </pc:spChg>
        <pc:spChg chg="del mod topLvl">
          <ac:chgData name="Toby Donaldson" userId="2e6e5431-bb17-4c41-9985-d39c50d83c73" providerId="ADAL" clId="{A515520A-0FCD-486C-A2CC-7D014497B132}" dt="2024-09-16T17:36:57.797" v="6" actId="21"/>
          <ac:spMkLst>
            <pc:docMk/>
            <pc:sldMk cId="1564174174" sldId="257"/>
            <ac:spMk id="18" creationId="{4974C57B-6738-A480-36E1-BF34EF9C79F1}"/>
          </ac:spMkLst>
        </pc:spChg>
        <pc:spChg chg="mod topLvl">
          <ac:chgData name="Toby Donaldson" userId="2e6e5431-bb17-4c41-9985-d39c50d83c73" providerId="ADAL" clId="{A515520A-0FCD-486C-A2CC-7D014497B132}" dt="2024-09-16T17:44:41.567" v="26" actId="1076"/>
          <ac:spMkLst>
            <pc:docMk/>
            <pc:sldMk cId="1564174174" sldId="257"/>
            <ac:spMk id="31" creationId="{3E7C6BDF-914F-273C-A732-BD72CA1F5A5F}"/>
          </ac:spMkLst>
        </pc:spChg>
        <pc:grpChg chg="del mod topLvl">
          <ac:chgData name="Toby Donaldson" userId="2e6e5431-bb17-4c41-9985-d39c50d83c73" providerId="ADAL" clId="{A515520A-0FCD-486C-A2CC-7D014497B132}" dt="2024-09-16T17:36:57.797" v="6" actId="21"/>
          <ac:grpSpMkLst>
            <pc:docMk/>
            <pc:sldMk cId="1564174174" sldId="257"/>
            <ac:grpSpMk id="10" creationId="{04BABEC9-26A1-8927-D4BE-3905793EAF3C}"/>
          </ac:grpSpMkLst>
        </pc:grpChg>
        <pc:grpChg chg="del mod topLvl">
          <ac:chgData name="Toby Donaldson" userId="2e6e5431-bb17-4c41-9985-d39c50d83c73" providerId="ADAL" clId="{A515520A-0FCD-486C-A2CC-7D014497B132}" dt="2024-09-16T17:36:57.797" v="6" actId="21"/>
          <ac:grpSpMkLst>
            <pc:docMk/>
            <pc:sldMk cId="1564174174" sldId="257"/>
            <ac:grpSpMk id="13" creationId="{4009F340-E0C5-4C16-9EC0-D7200C5BF59D}"/>
          </ac:grpSpMkLst>
        </pc:grpChg>
        <pc:grpChg chg="del mod topLvl">
          <ac:chgData name="Toby Donaldson" userId="2e6e5431-bb17-4c41-9985-d39c50d83c73" providerId="ADAL" clId="{A515520A-0FCD-486C-A2CC-7D014497B132}" dt="2024-09-16T17:36:57.797" v="6" actId="21"/>
          <ac:grpSpMkLst>
            <pc:docMk/>
            <pc:sldMk cId="1564174174" sldId="257"/>
            <ac:grpSpMk id="16" creationId="{A43169A7-4379-4BA6-4ACF-24B47C969791}"/>
          </ac:grpSpMkLst>
        </pc:grpChg>
        <pc:grpChg chg="del">
          <ac:chgData name="Toby Donaldson" userId="2e6e5431-bb17-4c41-9985-d39c50d83c73" providerId="ADAL" clId="{A515520A-0FCD-486C-A2CC-7D014497B132}" dt="2024-09-16T17:36:50.052" v="5" actId="165"/>
          <ac:grpSpMkLst>
            <pc:docMk/>
            <pc:sldMk cId="1564174174" sldId="257"/>
            <ac:grpSpMk id="32" creationId="{609F6DAF-69E0-4240-4CB0-A656E8166D93}"/>
          </ac:grpSpMkLst>
        </pc:grpChg>
        <pc:picChg chg="add mod">
          <ac:chgData name="Toby Donaldson" userId="2e6e5431-bb17-4c41-9985-d39c50d83c73" providerId="ADAL" clId="{A515520A-0FCD-486C-A2CC-7D014497B132}" dt="2024-09-16T17:44:11.418" v="21" actId="1076"/>
          <ac:picMkLst>
            <pc:docMk/>
            <pc:sldMk cId="1564174174" sldId="257"/>
            <ac:picMk id="2050" creationId="{40E57054-8058-7D06-867C-618B47C7CBB7}"/>
          </ac:picMkLst>
        </pc:picChg>
        <pc:cxnChg chg="add mod ord">
          <ac:chgData name="Toby Donaldson" userId="2e6e5431-bb17-4c41-9985-d39c50d83c73" providerId="ADAL" clId="{A515520A-0FCD-486C-A2CC-7D014497B132}" dt="2024-09-16T17:44:32.588" v="24" actId="1076"/>
          <ac:cxnSpMkLst>
            <pc:docMk/>
            <pc:sldMk cId="1564174174" sldId="257"/>
            <ac:cxnSpMk id="3" creationId="{00F0D90C-7456-6B0B-9C4A-C20E9F5914B6}"/>
          </ac:cxnSpMkLst>
        </pc:cxnChg>
      </pc:sldChg>
      <pc:sldChg chg="del">
        <pc:chgData name="Toby Donaldson" userId="2e6e5431-bb17-4c41-9985-d39c50d83c73" providerId="ADAL" clId="{A515520A-0FCD-486C-A2CC-7D014497B132}" dt="2024-09-16T19:18:01.117" v="944" actId="2696"/>
        <pc:sldMkLst>
          <pc:docMk/>
          <pc:sldMk cId="2049895442" sldId="258"/>
        </pc:sldMkLst>
      </pc:sldChg>
      <pc:sldChg chg="addSp delSp modSp mod">
        <pc:chgData name="Toby Donaldson" userId="2e6e5431-bb17-4c41-9985-d39c50d83c73" providerId="ADAL" clId="{A515520A-0FCD-486C-A2CC-7D014497B132}" dt="2024-09-18T21:55:31.410" v="953"/>
        <pc:sldMkLst>
          <pc:docMk/>
          <pc:sldMk cId="2020498111" sldId="269"/>
        </pc:sldMkLst>
        <pc:spChg chg="mod topLvl">
          <ac:chgData name="Toby Donaldson" userId="2e6e5431-bb17-4c41-9985-d39c50d83c73" providerId="ADAL" clId="{A515520A-0FCD-486C-A2CC-7D014497B132}" dt="2024-09-17T03:55:38.203" v="948" actId="165"/>
          <ac:spMkLst>
            <pc:docMk/>
            <pc:sldMk cId="2020498111" sldId="269"/>
            <ac:spMk id="14" creationId="{FB007572-40DD-CEF1-D014-79447D388FF3}"/>
          </ac:spMkLst>
        </pc:spChg>
        <pc:spChg chg="mod topLvl">
          <ac:chgData name="Toby Donaldson" userId="2e6e5431-bb17-4c41-9985-d39c50d83c73" providerId="ADAL" clId="{A515520A-0FCD-486C-A2CC-7D014497B132}" dt="2024-09-17T03:55:38.203" v="948" actId="165"/>
          <ac:spMkLst>
            <pc:docMk/>
            <pc:sldMk cId="2020498111" sldId="269"/>
            <ac:spMk id="15" creationId="{ABD6664D-9655-2F19-AE3C-F269E40352C9}"/>
          </ac:spMkLst>
        </pc:spChg>
        <pc:grpChg chg="del mod">
          <ac:chgData name="Toby Donaldson" userId="2e6e5431-bb17-4c41-9985-d39c50d83c73" providerId="ADAL" clId="{A515520A-0FCD-486C-A2CC-7D014497B132}" dt="2024-09-17T03:55:38.203" v="948" actId="165"/>
          <ac:grpSpMkLst>
            <pc:docMk/>
            <pc:sldMk cId="2020498111" sldId="269"/>
            <ac:grpSpMk id="11" creationId="{6E05BE33-57C5-CB83-B7E3-8EC1D2D9C2AA}"/>
          </ac:grpSpMkLst>
        </pc:grpChg>
        <pc:grpChg chg="mod topLvl">
          <ac:chgData name="Toby Donaldson" userId="2e6e5431-bb17-4c41-9985-d39c50d83c73" providerId="ADAL" clId="{A515520A-0FCD-486C-A2CC-7D014497B132}" dt="2024-09-17T03:56:24.602" v="952" actId="1076"/>
          <ac:grpSpMkLst>
            <pc:docMk/>
            <pc:sldMk cId="2020498111" sldId="269"/>
            <ac:grpSpMk id="13" creationId="{A29488C9-EB21-C5FD-DB93-B2D0288BD8CA}"/>
          </ac:grpSpMkLst>
        </pc:grpChg>
        <pc:inkChg chg="add">
          <ac:chgData name="Toby Donaldson" userId="2e6e5431-bb17-4c41-9985-d39c50d83c73" providerId="ADAL" clId="{A515520A-0FCD-486C-A2CC-7D014497B132}" dt="2024-09-18T21:55:31.410" v="953"/>
          <ac:inkMkLst>
            <pc:docMk/>
            <pc:sldMk cId="2020498111" sldId="269"/>
            <ac:inkMk id="11" creationId="{1B370A92-7AB6-99F8-D29C-AC0156043C26}"/>
          </ac:inkMkLst>
        </pc:inkChg>
        <pc:cxnChg chg="mod">
          <ac:chgData name="Toby Donaldson" userId="2e6e5431-bb17-4c41-9985-d39c50d83c73" providerId="ADAL" clId="{A515520A-0FCD-486C-A2CC-7D014497B132}" dt="2024-09-17T03:55:38.203" v="948" actId="165"/>
          <ac:cxnSpMkLst>
            <pc:docMk/>
            <pc:sldMk cId="2020498111" sldId="269"/>
            <ac:cxnSpMk id="3" creationId="{8A31175A-A137-DEDD-5046-D77086FE6E65}"/>
          </ac:cxnSpMkLst>
        </pc:cxnChg>
        <pc:cxnChg chg="mod">
          <ac:chgData name="Toby Donaldson" userId="2e6e5431-bb17-4c41-9985-d39c50d83c73" providerId="ADAL" clId="{A515520A-0FCD-486C-A2CC-7D014497B132}" dt="2024-09-17T03:55:38.203" v="948" actId="165"/>
          <ac:cxnSpMkLst>
            <pc:docMk/>
            <pc:sldMk cId="2020498111" sldId="269"/>
            <ac:cxnSpMk id="5" creationId="{5C106F43-6AE9-D878-C0EF-65D4E17CCE55}"/>
          </ac:cxnSpMkLst>
        </pc:cxnChg>
        <pc:cxnChg chg="mod">
          <ac:chgData name="Toby Donaldson" userId="2e6e5431-bb17-4c41-9985-d39c50d83c73" providerId="ADAL" clId="{A515520A-0FCD-486C-A2CC-7D014497B132}" dt="2024-09-17T03:55:38.203" v="948" actId="165"/>
          <ac:cxnSpMkLst>
            <pc:docMk/>
            <pc:sldMk cId="2020498111" sldId="269"/>
            <ac:cxnSpMk id="6" creationId="{03DA9AC5-86E3-7143-7D35-1BD469166430}"/>
          </ac:cxnSpMkLst>
        </pc:cxnChg>
      </pc:sldChg>
      <pc:sldChg chg="add">
        <pc:chgData name="Toby Donaldson" userId="2e6e5431-bb17-4c41-9985-d39c50d83c73" providerId="ADAL" clId="{A515520A-0FCD-486C-A2CC-7D014497B132}" dt="2024-09-16T17:36:30.465" v="4" actId="2890"/>
        <pc:sldMkLst>
          <pc:docMk/>
          <pc:sldMk cId="624584149" sldId="271"/>
        </pc:sldMkLst>
      </pc:sldChg>
      <pc:sldChg chg="addSp delSp modSp add mod ord">
        <pc:chgData name="Toby Donaldson" userId="2e6e5431-bb17-4c41-9985-d39c50d83c73" providerId="ADAL" clId="{A515520A-0FCD-486C-A2CC-7D014497B132}" dt="2024-09-16T19:04:42.992" v="941"/>
        <pc:sldMkLst>
          <pc:docMk/>
          <pc:sldMk cId="2541733131" sldId="272"/>
        </pc:sldMkLst>
        <pc:spChg chg="add mod">
          <ac:chgData name="Toby Donaldson" userId="2e6e5431-bb17-4c41-9985-d39c50d83c73" providerId="ADAL" clId="{A515520A-0FCD-486C-A2CC-7D014497B132}" dt="2024-09-16T17:51:10.894" v="233" actId="20577"/>
          <ac:spMkLst>
            <pc:docMk/>
            <pc:sldMk cId="2541733131" sldId="272"/>
            <ac:spMk id="2" creationId="{E22F6E4A-D60F-0E21-69FD-95F4FA85D7FC}"/>
          </ac:spMkLst>
        </pc:spChg>
        <pc:picChg chg="del">
          <ac:chgData name="Toby Donaldson" userId="2e6e5431-bb17-4c41-9985-d39c50d83c73" providerId="ADAL" clId="{A515520A-0FCD-486C-A2CC-7D014497B132}" dt="2024-09-16T17:45:44.859" v="30" actId="21"/>
          <ac:picMkLst>
            <pc:docMk/>
            <pc:sldMk cId="2541733131" sldId="272"/>
            <ac:picMk id="2050" creationId="{40E57054-8058-7D06-867C-618B47C7CBB7}"/>
          </ac:picMkLst>
        </pc:picChg>
        <pc:picChg chg="add mod">
          <ac:chgData name="Toby Donaldson" userId="2e6e5431-bb17-4c41-9985-d39c50d83c73" providerId="ADAL" clId="{A515520A-0FCD-486C-A2CC-7D014497B132}" dt="2024-09-16T17:46:16.861" v="33" actId="1076"/>
          <ac:picMkLst>
            <pc:docMk/>
            <pc:sldMk cId="2541733131" sldId="272"/>
            <ac:picMk id="3074" creationId="{8E59A6CF-D42D-AD37-5D8B-75BCA0579A78}"/>
          </ac:picMkLst>
        </pc:picChg>
      </pc:sldChg>
      <pc:sldChg chg="addSp delSp modSp add mod ord">
        <pc:chgData name="Toby Donaldson" userId="2e6e5431-bb17-4c41-9985-d39c50d83c73" providerId="ADAL" clId="{A515520A-0FCD-486C-A2CC-7D014497B132}" dt="2024-09-16T19:04:53.403" v="943"/>
        <pc:sldMkLst>
          <pc:docMk/>
          <pc:sldMk cId="354076809" sldId="273"/>
        </pc:sldMkLst>
        <pc:spChg chg="add mod">
          <ac:chgData name="Toby Donaldson" userId="2e6e5431-bb17-4c41-9985-d39c50d83c73" providerId="ADAL" clId="{A515520A-0FCD-486C-A2CC-7D014497B132}" dt="2024-09-16T17:50:25.747" v="167" actId="122"/>
          <ac:spMkLst>
            <pc:docMk/>
            <pc:sldMk cId="354076809" sldId="273"/>
            <ac:spMk id="2" creationId="{1EE472E2-49AB-1B51-3E11-E40F35B559D4}"/>
          </ac:spMkLst>
        </pc:spChg>
        <pc:picChg chg="del">
          <ac:chgData name="Toby Donaldson" userId="2e6e5431-bb17-4c41-9985-d39c50d83c73" providerId="ADAL" clId="{A515520A-0FCD-486C-A2CC-7D014497B132}" dt="2024-09-16T17:47:59.774" v="80" actId="21"/>
          <ac:picMkLst>
            <pc:docMk/>
            <pc:sldMk cId="354076809" sldId="273"/>
            <ac:picMk id="3074" creationId="{8E59A6CF-D42D-AD37-5D8B-75BCA0579A78}"/>
          </ac:picMkLst>
        </pc:picChg>
        <pc:picChg chg="add mod">
          <ac:chgData name="Toby Donaldson" userId="2e6e5431-bb17-4c41-9985-d39c50d83c73" providerId="ADAL" clId="{A515520A-0FCD-486C-A2CC-7D014497B132}" dt="2024-09-16T17:48:03.475" v="81" actId="1076"/>
          <ac:picMkLst>
            <pc:docMk/>
            <pc:sldMk cId="354076809" sldId="273"/>
            <ac:picMk id="4098" creationId="{69EC3E31-44C5-DE32-0AAE-57F7AEDAEAEE}"/>
          </ac:picMkLst>
        </pc:picChg>
      </pc:sldChg>
      <pc:sldChg chg="addSp delSp modSp add mod ord">
        <pc:chgData name="Toby Donaldson" userId="2e6e5431-bb17-4c41-9985-d39c50d83c73" providerId="ADAL" clId="{A515520A-0FCD-486C-A2CC-7D014497B132}" dt="2024-09-16T19:04:18.839" v="935"/>
        <pc:sldMkLst>
          <pc:docMk/>
          <pc:sldMk cId="2168191691" sldId="274"/>
        </pc:sldMkLst>
        <pc:spChg chg="mod">
          <ac:chgData name="Toby Donaldson" userId="2e6e5431-bb17-4c41-9985-d39c50d83c73" providerId="ADAL" clId="{A515520A-0FCD-486C-A2CC-7D014497B132}" dt="2024-09-16T17:54:47.596" v="388" actId="20577"/>
          <ac:spMkLst>
            <pc:docMk/>
            <pc:sldMk cId="2168191691" sldId="274"/>
            <ac:spMk id="2" creationId="{1EE472E2-49AB-1B51-3E11-E40F35B559D4}"/>
          </ac:spMkLst>
        </pc:spChg>
        <pc:picChg chg="del">
          <ac:chgData name="Toby Donaldson" userId="2e6e5431-bb17-4c41-9985-d39c50d83c73" providerId="ADAL" clId="{A515520A-0FCD-486C-A2CC-7D014497B132}" dt="2024-09-16T17:52:37.040" v="236" actId="21"/>
          <ac:picMkLst>
            <pc:docMk/>
            <pc:sldMk cId="2168191691" sldId="274"/>
            <ac:picMk id="4098" creationId="{69EC3E31-44C5-DE32-0AAE-57F7AEDAEAEE}"/>
          </ac:picMkLst>
        </pc:picChg>
        <pc:picChg chg="add mod">
          <ac:chgData name="Toby Donaldson" userId="2e6e5431-bb17-4c41-9985-d39c50d83c73" providerId="ADAL" clId="{A515520A-0FCD-486C-A2CC-7D014497B132}" dt="2024-09-16T17:53:37.013" v="294" actId="1076"/>
          <ac:picMkLst>
            <pc:docMk/>
            <pc:sldMk cId="2168191691" sldId="274"/>
            <ac:picMk id="5122" creationId="{8E45775D-5E04-1E3E-06EF-D88C555DCD1A}"/>
          </ac:picMkLst>
        </pc:picChg>
      </pc:sldChg>
      <pc:sldChg chg="addSp delSp modSp add mod ord">
        <pc:chgData name="Toby Donaldson" userId="2e6e5431-bb17-4c41-9985-d39c50d83c73" providerId="ADAL" clId="{A515520A-0FCD-486C-A2CC-7D014497B132}" dt="2024-09-16T20:34:50.813" v="945" actId="1076"/>
        <pc:sldMkLst>
          <pc:docMk/>
          <pc:sldMk cId="3624217243" sldId="275"/>
        </pc:sldMkLst>
        <pc:spChg chg="mod">
          <ac:chgData name="Toby Donaldson" userId="2e6e5431-bb17-4c41-9985-d39c50d83c73" providerId="ADAL" clId="{A515520A-0FCD-486C-A2CC-7D014497B132}" dt="2024-09-16T20:34:50.813" v="945" actId="1076"/>
          <ac:spMkLst>
            <pc:docMk/>
            <pc:sldMk cId="3624217243" sldId="275"/>
            <ac:spMk id="2" creationId="{1EE472E2-49AB-1B51-3E11-E40F35B559D4}"/>
          </ac:spMkLst>
        </pc:spChg>
        <pc:picChg chg="del">
          <ac:chgData name="Toby Donaldson" userId="2e6e5431-bb17-4c41-9985-d39c50d83c73" providerId="ADAL" clId="{A515520A-0FCD-486C-A2CC-7D014497B132}" dt="2024-09-16T17:55:49.671" v="392" actId="21"/>
          <ac:picMkLst>
            <pc:docMk/>
            <pc:sldMk cId="3624217243" sldId="275"/>
            <ac:picMk id="5122" creationId="{8E45775D-5E04-1E3E-06EF-D88C555DCD1A}"/>
          </ac:picMkLst>
        </pc:picChg>
        <pc:picChg chg="add mod">
          <ac:chgData name="Toby Donaldson" userId="2e6e5431-bb17-4c41-9985-d39c50d83c73" providerId="ADAL" clId="{A515520A-0FCD-486C-A2CC-7D014497B132}" dt="2024-09-16T17:56:03.741" v="410" actId="1076"/>
          <ac:picMkLst>
            <pc:docMk/>
            <pc:sldMk cId="3624217243" sldId="275"/>
            <ac:picMk id="6146" creationId="{A001934C-1F27-3BC0-A779-0FDF7DBA04DC}"/>
          </ac:picMkLst>
        </pc:picChg>
      </pc:sldChg>
      <pc:sldChg chg="addSp delSp modSp add mod">
        <pc:chgData name="Toby Donaldson" userId="2e6e5431-bb17-4c41-9985-d39c50d83c73" providerId="ADAL" clId="{A515520A-0FCD-486C-A2CC-7D014497B132}" dt="2024-09-16T18:58:58.852" v="826" actId="33524"/>
        <pc:sldMkLst>
          <pc:docMk/>
          <pc:sldMk cId="2165635234" sldId="276"/>
        </pc:sldMkLst>
        <pc:spChg chg="add mod">
          <ac:chgData name="Toby Donaldson" userId="2e6e5431-bb17-4c41-9985-d39c50d83c73" providerId="ADAL" clId="{A515520A-0FCD-486C-A2CC-7D014497B132}" dt="2024-09-16T18:58:58.852" v="826" actId="33524"/>
          <ac:spMkLst>
            <pc:docMk/>
            <pc:sldMk cId="2165635234" sldId="276"/>
            <ac:spMk id="2" creationId="{816F0687-E934-1F3A-DEEA-A9A3D68E192C}"/>
          </ac:spMkLst>
        </pc:spChg>
        <pc:spChg chg="add mod">
          <ac:chgData name="Toby Donaldson" userId="2e6e5431-bb17-4c41-9985-d39c50d83c73" providerId="ADAL" clId="{A515520A-0FCD-486C-A2CC-7D014497B132}" dt="2024-09-16T18:58:51.582" v="825" actId="1076"/>
          <ac:spMkLst>
            <pc:docMk/>
            <pc:sldMk cId="2165635234" sldId="276"/>
            <ac:spMk id="5" creationId="{76A0AE94-C77B-ADBE-3904-252E0514D648}"/>
          </ac:spMkLst>
        </pc:spChg>
        <pc:picChg chg="del">
          <ac:chgData name="Toby Donaldson" userId="2e6e5431-bb17-4c41-9985-d39c50d83c73" providerId="ADAL" clId="{A515520A-0FCD-486C-A2CC-7D014497B132}" dt="2024-09-16T18:06:07.361" v="525" actId="21"/>
          <ac:picMkLst>
            <pc:docMk/>
            <pc:sldMk cId="2165635234" sldId="276"/>
            <ac:picMk id="2050" creationId="{40E57054-8058-7D06-867C-618B47C7CBB7}"/>
          </ac:picMkLst>
        </pc:picChg>
        <pc:picChg chg="add mod">
          <ac:chgData name="Toby Donaldson" userId="2e6e5431-bb17-4c41-9985-d39c50d83c73" providerId="ADAL" clId="{A515520A-0FCD-486C-A2CC-7D014497B132}" dt="2024-09-16T18:06:45.121" v="538" actId="732"/>
          <ac:picMkLst>
            <pc:docMk/>
            <pc:sldMk cId="2165635234" sldId="276"/>
            <ac:picMk id="7170" creationId="{4023079E-7CA4-5592-177D-8ADE1F14F7E0}"/>
          </ac:picMkLst>
        </pc:picChg>
      </pc:sldChg>
      <pc:sldChg chg="addSp delSp modSp add mod ord">
        <pc:chgData name="Toby Donaldson" userId="2e6e5431-bb17-4c41-9985-d39c50d83c73" providerId="ADAL" clId="{A515520A-0FCD-486C-A2CC-7D014497B132}" dt="2024-09-16T19:04:29.743" v="939"/>
        <pc:sldMkLst>
          <pc:docMk/>
          <pc:sldMk cId="798263514" sldId="277"/>
        </pc:sldMkLst>
        <pc:spChg chg="mod">
          <ac:chgData name="Toby Donaldson" userId="2e6e5431-bb17-4c41-9985-d39c50d83c73" providerId="ADAL" clId="{A515520A-0FCD-486C-A2CC-7D014497B132}" dt="2024-09-16T19:03:53.773" v="933" actId="20577"/>
          <ac:spMkLst>
            <pc:docMk/>
            <pc:sldMk cId="798263514" sldId="277"/>
            <ac:spMk id="2" creationId="{1EE472E2-49AB-1B51-3E11-E40F35B559D4}"/>
          </ac:spMkLst>
        </pc:spChg>
        <pc:picChg chg="del">
          <ac:chgData name="Toby Donaldson" userId="2e6e5431-bb17-4c41-9985-d39c50d83c73" providerId="ADAL" clId="{A515520A-0FCD-486C-A2CC-7D014497B132}" dt="2024-09-16T19:01:14.617" v="829" actId="21"/>
          <ac:picMkLst>
            <pc:docMk/>
            <pc:sldMk cId="798263514" sldId="277"/>
            <ac:picMk id="4098" creationId="{69EC3E31-44C5-DE32-0AAE-57F7AEDAEAEE}"/>
          </ac:picMkLst>
        </pc:picChg>
        <pc:picChg chg="add mod">
          <ac:chgData name="Toby Donaldson" userId="2e6e5431-bb17-4c41-9985-d39c50d83c73" providerId="ADAL" clId="{A515520A-0FCD-486C-A2CC-7D014497B132}" dt="2024-09-16T19:02:02.346" v="867" actId="1076"/>
          <ac:picMkLst>
            <pc:docMk/>
            <pc:sldMk cId="798263514" sldId="277"/>
            <ac:picMk id="8194" creationId="{9CF62659-C05B-2324-D559-15F3A3CFA9B2}"/>
          </ac:picMkLst>
        </pc:picChg>
      </pc:sldChg>
      <pc:sldChg chg="addSp">
        <pc:chgData name="Toby Donaldson" userId="2e6e5431-bb17-4c41-9985-d39c50d83c73" providerId="ADAL" clId="{A515520A-0FCD-486C-A2CC-7D014497B132}" dt="2024-09-18T21:55:31.410" v="953"/>
        <pc:sldMkLst>
          <pc:docMk/>
          <pc:sldMk cId="899495814" sldId="284"/>
        </pc:sldMkLst>
        <pc:inkChg chg="add">
          <ac:chgData name="Toby Donaldson" userId="2e6e5431-bb17-4c41-9985-d39c50d83c73" providerId="ADAL" clId="{A515520A-0FCD-486C-A2CC-7D014497B132}" dt="2024-09-18T21:55:31.410" v="953"/>
          <ac:inkMkLst>
            <pc:docMk/>
            <pc:sldMk cId="899495814" sldId="284"/>
            <ac:inkMk id="3" creationId="{38AF0BF5-8D76-603F-A8D4-401D9B2517E9}"/>
          </ac:inkMkLst>
        </pc:inkChg>
      </pc:sldChg>
      <pc:sldChg chg="del">
        <pc:chgData name="Toby Donaldson" userId="2e6e5431-bb17-4c41-9985-d39c50d83c73" providerId="ADAL" clId="{A515520A-0FCD-486C-A2CC-7D014497B132}" dt="2024-09-17T03:08:03.412" v="946" actId="2696"/>
        <pc:sldMkLst>
          <pc:docMk/>
          <pc:sldMk cId="3414341889" sldId="286"/>
        </pc:sldMkLst>
      </pc:sldChg>
      <pc:sldChg chg="addSp">
        <pc:chgData name="Toby Donaldson" userId="2e6e5431-bb17-4c41-9985-d39c50d83c73" providerId="ADAL" clId="{A515520A-0FCD-486C-A2CC-7D014497B132}" dt="2024-09-18T21:55:31.410" v="953"/>
        <pc:sldMkLst>
          <pc:docMk/>
          <pc:sldMk cId="302167807" sldId="299"/>
        </pc:sldMkLst>
        <pc:inkChg chg="add">
          <ac:chgData name="Toby Donaldson" userId="2e6e5431-bb17-4c41-9985-d39c50d83c73" providerId="ADAL" clId="{A515520A-0FCD-486C-A2CC-7D014497B132}" dt="2024-09-18T21:55:31.410" v="953"/>
          <ac:inkMkLst>
            <pc:docMk/>
            <pc:sldMk cId="302167807" sldId="299"/>
            <ac:inkMk id="12" creationId="{F731033A-1FF7-12B6-FF02-080DE7AC82FF}"/>
          </ac:inkMkLst>
        </pc:inkChg>
      </pc:sldChg>
      <pc:sldChg chg="addSp">
        <pc:chgData name="Toby Donaldson" userId="2e6e5431-bb17-4c41-9985-d39c50d83c73" providerId="ADAL" clId="{A515520A-0FCD-486C-A2CC-7D014497B132}" dt="2024-09-18T21:55:31.410" v="953"/>
        <pc:sldMkLst>
          <pc:docMk/>
          <pc:sldMk cId="711128939" sldId="307"/>
        </pc:sldMkLst>
        <pc:inkChg chg="add">
          <ac:chgData name="Toby Donaldson" userId="2e6e5431-bb17-4c41-9985-d39c50d83c73" providerId="ADAL" clId="{A515520A-0FCD-486C-A2CC-7D014497B132}" dt="2024-09-18T21:55:31.410" v="953"/>
          <ac:inkMkLst>
            <pc:docMk/>
            <pc:sldMk cId="711128939" sldId="307"/>
            <ac:inkMk id="5" creationId="{95754E7B-88BC-3CD1-E3B8-91F67A390F8E}"/>
          </ac:inkMkLst>
        </pc:inkChg>
      </pc:sldChg>
      <pc:sldChg chg="addSp">
        <pc:chgData name="Toby Donaldson" userId="2e6e5431-bb17-4c41-9985-d39c50d83c73" providerId="ADAL" clId="{A515520A-0FCD-486C-A2CC-7D014497B132}" dt="2024-09-18T21:55:31.410" v="953"/>
        <pc:sldMkLst>
          <pc:docMk/>
          <pc:sldMk cId="2722314743" sldId="310"/>
        </pc:sldMkLst>
        <pc:inkChg chg="add">
          <ac:chgData name="Toby Donaldson" userId="2e6e5431-bb17-4c41-9985-d39c50d83c73" providerId="ADAL" clId="{A515520A-0FCD-486C-A2CC-7D014497B132}" dt="2024-09-18T21:55:31.410" v="953"/>
          <ac:inkMkLst>
            <pc:docMk/>
            <pc:sldMk cId="2722314743" sldId="310"/>
            <ac:inkMk id="2" creationId="{233D7823-66E4-FB22-0996-F10B9B151B01}"/>
          </ac:inkMkLst>
        </pc:inkChg>
      </pc:sldChg>
      <pc:sldChg chg="addSp">
        <pc:chgData name="Toby Donaldson" userId="2e6e5431-bb17-4c41-9985-d39c50d83c73" providerId="ADAL" clId="{A515520A-0FCD-486C-A2CC-7D014497B132}" dt="2024-09-18T21:55:31.410" v="953"/>
        <pc:sldMkLst>
          <pc:docMk/>
          <pc:sldMk cId="1963568937" sldId="317"/>
        </pc:sldMkLst>
        <pc:inkChg chg="add">
          <ac:chgData name="Toby Donaldson" userId="2e6e5431-bb17-4c41-9985-d39c50d83c73" providerId="ADAL" clId="{A515520A-0FCD-486C-A2CC-7D014497B132}" dt="2024-09-18T21:55:31.410" v="953"/>
          <ac:inkMkLst>
            <pc:docMk/>
            <pc:sldMk cId="1963568937" sldId="317"/>
            <ac:inkMk id="6" creationId="{1E02A07E-C198-4823-2442-58184AA57E13}"/>
          </ac:inkMkLst>
        </pc:inkChg>
      </pc:sldChg>
      <pc:sldChg chg="addSp">
        <pc:chgData name="Toby Donaldson" userId="2e6e5431-bb17-4c41-9985-d39c50d83c73" providerId="ADAL" clId="{A515520A-0FCD-486C-A2CC-7D014497B132}" dt="2024-09-18T21:55:31.410" v="953"/>
        <pc:sldMkLst>
          <pc:docMk/>
          <pc:sldMk cId="3885649669" sldId="320"/>
        </pc:sldMkLst>
        <pc:inkChg chg="add">
          <ac:chgData name="Toby Donaldson" userId="2e6e5431-bb17-4c41-9985-d39c50d83c73" providerId="ADAL" clId="{A515520A-0FCD-486C-A2CC-7D014497B132}" dt="2024-09-18T21:55:31.410" v="953"/>
          <ac:inkMkLst>
            <pc:docMk/>
            <pc:sldMk cId="3885649669" sldId="320"/>
            <ac:inkMk id="3" creationId="{E34D4937-849C-F770-CE42-5C276621B2C7}"/>
          </ac:inkMkLst>
        </pc:ink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1776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35.7616" units="1/cm"/>
          <inkml:channelProperty channel="Y" name="resolution" value="623.0687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1-04T22:50:25.02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24756 1307 11 0,'0'0'0'0,"0"0"0"0,0 0 0 16,0 0 1-16,-27 5-1 0,21-2 1 0,-5 3-1 15,8-12 0-15,3 6 0 0,-5-8 1 16,5 8-1-16,-6-6 1 0,1-2-1 16,2 2 0-16,-2 3 50 0,-9-11 1 15,8 14-1-15,1 0 1 0,-4 0-51 16,-2 0 0-16,3 0-4 0,-20 9 1 16,9-4 0-16,2 4 0 0,-24 5 3 15,19-9 0-15,3 4-7 0,-20 10 0 16,17-4 0-16,-3 7 0 0,-25 15 7 15,31-23 0-15,2 0 7 0,1 5 1 0,2-2 0 16,3-3 0-16,0 0-8 0,0 0 0 0,0-8 0 16,2 3 0-16,4-1 81 0,-1 3-1 0,-2-2 0 15,0-4 2-15,2-2-82 0,-5 8 0 0,3 3 0 16,2 1 0-16,-5-4 57 0,3 3 0 0,-6 6 0 16,-5 2 0-16,2 6-57 0,-16 20 0 15,25-31 0-15,-6-6 32 0,-5 12 0 0,13-18 0 16,6 4 0-16,0 5-32 0,-5-9 0 15,5-2 44-15,0 11 1 0,-3 0 0 0,3-5 1 16,-3 10-46-16,3-4 0 0,3 4 16 16,5 9 1-16,-8-16-1 0,0 2 1 15,3 14-17-15,-3-14 0 0,0 6 56 16,0 16 1-16,-3-16 1 0,3 8-1 16,-8 23-57-16,0-29 0 0,-1 6 25 15,-2 0 0-15,9-8 0 0,2-6 0 0,2-5-25 16,1-7 0-16,3 10 0 0,2-4 0 0,3 1 27 0,0 2 0 15,6-3 1-15,2 1-1 0,9 5-27 0,2 0 0 16,-5-9 0-16,2 1 0 0,-2-6-6 0,3-6 1 16,-3 12 0-16,-6-6 0 0,-8 9 5 0,3-9 0 15,3 5 0-15,-1 4 0 0,3-7-3 0,15 12 1 16,-15-2-1-16,6-4 1 0,27 12 2 16,-21-17 0-16,2 2 32 0,44 4 0 15,-35-12 0-15,7 3 0 0,-4-6-32 0,7-2 0 16,1-3 0-16,-1 2-28 0,1 1 0 0,-1 2 0 15,0 6 1-15,4 0 27 0,-9 6 0 0,2-6 0 16,-2 0 0-16,0 0 19 0,42 3 1 16,-51 2 0-16,7 1 0 0,40 2-20 15,-41-8 0-15,3 6 24 0,56-3 1 16,-45-6 0-16,0 3 0 0,2-6-25 0,1-2 0 16,5-3 0-16,-2 2 25 0,2 1 0 0,-8-4 1 15,0 10 0-15,0 2-26 0,0-9 0 0,-5 9 0 0,5 0 0 16,-8 0 17-16,2 3 1 0,1 3-1 0,-7 2 1 15,4 6-18-15,41 9 0 0,-44-12 0 16,-2-8 11-16,40 8 1 0,-41-3 0 0,6-2 0 16,47 8-12-16,-45-11 0 0,1 2 9 15,49-5 1-15,-50 3-1 0,1-3 1 16,49 3-10-16,-49 0 0 0,-6 3 33 16,46 8 1-16,-46-6-1 0,-2 6 1 15,46 9-34-15,-47-12 0 0,-3 6-12 16,42 11 0-16,-41-22 0 0,-1 2 1 15,39 6 11-15,-36-8 0 0,1-6-5 0,46 2 0 16,-41-4 0-16,2-4 0 0,53-8 5 16,-58 0 0-16,3-6-12 0,46-11 2 15,-57 9 0-15,-6 2 0 0,31-17 10 16,-31 15 0-16,-8 8-10 0,0 0 1 16,-3 0-1-16,-3 0 1 0,-5 0 9 0,0 0 0 0,2 5 0 15,-7-5 0-15,2 0-20 0,-3 0 1 0,6 0-1 16,5 0 1-16,3-6 19 0,20-25 0 15,-23 25 0-15,6-8-19 0,13-17 0 16,-24 26 0-16,0 5 0 0,5-23 19 16,-8 23 0-16,-8 8 11 0,3-16 0 15,-1 13 0-15,-5-2 0 0,0-6-11 16,0 3 0-16,0 0 0 0,-11-20 0 16,3 17 0-16,-3-2 1 0,-11-9-1 15,2 13 0-15,1-7 26 0,-39-20 1 16,25 22-1-16,0 3 1 0,-3 3-27 0,3 0 0 0,-6-6 0 15,6 3 1-15,-6 3 0 0,-5-5 0 0,3-4 0 16,-1-2-1-16,-52-29 0 0,42 26 0 16,-4 0-3-16,-62-34 0 0,54 31 0 0,-8 3 0 15,-69-28 3-15,59 28 0 0,-1 0-23 16,-89-31 0-16,84 30 0 0,-3-4 1 16,-91-38 22-16,85 35 0 0,-8-1-6 15,3-5 0-15,-3 0 0 0,5 5 0 0,1-5 6 16,-95-37 0-16,92 43 0 0,3 8-195 15,-205-51 0-15,155 51 0 0,41 22-132 0,-141-14 195 16,103-2-1-16,146 22-373 0</inkml:trace>
  <inkml:trace contextRef="#ctx0" brushRef="#br0" timeOffset="1750.49">15466 3805 11 0,'0'0'0'0,"0"0"0"0,0 0 0 0,0 0 0 0,0 0 1 16,-30 14-1-16,11-14 1 0,-1 3-1 0,-2 2 0 15,0-5 0-15,3 0 0 0,5-5 0 0,6 2 1 16,-6 3-1-16,3-6 1 0,0 6-1 0,3-8 0 15,-6 0 0-15,8 2 0 0,-2 0 0 0,2-2 0 0,1-1 0 16,-3 4 1-16,2-4-1 0,1 4 0 0,-4-1 0 16,-2 3 0-16,3-2 0 0,-9 5 0 0,4 5 0 15,-12-5 0-15,-3 3 0 0,0 3 0 0,4 8 0 16,-7 0 0-16,6 6 19 0,3 2 1 0,8-8-1 16,-2-5 1-16,8-1-20 0,2 6 0 15,1-3 0-15,2-2 74 0,3 5 0 16,-6 0 1-16,-5 0 0 0,3 23-75 15,-6-18 0-15,0 4 107 0,-11 27 1 0,12-27-1 16,2 2 2-16,-14 34-109 0,16-31 0 16,-2 1 64-16,-8 41 0 0,5-34 0 15,3 7 2-15,3-7-66 0,-6 1 0 0,-5-3 0 16,5 2 41-16,-16 29 1 0,21-29 0 0,-2-2 0 16,-3 39-42-16,9-33 0 0,-1 2 32 15,4 39 0-15,2-47 0 0,2 3 0 16,4-1-32-16,5 1 0 0,-8 2 0 0,8-2 28 15,-3 0 0-15,3-4 0 0,-3-5 0 0,9-5-28 16,2-3 0-16,-5 2 0 0,-6-2 0 0,3 2 33 16,3 15 1-16,-6-17-1 0,4 2 0 15,-4 20-33-15,3-14 0 0,-3-2 40 0,12 27 0 16,-9-25 0-16,2-5 0 0,18 25-40 16,-12-26 0-16,0-8 21 0,23 23-1 15,-17-23 0-15,0 0 0 0,19 14-20 16,-25-19 0-16,0 5 13 0,1 0 1 15,-1 0 0-15,0-6 0 0,4 3-14 0,-4 1 0 0,0 2 0 16,1 0 0-16,-1 5 4 0,0-4 1 0,1-1-1 16,-1-6 1-16,0 6-5 0,1 0 0 0,4-3 0 15,10 1 0-15,-1-1 9 0,0-3 1 0,3 1 0 16,-3 2 0-16,0-8-10 0,6 3 0 0,-9-6 0 16,3 5 0-16,0-5-1 0,1 0 1 0,-4 0-1 15,-2 3 1-15,-4 3 0 0,-4-6 0 0,-1 0 0 16,0 0 0-16,-5 0-3 0,-3 0 1 0,6 0 0 15,2-6 0-15,3 3 2 0,0-8 0 0,3-3 0 16,3-3 0-16,2-6-1 0,3-2 1 0,-8 3 0 0,0-7 0 16,3-1 0-16,19-38 0 0,-22 31 0 15,-6 1-9-15,25-43 0 0,-30 37 0 0,11 0 0 16,16-46 9-16,-16 46 0 16,6 6-14-16,2-6 1 0,-14 2 0 0,6 1 0 0,-6 5 13 15,1-3 0-15,-4-2 0 0,1 2 0 0,-3 6-15 16,5-36 0-16,-14 42 0 0,4-3 1 15,2-26 14-15,-6 29 0 0,4-1 9 16,-9-30 0-16,0 25 0 0,-6-5 1 16,3-7-10-16,-2 7 0 0,-9 8 0 0,-3 0 6 0,4 2 0 15,-1 1 0-15,0-9 1 0,8 6-7 0,-13-31 0 16,5 25 0-16,3 6 10 0,-8-31 1 16,5 25 0-16,0 0 0 0,-16-30-11 15,16 36 0-15,-5 5 3 0,-28-22 1 16,22 20 0-16,-11 2 0 0,-30-13-4 15,24 22 0-15,1 5 7 0,-50-10 0 16,49 19 0-16,-2 0 0 0,-39-9-7 16,44-2 0-16,6 2 35 0,3-5 1 0,2 6 0 15,1-6 0-15,2 0-36 0,5-6 0 0,-7 12 0 16,-4-6 0-16,1-1-9 0,2 1 0 0,-10-2 0 16,-1 4 1-16,0 4 8 0,1-6 0 0,-9 14 0 15,3 0 0-15,-9 8-21 0,3 1-1 0,-2 8 1 16,-1 5 1-16,-5 6 20 0,-66 37 0 15,61-29 0-15,-4 1-106 0,-65 39-1 16,71-39 1-16,3-1 1 0,-58 26 105 16,72-45 0-16,44-17-1172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1776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35.7616" units="1/cm"/>
          <inkml:channelProperty channel="Y" name="resolution" value="623.0687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1-04T23:16:42.09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14950 12934 11 0,'0'0'0'0,"0"0"0"0,0 0 0 0,0 0 0 15,0 0 1-15,0 0-1 0,0 0 1 16,0 0-1-16,0 0 0 0,0 0 0 0,0 0 1 15,0 0-1-15,0 0 1 0,-19-28-1 16,13 20 0-16,6 2 11 0,-14-19 0 16,14 14 0-16,0-1 1 0,0-2-12 15,0 11 0-15,0-8 78 0,6 3 0 16,2 5 1-16,-8 3-1 0,6-6-78 16,-6 6 0-16,5 6 73 0,3 2 2 15,-8-5-1-15,0 8 0 0,0 4-74 0,0 10 0 16,6 6 0-16,-6 14 108 0,-6 3 0 0,6-9 0 15,-5-8 1-15,5 0-109 0,0-9 0 0,0 12 0 16,-3-3 0-16,3 9 67 0,0 38 1 16,-5-41 1-16,5 5-1 0,-14 51-68 15,3-45 0-15,-3 0 26 0,0 5 1 0,0-2-1 16,3-6 1-16,-3 8-27 0,-2 1 0 0,-1-1 0 16,-2-8 0-16,0 6 34 0,-12 39 1 0,17-54-1 15,3 1 1-15,-11 25-35 0,17-40 0 16,-1 1 16-16,-8 11 0 0,14-20 0 15,6 0 1-15,2 0-17 0,-2-6 0 0,-1-5-6 16,12 5 0-16,-6-5 0 0,-3 0 0 16,23 3 6-16,-20-6 0 0,2 0-8 15,12 5 0-15,-11-2 0 0,-6 3 0 16,3-1 8-16,-5 1 0 0,2 2 0 0,1 7 2 16,2-7 1-16,-3 12 0 0,3-6 0 0,3 8-3 15,-3 6 0-15,3-8 0 0,-1-3 0 0,7 3 21 0,-1-6 1 16,0-3 0-16,-5 0 0 0,3-11-22 0,-1 0 0 15,9 0 0-15,6 0 0 0,7 0 19 0,-5 0 0 16,12-5 0-16,-7-4 1 0,4-2-20 0,2 0 0 16,3-1 0-16,3 1 0 0,-6 0-12 0,8-3 2 15,-13 5 0-15,2 1 0 0,-2 2 10 0,-3-5 0 0,3 8 0 16,-6 3 0-16,5 6 0 0,1 2 0 0,0 6 0 16,2-8 0-16,3 8 0 0,1 0 0 0,2 0 0 15,2 0 0-15,-4 3-24 0,1 0 0 0,7-6 0 16,-9 3 1-16,9-8 23 0,-4 2 0 0,4-8 0 15,-1 0 0-15,6-11 16 0,-5 0 0 0,10 0 0 16,-2 2 1-16,3 4-17 0,2-7 0 0,-5 4 0 16,-6 2 0-16,0 1 24 0,-2-1 0 0,-9 3 1 15,3 3-1-15,0 0-24 0,3 0 0 0,-6 3 0 16,8 3 0-16,1-4 9 0,-1 4 0 0,3-3 0 16,-2 0 1-16,8 0-10 0,-3-3 0 0,0 0 0 15,0 0 0-15,5-3-1 0,-5 0 1 0,0 0 0 0,6 0 0 16,2 0 0-16,-2 1 0 0,2 2 0 0,-8-6 0 15,6 6-22-15,-6 0 1 0,2-3-1 0,-2-2 0 0,6-1 22 16,-6 0 0-16,3-5 0 0,-1 0 0 0,7-3 11 16,-4-3 2-16,9 0-2 0,-8-3 1 0,7 1-12 15,65-21 0-15,-70 23 0 0,0-2 8 16,70-12 0-16,-67 17 0 0,-3 2 1 16,69-10-9-16,-71 13 0 0,2-2-6 15,70-9 0-15,-65 15 0 0,1-1 1 16,61-8 5-16,-67 11 0 0,-8 6 9 0,58 3 0 15,-58-6 0-15,0 5 0 0,53 4-9 16,-53-6 0-16,2 2-22 0,54 4 1 16,-62-1 0-16,1 3-1 0,38 9 22 15,-47-6 0-15,-5 9-7 0,46 10 0 16,-40-16 0-16,-1 0 0 0,-6-3 7 16,1 3 0-16,-6-3 0 0,0 3-18 0,1-3 1 0,-4 0 0 15,3 0 0-15,-8 0 17 0,3 0 0 0,-4 1 0 16,1-7 0-16,0 3 23 0,3-2 0 0,-14-1 0 15,-1-2 0-15,-2-3-23 0,-2-1 0 0,2 1 0 16,3 0 0-16,5 0 16 0,-5-3-1 0,2 0 0 16,-2 0 0-16,5 0-15 0,-5 0 0 0,-5-3 0 15,2 0 0-15,-6-2 13 0,3-1 1 0,3-3 0 16,-5-2 0-16,2 0-14 0,1 3 0 0,2-18 0 16,0-8 0-16,-3-11-3 0,14-45 0 0,-11 48 0 15,-3 0 0-15,15-42 3 0,-15 39 0 16,3-3-39-16,3 0 0 0,-9 3-1 0,3-9 2 15,4 7 38-15,1-1 0 0,-7-3 0 0,2 3 0 16,0 6-51-16,3-45 0 0,-5 42 0 0,0 3-1 16,7-34 52-16,-13 42 0 0,0 3-24 15,-5 3 0-15,5 5 0 0,-6 4 1 0,1 5 23 16,-4 0 0-16,4 5 0 0,-3-5 0 0,2 3-17 16,-2 2 1-16,-3 1 0 0,0-9 0 0,-3 3 16 15,0 0 0-15,-5 0 0 0,-1 3 0 0,-10 2 47 16,2 1 1-16,-2 2 0 0,0 6 1 0,-1 0-49 15,-2 0 0-15,-6 0 0 0,-5 6 0 0,0 2 27 0,-3 1 0 16,-3-1 0-16,-2 3 0 0,-6-5-27 0,0 2 0 16,0-2 0-16,-3 2 0 0,3-5-18 0,-5 3 1 15,-1-3 0-15,3-3 0 0,3-3 17 0,-5 0 0 16,-9 3 0-16,0 0 0 0,-3-3 31 0,-2 0 0 16,3 3 0-16,5-5 0 0,-3 2-31 0,0-3 0 0,-5 1 0 15,5-4 0-15,-11-2 20 0,0 0 1 0,3-3-1 16,2 0 2-16,-4 0-22 0,2-3 0 0,-3 0 0 15,0-3 0-15,0 3 14 0,3-5 1 0,-3 2-1 16,-3 3 1-16,-2 3-15 0,-89-17 0 16,80 17 0-16,1 3-30 0,-98-9 0 15,103 9-1-15,-11 2 1 0,-100-5 30 16,100 6 0-16,0 2-45 0,-102-8 1 16,110 6-1-16,0-1 1 0,-100-13 44 15,92 8 0-15,5 0-26 0,-101-14 2 16,104 14 0-16,0 2 0 0,-102-10 24 0,88 8 0 15,3 5 28-15,-111-10 1 0,114 13 0 16,0 3 0-16,-105-5-29 0,96-1 0 16,4 6 32-16,-103 3 0 0,107-2 0 0,1 2 0 15,-94 0-32-15,105 0 0 0,0 0 19 16,-89 0 0-16,89 2 0 0,14 4 1 16,-89 14-20-16,91 2 0 0,6-2-123 15,-61 33-1-15,64-27 1 0,66-26-935 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1776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35.7616" units="1/cm"/>
          <inkml:channelProperty channel="Y" name="resolution" value="623.0687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1-04T23:18:03.56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10080 13134 798 0,'0'0'0'0,"0"0"0"0,0 0 0 0,0 0 34 0,0 0 0 15,0 0 0-15,0 0 0 0,0 0-34 0,0 0 0 16,0 0 0-16,0 0 0 0,0 0 21 0,0 0 0 16,0 0 0-16,0 0 0 0,0 0-21 0,0 0 0 0,0 0 0 15,0 0 0-15,0 0 52 0,0 31-1 0,0-25 0 16,0-6 0-16,5 5-51 0,-5-2 0 0,0 8 0 15,0-2 0-15,3 5 10 0,8 14 0 16,-11-5 0-16,-5 10 0 0,5 46-10 16,0-45 0-16,-6 2 71 0,6 46-1 15,6-40 0-15,-1 0 1 0,1 1-71 0,8 13 0 16,-9 3 0-16,-2 8 42 0,8 71 0 16,-11-73 0-16,0 3 1 0,-6 50-43 0,-2-68 0 15,3-5-16-15,-9 0 0 0,8-8 0 0,1 0 0 16,-4-4 16-16,-2-5 0 0,-2 1 0 0,1-7 0 15,4-2-71-15,3 2-1 0,-4-8 1 0,9-8 0 16,0-6 71-16,0 0 0 0,0 0 0 0,0 0 0 0,0 0-193 16,0 0 0-16,-5-6 1 0,5-2-1 0,0-3 106 15,-6-34 1-15,1 2 0 0,5 43-166 16</inkml:trace>
  <inkml:trace contextRef="#ctx0" brushRef="#br0" timeOffset="366.19">10237 13269 528 0,'0'0'0'0,"0"0"0"0,0 0 0 0,0 0 42 0,17-42 0 15,-3 22 0-15,-6 3 1 0,3 3-43 0,3 9 0 16,-3-4 0-16,3 1 63 0,0-3 2 0,10 2-1 15,-4-5 0-15,7 0-64 0,9-6 0 0,-3 3 0 16,1 3 0-16,-1-5 54 0,-3 2 1 0,-2 0-1 16,2 3 0-16,3 5-54 0,-5 4 0 0,2 2 0 15,-5 3 0-15,3 3 39 0,-1 2 0 0,-2 4 1 16,-11 2 0-16,-3 6-40 0,-3 0 0 0,-2 5 0 16,-6-2 0-16,-6 3 55 0,4-1 0 0,-9 6 0 15,-9 3 2-15,-5 6-57 0,-35 36 0 0,29-39 0 16,-2 5 48-16,-39 29 1 0,39-37 0 15,-3-1 0-15,-25 21-49 0,37-37 0 16,4-5-64-16,-13-4 1 0,22-10-1 16,8-7 0-16,-2-24 64 0,5 16 0 0,5-8-119 15,4-9 0-15,-4-2 1 0,-5 0-1 0,0 39-643 16</inkml:trace>
  <inkml:trace contextRef="#ctx0" brushRef="#br0" timeOffset="950.3">11348 12985 673 0,'0'0'0'0,"0"0"0"0,0 0 0 0,0 0 33 0,0 0 0 0,0 0 1 16,27 28 0-16,-21-19-34 0,-1 5 0 0,1 5 0 15,2-5 0-15,-2 3 40 0,-1 3 0 0,-5 0 0 16,3 16 1-16,-3 1-41 0,-8 56 0 15,-6-43 0-15,3 1 83 0,-22 53 0 0,13-53-1 16,7 5 2-16,-7-3-84 0,4-5 0 0,-1 0 0 16,1 3 8-16,2-9 0 0,0 0 0 0,0-2 0 0,3-7-8 15,-17 24 0-15,23-43 0 0,-1-6 54 16,-7-2 0-16,7-3 0 0,6-3 1 16,6-9-55-16,-6 1 0 0,0-4-41 15,0-2 1-15,5-25 0 0,-5-15 0 0,8-13 40 16,6-88 0-16,-3 88 0 0,-5-6-23 15,8-6 1-15,-1 11-1 0,7 1 1 0,7 2 22 16,-2 0 0-16,0 20 0 0,-6 3 0 0,1 14 17 0,5-3 0 16,-6 11 0-16,0-2 1 0,-5 11-18 0,-6 2 0 15,3 3 0-15,-2-2 0 0,2 2 18 0,-3 4 1 16,3 2 0-16,-5-3 0 0,7 0-19 0,-4 0 0 16,5 6 0-16,2 0 0 0,-2 0-50 0,5-1 1 15,-5 4-1-15,3 0 0 0,-1 2 50 0,1-2 0 0,2 5 0 16,3 0 0-16,3 3-156 0,6-5-1 0,-4 2 1 15,4 0 0-15,2 3 64 0,-6 0 0 0,-2-8 0 16,-6-6 0-16,-19 0-96 0</inkml:trace>
  <inkml:trace contextRef="#ctx0" brushRef="#br0" timeOffset="1166.48">12176 13019 1179 0,'0'0'0'0,"0"0"0"0,0 0 0 0,0 0 68 0,0 0 2 0,0 0-1 0,0 36 0 16,0-27-69-16,0 2 0 0,-5 6 0 0,2 5 0 16,3 4-16-16,0 2 0 0,0 0 0 0,-5 3 1 15,5-3 15-15,-6 28 0 0,1-19 0 16,2 5-55-16,-14 54 0 0,15-46-1 0,2 4 1 16,0 2 55-16,0-5 0 0,5 5 0 0,9-5-143 15,-9 5 0-15,4-25 0 0,-4-11 1 0,-5-20-309 16</inkml:trace>
  <inkml:trace contextRef="#ctx0" brushRef="#br0" timeOffset="1616.3">12726 13213 876 0,'0'0'0'16,"0"28"0"-16,11 9 41 0,3 47 0 16,-14-53 0-16,6 3 2 0,-4 42-43 15,-2-37 0-15,-2-2 7 0,2 2 1 0,-6-5-1 16,1 2 1-16,-1-5-8 0,-2 3 0 0,2-11 0 16,1-7 0-16,2-4 32 0,-3-4 1 0,1-2-1 15,5-6 1-15,0 0-33 0,0 0 0 0,0 0 0 16,-6-11 0-16,6 2-13 0,6-22 0 15,5-3 0-15,3-13 1 0,11-60 12 16,-12 67 0-16,1 1 63 0,0 0 0 0,3-9 1 0,2-3-1 16,9-5-63-16,-4-3 0 0,1 2 0 0,8 1 0 15,1-6 47-15,24-45 0 0,-34 68 1 16,-1 8-1-16,15-17-47 0,-24 43 0 0,-11-1 43 16,16 34 0-16,-11-28 0 0,-8 6 1 15,0 2-44-15,9 20 0 0,2 6 0 0,0 14 50 16,3 5-1-16,-9-8 0 0,-2 3 0 0,2-6-49 15,-5 51 0-15,6-42 0 0,-6-3-1 16,0 45 1-16,3-51 0 0,-3 0 0 16,2 3 0-16,1-3 0 0,-3-5 0 0,6-6-185 0,-6 8 1 15,5-14-1-15,4-5 1 0,2-6-10 0,-3-5-1 16,-3-7 0-16</inkml:trace>
  <inkml:trace contextRef="#ctx0" brushRef="#br0" timeOffset="1949.61">14044 11905 876 0,'0'0'0'0,"0"0"0"0,8 31 119 0,3 8 2 16,-11-5-2-16,3 8 2 0,2 9-121 0,-5-4 0 15,0 13 0-15,0-4 108 0,-13 73 2 0,2-56-2 16,2 6 2-16,-4 3-110 0,-1 2 0 16,3 3 0-16,-3 6 92 0,-3 0 1 0,9-6 0 0,-6-5 0 15,0-3-93-15,-11 70 0 0,14-85 0 16,3-4-6-16,-6-1 1 0,9-6-1 0,5-2 1 0,0-15 5 16,0 4 0-16,-6-9 0 0,6 0 0 0,-5-12-125 15,2 1 2-15,3-12-1 0,-6-2 1 0,6-6 123 16,-5 0 0-16,-3-6 0 0,2 4 0 0,1-1-195 15,-1 0 1-15,-2-20 0 0,2-5 0 0,6 28-459 16</inkml:trace>
  <inkml:trace contextRef="#ctx0" brushRef="#br0" timeOffset="2182.98">13450 12926 1337 0,'0'0'0'15,"0"0"0"-15,28-6 88 0,16-13 0 16,-14 10 1-16,3 4 0 0,34-4-89 16,-31 1 0-16,10 2 48 0,40-11 1 15,-36 14 0-15,2 6 0 0,56 0-49 16,-53-3 0-16,1 3 14 0,60 8 0 16,-50-11 0-16,6-6 1 0,63 1-15 15,-71 2 0-15,-4-3-168 0,56-11 1 16,-71 9-1-16,-15 2-129 0,17-22 167 15,-42 17 0-15,-5 11-533 0</inkml:trace>
  <inkml:trace contextRef="#ctx0" brushRef="#br0" timeOffset="2383.23">12746 12692 629 0,'0'0'0'0,"0"0"0"0,38 29-122 15,6-13 2-15,-24-7-1 0,-1 2-11 0,14 6 122 16,-13-17-1-16,-20 0-74 0</inkml:trace>
  <inkml:trace contextRef="#ctx0" brushRef="#br0" timeOffset="3035.02">15864 11711 1045 0,'0'0'0'0,"0"0"0"0,0 0 0 0,0 0 11 0,0 0 0 0,-8 31 0 16,8-20 0-16,-6-6-11 0,-2 18 0 15,-3-9 0-15,-3 8 5 0,-33 35 0 16,17-21 0-16,-3 7 1 0,-33 32-6 15,41-35 0-15,-6-1 24 0,4 1 0 0,2 13 0 16,-6 12 1-16,9 2-25 0,-22 85 0 16,16-70 0-16,-2 8 61 0,2 0 2 0,4 14-2 0,-7 9 1 15,4 5-62-15,-20 110 0 0,30-119 0 16,3-7-14-16,6-1 1 0,2-17-1 0,1 1 1 16,16-15 13-16,17 54 0 0,-9-74 0 15,6-7-94-15,41 13 0 0,-30-48 0 0,-36-8-745 16</inkml:trace>
  <inkml:trace contextRef="#ctx0" brushRef="#br0" timeOffset="3800.48">17350 12209 662 0,'0'0'0'16,"0"0"0"-16,0 0 13 0,34-6 0 0,-23 6 0 0,-9 0 0 15,-2 0-13-15,-2-3 0 0,2 3 112 16,-17-3-1-16,3 0 1 0,-5-2 0 16,-42-12-112-16,28 9 0 0,-3 2 73 0,-27-8 1 15,35 8-1-15,-2 6 1 0,-37 9-74 16,29 2 0-16,-4 3 35 0,1 3 0 15,-1 3 1-15,-2 2 0 0,0 6-36 0,2 3 0 16,4 0 0-16,2-3 0 0,3 0 41 0,5 3 0 16,3 3 0-16,0-3 0 0,12 3-41 0,-12 30 0 15,16-35 0-15,9-1 22 0,9 25 1 16,7-25-1-16,6 0 0 0,36 26-22 16,-25-23 0-16,3 0 15 0,3-3 0 0,0 0 0 15,-1-3 1-15,1 4-16 0,0-4 0 0,-6 0 0 16,0-8 0-16,-8-3 58 0,-6 0 1 0,-5-3 0 15,-3 1 0-15,-8-1-59 0,2-5 0 0,-5 2 0 16,0-5 0-16,0-3 21 0,0 5 1 0,-8 1 0 16,-3 3 0-16,-3 2-22 0,-2 0 0 0,-12 3 0 15,-11 3 0-15,-13 5 38 0,-1 1 1 0,1-9-1 16,2 0 0-16,0-5-38 0,-2-1 0 0,5 3 0 0,3-5 0 16,-9 2-164-16,4-8 2 0,7-5-2 0,4-4 1 15,4-5 163-15,4 0 0 0,5-8 0 0,3 2 0 16,8-8-128-16,9 5-1 0,5-5 1 0,-6 3 0 0,6 25-787 15</inkml:trace>
  <inkml:trace contextRef="#ctx0" brushRef="#br0" timeOffset="4833.42">18593 12093 561 0,'0'0'0'0,"0"0"0"0,0 0 44 0,-41 26 0 16,22-21 0-16,-1 1 0 0,-32 2-44 16,27-8 0-16,6 6 83 0,-34-3-1 15,23-1 0-15,-3 1 1 0,-39 6-83 16,39-4 0-16,8 1-7 0,-33 2 1 16,25-5 0-16,8-3 0 0,-28-3 6 15,34 3 0-15,5-5-17 0,-2 2-1 0,7-5 1 16,4 2 1-16,-9-3 16 0,8 9 0 15,-5-2 37-15,-2-1 2 0,7 3-2 16,-2 0 1-16,-12 8-38 0,7-2 0 0,-1 2 76 16,0 6 1-16,3 0 1 0,-3 1-1 0,-2 4-77 15,2 4 0-15,5-1 0 0,-2 6 0 0,3 6 56 16,3 3 2-16,-9-1-1 0,3 6 0 0,2-5-57 16,-7 47 0-16,8-41 0 0,2-1 40 15,-8 54 1-15,14-43 0 0,0 6 1 16,-5-3-42-16,5 1 0 0,5 2 0 0,1 3 28 0,8 53 1 15,-14-59-1-15,5-5 1 0,-5 56-29 16,-5-51 0-16,5 3 36 0,-6 3 1 16,3-14 0-16,3-3 0 0,3-3-37 0,3-3 0 15,-1-8 0-15,1-5 0 0,7-9 48 0,1-6 1 16,6 0-1-16,-1-11 1 0,6 0-49 0,0-6 0 0,8 1 0 16,0 2 0-16,6-8 34 0,-1 2-1 0,1 6 0 15,-6 3 0-15,-5 3-33 0,2 3 0 0,-2 2 0 16,-3 6 0-16,-6 9-183 0,14 25 2 15,-8-29-1-15,0 7-188 0,33 22 183 16,-19-34-1-16,-39-14-654 0</inkml:trace>
  <inkml:trace contextRef="#ctx0" brushRef="#br0" timeOffset="16466.47">19323 11933 404 0,'0'0'0'0,"0"0"0"0,0 0 18 0,0 0 1 0,0 0 0 15,0 0 0-15,0 0-19 0,0 0 0 0,0 0 96 16,0 0-1-16,-31 25 0 0,23-22 1 16,0-3-96-16,8 0 0 0,-6 0 111 15,-8 0 1-15,9 0-1 0,5 0 1 16,0 11-112-16,-6-8 0 0,-2 3 63 15,-3-1 1-15,11 4-1 0,0 5 2 16,-5 5-65-16,2-4 0 0,0 4 28 0,0 26 0 16,-2-17 0-16,5 3 1 0,0 6-29 15,0-1 0-15,0-2 0 0,0-3 34 0,0 0 0 16,0 0 0-16,5 3 1 0,1-6-35 0,2 3 0 16,-2 3 0-16,-4-3 0 0,9 2 18 0,9 26 1 15,-15-25 0-15,-2-6 0 0,8 31-19 16,-5-30 0-16,-6-1 28 0,2 0 0 0,-2 6 0 15,0 2 1-15,0-5-29 0,-2 9 0 0,2-4 0 16,0-8 0-16,0 0-4 0,0 1 1 0,0-4 0 16,0 0 0-16,2 3 3 0,1-11 0 0,-3 3 0 15,0 0 0-15,3 2-24 0,2 26 1 16,-10-23-1-16,-1 9 1 0,-7 28 23 16,10-31 0-16,3-3-76 0,-6 20 0 15,6-20 0-15,-5-3 1 0,-1-2 75 0,1 5 0 16,2 3 0-16,-3 3-121 0,6-3 1 0,-5-6-1 15,5 0 1-15,5-2 120 0,1-4 0 0,-3-2 0 0,8-6 0 16,-3-2-161-16,3-6 2 0,-3-6-2 0,-2-8 1 16,-6 11-191-16</inkml:trace>
  <inkml:trace contextRef="#ctx0" brushRef="#br0" timeOffset="17132.77">19911 12892 752 0,'0'0'0'0,"0"0"0"0,0 0 18 0,0 0 0 15,0 0 0-15,0 0 0 0,0 0-18 16,28 17 0-16,-23-14 75 0,1 0 0 0,-1 2 1 15,1-5 0-15,2 6-76 0,6 2 0 0,3-8 0 16,-1 3 0-16,3 0 60 0,31 0 1 0,-28-6 1 16,0 0-1-16,25-11-61 0,-27 6 0 15,5-1 62-15,13-5 0 0,-21 0 1 0,-1 3-1 16,17-3-62-16,-24 8 0 0,2 1 39 16,-3-10 0-16,-5 7 0 0,-3 2 1 15,0-5-40-15,-3 3 0 0,3-1 2 16,-3-10 1-16,-8 5-1 0,3-1 1 15,-17-21-3-15,11 16 0 0,1 3 16 16,-4-2-1-16,0 2 0 0,6 3 0 0,-2 2-15 16,1-2 0-16,-1 6 0 0,-1 2 0 0,-3 6 16 0,-10 6 0 15,7 0 0-15,1-4 1 0,-28 26-17 16,22-8 0-16,-8 8 9 0,-17 31 1 16,36-30-1-16,1-1 1 0,-12 34-10 15,11-31 0-15,3 5 15 0,3 3 0 16,2-2 0-16,1-3 0 0,10 8-15 0,1 3 0 0,7-14 0 15,-1 0 0-15,15-6 10 0,31 26 0 16,-27-31 0-16,10-1 1 0,42 4-11 16,-39-18 0-16,9-5-91 0,-1-2 2 0,0-1-1 15,-2 0 1-15,3-3 89 0,-6-8 0 0,2 0 0 16,-7 0 0-16,2-8-131 0,0 2 0 0,-16-3 1 16,-3-2-1-16,-25 25-746 0</inkml:trace>
  <inkml:trace contextRef="#ctx0" brushRef="#br0" timeOffset="17699.8">20953 12580 752 0,'0'0'0'0,"0"0"0"0,0 0 27 16,0 56-1-16,0-42 0 0,0-5 1 15,0 16-27-15,0-17 0 0,-6 7 110 0,0 4 2 16,4-5-2-16,2 6 2 0,-6 28-112 16,1-14 0-16,5 2 35 0,0 1 1 15,-3 5-1-15,0 0 1 0,0 0-36 0,3 1 0 16,-5-7 0-16,-3-5 0 0,2-6-24 0,-11 20 0 15,15-31 0-15,-4-8 1 0,-2-6 23 0,2 3 0 16,1 0 0-16,5-3 27 0,0 0 0 0,-6-3 0 16,6 3 1-16,-5-3-28 0,2-5 0 0,6-21 0 15,8-7 0-15,-3-18 1 0,14-58 0 16,-5 61 0-16,2 1 1 0,31-57-2 16,-25 50 0-16,0 1 12 0,8 0 1 0,0 2-1 15,0 4 1-15,-5 8-13 0,8-9 0 0,-12 23 0 16,-1 0 0-16,-7 14 30 0,1 0 0 0,-6 8 0 15,-3 3 0-15,3 12-30 0,-5-4 0 0,-1 6 0 16,9 1 0-16,-6 2 91 0,1 8 1 0,7 1-1 16,-2 11 0-16,0-1-91 0,16 49 0 15,-22-48 0-15,3-3 65 0,3 36-1 0,-14-30 0 16,6-1 1-16,-6-5-65 0,-6 9 0 0,6 5 0 16,-5 2-31-16,-1-2 1 0,3-5 0 0,-8-1 0 0,3-2 30 15,-3-3 0-15,3-1 0 0,-6-13 0 0,3 3-180 16,0-1 0-16,3-13 1 0,-1-4 0 0,4-5 31 15,-4-8 2-15,4-18-2 0,5-10 2 0,0 36-477 16</inkml:trace>
  <inkml:trace contextRef="#ctx0" brushRef="#br0" timeOffset="18133.36">22414 11694 685 0,'0'0'0'0,"0"0"0"0,0 0 0 0,0 0 3 0,0 0 0 0,0 0 0 16,0 0 0-16,0 0-3 0,0 0 0 0,-33-20 0 16,27 9 0-16,-5 2 28 0,3 1 0 0,-3 2 1 15,-3 3 0-15,0 6-29 0,-5 3 0 0,-1-3 0 0,1 8 0 16,-6 6 127-16,-2 3 2 0,2 8-2 0,3 0 2 16,0 3-129-16,-20 50 0 0,23-36 0 0,-6 3 74 15,6 6 1-15,-6 8 1 0,3-1-1 0,2 1-75 16,4 9 0-16,7 5 0 0,-4-9 0 0,7 6 50 15,1 79 1-15,5-81 0 0,5 7 1 16,3 1-52-16,3-3 0 0,-8 0 0 0,8 3-11 16,9 67 1-16,-7-78 0 0,7-7-1 15,18 58 11-15,-7-63 0 0,2-3-87 16,0 1 0-16,6-20-1 0,-6-15 2 0,-33-19-992 0</inkml:trace>
  <inkml:trace contextRef="#ctx0" brushRef="#br0" timeOffset="18683.12">23193 12386 729 0,'0'0'0'0,"0"0"0"0,0 0 0 0,0 0 2 0,0 0 1 0,30-20 0 0,-24 12 0 15,-6-1-3-15,0 4 0 0,-6-4 0 0,1 4 0 0,-4-1 41 16,-2 0 0-16,-2 3-1 0,-1-2 1 0,-6 10-41 15,-4-5 0-15,-4 6 0 0,3 3 0 0,-5 7 91 16,8 4 1-16,2 0-1 0,1-6 0 0,5-3-91 16,3 0 0-16,3 3 0 0,2 0 0 0,-5 3 68 15,3 23 0-15,2-15 0 0,1 9 1 16,-3 36-69-16,2-42 0 0,6 3 49 0,6 34 0 16,-1-34 0-16,1 5 0 0,2-7-49 15,6-1 0-15,2-3 0 0,4 0 26 0,2-2 1 16,-3-3 0-16,0-4 0 0,1-1-27 0,-1-4 0 15,-8-3 0-15,-3 1 0 0,-2-4 17 0,-6-5 1 16,8 9-1-16,-2-4 1 0,-6 1-18 0,0-6 0 16,0 8 0-16,0-8 0 0,0 9 69 0,0-9 1 0,0 8-1 15,-9-2 0-15,4 0-69 0,-6 2 0 0,-8 0 0 16,-9 4 0-16,-5 2-18 0,-6 3 0 0,-2 2 0 16,5-10 0-16,-8 10 18 0,-6-2 0 0,8 3 0 15,4-6 0-15,-1 6-211 0,-30 11 0 16,47-26 0-16,5-5-200 0,3 0 210 0,6-8 0 15,-6-3 1-15,14 11-155 0</inkml:trace>
  <inkml:trace contextRef="#ctx0" brushRef="#br0" timeOffset="19249.7">23715 11730 1123 0,'0'0'0'0,"0"0"0"0,0 0 0 0,14 31 49 0,16 17 0 16,-16-23 0-16,5 1 1 0,28 16-50 16,-16-22 0-16,-4 2 65 0,42 29 1 15,-30-23-1-15,-6 3 2 0,6-6-67 0,5 3 0 16,-5 3 0-16,2 6 13 0,-2-1 0 0,-3 7 0 0,-3 4 1 16,0 12-14-16,11 60 0 0,-30-69 0 15,-6-5 84-15,-5 51 2 0,-6-40-1 16,1 3 0-16,-12 0-85 0,-3 3 0 0,3-3 0 0,-5 6 32 15,-34 67 1-15,26-78 0 0,-4 8 0 16,-40 53-33-16,32-67 0 0,0-3-172 16,-38 31 0-16,38-57 1 0,9-7-127 15,-28-15 170-15,36-11 1 0,22 14-653 16</inkml:trace>
  <inkml:trace contextRef="#ctx0" brushRef="#br0" timeOffset="20049.58">25126 12400 359 0,'0'0'0'0,"0"0"0"0,0 0 0 0,0 0 33 0,0 0 0 0,0 0 0 0,0 0 1 16,0 0-34-16,0 0 0 0,31-6 0 0,-26 3 0 15,4 1 120-15,2-1-1 0,-3 3 1 0,9-6 0 16,10 1-120-16,1 2 0 0,8-6 0 0,-3 6 0 0,-5 6 41 16,2 0 2-16,-2-3-1 0,2 0 0 0,3 6-42 15,-8-3 0-15,3 2 0 0,2 1 0 0,6-3 21 16,0 2 0-16,2 1 0 0,1-3 0 0,3 2-21 16,2-5 0-16,0 0 0 0,-5 0 0 0,-1 0-164 15,1 0-1-15,-6 0 0 0,0 6 2 0,-2 2 81 16,-4-2 1-16,-7-6 0 0,-4-3-1 0,-16 3-98 0</inkml:trace>
  <inkml:trace contextRef="#ctx0" brushRef="#br0" timeOffset="20401.41">26952 11702 1101 0,'0'0'0'0,"0"0"0"16,0 0 0-16,-2 51 100 0,-4 13 2 15,3-35-1-15,3-1 0 0,-8 31-101 0,5-25 0 16,1 2 82-16,-1 1 0 0,3 2 0 0,0 3 1 15,0 3-83-15,0 3 0 0,-3 6 0 0,3 8 0 16,-11 8 63-16,-11 62 1 0,16-64 0 0,-2 2 1 16,3 3-65-16,-1-8 0 0,-5-3 0 0,3-6-34 15,-3-3 0-15,-3-5 1 0,0 0 0 0,0 0 33 16,0-3 0-16,1-11 0 0,-4-1 0 0,3-4-184 16,-5 13 2-16,13-28-2 0,6-14-194 15,6-9 183-15,-6-2 0 0,0 0 0 0,0 11-138 16</inkml:trace>
  <inkml:trace contextRef="#ctx0" brushRef="#br0" timeOffset="21216.86">27651 11632 921 0,'0'0'0'0,"0"0"0"0,0 0 0 0,33 5 38 0,-16 4 0 0,8-6 1 0,5 2-1 0,9 1-38 0,0 2 0 0,-6 4 0 0,-3-4 0 0,-2-5 100 15,-9-3 0-15,3 0 1 0,3 0 0 0,5 3-101 16,4 5 0-16,-1-5 0 0,0 0 0 0,3 0 70 15,2-3-1-15,4 0 0 0,-3 0 0 0,-1 0-69 16,1 5 0-16,0-5 0 0,-3 0 0 0,-1-8 29 0,1-3 1 16,-3 2-1-16,-8-2 0 0,-3 8-29 0,-5 3 0 15,-3 0 0-15,-3 0 0 0,-11 0 18 0,0 0 1 16,8 0-1-16,-8 0 1 0,3 0-19 0,-3 0 0 16,3 8 0-16,-1 7 0 0,-2 4 14 0,-5 37 0 15,2-16 0-15,-2 10 0 0,-6 57-14 16,8-59 0-16,-5 0 54 0,2 3 0 0,0 5 0 15,1 9 0-15,-1-1-54 0,1 7 0 0,2-12 0 16,-5 3 0-16,2-9 60 0,-10 57 1 16,7-54-1-16,-2 3 0 0,3-3-60 0,0 1 0 15,0-1 0-15,5 3 57 0,-3-8 1 0,6-9-1 16,-2-8 1-16,-1-6-58 0,3-6 0 0,0-2 0 16,-3-3 0-16,3-3 41 0,-6-6 0 0,6 1 0 15,0 2 2-15,0-11-43 0,0 3 0 0,0-3 0 16,0 0 0-16,0 0 13 0,0 0 1 0,0 0 0 0,0 0 0 15,-5 3-14-15,5-3 0 0,0 0 0 0,0 0 0 16,-6-6 0-16,6 6 1 0,-8-5-1 0,3 2 1 0,-4-3-1 16,4 0 0-16,-6 1 0 0,2 2 0 15,-4-5-6-15,-4 2 1 0,-5-3 0 0,-3 7 0 0,-5 4 5 16,-6 1 0-16,-6 3 0 0,1 8 0 0,-12 3 3 16,-43 22 1-16,52-25-1 0,-1-2 1 15,-40 19-4-15,38-15 0 0,3 4-206 16,-61 17 1-16,47-18 0 0,-6 4 1 15,-71 13 204-15,68-24 0 0,-2-4-146 0,-55-8 2 16,74-5-1-16,50 5-1092 0</inkml:trace>
  <inkml:trace contextRef="#ctx0" brushRef="#br0" timeOffset="21918.17">29712 11165 820 0,'0'0'0'0,"0"0"0"0,0 0 35 0,50 45 1 16,-25-28-1-16,8 2 1 0,28 32-36 15,-34-28 0-15,1-1 120 0,-6 3 0 0,8 3 1 16,9 12-1-16,0 5-120 0,2 3 0 0,0 11 0 15,-2 0 0-15,-3 11 137 0,39 76 0 0,-48-64 1 16,-2 5-1-16,0 1-137 0,-8 2 0 0,-1 2 0 16,-13 7 63-16,-6 87 0 0,-11-113 0 15,1 5 0-15,-7 1-63 0,-10 11 0 0,-12-3 0 16,-5 6 64-16,-69 90 0 0,50-96 0 0,-11 1 0 16,-6-1-64-16,-11 0 0 0,-3-8 0 0,-8 0-174 15,-110 73-1-15,102-91 0 0,-3-4-106 16,-111 2 174-16,130-62-1 0,97 3-1003 15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1776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35.7616" units="1/cm"/>
          <inkml:channelProperty channel="Y" name="resolution" value="623.0687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1-04T23:18:55.06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25881 15433 269 0,'0'0'0'0,"0"0"0"0,0 0-26 0,0 0 1 0,0 0 0 0,0 0 1 16,0 0 24-16,0 0 0 0,0 0 0 0,0 0 62 15,0 0 2-15,0 0-1 0,0 0 0 0,0 0-63 16,-14-28 0-16,8 22 0 0,-2 0 0 0,0 1 68 16,-1 2 2-16,-4-6-2 0,-1 7 1 0,-6 4-69 15,-29 12 0-15,24-2 0 0,-3 2 57 16,-21 17 1-16,32-20-1 0,6-3 1 0,-3 7-58 15,0-4 0-15,0 3 34 0,-10 3 1 16,7-6 1-16,3 3-1 0,-13 14-35 16,7-11 0-16,4-3 51 0,-20 20 1 15,19-17 0-15,-2 8 0 0,0-8-52 16,-1 5 0-16,-2 4 0 0,3-4 59 0,-6 4-1 0,6-1 0 16,-1-3 0-16,-5 4-58 0,6-7 0 0,5 4 0 15,-5-3 0-15,5 2 45 0,-5 1-1 0,2-4 0 16,1 4 1-16,5-6-45 0,-1 2 0 0,1-2 0 15,3-3 0-15,5-2 32 0,-2 10 0 16,-1-11 0-16,4 1 1 0,-4 10-33 16,6-13 0-16,-5 2 41 0,2 9 1 15,3-12-1-15,3 0 1 0,2 12-42 16,1-9 0-16,-4 1 5 0,9 7 1 16,-2-7-1-16,4 4 1 0,18 7-6 0,-12-12 0 15,6 0 10-15,28 9 0 0,-29-11 0 16,1-1 0-16,31 9-10 0,-32-9 0 15,4-2 37-15,27 5-1 0,-33 1 0 16,9-4 1-16,27 12-37 0,-33-15 0 0,8 7 52 16,25 7 0-16,-31-8 1 0,4 6 0 15,2-3-53-15,-3 0 0 0,6 1 0 0,0 1-8 16,0 1 1-16,3-3-1 0,-3 3 1 0,2-3 7 16,4 0 0-16,7-11 0 0,-4 0 0 0,7-6 15 15,1 0 0-15,-4 3 0 0,4-5 1 0,2 2-16 16,0 0 0-16,-2 3 0 0,-1 0 0 0,4 0-23 0,-4 0 0 15,-5 3 0-15,0 0 1 0,-3 2 22 0,0-5 0 16,3 3 0-16,3 0 0 0,-6 0 33 0,3-3 1 16,0 0 0-16,-3 0 0 0,6 0-34 0,-6-3 0 15,3 6 0-15,0 2 0 0,3-5 28 0,-3 0 0 16,0 3 0-16,-3-3 1 0,0-3-29 0,0 3 0 0,3 3 0 16,3 0 0-16,-6-3-3 0,3 0 0 0,3 0 0 15,5-3 1-15,-2 0 2 0,2 3 0 0,0-5 0 16,0-1 0-16,-2 3 26 0,5-5 0 0,-6 5 0 15,1 0 0-15,-1 3-26 0,4-8 0 0,-4 2 0 16,-2 6 0-16,2 0-15 0,1-5 0 0,5 2 0 16,0 0 1-16,-3 3 14 0,6 0 0 0,-3 3 0 15,-3 0 0-15,3-3 23 0,0 0 1 0,-3-3-1 16,3 0 1-16,0 0-24 0,0 0 0 0,3-5 0 16,3-1 0-16,-6-2 7 0,0 0 0 0,-3 3 0 15,6-1 0-15,-6 3-7 0,3-2 0 0,0-3 0 0,-3 2 0 16,1-8-28-16,57-5 0 0,-61 14 0 15,6 2 0-15,58 0 28 0,-63 1 0 16,-3 5 15-16,43-6 0 0,-43 0 0 0,-8 4 1 16,46-12-16-16,-44 5 0 0,0 3 11 15,45-16 0-15,-45 11 0 0,3-1 0 16,41-7-11-16,-49 7 0 0,0 4-20 16,33-12 1-16,-42 9 0 0,-5 0 0 15,27-12 19-15,-27 15 0 0,-3-1-2 16,17-19 0-16,-20 11 0 0,1 1 1 15,-1-10 1-15,-11 4 0 0,3 5 0 0,-11-3 11 0,0 3 1 16,0-2-1-16,-8-1 1 0,-3 0-12 0,-3-2 0 16,-5-1 0-16,-1 1 0 0,-13-6-35 0,3 2 0 15,2 4 0-15,3-1-1 0,6 1 36 0,-6-1 0 16,0 1 0-16,0 2 0 0,3-3 20 0,-30-10 0 16,19 13-1-16,2 6 1 0,-38-11-20 15,28 13 0-15,-12 7 9 0,-49-4 1 16,52 4-1-16,1 2 1 0,-31-11-10 15,52 8 0-15,-5 1 8 0,-50-7 0 16,39 7 0-16,-3-4 1 0,-58-5-9 16,50 3 0-16,-3 2-2 0,-67-5 1 15,62 9 0-15,-1 2 0 0,-66 3 1 16,61 0 0-16,0 0-25 0,-80 0 0 16,74 0 0-16,-2 0 0 0,-75-6 25 15,75 6 0-15,0-2-9 0,-78-4 1 16,75 6-1-16,2-9 1 0,-87-2 8 0,82 6 0 15,3-1-54-15,-81-5 2 0,76 8 0 16,-6 3 0-16,-177 14 52 0,135-6 0 0,36 4-103 16,-110 19 1-16,91-15 0 0,0 4-1 15,-119 25 103-15,117-17 0 0,-1 6-176 16,-8-6 1-16,-6 0-1 0,-2-2 1 0,135-26-758 16</inkml:trace>
  <inkml:trace contextRef="#ctx0" brushRef="#br0" timeOffset="3199.84">13025 3968 325 0,'0'0'0'0,"0"0"0"0,0 0-36 0,0 0-1 16,0 0 1-16,0 0 1 0,-28-28 35 0,17 22 0 16,8-2 0-16,-8-3 61 0,3 2 2 0,-9 1-1 15,3-1 0-15,1 4-62 0,-1-4 0 0,0 4 0 16,3-1 0-16,-8 6 45 0,5 0 1 0,-6 0-1 15,-4 0 0-15,-1 6-45 0,-36 22 0 16,28-11 0-16,2 2 29 0,-38 32 0 0,42-28 0 16,-1-4 0-16,-30 29-29 0,28-20 0 15,-3-2 26-15,-25 35 2 0,24-32-1 0,10-1 0 16,-4 0-27-16,3 3 0 0,0 3 0 0,-2 2 58 16,2-8 0-16,0 6 0 0,-3-6 2 0,3 9-60 15,0-9 0-15,3 3 0 0,-2 3 0 0,4-6 16 16,-30 36 1-16,28-27 0 0,3-3 0 15,-25 33-17-15,24-27 0 0,1-9 9 16,-14 39 0-16,22-36 0 0,8-6 0 16,-8 3-9-16,11-9 0 0,0-2 0 0,0-6 20 0,6 0 1 15,-1-5 0-15,3 5 0 0,-2 0-21 0,-3 0 0 16,13 5 0-16,-2-5 0 0,5 1 52 0,6-1-1 16,-3 2 0-16,3 4 1 0,6 3-52 0,27 19 0 15,-36-28 0-15,3 3 46 0,19 11 1 16,-25-17-1-16,1 3 1 0,21 17-47 15,-16-11 0-15,5-6-10 0,28 23 0 16,-25-23 0-16,6-6 0 0,47 12 10 16,-42-15 0-16,8-2 31 0,53-3 0 15,-55-3 0-15,3 3 0 0,52-5-31 16,-56-1 0-16,1 3 1 0,49-2 1 16,-49 10 0-16,-3 4 0 0,50 5-2 15,-53 0 0-15,-3 0 10 0,48 14 0 16,-45-14 0-16,3 0 0 0,44 14-10 15,-33-16 0-15,0 2 9 0,64 3 1 16,-51-17-1-16,7-3 0 0,77-6-9 16,-81 7 0-16,1-4 2 0,74-5 0 15,-72 11 0-15,1 5 1 0,60 4-3 0,-69-4 0 16,-8 1 9-16,60 8 1 0,-63 0 0 16,6-5 0-16,52 5-10 0,-45-6 0 0,1 3-46 15,69-2 0-15,-64-9 1 0,9-6 0 16,74-8 45-16,-74 11 0 0,-3-8-12 15,85 3 0-15,-96 8 0 0,-6 5 1 16,81 9 11-16,-70-14 0 0,-5 0-18 16,83 9 0-16,-78-9 0 0,9 0 0 15,-9 5 18-15,0-5 0 0,-5-5 0 0,6 5-7 0,-7-9 1 16,7 9 0-16,-6 0 0 0,2 3 6 0,-2 3 0 16,0-1 0-16,0-5 0 0,5-5-23 0,80 5 2 15,-68-6-1-15,7 3 1 0,92-16 21 16,-97 4 0-16,6 1-44 0,97-8 0 15,-103 11 0-15,5 2-1 0,81-5 45 16,-94 11 0-16,0 3-14 0,72 9 0 16,-70 5 0-16,-2 3 0 0,75 16 14 15,-81-18 0-15,-2 4 37 0,-1-5 1 0,3 9-1 16,1-9 0-16,-1 6-37 0,0 2 0 0,6-8 0 16,-5 0 0-16,-1 0 23 0,0-5 0 0,1-1 0 15,-1 1 1-15,3 2-24 0,3-8 0 0,-6 2 0 16,4 1 0-16,1 2 26 0,-4 1 1 0,-1-4 0 15,0 1 0-15,1-6-27 0,-1 3 0 0,6 2 0 16,3-5 0-16,5 6 23 0,0-6 0 0,-5 3 0 16,-4-3 1-16,-4 0-24 0,5 0 0 0,2 6 0 15,4-6 0-15,2 5-13 0,6-5 0 0,-12 3 0 0,-2-3 0 16,0 6 13-16,83-6 0 0,-78 2 0 16,-2 1 21-16,2 0 1 0,3 3-1 0,-2-6 1 0,2 2-22 15,0-2 0-15,8-2 0 0,-2 2 0 0,11-6-45 16,-6-2 1-16,3-1-1 0,0-2 0 0,3 2 45 15,2-5 0-15,-10 6 0 0,2-6 0 0,0 5-40 16,-5 4 1-16,2-6 0 0,-2 2 0 0,-3 4 39 16,0-4 0-16,0 6 0 0,-3-2 0 0,0-1 27 15,0 3 0-15,-3-2 0 0,12 5 1 0,-3-6-28 16,-1 3 0-16,-5 3 0 0,1-6 0 0,-4-2 31 0,3 8 1 16,-5 0 0-16,2 0 0 0,3-6-32 0,-8 6 0 15,3 6 0-15,-6-6 0 0,0 8 35 0,-3-2 0 16,4 3 0-16,-4-9 1 0,3 5-36 0,0-5 0 15,-3 3 0-15,1 3 0 0,-1-6 29 0,3 0 1 16,-2 0-1-16,-1 0 1 0,0-6-30 0,-5 3 0 0,8 3 0 16,0-5 0-16,0 5 12 0,-2-6 0 0,-6 3 0 15,-3 3 1-15,2 0-13 0,-7 0 0 0,2 0 0 16,1 3 0-16,2-3 16 0,-3 6 0 0,-3-6 0 16,1 0 0-16,-6 5-16 0,0-5 0 0,3 0 0 15,2-5 0-15,1-1 1 0,-1 3 0 0,4-3 0 16,-7-2 1-16,10-3-2 0,-10 0 0 0,4-1 0 15,-1-2 0-15,1 0-10 0,66-17 0 16,-67 12 0-16,4-1 0 0,60-25 10 16,-67 25 0-16,-2 3-5 0,47-19 0 15,-63 16 0-15,-3 6 1 0,30-23 4 0,-39 18 0 16,-2-4 31-16,21-25 0 0,-38 26 0 16,0 2 0-16,-5 3-31 0,-3-5 0 0,-1 2 0 0,-2-2 35 15,-5-4-1-15,-3 4 0 0,-9-6 0 0,1-3-34 16,-9 2 0-16,-3 1 0 0,-2-5 0 0,-4 4-15 15,-43-30 1-15,33 31-1 0,-3 0 1 16,-66-28 14-16,52 33 0 0,-3 1-68 16,-65-20 2-16,60 13 0 0,-3 7 0 15,-86-26 66-15,75 26 0 0,-2 2-27 16,-9-3 0-16,3 1-1 0,-3 2 1 0,0 1 27 0,-3 2 0 16,-2-3 0-16,-6 0 0 0,-3 3 8 0,-3 3 1 15,1-5-1-15,-6 5 1 0,0 5-9 0,0-5 0 16,-8 6 0-16,2-6 0 0,-2-1 12 0,-3 1 1 15,2 0-1-15,-4-5 1 0,-4 2-13 0,-121-17 0 16,130 17 0-16,-4-3 16 0,-123-16 1 16,121 22 0-16,6-9 0 0,-133-5-17 15,122 14 0-15,2 0 8 0,-151-6 1 16,143 15 0-16,-3 2 0 0,-154-8-9 16,157 2 0-16,3 4 6 0,-150-12 0 15,145 3 0-15,2 0 0 0,-141-15-6 16,141 15 0-16,-5 6 1 0,-147-12 1 15,138 15 0-15,6 2 0 0,-166-8-2 16,158 8 0-16,-3 3 0 0,-153 0 1 16,164-6 0-16,0 3 0 0,-155-11-1 15,155 0 0-15,-3 3 33 0,-154-6 1 0,159 11 1 16,3-2-1-16,-151-6-34 0,146 5 0 16,5-2-13-16,-5 3 1 0,8-6-1 0,-3 0 0 15,4 0 13-15,1-1 0 0,-1 1 0 0,-1-2 0 0,3-1 0 16,-3 5 1-16,-3-2 0 0,-5 3 0 0,0 3-1 15,2 2 0-15,4 3 0 0,-7-2 0 0,1 5-9 16,3 0 0-16,2 0 0 0,-5 0 1 0,-6 8 8 16,6-2 0-16,-5-1 0 0,-1-2 0 0,0 3-6 15,-2-6 0-15,8 5 0 0,-6 4 0 0,6-4 6 16,-6-2 0-16,6 3 0 0,-6-1 0 0,0 4-11 16,1 5 1-16,-9 0 0 0,8 0 0 0,-8 3 10 0,-171 25 0 15,165-14 0-15,1 6-140 0,-175 31-1 16,175-34 0-16,5 8 1 0,-171 29 140 15,160-29 0-15,2-2-113 0,1-1 1 16,-17 6 0-16,-8 6-1 0,196-48-589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1776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35.7616" units="1/cm"/>
          <inkml:channelProperty channel="Y" name="resolution" value="623.0687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1-04T23:20:15.71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11069 11519 292 0,'0'0'0'0,"0"0"0"0,0 0 0 0,0 0 24 0,-36 37 0 16,22-23 0-16,0 0 0 0,-5 6-24 0,0-3 0 15,5-1 0-15,0 1 93 0,3-3 1 0,-8 6-1 16,-1 0 1-16,-7 11-94 0,2-3 0 0,0-6 0 15,3 4 0-15,2-1 58 0,-10 28 0 16,11-30-1-16,5-1 1 0,0 21-58 16,9-24 0-16,5-2 19 0,0 11 1 15,5-14-1-15,3 1 1 0,3 21-20 0,-2-11 0 16,-1 1 27-16,3 7 1 0,0-4-1 0,-3-1 1 16,3 0-28-16,3 0 0 0,-8 0 0 0,8 0 0 15,-6 0 39-15,3-2 1 0,3 2 0 0,-6 0 0 0,9 0-40 16,-4 0 0-16,1 0 0 0,0 1 0 0,5-1 15 15,26 17 0-15,-15-23 0 0,3 4 1 16,39 10-16-16,-39-19 0 0,6 0 12 16,33 8 1-16,-28-14 0 0,-6-2 0 15,45 11-13-15,-44-9 0 0,0 3-10 16,35 11 1-16,-35-16-1 0,0 2 1 16,38 11 9-16,-38-16 0 0,5 2 31 0,-6 1 1 15,7 2 0-15,-7 0 1 0,9 1-33 0,-8-1 0 16,5 0 0-16,-2-5 0 0,2-3-21 0,0 2 2 15,-5-5-1-15,5 3 1 0,-3 0 19 0,4-3 0 16,-1 3 0-16,3 2 0 0,2 4 1 0,4-4 0 16,-9 1 0-16,9-3 1 0,-6 2-2 0,2-5 0 15,4 0 0-15,-9-8 0 0,8-3 38 0,-5 2 2 0,3-2-2 16,-8 8 1-16,7-5-39 0,-5 2 0 0,3-5 0 16,0-3 0-16,3-3-10 0,41-14 0 15,-52 20 0-15,5 2 1 0,42-24 9 16,-48 13 0-16,7 0-26 0,46-22-1 15,-44 17 1-15,2 2 1 0,43-33 25 16,-48 28 0-16,-3 5 5 0,-2-11 1 0,-3 4-1 16,3 1 1-16,-12-4-6 0,4 2 0 0,-4-3 0 15,-2 3 0-15,-11 3 5 0,5 0 1 0,-5 0-1 16,0-6 1-16,2 3-6 0,4-37 0 0,-12 37 0 16,3 9 10-16,-8-29 1 0,-3 32-1 15,-3 5 0-15,-8-23-10 0,5 17 0 0,-2 3 29 16,-6-22 0-16,9 16 0 0,-6 1 0 15,3-6-29-15,2 0 0 0,3 5 0 0,3 1 26 16,0-4 1-16,3 4 0 0,3 2 0 0,-6 6-27 16,0-3 0-16,5 3 0 0,-5-6 0 0,-5 6 2 15,5 6 2-15,-6-6-1 0,0 0 0 0,4 3-3 16,-4-4 0-16,-2 4 0 0,2-3 0 0,-7 0 3 0,-12-22 1 16,11 19-1-16,-11 0 1 15,-27-17-4-15,21 20 0 0,4 3 9 0,-37-15 0 16,34 9 0-16,2-2 0 0,-36-18-9 15,37 18 0-15,-4 2 12 0,-29-23 1 16,27 18-1-16,2 2 1 0,-41-22-13 16,34 25 0-16,-1-3 9 0,0 3 0 15,1-2 0-15,-7 5 1 0,4 0-10 0,2-1 0 0,-10 1 0 16,2-2 0-16,-9 1 6 0,1 1 0 0,5 0 0 16,3 3 1-16,3 8-7 0,-5-8 0 0,-4 8 0 15,1-5 0-15,-1 2 2 0,1 1 0 0,-6-1 0 16,0 3 0-16,0-8-2 0,0 0 0 0,0 5 0 15,5 3 0-15,1 3-2 0,2 0 0 0,-3 9 0 16,4-1 1-16,2 0 1 0,-3 4 0 0,3 5 0 16,0 2 0-16,-3 4-40 0,-2-1 0 0,8 4 0 15,2 2 1-15,-2 0 39 0,-33 31 0 16,38-28 0-16,0 0-212 0,-44 36 1 16,42-27 0-16,-3 5-147 0,-6-3 210 0,9 14 1 0,-12-2-1 15,53-54-129-15</inkml:trace>
  <inkml:trace contextRef="#ctx0" brushRef="#br0" timeOffset="2250.19">14085 13525 539 0,'0'0'0'0,"0"0"0"0,0 0 42 16,0 0 1-16,0 0 0 0,0 0 0 15,0 0-43-15,0 0 0 0,0 0 50 0,0 0 1 16,0 0-1-16,0 0 1 16,0 0-51-16,0 0 0 0,0 0 65 0,36 23 1 15,-36-20-1-15,0 22 1 0,0-11-66 16,0 0 0-16,8 3 0 0,-2 3 82 0,-6 2 1 16,6 3-1-16,-6 1 1 0,0 2-83 0,-6 0 0 15,6 9 0-15,-6 2 0 0,6 3 49 0,-13 45 0 16,-1-42-1-16,3 9 1 0,-22 56-49 15,13-49 0-15,7 1 29 0,-1 3 1 0,3 0-1 16,-3-1 2-16,-3 4-31 0,-5 47 0 16,11-70 0-16,6-11-44 0,-4 25 2 15,4-39 0-15,10-6 0 0,-5 0 42 16,0-6 0-16,0-8-155 0,0 0 2 16,0 0-2-16,-5-8-163 0,10-12 153 15,-5-8 1-15,0 28-240 0</inkml:trace>
  <inkml:trace contextRef="#ctx0" brushRef="#br0" timeOffset="2633.34">14160 13632 954 0,'0'0'0'0,"0"0"0"0,0 0 51 16,27 14 1-16,-21-14-1 0,8 0 0 16,13 0-51-16,-10 0 0 0,2-5 51 0,15-4 0 15,-10 1 1-15,10 2-1 0,24-16-51 16,-34 16 0-16,4 0 45 0,36-2 1 16,-42 11 0-16,-3 2 1 0,11 4-47 15,-16-6 0-15,-3 5 24 0,-2-2 1 16,-4 5-1-16,1 0 1 0,2 3-25 0,3-3 0 0,-8 6 0 15,2 0 0-15,-5 3 30 0,-8 2 1 0,2 7 0 16,-7-1 0-16,2 3-31 0,-9 0 0 0,-5 0 0 16,3-3 0-16,-3-6 17 0,-24 26 2 15,27-34-2-15,-3 0 1 0,-14 9-18 16,25-23 0-16,9-9-96 0,-1 4 2 0,3-7-1 16,-2 1 0-16,-1 0 95 0,1-3 0 0,5 0 0 15,0-3 0-15,5-3-154 0,-5 0 0 0,6 1 0 16,-6-1 1-16,0 20-482 0</inkml:trace>
  <inkml:trace contextRef="#ctx0" brushRef="#br0" timeOffset="3149.54">15152 13576 729 0,'0'0'0'0,"0"0"0"0,0 0 30 0,0 0 2 16,0 0-1-16,0 0 0 0,19 34-31 16,-14-26 0-16,-5 6 24 0,6-5 0 15,-6 5 0-15,3 5 1 0,2 4-25 0,-5 5 0 16,6 0 0-16,-6-3 0 0,0 4 23 0,0-1 0 15,0 3 0-15,-6 2 1 0,1 7-24 0,-9 30 0 16,6-33 0-16,-3-1 71 0,-12 29 1 16,12-31 0-16,3-6 1 0,-8 8-73 15,10-21 0-15,6-15-1 0,0-9 1 16,0 9 0-16,0 0 0 0,11-20 0 16,-5-2 0-16,2-12-16 0,3-2 1 0,3-21 0 15,0-2-1-15,5-6 16 0,-5-5 0 0,2 14 0 16,-2 8 0-16,5 6-8 0,6-31 0 15,-11 39 0-15,-6 11 1 0,17-13 7 16,-19 22 0-16,2 14 43 0,6 0-1 16,-9-6 0-16,-5 6 0 0,11 6-42 0,-2-6 0 15,2 5 49-15,16 4 1 0,-7-1 1 16,5 4-1-16,27 10-50 0,-33-19 0 0,1 2-90 16,18 7 2-16,-18-9 0 0,-6 2-1 15,16-5 89-15,-11 3 0 0,1 0-192 16,13-6-1-16,-25 0 0 0,-8 3-313 15</inkml:trace>
  <inkml:trace contextRef="#ctx0" brushRef="#br0" timeOffset="3365.82">16033 13536 617 0,'0'0'0'0,"0"0"0"0,0 0 41 0,0 0 1 16,0 34-1-16,-3-25 2 0,-3 2-43 15,6-3 0-15,-5 6 99 0,2 6 1 16,3 0 0-16,-5 2 0 0,5 1-100 0,-6 8 0 0,6 3 0 16,0-1 0-16,0 4-56 0,6 30 0 15,-1-38-1-15,3-4 2 0,4 20 55 16,-10-31 0-16,4-6-158 0,8-5-1 16,-14-3 0-16,0 0-204 0</inkml:trace>
  <inkml:trace contextRef="#ctx0" brushRef="#br0" timeOffset="3800.13">16298 13697 898 0,'0'0'0'0,"0"0"0"0,0 0 0 0,11 31 23 15,0-6 0-15,-3 3 0 0,-2-2 0 0,-1-1-23 16,-2 3 0-16,3-5 0 0,-6 5 0 0,0-6 15 15,-6 29 0-15,1-29 1 0,2 4 0 16,-14 16-16-16,15-28 0 0,2-3 15 16,-6-2 1-16,6-9 0 0,0 0 0 15,0 0-16-15,0-6 0 0,0 6-19 16,0-6 0-16,6-13 0 0,13-12 0 0,0-23 19 16,6-5 0-16,3 3 0 0,-3 2 0 0,-3 1-12 15,41-62-1-15,-32 56 1 0,10-3 0 0,42-48 12 16,-50 68 0-16,3 8 10 0,0 0 0 15,-6 12 0-15,-8 5 2 0,0 14-12 0,-2 6 0 0,-6 0 0 16,-1-3 0-16,-7 5 56 0,13 9 1 16,-5 0-1-16,5 9 1 0,6 25-57 15,-11-17 0-15,0 5 5 0,11 40 0 16,-17-48 0-16,3 3 0 0,-5 3-5 0,-6-3 0 16,2 6 0-16,-2 2-4 0,-2 3 0 0,2-5 0 15,0-9 0-15,0 0 4 0,0-5 0 0,0-7 0 16,2-4 0-16,4-7-157 0,-6-5 0 0,11 3 0 15,-11-9 0-15,8-5 62 0,-8-3 0 0,9-22 0 16,2-12 0-16,-11 48-96 0</inkml:trace>
  <inkml:trace contextRef="#ctx0" brushRef="#br0" timeOffset="4083.07">17505 12858 1235 0,'0'0'0'0,"0"0"0"0,30 48 61 15,-2-17 0-15,-3 3-1 0,-6 0 1 0,-5-3-61 16,0 2 0-16,0 4 0 0,-3 5 0 0,-3-8 63 0,3 42 0 16,-11-31-1-16,3 0 1 0,-6 48-63 15,3-51 0-15,0 6 33 0,0 0 2 16,-5 5-1-16,5-2 0 0,-6-9-34 0,3 9 0 15,1-4 0-15,-1-4 0 0,-3-10-118 0,-5 21 2 16,11-37-1-16,0-6 1 0,-3-3 116 16,3-8 0-16,-5 3-184 0,5-3 1 0,-11-8-1 15,3-1 1-15,8 9-316 0</inkml:trace>
  <inkml:trace contextRef="#ctx0" brushRef="#br0" timeOffset="4333.54">17182 13404 921 0,'0'0'0'0,"0"0"0"16,25 14 29-16,16 9 1 0,-5-9-1 15,6 0 2-15,65 23-31 0,-63-29 0 16,3-2-18-16,36-6 2 0,-36 0 0 0,-8-3 0 15,47-3 16-15,-48 1 0 0,-2-4-49 16,30-13 0-16,-35 8 0 0,2-1 0 16,44-18 49-16,-44 16 0 0,-5-3-130 15,5 0 2-15,-11-2-2 0,-8-6 2 0,-14 28-69 16</inkml:trace>
  <inkml:trace contextRef="#ctx0" brushRef="#br0" timeOffset="4600.83">16160 13126 1135 0,'0'0'0'0,"0"0"0"16,0 0 0-16,25 25-88 0,-12-11-1 0,1-3 1 15,0-2 0-15,3 2 88 0,-3 0 0 0,-1-2 0 16,-2 2 0-16,3-8-124 0,-11 0 1 0,8-9-1 0,-5-5 2 16,-6 11-95-16</inkml:trace>
  <inkml:trace contextRef="#ctx0" brushRef="#br0" timeOffset="5283.09">18947 12698 517 0,'0'0'0'0,"0"0"0"0,0 0 10 0,0 0 1 0,0 0 0 0,25 3 0 15,-17 5-11-15,-8-8 0 0,0 6 73 0,-5 2 1 16,-1 4 0-16,-2 5 0 0,-25 30-74 15,8-13 0-15,0 11 86 0,-3-3 2 16,4 3-1-16,4-5 0 0,6-1-87 0,1 1 0 16,-7 5 0-16,1 2 0 0,5 10 95 0,-16 64-1 15,16-51 0-15,3 3 2 0,3 0-96 16,-4 6 0-16,4-3 0 0,3 6 18 0,5 78 0 16,5-90 0-16,6-2 1 0,17 56-19 15,-6-65 0-15,8-3-131 0,-2-3 1 0,11-8-1 16,10-8 1-16,9-6-52 0,6-6 1 0,-6-16-1 15,-3-15 0-15,-55 6-123 0</inkml:trace>
  <inkml:trace contextRef="#ctx0" brushRef="#br0" timeOffset="6216.15">20215 13061 606 0,'0'0'0'0,"0"0"0"0,0 0 0 0,0 0 43 15,0 0 1-15,0 0 0 0,0 0 1 0,0 0-45 0,-30 23 0 16,21-21 0-16,-4 4 0 0,-4-3 26 0,0 2 1 16,-8 1 0-16,-13-3 0 0,2 8-27 0,0-5 0 15,-3 2 0-15,1 1 0 0,-1-1-1 0,9 3 0 16,-4 3 0-16,-4 0 0 0,-9-2 1 0,3 2 0 0,5 0 0 16,6-3 0-16,8 3 23 0,-39 3 1 15,37-3-1-15,2 6 1 0,-22 16-24 16,28-22 0-16,-1 0 20 0,1 15 0 15,13-15 1-15,1 0 0 0,5 17-21 16,11-14 0-16,-3-1 42 0,28 29 1 16,-14-19-1-16,9 2 1 0,-4-6-43 0,6 4 0 15,-2-7 0-15,2-2 40 0,-5 0 1 0,2-3-1 16,-5 0 0-16,-3 0-40 0,0 0 0 0,-5 3 0 16,-4-3 0-16,-2 3 49 0,-2-3 0 0,-4-2 1 15,1-1-1-15,-6-6-49 0,0 4 0 0,0 8 0 16,-6 0 0-16,3 5 39 0,-19 29 1 0,6-23-1 15,-9-3 1-15,-41 32-40 0,35-32 0 16,-2-8 18-16,-39 11 0 0,42-22 1 0,2-6 0 16,-30-9-19-16,39-8 0 0,5-8-92 15,3-3 2-15,-3-9-1 0,-2 3 0 0,16 34-1002 16</inkml:trace>
  <inkml:trace contextRef="#ctx0" brushRef="#br0" timeOffset="7233.01">21193 12856 482 0,'0'0'0'0,"0"0"0"0,0 0 17 0,0 0 2 15,0 0-2-15,0 0 1 0,-39 22-18 16,31-19 0-16,-9 0 18 0,-16 5 0 0,14-8 0 15,2 0 0-15,-19 0-18 0,17 0 0 16,0 0 27-16,-26-5 1 0,23 2 0 16,3 0 0-16,-25 0-28 15,19 3 0-15,3 0 20 0,-17 3 2 0,20 3-1 0,2-1 0 16,-19-5-21-16,25 0 0 0,-2 6 31 16,-12 2 1-16,14-2 0 0,2 2 0 15,-4-5-32-15,1 8 0 0,4-2 0 0,-3 2 37 16,6 0 0-16,2 9 1 0,-8-3 0 0,5 11-38 15,4 0 0-15,-7 6 0 0,4-3 0 0,2 8 72 0,0 40 1 16,3-42 0-16,-5 5 0 16,5 48-73-16,5-45 0 0,-2-3 61 0,2 3 0 15,-2-3 1-15,-3-2-1 0,3-1-61 0,3-5 0 16,-6-3 0-16,0 0 0 0,2 0 61 0,1-9 1 16,0 1 1-16,-3-6-1 0,5-6-62 0,-5 0 0 15,0-2 0-15,0-1 0 0,0 0 16 0,0-8 1 16,6 12-1-16,-6-12 1 0,0 2-17 0,0-2 0 0,3 6 0 15,-3-6 0-15,11 0 2 0,-11 0 1 0,8-3 0 16,3 0 0-16,3 1-3 0,2-4 0 0,12-2 0 16,-3-1 0-16,3-2-30 0,5-3 1 0,-8 11 0 15,-1-3 0-15,-4 12 29 0,-1-6 0 0,0 6 0 16,-5-4 0-16,-6 4-90 0,-2 0 1 0,-6-6 0 16,0 0 0-16,0 0-1025 0</inkml:trace>
  <inkml:trace contextRef="#ctx0" brushRef="#br0" timeOffset="7683.41">21267 13399 718 0,'0'0'0'0,"0"0"0"0,0 0 38 0,0 0 2 16,0 0-2-16,0 0 1 0,-24 11-39 15,13-11 0-15,2 0 123 0,-7 0 2 16,7 0-2-16,-2 0 2 0,-11 0-125 16,17 0 0-16,5 0 73 0,0 0 0 15,-9 8 1-15,9-8-1 0,9 3-73 16,-9-3 0-16,5 0 36 0,17 6 1 16,9-9-1-16,7 0 2 0,40-8-38 15,-45 5 0-15,-5 1-33 0,32-4 1 16,-27 9 0-16,-8 0 0 0,28 0 32 15,-34 3 0-15,-2 0-93 0,8 0 0 0,-20-3 1 16,-5 0-960-16</inkml:trace>
  <inkml:trace contextRef="#ctx0" brushRef="#br0" timeOffset="8250.44">22394 12856 437 0,'0'0'0'0,"0"0"0"0,0 0 40 0,0 0 1 15,0 0-1-15,0 0 1 0,0 0-41 16,0 0 0-16,0 0 122 0,-8 28 2 16,3-14-1-16,-1 3 1 0,-8 2-124 0,1-2 0 15,1 11 0-15,-7 6 82 0,5 3 1 0,-5-1 1 16,2-2-1-16,4-6-83 0,-12 37 0 15,8-23 0-15,1 0 80 0,-12 43 1 16,14-46-1-16,9 1 0 0,-15 44-80 0,12-45 0 16,2 1 31-16,1-1 2 0,5-5-1 0,0 2 0 15,0 1-32-15,0-3 0 0,8-6 0 0,-2-8 0 16,2-6 18-16,9-3 0 0,-6-3 0 0,-3-2 0 0,0-6-18 16,3-3 0-16,3 0 0 0,0-2 0 0,11-7-11 15,0-4 0-15,-3-4 0 0,0-5 0 0,0-4 11 16,11-35 0-16,-27 41 0 0,-6-5 8 15,-9-28 1-15,-2 28 0 0,3 2 0 16,-17-21-9-16,11 24 0 0,1-5-53 16,-18-9 0-16,12 26-1 0,-1 8 2 15,-38-2 52-15,25 13 0 0,-5 9-171 0,-40 28 0 16,48-28-1-16,8 8-164 0,-3 9 171 16,25-31 1-16,0-3-246 0</inkml:trace>
  <inkml:trace contextRef="#ctx0" brushRef="#br0" timeOffset="8749.61">22732 12707 11 0,'0'0'0'0,"0"0"0"0,0 0 0 0,58-20 1 16,-45 11-1-16,-13 9-9 0</inkml:trace>
  <inkml:trace contextRef="#ctx0" brushRef="#br0" timeOffset="9249.76">22972 12563 370 0,'0'0'0'0,"0"0"0"15,14 0 0-15,2 3 84 0,-2 2 1 0,5 1-1 16,-8-3 1-16,3 3-85 0,14-1 0 16,-17 4 0-16,3-7 126 0,5 10-1 15,0-7 1-15,1 1-1 0,21 5-125 0,-22-8 0 16,1 0 91-16,19 5-1 0,-20-8 0 16,-3 3 1-16,18 0-91 0,-15 0 0 15,0 2 41-15,14-2 0 0,-19 0 0 0,0 0 1 16,14-6-42-16,-17 0 0 0,0 0-23 15,8 3 1-15,-11 0 0 0,-8 0 0 16,11-8 22-16,-11 8 0 0,9 0 22 16,2 0 0-16,-6 0 0 0,9 0 1 15,0 0-23-15,-3 3 0 0,3 2 17 16,13 9 0-16,-16 0 0 0,0-5 2 0,23 16-19 16,-21-8 0-16,-4 6 24 0,13 19 0 15,-14-17 0-15,-2 6 0 0,2 0-24 16,-3 0 0-16,1 6 0 0,-1-1 19 0,4-2 1 15,-9 2 0-15,3-7 0 0,-3 2-20 0,0 2 0 16,2-5 0-16,1 9 0 0,-3-3 26 0,-3 30 0 16,3-38 1-16,-2-1-1 0,-7 26-26 15,9-29 0-15,0-2 32 0,-3 14 0 16,3-20 0-16,-2 0 1 0,-4 6-33 16,3-9 0-16,3-6 48 0,-8 4 1 15,8-9-1-15,-8 3 1 0,-6-6-49 16,0-3 0-16,0-2 10 0,-33-20 1 15,17 5-1-15,0-5 1 0,-31-25-11 16,36 36 0-16,3 0-27 0,-28-9 0 16,20 24 0-16,-3 4 1 0,-39 13 26 15,39-4 0-15,-6 6-140 0,-33 25 1 0,39-28-1 16,8 3 0-16,-19 11 140 0,25-17 0 16,5-2-138-16,-5 8 0 0,13-15 0 15,6-2-892-15</inkml:trace>
  <inkml:trace contextRef="#ctx0" brushRef="#br0" timeOffset="11133.1">24483 12453 11 0,'0'0'0'0,"0"0"0"16,0 0 0-16,0 0 0 0,0 0 1 0,0 0-1 0,0 0 1 0,0 0-1 16,0 0 0-16,0 0 0 0,0 0 0 0,0 0 0 15,0 0 1-15,0 0-1 0,0 0 1 0,0 0-1 16,0 0 0-16,0 0 0 0,0 0 0 0,0 0 64 0,0 0 1 15,0 0-1-15,-25 26 2 0,25-26-66 0,-8 0 0 16,8 0 0-16,-6 0 0 0,1 0 156 0,-4 0 2 16,4 0-2-16,-1 0 2 0,1 0-158 0,2 5 0 15,3-5 0-15,0 0 0 0,0 0 82 0,0 0 1 16,0 9-1-16,3-6 0 0,2 8-82 0,6 14 0 16,9 0 0-16,7 4 65 0,15 41 0 15,-26-39 0-15,4 3 0 0,5 47-65 16,-12-36 0-16,-2 0 54 0,3 3 0 0,0 11-1 15,-11-3 1-15,2 1-54 0,1 66 0 16,-14-61 0-16,2 3 28 0,-22 64 0 16,12-72 0-16,2-1 1 0,-5 0-29 0,-1-11 0 15,-5-3 0-15,-2-5 6 0,2-3 1 0,-8-3 0 16,2 0 0-16,-2 0-7 0,-27 5 0 16,35-25 0-16,3-2-177 0,-14-3 1 15,22-4 0-15,8-2-182 0,6 0 178 0,0 0-2 0,-5-5 1 16,5 5-132-16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1776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35.7616" units="1/cm"/>
          <inkml:channelProperty channel="Y" name="resolution" value="623.0687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1-04T23:20:58.02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18074 15621 11 0,'0'0'0'0,"0"0"0"0,0 0 0 16,0 0 1-16,0 0-1 0,0 0 1 15,0 0-1-15,0 0 0 0,0 0 0 0,0 0 1 16,0 0-1-16,0 0 1 0,0 0-1 16,0 0 0-16,0 0 89 0,0 0 1 15,0 0 1-15,0 0-1 0,0 0-90 16,0 0 0-16,-30 23 80 0,27-23 2 15,-3-3-1-15,-5 3 0 0,-5 0-81 16,5 0 0-16,0 0 69 0,-17 8-1 16,14-2 0-16,-5 0 0 0,-20 16-68 15,20-8 0-15,0-3 10 0,-15 9 0 16,18-14 0-16,2-1 1 0,6-2-11 0,-6 3 0 16,3-1 0-16,3 4 16 0,-3-9 0 15,-3 3 0-15,0-1 0 0,3-2-16 0,-3 3 0 16,-5 3 0-16,-1 0 75 0,1 2 1 0,0-5 0 15,-1 2 0-15,7 4-76 0,-7 2 0 0,1 0 0 16,0-2 0-16,-1-1 49 0,1 1 1 0,0 5-1 0,-1-6 2 16,6 1-51-16,3 2 0 0,-8-3 0 15,0 4 0-15,5-4 40 0,0 0 1 0,3 1-1 0,-3-1 1 16,0 4-41-16,3-10 0 0,3 4 0 0,3 0 0 16,-4-1 26-16,4-2 1 0,-1 3-1 0,1 2 0 0,-1 1-26 15,3 2 0-15,-8-6 0 0,3 7 0 0,-3 2 16 16,3 3 1-16,-6 0-1 0,3-3 1 0,3 0-17 15,-9 19 0-15,9-18 0 0,2-4 21 16,-5 11 1-16,8-10 0 0,3 2 0 16,-5 5-22-16,5-10 0 0,5-1 44 15,1 12 2-15,-3-12-1 0,2 4 0 16,6 10-45-16,-2-11 0 0,-4 3 17 0,1 12 0 16,-4-15 0-16,4 0 0 0,-1 9-17 15,-5-9 0-15,3 0 39 0,0 4 1 16,0-1-1-16,2 0 0 0,1 3-39 0,-6-3 0 15,5 0 0-15,-2-3 0 0,3 0-24 0,-1 0 1 16,1-5-1-16,2 2 1 0,-3 1 23 0,-2-3 0 0,3-1 0 16,-1-2 0-16,4 3 20 0,2-4 0 0,0 4 0 15,2 0 0-15,-4-1-20 0,2 1 0 0,3 0 0 16,5-1 0-16,-5 1-23 0,-3-3 0 0,3 2 0 16,-9-5-1-16,3 0 24 0,1 3 0 0,2-3 0 15,-6 3 0-15,9 0-5 0,-6 2 1 0,9-5-1 16,-3 3 1-16,5 0 4 0,-5-3 0 0,11-3 0 15,8 0 0-15,0 3-8 0,3-11 0 0,-3 8 0 16,-5-8 1-16,2 3 7 0,3-4 0 0,-8 4 0 16,-6 5 0-16,4 0 36 0,-4-2 1 0,0 5-1 0,-2 0 1 15,-3 0-37-15,-1 0 0 0,-1 2 0 0,7-2 0 16,-3 3 7-16,4 0 1 0,2-3-1 0,0 0 1 16,3 3-8-16,2 0 0 0,4-3 0 0,-6-3 0 15,2 3 13-15,-2 0 1 0,3-3 0 0,2 0 0 0,-2 0-14 16,2 1 0-16,3 2 0 0,-8-6 0 0,8 3 32 15,-5-2 1-15,-3-1 0 0,2 3 0 0,4 3-33 16,-6 0 0-16,-3 0 0 0,-3 0 0 0,-2 3-2 16,-3 3 1-16,5-4 0 0,0 1 0 0,1 0 1 15,-1 3 0-15,0-4 0 0,6 4 0 0,8 0-17 16,-11 2 0-16,0 1-1 0,-2-4 2 0,-1 1 16 16,-2-3 0-16,2 2 0 0,3-2 0 0,6 0-6 0,-3 0 0 15,2 2 0-15,1-5 0 0,2 0 6 0,-2 3 0 16,2-3 0-16,1-3 0 0,-4 3-16 0,4 0 1 15,-4 0 0-15,1 0 0 0,-3 0 15 0,0 0 0 16,-1-5 0-16,-1 2 0 0,1 0 23 0,-4 0 1 16,5 3 0-16,-1 0 0 0,10 0-24 0,-7 0 0 0,1 0 0 15,2 0 0-15,3-5-27 0,-2 2 0 0,-4 0 0 16,4 0 1-16,-9 0 26 0,3 1 0 0,0 2 0 16,-3 0 0-16,-3-3 30 0,0 3 0 0,1 0 0 15,-4-3 2-15,4 3-32 0,-7 0 0 0,7 0 0 16,-6 0 0-16,5 0-11 0,-2 0 2 0,2 0 0 15,3 0 0-15,3 0 9 0,-3-3 0 0,-6 0 0 16,4 0 0-16,-1 1-9 0,3-1 0 0,9 0 0 16,-6 0 1-16,-3 3 8 0,0 0 0 0,0-3 0 15,3 1 0-15,-6 2-21 0,-5 0 0 0,0 0 0 16,-1 0 0-16,4 2 21 0,-3 1 0 0,-3 3 0 0,3-1 0 16,5 1-35-16,-5 0 1 0,5 2-1 0,-5 1 1 15,5-1 34-15,6 3 0 0,-5-8 0 0,4 0 0 0,-4 0 18 16,2 2 2-16,3-5-2 0,-6 0 1 0,0 3-19 15,-5 0 0-15,3 0 0 0,-1 2 0 0,1-5-5 16,-3 3 0-16,0 0 0 0,-1 0 0 0,4 3 5 16,-9-1 0-16,6 1 0 0,3-3 0 0,-9 2-20 15,6 1 1-15,2-3 0 0,4-1 1 0,2 1 18 16,3 0 0-16,2-3 0 0,4 0 0 0,-4-3-23 0,4 0 1 16,-4 1-1-16,-2-1 1 0,0 3 22 0,-3 0 0 15,0-3 0-15,-3 0 0 0,-2 0 9 0,0 1 0 16,2 2 0-16,0 0 1 0,1 0-10 0,-1 0 0 15,-5 0 0-15,5 0 0 0,6-3 27 0,-6 0 1 16,9 0-1-16,-3 0 2 0,-3 1-29 0,3 2 0 16,0-6 0-16,-1 3 0 0,-4 3 1 0,2 0 0 0,3-3 0 15,0 0 1-15,2 3-2 0,4-5 0 0,-7 5 0 16,10 0 0-16,-7-3-2 0,4 3 1 0,2 0-1 16,-8-3 0-16,-1 0 2 0,4 3 0 0,-3 0 0 15,3 0 0-15,-4-5 3 0,1 2 0 0,3 0 0 16,0 0 0-16,2 3-3 0,0-5 0 0,-2 2 0 15,0 0 0-15,2 3 24 0,-5 0 1 0,2-3-1 16,1 3 1-16,2-5-25 0,-5 2 0 0,0 0 0 16,3 0 0-16,-9 0 22 0,3 3 0 0,0 0 0 15,0 0 1-15,3 0-23 0,-5-2 0 0,5 2 0 0,-3 0 0 16,8-3-10-16,-2 0 1 0,2 0 0 0,0 0 0 16,1 0 9-16,-1-2 0 0,-2-1 0 0,2 1 0 15,-5 5 17-15,-3 0 0 0,3 0 0 0,0-6 1 16,-6 3-18-16,1 3 0 0,-1 0 0 0,-5 3 0 15,2 3-20-15,-2-6 0 0,3 2 0 0,-1 1 0 0,4 0 20 16,-1 0 0-16,0 0 0 0,1-1 0 0,-1 1 30 16,0 0 0-16,1 0 0 0,-1 0 1 0,0-3-31 15,-2 0 0-15,-1 3 0 0,4-1 0 0,2-2 22 16,0 0 0-16,0 0 0 0,3 0 0 0,-6 0-22 16,6 0 0-16,-6 0 0 0,4 0 0 0,-1 3-30 0,-3 0 1 15,0-3-1-15,-2 0 0 0,-3 3 30 0,2 0 0 16,-5-3 0-16,3 5 0 0,0-5 20 0,0 3 0 15,-3 0-1-15,5 0 1 0,1 2-20 0,2-5 0 16,-5 3 0-16,5 0 0 0,1-3-3 0,-1 0 1 16,0 3 0-16,1 2 0 0,-1-5 2 0,-5 0 0 15,2 3 0-15,1-3 0 0,0 0 5 0,-4 0 1 0,7-3 0 16,-1 3 0-16,0-5-6 0,4 2 0 0,-4 0 0 16,3 0 0-16,6 3 16 0,-6-5 0 0,0 2 0 15,-3 0 1-15,0 0-17 0,-2 3 0 0,0-5 0 16,2 2 0-16,-5 0 9 0,5-3 0 0,-5 1 0 15,3 2 1-15,2 3-10 0,0 0 0 0,1-3 0 16,-4 0 0-16,1 3-11 0,-1 0 1 0,1 0 0 16,-3 0 0-16,-1 3 10 0,1 0 0 0,3 0 0 15,-3 0 0-15,5-1 1 0,-5 1 1 0,2 0-1 16,1 0 1-16,0 5-2 0,2-5 0 0,-5 0 0 0,5 0 0 16,3 2-7-16,0-5 1 0,-2 3-1 0,-4 0 1 15,3 0 6-15,1 2 0 0,2-5 0 0,0 0 0 16,-3 3-5-16,1 0 0 0,-1-3 0 0,-2 3 1 15,-1 2 4-15,-2-5 0 0,3 3 0 0,2 0 0 16,-5 0 7-16,2-3 0 0,4 0 0 0,2 0 1 0,3 0-8 16,-6 0 0-16,6 0 0 0,8-3 0 0,0 0-2 15,-3 0 0-15,1-2 0 0,5-4 1 0,-3 1 1 16,-3 2 0-16,3-8 0 0,1 3 0 0,4 0 0 16,1-1 1-16,-9 4-1 0,1 2 1 0,-6 4-1 15,-1-7 0-15,1 6 0 0,-5 3 0 0,-7 0 0 0,-2-2 0 16,3 2 0-16,0 0 0 0,5 0 0 0,-8 0 0 15,6 0 0-15,2 0 0 0,1 0 13 0,-1 0 1 16,0-6 0-16,1 3 0 0,-1 0-14 0,25 0 0 16,-24-5 0-16,-1 2 11 0,25-5 1 15,-25 8-1-15,1-5 1 0,18-3-12 16,-18 5 0-16,-1 0-13 0,20-5 0 16,-23 6 0-16,1-1 0 0,2 3 13 15,-5 3 0-15,-3-3 9 0,17-2 1 16,-20 5 0-16,6 0 0 0,11-6-10 15,-11 3 0-15,2 3 9 0,12-3 0 16,-12 1 0-16,1 2 0 0,13-9-9 16,-10 6 0-16,-7 1-37 0,21-7 0 15,-18 3 0-15,3 1 0 0,4-9 37 16,-12 8 0-16,0 0-12 0,11-8 0 16,-11 6 0-16,3 0 0 0,11-9 12 0,-17 8 0 15,0-2-32-15,9-12 0 0,-12 12 1 16,3-3 0-16,1-11 31 0,-6 11 0 0,-3 0-18 15,0 0 1-15,0-6-1 0,-3 3 1 0,0 0 17 16,3 3 0-16,-6 3 0 0,6 0 0 0,-8 2 22 16,3 1 0-16,-6-1 0 0,2 4 1 0,-2-7-23 15,3 4 0-15,-6 0 0 0,0-1 0 0,3 1 8 16,-8-1 1-16,2 1-1 0,-2-1 1 0,2 1-9 16,-2-1 0-16,0 4 0 0,2-6 0 0,1 2 25 15,5 1-1-15,-3 2 0 0,0 0 1 0,3 4-25 16,-3-7 0-16,-5 4 0 0,-1-1 0 0,1 0-24 0,0 1 0 15,-9-1 0-15,3 0 0 0,0 1 24 0,-2 2 0 16,2-3 0-16,-5 4 0 0,5-1-35 0,3 0 1 16,2 3 0-16,-7-6 0 0,2 3 34 0,0 1 0 15,6-1 0-15,-6 3 0 0,3-6-41 0,0 3 1 0,-1 1-1 16,4-1 1-16,0 3 40 0,-6-6 0 0,3 3 0 16,0 1 0-16,0-1-8 0,0 3 0 0,-1-6 0 15,-1 3 1-15,-1 0 7 0,-3 1 0 0,0-1 0 16,-2 0 0-16,2 0-3 0,-2 3 1 0,0 0-1 15,-1 0 1-15,1 0 2 0,-3 0 0 0,0 0 0 16,2 0 0-16,-2 3-21 0,-3 0 1 0,3-3-1 16,5-3 1-16,-2 0 20 0,8 0 0 0,-3 1 0 15,6-4 0-15,-6 0-12 0,-8-11 0 16,11 9 0-16,-1 0 1 0,-23-12 11 16,18 9 0-16,3-1-13 0,-25-7-1 0,25 10 1 15,3 4 1-15,-33-7 12 0,27 7 0 16,-5-1-5-16,-38 6 1 0,32 0-1 15,3-6 1-15,-39 4 4 0,37 2 0 0,2 2-5 16,-42 4 1-16,43-6-1 0,4 3 1 16,-41 0 4-16,36-3 0 0,0 0 4 15,-35 0 0-15,35 0 0 0,3 3 1 16,-34-1-5-16,31-4 0 0,0-1-2 16,-33-3 0-16,36 6 0 0,0 0 0 15,-28-6 2-15,28 4 0 0,6-1-3 16,-40 0 0-16,37-3 0 0,-3 4 1 15,-36-1 2-15,36 3 0 0,-1-3 21 0,-43-3 1 16,38 4 0-16,1 2 1 0,-34-3-23 16,41 3 0-16,-2 0 12 0,-30 0 1 15,35 0 0-15,-5-3 0 0,-25-3-13 16,28 3 0-16,2 1-7 0,-36-10 1 16,37 7-1-16,-9-1 1 0,-39-2 6 15,37 8 0-15,-1 0-8 0,-38-6 0 16,38 3 0-16,0 3 0 0,-38-3 8 15,38 3 0-15,1 0 25 0,-40 0 0 16,45 0 0-16,-3 0 1 0,-33-2-26 16,33-1 0-16,3 0-13 0,-39 0 0 15,34 3 0-15,2 0 1 0,-33 0 12 16,38 0 0-16,-7 0-15 0,-29 0 1 16,31 0 0-16,3 0 0 0,-30 6 14 15,27-3 0-15,-3-1-10 0,-38 4 1 0,38-6 0 16,0 3 0-16,-38 0 9 0,38-1 0 15,1 1-8-15,-37 6 1 0,42-6 0 16,0 2 0-16,-33 1 7 0,30-3 0 0,0-3 6 16,-28 0 0-16,31 0 0 0,-3 0 0 15,-25-3-6-15,25 3 0 0,3-6 9 16,-33 1 1-16,33 2-1 0,-3 3 2 16,-30-9-11-16,32 6 0 0,1 1 25 15,-27-4 0-15,29 3 0 0,6 0 0 16,-30-5-25-16,33 5 0 0,-3-5 32 0,-14-4 0 15,20 7 0-15,0-4 0 0,-28-10-32 16,16 7 0-16,4 1-19 0,-28-8 0 16,27 10 0-16,-2-2 0 0,-31-9 19 15,30 20 0-15,4 0-21 0,-37-5 1 16,31 5 0-16,0 0 0 0,-39 5 20 16,36-5 0-16,-2 3-12 0,-40 3 0 15,40-1 0-15,-4 4 0 0,-41 8 12 16,42-9 0-16,-1 0-12 0,-43 15 1 15,40-15-2-15,4 1 2 0,-36 10 11 16,38-4 0-16,0 1 10 0,-38 15 2 16,38-17-2-16,6 1 1 0,-44 13-11 15,38-14 0-15,1 0 29 0,-1 0 1 0,0 3 0 16,0 0 0-16,1-3-30 0,-1 5 0 0,0 1 0 16,6 0 0-16,-5-1-7 0,4 1 1 0,1 3-1 15,-3 2 1-15,-2-5 6 0,-1 2 0 0,0 3 0 0,-2 4 0 16,2-1-88-16,-38 28 0 0,38-31 0 15,3 1 1-15,-24 24 87 0,35-24 0 16,5 2-113-16,-7 6 2 0,10-34-2 0,17 0-994 16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1776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35.7616" units="1/cm"/>
          <inkml:channelProperty channel="Y" name="resolution" value="623.0687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1-04T23:21:25.754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2">
        <inkml:traceFormat>
          <inkml:channel name="X" type="integer" max="3840" units="cm"/>
          <inkml:channel name="Y" type="integer" max="1200" units="cm"/>
          <inkml:channel name="T" type="integer" max="2.14748E9" units="dev"/>
        </inkml:traceFormat>
        <inkml:channelProperties>
          <inkml:channelProperty channel="X" name="resolution" value="127.15232" units="1/cm"/>
          <inkml:channelProperty channel="Y" name="resolution" value="63.49206" units="1/cm"/>
          <inkml:channelProperty channel="T" name="resolution" value="1" units="1/dev"/>
        </inkml:channelProperties>
      </inkml:inkSource>
      <inkml:timestamp xml:id="ts1" timeString="2024-11-04T23:30:17.693"/>
    </inkml:context>
  </inkml:definitions>
  <inkml:trace contextRef="#ctx0" brushRef="#br0">27671 14938 11 0,'0'0'0'0,"0"0"0"0,0 0 0 16,-31-3 1-16,17 3-1 0,14 0-9 15</inkml:trace>
  <inkml:trace contextRef="#ctx0" brushRef="#br0" timeOffset="856.66">27394 14853 11 0,'0'0'0'0,"-11"-3"0"0,3-2 0 15,-11-18 1-15,8 12-1 0,8 0 1 16,-3-9-1-16,6 14 0 0,-5 4 0 0,2-13 1 16,3 10-1-16,0-1 1 0,0 3-1 15,0-5 0-15,-3 2 0 0,1-2 50 0,-4 2 1 16,-5-8-1-16,-3 0 1 0,-2 0-51 0,-4 0 0 15,-2 6 0-15,-3-4 0 0,-2 12 126 0,-1 3 0 16,-2 0 0-16,5 3 0 0,3-6-126 0,2 2 0 0,-4 4 0 16,-1 0 0-16,3-1 91 0,-1 1 0 0,1 2 0 15,-5 4 1-15,2-1-92 0,-28 11 0 16,23-8 0-16,0 9 80 0,-42 25 0 16,33-17 1-16,-2 8 0 0,-4-2-81 0,-7 8 0 15,-3 2 0-15,-6 10 43 0,3-1 1 0,-6-3 0 16,4 1 0-16,-4-1-44 0,-63 54 0 15,69-59 0-15,0-3 42 0,-41 48 1 16,52-42-1-16,8 2 1 0,3 1-43 0,3 2 0 16,0 6 0-16,5-3 43 0,-27 65 0 15,27-71 0-15,3-2 0 0,-19 44-43 0,30-52 0 16,1-7 51-16,-4 32 0 0,14-35 1 16,3-4-1-16,0-10-51 0,3 4 0 0,3 2 0 0,5 3-5 15,-3-3 0-15,6 4 0 0,2-7 1 0,4 6 4 16,2 0 0-16,8-8 0 0,-2 0 0 0,10-3-8 15,-2 0 0-15,8-3 0 0,3-3 1 0,0-3 7 16,6 1 0-16,2 2 0 0,-2 11 0 0,5-2-11 16,44 25 0-16,-52-31-1 0,-1 3 2 15,42 23 10-15,-41-12 0 0,-8 8 0 0,46 23 1 16,-41-33 0-16,3-1 0 16,2 0-1-16,-2-2 0 0,2 2 0 0,1-2 33 0,-1-1 0 15,6-5 0-15,0-6 0 0,3-2-33 0,3-1 0 16,5-5 0-16,3 0 0 0,-1-3 44 0,7 0 0 15,-9 0 1-15,-3-3-1 0,0 0-44 0,-2 0 0 16,-1 1 0-16,-2-1 0 0,0 3 27 0,0 0 0 16,-9-6 0-16,6-2 0 0,0-1-27 0,0-2 0 0,6-3 0 15,-6 0 0-15,3-3-43 0,60-20 0 16,-63 23 0-16,-5-5 0 0,52-15 43 16,-50 20 0-16,-11 3 10 0,47-18 1 15,-47 15-1-15,3-5 0 0,36-18-10 16,-41 17 0-16,-4 1 33 0,1-1 1 0,-3-5-1 15,3 2 1-15,2-8-34 0,3 0 0 0,-5 0 0 16,2-8 0-16,4 0 31 0,37-54 1 16,-48 42-1-16,-4-2 2 0,20-60-33 15,-31 60 0-15,-2-6-3 0,-9-1 1 0,3 7 0 0,-8 0 0 16,-1-1 2-16,1 1 0 0,-3 2 0 0,-3-2 0 16,1 5 25-16,-9-56 1 0,2 56 0 0,1 3 0 15,-11-51-26-15,8 45 0 16,-3 1 13-16,6 2 0 0,-12-3 0 0,1 9 0 0,-9-8-13 15,-27-46 0-15,19 45 0 0,-5 1 4 16,-45-52 0-16,34 49 0 0,-1 5 0 16,1 0-4-16,-23 9 0 0,-5 2 0 0,-9 12-59 15,-2 0 0-15,-16 11 0 0,-4-1 0 0,-8 13 59 16,-5 2 0-16,2 8 0 0,6 1 0 0,0 10-83 16,-121 23 0-16,126-13-1 0,1 7 2 0,-122 51 82 15,113-33 0-15,-8 8-88 0,3 5-1 16,124-67-1414-16</inkml:trace>
  <inkml:trace contextRef="#ctx1" brushRef="#br0">18314 13087 0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1776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35.7616" units="1/cm"/>
          <inkml:channelProperty channel="Y" name="resolution" value="623.0687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1-04T23:36:47.14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11102 13033 11 0,'0'0'0'0,"0"0"0"0,0 0 0 0,0 0 0 0,0 0 1 16,0 0-1-16,0 0 1 0,14-34-1 15,-14 28 0-15,0 1 0 0,-6-6 1 16,3 5-1-16,3 0 1 0,-5 4-1 16,-1 2 0-16,-2 0 0 0,-3-9 0 15,6 6 0-15,2 0 1 0,-11 3-1 16,8 0 0-16,1-5 0 0,-6-1 0 15,8 3 0-15,-2 3 0 0,-9-8 0 16,8 5 0-16,-5 3 25 0,-5-3 0 16,10 3 0-16,-5 0 0 0,-11 0-25 15,11 3 0-15,-3 8 72 0,0-5 2 0,3 5-1 16,-3 3 0-16,1 6-73 0,-4-6 0 0,9 6 0 16,-6 2 0-16,3-2 43 0,-3 3 0 0,0-1 1 0,3 1-1 15,3 2-43-15,-6 0 0 0,9-2 0 0,-1 2 0 16,-5-8 33-16,-6 25 1 0,1-19 0 15,8 2 0-15,-17 23-34 0,16-26 0 0,-2-5 31 16,-2 17 2-16,13-20-2 0,0-8 1 16,0 8-32-16,5-6 0 0,-2-5 8 15,8 3 1-15,-3-1-1 0,3-5 1 16,14-8-9-16,-6-4 0 0,4-2-22 16,21-19 1-16,-19 10 0 0,-3-2 0 15,3-3 21-15,-6 8 0 0,-5 6 0 0,-3 0-24 0,-3 0 0 16,3 0 0-16,-5-3 1 0,2 0 23 0,11-14 0 15,-8 11 0-15,3 3-42 0,8-11 1 16,-11 14-1-16,0 0 1 0,3 0 41 16,0 0 0-16,-3 3 0 0,-3 0-64 0,1-1 2 15,-4 4 0-15,1 2 0 0,-1 3 62 0,-2-2 0 16,-3 5 0-16,5-3 0 0,-5 3 16 0,0 0 1 0,6 0 0 16,-1 8 0-16,-5-2-17 0,0 2 0 0,3 7 0 15,-3 7 0-15,0 6 50 0,0 0 1 0,0 6 0 16,0-3 1-16,0 3-52 0,0 28 0 15,6-45 0-15,5-3 32 0,-3 11 0 16,3-14 0-16,-3-8 1 0,23 0-33 16,-17-6 0-16,5 0-28 0,33-11 0 15,-24 0 0-15,2-11 0 0,4 2 28 0,-4-2 0 16,-2-3 0-16,-4-3-93 0,4 0 1 0,2 0 0 16,-7-3 0-16,1 0 92 0,1-2 0 0,0 2 0 15,-6 3 0-15,-5-5-24 0,19-26 0 0,-13 39 0 16,-9 3 0-16,11-8 24 0,-17 20 0 15,-5 8-16-15,-8 0 0 0,8 0 0 16,0 0 1-16,0 0 15 0,0 5 0 0,0 1 88 16,0 3 1-16,-5 7 1 0,-1 18-1 0,-8 8-89 15,3 1 0-15,8-7 0 0,-2-2 0 0,5-3 87 16,0 3 2-16,0 2-1 0,0-8 0 0,0 3-88 16,0 37 0-16,0-32 0 0,0 7 71 15,0 44-1-15,-6-45 0 0,1 3 1 16,2 3-71-16,-8 2 0 0,3 7 0 0,2-1 19 15,-8 9 1-15,3-9 0 0,-2 0 0 0,-1 1-20 0,-11 44 0 16,14-67 0-16,3-3 1 0,-6 16 0 16,8-30 0-16,1-8 1 0,2 2-2 15,3-11 0-15,-6 3-25 0,6-3 0 16,0 0 0-16,-5-6 0 0,10-5 25 16,-5-14 0-16,6-6-30 0,2-9 1 15,3-13-1-15,3-9 1 0,0-6 29 0,0-2 0 0,2 0 0 16,1 5 0-16,2 0-21 0,17-67 1 15,-14 67 0-15,3 6 0 0,0-5 20 0,0 7 0 16,-6 1 0-16,-2 5-19 0,2 9 1 0,0-8-2 16,-2-1 2-16,2 6 18 0,9-34 0 15,-9 43 0-15,-5 7-6 0,22-21 0 16,-17 30 0-16,1 6 1 0,7-9 5 16,-16 21 0-16,-2-4-14 0,4 6 1 15,-1 0-1-15,-10 6 1 0,9 5 13 0,-5 0 0 16,-3-2 8-16,-1 5 0 0,1 14 0 0,-3 6 0 15,0 5-8-15,-3 6 0 0,1-23 0 0,-7 1 0 16,-2 5 23-16,-3 3 0 0,1 3 0 0,-1 0 2 16,3-3-25-16,3 2 0 0,-6-10 0 0,3 5 0 0,2-14 14 15,4 0 0-15,-1 0 0 0,-2-8 0 0,2 2-14 16,6-8 0-16,0 0 0 0,0 0 0 0,-5 0 14 16,5 0 0-16,-6-5 0 0,6 5 0 0,-2-6-14 15,-4 3 0-15,6-11 0 0,-5 0 0 0,5 0-15 16,-6-9 0-16,6 1 0 0,6 2 0 0,-1-8 15 15,1 6 0-15,2 5 0 0,3 5 0 0,-3-2-28 0,-2 6 1 16,2 2-2-16,3 6 2 0,-5-5 27 0,-4 2 0 16,4 3 0-16,0 0 0 0,2 3 9 0,3 2 0 15,3-2 0-15,5 8 2 0,-5-5-11 0,5 2 0 16,6 1 0-16,-6-1 0 0,1-2 18 0,5-3 0 16,-6-3 0-16,3 0 1 0,3 0-19 0,-6 0 0 15,1-3 0-15,4 3 0 0,-4-6 38 0,-1 1 0 0,0-4 0 16,1 1 1-16,-1-1-39 0,3 1 0 0,-3 2 0 15,1-8 0-15,-1 6 45 0,-2 2 0 0,-3-5 0 16,-1 2 0-16,-2 1-45 0,3 2 0 0,-8 1 0 16,2-1 0-16,0 1-1 0,9-1 1 15,-9 3-1-15,3-3 1 0,3-8 0 16,-8 0 0-16,-1 3 37 0,9-14 1 16,-14 11 1-16,3 0-1 0,2-15-38 15,-5 15 0-15,0 0-4 0,-3-8 1 16,1 8-1-16,-1 3 1 0,-3-6 3 0,-5 5 0 15,3 10-13-15,-11-4 1 0,5 6-2 16,0 6 2-16,-11 8 12 0,11-9 0 16,3 7 29-16,-14 16 0 0,17-9-1 15,-3-5 1-15,3 23-29 0,8-14 0 0,-6 2 26 16,6 3 0-16,0 3 0 0,6 3 1 0,-6 2-27 16,5 6 0-16,4-5 0 0,-4 0 0 0,1-4 39 15,2 46 1-15,-2-48-1 0,2 3 0 16,17 11-39-16,-11-28 0 0,5-6-107 15,25 0 1-15,-11-11 0 0,6-14 0 16,5 0 106-16,9-22 0 0,-1-7 0 0,-52 43-909 0</inkml:trace>
  <inkml:trace contextRef="#ctx0" brushRef="#br0" timeOffset="17799.7">10729 14260 212 0,'0'0'0'0,"0"0"0"0,0 0-17 16,0 0 1-16,0 0-1 0,0 0 1 0,0 0 16 16,0 0 0-16,0 0 32 0,0 0 1 15,0 0-1-15,0 0 2 0,0 0-34 16,0 0 0-16,0 0 59 0,0 0 1 15,0 0-1-15,0 0 2 0,25-34-61 16,-20 28 0-16,-5 0 47 0,6 1 0 16,-6 5 0-16,5 0 1 0,4 0-48 15,-9 0 0-15,0 0 59 0,0 0 1 16,0 3-1-16,0 2 0 0,0 12-59 16,-6 0 0-16,3 6 43 0,-2-1 1 0,-1 6-1 15,1 3 0-15,-1 9-43 0,4-7 0 0,-4 4 0 16,-2-1 0-16,2-2 53 0,1 3 0 0,5 2 0 15,0 1 1-15,0 2-54 0,-9 39 0 16,9-41 0-16,-5-1-8 0,-6 37 1 16,8-39-1-16,-2-4 1 0,5 1 7 0,0-3 0 0,-6-3 0 15,-2-5-3-15,8 2 0 0,0-8 0 0,0-3 0 16,0-14 3-16,0 3 0 0,0-3 0 0,0 5 0 16,0-5-2-16,0 0 1 0,0 0-1 0,0 0 1 15,0 0 1-15,0 0 0 0,0 0 0 0,-6-5 0 0,6-4-23 16,-5-24 1-16,-4-1 0 0,4-11 0 15,-9-45 22-15,9 56 0 0,10 0 9 16,-5-39 0-16,3 34 0 0,8-1 1 16,-6-2-10-16,4 6 0 0,2-1 0 0,-3 3-17 15,3 1 1-15,3 2-1 0,0 2 1 0,-3 4 16 16,3-3 0-16,-1 3 0 0,1-3 0 0,0 2 33 0,16-22 1 16,-16 23-1-16,6 3 2 0,13-29-35 15,-8 31 0-15,-1 1 45 0,29-18 1 16,-28 17-1-16,2 3 1 0,23-11-46 15,-28 23 0-15,3 2-10 0,14 3 0 16,-20 3 0-16,-8 8 0 0,17-3 10 16,-14 1 0-16,-1 5-159 0,18 11-1 15,-12-16 0-15,-5 5 1 0,25 3 159 16,-9-6 0-16,-2-6-123 0,35 4 1 16,-38-9-1-16,-25 0-202 0</inkml:trace>
  <inkml:trace contextRef="#ctx0" brushRef="#br0" timeOffset="18617.14">12359 13520 11 0,'0'0'0'0,"0"0"0"0,0 0 0 0,0 0 1 16,0 0-1-16,0 0 1 15,0 0-1-15,0 0 0 0,0 0 48 0,-3 42 0 16,-2-28 0-16,5 0 0 0,-6 0-48 15,0 0 0-15,-2 6 0 0,0 5 103 0,2 3 0 16,-7 0 1-16,2 6-1 0,2 3-103 0,-7 5 0 16,7-6 0-16,-4 1 0 0,1 0 65 0,-21 39 1 15,14-45 1-15,5 2-1 0,-19 38-66 16,16-40 0-16,4-1 53 0,2 1 0 0,2 12 1 16,-4-1-1-16,-1 8-53 0,3-5 0 0,2 3 0 15,-2-5 0-15,3-4-2 0,3 3 1 0,-1-8 0 16,-2-9 0-16,2-5 1 0,1 8 0 15,5-17 0-15,5-8-178 0,-5-3 1 16,0 6 0-16,0-6-48 0,0 0 177 0,-5-6-1 16,5 6 2-16,0 0-95 0</inkml:trace>
  <inkml:trace contextRef="#ctx0" brushRef="#br0" timeOffset="19249.75">11867 15084 573 0,'0'0'0'0,"0"0"0"0,0 0 0 0,0 0-26 0,0 0 1 0,0 0-2 16,0 0 2-16,0 0 25 0,-3 28 0 0,3-20 0 15,-5-5 0-15,5 3 8 0,-6-1 1 0,4 4-1 16,-4 5 1-16,0 3-9 0,-2-3 0 0,3-3 0 16,-1 3 0-16,1-5 64 0,-1-1 0 0,3 3 0 0,-2-2 0 15,-1-4-64-15,6 1 0 0,0 0 0 0,0-6 0 16,-2 11 77-16,4-8-1 0,-2-3 0 0,6 5 2 15,-6-5-78-15,0 6 0 0,0-6 0 0,5 3 0 0,1-3 54 16,-6 0 0-16,8-3 0 0,-8 3 1 0,6-8-55 16,2 2 0-16,3-5 0 0,3-3 0 0,-6 0 1 15,3-6 0-15,0 3 0 0,-3 3 0 0,1 0-1 16,-4 0 0-16,1 3 0 0,-6-1 0 0,0 4-1 16,0 2 1-16,0 6-1 0,0-3 1 0,0-5 0 15,0 2 0-15,-6 6 0 0,-2 0 0 0,2 0-68 0,-2-5 2 16,3 10 0-16,-12-5-1 0,1 6 67 0,-4 2 0 15,9 1 0-15,3-4 0 0,5 4-131 0,0 5-1 16,3-11 1-16,0-3 0 0,0 0-240 0</inkml:trace>
  <inkml:trace contextRef="#ctx0" brushRef="#br0" timeOffset="31650.07">10254 15613 11 0,'0'0'0'0,"0"0"0"0,0 0 0 0,0 0 1 16,28-6-1-16,-17 3 1 0,2-2 0 15,-4 2-1-15,-9 3-11 0</inkml:trace>
  <inkml:trace contextRef="#ctx0" brushRef="#br0" timeOffset="32332.98">10605 15562 696 0,'0'0'0'0,"0"0"0"0,0 0 0 15,0 0 1-15,0 0 0 0,0 0 0 16,0 0-1-16,0 0 0 0,0 0 33 15,0 0 1-15,0 0 1 0,0 0-1 16,0 0-34-16,0 0 0 0,0 0 61 16,0 0 0-16,0 0 0 0,0 0 2 15,19 31-63-15,-13-25 0 0,-1 8 21 0,14 14 1 16,-10-8 0-16,-4 2 0 0,-5 1-22 16,6 5 0-16,-6 5 0 0,-6 10 16 0,6 2 1 15,-5 3-1-15,-4-1 1 0,-2 7-17 0,-2-6 0 16,2-1 0-16,-3 1 0 0,0 0 69 0,-11 37-1 15,17-55 0-15,2-1 0 0,-19 13-68 16,17-25 0-16,3-3-8 0,-4-3 0 0,4 0 0 16,-1 1 1-16,6-7 7 0,-8 4 0 0,2-7 0 15,6-2 0-15,0 6 10 0,-5 0 0 16,5-6 0-16,0 0 1 0,0-6-11 16,0 0 0-16,5-2-48 0,9-34 0 15,0 0 0-15,5-15 0 0,6-5 48 0,-5 6 0 16,-1 5 0-16,0-2-40 0,1-3-1 0,-1-1 1 15,0 1 1-15,6 3 39 0,22-49 0 16,-28 57 0-16,1 6 1 0,18-31 0 16,-13 42 0-16,-5 8 1 0,21-11-2 0,-24 17 0 15,-9 0 9-15,17-6 0 0,-17 12 0 16,3 2 1-16,3 3-10 0,-9 0 0 0,4 1 0 16,2 2 64-16,3 2 2 0,-9 1-1 0,1 3 0 15,7 11-65-15,-7 2 0 0,8 10 16 16,0 38 0-16,-14-30 0 0,-6 5 1 15,1 0-17-15,-4-8 0 0,1-3 0 0,-3 0 41 16,0 0 0-16,3-14-1 0,-1-3 1 0,4-3-41 16,-1-11 0-16,-2 3 0 0,-3 0 0 0,3-3-40 15,-3 0 1-15,-9-3-1 0,1 0 1 0,-6-8 39 16,-3-1 0-16,4 7 0 0,4-6 0 0,1-1-114 0,5 1 1 16,0 5-1-16,3 4 2 0,11 2 112 0,0 0 0 15,0 0 0-15,-5-3 0 0,5 3-163 0,0 0 0 16,11 0 1-16,-3 0-1 0,-8 0-162 0</inkml:trace>
  <inkml:trace contextRef="#ctx0" brushRef="#br0" timeOffset="33783.22">11458 16220 201 0,'0'0'0'0,"0"0"0"0,0 0 0 0,0 0-37 0,0-28 0 0,0 9 0 0,0-4 1 16,-5-2 36-16,2-9 0 0,-3 6 0 0,1 0 0 16,-3 0 13-16,-3 2 1 0,2 7 0 0,-2 2 0 0,-3 3-14 15,3 2 0-15,3 4 0 0,3-6 0 0,5 5-17 16,0 9 1-16,-9-2 0 0,4 2 0 0,5 0 16 15,0 0 0-15,-9 0 0 0,4 2 0 0,-1 1 12 16,1 3 0-16,2 8 0 0,-2-3 0 0,-1 9-12 16,1 0 0-16,2-1 0 0,3 4 0 0,0-4 128 0,0 4 2 15,0-6-2-15,3-3 2 0,2-6-130 0,1-5 0 16,-1 6 0-16,-2-7 0 0,2 1 106 0,1 0 2 16,2 3-2-16,3-6 2 0,3 3-108 0,-8-1 0 15,2-2 0-15,3 0 0 0,3 0 38 0,0-2 1 16,-1-1 0-16,-2-3 0 0,3-2-39 0,-3-6 0 15,3 2 0-15,0 1 0 0,-9-3-55 0,4 0 0 16,-4 3 0-16,1 2 0 0,-6 4 55 0,0 2 0 0,3-6 0 16,-1 4 0-16,-2 5-83 0,0 0 0 0,0 0-1 15,9-6 1-15,-9 6 83 0,0 0 0 0,0 0 0 16,0 0 0-16,0 0 27 0,0 6 0 0,0-6 0 16,5 5 0-16,-2 4-27 0,0-4 0 0,5 9 0 15,-3 3 0-15,-2 3 44 0,3 3-1 0,5-4 0 16,-3-5 1-16,3 0-44 0,-3 0 0 0,3-2 0 15,3-7 0-15,-5-2 49 0,7-3 0 0,-2 0 1 16,5-3-1-16,1 1-49 0,-1-4 0 0,0-5 0 16,1-3 0-16,-1-3 29 0,6-9 1 0,-6 7-1 15,1-1 1-15,-4-3-30 0,1 4 0 0,2-9 0 0,0 0 0 16,3-1 5-16,-2-2 1 0,-1 3-1 0,0-3 1 16,1 0-6-16,13-19 0 0,-16 30 0 15,2 6-23-15,0-8 1 0,-16 16 0 0,-3 6 0 16,-3 6 22-16,3-6 0 0,-5 5 0 0,5 1 11 15,-6 2 1-15,-8 23-1 0,1 6 1 0,-7 16-12 16,1 12 0-16,0-14 0 0,-1-4 0 0,6 1 16 16,-24 53 0-16,21-53 0 0,3 0 2 15,-13 51-18-15,16-52 0 0,2 4 49 0,4 0 0 16,-9 2 0-16,0 3 0 0,3 1-49 16,-3-1 0-16,9-8 0 0,-9-3 0 0,8 0 13 0,-7 25 0 15,7-47 0-15,-2-12 1 0,2 0-14 16,6-5 0-16,0-6 31 0,6-11-1 15,-3 5 0-15,2-3 0 0,1 1-30 16,7-26 0-16,7-19 0 0,10-15-32 0,25-81 1 16,-30 76 0-16,-5-6-1 0,-1-2 32 0,6 8 0 15,0-1 0-15,2 1-36 0,-2 0 0 0,0 3 0 16,-3-1 1-16,3 4 35 0,8-46 0 16,-8 71 0-16,-6 6 31 0,26-23 0 15,-26 33 0-15,0 9 1 0,14-2-32 16,-24 13 0-16,-4 6 39 0,3 6-1 15,-2-4 0-15,0 4 1 0,-1 8-39 16,-5 6 0-16,0-3 11 0,-5 8 1 0,-1 6-1 16,-2 8 1-16,-9 12-12 0,1 0 0 0,-1-4 0 15,-2-2 0-15,-1 0 27 0,1 0 1 0,0 1 0 0,-1-4 1 16,1 3-29-16,-9 34 0 0,15-51 0 16,1-9-42-16,4 15 1 0,3-25 0 15,5-9 1-15,0-6 40 0,0 6 0 16,0 0 23-16,0-9 1 0,0-5-1 0,5-2 1 15,-5-1-24-15,6-14 0 0,2-9 0 0,3-8-16 16,3-5 0-16,-11 19 0 0,8 9 1 0,-6 11 15 16,3 3 0-16,-2-1 0 0,-6 7 0 0,6-1-22 15,-6 6 0-15,8 0 0 0,-8 0 0 0,11-6 22 16,-11 6 0-16,8 0 0 0,-2 0 0 0,7 3 15 0,1 0 0 16,6 3 0-16,5 2 1 0,2 3-16 15,4 1 0-15,-4-1 0 0,-2-3 0 0,0 1 19 0,0-1 1 16,2-2 0-16,4-3 0 0,2-3-20 0,-5-3 0 15,2-3 0-15,-2-2 0 0,2-3 25 0,-5-6 0 16,2 0 1-16,-2-3-1 0,3-2-25 0,-9-1 0 16,6 3 0-16,-6 1 0 0,4-4 8 0,-4 1 1 0,-3 5-1 15,-2 3 1-15,-8 5-9 0,-1 4 0 0,-2-1 0 16,3 0 0-16,-6 6-47 0,-6-5 0 16,6 2 1-16,-3-5 0 0,-2-4 46 15,-6 4 0-15,2 8-52 0,-15-14 1 16,10 3-1-16,0 8 1 0,-16-11 51 15,10 8 0-15,6 0 25 0,-5 1 1 16,5 5 1-16,3 0-1 0,6 0-26 0,2 3 0 16,-8 5 0-16,5 0 30 0,4 4 0 0,-4 2 0 15,-5 3 1-15,8 14-31 0,-8 2 0 0,8-2 0 0,3 0 0 16,3 0 29-16,3 0 0 0,-1-3 1 0,1-5-1 16,8-4-29-16,-1 1 0 0,1 3 0 0,0-1 0 15,3 4 9-15,2-1 0 0,-5-3 0 0,5 1 0 0,0-3-9 16,20 22 0-16,-25-31 0 0,0 0-18 15,16 6 0-15,-11-8 0 0,1-1-1 16,27 0 19-16,-22-16 0 0,13-3-113 16,1 0 0-16,-6-9-1 0,-8-5 1 0,0-6 113 15,2-6 0-15,-2 9 0 0,-5 0 0 0,2-6-157 16,3 3 0-16,-14-3 1 0,2 0 0 0,-13 34-374 16</inkml:trace>
  <inkml:trace contextRef="#ctx0" brushRef="#br0" timeOffset="34202.01">13386 15835 763 0,'0'0'0'0,"0"0"0"0,0 0 0 0,0 0 47 0,0 0 0 0,0 0-1 0,0 0 1 0,0 0-47 0,11 11 0 0,-2-2 0 16,-4-4 0-16,1 4 102 0,-1-6-1 0,4 2 0 15,-4 4 1-15,-2 2-102 0,8 3 0 0,0-6 0 16,3 4 0-16,0 2 19 0,-9 3 0 0,9 2 0 15,-6 4 0-15,3-4-19 0,-2 7 0 0,2-1 0 16,-6-2 0-16,-5 5 53 0,0 22 1 16,-5-27-1-16,5-3 0 0,-14 8-53 15,8-17 0-15,1-5 35 0,-4 5 1 16,9-11 0-16,-5 6 0 0,-1-6-36 0,6 0 0 16,0 0 19-16,0 0 0 0,-5-9 0 0,5 1 0 15,0-4-19-15,-3-4 0 0,6-27 0 0,2-10 0 16,6-15-29-16,-2-5 1 0,-4 11-1 0,1 0 1 0,2 3 28 15,11-42 0-15,-8 62 0 0,3 5 14 16,11-22 1-16,-17 33 1 0,-2 9-1 16,13-14-15-16,-13 19 0 0,8 7 10 15,11 2 1-15,-6 0 0 0,8 2 0 16,31 7-11-16,-24-9 0 0,-1 0-116 16,50 0 1-16,-53-11-1 0,3-1 1 15,0-2 115-15,0 0 0 0,-2-5 0 0,-4-4-119 0,-2-2 2 16,-5-1-1-16,-12-2 0 0,-8 28-572 0</inkml:trace>
  <inkml:trace contextRef="#ctx0" brushRef="#br0" timeOffset="35449.87">11806 15708 415 0,'0'0'0'0,"0"0"0"0,0 0-43 0,0 0 1 16,0 0 0-16,0 0-1 0,0 0 43 16,0 0 0-16,0 0 41 0,0 0-1 15,0 0 0-15,0 0 1 0,-25 0-41 16,25 0 0-16,-8 0 65 0,3 0 1 16,-1 0-1-16,1 0 1 0,-4-2-66 15,9 2 0-15,0-6 50 0,-13 0 1 16,7 4-1-16,6 2 0 0,-14-3-50 15,9 0 0-15,-6 0 44 0,-9-3 0 16,6 4 0-16,6-1 2 0,-22 0-46 16,16 6 0-16,0 8 3 0,-2-5 1 0,-1 5 0 15,-2 0 0-15,2 0-4 0,3 1 0 0,0 2 0 16,1 0 0-16,2 0 6 0,-3 0 1 0,3-3-1 16,2 0 1-16,4-2-7 0,-3-1 0 0,-3 6 0 15,2 3 0-15,-2 6 56 0,3-1 1 0,-3 4 0 0,3 5 1 16,2 2-58-16,-5 1 0 0,8-6 0 0,-2-2 0 15,5 2 48-15,0-9 0 0,0-2 0 0,5-3 0 16,-2-5-48-16,3-4 0 0,-1 1 0 0,1 2 0 0,7-5 45 16,-4 0-1-16,2-3 0 0,3-3 0 0,5 0-44 15,0-8 0-15,6-6 0 0,3-2 0 0,2 2-2 16,3-11 1-16,-13 8-1 0,-1 0 1 0,-5 3 1 16,-3-2 0-16,3 2 0 0,-6-6 0 0,3 6-48 15,-6 1 1-15,4-1-1 0,-4 0 0 0,-5 0 48 16,6 3 0-16,-6 3 0 0,0-1 0 0,0 7-9 0,0-7 1 15,0 4 0-15,3 2 0 0,-3 6 8 0,0-5 0 16,0 5 0-16,0 0 0 0,0 0-36 0,0 0 0 16,5 8 0-16,-5-2 1 0,6 2 35 0,-6 4 0 15,5 13 0-15,3-3 0 0,-2 12-72 0,0 3 1 16,2-6 0-16,3-6 0 0,-3-3 71 0,3 1 0 16,-3 2 0-16,4 1 0 0,-4-4-161 0,11 26 0 15,-13-20 1-15,-6-28-250 0</inkml:trace>
  <inkml:trace contextRef="#ctx0" brushRef="#br0" timeOffset="44966.38">10577 16873 11 0,'0'0'0'0,"0"0"0"0,0 0 0 0,0 0 0 0,-5-45 1 0,5 25-1 16,-6 6 1-16,-2 0-1 0,2 3 0 0,1 0 0 15,-1-3 0-15,3 5 20 0,-2 6 0 0,-3 1 0 16,2-4 0-16,1-2-20 0,-1-1 0 0,0 4 0 16,4-7 0-16,-4 4 1 0,1-1 1 0,2-5-1 15,6 0 1-15,2-5-2 0,-5-1 0 0,0 0 0 16,6 0 0-16,2 1 22 0,11-18 0 16,-8 23 0-16,-2 6 0 0,2-6-22 0,-3 8 0 15,-2 0 58-15,2 4 1 0,-8 2-1 16,5 2 1-16,-5-2-59 0,6 6 0 0,-6-6 0 15,0 8 86-15,0 1 2 0,0 8-1 0,-6 2 1 0,6 12-88 16,-8-2 0-16,3 7 0 0,-6 6 0 0,2 1 100 16,4-1 0-16,-4 0 1 0,-2-6 0 0,6 4-101 15,-12 36 0-15,12-34 0 0,-1 3 41 16,-8-3 1-16,9-2 1 0,-6-1-1 0,3-2-42 16,-1 2 0-16,4-8 0 0,-1 0 0 0,-2 0 7 15,8-3 0-15,0-8 0 0,-6 2 0 0,6-13-7 16,-5-1 0-16,5 0 0 0,0 4 0 0,0-1-24 0,0-3 1 15,5 4 0-15,-5-1-1 0,0-3 24 0,0 1 0 16,6-4 0-16,-6 1 0 0,0-6-44 0,0 6 1 16,0-6 0-16,0 0 0 0,0 0 43 0,3 0 0 15,-3 0 0-15,0 0 0 0,0 0-27 0,5-6 1 0,-5 0-2 16,0-2 2-16,6-6 26 0,-1-6 0 0,-2-5 0 16,8-3 0-16,-5-6-41 0,2-8 0 0,-3 5 0 15,1-2 0-15,2-1 41 0,0-44 0 16,4 39 0-16,7 0-9 0,0 0 1 0,1-6-1 15,4 1 1-15,-1-7 8 0,7 4 0 0,-5 2 0 16,2 1 0-16,-2-4 6 0,33-39 1 16,-36 51-1-16,3 0 1 0,25-28-7 15,-28 44 0-15,3 10 28 0,19-21 1 16,-30 29-1-16,0 2 1 0,11 3-29 16,-20 3 0-16,-5 0 55 0,14 20 2 15,-14-6-2-15,5 6 1 0,-2 2-56 0,-3 17 0 0,0 9 0 16,0 11 12-16,-3 3 0 0,3-8 0 0,-5-4 0 15,5-2-12-15,-6 0 0 0,1-6 0 0,2-5 0 0,-8-3 61 16,-3 16 2-16,9-39-2 0,-1-8 1 16,-10-3-62-16,5 0 0 0,-3 0 25 15,0-3 1-15,-11 3-1 0,0 0 2 0,-2 0-27 16,-12 0 0-16,9 0 0 0,5 0 0 0,3 0-92 16,-17 0 1-16,20 3 0 0,5 0 0 15,-6 5 91-15,9 1 0 0,6 2-183 16,-3 3 2-16,2-8-2 0,6-6-302 0</inkml:trace>
  <inkml:trace contextRef="#ctx0" brushRef="#br0" timeOffset="45717.9">11489 17270 415 0,'0'0'0'0,"0"0"0"0,0 0 0 0,0 0-51 0,0 0 0 0,0 0 0 0,0 0 0 0,0 0 51 15,0-28 0-15,2 25 0 0,-21-6 0 0,11 1 62 16,-17-3-1-16,0 2 0 0,-3-2 0 16,-35-14-61-16,30 16 0 0,0 4 35 15,-20-9 1-15,28 8-1 0,6 3 1 16,-20-2-36-16,20 2 0 0,0 0 6 0,-12 6 0 15,17 0 0-15,1-3 1 0,-18 5-7 16,23-5 0-16,2 3 46 0,-7 8 1 16,7-8-1-16,3 3 2 0,-2-1-48 15,5 9 0-15,0 9 0 0,-6 5 88 0,6 3 0 16,0 8 1-16,0-2 0 0,6 5-89 0,-1 6 0 0,4-14 0 16,2-15 0-16,2-5 50 0,-4-2 0 0,2-4 1 15,3 1 0-15,-9-4-51 0,3-2 0 0,3 3 0 16,-2-1 0-16,5 1 17 0,2 0 0 0,-8-1 0 15,3-2 1-15,3 0-18 0,0-3 0 0,-3 3 0 16,-3-1 0-16,3 1 23 0,-2 3 0 0,-4-6 0 16,9 3 0-16,-3-1-23 0,-3 1 0 0,12-3 0 15,-1-3 0-15,6 1-10 0,-3-1 1 0,3-14-1 16,0-3 1-16,2-5 9 0,4-3 0 0,-12 5 0 16,0 1 0-16,1 2-13 0,-6 0 1 0,5-5 0 15,-5-9 0-15,2 3 12 0,12-36 0 0,-14 42 0 16,0-1-40-16,5-13 0 0,-8 28 0 15,-6 11 1-15,-2 0 39 0,-3 0 0 16,6 5-40-16,-6-5 2 0,0 0-1 0,5 3 1 16,-5-3 38-16,6 6 0 0,-6 2 0 0,3 3 0 0,2 3 13 15,1 0 0-15,-1 3 0 0,-2 3 1 0,2 8-14 16,1-5 0-16,-1-1 0 0,4-5 0 0,-4 3 54 16,1-1 2-16,2 1-1 0,-2-3 0 0,2 0-55 15,-3 0 0-15,7-3 0 0,-4 0 0 0,6 0-156 16,2-6 2-16,-2-2-2 0,8-3 2 0,8-3 34 0,-5-3 2 15,-3-22-2-15,-2-12 2 0,-20 37-110 0</inkml:trace>
  <inkml:trace contextRef="#ctx0" brushRef="#br0" timeOffset="46649.78">12143 17090 798 0,'0'0'0'0,"0"0"0"0,0 0 39 0,0 0 1 0,25 39 0 16,-17-25 0-16,-2-5-40 0,0 2 0 0,-4 3 0 15,4 6 0-15,-6 5-6 0,5-5 0 0,-5 8 0 16,0 8 1-16,0 7 5 0,-5 4 0 0,-3 1 0 16,-4-6 0-16,4-2 31 0,-25 39 1 15,16-32 1-15,4 7-1 0,-7-1-32 0,1 1 0 0,5-9 0 16,0 5 3-16,3 4 0 0,-2-6 0 0,7-3 1 15,-2-11-4-15,2-1 0 0,1-7 0 0,5-12 0 16,0-14 57-16,0 0 1 0,0 0 0 0,0 0 1 16,0 0-59-16,0 0 0 0,0-12 0 0,5 1 0 0,1-9 3 15,8-44 0-15,5 7 0 0,0-16 0 16,3-5-3-16,0 10 0 0,0 3 0 0,3 3-28 16,0-2-1-16,-3-12 1 0,3-3 1 0,0-5 27 15,22-63 0-15,-22 91 0 0,2 11-8 16,23-34 0-16,-30 45 0 0,-9 15 1 15,2-1 7-15,-4 3 0 0,-4 0 0 0,3 9-1 0,-2 2 1 16,0 6-1-16,-6 0 1 0,8-5 0 0,3 10 0 16,-11-5 0-16,5 3 68 0,4 17 1 15,-9-6-1-15,5 6 1 0,1 36-69 16,-12-20 0-16,-5 1 18 0,3 5 1 16,-6-2-1-16,-5-7 1 0,-1 1-19 0,1 0 0 15,-6 0 0-15,-2-6 0 0,2 3 48 0,0 0 0 0,-3-6-1 16,9-3 1-16,-6 1-48 0,6-9 0 0,-1 0 0 15,7-8 0-15,1-1-29 0,4-5 0 0,3 0 0 16,-4-2 0-16,9 2 29 0,-2-9 0 0,-1 1 0 16,-3-4 0-16,1-2-46 0,-1 0 0 0,4-5 0 15,2-4 1-15,5-5 45 0,-2 0 0 0,2 5 0 16,1 4 0-16,-1-1 26 0,9 6 1 0,-6 3 0 16,-2 2 0-16,0 9-27 0,2-5 0 0,3 2 0 15,-3 0 0-15,6 6-4 0,3 0 1 0,2 2 0 16,9 4 0-16,-1 2 3 0,9 0 0 0,-11 0 0 15,3 1 0-15,-4-1 10 0,4 6 0 0,-3-6 1 0,0-5 0 16,-3-4-11-16,3-2 0 0,-6 6 0 0,6-6 0 16,-3 0 79-16,8 0 1 0,-5 0 0 0,3 0 1 15,-3-6-81-15,0 4 0 0,-3-1 0 0,-3 0 0 0,0-5 17 16,1 2 0-16,-6 0 0 0,-3 3 1 0,-6 3-18 16,1-2 0-16,2-1 0 0,-8 3 0 0,5-3 17 15,-5 3 0-15,3-6 0 0,-3 6 0 0,0-5-17 16,0 5 0-16,-3-6 0 0,3 1 0 0,-5-1-50 15,-1 0 1-15,-2-8 0 0,-11 3 0 0,-1-3 49 16,1 0 0-16,0 5 0 0,-1 1 0 0,7-1-21 0,-23-5 1 16,27 9 0-16,4 2 1 0,5 3 19 15,0 0 0-15,-8 0 0 0,8 0 16 0,0 0 0 16,0 0 0-16,8 11 1 0,-8-2-17 0,0-1 0 16,0 26 0-16,5 8 0 0,1 14 16 0,-3 12 1 15,2-15 0-15,-5-8 0 0,0 3-17 0,0 45 0 16,6-51 0-16,-1 0-2 0,9 29 0 15,-6-43 0-15,9-14 1 0,2 0 1 0,-5-3 0 16,0-2 0-16,5-4-172 0,-8-2 0 0,11-3 1 16,3 0-1-16,6-3-7 0,21-14 2 15,-24-5-1-15,-28 22-298 0</inkml:trace>
  <inkml:trace contextRef="#ctx0" brushRef="#br0" timeOffset="47066.39">13502 17371 584 0,'0'0'0'0,"0"0"0"0,0 0 0 0,0 0 25 0,0 0 1 0,34-11-1 0,-29 8 1 0,-5 3-26 16,0 0 0-16,6 8 0 0,-6-8 0 0,0 0 85 16,0 0-1-16,-6 6 0 0,6 0 1 0,0 2-85 15,-5 3 0-15,2 3 0 0,3 3 0 0,0 6 40 16,0-3 0-16,0 8 0 0,-6 3 1 0,6 2-41 15,0 4 0-15,0-14 0 0,0-1 0 0,-5-8 65 16,5 6 2-16,-6-12-2 0,3-2 1 16,3-1-66-16,0-5 0 0,0 9 43 0,0-9 2 15,0 0-1-15,0 0 0 0,0 0-44 16,0-9 0-16,0 4 0 0,0-4 14 0,0 4 0 16,3-29 0-16,3-8 1 0,5-12-15 0,-8-2 0 15,2 3 0-15,1 8 0 0,-1 8-7 0,3-5 0 16,-2 11 0-16,2 3 1 0,3 8 6 0,-2-22 0 15,-4 31 0-15,-5 5 13 0,6 0 0 16,-1 1 0-16,3-1 0 0,6-5-13 16,-3 5 0-16,3 6 9 0,17 0 0 15,-15-5 0-15,6 5 1 0,6 0-10 0,-3 5 0 16,-6 4 0-16,3 2-154 0,8 0-1 0,-2-5 1 16,2-3-1-16,-2-1 10 0,27-7 2 15,-41-9-1-15,-14 14-377 0</inkml:trace>
  <inkml:trace contextRef="#ctx0" brushRef="#br0" timeOffset="47916.71">14569 16189 786 0,'0'0'0'0,"0"0"0"0,0 0 0 0,0 0 17 0,0 0 0 0,0 0 0 16,0 0 0-16,0 0-17 0,0 0 0 15,0 0 0-15,0 0 22 0,0 0 1 16,-20 29-1-16,20-12 1 0,-13 25-23 16,7-23 0-16,1 1 46 0,-9 31 2 15,5-20-1-15,4 2 0 0,-1 1-47 0,-2 6 0 16,3 7 0-16,-1 4 56 0,-2 5 1 0,2-2 0 15,1-1 0-15,5-2-57 0,-9 50 0 16,4-56 0-16,-1 0 46 0,1 31 1 16,5-42 0-16,5-3 1 0,-5-3-48 0,6 0 0 0,-6 3 0 15,3 0-159-15,-1 0 1 0,7-14 1 0,-9-6-1 16,5-8 17-16,-5-3-1 0,6-3 0 0,-6 3 1 16,0 0-121-16</inkml:trace>
  <inkml:trace contextRef="#ctx0" brushRef="#br0" timeOffset="48233.05">14536 17709 685 0,'0'0'0'16,"0"0"0"-16,0 0 67 0,-6 33 1 15,1-24-1-15,2-3 1 0,-3-4-68 16,6-2 0-16,-5 0 99 0,5 0-1 16,0 0 0-16,0 0 2 0,0 0-100 15,0 0 0-15,0 0-136 0,0 14 2 16,0-14-1-16,0 6-125 0,0-6-255 15</inkml:trace>
  <inkml:trace contextRef="#ctx0" brushRef="#br0" timeOffset="65649.61">25977 12735 11 0,'0'0'0'0,"0"0"0"0,0 0 0 0,0 0 1 15,0 0-1-15,0 0 1 0,0 0-1 16,0 0 0-16,0 0 6 0,0 0 0 16,0 0 0-16,0 0 0 0,0 0-6 15,0 0 0-15,0 0 96 0,-27-12 1 16,27 12 0-16,0 0 0 0,0 0-97 16,-6 0 0-16,6 0 52 0,0 0 1 15,0 0-1-15,0 0 0 0,0 0-52 0,0 0 0 16,0 12 9-16,0 5 1 0,0-6-1 15,0 11 1-15,3 26-10 0,0-17 0 0,-1 0-90 16,4 8 0-16,-6-10 1 0,0-13 0 0,3 4 89 16,-1-11 0-16,1 5 0 0,3 5 0 0,-1-5-43 15,1 0-1-15,2-5 1 0,-8-3 1 0,0-6-64 16</inkml:trace>
  <inkml:trace contextRef="#ctx0" brushRef="#br0" timeOffset="65999.8">26353 12735 11 0,'0'0'0'0,"0"0"0"0,0 0 0 0,0 0 1 16,0 0-1-16,19 31 1 0,-16-17-1 15,-3-3 0-15,0 0 106 0,-3 0 1 0,3 6 1 0,-8 9-1 16,2 10-107-16,-5 1 0 0,6-3 0 0,2-6 0 15,3-3-84-15,0 0 1 0,0-11-1 0,0 0 1 0,3 1 75 16,8-7 0-16,-6-2 0 0,1 2 1 0,-6-8-50 16</inkml:trace>
  <inkml:trace contextRef="#ctx0" brushRef="#br0" timeOffset="67816.37">27220 13258 235 0,'0'0'0'0,"0"0"0"0,0 0 0 0,0 0-21 0,0 0 0 0,25 28 0 0,-19-25 0 15,2 5 21-15,-2-8 0 0,-6 0 51 16,5 0 1-16,-5 0 0 0,8 0 0 0,1 0-52 15,-1 0 0-15,0 0 0 0,1 0 0 0,2 0 69 0,2 0 0 16,7 0 1-16,-9 0-1 0,3 0-69 0,5 0 0 16,-5 0 0-16,-6 0 56 0,3 0 1 15,-5-5 0-15,2 5 0 0,-3 5-57 0,-5-5 0 16,6 0 0-16,-6 0 0 0,5-5 82 0,-5 5 1 16,0-6-1-16,0 6 0 0,0-3-82 0,0 3 0 0,0-8 0 15,-2 2 0-15,-4-2 59 0,-2-3 2 0,-6-4-2 16,0 7 1-16,-2-6-60 0,-4 0 0 0,4 5 0 15,-1-2 0-15,3 8-9 0,-5 3 1 0,5-5-1 16,3-1 1-16,3 6 8 0,-9 3 0 0,4 5 0 16,4-8 0-16,-2 9 34 0,3 2 0 0,-3 6 0 15,-3 3 1-15,3 2-35 0,-11 37 0 16,11-25 0-16,3 0 51 0,-12 39-1 16,20-42 0-16,-5 0 0 0,2-3-50 0,6-3 0 15,2 1 0-15,1-1 6 0,-1 0 1 0,9-8-1 16,-8-3 1-16,2-3-7 0,3-2 0 0,3-4 0 0,2 4 0 15,1-3-52-15,2 2 1 0,6-8-1 0,0-8 1 16,5 2 51-16,34-22 0 0,-34 8 0 16,-5-5-143-16,30-37 0 0,-30 34 1 0,3 0 0 15,27-37 142-15,-30 31 0 0,3 3-158 16,-1-5 0-16,-5 7 0 0,-2 1 1 0,-4 0 157 16,-2 3 0-16,-3 8 0 0,-3 3 0 0,-2 3 43 15,-6 11 1-15,5-6-1 0,1 0 2 0,-6 6-45 16,0 0 0-16,3 0 0 0,-3 0 0 0,0 0 71 15,0 0 1-15,2 6-1 0,1 0 2 0,-3 5-73 16,0 17 0-16,0-11 0 0,0 11 46 0,-3 34 1 16,1-34 0-16,-1 0 0 0,-3 23-47 15,4-37 0-15,-1 0 55 0,-5 9-1 16,-1-9 0-16,7-3 0 0,-4 9-54 16,3-9 0-16,-5-3-7 0,-3 6 0 15,11-14 0-15,0 6 1 0,-8-6 6 16,8 0 0-16,0 0-16 0,2-11 1 15,4 2 0-15,-3 1 0 0,16-34 15 16,-2 8 0-16,5-3-27 0,25-36 0 16,-31 39 0-16,4 6-1 0,-4 0 28 0,1-3 0 15,2 3 0-15,0-3-6 0,1 6 0 0,-6 5 0 16,-3 6 0-16,0 6 6 0,-3-1 0 0,0 3 0 16,-2 4 0-16,-6 2 10 0,5 8 0 0,1-8 1 15,-6 0 0-15,5 6-11 0,-2 2 0 0,3 1 0 16,-1 5 0-16,1 5-16 0,-1 35 0 15,-5-15 1-15,-3-2 0 0,-2 42 15 0,2-46 0 16,-2-2-10-16,-6 20 0 0,8-31 0 16,-3-6 1-16,6 5 9 0,-3-10 0 15,3-9-29-15,9 0 1 0,-9 0 0 0,3 0 0 16,8-11 28-16,0 2 0 0,5-5-102 16,23-31 2-16,-17 17 0 0,6-9-1 15,-4-2 101-15,-4 2 0 0,-4 4 0 0,1-1-64 16,-6 0 1-16,6-3-1 0,-4 9 1 0,4 3 63 15,-3 0 0-15,-3 5 0 0,3 6 0 0,-9 6-24 16,3-1 1-16,-2 3 0 0,-6 6 0 0,0 0 23 16,0 0 0-16,0 0 0 0,0 6 0 0,0 0 49 0,0-6 0 15,3 17 0-15,-6 5 2 0,3 6-51 0,-6 37 0 16,-2-23 0-16,3 0 69 0,-15 37 0 16,12-45 0-16,2-3 2 0,-7 14-71 15,10-31 0-15,6-8 52 0,-1-1 0 16,-2-5 0-16,0 0 1 0,6 0-53 15,-1 0 0-15,4-5 14 0,18-18 0 16,-2-2 0-16,6-9 0 0,2-5-14 0,-6 2 0 16,-4 3 0-16,-4 3-27 0,0-8 0 0,1 8 1 15,-1-3 0-15,-3 3 26 0,1-3 0 0,-9 18 0 16,1-1 0-16,2-3 13 0,2 0 1 0,1-2 0 16,-3 8 0-16,-2 8-14 0,-4-2 0 0,1 5 0 15,-6 3 0-15,5-3 28 0,-5 3-1 0,0 3 0 16,0 8 0-16,0-2-27 0,0 10 0 0,-5 9 0 15,5 3 0-15,-9 17 34 0,-10 59 1 0,8-51-1 16,-3 1 1-16,0-1-35 0,1 3 0 0,-4 6 0 16,3 5 8-16,-2-5 2 0,-1-1-2 0,0 7 1 15,1-9-9-15,-15 59 0 0,18-74 0 0,2-7 30 16,-9 16 1-16,15-33 0 0,2-15 0 16,3-2-31-16,0-6 0 0,0 0-35 15,0-12 0-15,6-4 0 0,2-13 0 16,3-7 35-16,3-15 0 0,-6-2 0 0,3-6-49 15,14-68 1-15,-11 60 0 0,-1 2 1 16,12-70 47-16,-5 67 0 0,5 9-8 16,2-6 1-16,-5 9-1 0,3 3 1 0,6 8 7 0,-9 0 0 15,8 5 0-15,-5 4 0 0,2 2 3 0,29-14 1 16,-29 31-1-16,-7 9 1 0,2 5-4 16,-6 3 0-16,-2 0 0 0,-3-3 42 0,-2 3 0 15,-1 6 0-15,3 2 0 0,-3 4-42 0,3 2 0 16,0 8 0-16,-2-2 0 0,-1 8 19 0,3 6 2 15,-6-3-2-15,-2-3 1 0,-3-6-20 0,-3-5 0 0,1-3 0 16,-1 0 0-16,-5-2 28 0,-1-4 0 0,-2 6 0 16,0-5 1-16,-3 2-29 0,1 0 0 0,-7 0 0 15,-2-5 0-15,0-3-79 0,-8-3 1 0,5-3-2 16,3-3 2-16,2-5 78 0,4-3 0 0,5 0 0 16,2 0 0-16,7 0-143 0,2 0 2 0,0-3-1 15,2-6 1-15,-2 23-85 0</inkml:trace>
  <inkml:trace contextRef="#ctx0" brushRef="#br0" timeOffset="68066.37">29427 12152 943 0,'0'0'0'0,"0"0"0"0,0 0 0 0,0 0-3 0,25 34 0 0,-14-20 0 0,-8 9 1 0,3 8 2 15,-1 5 0-15,1 4 0 0,-6 2 0 0,-9-6 13 16,-7 57 1-16,8-42 0 0,2-3 0 16,-13 47-14-16,5-41 0 0,3 2 27 15,0 3 1-15,0-8-1 0,0 2 0 0,2 6-27 0,4-8 0 16,-1 0 0-16,-5-4 0 0,3-7-190 0,-11 41 1 16,5-44 1-16,8-9-42 0,-13 6 189 15,8-23-1-15,11-11-120 0</inkml:trace>
  <inkml:trace contextRef="#ctx0" brushRef="#br0" timeOffset="68766.67">29071 12842 954 0,'0'0'0'16,"0"0"0"-16,31 31 14 0,-12-9 1 0,6 9 0 15,8 6 0-15,-3 5-15 0,3 8 0 0,-5-13 0 16,-3-6 0-16,0-6 18 0,-3-11 0 0,3 0 0 16,-6 0 0-16,3-5-18 0,0-4 0 0,-2-2 0 0,-1 3 0 15,-2-6 10-15,-1-6 0 0,-2 3 0 0,0-2 0 16,5-4-10-16,-2-2 0 0,2 0 0 0,0-6 0 0,3 0-43 16,3-5 0-16,-5 2-1 0,-1-3 1 0,-5 1 43 15,-3 2 0-15,3 1 0 0,-6-4 0 0,3 1-18 16,3-29 1-16,-6 31 0 0,3 6 0 15,-3-17 17-15,-5 26 0 0,-3 5 43 16,8-6 0-16,-8 6 0 0,0 0 1 16,0 6-44-16,0 5 0 0,0 6 0 0,0 8 9 15,-5 3 1-15,2 17-1 0,-2 6 1 0,-9 11-10 16,3 0 0-16,5-15 0 0,6-10 0 0,6 0 77 0,-1 24 0 16,-2-38 1-16,3-6 0 0,7 8-78 15,-13-22 0-15,0-3 33 0,11-3 0 16,-5 3 0-16,-1 0 1 0,15-11-34 15,2-3 0-15,3-9-30 0,2-5 1 16,4-3 0-16,-12-2 0 0,3-4 29 0,0-5 0 0,-2 5 0 16,-4 3 0-16,1-2-19 0,-3-1 0 0,-3 3 0 15,2 4 1-15,1 4 18 0,6-16 0 16,-12 31 0-16,-8 11-12 0,11 8 1 16,-11-8 0-16,0 0 0 0,0 14 11 0,3 3 0 15,-1 8 0-15,-2 6-1 0,-2 9 1 0,-1 10-1 16,-3 4 1-16,-2 5 0 0,-8 68 0 15,7-68 0-15,-2 0-15 0,3 0 0 0,-6 0 1 16,0 0 0-16,3 6 14 0,-3-3 0 0,-2-17 0 0,2-3 0 16,-3-11 25-16,1-3 2 0,2-8-2 0,0-12 1 15,3-2-26-15,0-6 0 0,3-6 0 0,2 0 0 16,4-2 15-16,-4-3 1 0,1-15-1 0,-4-5 1 16,4-8-16-16,-6-57 0 0,16 46 0 15,6-4 2-15,17-55 1 0,-9 58 0 0,6 3 0 16,0-5-3-16,0 13 0 0,2 4 0 0,-2 5-14 15,6 0 0-15,-1 8 0 0,-2 1 1 0,2 2 13 16,3 0 0-16,-2 12 0 0,-7-3 0 0,4 8-201 16,0 3 1-16,-6 6 0 0,-3-4 1 0,-5 7 119 15,0 2 2-15,-3-5 0 0,0-4-1 0,-11-2-106 0</inkml:trace>
  <inkml:trace contextRef="#ctx0" brushRef="#br0" timeOffset="69399.7">31325 12788 820 0,'0'0'0'0,"0"0"0"0,0 0 52 0,0 0 0 0,0 0 0 0,0 0 2 16,0 0-54-16,0 0 0 0,0 0 98 16,0 0 0-16,0 0 1 0,0 0 0 15,-30-25-99-15,8 25 0 0,-6 0 44 16,-24 11 0-16,32 0 1 0,4 3-1 16,-15 6-44-16,20-9 0 0,3 1 24 0,-3 4 1 15,8-7-1-15,-2 2 1 0,10-5-25 16,-2 5 0-16,2 0 0 0,7 3-22 0,1 0 1 15,7 3-1-15,-1 3 1 0,3 0 21 0,0 2 0 16,-2 1 0-16,-1-4 0 0,-3-5 15 0,1 1 1 0,-3-1-1 16,-3 0 1-16,-6 0-16 0,-2 0 0 0,3-3 0 15,-4 0 0-15,4-8 23 0,-3 3 0 0,-3-1 0 16,0-2 0-16,0 3-23 0,-3-1 0 0,0 1 0 16,0 0 0-16,1-1 26 0,-7 1-1 0,1 0 0 15,-3 2 0-15,-5-2-25 0,-4 5 0 0,-2-5 0 16,0-1 0-16,-3-2-53 0,-2 0-1 0,7-3 1 15,6-3 1-15,1 0 52 0,7 3 0 0,-5-5 0 16,0-1 0-16,3 3-181 0,5-5 2 0,-5 2-2 16,2-8 1-16,1 0 35 0,-1 0-1 0,3-14 0 15,3-9 1-15,0 37-120 0</inkml:trace>
  <inkml:trace contextRef="#ctx0" brushRef="#br0" timeOffset="69716.66">31853 12074 448 0,'0'0'0'0,"0"0"0"0,0 0-55 0,30 42 1 16,-24-25 0-16,-3-3-1 0,-1 3 55 15,1-1 0-15,0 1 0 0,-3 3 185 0,0 2 0 16,0 4 0-16,0 5-1 0,0 8-184 0,-6 51 0 16,1-42 0-16,-1 3 62 0,-8 61 0 15,3-56-1-15,3 4 1 0,-3 1-62 0,-3-4 0 16,0-7 0-16,1-2-27 0,-1-3 0 0,-3-3 0 16,-2-2 0-16,0-6 27 0,-1-1 0 0,6-5 0 15,-5-2 0-15,5-1-147 0,-22 17 1 16,20-28-1-16,2 3-74 0,3-3 147 0,-6-5-1 15,4-6 0-15,13-3-93 0</inkml:trace>
  <inkml:trace contextRef="#ctx0" brushRef="#br0" timeOffset="70366.73">31615 12566 696 0,'0'0'0'0,"0"0"0"0,14 39-22 16,5 12 0-16,-10-29 0 0,-1-8 1 15,6 15 21-15,-11-27 0 0,-3-2 68 16,13 12 0-16,-7-12 1 0,8 2 0 16,5 4-69-16,-5-6 0 0,11-3 66 0,16-2 1 15,-19 5 0-15,0 0 0 16,28-6-67-16,-28 0 0 0,0 4 34 0,20-12 0 15,-23 8 0-15,-2 3 2 0,10-8-36 16,-13 8 0-16,-3 3 7 0,6 0 0 16,-9-3 0-16,0 0 0 0,3 3-7 15,-2 0 0-15,-7 0 46 0,9 6 1 16,-5-3-1-16,-3 2 1 0,-3 10-47 16,-3-1 0-16,3 2 38 0,-14 27-1 15,3-15 0-15,-3 8 1 0,0 4-38 0,9-4 0 16,-6-8 0-16,5 1 31 0,4 7 0 0,-7-8 0 15,4 0 0-15,5-2-31 0,0 2 0 0,-3 0 0 16,0-3 0-16,3 1-31 0,-8 2 0 0,5-11 0 16,3-3 1-16,3-3 30 0,0 0 0 15,-3-11 0-15,0 0-38 0,0 0 0 0,0 0 0 16,-6 0 0-16,6 0 38 0,0-8 0 0,-5 2 0 0,2-5 0 16,-8-6-7-16,3 3 1 0,-3-11 0 0,2-1 0 15,1-2 6-15,0 0 0 0,5 0 0 0,3 5 0 16,5-2-21-16,4-26 0 0,-1 26 0 15,3 0 1-15,14-31 20 0,-17 25 0 0,9-3 9 16,21-31 1-16,-13 31-1 0,3 6 1 16,24-22-10-16,-29 24 0 0,1 7-5 15,21-15 1-15,-29 25 0 0,-5 1 0 16,0 5 4-16,-2 3 0 0,-4-3 0 0,-5 3-31 16,6 9 0-16,-6-9 0 0,5 5 0 15,-10 9 31-15,5 1 0 0,-3-1-142 0,-3 28 0 16,4-20 1-16,-1-2 0 0,-5 25 141 15,8-31 0-15,0-5-112 0,-6-1-1 16,6-8 1-16,0 0-179 0</inkml:trace>
  <inkml:trace contextRef="#ctx0" brushRef="#br0" timeOffset="70616.37">32524 12498 662 0,'0'0'0'0,"0"0"0"0,0 0 0 0,0 0 13 0,0 34 0 15,-3-23 0-15,1-2 0 0,-4 30-13 16,3-16 0-16,-2-1 78 0,-9 29 0 16,3-23 0-16,5-6 1 0,-7 21-79 0,4-18 0 15,1 3-19-15,2 3 1 0,-5 0 0 0,3 8 0 16,-6 1 18-16,3 2 0 0,0-8 0 0,3-9 0 15,2-8-162-15,1-3 0 0,-3-6 0 0,2 4 1 0,3-4 125 16,3-8 0-16,0 0 0 0,0 0 1 0,0 0-88 16</inkml:trace>
  <inkml:trace contextRef="#ctx0" brushRef="#br0" timeOffset="71266.5">32784 12586 11 0,'0'0'0'16,"0"0"0"-16,0 0 23 0,0 0 0 15,0 0 0-15,30 2 0 0,-27 1-23 16,2 20 0-16,-5-23 117 0,6 11 1 16,-9 3-1-16,-2 3 1 0,-15 25-118 0,7-14 0 15,-4 3 78-15,-2 3 0 0,-1 2 1 0,-2-7-1 16,0 2-78-16,0 2 0 0,3-5 0 0,5 1 0 15,0-1 50-15,3-3 1 0,-6 0 1 0,4-2-1 0,-1-3-51 16,3-4 0-16,0-1 0 0,0-1 0 16,-3 0-20-16,8-3 1 0,1-3 0 0,2-8-1 0,3 0 20 15,-6 6 0-15,6-6 0 0,-5 0 0 0,5 0-55 16,0 0 0-16,3-6 0 0,-1 6 1 0,4-14 54 16,2 0 0-16,12-11 0 0,-1-6 0 0,6-14-28 15,33-39 2-15,-36 44-1 0,3 1 1 16,27-43 26-16,-27 46 0 0,3 5-5 0,22-26 1 15,-28 35-1-15,-3 2 1 0,17-8 4 16,-25 20 0-16,-3 8 66 0,12 0 1 16,-18 0-1-16,4 0 1 15,5 14-67-15,-8-12 0 0,2 7 57 0,1 16 2 16,-1-11-2-16,-5 9 1 0,0 30-58 16,-5-22 0-16,2-3 22 0,-3 6 1 0,1 0-1 15,-9-6 1-15,3 0-23 0,-3 0 0 0,0 6 0 16,-2 3 0-16,-4-1-20 0,1 1 1 0,0-9 0 15,-1 0 0-15,1-3 19 0,0-8 0 0,2 3 0 16,6 0 0-16,-3-6-201 0,3-3 2 0,6 0-1 16,5-11 0-16,0 0 153 0,0 0 1 0,3-8-1 15,-1-3 1-15,-2 11-98 0</inkml:trace>
  <inkml:trace contextRef="#ctx0" brushRef="#br0" timeOffset="71883.03">33245 12571 11 0,'0'0'0'0,"0"0"0"0,0 0 0 0,0 0 1 0,0 0-1 0,0 0 1 15,0 0-1-15,-36 0 0 0,22 6 67 16,-30 5 1-16,19 1-1 0,-2 2 2 15,-37 28-69-15,39-20 0 0,3 1 65 0,-16 39 0 16,21-34 0-16,6 0 1 16,0 3-66-16,-3 3 0 0,3 2 0 0,3-5 76 0,2 3 1 15,6-6 0-15,3 0 0 0,2 0-77 0,7-5 0 16,-7-3 0-16,3-6 0 0,1-6 82 0,-1-8 1 16,6 3 1-16,2 0-1 0,1-3-83 0,2-3 0 15,3 0 0-15,9-11 0 0,2-6-4 0,0-2 0 0,-3-1 0 16,-8-5 1-16,-2 3 3 0,16-29 0 15,-22 21 0-15,-1-1-11 0,12-34 1 16,-14 35 0-16,-2-1 0 0,10-31 10 16,-14 40 0-16,1 0-4 0,2-12 1 15,-8 29-1-15,0 8 1 0,8-6 3 16,-8 6 0-16,6-3 51 0,0 12 1 16,-6-9-1-16,0 8 2 0,-6 34-53 15,0 0 0-15,-2 15 50 0,-6 2 0 0,1 3 0 16,-4-3 0-16,-2 3-50 0,-1 2 0 0,1 4 0 15,2-1 0-15,6 1 79 0,-25 87-1 0,14-77 0 16,-3 7 1-16,1-6-79 0,-4 8 0 0,0 3 0 0,1 3-28 16,-34 59 0-16,28-99 0 0,0-14 1 15,-28 15 27-15,33-34 0 0,3-12-8 16,-10-5 1-16,21-9-1 0,8-11 1 16,-8-31 7-16,6 18 0 0,5-15-33 15,-5 0 0-15,8-6 0 0,8-3 1 0,-2-5 32 16,27-73 0-16,-19 62 0 0,11-9-63 15,2-8 2-15,6 0 0 0,1-1 0 0,4 1 61 16,48-87 0-16,-50 95 0 0,0 3-171 0,24-59 1 16,-35 81 1-16,-25 54-437 0</inkml:trace>
  <inkml:trace contextRef="#ctx0" brushRef="#br0" timeOffset="72066">32717 11930 11 0,'0'0'0'0,"0"0"0"0,0 0 0 0,0 53 1 15,-2-41-1-15,2-12-9 0</inkml:trace>
  <inkml:trace contextRef="#ctx0" brushRef="#br0" timeOffset="82216.02">21411 5428 11 0,'0'0'0'0,"0"0"0"0,0 0 0 0,0 0 1 15,0 0-1-15,0 0 1 0,0 0-1 16,0 0 0-16,0 0 25 0,0 0 1 16,0 0-1-16,-19-25 1 0,13 22-26 15,6 3 0-15,0-11 36 0,0 0 1 16,-5 5-1-16,5 6 2 0,-9-8-38 16,9 8 0-16,-5 0 15 0,-1 0 1 15,6 0 0-15,-5 0 0 0,2 8-16 16,-5-5 0-16,2 0 46 0,-5 5 1 15,3-2 0-15,2 2 1 0,-13 6-48 16,11-5 0-16,2-1 47 0,-10 17 1 16,7-16 0-16,4-1 0 0,-9 12-48 15,6-6 0-15,2 0 22 0,-13 14 0 16,13-14 1-16,-5 3 0 0,-11 31-23 16,3-25 0-16,2-1-16 0,-24 26 0 15,16-28 0-15,-3 5 1 0,4 0 15 0,-7-2 0 0,4-1 0 16,-7 4-13-16,4-1 0 0,2 0 0 0,-5-11 1 15,3 9 12-15,2-1 0 0,3 6 0 0,1-5 0 16,1-1 11-16,-15 26 1 0,18-20-1 16,4 6 1-16,-17 25-12 0,13-31 0 0,-2 6 36 15,-16 31 2-15,18-29-2 0,1-5 1 16,0 3-37-16,2 0 0 0,-2 8 0 0,5 3 54 16,0 3 0-16,-5-9 1 0,-1 3 0 0,1 6-55 15,-25 40 0-15,19-46 0 0,3 6 13 0,-33 36 0 16,33-39 0-16,-3 0 0 15,0 3-13-15,3-3 0 0,2 3 0 0,9-1 22 0,-3-1 1 16,1 1-1-16,7-7 1 0,1 2-23 0,5 40 0 16,-6-40 0-16,3 3 39 0,12 34 2 15,-9-37-2-15,8 0 1 0,14 31-40 16,-14-34 0-16,6-2 37 0,0 0 0 16,2-1 0-16,4 6 1 0,-1 6-38 0,14 45 0 15,-19-42 0-15,3-1 31 0,19 49 0 16,-17-49 0-16,6-2 1 0,-6 3-32 0,0 0 0 15,1-1 0-15,5-2 13 0,-6 3 1 0,0-1-1 16,6-5 1-16,-3 3-14 0,28 37 0 16,-31-43 0-16,3-6 25 0,28 43 0 15,-25-37 1-15,8-5-1 0,28 36-25 16,-31-34 0-16,1-2 31 0,-1-3 0 0,1 2 0 16,-1-5 1-16,3 3-32 0,-5-6 0 0,5-5 0 15,-3-4 0-15,9-2 11 0,-9 3 0 0,6-6 0 0,0 0 0 16,3 0-11-16,-1 0 0 0,1-5 0 0,0-9 0 15,8-6 5-15,-6 3 1 0,9-11 0 0,0 0 0 16,5-8-6-16,0 2 0 0,-2-8 0 0,-1 0 0 16,1-6-1-16,43-31 1 0,-52 34-1 0,-5-3 1 15,33-33 0-15,-33 33 0 0,-1 0 10 16,23-39 1-16,-25 37 0 0,3-4 1 16,-1 1-12-16,1-1 0 0,-6-5 0 0,6-2 41 15,-6 2 0-15,0-9 0 0,-2 1 0 0,2-1-41 16,16-53 0-16,-29 54 0 0,-4 2-18 15,20-56 0-15,-22 51 0 0,5 3 0 16,-5-4 18-16,5-2 0 0,1 0 0 0,5-3-14 0,16-67 0 16,-10 59 0-16,-4-6 1 0,4 0 13 15,-7 5 0-15,-4 7 0 0,2 2-10 0,14-68 0 16,-20 66 0-16,-5-1 1 0,9-59 9 16,-15 71 0-16,-2 2-18 0,0-47 2 15,0 41 0-15,-3 7 0 0,-3-4 16 0,0 3 0 16,0 6 0-16,3-2-7 0,-19-41 0 15,8 41 0-15,-3 4 0 0,-19-44 7 16,19 51 0-16,-5 2 17 0,-20-34 0 16,14 35 0-16,6 4 0 0,-6 1-17 0,3-3 0 15,0 3 0-15,2 0 26 0,4 0-1 0,-6 0 0 16,0 0 1-16,-6 5-26 0,3-5 0 0,0 0 0 16,0 3 0-16,1-1-13 0,-29-22 1 15,28 26 0-15,-2-1 0 0,-26-10 12 16,34 10 0-16,-1 3-8 0,-29-16 0 0,27 13 0 15,-3 4 0-15,-28-18 8 0,28 17 0 16,1 4-10-16,-23-13 2 0,16 18-1 16,4 3 1-16,-37 2 8 0,31 3 0 15,0 3-63-15,-45 0 1 0,40-5-1 0,-9 5 0 16,-50 5 63-16,45-5 0 0,2 0-87 16,-58 3 0-16,61 3-1 0,-2-1 1 15,-45 18 87-15,36-1 0 0,0 7-95 16,-72 35 0-16,52-30 1 0,78-34-753 15</inkml:trace>
  <inkml:trace contextRef="#ctx0" brushRef="#br0" timeOffset="84383.3">26055 14707 11 0,'0'0'0'0,"0"0"0"0,0 0 0 0,0 0 0 0,0 0 1 0,0 0-1 16,0 0 1-16,25-11-1 0,-25 11 0 0,8-6 0 15,-8 6 0-15,0 0 0 0,0 0 1 0,0 0-1 16,-6-6 1-16,6 6-1 0,0 0 0 0,0 0 0 16,0-5 0-16,0 5 42 0,0 0 0 0,0 0 0 15,0 0 0-15,0 0-42 0,0 0 0 0,0 0 0 16,0 0 0-16,0 0 102 0,0 0 0 0,0 0-1 15,11-6 2-15,-8 6-103 0,-3 0 0 0,11-3 0 16,-5 0 0-16,7 1 126 0,-4 2 2 0,2-6-2 16,-3 3 2-16,6 0-128 0,2 1 0 0,-7 2 0 0,-4 0 0 15,1 0 85-15,-6 0 1 0,8 0 0 0,-2 0 0 16,-6 0-86-16,5 0 0 0,1 0 0 0,2 0 0 16,-3 0 39-16,-2 0 1 0,14-6 0 0,2 3 0 0,0 0-40 15,1 0 0-15,2-5 0 0,0-3 0 0,6-3 13 16,-6 0 0-16,-6 5 0 0,-2-2 0 0,0 5-13 15,0 1 0-15,-3-1 0 0,-3 0 0 0,-5 4 21 16,-3 2 0-16,5-6 0 0,-5 6 0 0,9-6-21 16,-9 6 0-16,0-8 0 0,2 2 0 0,-2-2-13 15,-2-1 0-15,2 1 0 0,0 2 0 0,0-8 13 16,-9 3 0-16,4 0 0 0,-1 2 0 0,6 4 9 0,-5-1 1 16,-1-2 0-16,-2-1 0 0,-3 4-10 0,3-1 0 15,-9 0 0-15,1 4 0 0,-4-7-47 0,1 6 1 16,-1 6-1-16,-4 0 1 0,-1 3 46 0,0-4 0 15,6 4 0-15,-1 0 0 0,1-4 32 0,0 1 0 16,5 0 0-16,5 3 1 0,-2-6-33 0,3 2 0 0,0 4 0 16,0 0 0-16,5-3 28 0,-8-1 0 0,2 7 0 15,-2 2 1-15,3 3-29 0,0 3 0 0,-3 6 0 16,-3 5 0-16,-3-3 59 0,1 3-1 0,10 3 0 16,1 0 1-16,-1-3-59 0,-2 42 0 15,2-36 0-15,-2 11 3 0,3 37 1 16,5-43-1-16,-6-5 1 0,6 3-4 0,6-9 0 15,7-6 0-15,7-8-120 0,57-14-1 16,-16-28 1-16,22-23 0 0,8-5 120 0,42-48 0 16,5-6 0-16,-138 110-1161 0</inkml:trace>
  <inkml:trace contextRef="#ctx0" brushRef="#br0" timeOffset="108466.11">10967 13702 11 0,'0'0'0'0,"0"0"0"0,0 0 0 0,0 0 0 0,-34 9 1 16,15-6-1-16,5-3 1 0,9-3-1 0,-6 3 0 16,2 0 0-16,-4 0 0 0,7-6 0 0,6 6 1 15,-5 0-1-15,-4-3 1 0,-2 1-1 0,-3-1 0 0,1 3 0 16,-7 0 0-16,-5 0 0 0,1 3 0 0,4-3 0 15,6 0 1-15,1 0-1 0,7 2 0 0,-2 7 0 16,2-9 0-16,6 0 0 0,0 0 0 0,0 0 0 16,-5 3 0-16,5-3 0 0,0 0 0 0,5 0 0 15,-5 0 0-15,0 0 33 0,0 0 1 0,0 0-1 16,0 0 1-16,0 0-34 0,0 0 0 0,0 0 0 16,6 0 0-16,2 0 109 0,-2 0-1 0,-6 0 0 15,5 3 1-15,-5 5-109 0,3-5 0 0,8 2 0 16,3 1 0-16,5 0 57 0,0 2 0 0,9-8 0 15,2 0 2-15,9-6-59 0,27 1 0 0,-30 2 0 16,-3-5 31-16,6 2 1 0,-6-2 0 0,0 5 0 16,6 0-32-16,0-3 0 0,-1 1 0 0,-7 2 0 15,2-3 75-15,30-11 1 0,-29 12-1 0,-1-9 0 16,0 5-75-16,-3-2 0 0,3 8 0 0,1-3 22 16,43-8 1-16,-38 6-1 0,-1 0 1 15,48-12-23-15,-42 11 0 0,0-2 52 16,36-11 1-16,-35 16-1 0,-1 3 2 15,36-11-54-15,-41 3 0 0,5 0-26 16,33-9 1-16,-38 6 0 0,0 3 0 16,38-9 25-16,-44 17 0 0,6 3-30 0,24 0 0 15,-38 0 0-15,-3 3 0 0,22 3 30 16,-30-4 0-16,-3 7 5 0,9-1 1 16,-7-2-1-16,-7-3 1 0,13 8-6 15,-5-5 0-15,0 2-196 0,11 6 1 16,-11-11 0-16,5 0-80 0,9-9 195 15,-26 6 0-15,-2 0-163 0</inkml:trace>
  <inkml:trace contextRef="#ctx0" brushRef="#br0" timeOffset="111099.66">5630 13989 11 0,'0'0'0'0,"0"0"0"0,0 0 0 0,0 0 1 0,0 0-1 16,0 0 1-16,0 0-1 0,27-14 0 0,-21 9 0 15,-1 2 0-15,-5-6 39 0,6 4 1 0,-3-1-1 0,2 1 1 16,1 2-40-16,-4-6 0 0,4 4 0 0,-1-1 0 16,-5 6 85-16,6-3-1 0,-6 3 0 0,3-3 1 15,-3 3-85-15,5 0 0 0,-5 0 0 0,6 0 0 16,-6 0 28-16,5 0 0 0,4 3-1 0,2 6 1 0,3-6-28 15,5-1 0-15,6 7 0 0,8-9 0 16,6 0 6-16,-1 0 0 0,1 0 0 0,0-6 1 0,-6 3-7 16,5-2 0-16,7-1 0 0,-4 0 0 0,3 4 1 15,3-7 1-15,8 4 0 0,-8 5 0 0,3 0-2 16,3 0 0-16,-1 0 0 0,-8 5 0 0,3 4-33 16,50 19 1-16,-47-14 0 0,-3 3 0 15,49 31 32-15,-49-29 0 0,3 7-87 0,36 13 1 16,-42-31 0-16,-6 1-23 0,26-23 88 15,-45-14 0-15,-19 28-64 0</inkml:trace>
  <inkml:trace contextRef="#ctx0" brushRef="#br0" timeOffset="112133.83">5715 11559 11 0,'0'0'0'0,"0"0"0"0,0 0 0 0,0 0 39 0,0 0 1 16,0 0 0-16,0 0 0 0,0 0-40 0,0 0 0 0,0 0 0 16,0 0 0-16,25 28 67 0,-25-20 2 15,0 3-2-15,6 1 1 0,-4-7-68 0,-2 7 0 0,-2 2 0 16,2 5 0-16,-6 4 35 0,-5 2 1 0,8-11-1 15,-2 3 1-15,5 3-36 0,-6 8 0 16,1-14 0-16,2 0 12 0,-14 14 0 16,15-5 0-16,-4-1 0 0,1 26-12 15,5-31 0-15,0 3 0 0,5 8 1 16,-5-14-1-16,6 0 1 0,2 0-1 16,-3-6 0-16,4-8-1 0,7 3 1 0,-7 3-1 15,2 0 1-15,22-1 0 0,-19-2 0 16,-3 3-29-16,22-6 0 0,-19 0 0 15,5 0 0-15,20 0 29 0,-9-6 0 16,-2 3-86-16,35-2 1 0,-30 5 0 16,-5-6-21-16,30-8 85 0,-33 3 0 0,-25 11-63 15</inkml:trace>
  <inkml:trace contextRef="#ctx0" brushRef="#br0" timeOffset="112499.18">6193 11595 595 0,'0'0'0'0,"0"0"0"0,0 0 0 0,-8 31 26 0,2-8 0 0,-7 2 0 15,2 3 1-15,2-5-27 0,-16 24 0 16,14-24 0-16,3-3 42 0,-6 25 1 16,9-23-1-16,-6 12 1 0,-3 25-43 15,6-31 0-15,-4 0 70 0,-1 37 1 16,2-31 1-16,8-3-1 0,-3 36-71 16,1-27 0-16,5-1-14 0,0 34 1 15,-6-39 0-15,6-6 0 0,-2 28 13 0,2-30 0 16,-6-4-113-16,6 18 2 0,0-26-1 15,0-6 1-15,0 6 111 0,8-8 0 16,3-3-100-16,3-3-1 0,-3-9 1 16,-11 9-165-16</inkml:trace>
  <inkml:trace contextRef="#ctx0" brushRef="#br0" timeOffset="112849.47">6530 11983 606 0,'0'0'0'15,"0"0"0"-15,0 0 38 0,0 0 0 16,0 0 0-16,0 0 0 0,0 0-38 15,0 0 0-15,0 0 26 0,0 31 0 16,0-31 0-16,0 9 0 0,11 5-26 16,-2-14 0-16,-4 6-30 0,20 2 0 15,-6-5 0-15,3 2 0 0,23-5 30 16,-21 0 0-16,1 0-51 0,42-8 1 16,-34 8 0-16,0-8 0 0,50-4 50 15,-39 7 0-15,3 2-89 0,44-11 1 16,-47 3 0-16,0 2-25 0,42-13 89 0,-53-1-1 15,-33 23-61-15</inkml:trace>
  <inkml:trace contextRef="#ctx0" brushRef="#br0" timeOffset="113198.86">7447 11567 11 0,'0'0'0'16,"0"0"0"-16,0 0 0 0,0 0 0 0,0 0 1 15,0 0-1-15,0 0 1 0,14 31-1 0,-22-11 0 16,8-12 0-16,-6 3 53 0,6 3 1 0,-5 9-1 15,-4 0 1-15,4 5-54 0,-9 31 0 16,9-31 0-16,5-3 119 0,0 31-1 16,-6-27 1-16,6 2-1 0,6 25-118 15,-6-20 0-15,0 1 36 0,0 0 1 0,-6 2-1 16,6-3 0-16,0 7-36 0,0 2 0 0,-5-3 0 16,5-6 0-16,5 4-132 0,-5-4 1 0,6-5-1 15,-1 0 2-15,3 0 92 0,12 26-1 16,-9-43 1-16,-11-14-117 0</inkml:trace>
  <inkml:trace contextRef="#ctx0" brushRef="#br0" timeOffset="113550.03">8121 11860 752 0,'0'0'0'16,"0"0"0"-16,0 0 55 0,0 0-1 15,0 0 0-15,0 0 1 0,0 0-55 16,0 0 0-16,0 0 7 0,39 0 0 15,-28 0 0-15,3 0 1 0,19 0-8 16,-14-6 0-16,-5 3-51 0,36-2 0 16,-22 5 0-16,7-6 0 0,7 3 51 0,-9-2 0 15,3-4 0-15,-3 1-131 0,-5 2 1 0,2-2-1 16,-2 5 1-16,-3 3 94 0,-1 0 1 0,-4-3 0 16,-6 3 0-16,-14 0-64 0</inkml:trace>
  <inkml:trace contextRef="#ctx0" brushRef="#br0" timeOffset="113799.93">8016 12211 460 0,'0'0'0'0,"0"0"0"0,0 0 0 0,0 0 41 15,0 0 1-15,0 31-1 0,0-31 1 0,6 3-42 16,2-6 0-16,-8 3 0 0,6 0 0 0,-1-3 34 15,15 1 0-15,-1-7 0 0,9 4 0 16,24-21-34-16,-33 18 0 0,1 2 6 0,18-5-1 16,-18 11 0-16,-9 0 1 15,-3 0-6-15,6 0 0 0,5 0 0 0,6 3-134 0,3 5 1 16,2 3-1-16,3-8 0 0,0 3 105 0,3 0 0 16,-8-4 0-16,-3 4 0 0,-25-6-71 0</inkml:trace>
  <inkml:trace contextRef="#ctx0" brushRef="#br0" timeOffset="114449.68">9160 11697 471 0,'0'0'0'0,"0"0"0"0,0 0 0 0,0 0 62 0,0 0 0 0,0 0-1 0,33 0 1 0,-25 0-62 16,-2 0 0-16,-1 0 0 0,-2 0 0 0,8 5 41 16,-2-2 2-16,2 0-2 0,-3 0 1 0,3 2-42 15,3-5 0-15,-9 3 0 0,4 3 0 0,2 2 25 0,-6 1 1 16,-5 2-1-16,0-3 1 0,-5 6-26 0,-15 23 0 16,6-12 0-16,-10 3 6 15,-15 23 1-15,20-34 0 0,5-3 0 0,-19 6-7 16,27-15 0-16,1 4 8 0,-9-4 1 15,8-2-1-15,6-3 0 0,0 0-8 16,-5 0 0-16,5 0-12 0,0 0-1 16,5-3 1-16,-5 3 0 0,20-11 12 15,-7 3 0-15,12-6-19 0,39-20 0 16,-31 23 0-16,6-1 0 0,24-2 19 16,-35 14 0-16,-9 6-14 0,25-3 0 15,-24-1 0-15,-1 7 1 0,9-3 13 16,-15 2 0-16,-2 6 14 0,9 3 1 15,-20-9-1-15,0 4 1 0,0 7-15 16,-6-7 0-16,6 2 100 0,-19 17 0 16,5-15 0-16,-5 4 1 0,-25 31-101 0,19-23 0 15,-3 8 17-15,-5 1 1 0,-6 2-1 0,-5 1 1 16,0 2-18-16,-3 6 0 0,-6-9 0 0,1 1 0 16,-6 2-109-16,-39 31-1 0,67-42 1 0,2-3-152 15,-16 3 108-15,44-28 0 0,0-3-223 16</inkml:trace>
  <inkml:trace contextRef="#ctx0" brushRef="#br0" timeOffset="116449.52">10094 15284 11 0,'0'0'0'0,"0"0"0"0,0 0 0 0,0 0 0 0,0 0 1 16,0 0-1-16,0 0 1 0,30-6-1 0,-27 6 0 15,2-6 0-15,1 1 0 0,-6-1 0 0,5 0 1 0,-5 1-1 16,0 5 1-16,0 0-1 0,0 0 0 0,3-6 0 16,-3 6 0-16,0-3 11 0,0-2 0 0,6-1 0 15,-1-2 1-15,1-1-12 0,-6-2 0 0,14-3 0 16,5-3 0-16,3-8 27 0,8-1 1 0,-5 7 0 15,-3 5 0-15,3 5-28 0,14-13 0 16,-20 16 0-16,-8 6 100 0,22-8-1 16,-19 2 0-16,6 0 2 0,26 4-101 15,-15-1 0-15,8 3 77 0,32 0 1 16,-40 0 0-16,2 0 0 0,28 0-78 0,-25 0 0 16,5 0 54-16,42 0 0 0,-39 3 1 15,-2-3 0-15,46 8-55 0,-44-2 0 16,3 2 34-16,3 6 0 0,-9-5 0 0,-2 5 1 0,5 5-35 15,-5 1 0-15,-1-6 0 0,1 3 0 0,-6-9 24 16,-2 4 2-16,5-1-1 0,8 0 0 0,0 3-25 16,-5-5 0-16,5-1 0 0,3-2 0 0,5-3-4 15,1-1 0-15,2 1 0 0,3-3 0 0,-5 0 4 16,5-3 0-16,8 1 0 0,3-4 0 0,5 0-144 16,1 1 2-16,2 2-1 0,1 0 0 0,-4 6 27 15,9 0 1-15,-19-12-1 0,-12-13 1 0,-52 22-100 16</inkml:trace>
  <inkml:trace contextRef="#ctx0" brushRef="#br0" timeOffset="124999.62">19505 550 11 0,'0'0'0'0,"0"0"0"0,0 0 0 0,-61 17 1 0,42-12-1 0,5-5 1 16,-11 0-1-16,9-5 0 0,7 5 0 15,-4-3 1-15,2 3-1 0,-3 0 1 16,-19-6-1-16,13 6 0 0,1 6 45 0,-31-3 0 16,28 2 0-16,-3 9 0 0,-27 15-45 15,16-13 0-15,3 4 48 0,-34 22 2 16,34-14-1-16,-5 1 0 0,-1 2-49 16,3 2 0-16,3-5 0 0,5 1 56 0,-35 27 1 15,38-34 1-15,5 7-1 0,-15 21-57 16,24-30 0-16,5-3 51 0,0 11 1 15,4-14 0-15,2 0 0 0,-6 8-52 16,1-2 0-16,2-3 41 0,-3 31 0 16,1-20 0-16,-1 3 0 0,1 45-41 15,5-48 0-15,-3 0 27 0,3 0 1 0,3 0-1 16,0 3 1-16,-3-2-28 0,2-1 0 0,4-9 0 16,-6 4 0-16,0-9 79 0,5 0 0 0,-2 0 1 15,3 0-1-15,-1 0-79 0,20 17 0 16,-11-11 0-16,5-6 46 0,23 23 1 15,-18-23 1-15,7 0-1 0,21 14-47 16,-27-14 0-16,-3 0 31 0,34 8 0 0,-34-8 0 16,8 1 0-16,23 13-31 0,-23-20 0 15,6 3-44-15,33 6 0 0,-36-11 0 16,6-3 0-16,30 8 44 0,-33-8 0 0,2 2-11 16,42-5-1-16,-38 6 1 0,2-3 1 15,36 8 10-15,-41-11 0 0,2 9 15 16,45-4 1-16,-47 4-1 0,-1-1 0 15,42 12-15-15,-38-12 0 0,5-2-28 16,44 11-1-16,-44-6 1 0,8-3 1 16,50 6 27-16,-52-8 0 0,-1-6 33 15,50 3 1-15,-52-6 0 0,3-3 0 0,49-13-34 16,-44 10 0-16,3-5-3 0,60-17 0 16,-63 17 0-16,0 0 0 0,61-14 3 15,-64 14 0-15,-2 8-33 0,57-8 0 16,-57 6 1-16,5 2 0 0,47 3 32 15,-50-2 0-15,0-4 25 0,58-2 0 16,-60 8 0-16,5-8 1 0,58-6-26 16,-61 6 0-16,6 2-20 0,69-10 2 15,-67 10-1-15,4 1 1 0,62-6 18 16,-71 5 0-16,0 4 20 0,58-9 0 16,-63 5 1-16,-1 4 0 0,51-15-21 15,-59 6 0-15,3 0 12 0,-3-3 1 0,0 3-1 16,-2 0 1-16,2 0-13 0,-6-9 0 0,-4 9 0 15,-1 0 0-15,0 0-30 0,-3 0 0 0,-2 0-1 16,-6-6 1-16,-3 3 30 0,14-17 0 0,-19 12 0 16,0 2 35-16,11-16 1 0,-20 13-1 15,4 4 0-15,5-32-35 0,-9 31 0 16,-5 3-21-16,-11-16 0 0,3 18 0 16,-6-1 0-16,-30-18 21 0,24 11 0 0,-7 4 23 15,-23-24 0-15,28 27 0 0,3 1 0 16,-23-18-23-16,20 16 0 0,-3 3 21 15,-27-12 0-15,19 12 0 0,-3 0 1 16,0 0-22-16,-3 6 0 0,-2-1 0 0,-1 4 13 16,-2 5 1-16,3-6 0 0,-1 3 0 0,3-5-14 15,-2 8 0-15,-3 0 0 0,-3-6 0 0,3-2 15 0,-1 2 0 16,1 1-1-16,3 2 1 0,-3 3-15 0,-6 0 0 16,9-6 0-16,-6 0 0 0,2 4 9 0,1-4 1 15,5-2 0-15,1-4 0 0,-1 4-10 0,6-1 0 16,-3-2 0-16,3 3 0 0,5-1 5 0,-24-13 1 15,19 8 0-15,2 3 0 0,-29-6-6 16,29 11 0-16,1-8-7 0,-37 0 1 16,37 0 0-16,2 5 0 0,-41-13 6 15,36 16 0-15,0-8-10 0,-33-6 1 16,33 12-1-16,8 0 1 0,-19-6 9 16,24 8 0-16,1-3-52 0,-34-13 2 15,29 11 0-15,1-3 0 0,-21-9 50 16,19 9 0-16,-2 0-7 0,-23-9 1 15,22 9-1-15,4 0 1 0,-29-14 6 16,28 14 0-16,-2 0-29 0,-18-3 1 16,15 6-2-16,2 8 2 0,-30-11 28 0,28 8 0 15,2-2-33-15,-41-6 0 0,33 14 0 16,0 0 1-16,-30 0 32 0,33-6 0 16,-3 6-34-16,-25-8 1 0,25 8-1 0,3-6 1 15,-33 12 33-15,27-6 0 0,1 0-14 16,-40 3 1-16,40 8-1 0,-7-3 1 15,-40 15 13-15,46-12 0 0,0-2 8 16,-38 13 0-16,38-16 0 0,6 2 0 16,-33 1-8-16,36-4 0 0,2-5 26 15,-33 0 0-15,34 0 1 0,-7 0-1 16,-24-5-26-16,25 5 0 0,3 5 18 0,-34 15 1 16,31-12-1-16,0 6 1 0,-39 23-19 15,39-15 0-15,-6 4-41 0,-38 39 0 16,33-35-1-16,2 4 2 0,1 3 40 15,2 5 0-15,-2-8 0 0,5 2-178 0,-50 37 0 16,42-33-1-16,44-40-336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1776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35.7616" units="1/cm"/>
          <inkml:channelProperty channel="Y" name="resolution" value="623.0687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1-04T23:39:37.31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16226 13348 584 0,'0'0'0'0,"0"0"0"0,0 0 36 0,0 0 1 15,0 0 0-15,0 0 0 0,0 0-37 16,0 0 0-16,0 0 42 0,0 0 0 15,0 0-1-15,0 0 1 0,0 0-42 0,-28-6 0 16,28 6 10-16,-5-5 0 0,5 5 0 0,-6-9 0 16,4 4-10-16,-4-4 0 0,-2 4 0 0,2-1 0 0,-7 0-40 15,-18-2 0-15,12 11 0 0,-1 2 0 16,-32 7 40-16,19 2 0 0,2 5-29 16,-32 21 1-16,41-26 0 0,2 0 0 15,-18 6 28-15,24-9 0 0,8 3 9 16,-13 6 0-16,0-4 0 0,-1 4 0 15,-18 17-9-15,18-9 0 0,-7 0 57 16,2 0 1-16,6 0-1 0,5 0 0 0,3 1-57 16,-3 7 0-16,0-11 0 0,3 1 0 0,0 2 25 0,3-6 0 15,-3 1 0-15,8-3 2 0,3-1-27 0,0 4 0 16,0-9 0-16,0-6 0 0,0-2 51 0,5 0 1 16,4 2-1-16,-4-8 1 0,1 0-52 0,2 0 0 15,6 0 0-15,2-6 0 0,4 1-9 0,-1-4 1 16,9-5 0-16,-3-3 0 0,2-2 8 0,-2-7 0 15,0 7 0-15,-8-1 0 0,-1 0-32 0,3 1 0 0,-5 2 0 16,-5 3 0-16,2 2 32 0,-6 1 0 0,3 0 0 16,-2 2 0-16,-1 4-28 0,-2 2 0 0,0-5 1 15,0 2 0-15,-3 6 27 0,0 0 0 0,0 0 0 16,5-6 0-16,-5 6 14 0,0-5 1 0,0 5 0 16,0 0 1-16,0 0-16 0,0 0 0 0,0 0 0 15,0 5 0-15,0-5 70 0,0 0 0 0,0 12 0 16,6 2 1-16,-3 8-71 0,-1 3 0 0,1 9 0 15,3 0 0-15,-1 5 56 0,1 34 1 16,2-50-1-16,-2-6 1 0,13 8-57 0,0-16 0 16,1-9-117-16,-1-6 0 0,14-2-1 0,0-12 1 15,6 3 117-15,5-11 0 0,-5 3 0 0,-6-1 0 0,6-2-171 16,-6 0 0-16,-6-6 1 0,-2 3-1 0,-25 31-116 16</inkml:trace>
  <inkml:trace contextRef="#ctx0" brushRef="#br0" timeOffset="533.16">16676 13528 437 0,'0'0'0'0,"0"0"0"0,0 0 65 16,0 0 2-16,0 34-2 0,0-31 1 0,0 2-66 15,0 4 0-15,0 5 0 0,0 3 58 0,0-1 1 16,0 7-1-16,-5 11 1 0,-1 0-59 0,-2 8 0 15,3 6 0-15,-9-1 0 0,3-2 18 0,-14 54 0 16,11-37 0-16,0 2 0 0,-5 1-18 0,5-6 0 16,-5 3 0-16,5 0 15 0,3-3 2 0,3-8-1 15,-6-3 0-15,8-12-16 0,1 1 0 0,-4-9 0 16,4-8 0-16,-1-6 26 0,1-9 0 0,5-5 0 16,0 6 1-16,0-6-27 0,0-6 0 0,5-5 0 15,1-6 0-15,-1-8-28 0,12-68 0 16,0 20 0-16,2-17 0 0,14-90 28 15,-14 101 0-15,-5 0-58 0,0-2 2 0,5 2-1 16,6 0 1-16,3-3 56 0,16-58 0 0,-25 89 0 16,1 9 27-16,13-23 1 0,-17 37-1 15,4 14 1-15,-6 3-28 0,-1 2 0 0,1 1 0 16,0 8 43-16,16 0 2 0,-10 0-1 0,-1 0 0 16,20 14-44-16,-20-6 0 0,6 6 6 15,8 20 0-15,-19-20 0 0,-3 9 1 16,6 13-7-16,-15-16 0 0,-2-6 44 15,-2 23 1-15,-1-15 0 0,-3 4 0 16,-2-1-45-16,-9 6 0 0,4 3 0 0,-12 5-27 16,3 0 0-16,-9 1 1 0,4-12 0 0,-9 0 26 15,0 0 0-15,5-5 0 0,4-9 0 0,-4 0-70 0,4-9 0 16,7-2-1-16,4-6 1 0,13-2 70 0,-2-9 0 16,5 2 0-16,0-2 0 0,0 0-155 0,5-3 0 15,3-11 0-15,3-3 1 0,-11 31-87 0</inkml:trace>
  <inkml:trace contextRef="#ctx0" brushRef="#br0" timeOffset="999.81">17129 13646 977 0,'0'0'0'0,"0"0"0"0,39 6 50 0,14 2-1 16,-29 1 0-16,1-6 1 0,3 2-50 0,-3 1 0 15,-6-6 0-15,0 3 70 0,1-1 2 0,2 1-1 16,3-3 0-16,-6 0-71 0,25-3 0 16,-24-2 0-16,-1-4-6 0,22-13 0 15,-16 11 0-15,0 2 0 0,22-13 6 0,-28 16 0 16,-2-8-47-16,11-9 1 0,-23 18-1 16,-5 5 0-16,8-14 47 0,-8 8 0 15,0 0-14-15,-5-5 0 0,2 6 0 0,3-1 0 16,-11-8 14-16,3 5 0 0,-3 1-24 15,-22-20 1-15,13 8 0 0,1 3 0 16,-25-16 23-16,30 24 0 0,-8-2 4 16,-20 2 1-16,23 7-1 0,2 2 1 15,-21 8-5-15,16-2 0 0,0 8 67 0,-17 22 1 16,20-10 0-16,-1 5 0 0,-5 42-68 16,17-31 0-16,3 0 57 0,-1-2 0 15,6-1 1-15,0-5-1 0,6 5-57 0,-6 0 0 16,5-8 0-16,3 0 0 0,3-5 22 0,17 21 0 15,-9-24 0-15,9-6 0 0,41 11-22 16,-30-28 0-16,-1-6-146 0,1-5 0 0,5-3 0 16,-2 0 1-16,2-9 145 0,0 4 0 0,-5-9 0 15,-1 2 0-15,1-5-180 0,-6 0 1 0,0 3 0 16,1 0 0-16,-34 28-125 0</inkml:trace>
  <inkml:trace contextRef="#ctx0" brushRef="#br0" timeOffset="1418.71">18237 13483 1022 0,'0'0'0'0,"0"0"0"0,0 0-2 0,50 14 1 0,-42-5-1 0,3-4 1 15,3 9 1-15,-14-3 0 0,0 4 14 16,0-1-1-16,0 2 0 0,-8 7 1 0,2 11-14 15,-8 5 0-15,3-5 0 0,-2-3 0 0,-4-3 49 16,3-3 1-16,6 1 0 0,-6-1 0 0,3-3-50 16,3-2 0-16,8-6 0 0,0-3 0 0,0 1-8 15,0-7 0-15,0 4 0 0,2-6 1 0,4-1 7 16,0-2 0-16,-1-2 0 0,3-1 0 0,1-11 0 0,7 0 0 16,4-14 0-16,4-9 0 0,10-11 0 0,24-59 0 15,-36 62 0-15,2-8-11 0,15-54 1 16,-19 62-1-16,-1 3 1 0,-5-3 10 15,-1 11 0-15,4 0 0 0,-3 6 46 0,-6 3 2 16,3 5-1-16,-5 6 0 0,2 8-47 0,3 3 0 16,-5 3 0-16,2-5 0 0,0 5 12 0,3 0 0 0,3 5 0 15,11 1 0-15,0 2-12 0,8 1 0 0,-5-1 0 16,-4 4 0-16,7 5 35 0,30 11 0 16,-37-17 1-16,1 0-1 0,28 9-35 15,-20-15 0-15,-5-2-196 0,32 3 1 16,-27-15-1-16,6 4-117 0,-6-6 195 0,0-1-1 15,-8-10 1-15,-25 22-121 0</inkml:trace>
  <inkml:trace contextRef="#ctx0" brushRef="#br0" timeOffset="1949.68">19781 12715 820 0,'0'0'0'0,"0"0"0"0,0 0 10 0,0 0 0 15,3 28 0-15,3-25 1 0,5 3-11 16,-11-6 0-16,0 5 52 0,0 4 1 16,0-4 0-16,5-2 1 0,3 11-54 15,-2-3 0-15,-6-5 92 0,3 2 0 0,-1 9 1 0,-2 9-1 16,-2 5-92-16,-1 5 0 0,-8 9 0 16,3 3 0-16,-6 5 35 0,3 4 0 0,-3-7 1 0,3-13-1 15,3 0-35-15,-12 24 0 0,15-32 0 0,5-4-156 16,5 14 1-16,1-25 1 0,2-14-150 15,3 0 154-15,-11 0 1 0,0 0-238 16</inkml:trace>
  <inkml:trace contextRef="#ctx0" brushRef="#br0" timeOffset="2249.66">19709 13961 1135 0,'0'0'0'16,"0"0"0"-16,0 0 60 0,0 0 1 0,34 0 0 15,-29-3 0-15,3 3-61 0,-2 0 0 0,-3 0 0 16,-3 0 0-16,5-2-2 0,-5 2 1 0,6-3-1 16,-6 3 1-16,5 0 1 0,-5 0 0 0,0 0 0 15,3-9 0-15,-3 9-178 0,0 0 1 0,0 0 0 16,0 0 0-16,0 0 80 0,0 0 0 0,0-5 0 0,0-4 1 16,0 9-112-16</inkml:trace>
  <inkml:trace contextRef="#ctx0" brushRef="#br0" timeOffset="3282.61">16262 13311 11 0,'0'0'0'0,"0"0"0"0,0 0 0 0,0 0 0 0,0 0 1 0,0 0-1 0,0 0 1 0,0 0-1 16,0 0 0-16,0 0 0 0,0 0 0 0,0 0 11 15,0 0 1-15,0 0-1 0,0 0 1 0,0 0-12 16,0 0 0-16,0 0 0 0,0 0 61 0,0 0 1 15,0 0-1-15,0 0 2 0,0 0-63 16,0 0 0-16,0 0 89 0,-25 31 1 16,6-5 1-16,5 10-1 0,-25 46-90 15,20-34 0-15,0 8 14 0,-6 0 0 16,5 3 0-16,-4 3 1 0,2 3-15 0,-17 42 0 16,28-73 0-16,3-9-58 0,-12-5 1 15,20-20 0-15,0 0-357 0</inkml:trace>
  <inkml:trace contextRef="#ctx0" brushRef="#br0" timeOffset="14849.34">11961 5535 123 0,'0'0'0'0,"0"0"0"0,0 0 59 15,41 23 1-15,-24-18 1 0,-3-5-1 0,19-5-60 16,-14 5 0-16,1-6 49 0,27 3 0 15,-17-2 0-15,3-4 2 0,45-5-51 16,-48 9 0-16,3 2 39 0,25-3 1 16,-25 6-1-16,0 0 1 0,31 0-40 15,-31 0 0-15,0 0 41 0,50 14 2 16,-44-11-2-16,5 3 1 0,47-6-42 16,-38-6 0-16,-4-2 22 0,62-9 1 15,-59 11 0-15,6-5 0 0,61-6-23 16,-61 8 0-16,0 4 36 0,58-9 1 15,-58 8-1-15,6 6 0 0,52-3-36 16,-64 3 0-16,6 3 15 0,61 3 0 16,-56-6 0-16,1 0 1 0,71 0-16 15,-63-6 0-15,0 3 45 0,77-8 0 16,-71 3 1-16,-9 2-1 0,5-2-45 0,6-1 0 0,0-5 0 16,-2 0 14-16,5-6 0 0,-12 12 0 0,7-6 0 15,-6 5-14-15,-6-2 0 0,8 3 0 0,1 2 0 16,5 3 15-16,0 3 0 0,-8 0 0 0,3 0 0 15,-1 3-15-15,1 8 0 0,-3-2 0 0,-6-4 0 0,3-2-6 16,3 8 0-16,-9-8 0 0,9 3 0 0,-5-6 6 16,2-6 0-16,-3 3 0 0,0 3 0 0,-2-5 41 15,-1 5 1-15,9-6-1 0,0 3 0 0,2 3-41 16,7-5 0-16,-15 5 0 0,3 0 0 0,-6 0-20 16,4-6 0-16,-4 12 0 0,-2-1 0 0,0 4 20 15,0-1 0-15,2 3 0 0,-5-8 0 0,3 3 32 0,2 0 1 16,-5 2 0-16,0-8 0 0,6 0-33 0,-6-6 0 15,8 4 0-15,1-4 0 0,2-3-31 0,0 4 1 16,-3-4 0-16,-2-5 0 0,-4 3 30 0,-2 0 0 16,0 5 0-16,0 6 0 0,-5 0 34 0,2-5 0 15,3 5 0-15,3 0 1 0,-9 5-35 0,1 1 0 0,2 2 0 16,-2 1 0-16,-1-1 16 0,50 17 1 16,-49-16 0-16,-6-3 0 0,55 8-17 15,-58-12 0-15,-2 4 13 0,51 0 1 16,-46-4 1-16,11 4-1 0,45 0-14 15,-56-3 0-15,2 2 6 0,45-5 0 16,-50 9 0-16,1-1 1 0,38 12-7 16,-37-15 0-16,-1 4 4 0,35 10 1 15,-39-7 0-15,-2-1 0 0,47 9-5 16,-42-17 0-16,8-3 4 0,42 5 0 0,-44-5 0 16,-6 9 0-16,47-4-4 15,-41-5 0-15,2 0-27 0,53 0 0 0,-58 0-1 16,3 0 1-16,47 3 27 0,-45-6 0 15,-2 3-25-15,55 0 0 0,-61 0 0 0,3 3 0 16,55 3 25-16,-49-12 0 0,-1 6 11 16,64-3 1-16,-58 3 0 0,0-11 0 15,61-3-12-15,-64 5 0 0,3 4 16 16,53-6 0-16,-53 8 0 0,0 6 0 16,44-1-16-16,-52-2 0 0,0 6-4 15,46 0 1-15,-52-4 0 0,9 4 0 16,44 0 3-16,-45-6 0 0,-5 0-38 0,55-6 1 15,-55 6 0-15,8-6 0 0,39-2 37 16,-52 8 0-16,-4 0 19 0,34 0 1 16,-33 0 0-16,-6 0 0 0,28 3-20 15,-31 2 0-15,1 4 24 0,35 2 1 16,-38-2 0-16,7-4 0 0,29-2-25 16,-34 3 0-16,1-6-41 0,32 0 0 15,-38-6 0-15,8 3 0 0,20-11 41 16,-23 9 0-16,3-1 23 0,34-5 1 15,-40 5-1-15,4 6 1 0,21 0-24 16,-27-6 0-16,3 12 17 0,21-6 1 16,-16 0 0-16,1 0 0 0,35 0-18 15,-36 0 0-15,-6-8 13 0,43-4 0 16,-43 9 0-16,6-2 0 0,31-9-13 16,-34 8 0-16,-5 3 14 0,25-2 1 15,-28 5-1-15,-3 0 1 0,17 5-15 0,-19-2 0 16,-9 3 7-16,17 8 0 0,-6 0 0 15,1 0 0-15,13 17-7 0,-14-17 0 0,6 0 5 16,14 11 0-16,-20-16 0 0,0-1 1 16,9 12-6-16,-12-14 0 0,4 5-4 15,21 9 0-15,-24-12 0 0,-1 3 0 16,15 6 4-16,-20-6 0 0,-3 3-54 16,0 1 0-16,3-1-1 0,-8 2 2 0,3-1 53 15,-4 4 0-15,-2 4 0 0,0 5 0 0,-2 0-15 16,-1 0 0-16,0 0 0 0,0-5 1 0,-5 5 14 15,0 0 0-15,5-5 0 0,-2-7 0 0,2-4-1 0,-8 7 1 16,5-7 0-16,3-1 0 0,-2 11 0 16,-1-13 0-16,-2 2 17 0,-11 3 0 15,8-5 0-15,0 5 0 0,-17 5-17 16,14-2 0-16,-5 3 19 0,-20 16 0 16,14-13 0-16,-2 2 2 0,-26 26-21 15,31-29 0-15,0 1-37 0,-3-1 2 0,6-2-1 16,0 0 1-16,-1 2 35 0,1-5 0 0,0-3 0 15,5-8 0-15,0-6 19 0,3 0 1 0,-3 6-1 16,0-6 1-16,3 0-20 0,0 0 0 0,-5-6 0 16,-9 0 0-16,-6 4 20 0,4-10 0 0,-6 9 1 15,2 3-1-15,4 0-20 0,-9 3 0 0,2 9 0 16,-1-7 0-16,-1 6-21 0,-3 1 0 0,17-4 1 16,-3 1 0-16,-14 2 20 0,1 3 0 0,-1 0 0 15,-8-3 0-15,3 3-10 0,0 0 1 0,-1 0 0 16,-2-2 0-16,3-4 9 0,0 0 0 0,3 4 0 0,-9-9 0 15,3 2-27-15,0-5 1 0,3 0-1 0,-6 6 1 16,3-6 26-16,-8 0 0 0,5 0 0 0,3 0 0 0,-5 3 14 16,5 2 1-16,-6-2 0 0,1 3 0 0,-1-1-15 15,4 1 0-15,-9 2 0 0,0 1 0 0,0-1 15 16,-64 18 0-16,61-18 0 0,3-2 0 16,-58 2-15-16,58-2 0 0,0-6-15 15,-58 8 0-15,58-8 0 0,-3 0 0 16,-60 0 15-16,63 0 0 0,-6 0 24 15,-60 6 1-15,60-6-1 0,6 3 1 0,-66 2-25 16,61-10 0-16,-1 5-2 0,-60-3 0 16,63 3 0-16,3-6 0 0,0 1 2 15,-3 2 0-15,0-3 0 0,3-2 6 0,-5 8 1 16,2-6-1-16,0 6 1 0,1-8-7 0,-7 2 0 16,4 0 0-16,-1 4 0 0,1-7 13 0,2 3 2 15,-3-2-2-15,-2 2 1 0,3 1-14 0,-1-1 0 0,3 3 0 16,-2-5 0-16,-1 2 8 0,-8 1 1 0,3 2-1 15,3 3 1-15,-3 0-9 0,0 0 0 0,0-6 0 16,2 6 0-16,4-5 8 0,-6 2 1 0,3 3 0 16,-1-6 0-16,4-2-9 0,-1 2 0 0,1-2 0 15,-4-4 0-15,-2 4 8 0,-2-1 0 0,-1 1 0 16,0 2 1-16,3-2-9 0,-3 2 0 0,0 1 0 16,0 2 0-16,1-3 5 0,-7 6 0 0,1 0 0 15,-1 0 1-15,-2 0-6 0,0 0 0 0,3 0 0 16,2-5 0-16,-2 2-38 0,5 3 1 0,3-6 0 0,-8 6 0 15,5-8 37-15,-5 2 0 0,5 1 0 0,-6 2 0 16,7-3 9-16,-4 6 0 0,3 0 0 0,0 0 1 16,6 0-10-16,-3 0 0 0,-3 0 0 0,0 6 0 0,1-3 3 15,-1 2 1-15,0 1 0 0,-3-3 0 0,4 2-4 16,-1-5 0-16,0 6 0 0,0-3 0 0,3 2 0 16,3 1 1-16,-6-6 0 0,3 3 0 0,-3-3-1 15,0 0 0-15,3-3 0 0,3 3 0 0,2-6-54 16,6 6-1-16,-5-5 1 0,2 2 0 0,-3 3 54 15,6-6 0-15,-2 1 0 0,2 2 0 0,0-3 19 0,2-2 0 16,-2 2 0-16,0 6 1 0,-2 0-20 0,2 0 0 16,-6-6 0-16,3 6 0 0,1 0-13 0,-1 6 0 15,3-6 0-15,5 0 1 0,-5 6 12 0,0-6 0 16,3 0 0-16,0 0 0 0,5 0 1 0,-8 0 0 16,6-6 0-16,-7 6 0 0,1-6-1 0,0 4 0 15,-5 2 0-15,2 0 0 0,3 0 4 0,-5 0 0 0,5 0 0 16,-3-6 0-16,0 6-4 0,0 0 0 0,3 0 0 15,-8 0 0-15,2 6-31 0,-7-6 0 0,7 8 0 16,-5-8 1-16,8 6 30 0,-2 2 0 0,-4-2 0 16,9-6 0-16,-5 3-12 0,-1 2 1 0,4-5-2 15,-4 6 2-15,-5-6 11 0,3 0 0 0,2 0 0 16,3 0 0-16,3 0-25 0,-5 0 0 0,5-6 0 16,-6 6 0-16,9-5 25 0,0 2 0 0,2 3 0 15,-5-6 0-15,0-2 34 0,6-4 1 0,2 1 0 16,3 0 1-16,-5 3-36 0,-40-21 0 15,48 15 0-15,6 6 28 0,-45-20 0 0,44 14 0 16,6 0 1-16,-39-15-29 0,39 15 0 16,-6 0 29-16,-30-14 0 0,36 14 0 15,0 0 0-15,-31-17-29 0,37 17 0 0,2-6-4 16,-39-16 0-16,37 22 0 0,-4-9 1 16,9 4 3-16,-3-1 0 0,-2 3 0 0,2 3-4 15,6-6 0-15,-6 3 0 0,5 0 0 0,1 6 4 16,0-3 0-16,5 0 0 0,3-6 0 0,8 1-33 15,-2 2 0-15,-1-6 0 0,12-5 1 0,-1-6 32 16,14-39 0-16,-5 31 0 0,6 0-51 0,24-43 0 16,-22 40 1-16,3 3 0 0,8-8 50 15,-3 7 0-15,3 10 0 0,6-10 17 0,0 7 0 16,-1 2 0-16,-4 3 0 0,4 3-17 0,1 5 0 16,5-5 0-16,3 6 0 0,3 2 31 0,5-2 2 15,9 2-1-15,7-3 0 0,12-5-32 0,97-22 0 16,-81 22 0-16,9-1-28 0,119-27 0 15,-117 34-1-15,1-4 2 0,121-16 27 16,-122 31 0-16,1 0-203 0,101 2 0 16,-112 15 0-16,-1 8-100 0,-99-14-140 15</inkml:trace>
  <inkml:trace contextRef="#ctx0" brushRef="#br0" timeOffset="16465.96">15687 14445 11 0,'0'0'0'0,"0"0"0"0,0 0 0 0,0 0 0 16,0 0 1-16,0 0-1 0,0 0 1 0,0 0-1 15,-13 28 0-15,13-28 0 0,-6 6 0 0,-5 2 0 0,3-5 1 16,0 3-1-16,-4-1 1 0,-1 4-1 0,-12 5 0 16,5 0 0-16,1-6 0 0,0-2 0 0,5-3 0 15,-5 0 0-15,5 0 1 0,8-1-1 0,-5-2 0 16,8 0 0-16,-8-2 0 0,6 2 100 0,5 0 1 15,0 0 1-15,-3-6-1 0,3 6-101 0,0-6 0 16,0 6 0-16,0-5 0 0,0-4 117 0,3 4 0 0,2-1 1 16,1 0-1-16,-1 4-117 0,-5-7 0 0,0 3 0 15,0 6 0-15,0 0 102 0,0-5 1 0,0 5-1 16,0 0 1-16,0 0-103 0,0 0 0 0,0 11 0 16,-5 3 0-16,-1 9 68 0,-2-4 1 0,3 12 0 15,-6-3 1-15,8 6-70 0,-8 25 0 16,11-39 0-16,5 2 74 0,9 21 0 15,-8-12 1-15,-1 5-1 0,-2 1-74 0,2 5 0 16,1 0 0-16,-1 3 14 0,-5 0 1 0,0 6 0 0,0-1 0 16,-11 4-15-16,3-1 0 0,-3-5 0 15,3-6 0-15,-9-2 5 0,-10 33 1 0,16-42 0 16,2-3 0-16,-5 6-6 0,14-23 0 16,0-11-23-16,0 0 0 0,0 0 0 0,0 0 0 15,0-8 23-15,0-1 0 0,6-2-63 16,-3-3 0-16,11-31 1 0,2-14 0 0,12-20 62 15,-3-5 0-15,-6 13 0 0,-5-5 0 0,-3 3-41 16,11-73-1-16,-11 78 1 0,-8 1 0 16,2 2 41-16,1 12 0 0,-1-4 0 0,1 10 35 15,2 2 0-15,-2 5 1 0,7 9 0 0,-7 11-36 16,2 4 0-16,3 2 0 0,-8-1 0 0,3 4 17 0,-1 3 0 16,6-1 0-16,3-2 0 0,0 3-17 0,30-9 0 15,-22 6 0-15,8 2 11 0,37-5 0 16,-37 6 0-16,-5 2 1 0,28 0-12 15,-34 12 0-15,0 2-25 0,-5 4 1 16,0 2-1-16,-9 0 1 0,1 3 24 0,-3 2 0 16,2 4 0-16,-5 11 0 0,-5-1 28 0,2 4 1 0,-3 0-1 15,-5-9 1-15,-3 3-29 0,1 2 0 0,-7-2 0 16,1 3 0-16,-14-3 2 0,-25 22 1 16,25-30 0-16,2-6 0 0,-35 8-3 15,27-16 0-15,3-4-79 0,-30-5 1 16,33-5-2-16,0-4 2 0,-6-11 78 15,28 18 0-15,11 2-168 0,-8-9 2 16,8 9-1-16,-6 0-114 0,6 0 167 16,0 0-1-16,0 0-188 0</inkml:trace>
  <inkml:trace contextRef="#ctx0" brushRef="#br0" timeOffset="17034.82">16356 14943 504 0,'0'0'0'0,"0"0"0"0,0 0 39 0,-8-36-1 0,-3 24 0 0,2 10 1 0,-4-13-39 15,7 15 0-15,6 0 23 0,-14-8 0 16,9 5 0-16,-9 0 1 0,-19-5-24 16,8 11 0-16,-8 2 23 0,-36 9 0 15,41 1-1-15,9 4 1 0,-14 21-23 16,16-21 0-16,9-5 42 0,-3 3 1 0,8 9 0 16,-3 5 0-16,1 2-43 0,-3 4 0 0,2 5 0 15,0 0 0-15,6-5 36 0,0 5-1 0,0-5 0 16,0-4 1-16,6-2-36 0,8 23 0 15,-9-37 0-15,4-6 76 0,15 3 1 16,-18-8-1-16,8-4 1 0,-6 1-77 0,9-6 0 16,2-5 0-16,9-6-17 0,2-6 1 0,3-5 0 15,-2-3 0-15,2-6 16 0,0 0 0 0,-6-5 0 16,-2 2 0-16,0 1-81 0,-3-1-1 0,-2-8 1 0,-4 3 1 16,-2-3 80-16,5-34 0 0,-10 51 0 15,2 11-41-15,-3-17-1 0,-5 23 1 16,-3 11 0-16,8 3 41 0,-8-3 0 0,6 0 8 15,-6 0 1-15,8 17 0 0,-3-6 0 16,-5 3-9-16,6 9 0 0,2 10 0 0,-2 12 75 16,-1 3 1-16,-2-6-1 0,-3-5 0 0,0 5-75 15,0-5 0-15,6-6 0 0,-1 0 0 0,1-3 33 16,2-3 1-16,0-2-1 0,3-7 1 0,9-4-34 0,-9-1 0 16,5-11 0-16,1 0 0 0,2 0-125 0,3-8 1 15,9-12-1-15,-1-3 2 0,11-10-16 0,-2-4 2 16,-6 0-1-16,-8 1 1 0,-25 36-110 0</inkml:trace>
  <inkml:trace contextRef="#ctx0" brushRef="#br0" timeOffset="17582.32">17168 14864 831 0,'0'0'0'0,"0"0"0"0,0 0 72 0,14 31 1 15,-9-22 0-15,-2-1 0 0,14 12-73 16,-12-9 0-16,-2-2 41 0,3-1 0 0,-1 6 0 15,-2 3 2-15,0 3-43 0,-1-1 0 0,4 4 0 16,-6 5 0-16,-6 11 36 0,4-2 1 0,-1 5 0 16,0-8 0-16,3 3-37 0,0 2 0 0,0 0 0 15,-5 3 0-15,5 9-25 0,-9 36 1 0,4-44-1 16,-1-1 1-16,-5 0 24 0,3-3 0 0,-3-5 0 16,-3 0-24-16,0-6 1 0,3-6-1 0,3 4 1 15,0-6 23-15,2-6 0 0,6-3 0 0,-5-8 0 16,5-3-16-16,0 0 0 0,0-3 0 0,0 3 1 0,0 0 15 15,0 0 0-15,-6-9 0 0,3 4 0 0,3-9-13 16,9-43 1-16,2 15-1 0,2-14 1 16,1-9 12-16,6 6 0 0,-1-3 0 0,0-2 10 15,6-7 0-15,8-2 0 0,-5-6 1 0,8-5-11 16,30-74 0-16,-38 82 0 0,2 9-16 16,0-3 1-16,4 13 0 0,4 1 0 0,1 5 15 0,2 1 0 15,-7 13 0-15,-4 6 0 0,-2 14 48 0,-4-5 0 16,1 11 0-16,0-1 2 0,-6 9-50 0,-5 3 0 15,0 6 0-15,0 3 0 0,-3 10 1 0,-3-2 0 16,3 8 0-16,3-5 0 0,-8 11-1 0,-1 3 0 16,-2 2 0-16,-3-7 0 0,0 7 57 0,-8 37 1 15,-6-42-1-15,3 0 2 0,-31 31-59 16,23-28 0-16,-3 5 44 0,0-5 1 0,2-3-1 16,4-3 1-16,-1-8-45 0,1 2 0 0,2-8 0 15,3-5 0-15,8-9-57 0,-8-3 1 0,6-3 0 16,2 1-1-16,-3-4 57 0,-2-30 0 15,11 8 0-15,2-6-167 0,9-47 0 16,-3 50-1-16,8 3-125 0,6-33 167 16,-11 38-1-16,-14 26-206 0</inkml:trace>
  <inkml:trace contextRef="#ctx0" brushRef="#br0" timeOffset="17998.75">17823 14701 617 0,'0'0'0'0,"0"0"0"0,0 0 0 0,14 14 69 0,21 14 1 0,-7-11 0 15,0 3 0-15,35 22-70 0,-32-25 0 16,2-3 71-16,25 11 2 0,-25-10-1 15,-3-7 0-15,31 12-72 0,-30-12 0 0,-7-2 89 16,32 2 2-16,-32-8-1 0,7-5 1 16,27-1-91-16,-30 3 0 0,-4-5 53 15,23-4 0-15,-22 4 0 0,0 2 0 16,14-5-53-16,-20 5 0 0,-2 1 27 16,13-1 1-16,-19 3-1 0,-3-5 1 15,12-3-28-15,-15 5 0 0,-5 3 16 0,6-11 1 16,-6 6-1-16,0-1 1 0,0 1-17 15,-3-6 0-15,0-3 0 0,-2-6-4 0,-1 1 0 16,-2-6 0-16,-9 0 1 0,1-1 3 0,-4 1 0 16,4 6 0-16,-1 11 0 0,6 5-6 0,-3 0 0 15,1 1 0-15,2 2 0 0,-3 6 6 0,-6 0 0 16,1 5 0-16,0 3 0 0,-6 9 12 0,-3 2 0 0,9 7 0 16,0-7 0-16,7 6-12 0,-12 23 0 15,15-29 0-15,9 1 32 0,-5 22 0 16,5-23 0-16,5 1 2 0,15 25-34 15,-7-20 0-15,7 3-1 0,-1 0 1 0,1-6 0 16,-1-2 0-16,-5-4 0 0,5-2 0 0,6 0 0 16,-6 0 0-16,1 0-84 0,-1-3 1 0,0-3 0 15,6-5-1-15,-3-3 84 0,3 2 0 0,0-5 0 16,0-5 0-16,-3 2-133 0,3-3 0 0,-6-8 0 16,0 0 0-16,-19 14-771 0</inkml:trace>
  <inkml:trace contextRef="#ctx0" brushRef="#br0" timeOffset="18433.18">19353 14600 1213 0,'0'0'0'0,"0"0"0"0,0 0 0 0,0 0-31 16,33-3 1-16,-13 3-1 0,-7 3 1 0,-2 5 30 15,3-5 0-15,-8 3 0 0,2-1 0 0,-8 1-3 0,6 2 1 16,-6-2 0-16,2 8 0 0,4 3 2 0,-6 20 0 15,0-15 0-15,0 9 13 0,5 42 1 16,-2-39 0-16,0-3 0 0,-3 0-14 16,0 8 0-16,0-2 0 0,0 5 45 0,-3-5 0 15,3-1 0-15,3-2 2 0,0-6-47 0,-3 0 0 16,-3-8 0-16,0-9 0 0,0-5 53 0,3-6 0 0,0 0 0 16,0 0 1-16,-5 0-54 0,5 0 0 0,0-6 0 15,0 1 0-15,-6-4 49 0,4-36-1 16,-4-8 0-16,6-12 0 0,0-70-48 15,0 81 0-15,6-2 25 0,2 0 0 0,3-6 1 16,3-6-1-16,0-2-25 0,16-59 0 16,-13 78 0-16,-1 6-37 0,17-28 1 15,-19 50 0-15,3 4 1 0,10 2 35 16,-18 17 0-16,2 0-29 0,8 5 1 16,0-2-1-16,1 3 1 0,-1 2 28 0,14 21 0 0,-3-1 0 15,9 11-102-15,3 9 2 0,2 8-1 0,-6 0 1 16,1 6 43-16,0 3 1 0,-12-43-1 0,-21-22 1 15,-6 0-649-15</inkml:trace>
  <inkml:trace contextRef="#ctx0" brushRef="#br0" timeOffset="27099.52">15629 16235 11 0,'0'0'0'0,"0"0"0"0,0 0 0 0,0 0 1 0,0 0-1 0,-27 0 1 16,27 0-1-16,0 0 0 0,0 0 90 16,0 0 0-16,0 0 1 0,0 0-1 15,-6 14-90-15,1-9 0 0,-6 4 81 0,-11 22 1 16,2-9-1-16,1 3 0 16,-25 29-81-16,30-32 0 0,8-8 130 0,-2 3 0 15,-3 0 0-15,6-3 0 0,5 0-130 0,0 0 0 16,0 3 0-16,0 0 0 0,5 0 80 0,1 6 0 15,2 2-1-15,-3 3 2 0,1 0-81 0,-1 3 0 16,-5 3 0-16,0 0 0 0,3-1 50 0,-3 41 1 16,-3-35-1-16,-8 0 1 0,-16 51-51 15,16-53 0-15,-11 5-27 0,0 0 1 0,5-2-1 16,6-1 1-16,-3-5 26 0,0 0 0 0,3-9 0 16,-3 3 0-16,3 0-46 0,3-8 1 0,3-6-1 15,-1-6 1-15,6-8 45 0,0 0 0 0,0-5 0 16,0 5 0-16,0 0-76 0,0 0 1 0,0-12-2 15,0 1 2-15,6-3 75 0,-6-11 0 0,0-12 0 16,0-5 0-16,-6-9 8 0,6-47 1 16,6 61-1-16,-6 4 1 0,0-1-9 0,8-17 0 0,-3-5 0 15,6-3 25-15,-2-6 1 0,5 0-1 0,2-2 2 16,3-3-27-16,23-65 0 0,-17 75 0 16,5 7 68-16,-8 0 0 0,9 5 0 0,2-9 2 0,5 7-70 15,1-1 0-15,0 9 0 0,-6 0 0 0,6 2 39 16,-1 4 0-16,1 11 0 0,-6 5 1 0,0 6-40 15,3 0 0-15,-11 14 0 0,3 0 0 0,-3 3 23 16,2 8 1-16,-8 3 0 0,1 0 1 0,-6 6-25 16,-1 5 0-16,-2 3 0 0,1 0 0 0,-4 6 20 15,0 0 0-15,-2 2 0 0,-1 1 0 0,-5 2-20 16,-5 32 0-16,-4-40 0 0,-2-1 36 0,-16 32 0 16,2-31 0-16,0 0 0 15,-3 0-36-15,-10 9 0 0,-1-1 0 0,-8 0-11 0,3 4 0 16,0-7 0-16,-3-5 0 0,2-6 11 0,1 1 0 15,6-9 0-15,4 2 0 0,4-10-145 0,2-1 0 16,1-5 0-16,2 0 0 0,6-3 145 0,-1 0 0 16,6 5 0-16,3-2 0 0,9 8-145 0,2-8 1 0,0-3-1 15,-11 6 2-15,11-6-486 0</inkml:trace>
  <inkml:trace contextRef="#ctx0" brushRef="#br0" timeOffset="27682.85">16489 17000 988 0,'0'0'0'0,"0"0"0"0,27-20 37 0,-13 3-1 0,3 0 0 0,-4 0 0 16,-7-2-36-16,2 5 0 0,-2 5 0 0,-4-5 0 0,-2 0 3 15,-2 3 1-15,-9 0-1 0,2-4 1 0,-2-4-4 16,-2-1 0-16,-1 3 0 0,-6 0 0 0,-4 6 15 16,-1 0 0-16,3 2 0 0,-3 9 0 0,11 6-15 15,-5 5 0-15,-1 6 0 0,-5 6 0 0,-2 2 10 16,-23 48 0-16,22-39 0 0,9 5 0 16,-17 43-10-16,17-37 0 0,-1 0 56 0,4-3-1 15,5 0 0-15,-3 6 0 0,8-6-55 0,-2-2 0 16,5-1 0-16,3 0 0 0,3 1 55 0,0-6 2 15,2-6-1-15,4-9 0 0,2-7-56 0,-3-7 0 16,3-2 0-16,-5 0 0 0,2-6 20 0,3-2 0 16,3-10 0-16,11-4 1 0,0-9-21 0,8-3 0 0,-6-12 0 15,-2-4 0-15,0-4-40 0,28-50 0 16,-40 59 0-16,1 2 1 0,11-36 39 16,-11 40 0-16,-3-1-61 0,-3 0-1 0,3 1 1 15,-8 2 1-15,3-2 60 0,-1 2 0 0,1 11 0 16,2 4 0-16,3 10-36 0,-3-2 1 0,-2 5-1 15,-6 6 1-15,5-3 35 0,-5 3 0 0,3 6 0 16,-3-6 0-16,11 9 53 0,-11-4 0 0,6 15-1 16,2 5 1-16,0 12-53 0,9 44 0 15,-15-41 0-15,4 2 33 0,8 37 0 16,-3-51 1-16,3-3 0 0,-1-2-34 0,4-4 0 0,2 1 0 16,1-6-119-16,-1 3 1 0,0-11-1 0,1 2 2 15,-6-8 117-15,5-6 0 0,6 4 0 0,2-4 0 16,1-8-178-16,33-20 1 0,-28 17 0 0,-33 17-250 15</inkml:trace>
  <inkml:trace contextRef="#ctx0" brushRef="#br0" timeOffset="28566.58">17270 16876 269 0,'0'0'0'0,"0"0"0"0,0 0 0 0,0 0 132 0,9 11 1 0,-4-8-1 0,-5-3 1 0,-5 11-133 16,-1 6 0-16,3-6 0 0,1 1 88 0,-1 16 0 15,-3-3 1-15,1 9-1 0,-4 5-88 16,4-2 0-16,5-3 0 0,-6-1 52 0,4-2 1 15,-4 6 1-15,1 2-1 0,-1 1-53 0,1 5 0 16,2 2 0-16,-3 1 0 0,6 3 51 0,-8 56 0 16,2-59 0-16,-7 0 1 0,2 2-52 15,-3 1 0-15,8-12 0 0,-5 3 13 0,3-2 0 0,-3-6 0 16,3-4 0-16,-6-1-13 0,0-1 0 0,8-14 0 16,1-11 0-16,5-3-11 0,5-12 0 0,-5 12 0 15,0 0 0-15,0 0 11 0,-5-5 0 0,5-9 0 16,5-17 0-16,1-9-38 0,8-52-1 15,0 47 1-15,-1-12 1 0,4 1 37 0,5-14 0 16,-3-1 0-16,6-5-41 0,33-84 0 16,-27 81 0-16,5-8-1 0,8 0 42 0,-11 19 0 15,3 6 0-15,0 12-19 0,0-1 1 0,-3 14-1 16,0 1 1-16,-3 8 18 0,3 2 0 0,1 7 0 0,-7 2 0 16,4 8 22-16,-7 1 1 0,-1 2-1 0,-4 6 1 15,-3 3-23-15,-2 0 0 0,0 5 0 0,-3-8 0 16,3 6 38-16,-6 3-1 0,3 7 0 0,-5-2 1 0,2 6-38 15,-8 3 0-15,0-1 0 0,-8 6 0 0,-3 6 39 16,-17 36 0-16,9-50 1 0,-6 0 0 16,-28 19-40-16,23-19 0 0,2 2 41 15,-30 18 0-15,25-23 0 0,3-3 0 16,-23 8-41-16,26-16 0 0,7-3 4 16,-18-3 0-16,21 0 0 0,9 0 0 15,-11-3-4-15,13 3 0 0,-2-3-35 0,2 0 0 16,1 3 0-16,-1 0 0 0,3-8 35 15,3 8 0-15,-2-6-11 0,4 1 1 16,-2 5-1-16,0 0 1 0,14-6 10 16,0 6 0-16,-3 0 35 0,28 3 0 15,-6 5 0-15,6 1 1 0,-1-1-36 16,-5 3 0-16,-8 1 0 0,-3 2 64 0,3 2 2 0,0-1-2 16,0-4 1-16,3 3-65 0,-4 0 0 0,4-3 0 15,2-2 0-15,-5-1 10 0,8 1 0 0,1-4 0 16,-7-2 0-16,4-3-10 0,-4-3 0 0,4-5 0 15,2-1 0-15,-6-5 7 0,31-28 0 16,-27 17 0-16,-6-1 1 0,22-30-8 16,-22 28 0-16,-6 3-5 0,14-29 2 15,-27 20 0-15,-1 1 0 0,-2-4 3 0,-6 6 0 16,-2-5 0-16,-7 2-19 0,-1 3 0 0,-1 0 0 16,-5 0 0-16,-6 3 19 0,0 0 0 0,0 2 0 0,3 4 0 15,-3-1-2-15,-3 6 0 0,9 6 0 0,2 8 1 16,9 9 1-16,-6 2 0 0,1 1 0 0,1 11 0 15,-7 2 39-15,5 6 1 0,-5 14 1 0,0 9-1 0,5 11-40 16,-11 76 0-16,19-76 0 0,1 2 55 16,5 4 1-16,-3 8 0 0,3 3 1 0,3-1-57 15,2 7 0-15,1-15 0 0,8-11 0 0,0-5 2 16,24 27 1-16,-13-55-1 0,3-15 1 16,35-11-3-16,-32 0 0 0,2-6-185 15,6-5 0-15,2-11 1 0,3-4 0 0,6-8 184 16,-3-5 0-16,5-9 0 0,-2-2 0 0,-3-1-153 0,3-8 2 15,-6 0-1-15,-3 0 0 0,-41 59-601 0</inkml:trace>
  <inkml:trace contextRef="#ctx0" brushRef="#br0" timeOffset="29032.39">19105 16623 876 0,'0'0'0'0,"0"0"0"0,0 0 0 0,0 0 18 0,0 0 1 0,0 0 0 15,0 0 0-15,0 0-19 0,0 0 0 0,0 0 0 16,-9 36 0-16,-2-22 25 0,3 6 0 0,0 5 1 16,-3 4 0-16,0 4-26 0,-3-5 0 0,5 6 0 15,-2-3 0-15,6-3 78 0,-9 29 1 0,8-21 1 16,4 6-1-16,2-5-79 0,0 8 0 0,-6 3 0 15,6 8 18-15,0-5 0 0,-5-6 0 0,-1-3 0 16,-2-3-18-16,-3 1 0 0,3-9 0 0,-6-6 0 0,3-8 36 16,2-9 0-16,-2-2 1 0,9-3-1 0,2-3-36 15,-6-3 0-15,6 3 0 0,-8-6 0 0,8 6 39 16,-6-5 0-16,6-9 0 0,-5-9 0 0,5-5-39 16,-9-12 0-16,9-7 0 0,9-1 0 0,-4-8 18 15,23-65 1-15,-12 64 0 0,7 1 0 16,4 0-19-16,4-6 0 0,-7 0 0 0,4 0-21 0,2-3 0 15,-2 6 0-15,2-3 1 0,4 9 20 0,24-37 0 16,-36 62 0-16,-3 11 19 0,17-3 1 16,-22 12 1-16,0 8-1 0,10 3-20 15,-10-1 0-15,0 4-25 0,16 11 1 16,-5-3 0-16,3 9 0 0,2-4 24 16,6-2 0-16,0-3 0 0,3 0-122 0,5-3-1 0,-11-13 1 15,-14-10 0-15,-19 12-799 0</inkml:trace>
  <inkml:trace contextRef="#ctx0" brushRef="#br0" timeOffset="30266.12">20138 15607 89 0,'0'0'0'0,"0"0"0"0,0 0-15 16,0 0 0-16,0 0 0 0,0 0 1 15,0 0 14-15,25-25 0 0,-23 19 108 16,4-5 0-16,-1 8 1 0,-5-5 0 16,6-4-109-16,-3 7 0 0,-3 5 68 0,0 0-1 15,2-3 0-15,-2 3 0 0,0 6-67 16,0 2 0-16,0-8 86 0,0 20-1 16,0-1 0-16,0 7 2 0,0 2-87 15,-2 8 0-15,-1 4 0 0,3 5 91 0,-6 5 1 0,6 7 1 16,0-9-1-16,6 2-92 0,-3 1 0 0,-1 2 0 15,-4 4 0-15,-1 4 54 0,-3 46 1 16,-2-50-1-16,3-1 0 0,-1-3-54 0,-2 1 0 16,2-1 0-16,-5 1 2 0,3-1 1 0,2-13 0 15,6-7 0-15,0-7-3 0,-5-4 0 0,2-5 0 16,0-3 0-16,3-3-184 0,0-2 2 0,0-4-2 16,0 1 1-16,0-6 38 0,6 3 0 0,-6-3 0 15,0 0 1-15,0 0-127 0</inkml:trace>
  <inkml:trace contextRef="#ctx0" brushRef="#br0" timeOffset="30534.26">20281 17433 1371 0,'0'0'0'0,"0"0"0"0,0 0 0 15,0 0 73-15,0 0 0 0,0 0 1 0,0 0 0 0,0 0-74 0,0 0 0 16,0 0 0-16,-27-3 0 0,21 3 18 0,1 0 0 16,2 0 0-16,-8 3 0 0,3 3-18 0,2-1 0 15,-5 1 0-15,8-3 0 0,-2 8-125 0,5-5-1 16,0 2 1-16,0-8-1 0,0 0-801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1776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35.7616" units="1/cm"/>
          <inkml:channelProperty channel="Y" name="resolution" value="623.0687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1-04T23:41:15.43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28162 1931 11 0,'0'0'0'0,"0"0"0"0,0 0 0 0,14-34 1 16,-14 15-1-16,0-4 1 0,-5 1-1 0,5-6 0 15,-9 5 0-15,4-11 132 0,-6 3 1 0,2 3-1 16,4 3 1-16,-6 2-133 0,3 1 0 0,-1-1 0 16,4 4 0-16,-6 5 109 0,-6-9 1 15,9 12 0-15,0 2 0 0,-12-13-110 16,9 16 0-16,-3-2 28 0,-13-6 1 0,10 0-1 15,1 0 0-15,-23-9-28 16,14 4 0-16,-3 2-6 0,-30-31 0 0,34 25 0 16,4 4 0-16,-32-26 6 0,21 19 0 15,4 4-26-15,-45-15-1 0,36 29 1 0,0 2 0 16,-47 0 26-16,39 4 0 0,-6 4-49 16,-49 4 0-16,46-6 0 0,4 6 1 15,-37 5 48-15,47-5 0 0,1-1 14 16,-40 4 0-16,40-9 0 0,-1 5 0 15,-41 9-14-15,38-14 0 0,-2 9 40 16,-44-4 1-16,44-5 0 0,-6 3 0 16,-50 3-41-16,42-6 0 0,0 0 18 0,-66 0 2 15,55 6-2-15,0 2 1 0,-75 12-19 16,81-6 0-16,2 8 79 0,-66 29 1 16,69-23 1-16,6 3-1 0,5 8-80 15,-3-2 0-15,-3-6 0 0,6 8 2 0,-44 34 1 16,50-36-1-16,2 2 1 0,-27 40-3 15,44-37 0-15,11 9 51 0,-14 50 1 16,17-53 1-16,-3 6-1 0,2-1-52 0,4-2 0 16,-6-1 0-16,8-2 37 0,-3-9 1 0,-2 1-1 15,5-4 1-15,3-5-38 0,0 37 0 16,0-37 0-16,0 3 21 0,3 30 2 16,5-33-1-16,3 3 0 0,17 28-22 15,-9-37 0-15,1 9 17 0,38 17 1 16,-28-18-1-16,9-2 1 0,2 3-18 0,6-6 0 15,8 0 0-15,3 1 22 0,58 21 0 0,-58-27 0 16,3 5 0-16,55 20-22 0,-58-17 0 16,0 5 5-16,53 32 1 0,-59-37 0 15,1-3 0-15,54 34-6 0,-49-31 0 16,0-3 37-16,61 31 0 0,-50-31-1 0,0 6 1 16,6-6-37-16,13 0 0 0,4 0 0 0,-1-5 36 15,5-1 1-15,4-2-1 0,-6-3 2 0,5 2-38 16,3-5 0-16,-5-5 0 0,-11 2 0 0,2-2 2 15,-2-4 0-15,2 4 0 0,3-4 1 0,-5-2-3 16,5-3 0-16,6 6 0 0,-1-6 0 0,7 0 21 0,2 0 1 16,2 5-1-16,4-5 1 0,-6 0-22 15,8 3 0-15,-5-3 0 0,0-3 0 0,-9 3-44 0,3-5 1 16,6 5-1-16,2-9 1 0,1 4 43 0,-3-1 0 16,-1 3 0-16,1-2 0 0,-8-1 36 0,2 3 2 15,-8-2-2-15,-3-4 1 0,-6 9-37 0,-4 0 0 16,1 0 0-16,1-6 0 0,0 6 6 0,-3 0 1 0,3 0 0 15,-3-8 0-15,0 2-7 0,-2-2 0 0,-1-3 0 16,9-1 0-16,-6-2-11 0,3 0 1 0,0 0-1 16,-12-11 1-16,1 2 10 0,64-36 0 15,-81 31 0-15,-8 0-11 0,47-28 1 16,-45 28-1-16,-2 5 1 0,47-13 10 16,-49 16 0-16,1-3-5 0,37-10 1 15,-44 13 0-15,-3 9 0 0,33-17 4 16,-47 13 0-16,-3 10 39 0,17-18 1 15,-27 12-1-15,2 3 1 0,0-12-40 16,0 9 0-16,0-1 22 0,-3 4 0 0,3-12 0 0,0 3 0 16,-3-8-22-16,4 0 0 0,1-1 0 0,1 4 0 15,5-12 24-15,6-30-1 0,-11 33 0 16,0-9 0-16,11-27-23 0,-20 27 0 0,4 9-26 16,2-39 1-16,-6 39-1 0,4 3 0 15,-9-20 26-15,0 26 0 0,-6 7-2 16,3 7 1-16,-5-12 0 0,0 6 0 0,-3-5 1 15,-3 2 0-15,-8-3 0 0,-3 3 0 0,-11-8-15 16,0 2 1-16,-3 4-1 0,6 2 1 0,0-3 14 16,-31-11 0-16,40 6 0 0,7 2 12 15,-16-36 1-15,16 31-1 0,4-6 1 0,-10-36-13 16,15 33 0-16,8 1 4 0,-14-35 1 16,9 38 0-16,-3 2 0 0,2 3-5 15,-5 0 0-15,0-1 0 0,0 1 28 0,0 0 0 16,-9 6-1-16,1-7 1 0,-8 7-28 0,-37-40 0 15,25 34 0-15,-5 3-7 0,-44-32 0 16,46 38 0-16,-5-4 0 0,-41-13 7 16,44 16 0-16,0 6 17 0,-45-23 1 15,45 23 0-15,0 0 0 0,-47-22-18 16,41 21 0-16,-5 4 14 0,-53-11 1 16,55 8-1-16,1-3 1 0,-64-11-15 15,50 14 0-15,-1 8-16 0,-76-17 0 16,71 12 0-16,0 3 1 0,-77-9 15 15,71 11 0-15,4-2-27 0,-78-6 0 16,77 8 0-16,1-2 1 0,-4 2 26 0,7-2 0 16,7 2 0-16,-2-2-13 0,2 2 0 0,-8-3-1 0,-5 9 1 15,0 0 13-15,-1-5 0 0,-7 5 0 0,2 0 0 16,-3 0-54-16,1 5 0 0,-7-2 0 0,1 3 1 0,-3 0 53 16,-96 22 0-16,90-14 0 15,-5 8-5-15,-110 20 1 0,102-19 0 0,-1 5 0 16,-115 23 4-16,116-23 0 0,2-6-66 15,-118 21 2-15,113-24 0 0,3-5 0 16,-122 3 64-16,116-11 0 0,0-6-167 16,-121-9 0-16,124 9 1 0,0 0-1 15,-110 14 167-15,121 9 0 0,2 5-168 0,-93 31 2 16,94-31-1-16,102-28-496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1776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35.7616" units="1/cm"/>
          <inkml:channelProperty channel="Y" name="resolution" value="623.0687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1-04T23:43:20.81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26640 5727 325 0,'0'0'0'0,"0"0"0"0,0 0 42 16,0 0 1-16,0 0 0 0,0 0 0 16,0 0-43-16,0 0 0 0,0 0 68 15,0 0-1-15,9 30 0 0,-15-24 1 16,-11 3-68-16,9-9 0 0,-3 5 94 0,-17 9-1 15,15-11 1-15,2 8-1 0,2 1-93 16,-7 4 0-16,7 1 0 0,-4-3 10 0,-1 6 1 16,-3 3 0-16,-2-1 0 0,-3 12-11 0,-22 22 0 15,27-28 0-15,0 0 22 0,-16 31 0 16,17-30 0-16,2-1 0 0,-25 28-22 16,25-34 0-16,-2-2 65 0,-12 17 0 15,20-23-1-15,2-11 1 0,-5 8-65 16,6-11 0-16,5 0 45 0,-3 8-1 15,3-8 0-15,0 0 0 0,0 0-44 16,0 0 0-16,6 0-1 0,10 6 0 16,1-12 0-16,2 6 0 0,20-8 1 15,-20 8 0-15,0 3-7 0,28 8 1 16,-33-3 0-16,-3 1 0 0,14 19 6 16,-11-8 0-16,-3 2 22 0,-3-2 1 0,6 8 0 15,0 3 0-15,-3 6-23 0,0 2 0 0,6-8 0 0,-1 3 0 16,4-3 11-16,21 39 1 0,-22-36-1 15,6 2 0-15,8 35-11 0,-19-43 0 16,0-6 13-16,3 29 0 0,-17-31 0 0,0 2 0 16,-20 23-13-16,1-11 0 0,0 0 30 15,-1 2 0-15,-10-8 0 0,2 0 0 0,-2 1-30 16,-3-1 0-16,-3-3 0 0,0 0 0 0,-6-2 40 16,1-1 2-16,-1-2-1 0,4-6 0 0,-1-5-41 15,-8 5 0-15,3-14 0 0,0 0 0 0,-6-6-9 16,3-2 1-16,-5-7 0 0,-4 1 0 0,1-5 8 0,-3 2 0 15,3-6 0-15,5 4 0 0,0-1-105 0,1 3 1 16,2-5 0-16,8 2-1 0,0-3 105 0,-32-27 0 16,43 22 0-16,9-12-184 0,-3-33 1 15,19 31-1-15,11-3-151 0,3 5 183 16,3-5-1-16,0-5 2 0,-14 50-117 0</inkml:trace>
  <inkml:trace contextRef="#ctx0" brushRef="#br0" timeOffset="566.44">26845 5617 673 0,'0'0'0'0,"0"0"0"0,0 0 16 0,0 0 1 16,0 0-1-16,0 0 1 0,0 0-17 15,0 0 0-15,0 0 93 0,0 0 0 16,0 0-1-16,0 0 2 0,0 0-94 15,-9 28 0-15,9-14 72 0,3 20 1 16,3-17 0-16,5 2 0 0,22 29-73 16,-19-31 0-16,5-3 36 0,0 0 0 0,9-3 0 15,5 1 1-15,3-1-37 0,-3 3 0 0,6-6 0 16,5 1 0-16,-2-4 35 0,2 1 0 0,0-3 0 16,0 3 1-16,3-1-36 0,3-5 0 0,-9 0 0 15,-2 0 0-15,-6 0-142 0,0 0 0 0,-2-5 0 16,-1 5 1-16,3-9 141 0,-8 3 0 0,3-2 0 0,-4-6 0 15,1 0-159-15,33-28 2 0,-25 14-1 16,-33 28-328-16</inkml:trace>
  <inkml:trace contextRef="#ctx0" brushRef="#br0" timeOffset="949.78">28858 5656 67 0,'0'0'0'16,"0"0"0"-16,3 42 82 0,3-19 0 15,-6-3 1-15,-9 2-1 0,-2 6-82 0,-5-2 0 0,2 2 0 16,-5-3 0-16,2 3 129 0,-2 0-1 0,2-5 1 15,3 5 0-15,9 0-129 0,-26 40 0 16,18-26 0-16,2 6 111 0,-6 39 2 16,6-39-2-16,0-3 2 0,0 8-113 0,0 6 0 15,-6-3 0-15,1 4 76 0,-23 60 1 16,20-63 0-16,-3-1 0 0,-20 51-77 16,23-56 0-16,-1 5-27 0,7 0 1 0,-7 0 0 15,7-11 0-15,7 3 26 0,-8-3 0 0,9-5 0 16,-1-4 0-16,6 1-170 0,0-9 1 0,-3-11 1 0,1-3-1 15,2-9 32-15,0-5 1 0,5 0-1 0,3-8 1 16,-8 8-119-16</inkml:trace>
  <inkml:trace contextRef="#ctx0" brushRef="#br0" timeOffset="1550.02">30157 5777 392 0,'0'0'0'15,"0"0"0"-15,38 23 105 0,-13-9 1 16,3-9-1-16,-3 4 1 0,0-6-106 0,-3-1 0 0,0 1 0 15,0 3 0-15,-3-6 130 0,6 3 1 0,0 2-1 16,8 1 1-16,-2-3-131 0,2 2 0 0,0 1 0 16,-11 2 0-16,0-2 71 0,-3-3 0 0,-2 8 1 15,-3 3-1-15,-6-5-71 0,0-1 0 0,-8 6 0 16,0 6 0-16,0-6 40 0,-13 22 1 16,-1-7-1-16,-11-1 1 0,-47 31-41 15,31-25 0-15,-1-6 40 0,-60 28 0 16,49-28-1-16,-7 0 1 0,-59 26-40 15,64-29 0-15,-1-2 12 0,-46 19 1 0,61-20-1 16,5 1 1-16,3-4-13 0,11-2 0 0,2-5 0 16,6-4 16-16,9 0 1 0,-1 4-1 0,4-9 2 15,4 2-18-15,4 1 0 0,8 2 0 0,-6 1 0 0,11 10 52 16,3-5 0-16,12 0 0 0,4 9 0 0,15-3-52 16,-4 2 0-16,18-5 0 0,-1-3 0 0,6-3-16 15,69 26 0-15,-91-17 0 0,-4 8 0 16,35 31 16-16,-46-31 0 0,-1 0-18 15,15 23 0-15,-27-29 0 0,-2 4 1 16,5 19 17-16,-23-20 0 0,-2 6-14 16,-2-3 1-16,-15 3 0 0,1 8 0 0,-7 4 13 0,-4-1 0 15,-12 3 0-15,-2-3 0 0,-4 3 15 0,-68 39 1 16,52-41 0-16,-10-10 0 0,-81 26-16 16,72-36 0-16,-3-9-111 0,-72-3 1 15,94-25 0-15,-2-5 0 0,5-15 110 16,27-25 0-16,15-20 0 0,16 79-1277 0</inkml:trace>
  <inkml:trace contextRef="#ctx0" brushRef="#br0" timeOffset="19100.03">25712 9674 865 0,'0'0'0'0,"0"0"0"0,0 0 32 0,33 22 0 0,-27-16 0 0,-6-6 1 16,8 5-33-16,-8-5 0 0,6 3 40 15,-1-3-1-15,-5 0 0 0,6 0 0 16,-6 0-39-16,0 0 0 0,0 0 88 16,0 0 2-16,2 6-2 0,-2-6 1 15,-2 14-89-15,-1-6 0 0,0 12 50 16,-16 31 0-16,2-23 0 0,1 0 0 16,-29 37-50-16,26-37 0 0,-6-6 35 15,3 6 0-15,3-5 1 0,2 2 0 0,3-2-36 0,1 5 0 16,-4-6 0-16,0-5 0 0,1 0 30 0,2-3 1 15,6-2-1-15,2-1 1 0,6-8-31 0,0-3 0 16,0 11 0-16,0-8 0 0,0 2 39 0,0-5 1 16,9 9-1-16,2 2 0 0,-3 0-39 0,3 3 0 0,8 3 0 15,6 0 0-15,6 6 10 0,4 2 0 0,-12-11 0 16,-1 3 1-16,-3-3-11 0,17 25 0 16,-20-16 0-16,-7 2 28 0,7 43 0 15,-2-32 0-15,0 9 0 0,-3 9-28 0,-3-4 0 16,1-5 0-16,2 9-5 0,-6-4 1 0,-5 1 0 15,0-6 0-15,-5 3 4 0,-15 39 0 16,1-39 0-16,-9-3 41 0,-32 45-1 16,24-48 0-16,-3-2 0 0,-5 2-40 0,0-3 0 15,-3-8 0-15,2 3 31 0,-4-3 0 0,-4-3 0 0,-2-6 0 16,-6-7-31-16,0 1 0 0,-2-7 0 0,-1-9 0 16,4-6-16-16,-10-2 0 0,4-6 0 0,-6-6 1 15,9-8 15-15,-75-45 0 0,63 31 0 0,3-1-137 16,-71-52 0-16,79 47 0 0,6-3 0 15,0 1 137-15,14 7 0 0,8 4 0 0,11-3-184 16,0 2 2-16,14-2-2 0,8 3 1 0,12-1 14 16,21-36-1-16,-8 31 0 0,-22 45-352 15</inkml:trace>
  <inkml:trace contextRef="#ctx0" brushRef="#br0" timeOffset="19432.91">25919 9623 729 0,'0'0'0'0,"0"0"0"0,0 0 0 0,44 14 57 0,-10-8-1 0,-1 2 0 15,-6-5 0-15,-2 8-56 0,19 15 0 16,-24-12 0-16,-1 0 72 0,25 19 0 0,-11-10-1 16,6-1 1-16,58 26-72 0,-45-14 0 15,-5-3 2-15,55 37 0 0,-57-32 0 16,2 1 0-16,-3-4-2 0,-3 4 0 0,1 0 0 0,-1-9-113 15,3 0 1-15,-11-6-1 0,-2-8 1 0,-31-14-488 16</inkml:trace>
  <inkml:trace contextRef="#ctx0" brushRef="#br0" timeOffset="19999.54">28229 10388 1157 0,'0'0'0'15,"0"0"0"-15,33 3 0 0,11 6 75 0,6-7 2 16,-3 1-1-16,-9 6 0 0,-5-4-76 0,39 18 0 16,-36-18 0-16,3 4 72 0,35 13 1 15,-38-8-1-15,3 3 1 0,36 28-73 16,-37-22 0-16,-2-1 60 0,36 35 0 15,-50-21-1-15,-3-2 1 0,-5 8-60 0,-5 3 0 16,-9 0 0-16,-9 0 25 0,-5 3 1 0,-8 8 0 16,-2 0 0-16,-15-2-26 0,-66 67 0 15,41-54 0-15,-5 4 54 0,-11-1 0 0,-3 3 0 16,-2 3 2-16,-1-8-56 0,-88 70 0 16,91-77 0-16,-5-7 41 0,-64 39 1 0,91-65 0 15,3-3 0-15,-36 15-42 0,58-32 0 16,14-2-26-16,-17-12 0 0,26-2 0 15,10-6 1-15,6-15 25 0,-1 7 0 0,9-6 32 16,-2 0 1-16,16-15-1 0,-1-4 1 0,15-10-33 16,3-2 0-16,2 11 0 0,0 9 0 0,6 0 9 15,2 8 0-15,-5 3 0 0,0 5 0 0,3 12-9 16,-3 0 0-16,-3 11 0 0,-5 8 0 0,-12 6-3 16,4 6 1-16,-4 2 0 0,-2 1 0 0,0 5 2 15,-6 6 0-15,-5 5 0 0,0 9 0 0,-3 3-57 16,3 61 0-16,-3-58 0 0,-3 7 1 0,0-4 56 15,3-9 0-15,1 2 0 0,1 1-82 0,7-6 2 16,2-3 0-16,3-5-1 0,5-4 81 0,3-10 0 16,0-3 0-16,6-6 0 0,5-6-178 0,0-2 0 15,3-12 0-15,3-2 0 0,5-15 24 0,3-2 0 16,6-17 1-16,-6-3-1 0,-58 45-338 0</inkml:trace>
  <inkml:trace contextRef="#ctx0" brushRef="#br0" timeOffset="20599.82">30682 11044 718 0,'0'0'0'0,"0"0"0"0,0 0 0 0,0 0 38 0,0 0 2 0,0 0-2 0,30-31 1 0,-30 17-39 15,3-3 0-15,0 0 0 0,-1 3 0 0,-2 6 120 16,-5-1 2-16,2 1-1 0,3 2 1 0,0-2-122 16,0 2 0-16,0 0 0 0,0 4 0 0,6-4 86 15,-6 6 1-15,13 0 0 0,-2-3 0 0,9 3-87 16,7 3 0-16,4 5 0 0,5 4 0 0,8 2 61 15,0 3 1-15,-5 2-1 0,-6 4 1 0,-3 2-62 0,-2 0 0 16,-6-2 0-16,-3 2 0 0,1-5 69 0,10 33 2 16,-27-19-1-16,-3-3 0 0,-17 45-70 15,-2-48 0-15,-6 3 25 0,-52 31 0 16,35-34 1-16,-5 0-1 0,0-5-25 0,0-1 0 16,-8 1 0-16,0-4 27 0,-3 1 0 0,14 3 0 15,11-9 1-15,-1 0-28 0,9-6 0 0,-2 3 0 16,5-2 0-16,8-1 13 0,3 1 1 0,8 2-1 15,-5-5 1-15,8 2-14 0,3-2 0 0,2 5 0 16,-5 9 0-16,6-3 6 0,19 30 1 16,-9-16 0-16,6 12 0 0,28 35-7 15,-33-50 0-15,-4 1 25 0,9 27 1 16,-16-22-1-16,-6-3 0 0,0 0-25 0,-8 5 0 16,-9 1 0-16,-5-1-26 0,-8 1 1 0,-4-9-1 15,-1-3 1-15,-7-2 25 0,-2-6 0 0,-14 5 0 0,-6-2 0 16,-5 0 25-16,-8-1 1 0,0 4-1 0,5-1 0 15,-6 6-25-15,-82 17 0 0,75-19 0 16,-7 2-17-16,-82 23 1 0,80-32-1 0,3 7 0 16,-66 7 17-16,99-30 0 0,8-6-98 15,3-2 1-15,44 2-2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1776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35.7616" units="1/cm"/>
          <inkml:channelProperty channel="Y" name="resolution" value="623.0687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1-04T22:52:33.27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23972 4897 11 0,'0'0'0'0,"0"0"0"0,0 0 0 0,0 0 1 16,0 0-1-16,0 0 1 0,0 0-1 15,0 0 0-15,0 0 0 0,-11-23 1 16,11 23-1-16,-3-8 1 0,-3 2-1 16,6 6 0-16,-5-6 0 0,-3 4 0 15,2-4 0-15,-8 6 1 0,-16 0-1 16,16 6 0-16,-5 8 0 0,-20 8 0 15,20-16 0-15,2 8 0 0,-13 8 0 16,19-13 0-16,0 5 0 0,-9 6 0 16,12-12 0-16,0 6 0 0,2-6 0 0,-5 4 0 15,3 2 0-15,-6 8 0 0,3-5 0 0,-3 3 0 16,0 0 0-16,-2 2 0 0,-3 6 0 0,5-5 0 0,3-9 0 16,2 0 72-16,-4 6 1 0,-1-6 0 0,3-3 1 15,2 0-74-15,4 3 0 0,-1-5 0 0,1 5 0 0,-1 0 26 16,4 20 1-16,2-20 0 0,-6 0 0 15,1 17-27-15,2-17 0 0,0 0 24 16,-8 14 0-16,5-11 0 0,1-3 1 16,-6 20-25-16,8-20 0 0,-2 0 28 15,-9 19 1-15,8-10 0 0,1-6 0 16,-9 25-29-16,6-17 0 0,2-8 3 16,-13 25 1-16,13-27 0 0,-2 4 0 15,2-5-4-15,-5 0 0 0,3 3 0 0,3 3 22 0,-1-6 1 16,-2 3 0-16,2-3 0 0,6 0-23 0,-5-3 0 15,2 3 0-15,0 3 0 0,0 3 27 0,3 22 2 16,0-25-2-16,-5 3 1 0,-1 22-28 16,4-20 0-16,-4-2 29 0,-5 22 1 15,3-16 0-15,2 2 0 0,-8 28-30 16,3-33 0-16,3-4 54 0,-6 29 1 16,9-25-1-16,-4 5 1 0,7-6-55 0,-1 1 0 15,-3 2 0-15,1 3-8 0,2-3 0 0,3 1 0 16,0-12 0-16,3 0 8 0,2-3 0 0,-5 3 0 15,-5 0 0-15,10-2 20 0,-5-4 0 0,0 12 0 16,0 2 0-16,6 6-20 0,-6 23 0 16,0-23 0-16,0 0-14 0,-6 29 1 15,6-29 0-15,-8-6 0 0,-8 20 13 16,7-19 0-16,4-1-3 0,-15 26 0 16,9-20 0-16,3 3 1 0,-3 3 2 0,3-6 0 0,-1 0 0 15,4 0 24-15,-1 1 0 0,-2 2 0 0,3-3 0 16,-1 5-24-16,1-4 0 0,-1-1 0 0,3 3 0 15,-2-9 1-15,5 32 1 0,-6-32-1 0,3-5 1 16,-2 22-2-16,5-25 0 0,0 9 5 16,-6 14 1-16,4-15 1 0,-1 6-1 15,-5 34-6-15,-1-34 0 0,1 0-25 16,0 3 2-16,2-5 0 0,-2-4 0 0,8-8 23 16,-11 0 0-16,3 3 0 0,-1 3 0 0,4-3 22 15,-6 2 1-15,5 1 0 0,3 3 1 0,-2-1-24 16,-1 3 0-16,6 1 0 0,0-1 0 0,-2-2 11 0,2 24 0 15,0-24 0-15,2-1 0 0,4 23-11 16,-12-25 0-16,12 0 12 0,-6 19 1 16,0-19-1-16,-6 2 1 0,4 21-13 15,2-18 0-15,-3-3-4 0,0 7 1 0,3-1-1 16,0 0 1-16,3 3 3 0,0 3 0 0,-3-4 0 16,-3-1 0-16,0-1 17 0,3 0 0 0,0-6 0 15,0-2 0-15,0-6-17 0,0 0 0 0,0 0 0 16,3-8 0-16,-3 2 28 0,3 1 0 0,-1-1 0 15,4 3 1-15,-6-2-29 0,8 19 0 16,-5-14 0-16,5 6-22 0,3 16 1 16,-2-22 0-16,-4 3 1 0,-2 17 20 15,-3-20 0-15,0 0 35 0,3 14 1 16,-1-14-1-16,-2 0 1 0,6 9-36 16,-3-9 0-16,2 0 19 0,6 9 1 0,-11-9-1 15,3 0 1-15,0-9-20 0,2 9 0 0,4 1 0 16,-7 1-33-16,4-2 0 0,-1 1 0 0,1-4 0 15,2 0 33-15,3 0 0 0,-11-2 0 0,6-1 0 16,2 3 30-16,0 3 0 0,3 3 0 0,-5 3 0 0,8 3-30 16,-6-1 0-16,3-2 0 0,0-1 0 0,3 4 10 15,5 19 1-15,-10-25 0 0,2 3 0 16,2 2-11-16,-4-10 0 0,2-1 12 16,3 8 0-16,-6-4 0 0,0-10 1 15,9 12-13-15,-6-9 0 0,-6 4 11 0,9 2 0 16,-11-6 1-16,2 3-1 0,6 12-11 15,-5-17 0-15,2 2 8 0,1 9 1 16,-4-11 0-16,1-1 0 0,7 6-9 16,-2-8 0-16,-5 0-3 0,11 3 0 15,-12-6 0-15,1 0 0 0,5 0 3 16,-3 0 0-16,-3 0 2 0,4 0 1 16,-4 0 0-16,-5 0 0 0,11 0-3 15,-11 0 0-15,9 0-31 0,2 3 0 16,-3-6 0-16,-3 3 1 0,18-9 30 15,-12 6 0-15,2 1-27 0,21-12 1 16,-18 5 0-16,1 4 0 0,19-18 26 16,-17 9 0-16,0 0-9 0,20-23 1 15,-20 23-1-15,1-5 1 0,-1 4 8 0,-2 7 0 16,-1-6 0-16,-5 0-17 0,0 3 1 0,0-1-1 16,0 1 1-16,-2 3 16 0,-1-1 0 0,3 4 0 15,-6-4 0-15,4 4-24 0,2-1 1 0,-6-3 0 0,4 1 0 16,-1 0 23-16,3 2 0 0,-3-5 0 0,3 2 0 15,-2 1 2-15,2-1 1 0,-6 4-1 0,3-4 1 16,3 4-3-16,3-4 0 0,-8 4 0 0,8-4 0 0,-6 1-22 16,3 2 1-16,0-5 0 0,0 2 0 0,0 1 21 15,-3-6 0-15,1 5 0 0,-1 4 0 0,0-6 57 16,-2 2 0-16,-1 1 0 0,1-1 1 0,-3 4-58 16,8-4 0-16,-11-2 0 0,5 3-9 15,3-12 1-15,-2 9-1 0,0-1 1 16,7-16 8-16,1 11 0 0,-8 3 28 0,13-22 0 15,-13 19 0-15,7 0 1 0,9-20-29 16,-5 12 0-16,-3-3 21 0,0 3 0 16,2-4 0-16,1 1 0 0,-1 0-21 0,1 0 0 15,-1-6 0-15,4 3 0 0,-6-5-23 0,5 2 0 16,-8-3 0-16,3 4 1 0,0 2 22 0,13-40 0 16,-16 35 0-16,0-4-47 0,11-33 0 15,-13 37-1-15,-1-7 1 0,9-35 47 16,-6 36 0-16,-3-1 18 0,3-5 0 0,-3 3 0 15,3-5 1-15,-2 2-19 0,21-45 0 16,-22 51 0-16,3 0 21 0,14-40 0 16,-11 46-1-16,0 2 1 0,11-36-21 15,-11 33 0-15,-6 0-28 0,3-5 1 0,-3 3-2 16,3-1 2-16,-5 12 27 0,2-8 0 0,0 2 0 16,-2 0 0-16,-1 3 23 0,1-34 2 15,-3 32-2-15,-1-4 1 0,7-39-24 16,-4 40 0-16,1 5-7 0,8-37 1 0,-12 37 0 15,4 3 0-15,-3 0 6 0,-1-3 0 0,4 3 0 16,-6 3-32-16,0 2 0 0,0 1 0 0,0-7 1 16,0 7 31-16,-6 2 0 0,4-8 0 0,-1 0 0 0,0-3 16 15,-2-31 1-15,5 31-1 0,0-3 1 16,-6-30-17-16,3 30 0 0,0 3 16 16,-5-39 2-16,0 36-2 0,2 3 1 15,1 3-17-15,-3 0 0 0,-1 0 0 0,7-1-21 16,-7 7 1-16,4-3-2 0,-1 2 2 0,1 1 20 15,-1-1 0-15,3 3 0 0,-2-2 0 0,-3-3 1 0,-3-21 1 16,5 18-1-16,0 6 1 16,-2-26-2-16,0 31 0 0,2-3 20 0,-5-22 2 15,3 25-2-15,3-8 1 0,-9-20-21 16,8 23 0-16,-2 2 20 0,-3-22 0 16,5 19 0-16,4 3 1 0,-1-16-21 15,0 13 0-15,3 4 23 0,-6 5 1 0,6-3 0 16,-5 0 0-16,2 6-24 0,-2-3 0 0,-1 2 0 15,1 4 0-15,-1-1 13 0,3-2 0 0,-8 3 1 16,6-1 0-16,-4 1-14 0,-2-3 0 0,0 2 0 16,0-5 0-16,0 6 10 0,3-6 0 0,-6 2 0 15,0-2 1-15,3 0-11 0,-2 0 0 0,-7 0 0 16,-5 0 0-16,-2 3-59 0,-4-3 0 0,-2 2 1 16,6 4 0-16,-1 2 58 0,-33-2 0 15,28 2 0-15,0 3 27 0,-28-16 0 16,31 5 0-16,2 0 1 0,-27-23-28 0,30 23 0 15,-3-6-15-15,-16-8 1 0,25 17 0 16,-6 5 0-16,-17-2 14 0,26 11 0 16,2 8-86-16,-2 3-1 0,-15 11 1 0,-10 9 1 15,41-34-915-15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1776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35.7616" units="1/cm"/>
          <inkml:channelProperty channel="Y" name="resolution" value="623.0687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1-04T23:46:11.11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14439 13100 11 0,'0'0'0'0,"0"0"0"0,0 0 0 0,0 0 34 0,-39-19 0 16,20 7 0-16,5 4 0 0,-3 2-34 0,9 1 0 15,-6-4 0-15,1 1 0 0,7 2 30 0,6 6 0 16,-5-8 0-16,-4-3 1 0,4-4-31 0,-6-13 0 16,2 14 0-16,4-3-47 0,-14-19 1 15,10 22 0-15,4 8 0 0,-15-2 46 16,9 2 0-16,3 0-7 0,-17-2 1 15,17 8-1-15,-3 0 1 0,-9-6 6 16,12 4 0-16,3 2 24 0,-1 0 1 16,6 0-1-16,0 0 1 0,-5 8-25 15,10-2 0-15,-5 2 185 0,0 6 1 0,0 0-2 16,0 9 2-16,0 5-186 0,-5 3 0 0,2 8 0 16,-8-8 0-16,-3 3 105 0,0 2 1 0,-2-2-1 15,-1-6 1-15,0-5-106 0,-21 33 0 0,18-28 0 16,-2 0 97-16,-16 31 1 0,27-25 0 15,2 6 0-15,-10 41-98 0,13-41 0 0,6 5 85 16,-5 0-1-16,5 2 0 0,0 10 0 0,0 2-84 16,5 65 0-16,-10-68 0 0,5 0 35 15,-14 59 0-15,9-55-1 0,-1 1 1 16,-2 4-35-16,2 3 0 0,-2-9 0 0,-6 3 30 16,-11 50 1-16,9-58-1 0,2-4 2 15,-19 49-32-15,19-49 0 0,-5 1-9 16,-1 0 1-16,6-3 0 0,3-1 0 0,3 4 8 15,3 0 0-15,5-12 0 0,-6 6 0 0,6-8 10 0,6 33 1 16,-6-42 1-16,5 0-1 0,9 23-11 16,-9-23 0-16,4-6 43 0,-1 23 0 15,-8-19 0-15,0-6 1 0,-3 25-44 16,-2-17 0-16,-4 3 3 0,4 0 1 16,-9 2 0-16,3 1 0 0,-8 3-4 0,-1 2 0 0,1-2 0 15,0-4 0-15,-9 4 25 0,3 0 0 0,6-9 1 16,0 0 0-16,5-6-26 0,-17 20 0 15,23-33 0-15,3-1-11 0,-4 4 1 16,9-12-1-16,0 0 1 0,0 0 10 16,0 0 0-16,0 0-36 0,0 0 1 15,0 0 0-15,0 0 1 0,0 0 34 0,9-6 0 16,-1-2 0-16,3-4 14 0,0 1 0 0,3 3 0 16,-9 2 1-16,9 0-15 0,-6-2 0 0,3 2 0 15,3-2 0-15,-3 2 4 0,3 1 0 0,5 2 0 0,4-6 1 16,7 4-5-16,-5-1 0 0,8 0 0 0,0 4 0 15,0 2 2-15,3 0 0 0,3 0 0 0,2 0 0 16,-10 0-2-16,7 2 0 0,9-4 0 0,-8 2 0 16,8-6-23-16,3 0 0 0,-12 4 0 0,7-7 1 0,-4 4 22 15,3-1 0-15,0 0 0 0,-5 3 0 0,8 3 6 16,-3 0 0-16,0 3 0 0,3 6 1 0,3 2-7 16,-3-3 0-16,-3 4 0 0,-5-4 0 0,2 6 21 15,4 0 0-15,-7 0 0 0,-5-2 1 0,3-1-22 16,50 8 0-16,-42-10 0 0,9-3 27 15,-6-4 1-15,5-4-1 0,3-7 0 0,3-5-27 16,-2 0 0-16,7-6 0 0,6-2 0 0,-3-6 17 0,1-6 0 16,2 6 0-16,-6 2 0 0,4 7-17 0,-1-9 0 15,9 5 0-15,2 3 0 0,0 4-19 0,1-1 1 16,-7 3-1-16,1 0 1 0,-8-3 18 0,85-14 0 16,-63 11 0-16,-4-8-45 0,92-23 0 15,-88 26 0-15,-3 0 1 0,85-29 44 16,-82 34 0-16,0 1-21 0,85-23 1 15,-94 25-1-15,3 0 1 0,81-3 20 16,-90 17 0-16,7 6 26 0,71 11 1 16,-77-5 0-16,-3 5 0 0,69 11-27 15,-63-17 0-15,2 4 28 0,86 2 1 16,-80-11 1-16,2-3-1 0,89 5-29 16,-93-2 0-16,-4 5 29 0,78 4 1 15,-78-7 0-15,6 4 0 0,71 8-30 16,-82-6 0-16,6-3 18 0,71 15 1 0,-77-12 0 15,-3 0 0-15,74 15-19 0,-76-12 0 16,-4 0-33-16,1 0 0 0,-6-6 0 0,2 4 1 16,4 2 32-16,-6 0 0 0,0-9 0 0,0-2 0 15,0-3-43-15,0 0 1 0,-11-3-1 0,-3 0 1 0,-5-5 42 16,27-14 0-16,-41 10 0 0,-6 4-55 16,6-15 0-16,-19 12 0 0,-3 3 0 15,-3-15 55-15,5 9 0 0,1 0 2 16,2-28 1-16,3 0-1 0,-3-9 1 15,3-5-3-15,3 5 0 0,0 9 0 0,2-9 26 0,12-53 2 16,-20 45-2-16,3-6 1 0,9-64-27 16,-20 67 0-16,0 3-36 0,0 3 0 15,0 2-1-15,-6 1 2 0,1-1 35 0,-4 4 0 16,4 5 0-16,-1-6 0 0,1 0-1 0,-6-39 1 16,5 40 0-16,6 8 0 0,-2-51 0 15,2 50 0-15,2-4-6 0,1 4 0 16,-3 4 0-16,3 0 0 0,5 2 6 0,-5 1 0 0,2-1 0 15,1-5 0-15,-1-3-18 0,1-31 1 16,-6 45 0-16,-3 5 0 0,-5-19 17 16,-3 29 0-16,0 7-4 0,-14-11 1 15,11 9 0-15,-2 3 0 0,-18 2 3 16,15-2 0-16,-11 2-11 0,-31 6 1 16,25-8-1-16,-3 2 1 0,-41 0 10 15,36 1 0-15,0 2 0 0,-50-11 0 16,41 8 0-16,-2 3 0 0,-66-2 0 15,54-4 0-15,-4 4 16 0,-92-4 0 0,80 1 0 16,-9 8 1-16,-101-6-17 0,102 6 0 16,0-5-3-16,-103-4 1 0,98 4 0 15,-6-4 0-15,-95-11 2 0,101 4 0 0,-1-4-5 16,0 0 1-16,1 3 0 0,-4 3 0 0,-2-8 4 16,0 5 0-16,0 3 0 0,-3 0 0 0,-6 2 44 15,1-2 0-15,7 6 0 0,-2 2 1 0,3-2-45 16,-3 5 0-16,-8 0 0 0,0 3 0 0,0 0-29 15,-6 0 1-15,3 0 0 0,0-5 0 0,0 2 28 16,-9 0 0-16,9 3 0 0,6 0 0 0,2-3-13 0,3 3 0 16,-11 0 0-16,-5 0 0 0,2-8 13 0,-8 2 0 15,8 0 0-15,3 1 0 0,0 2-36 0,-6 3 1 16,4 0-1-16,-4 6 1 0,-2 5 35 0,-3 0 0 16,8 6 0-16,3 0 0 0,0 0-75 0,-6 5 0 15,20-2-1-15,8-6 1 0,11 0 75 0,0-5 0 16,23-4 0-16,4-2 0 0,23-6-101 0,0 3 0 15,28-5 1-15</inkml:trace>
  <inkml:trace contextRef="#ctx0" brushRef="#br0" timeOffset="15133.19">23914 12372 786 0,'0'0'0'0,"0"0"0"0,0 0 0 0,-36-9 28 0,14 6 0 0,2 1 0 0,-4-7 0 0,4 4-28 16,6-1 0-16,-5 0 0 0,5 4 0 0,-2-7 95 15,-1 3 1-15,-2-2-1 0,-1 2 1 0,-2 1-96 16,-5-4 0-16,-4 4 0 0,4 5 0 0,-6 5 13 16,2-2 0-16,-2 3 0 0,0 2 0 0,-6 9-13 15,1 0 0-15,-1 3 0 0,0 2 0 0,1 6 17 16,4 0 0-16,-4-5 0 0,5-1 1 0,-1-2-18 15,10 3 0-15,-7-1 0 0,4-2 0 0,7 2 53 0,-18 26 0 16,18-28 1-16,1 5-1 0,-25 40-53 16,16-31 0-16,-5-1 58 0,3 1 1 15,-1 6-1-15,4-1 2 0,2 0-60 0,-3 4 0 16,3 4 0-16,3-10 0 0,0 5 48 0,-19 43 1 16,21-35-1-16,-5 1 1 0,-8 53-49 15,14-51 0-15,0-2 34 0,-1 2 0 0,9 1 0 16,3-3 0-16,0-4-34 0,5 4 0 0,3 0 0 15,0-3 0-15,3-1 33 0,10 55 1 16,-10-55 0-16,3 7 1 0,2 47-35 16,-3-47 0-16,1-4 9 0,0 7 0 0,-1-7 0 15,3 1 1-15,-2 2-10 0,8 57 0 16,-3-54 0-16,3-5 32 0,19 53 1 16,-8-53-1-16,-6-1 1 0,6-2-33 0,8 0 0 15,-8-3 0-15,5 0 24 0,6-3 1 0,3-2-1 16,-6-7 2-16,0 4-26 0,42 39 0 0,-40-34 0 15,4-3 18-15,36 46 1 0,-42-43 0 16,0 6 0-16,-8-6-19 0,3 9 0 0,-4-3 0 16,1 13 18-16,3 1 0 0,0 0 0 0,2 0 0 0,9 6-18 15,27 53 0-15,-25-62 0 0,6-3 2 16,-8 3 0-16,19-5 0 0,0-4 1 0,14-2-3 16,-6-3 0-16,9-6 0 0,-4-5 0 0,7-6 13 15,-1-2 0-15,3-1 0 0,3 0 0 0,-3-5-13 16,3-3 0-16,0 2 0 0,-6 1 0 0,1-3-31 0,76 17 0 15,-79-20 0-15,0 0 1 0,74 20 30 16,-69-9 0-16,3 3-14 0,80 23 0 16,-80-29 0-16,5 1 0 0,100 19 14 15,-92-25 0-15,15 0-60 0,115 14 1 16,-121-20 0-16,11-8 0 0,125-3 59 16,-114-3 0-16,5-8-27 0,136-6 1 15,-124 8-1-15,2 1 1 0,147-12 26 16,-152 9 0-16,3-3-5 0,151-14 0 15,-151 11 0-15,0 0 0 0,146-28 5 16,-141 17 0-16,-5-6 32 0,5 0 1 0,-8-8-1 16,-3-3 0-16,-3 0-32 0,-2-5 0 0,-9 5 0 15,-5 2 0-15,-6-5 5 0,94-39 0 16,-102 45 0-16,-8 6 0 0,91-43-5 16,-103 37 0-16,-5 2 2 0,-2 6 0 0,-4 1 0 15,4-7 1-15,-1 1-3 0,-2-1 0 0,-6 1 0 16,-6-3 0-16,1 0-13 0,-12-3 1 0,-2-3 0 15,-3 0 0-15,-3-3 12 0,28-58 0 0,-47 47 0 16,-3-3-83-16,-3 0 1 0,-8-2 0 0,-11-1-1 16,-5-2 83-16,-17-74 0 0,5 77 0 0,-8 2-39 15,-22-59 0-15,22 68 0 0,3 6 1 16,-3 2 38-16,1-3 0 0,-1-5 0 0,0 5-31 16,-33-53 1-16,22 53-1 0,-3 6 1 15,-52-47 30-15,41 52 0 0,-2 4-29 16,-50-38 1-16,55 32 0 0,-6 0 0 15,1 0 28-15,2 0 0 0,-8-1 0 0,6 4 18 0,-6-3 0 16,0 0 0-16,-3-3 1 0,-3 2-19 16,-57-41 0-16,57 36 0 0,6 6 27 0,-63-42 0 15,65 39 0-15,-2 0 1 0,0 2-28 16,0 4 0-16,-11 0 0 0,3-4 16 0,-6 7 0 16,-2 2 0-16,-1 0 1 0,-2 3-17 0,-86-31 0 15,74 32 0-15,-10 1 12 0,-100-24 1 16,102 25 0-16,-5 2 0 0,-100-24-13 15,97 22 0-15,-2 0 10 0,-4-6 0 0,3 3 0 16,1 0 0-16,-1 0-10 0,-8 0 0 0,-3 0 0 16,0 6 0-16,-10-3 8 0,-1-1 0 0,-8 4 0 15,-6 3 0-15,-11-1-8 0,3 3 0 0,-5 9 0 16,-6-3 0-16,-3 9 22 0,-2-4 1 0,-1 9-1 16,-8 0 0-16,1 9-22 0,-7-7 0 0,9 12 0 15,0 3 0-15,3 6-31 0,0-1-1 0,13 6 1 16,1 1 0-16,10-1 31 0,1 3 0 0,16-6 0 15,6-3 0-15,13-5-108 0,1 0-1 0,13-31 1 0,-8-14 0 16,105 28-1046-16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1776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35.7616" units="1/cm"/>
          <inkml:channelProperty channel="Y" name="resolution" value="623.0687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1-04T23:47:15.76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13657 14158 1348 0,'0'0'0'0,"0"0"0"0,0 42 75 0,6-11 0 0,-4 14 1 0,-2 9-1 0,-2 11-75 0,-9 2 0 0,2-5 0 0,4-6 0 16,-9 0 31-16,-19 40 1 0,13-42 0 16,1-1 0-16,0 1-32 0,2 2 0 15,1 3 0-15,5 3 33 0,-3 0-1 0,3-3 0 0,-3 0 0 0,0 6-32 16,-11 61 0-16,14-61 0 0,-3-3 14 15,1 2 0-15,-1 1 0 0,0 0 1 0,-5 0-15 16,-1 5 0-16,1-14 0 0,8 3 0 0,-3-2 17 16,-5 49 0-16,5-61 0 0,8-5 1 15,-7 39-18-15,7-46 0 0,-2 4-6 16,5 0 1-16,3-7 0 0,0 4 0 0,0 0 5 16,0-3 0-16,3 0 0 0,5-6 0 0,-2-2-14 0,-1-4 1 15,3 1-1-15,3-3 1 0,3-6 13 0,-5 0 0 16,4 1 0-16,7-1 0 0,-1 0-38 0,0-2 1 15,6 2 0-15,0 0 0 0,8-5 37 0,0 5 0 16,-2 0 0-16,-4-5 0 0,4 0 1 0,-9-1 0 16,8 1 0-16,3-1 1 0,6 1-2 0,0 0 0 15,5 2 0-15,-3-8 0 0,9 3-7 0,-3 0 1 0,8 0 0 16,1 2-1-16,-1-5 7 0,61 0 0 16,-61 0 0-16,3 0 19 0,69 3-1 15,-66 0 0-15,8-3 1 0,72 8-19 16,-75-8 0-16,6 0 10 0,83 3 0 15,-83-3 0-15,2 0 1 0,78 3-11 16,-75 5 0-16,6 6 12 0,66 3 0 16,-71-11 0-16,-6 0 1 0,74 5-13 15,-69-6 0-15,3 4 6 0,81 8 1 16,-84-9 0-16,-2-5 0 0,85 0-7 0,-72-6 0 16,3 0-1-16,97-11 0 0,-97 6 0 15,-5-1 1-15,94-10 0 0,-89 16 0 0,-3 0-3 16,94-3 1-16,-99 3 0 0,8 1 0 15,92-1 2-15,-95 3 0 0,12-3-1 16,85 3 0-16,-94 0 0 0,-5 3 1 16,88 0 0-16,-89-3 0 0,-2 2 5 15,86 1 0-15,-87 0 0 0,-4 0 0 16,76 0-5-16,-76-3 0 0,2-3 12 0,66-3 0 16,-71 3 0-16,-1 1 0 15,76-10-12-15,-73 1 0 0,-2-6 14 0,-1-2 2 16,4 2-2-16,2 0 1 0,2 0-15 0,1 0 0 15,-11 6 0-15,0 2 0 0,-8-2-10 0,-4 0 1 16,9 0-1-16,-8-1 1 0,8 1 9 0,-5 0 0 16,-6 2 0-16,-3 1 0 0,0 2-10 0,-8-2 1 15,6-1 0-15,2-5 0 0,-3 3 9 0,1-3 0 0,-3 3 0 16,2-3 0-16,6 2-12 0,-5-2 1 0,-1 0-1 16,-5 0 1-16,-3 0 11 0,45-17 0 15,-48 17 0-15,3-3-18 0,34-8 0 16,-34 11 0-16,-6 6 0 0,37-12 18 15,-39 11 0-15,3 4-5 0,32-9 0 16,-43 8 0-16,2 0 1 0,23-2 4 16,-34 8 0-16,-5 0 17 0,17-6 0 15,-18 6 0-15,-4 3 0 0,7 0-17 16,-8-6 0-16,4 3 14 0,1 0 0 16,-7-3 0-16,-3 1 1 0,8-1-15 0,-11-6 0 15,5 4 25-15,3-18 1 0,6 3-1 16,3-5 0-16,2-3-25 0,6-3 0 0,3 0 0 0,5-3-10 15,6 1 0-15,-6 2 0 0,0 3 1 0,-3 2 9 16,1 1 0-16,-4-3 0 0,1-9 0 0,2 1-3 16,14-40 0-16,-24 31 0 0,-1 0 1 15,9-59 2-15,-17 50 0 0,-3-2 1 16,-2-3 0-16,-6 0 0 0,0-3 1 0,-6-3-2 16,-13-62 0-16,8 63 0 0,-6-1 18 15,-13-67 1-15,16 70-1 0,-3 3 1 0,-2 5-19 16,2-10 0-16,1 2 0 0,-4 3 52 0,-18-71 0 15,21 68 0-15,6-2 1 0,-22-55-53 16,14 60 0-16,5 0 32 0,3 0 1 16,-8 0 0-16,5 0 0 0,3-6-33 0,-14-53 0 15,11 62 0-15,6 0-41 0,-20-54 0 16,17 62 0-16,-6 3 1 0,1 3 40 0,2-3 0 16,3 11 0-16,-8-2-23 0,-1 2 1 0,7 11 0 15,-1 1 0-15,3 5 22 0,0 0 0 0,2 3 0 16,4 0 0-16,2 0-18 0,-2 5 0 0,-1-5 0 15,0 3 0-15,1 0 18 0,-14-15 0 16,5 12 0-16,0 0-8 0,-30-11 0 16,11 14 0-16,-9 2 0 0,-46 1 8 15,38 8 0-15,3 8-3 0,0-5 1 0,-5 0-1 16,-4-3 1-16,-2 0 2 0,-2 0 0 0,-4 0 0 0,1-3 0 16,-4 3-12-16,-68-3 0 0,66 3 0 15,-3-5 1-15,-77 2 11 0,72 3 0 16,-4-3 14-16,-87 9 0 0,85-1 0 15,-5-2 1-15,-89 11-15 0,86-8 0 0,8-1-15 16,-8 1 0-16,0-3 0 0,-1 3 1 0,-2-6 14 16,-88 2 0-16,91-4 0 0,0-4-37 15,-94-3 2-15,85 9-1 0,4 0 1 16,-117 0 35-16,108 3 0 0,-3-3 0 16,3 3 0-16,-5 6 0 0,-4-7 0 0,1 7 0 15,-3 2 0-15,0 3 0 0,-5-8 0 0,5 8-5 0,-9 0 1 16,4-3 0-16,-4 0 0 0,1-5 4 0,-3 2 0 15,3-2 0-15,2 5 0 0,-2 1-24 0,-6-4 1 16,0 0-1-16,3 1 1 0,-11 2 23 0,3-5 0 16,2 2 0-16,-5 1 0 0,3-1 7 0,-6-2 0 15,-3-1 0-15,0 9 0 0,4-5-7 0,-10 5 0 16,4 0 0-16,2 0 0 0,1 0 7 0,-153 14 1 16,147-14-1-16,5 9 1 0,-146 11-8 15,160-18 0-15,6 4-66 0,-122 11 0 16,130-17 0-16,9-3 1 0,-87 12 65 15,109-15 0-15,13 4-100 0,-75-15 1 16,87-25 0-16,60 28-877 0</inkml:trace>
  <inkml:trace contextRef="#ctx0" brushRef="#br0" timeOffset="156950.13">13171 7671 842 0,'0'0'0'0,"0"0"0"0,0 0 70 0,0 0 0 16,0 0 1-16,0 0 0 0,0 0-71 16,-39 0 0-16,23 0 111 0,-20-6 1 15,16 0-1-15,-4 1 1 0,-26-9-112 16,31 11 0-16,-4-6 76 0,-21-10 1 15,25 10 1-15,-6 4-1 0,-16-24-77 16,16 13 0-16,0-1 10 0,-3 0 1 0,3-6-1 16,6 9 1-16,0-11-11 0,-1 0 0 0,-10-1 0 15,-3-2 0-15,0-3-3 0,0 3 1 0,-6 6 0 16,0-4 0-16,-8 9 2 0,-41-22 0 16,41 28 0-16,-3 5 7 0,-49 0 1 15,43 6-1-15,4 6 1 0,-6 3-8 0,-8 2 0 16,2 0 0-16,-8 9 5 0,0-6 0 0,-5 5 0 15,0-4 0-15,-1 7-5 0,-4-5 0 0,1 8 0 16,-7-8 0-16,-3 8 52 0,-97 29 1 0,97-26-1 16,-6 9 0-16,-102 53-52 0,100-43 0 15,-3 13 51-15,-6-4 0 0,14 3 1 0,6 3 0 16,2 8-52-16,-82 74 0 0,74-74 0 0,8 3 38 16,-96 82 1-16,93-85-1 0,9 6 1 15,-8 0-39-15,8 9 0 0,-3-7 0 0,11 7 34 16,-69 75 0-16,83-84-1 0,0 3 1 15,6 0-34-15,13-3 0 0,6-3 0 0,8 0 10 16,-8 62 0-16,19-73 0 0,14-6 1 16,14 51-11-16,0-42 0 0,16 5 7 0,-2-5 0 15,16-6 0-15,8 3 1 0,6-6-8 16,83 51 0-16,-69-51 0 0,14-2-15 0,88 50 0 16,-92-59 0-16,4 5 1 0,3-2 14 15,4 8 0-15,1-5 0 0,-2 5-18 0,7 1 1 16,-5-4 0-16,-3 3 0 0,0 1 17 0,111 47 0 15,-86-54 0-15,8-13 11 0,141 36 1 16,-132-39 0-16,5-6 0 0,152 14-12 16,-146-28 0-16,5-5 19 0,160 5 1 15,-154 0 0-15,5-6 0 0,3 1-20 0,-14 2 0 16,-8-8 0-16,3 2 5 0,-9 1 1 0,-5-6 0 16,-6 0 0-16,-2 0-6 0,-1 0 0 0,-2-8 0 15,-3-4 0-15,0-5-30 0,111-16 1 16,-122 13-1-16,3 3 1 0,99-34 29 15,-105 26 0-15,-5-3-51 0,104-31-1 16,-104 28 1-16,2 0 1 0,-2 0 50 0,-6-3 0 16,-2 3 0-16,-12 3-32 0,0-6 1 0,-5 3 0 0,0-5 0 15,-14 2 31-15,52-45 0 0,-60 40 0 16,-6 8 10-16,36-45 0 0,-49 45 0 16,-4-3 0-16,26-30-10 0,-28 33 0 0,0-9 7 15,-6 4 1-15,-5-1 0 0,0 1 0 0,-3-4-8 16,-3 1 0-16,-2-1 0 0,-6-2 0 0,0 3 37 15,-6-40 0-15,0 43 0 0,-2 5 1 16,-6-43-38-16,9 32 0 0,-3 0-13 16,-4-40 1-16,4 40 0 0,3 0 0 15,-1-6 12-15,-5 3 0 0,3-5 0 0,0 2-5 16,-15-51 0-16,7 46 0 0,-6 5 0 0,-25-53 5 16,22 58 0-16,-3 1-8 0,-43-36 0 15,35 35 0-15,-6 7 1 0,-2-4 7 16,5 1 0-16,1 0 0 0,-1 8-60 0,-2-9 1 15,2 4-2-15,0-1 2 0,0-5 59 0,-38-37 0 16,27 43 0-16,3-7-42 0,-55-33 1 16,55 45 0-16,-2-2-1 0,-48-32 42 15,50 28 0-15,3 1-85 0,0-4 1 0,2 4-1 16,-2 5 1-16,-3-6 84 0,5 4 0 0,1-4 0 16,-9 0 0-16,3 6-21 0,-49-36 1 15,49 28 0-15,3 8 0 0,-53-43 20 16,47 44 0-16,3 4-6 0,-58-36 0 15,47 31 0-15,-5 3 1 0,-1 0 5 0,-2 3 0 16,-6-1 0-16,-5 7 30 0,-6-4 0 0,5 9 0 16,-4 0 0-16,1 0-30 0,4 0 0 0,-9 8 0 0,4-2 0 15,-1 2-43-15,-3 3 1 0,12 3 0 0,2 0-1 16,5 3 43-16,-2 3 0 0,9-6 0 0,-4-9 0 16,6-5-107-16,6 0 1 0,-1-28-1 0,1-9 1 15,52 51-724-15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1776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35.7616" units="1/cm"/>
          <inkml:channelProperty channel="Y" name="resolution" value="623.0687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1-04T23:52:34.24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22312 4055 11 0,'0'0'0'0,"0"0"0"0,0 0 0 0,0 0 1 16,33-14-1-16,-22 6 1 0,14-20-1 0,-12 14 0 15,7 5 140-15,5-19 2 0,-11 17-2 16,-9 2 2-16,12 1-142 0,-6 8 0 15,-6-6 52-15,1 12 1 0,2-6-1 16,-2 0 2-16,2 0-54 0,-3 3 0 0,1 2 72 16,2 9 1-16,3-8-1 0,-3 3 2 15,17 5-74-15,-5-9 0 0,-1 4 43 16,33-4 0-16,-24-5 0 0,3-5 0 16,15-9-43-16,-26 14 0 0,-4 0-2 15,12-9 1-15,-14-2-1 0,-3 8 1 16,8-3 1-16,-13-2 0 0,-4 2-6 15,4 1 1-15,5-4 0 0,-3 1 0 0,-2-1 5 0,2 4 0 16,-2-4 0-16,-1 4 0 0,-2-4-14 0,0 4 1 16,-3-4-1-16,-3 4 1 0,0 5 13 0,3 0 0 15,-11-6 0-15,3 3 0 0,-6 3 23 0,0-5 1 16,-16 10-1-16,-3-5 1 0,-6 3-24 0,0 3 0 16,9-6 0-16,8 0 0 0,3 0 49 0,2 0 0 0,3 0-1 15,0 0 1-15,6-6-49 0,3 3 0 0,-7 3 0 16,4 0 0-16,-3 0 18 0,3-5 0 0,-3 5 0 15,3-9 1-15,-4 3-19 0,4-2 0 0,3 2 0 16,-9-2 0-16,-3-3 38 0,3 2 0 0,6 1 0 16,-8-1 0-16,7-5-38 0,-16-14 0 15,17 17 0-15,-3 2 26 0,-8-13 1 16,10 11 0-16,4 8 1 0,-3-11-28 16,2 5 0-16,-2 4 30 0,-3-4 1 15,5 4-1-15,4-4 1 0,-4-2-31 16,6 11 0-16,-6-3 9 0,1 3 0 0,5 0 0 15,-3-5 0-15,6-4-9 0,2 4 0 16,-5-4 13-16,6-5 0 0,-3 6 0 0,2 2 0 16,6-2-13-16,-11 8 0 0,9 0-3 15,2 0 1-15,-11 0 0 0,5 8 0 16,6 6 2-16,-2 0 0 0,2 9-3 16,8 13 0-16,-8-16 0 0,-3-6 1 15,3 0 2-15,-2 0 0 0,2-11 0 0,-6-3-136 16,3 0 0-16,4 5 1 0,1-5-1 0,7 0 42 0,10-36-1 15,-22-12 1-15,-8 48-773 0</inkml:trace>
  <inkml:trace contextRef="#ctx0" brushRef="#br0" timeOffset="9816.32">27422 5487 11 0,'0'0'0'0,"0"0"0"0,0 0 0 16,33 0 1-16,-25 0-1 0,1 0 1 16,2-2-1-16,-3-1 0 0,-2 0 0 15,27-6 1-15,-22 4-1 0,3-4 1 16,19-16-1-16,-14 17 0 0,-5-6 0 0,11 5 0 15,-11 9 0-15,-9-5 1 0,14-1-1 16,-13 3 0-16,2 3 0 0,-5-6 0 16,-3 6 0-16,6-2 0 0,-6 2 0 15,0 0 0-15,0 0 19 0,-9-3 1 16,-5 3-1-16,-2 3 1 0,-37 14-20 16,15-3 0-16,-6 5 26 0,-48 23 1 15,54-25-1-15,-4 3 1 0,-30 17-27 16,37-23 0-16,1-6 52 0,-18 12 2 15,38-12-2-15,3 1 1 0,3 2-53 16,2-8 0-16,6-3 50 0,0 0 2 16,0 0-2-16,6-3 1 0,16-3-51 15,8-2 0-15,9-1 66 0,49-24 0 16,-41 10 1-16,6-2 0 0,49-26-67 16,-58 34 0-16,-2-2 16 0,35-18 1 0,-47 26-1 15,-2 2 1-15,-6 1-17 0,-5 2 0 0,-9 4 0 16,-8 2-22-16,-6 0 0 0,6 0 0 15,-2 0 1-15,-26 8 21 0,-2-2 0 0,-9 10-12 16,-52 13 0-16,52-24 0 0,0 4 1 16,-38 5 11-16,44-6 0 0,0-2 32 15,-20 8 1-15,31-14 0 0,6 5 0 16,-4-5-33-16,15 0 0 0,5 0 72 16,8-5 1-16,-8 5-1 0,8-9 1 15,28-5-73-15,-3 0 0 0,14-5-12 16,6-4 1-16,-9 1-1 0,-5 8 1 0,-3-1 11 0,2 1 0 15,1-5 0-15,-3-1 0 0,-3-3 17 0,3 1 0 16,-8 2 0-16,2 3 1 0,0-8-18 0,-2 0 0 16,-3 11 0-16,-6 0 0 0,0 0-17 0,1-1 0 15,-12 10 0-15,-2-1 0 0,-6 6 17 0,0 0 0 16,-6 0 0-16,6 0 0 0,-5 6 3 0,-1-6 1 16,-16 14 0-16,-11 0 0 0,-11 6-4 0,-9 5 0 0,9 0 0 15,5-2 0-15,-5-3 39 0,3 2 1 0,-1-5-1 16,1 3 0-16,2-1-39 0,-44 18 0 15,56-23 0-15,2 0 30 0,-22 0 1 16,41-11-1-16,6-3 1 0,11-11-31 16,-8 5 0-16,5 0 22 0,3 4 0 0,17-12 1 15,8-6 0-15,11-8-23 0,5 0 0 0,-7 5 0 16,-10 3 0-16,-1 3-23 0,-1-2 0 0,0 5 0 16,-3 5 1-16,1-5 22 0,-4 3 0 0,-7 8 0 15,-7-2 0-15,-4 5-54 0,-9 0 0 0,5-3 0 0,-5 3 0 16,0 0 54-16,-5 8 0 0,-9-2 0 0,-5 5 0 15,-12 3-48-15,4 0 0 0,-23 6 0 0,3 0 0 16,-14 2 48-16,0 6 0 0,17-11 0 0,8-3 0 16,-2-3 11-16,-26 12 1 0,34-9-1 0,8 0 1 15,-17 14-12-15,20-19 0 0,5-1 3 16,-6 12 0-16,9-15 0 0,3-5 0 16,3 0-3-16,5 0 0 0,-9 3 73 15,9-3 0-15,9-3 1 0,-9 3-1 16,19-14-73-16,6 0 0 0,8-5 6 0,6-4 1 15,-1 3-1-15,1 3 1 0,0 3-7 0,8-5 0 16,-9-1 0-16,-5 3 0 0,-2 3-6 0,-1-6 0 16,1 3 0-16,-1 3 0 0,0-5 6 0,3 2 0 15,-10 6 0-15,-4 2 0 0,-3 1-25 0,-2-4 0 16,-5 10 0-16,-4-4 1 0,-5 6 24 0,-3 6 0 16,3-6 0-16,-5 0 0 0,5 0 3 0,-6 8 0 0,-13-2 0 15,-6 2 0-15,-8 9-3 0,-6 3 0 0,6-6 0 16,-3 0 0-16,0 6 28 0,-2-6 1 0,7-3-1 15,4 0 1-15,7 3-29 0,-5-5 0 0,12-1 0 16,7-2 0-16,6-6-16 0,0 5 0 0,0-5 0 16,6 9 0-16,-4-9 16 0,23 5 0 15,0 4 0-15,16-4-138 0,62 18 1 16,-51-15-1-16,3-2-131 0,56 2 138 16,-59-2-1-16,-52-6-202 0</inkml:trace>
  <inkml:trace contextRef="#ctx0" brushRef="#br0" timeOffset="11601.17">27052 6334 437 0,'0'0'0'0,"0"0"0"0,0 0 26 0,0 0 0 0,0 0 1 16,0 0 0-16,27-17-27 0,-21 15 0 16,0-1 49-16,2 3 1 0,-8 0 0 0,5 0 0 15,-5 0-50-15,0 0 0 0,0 0 47 16,-5 14-1-16,2-11 0 0,-8 8 1 15,-3 11-47-15,6-13 0 0,2 2 53 16,-5 14 2-16,17-8-2 0,-1 6 1 16,-2-9-54-16,3 14 0 0,-1 0 0 0,9 9 2 15,0 5 0-15,-3-6 0 0,-6-7 0 0,1 1-2 0,8 35 0 16,-12-25 0-16,4 2-79 0,5 37-1 16,-8-51 1-16,2-3 1 0,9 14 78 15,0-30 0-15,3-9-136 0,13-14 1 16,-16 0-1-16,-14 14-186 0</inkml:trace>
  <inkml:trace contextRef="#ctx0" brushRef="#br0" timeOffset="12202.02">27886 6219 504 0,'0'0'0'0,"0"0"0"0,0 0 19 0,0 0 0 0,0 0 0 0,0 0 0 16,0 0-19-16,0 0 0 0,0 0 100 15,0 0 1-15,0 0-1 0,-5 28 1 16,5-20-101-16,5-2 0 0,1-3 25 16,-1 2 2-16,3-2-1 0,6 0 0 15,17 6-26-15,-18-9 0 0,-2 0 5 0,23 0 1 16,-21 0 0-16,7 0 0 16,5 0-6-16,-17 0 0 0,-3 0 16 0,1 0 0 15,-3 5 0-15,-3-5 0 0,-3 9-16 16,0-7 0-16,0 10 7 0,-13 10 0 15,2-8 0-15,0 6 1 0,-19 17-8 16,19-18 0-16,9 4 22 0,-9-1 0 0,8-8 0 16,1 0 1-16,5-8-23 0,0 2 0 0,5 1 0 15,-5-3 0-15,6-1-11 0,-1 4-1 0,4-4 1 16,5 6 0-16,2 1 11 0,1-4 0 0,-1 6 0 16,4-5 0-16,2 5 37 0,0 0-1 0,-6-6 0 15,-5-2 0-15,-2-1-36 0,2-5 0 0,-8 6 0 16,2-3 0-16,1 3 12 0,-1 2 0 0,-2-2 0 15,0-4 1-15,5 10-13 0,-3 10 0 16,-5-13 0-16,0 5 61 0,0 28 1 16,-5-14-1-16,-6 0 1 0,-17 31-62 15,3-25 0-15,-8 3-30 0,-33 33 1 0,30-42 0 16,0-5 0-16,-27 10 29 0,38-33 0 16,11-11-117-16,-14-34 1 0,26 3-1 0,2 42-798 15</inkml:trace>
  <inkml:trace contextRef="#ctx0" brushRef="#br0" timeOffset="12783.52">28869 6213 876 0,'0'0'0'0,"0"0"0"0,28 28 55 16,8 3 0-16,-28-17 1 0,3-2 0 0,3 7-56 15,-14-10 0-15,0-1 5 0,0-2 0 16,0-6 0-16,-5 3 0 0,5-3-5 15,0 0 0-15,-6 0-187 0,6 0 1 16,0 0 1-16,-3 0-47 0,3 0 187 16,0 0-1-16,0 0-132 0</inkml:trace>
  <inkml:trace contextRef="#ctx0" brushRef="#br0" timeOffset="12983.33">29024 6796 1010 0,'0'0'0'0,"0"0"0"16,28 28-50-16,2 3 1 0,-19-17-1 15,-2 5 1-15,4 10 49 0,-7-15 0 0,-6-12-133 16,0-2 1-16,-8 0-1 0,8 0-178 15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1776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35.7616" units="1/cm"/>
          <inkml:channelProperty channel="Y" name="resolution" value="623.0687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1-04T23:52:58.46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16975 11916 11 0,'0'0'0'0,"0"0"0"0,0 0 0 0,0 0 1 0,0 0-1 0,0 0 1 16,0 0-1-16,0 0 0 0,0 0 0 15,0 0 1-15,0 0-1 0,0 0 1 16,5-34-1-16,-5 34 0 0,0 0 0 16,0-5 0-16,0 5 0 0,0 0-12 15</inkml:trace>
  <inkml:trace contextRef="#ctx0" brushRef="#br0" timeOffset="932.81">17024 11862 415 0,'0'0'0'0,"0"0"0"0,0 0 61 0,0 0 1 16,9 12-1-16,-1-9 1 0,9 8-62 15,-17-6 0-15,8 4 82 0,6-1 1 16,-3-2-1-16,-6 0 0 0,12 5-82 16,-6-6 0-16,-6 1 60 0,18 5-1 15,-12-5 0-15,0 0 1 0,22-4-60 16,-19-2 0-16,5 0 38 0,11 0 1 15,-13 0-1-15,-1 0 0 0,18 0-38 16,-21 0 0-16,-2 3 46 0,12 8 1 16,-12-8 0-16,2 0 1 0,18 3-48 15,-12-6 0-15,3 5 35 0,22 4 0 16,-19-9 0-16,-3 5 0 0,28 4-35 16,-28-9 0-16,0 0 22 0,34 0 0 0,-21 0 0 15,-1-9 1-15,29-5-23 0,-27 9 0 16,3-7-3-16,35-4 0 0,-35 7-1 15,0 6 1-15,35-8 3 0,-38 11 0 0,-3 0-8 16,31 0 0-16,-25 3 0 0,-6-3 1 16,33 6 7-16,-30-4 0 0,-3 1-28 15,31 0 0-15,-31-3 0 0,5-3 1 16,34-2 27-16,-33 5 0 0,2-6 15 16,48-5 0-16,-51 8 0 0,7 3 0 15,46-3-15-15,-53-3 0 0,-4 6 0 16,43 6 1-16,-44-6-1 0,6 0 1 15,30 0-1-15,-33 0 0 0,0-6 1 0,38 1 1 16,-35 2-1-16,2 3 1 0,39 0-2 16,-41-6 0-16,0 4 29 0,38-1 1 15,-44 3 0-15,0 3 0 0,36-1-30 16,-38-4 0-16,2-1 9 0,33-6 0 16,-33 9 0-16,1 0 0 0,35 0-9 15,-42-3 0-15,4 1 24 0,27 2 0 16,-36 2 0-16,3 1 0 0,19 6-24 15,-25-4 0-15,1 1 4 0,7 11 0 16,-10-14 0-16,2 5 0 0,22 1-4 16,-16-9 0-16,0 5-1 0,33-2 1 15,-33-3-1-15,3 0 1 0,30-6 0 16,-33 4 0-16,-9 2-3 0,23-9 1 16,-20 9 0-16,0 0 0 0,20-6 2 0,-22 4 0 15,2 2-10-15,9 0 0 16,-14-3 0-16,2 3 1 0,23-3 9 0,-12-5 0 15,7 2 0-15,29-17 1 0,-33 12-1 16,4-3 1-16,10-8-1 0,-25 16 0 0,-5 3 2 16,0 0 0-16,-3 1 0 0,-3 2 0 0,-2-6-2 15,2 3 0-15,-3-3 0 0,1 4 6 16,-6 2 0-16,8-6 0 0,-8 6 0 0,6 0-6 16,-6 0 0-16,5 0 0 0,-5 0 0 0,0 0 7 15,9-6 0-15,-9 6 0 0,0 0 1 0,0 0-8 16,0 0 0-16,0 0 0 0,-6-5 0 0,6 5 55 0,0 0 2 15,0 0-2-15,0 0 1 0,0 0-56 16,0 0 0-16,-5-3 0 0,2 3 0 0,-3-6 4 0,-2 4 0 16,2-1 0-16,-5 0 1 0,3 3-5 0,-3 0 0 15,3 0 0-15,-3-6 0 0,8 6 0 0,-8 0 1 16,3 0-1-16,2-3 1 0,-2 3-1 0,2 0 0 16,1-2 0-16,-1 2 0 0,3 2 12 0,-2 1 1 0,-1-3 0 15,-2-3 0-15,3 3-13 0,-1 0 0 0,-2 3 0 16,-3 3 0-16,0-6-39 0,2 0 1 0,-4 3 0 15,7-3 0-15,-2 3 38 0,2-1 0 0,-5 4 0 16,3-6 0-16,2 0-191 0,6 0 1 0,0 0 1 16,0 0-1-16,0 0-839 0</inkml:trace>
  <inkml:trace contextRef="#ctx0" brushRef="#br0" timeOffset="2134.63">24535 11114 11 0,'0'0'0'0,"0"0"0"0,0 0 0 0,0 0 1 15,0 0-1-15,0 0 1 0,0 0-1 0,0 0 0 16,0 0 0-16,0 0 0 0,0 0 1 0,0 0-1 16,0 0 1-16,0-25-1 0,0 25 0 0,-5-6 0 15,-1 6 0-15,1-5 78 0,2 2 1 0,3 3-1 16,0 0 2-16,0 0-80 0,-8-3 0 0,8 3 0 15,0 0 0-15,8 0 58 0,-8 0 1 0,6 0 0 0,7 0 1 16,1 0-60-16,5 0 0 0,9 3 0 0,8-3 0 16,5-3 39-16,4 0 1 0,-9-5 0 0,-9 5 0 0,-5 3-40 15,0 0 0-15,0-3 0 0,1 3 0 0,4 0 16 16,-5 0 0-16,9 0 1 0,-6 3-1 0,2 2-16 16,4 1 0-16,4-3 0 0,1 3 0 0,-5-1 11 15,2 1 0-15,0-3 0 0,0 2 1 0,6-5-12 16,33 0 0-16,-36 3 0 0,0 0 41 15,46 5 1-15,-51-8 0 0,2 6 0 16,33 11-42-16,-35-12 0 0,2 4 63 0,28 11 0 16,-37-12-1-16,1 0 1 0,28 12-63 15,-28-14 0-15,-3 2 0 0,25 1 1 16,-20-4-1-16,-2-5 1 0,28 3-1 16,-28 0 0-16,2-3 27 0,20 0 0 15,-28-3-1-15,1 0 1 0,16-2-27 16,-17 2 0-16,3 0 50 0,22 0 1 15,-19-5-1-15,-3 2 2 0,28-8-52 16,-39 14 0-16,0 0-17 0,8 0-1 16,-10 0 1-16,-9 0 0 0,8-6 17 15,-8 6 0-15,0 0-35 0,0 0 1 16,0 0-1-16,0 0 1 0,0 0 34 16,0 0 0-16,0 0-150 0,-6-5 2 15,6 2-2-15,6-8-118 0,-6 0 150 0,0-43-2 16,-8-13 2-16,8 67-97 0</inkml:trace>
  <inkml:trace contextRef="#ctx0" brushRef="#br0" timeOffset="4183">28936 11727 179 0,'0'0'0'0,"0"0"0"0,0 0 0 0,0 0-16 0,0 0 0 0,36-2 0 0,-17-4 1 15,-5 3 15-15,5 3 0 0,1-8 0 0,-1 2 0 0,3-2 51 16,0 2 1-16,0-2 0 0,-3 2 0 0,-2-2-52 15,-3 2 0-15,0-3 0 0,0 4 0 0,-3-4 80 16,-3 4 0-16,3 5 1 0,3-6 0 0,-6 1-81 16,3 2 0-16,3 3 0 0,2-6 0 0,1 3 71 15,0 0 1-15,-4 1-1 0,1 2 0 0,0 0-71 16,0 0 0-16,2-6 0 0,-7 6 0 0,2 0 83 0,0-3 1 16,3 3-1-16,2 3 0 0,4 3-83 15,2-12 0-15,5 3 0 0,-5-5 0 0,9 5-1 0,2 3 1 16,0-3 0-16,-3-5 0 0,6 2 0 0,6-8 0 15,-9 3 0-15,3-3 0 0,0 0 58 0,38-12-1 16,-38 12 0-16,3 0 0 0,41-20-57 16,-33 26 0-16,-6-6 36 0,53-11 2 15,-47 13-2-15,3 1 1 0,44-11-37 16,-39 13 0-16,-2-5-26 0,63-14 1 16,-58 8-1-16,2 3 1 0,59-22 25 15,-58 22 0-15,3 3-41 0,57-20 1 16,-63 20 0-16,3-3 1 0,-3 6 39 0,5 3 0 15,1-1 0-15,2-2-12 0,-5 8 0 0,0-3 0 16,-3 1 1-16,0 2 11 0,0-5 0 0,0 2 0 16,-3 0 0-16,0 4-17 0,-2-4 0 0,8-3-1 15,-3 4 2-15,5 2 16 0,-2 0 0 0,2 0 0 0,-2-2 0 16,3-1 6-16,-1 3 1 0,-2-5 1 0,0 2-1 16,-3 6-7-16,0 0 0 0,0 0 0 0,0 6 0 15,0 2 9-15,-6 6 1 0,1-5-1 0,-1-1 1 0,1 4-10 16,-6-1 0-16,0 0 0 0,0 3 0 0,-3 0-139 15,53 14 2-15,-48-11-1 0,7 3-121 16,48 2 139-16,-62-24-1 0,-42 2-189 16</inkml:trace>
  <inkml:trace contextRef="#ctx0" brushRef="#br0" timeOffset="19233.99">10243 12538 640 0,'0'0'0'0,"0"0"0"0,0 0 0 0,0 0 23 0,0 0 0 0,0 0 0 15,-39 11 0-15,20 0-23 0,-3 0 0 0,-3-8 0 16,0 3 0-16,-3 0 38 0,-27 2-1 16,36-2 0-16,-1-6 1 0,-21 5-38 15,16-2 0-15,0 3 33 0,-22-1 0 16,22 1 0-16,1 5 0 0,-18 9-33 0,26-17 0 15,2 2 23-15,-8 9 0 0,11 0-1 16,-3-5 1-16,-11 11-23 0,11-12 0 16,0 6 55-16,-16 14 0 0,11-11 0 0,-1 8 2 15,-7 20-57-15,10-11 0 0,9 3 25 16,-6-1 0-16,-3 7 0 0,4-1 1 0,-7 3-26 16,1 0 0-16,0 0 0 0,-1 3 0 0,1 2 24 15,-14 49 0-15,13-54 0 0,1 3 1 16,0 2-25-16,5-8 0 0,0 3 0 0,3 3 39 15,-3-3 0-15,9 3 0 0,-4-3 0 0,4 3-39 16,-9 50 0-16,9-50 0 0,5 6 26 0,-6 39 0 16,6-48 0-16,6-3 1 0,-6 0-27 15,8 0 0-15,3 0 0 0,8 1 12 0,6-1 0 16,-6-6 0-16,1 1 0 0,7-1-12 0,-2-2 0 16,0 0 0-16,3-3 0 0,-1 0 8 0,42 36 0 15,-35-33 0-15,-4 3 0 0,47 42-8 16,-44-43 0-16,1 1 13 0,4-4 1 0,-5 4-1 15,6 5 1-15,-6-5-14 0,3 5 0 0,3-8 0 16,-6 2 0-16,6-2 8 0,-1 0 1 0,4 0-1 16,2-3 1-16,6-1-9 0,46 35 0 15,-43-39 0-15,-6 4 6 0,61 27 0 16,-56-35 0-16,6 1 0 0,58 11-6 16,-50-18 0-16,-2-2-1 0,80 12 0 15,-73-15 0-15,7 0 1 0,-1-2 0 0,-5 5 0 16,-3 0 0-16,-3-6 22 0,3 6 1 0,3 0 0 15,0-2 1-15,0-4-24 0,5 1 0 0,-8 2 0 0,3 0 0 16,5-2-7-16,-5 2 0 0,6-6-1 0,-12 4 2 16,6-6 6-16,-1 2 0 0,7 1 0 0,-4-6 0 15,7 0-5-15,1 0 0 0,-4 0 0 0,5 0 0 16,-6 0 5-16,3 0 0 0,8-14 0 0,-2 3 0 0,11-6-4 16,-6 0 0-16,6 3 0 0,-1 0 0 0,1-3 4 15,91-14 0-15,-97 20 0 0,-3 2-2 16,89-8 0-16,-99 14 0 0,-1 3 0 15,64 6 2-15,-69 3 0 0,-1 2-7 16,-7 3 1-16,2-6-1 0,-2 6 1 0,-6 6 6 16,0-3 0-16,-3-3 0 0,3-3 0 0,-3 1-35 0,3-1 0 15,0 3 0-15,-2 0 0 0,-1 0 35 0,3 3 0 16,-6-3 0-16,1 0 0 0,5 0-63 0,-6-3 2 16,6-2 0-16,0-1 0 0,6 1 61 0,-6-4 0 15,5 1 0-15,9-3 0 0,8 2-25 0,3-2-1 16,-6 0 1-16,-5-3 0 0,-5 0 25 0,2 0 0 0,8 3 0 15,0 0 0-15,1-3 33 0,-6 2 1 0,10 1-1 16,-4-6 0-16,2 1-33 0,3-4 0 0,2 0 0 16,4 1 0-16,2 2 10 0,0-6 0 0,6 4 0 15,-6-4 1-15,11-2-11 0,-2 3 0 0,7-4 0 16,-10 10 0-16,13-7-21 0,-5 4 0 0,-2 2 0 16,-1 3 0-16,-8 3 21 0,2-1 0 0,7 1 0 15,-1 0 0-15,3 3 31 0,0-6 1 0,3 2-1 16,-9-2 1-16,3 0-32 0,0 0 0 0,9 3 0 15,-9 0 0-15,11-3 6 0,1 0 1 0,-4 0-1 0,1-3 1 16,5 3-7-16,-6 0 0 0,-2-3 0 0,-3 3 0 16,0 3 3-16,3 0 0 0,-3-3 0 0,2 0 1 15,4 6-4-15,-1-6 0 0,1 0 0 0,-6 2 0 0,5 4 17 16,1 0 0-16,2-6 0 0,3-6 1 16,-3 3-18-16,0 0 0 0,6-5 0 0,8 0 0 0,3-4 11 15,0-2 1-15,0-3-1 0,-3 1 1 0,0-4-12 16,0 0 0-16,-5 3 0 0,2 3 0 0,-8 3 3 15,119-12 1-15,-119 9 0 0,5 6 0 16,106-15-4-16,-111 18 0 0,-6-4 10 16,109-2 1-16,-109 5 0 0,3 1 0 15,106-6-11-15,-115 5 0 0,-1 0 5 0,98-5 0 16,-104 0 0-16,0 2 0 0,91-7-5 16,-92 4 0-16,6 4-1 0,92-23 0 15,-98 14 0-15,1 0 0 0,99-19 1 16,-99 19 0-16,5-3-5 0,94-14 0 15,-99 15 0-15,5 4 0 0,-5 1 5 0,0-3 0 16,-1-2 0-16,-5 2 1 0,1 0 0 0,-1 0 0 16,-3-3 1-16,-2 4-2 0,-1-1 0 0,4-3 0 15,-6 3 0-15,2-8-1 0,1-1 1 0,2 4 0 16,-5-3 0-16,3 2 0 0,82-22 0 16,-88 20 0-16,-2 2-20 0,76-22 0 15,-76 17 0-15,-1 3 1 0,75-23 19 16,-80 23 0-16,0 2-21 0,-9-2-1 0,4 0 1 15,-9-4 1-15,0 7 20 0,-6-6 0 0,-2 2 0 16,2 1 0-16,1 5 10 0,-1-8 1 0,-5 6-1 16,-5-1 1-16,-6 4-11 0,-1-7 0 0,-1 4 0 0,-10-4 0 15,1 1 17-15,22-26 0 0,-27 18-1 16,2-4 1-16,19-33-17 0,-24 39 0 16,-1 3 10-16,17-40 1 0,-24 32-1 0,2-4 1 15,0 1-11-15,-3 2 0 0,-2 1 0 0,-6-4 10 16,0 1 0-16,0 0 0 0,-3 5 1 0,0 3-11 15,-13-28 0-15,-1 28 0 0,-5 0 3 16,-25-28 0-16,19 28 0 0,3 3 1 16,-46-29-4-16,35 32 0 0,0 8-2 0,-3-5 1 15,-5 2-1-15,-3-8 1 0,-3 3 1 16,-2-1 0-16,-3 1 0 0,-1 2 0 0,1 4-62 0,-3-1 0 16,-3 0-1-16,-2-2 2 0,-1 2 61 0,3-5 0 15,-5 2 0-15,3 1 0 0,-1-1-25 0,1-2 0 16,2 2 0-16,-3 1 0 0,6-1 25 0,-72-19 0 15,59 28 0-15,-1-5 16 0,-69-12 1 16,63 16 0-16,1 4 0 0,-78-14-17 16,84 11 0-16,-7 3-9 0,-71-20 1 15,66 11-1-15,3 0 1 0,-77-16 8 16,77 22 0-16,2 5 26 0,-82-19 1 16,74 14-1-16,-5 6 1 0,0-7-27 0,3 7 0 15,-6 5 0-15,0 3-30 0,3-3 0 0,-9-2 0 16,1-4 0-16,-1 1 30 0,-2-3 0 0,0 8 0 15,2 6 0-15,-2 5-42 0,-3-2 0 0,-2-1 1 16,-4-2 0-16,1 0 41 0,-1 0 0 0,-8 2 0 16,3 1 0-16,-3 2-37 0,-124 7 1 0,122-15-1 15,5 0 1-15,-124 2 36 0,118 1 0 16,-2 6-19-16,-128-1-1 0,125 0 1 16,0 4 1-16,-130 10 18 0,130-13 0 0,-3 5 17 15,-124 14 1-15,130-17 1 0,-3 3-1 16,-130 12-18-16,130-21 0 0,0-2-12 15,-127 3 0-15,132-1 1 0,6-5 0 16,-119 6 11-16,117-3 0 0,7 2 17 16,-113-5 1-16,108 3-1 0,0-3 1 15,-124 6-18-15,127-6 0 0,2-3 17 0,-121 0 0 16,119 3 0-16,5-3 1 0,-118-2-18 16,115 2 0-16,-5 0 38 0,-116-5 0 15,122 2 0-15,-1 3 1 0,-110-8-39 16,108 11 0-16,0 0-22 0,-114 0 2 15,111 0-1-15,0 0 1 0,-111-3 20 16,120 3 0-16,2-3 10 0,-116 3 1 16,110-5-1-16,4-1 1 0,-114-11-11 15,110 6 0-15,3 2 40 0,-99-13 0 16,102 16-1-16,3 6 1 0,-97-11-40 16,94 3 0-16,-5-1 33 0,-111-5 0 15,118 11 0-15,-2 3 1 0,-107-3-34 16,101 1 0-16,4 2 17 0,-106-9 1 15,102 6-1-15,6 1 1 0,-116-4-18 16,119 3 0-16,0 0 7 0,3 1 1 0,-9 2-1 16,3-6 1-16,-6 3-8 0,-2 0 0 0,8 3 0 15,0 0 0-15,8-3 5 0,-8 3 1 0,6-5-1 16,5 2 1-16,0 0-6 0,-2 0 0 0,2-5 0 0,-3 2 0 16,6 1 3-16,2-1 1 0,4 3 0 0,-6 3 0 15,8 0-4-15,5 0 0 0,-7-5 0 0,2 2 0 0,-3 0 9 16,3 0 1-16,0 3-1 0,-2 0 1 0,2-3-10 15,6 1 0-15,-1-1 0 0,-5 3 0 0,3-6 38 16,-3 3 2-16,3 3-1 0,0 3 0 0,0 3-39 16,-8-1 0-16,8 4 0 0,-3 2 0 0,-3 6-56 15,-82 20 0-15,79-15 1 0,4 6 0 16,-89 37 55-16,91-20 0 0,5 8-103 0,1 1-1 16,-22-9 1-16,-4-9-1 0,103-36-1016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1776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35.7616" units="1/cm"/>
          <inkml:channelProperty channel="Y" name="resolution" value="623.0687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1-04T23:54:29.36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19082 2052 89 0,'0'0'0'0,"0"0"0"0,0 0 38 0,42-34 1 16,-37 26-1-16,-5-6 1 0,0-11-39 16,0 16 0-16,0 6 47 0,6-16 0 0,-1 5 0 15,-2-6 0-15,3-31-47 0,-1 20 0 16,-5 3 14-16,0-6 0 0,-5 3 0 0,-4-2 1 16,-10 5-15-16,-25-29 0 0,14 26 0 0,-4-8 56 15,-43-26-1-15,30 37 0 0,-3 6 0 16,-49-23-55-16,44 25 0 0,2-3 46 15,-44-19 2-15,56 20-2 0,5 2 1 16,-30-31-47-16,33 23 0 0,5 0 86 16,-30-28 2-16,33 33-1 0,0 1 0 15,6-6-87-15,-9 8 0 0,6 0 0 0,6 3 64 0,-4 3-1 16,-5 3 0-16,6 0 0 0,5 5-63 0,-5-2 0 16,0 2 0-16,-1 1 0 0,-5 2 41 0,1-3 0 15,-1 12 0-15,-11 2 0 0,-3 6-41 0,-44 17 0 16,45-5 0-16,-1-4 37 0,-44 34 1 15,42-33-1-15,-4 5 2 0,-46 28-39 16,47-19 0-16,-3 5 46 0,-44 37 1 16,47-37 0-16,-6 14 0 0,6-5-47 0,-3 5 0 15,-6 3 0-15,1 6 34 0,-59 67 2 16,56-73-1-16,-3 6 0 0,-47 70-35 16,55-65 0-16,9 6 39 0,-3-3 1 0,11-8 0 15,5-3 0-15,11-3-40 0,-7 62 0 16,21-65 0-16,8-5-5 0,15 42 0 15,-6-45 0-15,10-3 0 0,4 2 5 0,0-4 0 16,2-1 0-16,3-3 18 0,0 1 2 0,6-9-1 16,5-3 0-16,0 0-19 0,56 6 0 0,-50-20 0 15,2-14 0-15,53-6 1 0,-47-2-1 16,0-4 1-16,6-4-1 0,2 1 0 0,6 1 0 16,5 3-22-16,3-3 0 0,6 3-1 0,-9 0 2 0,6 2 21 15,3 1 0-15,5-6 0 0,0 0 0 0,6 2 18 16,-1-2 1-16,-13 6-1 0,-11 8 1 0,-6 0-19 15,56-6 0-15,-64 3 0 0,-14 3-13 16,-8 0 1-16,3 0-1 0,-3-5 0 0,-14 2 13 16,33-11 0-16,-30 0 0 0,2-6 27 15,18-31 0-15,-26 15-1 0,-3-12 1 16,9-59-27-16,-14 56 0 0,-8-5 0 0,0 6 0 16,-3-1 0-16,0-3 0 0,-3 1 0 0,-5-45 0 15,-3 47 0-15,3 0 1 0,-20-47 1 16,9 56 0-16,-1 5 0 0,-24-47-2 15,19 41 0-15,3 7-7 0,0-1 0 16,3 4 0-16,2-13 0 0,6 13 7 0,-22-46 0 16,14 37 0-16,-1 0-19 0,-18-43 0 15,18 49 0-15,1-1-1 0,-20-42 20 16,25 43 0-16,1-7-117 0,-7-49 0 16,17 44-1-16,6-3 1 0,0-5 117 0,3 5 0 15,-6 1 0-15,0 2-154 0,-9-45 0 16,-16 51 1-16,25 42-875 0</inkml:trace>
  <inkml:trace contextRef="#ctx0" brushRef="#br0" timeOffset="1183.84">18461 3251 921 0,'0'0'0'0,"0"0"0"0,0 0 52 0,-58-14 1 16,39 14-1-16,-1-6 0 0,-24 3-52 16,19-2 0-16,3 5 89 0,-28 0 1 15,12-3-1-15,-9 3 1 0,-61 0-90 16,55-3 0-16,7 3 63 0,-51 0 0 16,44 0-1-16,4 0 1 0,-48 3-63 15,50-3 0-15,3-3 37 0,-53-5 2 16,50 8-1-16,3 0 0 0,-47 5-38 15,41 9 0-15,3 0 30 0,-36 23 1 16,36-15-1-16,-2 7 1 0,-43 41-31 16,43-36 0-16,7 5 3 0,-46 54 1 15,46-40-1-15,4 1 1 0,-31 58-4 16,41-55 0-16,3-7 16 0,-22 63 2 0,28-57-1 16,5 0 0-16,-8 60-17 0,19-60 0 15,3-3-5-15,3-5 0 0,8 3 0 0,0-3 0 16,8 2 5-16,34 49 0 0,-25-46 0 0,5 1-38 15,50 53 2-15,-45-51-1 0,9-6 1 16,3 7 36-16,-6 7 0 0,-5-4 0 0,-3 4-76 16,38 77 0-16,-35-76 1 0,0 5 0 15,32 65 75-15,-26-79 0 0,7 1 5 16,-5-4 0-16,11-5 0 0,6-6 0 0,7-5-5 16,-2-9 0-16,6 0 0 0,0-6 0 0,5-8 24 0,-3 0 0 15,6-8 0-15,0-6 0 0,8-6-24 16,-5-2 0-16,-3-6 0 0,-6-9 0 0,-5-2 62 0,63-40 0 15,-71 23-1-15,2-3 1 0,44-53-62 16,-60 39 0-16,-8 2 35 0,35-64 1 16,-47 65-1-16,-2 6 0 0,-3-7-35 15,-6-5 0-15,0 3 0 0,-5 3 33 0,14-71 0 16,-17 60 0-16,0-1 1 0,3 1-34 0,-9-4 0 16,4 1 0-16,-9 0 10 0,0-68 1 15,-14 68 0-15,-3-1 1 0,-24-64-12 16,10 65 0-16,-2 2-31 0,-5 1 2 0,-1 8-1 15,-8 3 1-15,-8-4 29 0,-61-49 0 16,49 64 0-16,-4-3-212 0,-92-34 1 16,69 54 1-16,-11 3-174 0,-133-12 211 15,108 20 1-15,130 17-449 0</inkml:trace>
  <inkml:trace contextRef="#ctx0" brushRef="#br0" timeOffset="26151.1">27602 1056 11 0,'0'0'0'0,"0"0"0"0,0 0 0 0,0 0 1 0,0 0-1 0,0 0 1 16,0 0-1-16,0 0 0 0,0 0 0 15,0 0 1-15,0 0-1 0,0 0 1 16,0 0-1-16,-25-28 0 0,16 23 0 16,-21 5 0-16,22 5 0 0,-6-5 1 15,-11 0-1-15,17 0 0 0,2 6 0 16,-8 2 0-16,9-8 0 0,5 0 0 16,0 0 0-16,-6 0 0 0,6 0 47 0,0 0 1 15,0 0-1-15,6 0 1 0,8 14-48 16,-3-11 0-16,11 8 86 0,28 17 0 15,-17-19 0-15,0-3 1 0,39-4-87 16,-36-2 0-16,2-2 79 0,48-4 0 16,-42 6 1-16,9-6-1 0,57 3-79 15,-52-2 0-15,0 5 51 0,53-6 1 16,-59 3-1-16,3-8 2 0,64-6-53 16,-61 3 0-16,8 6 13 0,-2-6 0 0,-6 0 0 15,0 0 0-15,0 0-13 0,0-1 0 0,-17 4 0 16,-2 3 0-16,-6 2-163 0,-2 3 2 0,-12 3-2 15,-5-8 1-15,-9 2 162 0,-5 6 0 0,0 0 0 16,0 0 0-16,0 6-66 0,-5-3 0 0,-9 2 0 16,0-2 0-16,14-3-95 0</inkml:trace>
  <inkml:trace contextRef="#ctx0" brushRef="#br0" timeOffset="26499.62">28046 1236 11 0,'0'0'0'0,"0"0"0"0,0 0 0 16,-5 40 1-16,-1-32-1 0,6 1 1 0,0-4-1 15,0 4 0-15,0-9 109 0,6 8 1 16,-1 3 0-16,9 3 0 0,5 23-110 15,-10-14 0-15,2 5 106 0,3 0-1 16,5-6 1-16,-8 4-1 0,3-1-105 0,-9 0 0 16,4-2 0-16,-4-1 0 0,-2 1 47 0,2 19 0 15,1-17 0-15,-6 3 1 0,-11 37-48 16,3-28 0-16,-1 8-26 0,-7 50 0 16,7-44 1-16,-2 0 0 0,3-1 25 0,-3-7 0 15,6-1 0-15,2-6-134 0,3 1-1 0,3-12 1 16,-1-16-1-16,-2-9-183 0</inkml:trace>
  <inkml:trace contextRef="#ctx0" brushRef="#br0" timeOffset="26916.81">28798 1698 33 0,'0'0'0'0,"0"0"0"0,13 33-4 16,7 18 0-16,-12-28 0 0,0-4 1 15,1 12 3-15,-9-11 0 0,0-6 47 16,-9 23 1-16,7-9-1 0,-4 0 1 16,-16 31-48-16,11-31 0 0,3 0 64 15,-3 20-1-15,2-31 0 0,4 3 1 16,-1-3-64-16,-2-6 0 0,2-3 0 0,12-2 34 0,-6-6 2 15,0 0-2-15,0 0 1 0,-8-6-35 16,8-2 0-16,-3-6 31 0,3-28 1 16,11 5-1-16,-3-19 1 0,17-60-32 15,-11 60 0-15,3 5 35 0,2-5 1 0,6 0-1 16,2 5 0-16,-5-2-35 0,28-40 0 16,-36 62 0-16,0 8 23 0,5-10 0 15,-8 24 0-15,-11 9 0 0,3 14-23 16,2-14 0-16,1 9-4 0,0-4 1 0,-1 12-1 15,9 3 1-15,-3 8 3 0,5 9 0 0,1-9 0 16,-3-6 0-16,5 1-161 0,-5 2-1 0,3-11 0 16,-4 0 2-16,1 0 124 0,11-5 0 15,-6-9 0-15,-19 0-109 0</inkml:trace>
  <inkml:trace contextRef="#ctx0" brushRef="#br0" timeOffset="27616.81">29742 1611 561 0,'0'0'0'0,"0"0"0"0,0 0 0 0,0 0 69 15,31 25 0-15,-17-11 1 0,-12-3 0 0,1 3-70 16,-3-5 0-16,-3-1 0 0,1 3 0 0,2-2 34 16,-6 10 0-16,6-7 0 0,0 7 0 15,-5 15-34-15,5-17 0 0,-3 3 90 0,-3 25 0 16,6-20 0-16,0-2 1 0,0 33-91 15,3-28 0-15,3-5 44 0,7 27 0 16,-2-30 0-16,3-3 1 0,22 2-45 16,-14-10 0-16,3 2 34 0,28-8-1 15,-26-6 0-15,1-11 0 0,33-14-33 16,-37 14 0-16,-1-6-13 0,21-30 0 16,-19 27 0-16,-6-5 1 0,14-34 12 15,-14 25 0-15,1 1-32 0,-4-6-1 0,-2 8 1 16,0-3 0-16,0 1 32 0,-6-1 0 0,6 3 0 15,2 3 0-15,-7 6-54 0,5-20 0 16,-6 25 0-16,0 12 0 0,6-12 54 16,-14 20 0-16,5-3 12 0,-5 3 0 0,3 15 1 15,3-13 0-15,-1 10-13 0,1-1 0 0,-1 14 0 16,9 3 0-16,-6 9-9 0,6-1 1 0,3-7-1 16,-6-10 1-16,3 4 8 0,22 13 0 15,-17-22 0-15,0 1 53 0,31 7 0 0,-20-8 0 16,6-3 0-16,39 12-53 0,-42-20 0 15,-5 2 35-15,27-5 1 0,-25-5-1 16,6 2 0-16,17-3-35 0,-26-2 0 0,4-1 34 16,27-19 1-16,-31 17-1 0,4-6 1 15,-9-3-35-15,3-2 0 0,-3-1 0 0,0 4-31 16,-3-4 1-16,-2 3 0 0,-3-2 0 0,-1-1 30 16,1-19 0-16,-8 28 0 0,-6-6-41 15,-9-10 1-15,1 15-2 0,-3 4 2 16,-19-6 40-16,5 17 0 0,0 0 35 0,-3 0 1 15,-2 14-1-15,2 3 1 0,-5 9-36 0,0 5 0 16,8 2 0-16,0-5 0 0,6 9 35 0,-11 47 1 16,16-39-1-16,0-2 1 0,0 58-36 15,9-48 0-15,10 6 22 0,1 6 2 16,13-3-1-16,6-8 0 0,11 2-23 0,2-3 0 16,26-8 0-16,2-11 0 0,23-6-134 0,118 12 2 15,-91-29-1-15,17-11-77 0,7-6 133 0,-4-30 0 16,-4-15-1-16,-132 51-679 0</inkml:trace>
  <inkml:trace contextRef="#ctx0" brushRef="#br0" timeOffset="41333.65">28195 3552 11 0,'0'0'0'0,"0"0"0"0,0 0 0 0,0 0 1 16,0 0-1-16,0 0 1 0,0 0-1 15,0 0 0-15,0 0 70 0,0 0 1 16,0 0-1-16,0 0 2 0,0 0-72 16,0 0 0-16,0 0 51 0,0 0 1 15,0 0-1-15,0 0 1 0,0 0-52 16,0 0 0-16,0 0 55 0,0 0-1 15,0 0 0-15,0 0 1 0,-13 42-55 16,21-22 0-16,3-1 69 0,-3 4-1 0,3-1 0 16,0 6 1-16,0 1-69 0,0-1 0 0,3 0 0 15,-5 0 0-15,2 3 36 0,0 31 0 0,-11-26-1 16,-3 1 1-16,-3 42-36 0,4-40 0 16,-9 6 63-16,-3 40 1 0,8-40 1 15,1 2-1-15,2 4-64 0,-3-9 0 0,6 0 0 0,0 1 47 16,-2-1 1-16,4-6 1 0,4-5-1 0,-6 3-48 15,5 17 0-15,-2-29 0 0,0-2-13 16,5 8 0-16,-8-19 0 0,3 2-1 16,0 3 14-16,0-6 0 0,2-5-152 15,3 0-1-15,-2-3 1 0,-1-3-1 16,9-5 153-16,-3-1 0 0,0-10-144 0,0 2-1 16,6-17 0-16,2-11 1 0,-19 45-115 0</inkml:trace>
  <inkml:trace contextRef="#ctx0" brushRef="#br0" timeOffset="41766.8">28209 3614 11 0,'0'0'0'0,"0"0"0"0,0 0 0 0,-38 0 1 0,27 0-1 15,11 0 1-15,0 0-1 0,-3-6 0 16,3 6 67-16,0 0 1 0,0 0-1 0,0 0 2 15,0 0-69-15,0 0 0 0,0-3 68 16,8-2 0-16,-2-1 0 0,2 3 1 16,28-2-69-16,-11-1 0 0,8 3 63 15,44-11 0-15,-41 6 0 0,3 2 1 16,38 0-64-16,-38 4 0 0,2-10 7 16,50-2 0-16,-52 11 0 0,0-2 1 15,41-9-8-15,-44 8 0 0,0 3-143 0,33-11 2 16,-36 9-2-16,-6-4-30 0,34 1 142 15,-33 5 0-15,-28 3-102 0</inkml:trace>
  <inkml:trace contextRef="#ctx0" brushRef="#br0" timeOffset="42118.54">28137 4120 11 0,'0'0'0'0,"0"0"0"15,0 0 25-15,0 0 1 0,0 0 0 16,0 0 0-16,25 20-26 0,-25-20 0 0,9 0 95 15,-4 0 1-15,-2 3-1 0,8 2 1 16,14 4-96-16,-6-9 0 0,9 0 69 16,35 0-1-16,-30-3 0 0,1-3 1 15,37-11-69-15,-26 12 0 0,2-4 10 16,47-10 0-16,-56 10 0 0,4 3 0 16,40-8-10-16,-43 9 0 0,-3 5-137 15,36-3 1-15,-39 3-1 0,-11 3-29 0,14 8 136 16,-28-11 0-16,-8 0-101 0</inkml:trace>
  <inkml:trace contextRef="#ctx0" brushRef="#br0" timeOffset="43050.75">29635 4297 336 0,'0'0'0'0,"0"0"0"0,0 0-58 0,0 0 0 15,0 0 0-15,0 0 1 0,0 0 57 16,0 0 0-16,0 0 7 0,0 0 0 15,0 0 0-15,0 0 0 0,0 0-7 16,0 0 0-16,0 0 48 0,-42-19 0 16,26 16 1-16,-4-3-1 0,-16-2-48 15,20 8 0-15,2 0 23 0,-14-6 1 16,12 12 0-16,-1-3 0 0,-16 2-24 16,14 1 0-16,-1 8 34 0,-15 14 0 0,21-20 1 15,5 7-1-15,1-10-34 0,0 6 0 16,0 1 0-16,2-4 50 0,-5-2 0 0,3 11 0 0,-3 2 0 15,2 4-50-15,-4-1 0 0,-1 4 0 0,3 2 0 16,0 0 75-16,-3 0 0 0,8-3-1 0,6 1 2 0,6 2-76 16,13 14 0-16,-8-28 0 0,-2-3 3 15,21 9 1-15,-11-14-1 0,1-4 1 16,32 4-4-16,-27-14 0 0,8-6 16 16,25-20 1-16,-30 17-1 0,-3-3 1 15,-1-2-17-15,1-4 0 0,-5 1 0 0,2-3-50 16,3 0 1-16,-6 0-2 0,3 0 2 0,0-1 49 15,14-27 0-15,-19 34 0 0,-9-6-107 0,11-23 0 16,-8 31 0-16,-5 0 1 0,8-16 106 16,-12 22 0-16,4 5-65 0,-1-5 1 15,-5 14 0-15,6 0 1 0,-3 6 63 16,-3 2 0-16,0-2 61 0,0 36 1 16,-3-5-1-16,3 13 1 0,0 1-62 15,0-14 0-15,0-4 0 0,3 1 60 0,-1 3 0 0,7-9 0 16,-4-3 0-16,9 1-60 0,5 24 0 15,-10-36 0-15,5 0-38 0,13 6 1 16,-13-12-1-16,3-5 1 0,24-6 37 16,-8-5 0-16,0-3-95 0,6-6 1 0,-9-3 0 15,-8 0-1-15,-22 20-66 0</inkml:trace>
  <inkml:trace contextRef="#ctx0" brushRef="#br0" timeOffset="43400.34">30527 3209 348 0,'0'0'0'0,"0"0"0"0,0 0 49 0,16 47 0 0,-21-24 0 0,2 11 2 16,-2 44-51-16,2-35 0 0,3 2 69 15,0 2 1-15,0 4-1 0,0 0 2 0,0 8-71 0,0 62 0 16,0-59 0-16,0-3 119 0,-11 81 1 16,5-61-1-16,1 0 2 0,-6 5-121 15,2-5 0-15,1-6 0 0,-3 3 72 0,-8 73 1 16,5-84-1-16,8-6 2 0,-2 3-74 0,3-11 0 16,-1 5 0-16,6-8-35 0,0 2-1 0,0-7 1 15,-5-7 0-15,2-8 35 0,0-5 0 0,6-9 0 16,0-6 0-16,-3-8-169 0,5-8 0 0,1 2 0 15,2 3 1-15,6-11 49 0,22-28 2 16,-9 0-1-16,-27 42-201 0</inkml:trace>
  <inkml:trace contextRef="#ctx0" brushRef="#br0" timeOffset="43850.21">31372 3934 504 0,'0'0'0'0,"0"0"0"0,0 0 0 0,0 0-32 15,20-31 0-15,-20 17 0 0,-6 0 1 0,-2 3 31 16,-3 3 0-16,-6 8 0 0,1-9 0 0,-4 4 78 16,1-4 1-16,-3 3-1 0,-6 1 1 0,-5 5-79 15,0 0 0-15,2 5 0 0,9 1 0 0,-3 3 87 16,3-1-1-16,0 3 0 0,3 3 2 0,2 0-88 15,-16 23 0-15,17-15 0 0,2-2 80 0,-5 25 0 16,13-17 0-16,6-5 1 0,11 33-81 16,3-22 0-16,0 2 19 0,2 7 0 15,1-1 0-15,-1-6 1 0,1 1-20 0,2-3 0 16,1 8 0-16,-4-3 0 0,-2 1 53 0,0 2 2 16,-3-11-1-16,-3-3 0 0,-2 0-54 0,-6 14 0 15,0-28 0-15,0-8 68 0,-9 5 0 16,7 0 1-16,2-2-1 0,-9 5-68 15,1-8 0-15,-3 2-19 0,-19 12 0 16,8-17 0-16,-9 2 0 0,-41 9 19 16,34-14 0-16,-4 0-48 0,-32-14 0 15,46 6 1-15,-2-6 0 0,-12-12 47 16,28 12 0-16,9-3-201 0,2-5 1 0,6 2 0 16,0-8 0-16,8 6 67 0,0-7 2 0,5-7-1 15,4 2 1-15,-20 34-118 0</inkml:trace>
  <inkml:trace contextRef="#ctx0" brushRef="#br0" timeOffset="44300.21">31450 4162 606 0,'0'0'0'0,"0"0"0"0,38 14-13 16,20 0 1-16,-36-8 0 0,-2-3 0 15,18 8 12-15,-18-8 0 0,-4 3 93 0,17-1 0 16,-19-5 1-16,3 3-1 16,24 3-93-16,-21-4 0 0,-1 4 72 0,11 2 1 15,-16-8-1-15,0 0 1 0,5-2-73 16,-10 2 0-16,-1 0 65 0,0-9-1 16,-8 9 0-16,6-5 0 0,2-1-64 15,-3 3 0-15,-2-2 45 0,8-15 1 16,-11 11-1-16,3-5 0 0,0-22-45 15,-6 13 0-15,0 4 26 0,-11-18 0 16,3 17 0-16,3-2 0 0,-20-12-26 16,17 26 0-16,-2 2 25 0,-12-2 2 15,8-1-1-15,3 9 0 0,-19 9-26 16,14-1 0-16,0 6 29 0,-23 34 0 16,26-20 0-16,2 14 0 0,-17 51-29 15,18-42 0-15,4-1 55 0,-5 1 2 0,12 5-1 16,2 0 0-16,2 4-56 0,21 52 0 0,-7-70 0 15,12-5 20-15,38 28 0 0,-22-43 0 16,9-8 1-16,79-14-21 0,-54-22 0 16,10-15-145-16,6-11 0 0,-3-11 0 0,-2-11 0 15,-89 70-1136-15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1776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35.7616" units="1/cm"/>
          <inkml:channelProperty channel="Y" name="resolution" value="623.0687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1-04T23:55:26.34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11030 9021 707 0,'0'0'0'0,"0"0"0"0,0 0 12 0,33 11 1 15,-13-11-1-15,-1 0 1 0,25-8-13 16,-16 2 0-16,2-8 23 0,3 0 0 0,0-6 0 16,-8 3 0-16,3-5-23 0,-3 2 0 0,0 6 0 15,2 0 0-15,-7 6 20 0,-7 2 1 0,4 0 0 16,-9 4 0-16,3 2-21 0,-8 2 0 0,3 10 0 0,-1-4 0 16,3-2-162-16,17 25 0 0,-5-6 0 15,-7 12-33-15,23 16 162 0,-8-42 0 16,-28-11-106-16</inkml:trace>
  <inkml:trace contextRef="#ctx0" brushRef="#br0" timeOffset="968.61">20337 9066 11 0,'0'0'0'0,"0"0"0"0,0 0 0 0,46-31 1 0,-32 23-1 0,-3-1 1 16,-2-5-1-16,2 6 0 0,-6-6 0 0,4 8 106 16,-4-2 1-16,3 2 1 0,3-3-1 0,-5-5-107 15,2 3 0-15,0 3 0 0,-2 2 0 0,0 3 51 0,-1 3 1 16,1 0-1-16,2 0 0 0,-3 0-51 0,-2 0 0 15,8 0 0-15,-3 0 0 0,6 0 24 0,3 6 0 16,8 2 0-16,8-8 0 0,6 3-24 0,5 0 0 16,17-6 0-16,8 0 0 0,8-11-19 0,3 3 1 15,6 0-1-15,2-1 1 0,0 4 18 0,4-6 0 16,-1 6 0-16,0-1 0 0,-8 6-111 0,2 0 0 16,-21-8 0-16,-20 3 0 0,-44 8-57 0</inkml:trace>
  <inkml:trace contextRef="#ctx0" brushRef="#br0" timeOffset="7133.17">28720 6863 258 0,'0'0'0'0,"0"0"0"0,25 14 47 0,8 14 1 0,-24-16-1 16,2-4 1-16,2 12-48 0,-7-17 0 0,-6-3 112 15,3 11 0-15,-3-3 0 0,3 1 0 16,10 13-112-16,-10-8 0 0,3 6 83 16,5 22 1-16,-6-25-1 0,1 8 0 15,-4-2-83-15,4 11 0 0,-6 2 0 0,-8 1 53 16,-3 5 0-16,0 0-1 0,2-5 1 0,-7-1-53 15,-15 49 0-15,15-37 0 0,2 2 36 0,-19 60 1 16,14-54 1-16,-1 0-1 0,1 1-37 16,0-1 0-16,-1 0 0 0,1-2-6 0,-1 2 0 15,1-5 0-15,0-4 1 0,-1 1 5 0,-10 34 0 16,22-48 0-16,0-6-110 0,5 22 1 16,0-36-1-16,3-5 2 0,0-1 108 15,0-8 0-15,0 6-185 0,6-9 0 16,-6 3 1-16,0 0-247 0</inkml:trace>
  <inkml:trace contextRef="#ctx0" brushRef="#br0" timeOffset="7683.13">28836 6869 11 0,'0'0'0'0,"0"0"0"0,0 0 73 0,-36-3 0 16,20 0 0-16,-1 0 2 0,-10-2-75 15,16-1 0-15,8 3 80 0,-3-11 1 16,6 14 0-16,-5 0 0 0,-3-8-81 15,8 8 0-15,0 0 91 0,0 0 2 16,0 0-2-16,0 0 1 0,0 0-92 16,13 8 0-16,-4 6 83 0,40 6-1 15,-10-12 0-15,8 6 1 0,61 1-83 16,-61-13 0-16,5 4 59 0,61-6 0 16,-55-6 0-16,0 4 2 0,56-4-61 15,-65 6 0-15,-4 6-83 0,35-6 2 16,-44 0 0-16,-3 0-1 0,19-6 82 15,-30 3 0-15,-5 0-204 0,2 0 0 0,-16 3 0 16,-3 0-53-16,-3 9 204 0,3-9 0 16,0 0-143-16</inkml:trace>
  <inkml:trace contextRef="#ctx0" brushRef="#br0" timeOffset="8066.36">28695 7581 167 0,'0'0'0'0,"0"0"0"0,0 0 59 0,0 0 2 16,31 14-2-16,-31-14 1 0,14 0-60 15,-9 0 0-15,3 0 121 0,17 0 0 16,-5 5 0-16,7-2 0 0,37-3-121 16,-34 0 0-16,3 6 82 0,25 2 2 15,-30-2-1-15,0-6 0 0,27 5-83 16,-28-2 0-16,4 3 23 0,35-3 1 15,-33-1 0-15,3 1 0 0,44-3-24 0,-44-3 0 16,0 1-198-16,33-1 1 0,-41-3-1 16,2 6-70-16,20-3 198 0,-39 3 0 15,-11 0-168-15</inkml:trace>
  <inkml:trace contextRef="#ctx0" brushRef="#br0" timeOffset="8666.17">30013 7763 223 0,'0'0'0'16,"0"0"0"-16,0 0 49 0,0 0 0 15,0 0-1-15,0 0 1 0,0 0-49 16,0 0 0-16,0 0 66 0,0 0 1 15,0 0-1-15,0 0 1 0,-30 0-67 16,13-5 0-16,-5-4 124 0,-25-10 0 16,28 19 0-16,-1-6 0 0,-24-2-124 15,22 13 0-15,6-2 51 0,-12 3 2 16,9-1-1-16,-1 7 0 0,-18 16-52 16,18-14 0-16,4 3 42 0,2-1 0 0,0 13 0 15,-5 2 1-15,5 8-43 0,-3 3 0 0,9-5 0 16,0-4 0-16,-6 4 34 0,3 0 0 0,11-4 0 15,0-2 0-15,5-3-34 0,4 15 0 16,-4-26 0-16,4-6 5 0,10-3 1 0,-8-2 0 16,0-3 0-16,22-6-6 0,-8-3 0 15,8-2 0-15,0-3 1 0,-2-4 0 0,-1-1 0 16,0-7-1-16,1 3 0 0,-4-8 0 0,-2 6 0 16,-3-6-70-16,-2-1 1 0,-1-4-2 0,0 2 2 0,1-9 69 15,13-36 0-15,-17 43 0 0,-2-10-52 16,11-30 0-16,-11 48 0 0,-6 3-1 15,9-15 53-15,-12 28 0 0,-5 9-55 16,9-2 1-16,-9 2-1 0,0 0 0 16,0 11 55-16,-6-3 0 0,3 6 10 0,-8 34 1 15,-8-11-1-15,0 8 0 0,-1 5-10 16,9-2 0-16,-3-5 0 0,6-1 48 0,-6 3 1 16,9-6-1-16,-4-2 1 0,7-6-49 0,-1 2 0 15,6-10 0-15,8-1 0 0,-3-8-66 0,22 6 0 16,-16-14 0-16,0-6-1 0,3 0 67 15,13-6 0-15,6-2 0 0,8-6-162 0,3-9-1 0,-11-2 0 16,-3-3 2-16,-33 28-89 0</inkml:trace>
  <inkml:trace contextRef="#ctx0" brushRef="#br0" timeOffset="9001.61">30698 6689 617 0,'0'0'0'0,"0"0"0"0,0 0 0 0,0 0 2 0,0 0 0 0,0 0 0 0,0 0 1 16,0 0-3-16,0 0 0 0,0 0 0 0,0 0 0 16,0 0 88-16,0 0 1 0,0 0-1 0,0 0 1 0,0 0-89 15,14 42 0-15,-20-20 0 0,1 1 84 16,-3 39 0-16,8-23 0 0,0 3 1 15,-9 57-85-15,1-51 0 0,0 5 66 16,-3 3 0-16,0 9 0 0,2 5 2 0,7 6-68 16,-23 71 0-16,11-71 0 0,3-6-33 15,3 3 0-15,-3-3 0 0,8 1 1 0,-3-6 32 16,1-6 0-16,-1-3 0 0,3-5 0 0,-5-4-111 0,-3 24 0 16,6-49 1-16,5-8-1 0,5 0 111 15,-5-14 0-15,3 0-163 0,0-8 0 16,2 2 0-16,3-8 0 0,-8 14-105 0</inkml:trace>
  <inkml:trace contextRef="#ctx0" brushRef="#br0" timeOffset="9466.42">31425 7415 269 0,'0'0'0'0,"0"0"0"16,0 0 0-16,38-6 28 0,-13-3 1 0,-3 4-1 0,-5-4 1 15,-14 4-29-15,-6-4 0 0,3 4 0 0,-8-1 0 16,-1 6 121-16,1 0 2 0,-6 0-1 0,-5 6 1 16,-17-1-123-16,-5 4 0 0,-4-1 0 0,18 3 0 15,-1 4 30-15,3 1 0 0,0 4 0 0,-2-6 1 0,2 3-31 16,-30 37 0-16,27-29 0 0,0 3 107 15,-27 37-1-15,33-32 1 0,0 4 0 16,-17 39-107-16,28-39 0 0,6-9 41 16,2 5 0-16,8 4 1 0,-2-9-1 0,6 3-41 15,2-3 0-15,2 0 0 0,1 0 0 0,6-8-18 16,-1 3 0-16,-5-6-1 0,-3 2 1 0,3-5 18 16,-6 0 0-16,3 0 0 0,-6-8 0 0,1 3-10 0,2 7 0 15,-8-4 0-15,0-7 1 0,0 12 9 16,0-8 0-16,0 5 44 0,-5 11 1 15,2-11-1-15,0 3 0 0,-11 17-44 16,6-20 0-16,3 8-24 0,-23 12 0 16,17-17 0-16,-8 3 0 0,-15 8 24 15,18-25 0-15,-1 2-116 0,-10 1 1 16,16-12-1-16,2 1-160 0,-5-21 116 16,12 7-1-16,2 19-297 0</inkml:trace>
  <inkml:trace contextRef="#ctx0" brushRef="#br0" timeOffset="9916.34">31784 7693 752 0,'0'0'0'0,"0"0"0"0,58 37 16 0,16 5-1 0,-40-28 0 0,-4 0 0 16,31 0-15-16,-34-6 0 0,6-8 38 16,31 0 0-16,-34-5 0 0,1-4 1 15,27-13-39-15,-33 11 0 0,0-1 112 16,21-7-1-16,-26 5 1 0,-9-6 0 16,16-17-112-16,-21 20 0 0,-6 1 35 0,-3-15 1 15,0 22 0-15,-10-5 1 0,-20-14-37 16,10 8 0-16,-4 3-10 0,-37-11 0 15,37 17-1-15,-4 8 1 0,-2 3 10 16,0 0 0-16,0 9 0 0,0-1 51 0,-34 26 0 16,31-17 0-16,1 8 0 0,-43 40-51 15,40-29 0-15,-1 7 66 0,-27 47 1 16,35-45-1-16,4 5 0 0,2 7-66 0,14-12 0 16,2 8 0-16,12-2 34 0,30 41 1 15,-5-49-1-15,16-7 1 0,58 29-35 16,-44-45 0-16,11-6-84 0,72 0 1 15,-72-14 0-15,3-6 0 0,55-14 83 16,-77 6 0-16,-50 14-1343 0</inkml:trace>
  <inkml:trace contextRef="#ctx0" brushRef="#br0" timeOffset="34882.85">11188 11407 573 0,'0'0'0'0,"0"0"0"0,0 0 2 0,0 0 1 16,30-14-1-16,-22 5 1 0,9-8-3 15,-9 9 0-15,-8 2 56 0,6 6 1 16,-6 0-1-16,5 0 2 0,3 0-58 16,-8 0 0-16,6 0 20 0,-6 0 1 15,0 6 0-15,0 2 0 0,0 1-21 16,8-4 0-16,3 7-4 0,9 7 1 15,-12-7 0-15,3 2 0 0,22 8 3 16,-19-16 0-16,5-3 30 0,1 2 0 0,4-2 0 16,1 0 0-16,8 0-30 0,-5 2 0 0,5-5 0 0,3 3 0 15,-3 3 2-15,6-6 1 0,0 5-1 0,-1 4 1 16,-5 5-3-16,6-6 0 0,0 1 0 0,-1 2 0 16,7-8-17-16,-7 2 0 0,1 1 0 0,8-3 1 0,0 3 16 15,3-1 0-15,-6-5 0 0,3 0 0 0,3 3 0 16,-3 0 0-16,5-3 0 0,6 3 0 0,0 2 0 15,8-2 0-15,-5 3 0 0,0-6 0 0,2 0 6 16,1-6 0-16,-6 6 0 0,3 0 0 0,-3-3-6 16,5 3 0-16,-2-5 0 0,3 5 0 0,5 0 14 15,-3 0 1-15,-8 5 0 0,0-5 1 0,-6 3-16 16,6 3 0-16,-8-4 0 0,-3 10 0 0,0-4 18 0,3 6 1 16,2-3-1-16,-2 1 1 0,5-1-19 0,1 3 0 15,2-8 0-15,-6 2 0 0,0-8 25 0,-2 0 0 16,3 0 0-16,-1 0 1 0,-5-5-26 0,3 2 0 15,-3 0 0-15,3 0 0 0,2-5 1 0,-5 2 1 16,3-2-1-16,-6 2 1 0,3-3-2 0,0 4 0 16,3-4 0-16,-12 4 0 0,6-6-68 0,-5 2 1 0,-3 1-1 15,0 2 1-15,-8 3 67 0,2-8 0 0,-8 8 0 16,3-2 0-16,0 5-118 0,-6 0-1 0,6-3 1 16,3 0-1-16,-1 3 119 0,4 0 0 0,-12-3 0 15,-8 3 0-15,3 0-69 0,-9 0 0 0,-5 0 0 16,9-6-1-16,-9 6-71 0</inkml:trace>
  <inkml:trace contextRef="#ctx0" brushRef="#br0" timeOffset="36149.85">20185 11742 11 0,'0'0'0'0,"0"0"0"0,0 0 0 0,0 0 0 0,0 0 1 0,0 0-1 0,0 0 1 0,30 0-1 16,-22-3 0-16,3 3 0 0,-5-6 0 0,-3 3 0 15,2 0 1-15,1 1-1 0,2 2 1 0,3-6-1 16,3 3 0-16,-9 3 0 0,9-8 0 0,-3 2 0 0,6-5 0 16,8 2 0-16,5 1 1 0,9 2-1 15,-6 1 0-15,0 2 0 0,-3 6 0 0,-8 2 0 0,3 1 0 16,6-6 0-16,2 0 0 0,6-6 0 0,-6 4 0 15,5-1 0-15,-4 0 0 0,4-6 0 0,1 4 0 16,5-1 0-16,9 1 0 0,-4 2 0 0,4 3 0 16,-1-6 0-16,1 1 0 0,-4 2 0 0,4-3 0 15,-1 0 0-15,-5 4 0 0,3 2 0 0,3 0 0 0,5 0 0 16,0-6 0-16,2 3 27 0,4 3 1 0,-1-5 0 16,1 2 0-16,-3 0-28 0,2 0 0 0,6 3 0 15,3-11 0-15,-6 0 9 0,6-1 0 0,6 4 0 16,-4-3 0-16,6 2-9 0,75-10 0 15,-78 7 0-15,-5 1 18 0,75-6 1 16,-76 6-1-16,7 8 1 0,71-17-19 16,-77 12 0-16,0 2 73 0,74-8 0 15,-66 9-1-15,-3 2 2 0,86-11-74 16,-80 8 0-16,-5 3 36 0,76-11 0 0,-76 6 0 16,-7 2 1-16,79-8-37 0,-81 6 0 15,5 2-42-15,62-8 1 0,-73 8 0 0,-5 1-1 16,53-4 42-16,-67 9 0 0,-11 6-80 15,20-17 0-15,-48 8 0 0,-5 3-122 16</inkml:trace>
  <inkml:trace contextRef="#ctx0" brushRef="#br0" timeOffset="41666.68">28137 9719 111 0,'0'0'0'0,"0"0"0"0,0 0-19 0,0 0 0 0,34-17 0 15,-26 6 0-15,3 2 19 0,-3 1 0 0,3 2 0 16,-5 3 0-16,-6 3 23 0,0 0 1 0,0 0 0 16,3-5 0-16,-3 5-24 0,0 0 0 0,0 0 0 15,0 0 0-15,0 0 3 0,0 0 1 0,0 0 0 16,0 0 0-16,0 0-4 0,0 0 0 0,0 0 0 16,0 0 0-16,0-6 38 0,0 6 0 0,0 0 1 15,0 0 0-15,11-3-39 0,-9-2 0 0,4 2 0 0,5-3 0 16,0 0 110-16,6-2 1 0,7 0-1 0,4-4 1 0,8 4-111 15,3-6 0-15,-6 5 0 0,-6 4 0 0,-2 5 44 16,0 0 0-16,6-6 0 0,2 3 0 0,0-2-44 16,0-1 0-16,11 3 0 0,-5 3 0 0,5-5 31 15,3-4 1-15,0 4 0 0,5-1 1 0,4 3-33 16,-1 3 0-16,6-5 0 0,-1-4 0 0,10 1 45 16,-4 2 1-16,3-8-1 0,-3 3 1 0,3-1-46 15,0-2 0-15,-8 3 0 0,-6-3 0 0,1 3-119 0,35-9-1 16,-53 9 1-16,-10 0 0 0,22-1 119 15,-31 10 0-15,-5 2-117 0,5 2 0 16,-10-4-1-16,-9 2-181 0</inkml:trace>
  <inkml:trace contextRef="#ctx0" brushRef="#br0" timeOffset="42083.38">29063 9409 404 0,'0'0'0'0,"0"0"0"0,0 0 0 0,0 0 13 0,5 28 0 0,1-5 0 0,-3-6 0 0,2 0-13 15,1-6 0-15,-1 0 0 0,-2 3 0 0,3 9 78 16,2 13-1-16,-3-8 0 0,4 6 0 16,2 51-77-16,-11-40 0 0,-6 0 68 15,-8 59 0-15,6-48-1 0,3 0 2 16,-9 1-69-16,3 2 0 0,0 0 0 0,2 3 10 0,-4 44 1 15,1-58-1-15,4-3 1 0,-6 40-11 16,14-54 0-16,3 5-163 0,8 26 1 16,-5-42 1-16,-1-3-58 0,6 2 162 15,-5-19 0-15,-6 0-139 0</inkml:trace>
  <inkml:trace contextRef="#ctx0" brushRef="#br0" timeOffset="42549.48">29671 10121 673 0,'0'0'0'0,"0"0"0"16,0 0 0-16,0 0 41 0,0 0 1 0,33 25 1 15,-25-19-1-15,0 2-42 0,1 4 0 0,-1 2 0 0,-3 3 0 16,1-1 36-16,-3 1 0 0,-1 11 0 0,1 3 1 15,3 12-37-15,-15 47 0 0,4-54 0 16,-6-2 41-16,-6 31 0 0,9-34-1 0,0 2 1 16,-6 27-41-16,3-35 0 0,3-3 4 15,-1-5 1-15,1-3-1 0,0 0 1 0,2-2-5 16,1-12 0-16,2 2 0 0,-5 4 0 0,2-6 1 16,1 0 0-16,5 0 0 0,0 6 0 0,0-6-1 15,0 0 0-15,-9 0 0 0,9 0 0 0,0 0 51 16,0-20 0-16,9 0 1 0,-4-11 0 15,9-42-52-15,-3 39 0 0,3-5 32 0,19-28 1 16,-19 33 0-16,0 3 0 0,-1 5-33 16,7-2 0-16,2-3 0 0,5 9 40 0,-2-6 0 15,-3 5 0-15,-2 4 0 0,2-1-40 0,-3 3 0 16,0 6 0-16,-5 2 0 0,0 6 21 0,-3 3 0 0,0 0 0 16,-3-2 1-16,1 2-22 0,-4 0 0 0,1 0 0 15,2 0 0-15,6 0-38 0,-9 0 1 0,4 2-1 16,2 1 1-16,-6 3 37 0,4-6 0 0,2 8 0 15,2-2 0-15,10-3-193 0,-4 5 1 0,11-2 1 16,-2-9-1-16,11-3 64 0,-4 1 2 0,-1-4-2 16,-7-8 2-16,-27 17-120 0</inkml:trace>
  <inkml:trace contextRef="#ctx0" brushRef="#br0" timeOffset="42949.7">30546 10082 223 0,'0'0'0'15,"0"0"0"-15,0 0 102 0,9 11 0 0,-1-8 1 16,-8-3-1-16,0 5-102 0,0-5 0 0,0 6 0 0,0-6 0 15,0 8 116-15,0-8 2 0,0 0-1 0,0 0 1 16,0 9-118-16,0-1 0 0,0 4 0 0,0-7 0 16,0 6 106-16,0 3 1 0,0 3-1 0,-6 0 0 0,6-3-106 15,0 0 0-15,-2 3 0 0,2 3 0 0,0 2 60 16,0 32 0-16,0-18-1 0,2 7 1 16,7 44-60-16,-7-45 0 0,1 0 10 15,-3 0 1-15,6 4 0 0,-6 1 0 0,0-4-11 16,5-4 0-16,-2 0 0 0,2-5 0 0,1-3-3 0,0 0 1 15,2-6 0-15,3-2 0 0,3-4 2 0,-1-4 0 16,-1-4 0-16,-4 0 0 0,3-8 12 0,3-3 1 16,-1-3-1-16,12 3 1 0,0-8-13 0,8 2 0 15,6-14 0-15,0-5 0 0,-1-3 6 0,48-48 1 16,-47 25-1-16,-3-13 1 0,33-66-7 16,-36 68 0-16,-3-2-31 0,-5-7 0 0,0 6-1 15,-3 4 1-15,-5 1 31 0,10-52 0 16,-16 67 0-16,-2 6-50 0,-1-21 0 15,-3 32 0-15,1 14 0 0,2 0 50 16,-5 9 0-16,-3 5-169 0,5 5 0 16,-5-5 1-16,0 0-139 0,9 9 170 15,-9-4-1-15,0-5-209 0</inkml:trace>
  <inkml:trace contextRef="#ctx0" brushRef="#br0" timeOffset="43383.28">31574 10250 504 0,'0'0'0'0,"0"0"0"0,0 0 0 0,0 0 42 0,0 0-1 0,16 31 0 0,-10-25 0 16,2 0-41-16,-5-6 0 0,-3 0 0 0,6 2 0 0,-6-2 109 15,5 0-1-15,1 0 0 0,2 0 1 0,3 0-109 16,-6 0 0-16,4 3 0 0,2 6 0 0,3-9 91 16,2 3 1-16,1-3-1 0,-3 0 0 0,-1 0-91 15,1 0 0-15,3 0 0 0,-6 0 0 0,0 0-13 16,-3 0 1-16,0 0-1 0,1 0 1 0,2 0 12 15,-6-3 0-15,9-3 0 0,-6 0 0 0,3-2 9 16,0 0 1-16,1-1-1 0,4-2 1 0,-2-3-10 0,5-3 0 16,-5-3 0-16,3 1 0 0,5-4 10 0,16-19 1 15,-27 25-1-15,3 3 1 0,6-23-11 16,-15 23 0-16,1 3 19 0,2-12 2 16,-8 15-2-16,-6-6 1 0,1-6-20 15,-1 15 0-15,-2 2 34 0,-17 8 0 16,6 4 0-16,-9 8 0 0,-5 2-34 0,0 10 0 15,0 2 0-15,2 8 37 0,-7 0 1 0,18 1 1 16,1-4-1-16,3 1-38 0,4-3 0 0,7 2 0 16,-1 6 0-16,1 1 53 0,5 35 0 15,5-35 0-15,1-1 2 0,16 31-55 16,-8-36 0-16,5-1 32 0,3-2 0 0,25 0 0 16,6-12 0-16,13 1-32 0,3-1 0 0,36-22 0 15,3-8 0-15,22-15-42 0,124-81 0 16,-144 11 0-16,-110 93-1519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1776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35.7616" units="1/cm"/>
          <inkml:channelProperty channel="Y" name="resolution" value="623.0687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1-04T23:56:33.79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27463 13081 11 0,'0'0'0'0,"0"0"0"0,0 0 0 0,0 0 0 0,0 0 1 0,0 0-1 15,0 0 1-15,0 0-1 0,0 0 0 0,0 0 0 16,28-9 0-16,-25 6 87 0,0-8 0 0,-1 8 1 16,1-5 0-16,0 2-88 0,2 1 0 0,-5 5 0 0,3-3 0 15,-3 3 63-15,6-3 1 0,-6 3 0 0,0 0 0 16,0 0-64-16,0 0 0 0,2 6 0 0,-2-6 0 15,0 5 78-15,0-5 1 0,0 17-1 0,0 9 0 0,0 10-78 16,-2 6 0-16,-1-8 0 0,0 3 0 16,0-1 101-16,-8 46-1 0,6-37 0 0,2 0 2 15,3 0-102-15,-5 8 0 0,-1 4 0 0,0-1 66 16,4 3 1-16,-7 3-1 0,7 5 2 0,2 4-68 16,-3 64 0-16,6-76 0 0,2 3 9 15,3 39 0-15,-8-62 0 0,3-2 1 0,0-1-10 16,-3-7 0-16,0 2 0 0,0-3-90 0,0-3-1 15,0-8 1-15,0-3-1 0,0-6 91 0,0-2 0 16,0 0 0-16,0-1 0 0,0-5-205 0,-3 6-1 16,3 0 0-16,0-6 0 0,-3 8 146 0,3-8 0 15,3 11 0-15,0-8-1 0,-3-3-98 0</inkml:trace>
  <inkml:trace contextRef="#ctx0" brushRef="#br0" timeOffset="333.14">27472 13393 11 0,'0'0'0'16,"0"0"0"-16,11-37 0 0,0 6 1 0,-3 3-1 16,0 3 1-16,-5 3-1 0,3-1 0 0,-1-2 0 15,1 8 0-15,-6 8 92 0,0-2 1 0,0 8 1 0,0-8-1 16,0 8-93-16,0 3 0 0,0-8 0 0,0 8 0 15,0-6 98-15,0 6 2 0,0 0-2 0,0 0 2 0,3-5-100 16,2 2 0-16,6 3 0 0,-3 0 0 0,9-3 49 16,2 0 1-16,14 3-1 0,1-6 1 0,10 4-50 15,3 2 0-15,-3 0 0 0,-3-3 0 0,1 0 10 16,-4-3 1-16,9 1 0 0,3 2 0 0,0-5-11 16,0 2 0-16,-3 0 0 0,2-2 0 0,-2-1-98 15,3 1 1-15,-11 2-2 0,-9 6 2 0,-2 0 97 16,-3 3 0-16,-3 0 0 0,-9 0 0 0,-2 2-98 0,-5 4-1 15,-6-4 1-15,0-5-1 0,0 0-79 0</inkml:trace>
  <inkml:trace contextRef="#ctx0" brushRef="#br0" timeOffset="599.64">27124 13905 696 0,'0'0'0'0,"0"0"0"15,0 0 0-15,0 0 31 0,38 39 1 0,-21-27 0 16,5-1 0-16,6-8-32 0,8 0 0 0,-3-1 0 16,5-2 0-16,1-2 9 0,0-1 1 0,2 0 0 15,3-11 0-15,6 0-10 0,-6 0 0 0,9 2 0 16,2 4 0-16,3 0 0 0,0-1 0 0,0 1 0 0,-3 2 1 15,3-5-1-15,0 2 0 0,-2 4 0 0,-1 2 0 16,-3 3-148-16,-2 0 1 0,-3-9-1 0,-6-2 1 0,-41 11-58 16</inkml:trace>
  <inkml:trace contextRef="#ctx0" brushRef="#br0" timeOffset="1099.62">28894 13905 809 0,'0'0'0'16,"0"0"0"-16,0 0 0 0,0 0-5 0,0 0 1 15,0 0-1-15,0 0 1 0,0 0 4 0,0 0 0 16,0 0 0-16,-36 14 0 0,23-14 35 0,-1 0 1 16,-6-3-1-16,-4 0 1 0,-10 1-36 0,1-10 0 15,-5 10 0-15,5 2 0 0,-1 0 8 0,9 0 1 0,-5 5-1 16,2 6 1-16,-5 6-9 0,-25 26 0 15,33-21 0-15,-2 1 77 0,-15 27 0 16,26-19 0-16,-1 3 0 0,-10 31-77 16,16-37 0-16,8 6 49 0,0-6-1 0,3 3 0 15,3-6 1-15,5-3-49 0,3-5 0 0,3-3 0 16,-6-2 0-16,6-10 42 0,3-2 2 0,-4-2-1 16,12-4 0-16,0-2-43 0,47-21 0 15,-33 1 0-15,5-3-13 0,44-36 1 16,-44 36-1-16,1 3 1 0,35-45 12 0,-44 39 0 15,-3-6-108-15,-3 1 2 0,-2 2-2 0,-9 7 2 16,1-1 106-16,-7-3 0 0,-2 3 0 0,-2 3 0 16,-1 5-45-16,-5 1 0 0,-1 8 0 0,-2 8 0 0,0 6 45 15,0 0 0-15,-2 6 0 0,2-6 0 0,0 0 23 16,-6 8 2-16,6 6-2 0,-5 3 1 0,-1 6-24 16,3 2 0-16,-2 6 0 0,-1 3 0 0,6 8 38 15,-5 42 0-15,2-47 0 0,3-9 1 16,3 31-39-16,2-34 0 0,6-2-37 15,9 5 0-15,-6-22 0 0,-3-6 0 16,30-12 37-16,-16 4 0 0,8-12-107 0,39-25 2 16,-39 17-2-16,-33 28-467 0</inkml:trace>
  <inkml:trace contextRef="#ctx0" brushRef="#br0" timeOffset="1400.15">29466 12926 1179 0,'0'0'0'0,"0"0"0"0,0 0 0 0,0 0 63 0,0 0 1 0,25 37-1 16,-19-23 0-16,-6 8-63 0,5 1 0 0,-5 5 0 16,3 6 0-16,2 5 17 0,6 51 0 15,-11-39 0-15,0-1 0 0,0 54-17 16,-5-45 0-16,-1 6 53 0,-2 3-1 0,-6 5 0 0,3-9 0 15,-3 7-52-15,-10 78 0 0,12-84 0 16,-1 5-35-16,-12 57 0 0,22-77 0 16,-2-2 0-16,5-3 35 0,0-6 0 0,-3-5 0 15,6-11-172-15,2-4 1 0,1-5 1 0,-1 1-1 0,3-13 33 16,-2-2 2-16,8-2-2 0,-6-13 2 0,-8 15-117 16</inkml:trace>
  <inkml:trace contextRef="#ctx0" brushRef="#br0" timeOffset="1833.74">30364 13700 1034 0,'0'0'0'15,"0"0"0"-15,0 0 0 0,0 0 18 0,0 0 1 16,0 0 0-16,0 0 0 0,0 0-19 0,0 0 0 0,-33-3 0 15,13 8 0-15,1 4 51 0,-3 5 1 0,-3-6-1 16,0 1 2-16,0 5-53 0,-2 3 0 0,2 0 0 16,8-3 0-16,6-9 46 0,6 4 0 0,-1-1 0 15,1 3 0-15,-1 1-46 0,3-1 0 0,3 6 0 16,0 3 0-16,0 8 17 0,14 28 2 16,-3-31-1-16,3 6 0 0,30 34-18 15,-24-37 0-15,2 0 27 0,27 23 1 16,-29-31-1-16,-4-1 1 0,9 21-28 0,-19-26 0 15,-6-9 33-15,0 4 0 0,0-6 0 0,0 2 1 16,-6 1-34-16,1-1 0 0,-4 1 0 0,1 0 0 16,-6-1 42-16,-2 1 1 0,-9 2 0 0,-8-5 0 15,-9 8-43-15,-2-5 0 0,5 3 0 0,4-7 0 0,1 4 17 16,-2 0 1-16,6 2 0 0,-3 0 1 0,8 4-19 16,-5-7 0-16,10-2 0 0,7-3 0 0,13 0-131 15,-3-5 2-15,3 5-2 0,0 0 2 0,0 0 129 16,11-15 0-16,5 4 0 0,4-6-173 15,32-25 0-15,-8 17 0 0,-44 25-592 16</inkml:trace>
  <inkml:trace contextRef="#ctx0" brushRef="#br0" timeOffset="2233.36">31035 14034 1010 0,'0'0'0'0,"0"0"0"0,42 0 32 0,16 0 0 16,-33 0 0-16,-1 0 0 0,10 0-32 15,-15 0 0-15,-3 0 70 0,15-2 0 16,-12-4 1-16,3 0 0 0,20-5-71 16,-26 8 0-16,1 3 45 0,13-3 1 15,-19 1 1-15,-2-1-1 0,-1-3-46 16,-3 3 0-16,4 1 25 0,-1-1 1 0,0 0-1 15,-8 3 1-15,3-6-26 0,-3 1 0 0,3-4 0 0,0 1 0 16,-3-1 18-16,-3 4 0 0,0-9 0 0,0 0 0 16,-11 0-18-16,-2-9 0 0,-6 9 0 0,-3 0 0 15,-8 3 8-15,0 2 2 0,-1 1-1 0,4 2 0 16,2 12-9-16,1-3 0 0,5 8 0 0,-9-8 0 0,9 8 25 16,3-3 0-16,0 6 0 0,-1 1 1 0,1 1-26 15,-12 32 0-15,23-20 0 0,-6 6 56 16,3 48 0-16,9-34 1 0,4 8 0 15,4-6-57-15,-3 10 0 0,5-4 0 0,3 6-11 16,0 2 0-16,14-19 0 0,8-2 0 0,11-7 11 16,9-5 0-16,35-45 0 0,17-14 0 0,-105 28-1573 0</inkml:trace>
  <inkml:trace contextRef="#ctx0" brushRef="#br0" timeOffset="7933.74">17577 16392 89 0,'0'0'0'0,"0"0"0"0,0 0 41 0,0 0 0 0,0 0 0 16,0 0 1-16,-14 31-42 0,6-23 0 15,2-5 98-15,-5 9 0 0,6-7 1 0,2 4-1 16,-14 5-98-16,15-9 0 0,-4 1 25 16,6-6 1-16,-8 3-1 0,8-3 1 15,-11-3-26-15,0 0 0 0,8 0 27 16,-14-2-1-16,9-7 0 0,-6 4 0 15,-11-15-26-15,17 12 0 0,3-3 20 16,-15-11 0-16,15 16 0 0,-4 4 0 16,4-7-20-16,-1 4 0 0,1 5 15 0,2 3 0 15,3 0 0-15,0 0 0 0,-5 3-15 16,5 3 0-16,-6 2 76 0,1 26-1 16,2-6 0-16,-3 11 1 15,1 4-76-15,5-10 0 0,5-13 0 0,1 3 25 0,2-7 1 16,-2-2 0-16,-1-5 0 0,3-6-26 0,-2-6 0 0,2 0 0 15,-2 3 0-15,-1 0-7 0,4-3 0 0,4-2 0 16,4-4 0-16,-3 4 7 0,13-24 0 16,-7 15 0-16,-1-8-35 0,17-20 1 15,-22 22-2-15,0-2 2 0,10-26 34 16,-15 25 0-16,2 3-30 0,8-19 1 16,-16 19-1-16,2 4 1 0,1-15 29 15,-1 19 0-15,-5 7-20 0,6-1 1 16,-6 6 0-16,0 0 0 0,0 0 19 15,8 6 0-15,-8-6 40 0,0 8 1 0,6-2-1 16,-3 2 1-16,8 23-41 0,-6-6 0 16,3 6 7-16,9 34 1 0,-9-40-1 15,-2-2 1-15,8 16-8 0,-9-30 0 0,-5-1 34 16,0-8 1-16,8 9-1 0,-2-4 1 0,-1 1-35 16,9-3 0-16,-5-3 0 0,2-3-16 15,0-3 0-15,2 1 0 0,1-4 1 16,14-13 15-16,-17 8 0 0,-3 0-16 15,9-15 0-15,-9 15 0 0,0-5 1 16,9-24 15-16,-9 18 0 0,3-3-5 16,9-28 1-16,-15 28-1 0,9 5 1 15,-6 1 4-15,3 8 0 0,-5 2 0 0,2 9-7 0,-8 3 0 16,6 0 0-16,-6 0 1 0,2 3 6 0,4 6 0 16,-1-1 0-16,-5 3 51 0,6 26 2 15,-6-3-1-15,6 0 0 0,2 41-52 16,-3-49 0-16,-2-4-6 0,8 21 0 15,-5-27 0-15,2-4 0 0,11 10 6 16,-13-13 0-16,-1-1 51 0,9 3 1 16,0-8-1-16,-9-3 2 0,15-3-53 15,-12 0 0-15,6 1 22 0,16-18 1 16,-10 6 0-16,5 3 0 0,13-32-23 16,-18 24 0-16,-7-4-23 0,15-22 0 15,-11 20 0-15,-4 0 1 0,9-18 22 16,-11 29 0-16,-5 3-41 0,8-9-1 15,-9 18 1-15,1-4 1 0,8 12 40 16,-12-6 0-16,10 2 44 0,7 24 0 0,-11-7 1 16,9 10-1-16,10 44-44 0,-16-40 0 15,-5 7 23-15,2 2 1 0,3-3 0 0,3-2 0 16,-8 0-24-16,2-7 0 0,6-4 0 0,-1-4 0 16,-1-2-137-16,1 3 0 0,7-15 1 0,-9-2-1 0,5-6 20 15,1-3-1-15,-3-17 1 0,-3-11 0 0,-11 31-393 16</inkml:trace>
  <inkml:trace contextRef="#ctx0" brushRef="#br0" timeOffset="8633.08">18022 15073 651 0,'0'0'0'0,"0"0"0"0,0 0 15 0,0 0 0 16,0 0 0-16,0 0 1 0,0 0-16 0,0 0 0 16,0 0 0-16,0 0 13 0,0 0 0 0,0 0 0 15,0 0 1-15,0 0-14 0,0 0 0 0,0 0 0 16,0 0 0-16,0 0 34 0,0 0-1 0,0 0 0 16,0 0 0-16,5 28-33 0,-5-17 0 0,-3 11 0 15,1 9 0-15,2 9 31 0,-6-1 0 0,1 1 0 16,-1 5 0-16,3 2-31 0,-13 46 0 15,13-51 0-15,-8 1-22 0,-3 33 1 16,14-45-1-16,6-3 1 0,13 17 21 16,-13-28 0-16,7-6-158 0,-4 3 0 0,2-8-1 15,-6 2 2-15,3-5 121 0,4 0-1 0,-12-3 1 16,0 0-111-16</inkml:trace>
  <inkml:trace contextRef="#ctx0" brushRef="#br0" timeOffset="9149.94">17939 15928 741 0,'0'0'0'0,"0"0"0"0,0 0 0 0,0 0 35 0,8 0-1 0,-2 3 0 16,-1 2 0-16,1 1-34 0,-6-6 0 0,2 6 0 16,1-1 0-16,0 4-14 0,2-7 0 0,-5 4 0 15,6 0 0-15,-6 2 14 0,0 3 0 0,0 1 0 16,-6-7 0-16,6 1 26 0,-5-1 0 0,2 1 0 15,0 0 1-15,1-1-27 0,2-5 0 0,-6 9 0 16,6-4 0-16,-5 1 18 0,5 0 1 0,-3-1-1 16,0 1 1-16,0 2-19 0,3 4 0 0,0-4 0 15,0-2 0-15,6-3 7 0,-6-3 0 0,3 5 0 0,-3-5 2 16,5 0-9-16,-5 0 0 0,6 0 0 0,-6 0 0 16,8-3 61-16,-3 1 0 0,1-1 0 0,-6 3 0 15,8-9-61-15,-2 4 0 0,-1-1 0 0,-5 0 0 16,3 4 6-16,0-10 0 0,-3 4-1 0,-3-1 1 0,0-2-6 15,3-3 0-15,0 3 0 0,0 2 0 0,0 9 14 16,-5-5 1-16,5 5 0 0,0-6 0 0,0 6-15 16,5-3 0-16,-5 3 0 0,6 9 0 0,2-9-81 15,-2 0 2-15,2 0 0 0,9 3 0 0,2 2 79 16,3 1 0-16,-3-3 0 0,1-1 0 0,-9 4-117 0,2 0 2 16,-4-6-2-16,-9 0 2 0,0 0-317 0</inkml:trace>
  <inkml:trace contextRef="#ctx0" brushRef="#br0" timeOffset="9766.79">18547 15329 123 0,'0'0'0'0,"0"0"0"0,0 0 0 0,0 0 23 0,0 0 0 0,44 19 0 16,-30-13 1-16,5 0-24 0,-5-1 0 0,5 1 0 15,6-3 0-15,2-1 48 0,4 1-1 0,-3-3 0 16,2-3 1-16,9 1-48 0,-6-1 0 0,5 3 0 16,-4 0 0-16,-4-3-71 0,3 3 0 0,0 3-1 15,-2 0 1-15,2-1 59 0,19 7 1 16,-32-9 0-16,-20 0-55 0</inkml:trace>
  <inkml:trace contextRef="#ctx0" brushRef="#br0" timeOffset="9999.9">18624 15658 876 0,'0'0'0'0,"0"0"0"0,0 0 44 15,33 11 0-15,-22-11 0 0,-3 0 1 16,17 0-45-16,3 3 0 0,8 2 25 0,49 4 0 15,-46-6 0-15,-9 0 0 0,31 2-25 16,-30 1 0-16,-4 5-195 0,1 3 1 16,2 6 1-16,3-6-1 0,3 0 148 0,6 3 1 15,-15-6-1-15,-5-5 1 0,-22-6-102 0</inkml:trace>
  <inkml:trace contextRef="#ctx0" brushRef="#br0" timeOffset="12250.17">26541 15995 820 0,'0'0'0'0,"0"0"0"0,0 0 0 0,0 0 35 0,-33-11 1 0,19 3-1 16,0-1 1-16,3 4-36 0,3-9 0 0,2 2 0 16,1 1 0-16,-1 3 84 0,1 2-1 0,2 0 0 15,3-2 2-15,-3-6-85 0,0 0 0 0,-8 3 0 16,3 2 0-16,2 3 47 0,4 1 1 0,-1-1 0 15,0 1 0-15,3 5-48 0,0 0 0 0,0 0 0 0,0 0 0 16,0 0 6-16,0 0 1 0,0 0 0 0,14 2 0 16,5-2-7-16,6 0 0 0,22-2 0 0,11-1 0 0,6-6 35 15,74-16-1-15,-75 11 0 16,4 0 0-16,65-23-34 0,-65 23 0 0,10 3 20 16,67-6 1-16,-73 6 0 0,4 8 0 15,74 3-21-15,-83 0 0 0,1-6 15 16,65 6 0-16,-74 0 0 0,6 0 1 15,60 0-16-15,-71 0 0 0,-1 0-88 16,50 0 2-16,-63-2-2 0,-9 2 2 0,20-3 86 16,-33 3 0-16,-9 3-158 0,-8-3-1 15,-8 0 0-15,8 0-571 0</inkml:trace>
  <inkml:trace contextRef="#ctx0" brushRef="#br0" timeOffset="12566.75">27129 15962 865 0,'0'0'0'0,"0"0"0"0,0 0 0 0,28 31 54 0,-9-12 1 0,1 7 0 15,-4-1 0-15,-2-3-55 0,14 21 0 16,-17-18 0-16,-3 3 46 0,3 26 1 0,-3-24 0 16,3 4 0-16,9 51-47 0,-18-38 0 15,1 4 79-15,0-3-1 0,2 3 0 0,-5-1 2 16,6 1-80-16,-3-1 0 0,8-2 0 0,-6-11 0 0,-2-1-84 16,16 21 1-16,-8-38 0 0,0-10 0 15,17-6 83-15,-9-3 0 0,6-3-174 16,0-3-1-16,3-11 0 0,-1-8 1 0,-27 25-243 15</inkml:trace>
  <inkml:trace contextRef="#ctx0" brushRef="#br0" timeOffset="13566.68">28190 16220 999 0,'0'0'0'15,"0"0"0"-15,5 31 62 0,1 9 0 16,-6-15 0-16,0 3 0 0,0 3-62 15,0 3 0-15,-3 3 0 0,0-4 20 0,-2 9 2 0,-1 3-1 16,1-11 0-16,2 0-21 0,6 0 0 0,-3 0 0 16,-3-1 0-16,-2 1 29 0,-4-3 1 0,4 3-1 15,-1-6 1-15,-2-3-30 0,-3 17 0 16,5-30 0-16,6-7-24 0,0-5 0 16,-2 6 0-16,2-6 0 0,0 0 24 15,8-3 0-15,-8 3-19 0,0-6 0 0,5-8 0 16,4-14 0-16,5-14 19 0,2-3 0 0,3 0 0 15,-5-3 0-15,6 0 23 0,18-44 0 16,-18 49-1-16,-7 1 1 0,23-31-23 0,-16 45 0 16,-4 5-7-16,15-10 1 0,-18 21 0 15,-7 10 0-15,8 2 6 0,-9 0 0 16,1 0 51-16,2 0 1 0,0 8-1 0,3 3 2 16,3 17-53-16,0-8 0 0,5 8 3 15,4 3 0-15,-4-3 0 0,0-2 1 0,1-1-4 16,-1 0 0-16,3-8 0 0,3-3 0 0,8-3-15 15,-8-2-1-15,8-6 1 0,-5-1 1 0,2-2 14 16,0-2 0-16,4-7 0 0,-1-5 0 0,0-6-47 16,33-25 1-16,-33 20-1 0,3-3 1 15,25-28 46-15,-31 30 0 0,-5 1-33 0,22-26-1 16,-27 29 1-16,-1 8 1 0,8-20 32 16,-18 20 0-16,-1 6 38 0,-5 2 1 15,-3 6 0-15,3-6 0 0,-3 6-39 16,5 0 0-16,-5 0-10 0,-5 14 1 15,2-2 0-15,0 7 0 0,-8 40 9 16,3-16 0-16,-9 10 58 0,3 3 1 0,6-5 0 16,8 2 1-16,-5-2-60 0,2 0 0 0,6-9 0 15,2-3 0-15,1-5-16 0,-1-3 2 0,9-8-1 16,0-7 1-16,0-7 14 0,-1-6 0 0,-2 0 0 16,0-3 0-16,0-3 37 0,1 0 2 0,7-8-2 15,6-3 1-15,0-6-38 0,8 0 0 0,-8-5 0 16,-3-3 0-16,3-3-43 0,-3 0 1 0,0 0-2 15,-3 0 2-15,0-3 42 0,17-36 0 16,-19 33 0-16,-9-2-47 0,14-31 0 16,-8 41 0-16,0 4 0 0,5-17 47 0,-10 25 0 15,2 9-25-15,8-6 1 0,-14 11 0 16,4 3 0-16,-1 5 24 0,3 4 0 16,-3 2 36-16,17 17 0 0,-5-3 1 15,4 12-1-15,15 33-36 0,-25-36 0 0,2 3 22 16,1-1 1-16,2-2-1 0,6-3 1 0,0 0-23 15,0-3 0-15,3-8 0 0,-4-1 0 0,4-10 74 16,2-3 1-16,-2-4-1 0,0 1 0 0,-1-3-74 16,1-3 0-16,0 1 0 0,-4-10 0 0,-4 1 36 15,2-3 1-15,-3 3 0 0,1 2 0 0,-4-5-37 16,-5 3 0-16,0-3 0 0,-2 3 0 0,-1-9 11 0,0-22 0 16,-8 19 0-16,-3-5 0 0,-8-28-11 15,0 30 0-15,-5 4 6 0,-26-23 1 16,20 25-1-16,-3 3 1 0,-27-8-7 15,27 19 0-15,3 9 3 0,-31 9 1 16,31-1 0-16,3 8 0 0,-23 41-4 16,26-30 0-16,2 10 56 0,3-1 1 0,-3 23-1 15,6 6 1-15,-3 10-57 0,-6 100 0 16,12-83 0-16,-1 15 43 0,-2 0 0 0,16-12 0 16,6-5 2-16,11-6-45 0,41 60 0 15,-5-108 0-15,16-19-54 0,6-6 2 0,-83-14-1623 16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1776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35.7616" units="1/cm"/>
          <inkml:channelProperty channel="Y" name="resolution" value="623.0687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1-04T23:56:52.49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17759 16651 1067 0,'0'0'0'0,"0"0"0"0,0 0 0 0,61-17 15 0,-14 6 0 15,-8-6 0-15,-1 0 0 0,-5 0-15 0,37-14 0 16,-48 20 0-16,-11 5-47 0,-9-5 1 15,-4 5-2-15,-12 4 2 0,-30 4 46 16,5 4 0-16,-11 0-76 0,-11 2 0 16,6 6-1-16,8 3 1 0,-2 0 76 0,2 3 0 0,2-6 0 15,7-3 0-15,5-3-44 0,5-5 1 0,-2-6-1 16,5-2 1-16,8-9 43 0,-13-20 0 16,21 20 0-16,4 0 94 0,-6-12-1 15,8 12 0-15,3 3 1 0,3-9-94 16,2 9 0-16,-5 0 126 0,20-20 1 15,-1 11-1-15,11-2 1 0,56-32-127 16,-33 26 0-16,-1 3 94 0,12-3 1 0,5 0 0 16,2-1 0-16,10-4-95 0,1 2 0 0,-10 5 0 15,0 1 0-15,0 0 18 0,3 2 1 0,-23 15 0 0,-5-6 1 16,-8 14-20-16,-6 0 0 0,-14 3 0 0,-2 8 0 0,-12-3-9 16,-5 6 2-16,-3 6 0 0,1-3 0 0,-12 3 7 15,-22 36 0-15,8-20 0 0,-8 12-28 16,-44 42 0-16,42-50 0 0,-1 2 0 15,0-3 28-15,1-5 0 0,-1-3 0 0,6 0 16 16,0-6 0-16,8-5 0 0,0-3 0 0,6-6-16 16,5-2 0-16,3-4 0 0,11-5 0 0,0 0 28 15,0 0 0-15,11-5 1 0,-6-1 0 0,1-3-29 16,35-21 0-16,-5 1 0 0,11-13 19 0,50-37 0 16,-56 51 0-16,1 3 0 0,38-26-19 15,-42 34 0-15,-7 1 5 0,30-4 1 16,-36 6-1-16,-1 0 1 0,10 0-6 15,-29 14 0-15,-5 0 0 0,0 14 0 16,-5-9 0-16,-4 7 1 0,-27 19-1 16,3 0 0-16,-14 5-29 0,-41 40 1 15,49-48 0-15,6-2 0 0,-6-1 28 0,6-3 0 16,3 1 0-16,5-1 18 0,3-2 1 0,2-6-1 16,9-3 1-16,11-11-19 0,-2 6 0 0,2-6 0 15,0 6 0-15,0-6 62 0,0 0 1 0,8 0 1 16,0-3-1-16,9 3-63 0,-3 0 0 0,13-11 0 15,12-6 0-15,16-3 40 0,42-28 0 16,-64 26 0-16,0-1 1 0,25-19-41 16,-33 28 0-16,-6 5-27 0,9-10 1 0,-22 16 0 15,-6 3 0-15,0 0 26 0,0 0 0 16,0 0 4-16,-6 14 1 0,3-3 0 16,0 3 0-16,1 3-5 0,2 11 0 0,-6 6 0 0,6 11-34 15,0 3 0-15,0-9 0 0,0-11 1 0,6 1 33 16,-4-1 0-16,10 0 0 0,-4-3 0 0,3 0-100 15,3-2 2-15,-9-31-2 0,-13-18 2 0,8 26-1169 16</inkml:trace>
  <inkml:trace contextRef="#ctx0" brushRef="#br0" timeOffset="2782.9">17505 14943 33 0,'0'0'0'0,"0"0"0"0,0 0-4 0,0 0 0 16,0 0 0-16,0 0 1 0,0 0 3 16,0 0 0-16,0 0 19 0,0 0 1 15,0 0-1-15,0 0 1 0,0 0-20 16,0 0 0-16,0 0 85 0,0 0 1 16,0 0-1-16,-14-31 1 0,9 26-86 15,5 5 0-15,-6-6 64 0,6 0 2 0,0 6-2 16,0 0 1-16,-3-2-65 0,3 2 0 15,0 0 64-15,0 0 2 0,0 0-1 16,0 0 0-16,-5-6-65 0,5 6 0 16,-6 6 40-16,-13 13 2 0,5-2-1 0,-2 11 0 15,-1 0-41-15,6 3 0 0,-3 3 0 0,3 8 30 16,3 3 0-16,2-8 0 0,1-6 1 0,5 0-31 16,0-6 0-16,0 0 0 0,0 4 0 0,5-1 1 15,1 28 0-15,-6-39 0 0,0 0 0 16,0 19-1-16,0-16 0 0,0 2-54 0,0 21 0 15,0-21 0-15,0-2 0 0,0 19 54 16,0-25 0-16,5-2-173 0,4 2 1 16,-9-14 0-16,0 0-214 0</inkml:trace>
  <inkml:trace contextRef="#ctx0" brushRef="#br0" timeOffset="3284.88">17400 15964 11 0,'0'0'0'0,"0"0"0"0,0 0 0 0,0 0 37 0,0 12 0 0,0-4 0 0,0-8 0 16,0 0-37-16,0 0 0 0,0 0 0 0,0 0 0 16,0 0 98-16,0 0 0 0,0 0 0 0,0 0 1 0,0 0-99 15,0 0 0-15,0 0 0 0,0 0 0 0,-5-6 52 16,5 6 1-16,-6-2-1 0,6 2 1 0,-5 0-53 16,5 0 0-16,0 0 0 0,0 0 0 0,-6-9 25 15,6 9-1-15,0-5 0 0,0 5 1 0,0 0-25 16,0 0 0-16,-3 0 0 0,3 0 0 0,0 0 33 15,0 0 1-15,-5-6-1 0,5 6 1 0,-11 6-34 16,2-1 0-16,4 6 0 0,2 1 0 0,-8-4 72 0,3 6 0 16,2 6-1-16,1 2 2 0,5 1-73 0,0 16 0 15,5-25 0-15,-5-2 56 0,9-1 1 16,-4-8-1-16,1-3 1 0,-1 0-57 16,3 0 0-16,-2 0 0 0,8-3-15 0,-6 0 1 15,3-3-1-15,0 1 1 0,-3-6 14 0,1-1 0 0,-4 7 0 16,1-4 0-16,-6 9-56 0,-6-5 0 0,6 5 0 15,-8-6 0-15,2 6 56 0,1 0 0 0,-1 6 0 16,-2-6 0-16,3 2-206 0,-1 1 1 0,3 0-1 16,-2 3 0-16,5-6 154 0,0 0 1 0,5-6-2 15,-5-2 2-15,0 8-96 0</inkml:trace>
  <inkml:trace contextRef="#ctx0" brushRef="#br0" timeOffset="3766.62">17867 15413 865 0,'0'0'0'0,"0"0"0"0,0 0 0 0,0 0 35 0,0 0 0 0,33 0 0 16,-14 0 0-16,1 0-35 0,30 0 0 16,-17 0 0-16,0 0 14 0,0 0 1 0,-3 0-1 15,-8 6 1-15,3-4-15 0,8-2 0 16,-19 0 0-16,3 0-37 0,2-2-1 15,-5 4 1-15,5 4 1 0,26 0 36 16,-26-6 0-16,-5 0-154 0,5 0 1 0,0 0-1 0,-10-3 1 16,-9 3-73-16</inkml:trace>
  <inkml:trace contextRef="#ctx0" brushRef="#br0" timeOffset="3983.19">17872 15697 842 0,'0'0'0'0,"0"0"0"0,0 0 112 16,-11 37 1-16,11-29-1 0,0 1 2 0,6 2-114 15,2-8 0-15,3 8 0 0,3-5 75 0,-6 2 0 16,15-2 0-16,10 5 2 0,8 0-77 0,9-2 0 16,8-4 0-16,-6-2 0 0,6 0-88 0,-5-3 2 15,5 5-1-15,5 7 0 0,-5 5 20 0,0-1 1 16,-16-7 0-16,-12-15-1 0,-30 6-670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1776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35.7616" units="1/cm"/>
          <inkml:channelProperty channel="Y" name="resolution" value="623.0687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1-04T23:58:17.34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15099 1377 415 0,'0'0'0'0,"0"0"0"0,0 0 50 15,-14 37 1-15,0-18-1 0,-2-5 1 16,-17 14-51-16,24-13 0 0,4-13 57 0,5 4 0 15,0-6 1-15,-6 6-1 0,6-6-57 16,-5 8 0-16,5-8 0 0,0 0 19 0,11 0 0 16,-3 0 0-16,-2 0 1 0,5 0-20 15,-3 0 0-15,-2 0 10 0,2-8 0 16,-3 8 0-16,-5 0 0 0,9-6-10 16,-9 6 0-16,0 0 34 0,0-8 1 15,0 8-1-15,11 0 0 0,0 2-34 16,3 10 0-16,-1-4 29 0,1 0 1 0,-3-2-1 15,-2 8 1-15,-4 0-30 0,1 0 0 0,-6 0 0 16,-11 9 0-16,-3-1 40 0,-33 40 1 16,16-34-1-16,-2 9 1 0,-36 33-41 15,42-33 0-15,-4 5 26 0,-24 37 0 16,25-34 0-16,2 6 0 0,3-4-26 0,0 4 0 16,-5-3 0-16,8 2 39 0,-9 1 2 0,18-9-1 15,-1-5 0-15,0-1-40 0,3 40 0 16,11-33 0-16,5-7 38 0,15 43 1 0,-12-37 0 15,3-5 1-15,17 39-40 0,-17-40 0 0,-6 6 56 16,-5-5 0-16,0 5 0 0,0-5 1 0,-5 5-57 16,-9 42 0-16,-3-41 0 0,4-7 53 15,-15 37-1-15,9-39 0 0,2-3 1 16,-16 31-53-16,19-34 0 0,3-14 27 16,-8 14 0-16,16-19 1 0,3-9 0 15,-11 5-28-15,11-5 0 0,-6 9-18 16,6-4 1-16,0-5-1 0,0 0 1 0,3 3 17 15,-3-3 0-15,0 0-27 0,14-3 0 16,-9-2 0-16,4 5 1 0,16-9 26 16,-6-2 0-16,-5 3-29 0,24-6 1 15,-18 5 0-15,-1 4 0 0,25-12 28 16,-16 11 0-16,-3-2-22 0,33-6 1 16,-31 8 0-16,7 6 0 0,35 0 21 15,-42 0 0-15,4 6-10 0,40 8 0 16,-26-12 0-16,2 4 1 0,55 2 9 15,-50-8 0-15,6-2-12 0,58-4 0 16,-58-2 0-16,0-4 0 0,61-5 12 16,-55 12 0-16,-6 5 5 0,63-6 0 15,-63 6 0-15,0 6 1 0,61 2-6 16,-61-2 0-16,-8 0 28 0,60 8 1 16,-52-14-1-16,3 0 1 0,61 0-29 15,-64-6 0-15,0 6 26 0,58-8 1 0,-64 8-1 16,-5 0 0-16,50 0-26 0,-48 2 0 15,9-2-3-15,58 6 1 0,-58-6 0 0,9 0 0 16,57 6 2-16,-60-6 0 0,-6 0-12 16,69 0 1-16,-56 0-1 0,1-6 1 15,66-2 11-15,-66 2 0 0,6-3 22 16,74-10 0-16,-81 10 0 0,1-5 0 16,72-5-22-16,-67 13 0 0,6-2-18 15,77-7 1-15,-80 7 0 0,3 2 0 16,72-8 17-16,-78 11 0 0,1 6-7 0,65 3 0 15,-79 0 0-15,2-4 0 0,64 18 7 16,-67-11 0-16,-5-1 31 0,61 12 0 16,-58-12 0-16,0 3 1 0,55 12-32 15,-64-9 0-15,-2-6 2 0,49 12 0 16,-54-14 0-16,-7 2 1 0,31-5-3 16,-35 3 0-16,-7-6 1 0,20 0 0 15,-30 0 0-15,-3 0 0 0,-6 0-1 16,-3 0 0-16,-5 0-10 0,0 0 0 15,6 0 0-15,-6 0 1 0,0-9 9 16,0 9 0-16,-6-8-1 0,-2-12 1 16,-6 0 0-16,3-2 0 0,-11-37 0 15,19 31 0-15,3-6-16 0,0 0 1 0,3-3 0 16,5 1 0-16,-2-1 15 0,16-53 0 16,-11 40 0-16,-3-1-1 0,12-56 1 15,-9 56-1-15,3-5 1 0,5-59 0 0,-14 53 0 16,4 3 4-16,7-62 1 0,-7 65-1 15,-4-9 1-15,3-62-5 0,-2 68 0 16,2 3-11-16,9-57 0 0,-12 63 0 16,-2 8 1-16,3 5 10 0,-6 3 0 0,0 3 0 0,-6 3 23 15,3 0 1-15,-2 8 0 0,-1-2 0 0,-8 8-24 16,-10-14 0-16,4 19 0 0,1 4 15 16,-34-4 1-16,20 9-1 0,-5 0 1 15,-40 3-16-15,42 3 0 0,3-1 44 16,0 4 1-16,0-4-1 0,0-2 1 0,0 3-45 15,-3-1 0-15,3 4 0 0,-6-9 0 0,-8 5-19 0,3-2 0 16,-3 3 0-16,3-6 0 0,-9 0 19 0,3-6 0 16,-2 12 0-16,-6-6 0 0,5 0-23 0,-5 0 0 15,-5 5 0-15,-1-5 1 0,3 0 22 0,-10 3 0 16,7 3 0-16,-8-6 0 0,0-6 7 0,-2 6 1 16,2 0 0-16,0-3 0 0,0-2-8 0,1-1 0 15,-10-2 0-15,1 2 0 0,-2 3-28 0,-4-2 0 0,-3-4 0 16,4 9 1-16,-6 0 27 0,2 0 0 0,-10 0 0 15,-3 0 0-15,-3 0-36 0,-6 0 0 0,3 3 0 16,-2 3 0-16,-6-1 36 0,5-5 0 0,-10 9 0 16,-3-4 0-16,-3 4-57 0,-3-1 0 0,-8 4 0 15,-3 4 0-15,-3-2 57 0,-5 1 0 0,-3 4 0 16,3-2 0-16,-3 8-98 0,-152 26 0 16,152-34-1-16,8 8 2 0,-143 20 97 15,146-17 0-15,6 6-151 0,-141 25 2 16,138-31-2-16,138-28-557 0</inkml:trace>
  <inkml:trace contextRef="#ctx0" brushRef="#br0" timeOffset="20033.34">14428 13165 11 0,'0'0'0'0,"0"0"0"0,0 0 0 0,0 0 0 0,0 0 1 0,0 0-1 0,0 0 1 0,0 0-1 15,0 0 0-15,30-3 0 0,-30 3 0 0,3-8 0 0,2 5 1 16,1 0-1-16,0-5 1 0,-6 2-1 0,0-2 0 15,0 2 0-15,0 6 0 0,0-6 0 0,-6 1 0 16,6 2 0-16,0-5 1 0,0 8-1 0,-6-3 0 16,6 3 0-16,0 0 0 0,0-3 0 0,0 3 0 15,0-8 0-15,0 8 0 0,12-6 0 0,-10 3 0 16,-2 3 0-16,6-6 0 0,-1-2 0 0,-5 2 0 0,6 1 0 16,-6 5 0-16,3-3 0 0,-3 3 0 0,11-3 0 15,-6 0 0-15,9 3 0 0,-6-8 0 0,3 2 0 16,0 6 0-16,3 0 0 0,0 0 0 0,5-8 0 15,-5 2 0-15,0 6 97 0,-3 0 1 0,8-5 1 16,6 2-1-16,-3 0-98 0,3 0 0 0,3-5 0 16,2 2 0-16,9-5 66 0,-9 2 1 0,-2 7-1 15,-3-7 0-15,2 3-66 0,-7 6 0 0,-1 0 0 16,0-5 0-16,1 2 105 0,13-3 0 16,-8 6 0-16,0-5 1 0,22-1-106 15,-28 3 0-15,6 3 44 0,16-5 1 0,-21 5 0 16,2-3 0-16,16 0-45 0,-18 3 0 15,-1-3 3-15,22-2 2 0,-16 5-1 0,-5 5 0 16,18-5-4-16,-18 0 0 0,-1 0 44 16,20 3 0-16,-20-3 0 0,0 3 0 15,14 0-44-15,-13-6 0 0,-1 3 35 16,0 0 2-16,1 3-2 0,-1 2 1 0,0-5-36 16,15 3 0-16,-15-3 0 0,-5 3 27 15,0 0 0-15,2-3 0 0,3 0 1 0,-5 5-28 16,6-5 0-16,-7 0 0 0,4 0 0 0,2 0 5 15,3 0 0-15,-2 0 0 0,-1 0 0 0,0 0-5 0,20-5 0 16,-25 2 0-16,3 0-31 0,16 0 1 16,-14-2-1-16,3 2 1 0,28-8 30 15,-25 2 0-15,8 1 29 0,25-6 1 16,-39 8 0-16,6 0 0 0,22-5-30 16,-22 6 0-16,-6 5 5 0,28-9 0 15,-16 6 0-15,-4 0 1 0,26 6-6 16,-28 0 0-16,-1-3 17 0,18 9 1 15,-23-7 0-15,3 4 0 0,31 2-18 16,-26-2 0-16,4-6 17 0,41 3 0 16,-39-3 0-16,-3-3 0 0,36 3-17 15,-38 0 0-15,2-6 4 0,31 4 1 16,-30 2 0-16,2-3 0 0,36 0-5 16,-36 3 0-16,-5-3-20 0,30 3 0 15,-34 3 0-15,-4 3 1 0,13 2 19 0,-17-2 0 16,1 2-196-16,0-5 1 0,-9 14-1 0,-3 5 2 15,1-2 48-15,-25 8 0 0,13-25 1 16,6-3-318-16</inkml:trace>
  <inkml:trace contextRef="#ctx0" brushRef="#br0" timeOffset="21283.01">14781 14288 11 0,'0'0'0'0,"0"0"0"0,0 0 0 0,34-20 1 16,-29 14-1-16,-5 6 1 0,8-11-1 0,-2 5 0 15,-1 1 0-15,-2-4 1 0,-3 9-1 16,11-2 1-16,-2-13-1 0,-7 10 0 16,1 5 0-16,3-14 0 0,-1 5 0 15,-5 4 1-15,0 5-1 0,3-6 0 0,-3 6 0 16,0-8 0-16,0 8 0 0,-3-6 0 16,-2-2 0-16,-4 2 0 0,4 0 0 15,-28-8 0-15,11 11 0 0,-6-8 0 16,-25 0 0-16,34 3 0 0,-6 2 131 15,-13-5 2-15,24 8-2 0,3 3 2 16,2 3-133-16,-2-6 0 0,11 3 64 0,0 0 1 16,-2 0-1-16,2 0 2 0,0 3-66 15,0-3 0-15,0 0 54 0,8 2 1 16,3 1 0-16,8 3 0 0,20-3-55 16,-6 0 0-16,8 2 30 0,37-2-1 15,-48-3 0-15,3-3 0 0,25 3-29 16,-19 3 0-16,5 3 30 0,28 2 1 15,-33-5 0-15,-6 2 0 0,44-2-31 16,-38 0 0-16,5 0 16 0,42 3 1 16,-48-6-1-16,1 0 1 0,38 0-17 15,-38-6 0-15,0 6 61 0,38-3 1 16,-38 0 0-16,-6 0 1 0,33-2-63 16,-27-1 0-16,2 1 31 0,34-7 1 15,-45 10-1-15,-2 2 1 0,22-3-32 16,-25 0 0-16,-6-6 29 0,20-5 0 15,-17 12 0-15,-9-1 1 0,26-6-30 0,-14 4 0 16,5-7 18-16,37-2 1 0,-42 12-1 16,2-7 1-16,23-2-19 0,-28 8 0 15,3 3 5-15,8-3 0 0,-8 0 0 0,0 1 1 16,13-1-6-16,-18 3 0 0,-12-3-54 16,11 3 1-16,-8 0-2 0,-11 0 2 15,3 3 53-15,-3-3 0 0,0 0-157 16,-3 19-1-16,-8 1 0 0,3 6-171 15,-17 24 157-15,11-36 1 0,14-14-245 16</inkml:trace>
  <inkml:trace contextRef="#ctx0" brushRef="#br0" timeOffset="25065.72">17814 12172 11 0,'0'0'0'0,"0"0"0"0,0 0 0 0,0 0 1 0,0 25-1 0,0-25 1 15,9 3-1-15,-9-3 0 0,0 0 0 0,0 0 0 16,0 0 1-16,0 0-1 0,0 0 1 16,5-6-1-16,-5-2 0 0,0 2 61 15,0-2 1-15,0 0 0 0,0 8 1 0,0 0-63 16,0-6 0-16,0 6 69 0,9-6 0 16,-9 6 0-16,0 0 2 0,0 0-71 15,0 0 0-15,0 0 76 0,2 9 1 16,7-4 1-16,-4 1-1 0,-5 2-77 0,8-2 0 15,-2 8 0-15,-6 0 0 0,-6 0 83 0,6 0 0 0,-8 9 1 16,3-1 0-16,-9 6-84 0,0-5 0 0,3 2 0 16,0 1 0-16,3 2 52 0,-6 0 2 0,8-6-2 15,6-2 1-15,0 0-53 0,-5 11 0 16,5-12 0-16,5-5 57 0,6 29 1 16,-2-18 0-16,-4 0 0 0,3 23-58 15,-2-31 0-15,-1-3 11 0,4 9 0 16,-4-15 0-16,-5 3 0 0,0 3-11 15,0-5 0-15,0 2 17 0,0 12 1 16,0-12 0-16,0 6 0 0,6 0-18 0,-12 5 0 16,6 3 0-16,-5 6 15 0,-1-3 1 0,3-8-1 0,3 0 2 15,0-3-17-15,0-3 0 0,3 0 0 0,0 0 0 16,5 0 12-16,-8-6 0 0,9 4 0 0,2-4 0 0,2 6-12 16,-2-5 0-16,6-4 0 0,8 1 0 0,5-3 9 15,-2 2 1-15,8-5 0 0,5-5 0 0,3-4-10 16,1 1 0-16,-7 5 0 0,-2 3 0 0,0 0 9 15,3-3 0-15,-6 3 0 0,-5 0 0 0,2 0-9 16,-5 0 0-16,2 0 0 0,4 3 0 0,2 0 5 16,0 0 0-16,-2 2 0 0,4-5 1 0,7 3-6 15,-1-3 0-15,9 0 0 0,3-3 0 0,-1 3 1 0,1-5 1 16,5-1 0-16,0 3 0 0,-6-2-2 16,6 2 0-16,6-3 0 0,-4-2 0 0,4 2 1 0,-1-2 0 15,1 5 0-15,-9 3 0 0,3 0-1 0,0 3 0 16,-3-1 0-16,3-2 0 0,-5 0-3 0,5 0 0 15,-6 6 0-15,1-6 1 0,-1 0 2 0,1 0 0 16,2 0 0-16,3 0 0 0,3 0 2 0,0 0 0 0,-1 0 0 16,4 0 1-16,-6 0-3 0,6 0 0 0,-4-6 0 15,-2 4 0-15,6-1 25 0,-1 0 1 0,4-8-1 16,5 8 2-16,-1-8-27 0,1 2 0 0,-3 6 0 16,-5-8 0-16,2 8 47 0,-8-8 1 0,3 8-1 15,-3-2 1-15,-3 2-48 0,3 0 0 0,-5 0 0 16,-1 3 0-16,1 0 1 0,-1 3 1 0,3-3-1 15,-2 3 1-15,-1 5-2 0,6-5 0 0,-8 0 0 16,2 0 0-16,-7 2 25 0,2-5 1 0,5 0-1 16,6 3 0-16,0-3-25 0,0 0 0 0,0-3 0 0,0 3 0 15,0-5 3-15,0 2 0 0,-5 0 0 0,-4 3 0 16,-2 3-3-16,-5 0 0 0,8-3 0 0,-6 5 0 16,0-2-5-16,3 0 1 0,5 0 0 0,-7 2 0 0,7-2 4 15,-2 0 0-15,-1 0 0 0,1 0 0 0,-6 0 22 16,3-1 0-16,-2-2 0 0,-1 0 1 0,0 0-23 15,-3-2 0-15,6 4 0 0,3 4 0 0,0-6 23 16,0 0 0-16,-4 0 0 0,4 3 1 0,0-3-24 16,-3 0 0-16,3 3 0 0,-6-1 0 0,3-2 12 15,0 6 1-15,2-6 1 0,-4 0-1 0,-1 3-13 16,3 0 0-16,-6-1 0 0,9 4 0 0,-3 3-12 0,3-4 1 16,-9 1-1-16,3 2 1 0,-5-5 11 0,5 0 0 15,0 5 0-15,-5-8 0 0,5 6-44 0,-2-3 1 16,2 2-1-16,-5-5 1 0,-1 6 43 0,4-3 0 15,2 2 0-15,0-5 0 0,3 0 0 0,3 3 0 16,2-3 0-16,-8 0 1 0,9 3-1 0,-6 0 0 16,3-3 0-16,-3 0 0 0,5-3-30 0,1 0 0 0,-4 0-1 15,-2 3 1-15,8-5 30 0,-2 2 0 0,-6 3 0 16,3 0 0-16,-6 0-21 0,3 0 0 0,2 3 0 16,4 2 1-16,-9-5 20 0,6 3 0 0,0 3 0 15,-6-3 0-15,8 2-9 0,-5 4 1 0,6-4-1 16,2 1 1-16,3-3 8 0,-6 0 0 0,7 5 0 15,-7-8 0-15,6 3-10 0,0 0 0 0,0 0 0 16,0-3 0-16,0 0 10 0,3-3 0 0,-3 3 0 16,0 0 0-16,0 3 17 0,0 2 0 0,0-5 0 15,-3 3 0-15,0 3-17 0,-2-1 0 0,2 1 0 0,-2 2 0 16,-6 6 31-16,44 3 0 0,-47-8 0 16,-3-4 0-16,45 4-31 0,-42-6 0 15,3 5 48-15,44-8 0 0,-47 0 0 16,1-6 0-16,40 1-48 0,-46 2 0 0,2 3 2 15,37-14 1-15,-42 8-1 0,-3 3 1 16,28 3-3-16,-31-2 0 0,0-1 10 16,28 6 1-16,-24-1 0 0,-12-2 0 15,36 9-11-15,-28-9 0 0,0-6-40 16,1 3 1-16,-4 3-1 0,1 0 1 0,-3-2 39 16,3-1 0-16,-4 0 0 0,-7 0 0 0,0 3 27 0,2 0 1 15,0 0-1-15,3-3 1 0,3 3-28 0,36 0 0 16,-31 0 0-16,1 0-32 0,35 6 1 15,-36-6-1-15,1 0 1 0,30 3 31 16,-31 0 0-16,3-3 9 0,28-3 0 16,-28 0 0-16,3 0 0 0,27 0-9 15,-29 3 0-15,-7 3-42 0,4 0 1 0,2-3-1 16,-6-3 1-16,4 0 41 0,-1-2 0 0,1-1 0 16,-1 3 0-16,3 3 1 0,0 0 1 0,3 0 0 15,3-8 0-15,2 2-2 0,3 1 0 0,1-1 0 16,-4 3 0-16,3-5-14 0,0 2 0 0,-5 0 0 15,-6 1 1-15,3 2 13 0,-3-5 0 0,3 2 0 16,0 0 0-16,-3 1 29 0,0-1 1 0,3 3 0 16,0 0 0-16,0 3-30 0,0-5 0 0,3 2 0 15,-3-3 0-15,2 6-28 0,4-11 1 0,-4 3 0 16,1-1 0-16,0-5 27 0,-3 0 0 0,0 3 0 0,0 0 0 16,-3-1-20-16,-3 1 0 0,0 5 0 0,-2 1 1 15,0 5 19-15,-6-3 0 0,0 0 0 0,-6 0 0 16,1 6-9-16,-3 0 0 0,0-3 0 0,5-3 0 0,0 6 9 15,1 0 0-15,-1-3 0 0,-2 5 0 0,-1-2-6 16,1 3 1-16,-1-3 0 0,1-3-1 0,-3 3 6 16,-3-1 0-16,3-2 0 0,-6 0 0 0,3 6-2 15,-3-6 0-15,3 0 0 0,-5 0 1 0,2 0 1 16,0 0 0-16,3 0 0 0,-8 0 0 0,3 0-3 16,5 0 0-16,-8-6 0 0,2 4 0 0,1-1 3 15,-1 0 0-15,1 0 0 0,2 0 0 0,3 0-6 0,3 3 0 16,-6-5 0-16,6-1 0 0,2 3 6 0,4-5 0 15,-1 2 0-15,0 1 0 0,1-1-19 0,-1-2 1 16,0-1-1-16,-2 1 1 0,2 2 18 0,1-2 0 16,-1 2 0-16,3-2 0 0,-3 2-2 0,28-2 0 15,-22-4 0-15,-3 9 1 0,17-11 1 16,-22 3 0-16,-4 8 0 0,10-11 1 16,-15 3-1-16,0 3 1 0,3-9-1 15,-3 5 0-15,-5 1 2 0,6-9 1 16,-7 6-1-16,4 0 1 0,-3-19-3 15,-3 16 0-15,0-3 4 0,-3-17 0 16,3 15 0-16,-6 5 0 0,1 0-4 0,-1-3 0 16,3 4 0-16,-5-7 4 0,3 3 0 0,2 6 0 15,3-8 0-15,0 8-4 0,-3-6 0 0,3 3 0 16,-5-3 0-16,5 6-2 0,0-5 1 0,5 2-1 0,-5-6 1 16,3 4 1-16,0-1 0 0,-3 0 0 0,0 3 0 15,0 3 2-15,0-22 1 0,0 22 0 16,0 0 0-16,0-12-3 0,0 15 0 15,0 5 0-15,-3-13 1 0,3 16-1 0,-3-6 1 16,-2-2-1-16,2 8 0 0,0-2-3 16,-2-6 1-16,-4 8-1 0,1-6 1 15,-17-2 2-15,6 5 0 0,-3 4-26 16,-28-10 0-16,20 12 0 0,5 3 1 16,-33 6 25-16,27-9 0 0,1 2 5 15,-47 10 1-15,35-10-1 0,-2 4 1 16,-47 5-6-16,47-2 0 0,-9-6 4 0,-46 8 0 15,46-8 0-15,1 2 0 0,-1 1-4 16,1 0 0-16,2 2 0 0,-5-5-33 0,-3 2 1 16,0 1-1-16,-3 2 0 0,0-5 33 0,-5 3 0 15,5 0 0-15,0-4 0 0,3 1-12 0,-5 0 1 0,8-3 0 16,-1 0 0-16,4-3 11 0,-1 0 0 0,4 1 0 16,-7 2 0-16,1-6-31 0,3 3 0 0,-6 0 0 15,5 0 1-15,-5 3 30 0,3-5 0 0,0 2 0 16,2 0 0-16,3 0-15 0,-41-2 1 15,39 2 0-15,8 3 0 0,-48-11 14 16,40 8 0-16,8-6 17 0,-53-2 0 16,50 8 0-16,3-2 1 0,-45-9-18 15,43 5 0-15,-1 4-29 0,-47-15 1 16,47 12-2-16,-3 2 2 0,-55-3 28 16,53 1 0-16,-6 2-15 0,-56-2 0 15,59-1 0-15,0 4 0 0,-53 5 15 0,53-6 0 16,2 1 31-16,-57-7 0 0,52 7 0 15,0-4 2-15,-58-5-33 0,55 9 0 16,0-1 31-16,-58-2 1 0,56-1 0 0,2 9 0 16,-66-6-32-16,64 4 0 0,-1-1-37 15,-66 0 0-15,69-3 0 0,3 12 0 16,-69-6 37-16,61 0 0 0,-3 0 32 16,-69 0 1-16,72 0 0 0,2 3 0 15,-60 8-33-15,63-8 0 0,6 3-3 16,-56-4 0-16,56 1 0 0,2 6 1 0,-57-7 2 15,55 1 0-15,-1 0 0 0,-54 5 1 16,57-5 0-16,4 6 0 0,-42-6-1 16,46-1 0-16,1 1 27 0,-39 3 0 15,42-6 0-15,-3 0 0 0,-42 3-27 16,47-1 0-16,-5 7 10 0,-36-4 2 16,41-2-2-16,1-3 1 0,-31 6-11 15,36-6 0-15,-6 0-36 0,-33 6 2 16,36-6 0-16,0 0 0 0,-33 2 34 15,30 4 0-15,-2-6 22 0,-42 8 0 16,44-8 0-16,-5 3 1 0,-33 0-23 16,38 0 0-16,1 3 14 0,-43-4 2 15,40 1-1-15,0-3 0 0,-51 0-15 16,48 0 0-16,-8 0 1 0,-45 3 0 16,45 3 0-16,-1-6 1 0,-49 2-2 0,52-2 0 15,3-2-14-15,-49-4 1 0,43 3-1 16,3 0 1-16,-49 1 13 0,44-4 0 15,2 3 17-15,-57-8 0 0,57 8-1 0,-5-5 1 16,-63-4-17-16,60 7 0 0,-3 2 12 16,-66-11 1-16,59 8 0 0,7 1 0 15,-71-7-13-15,71 9 0 0,-2 3 20 16,-64-2 1-16,61-7 0 0,3 4 0 16,-64-18-21-16,61 15 0 0,8 2 29 15,-66-5 0-15,66 8 1 0,-2-8-1 16,-64-3-29-16,66 11 0 0,-11 3 8 0,-63-9 0 15,66 9 0-15,8 0 0 0,-55 0-8 16,58 0 0-16,0-2 4 0,-58-1 1 16,52 3-1-16,4 0 1 0,-57 0-5 15,59 0 0-15,6-6 49 0,-45 3 0 16,42 3 0-16,8 0 2 0,-44 3-51 16,44 3 0-16,3-6-21 0,-39 5-1 15,33-2 1-15,9 3 1 0,-50 8 20 16,46-14 0-16,-2 6 36 0,-41 2 2 15,44-5-1-15,2 2 0 0,-40 4-37 16,43-6 0-16,-5-1 6 0,-42 7 1 16,47-3 0-16,1-4 0 0,-48 10-7 15,47-12 0-15,1 5 17 0,-40 4 0 16,40-4 0-16,-1 4 0 0,-38-1-17 16,38-2 0-16,0-1-40 0,-32 7 1 15,32-7 0-15,0 1 0 0,-33 8 39 0,36-11 0 16,9 2-41-16,-31-2-1 0,25 0 1 15,2 6 0-15,-35-1 41 0,33 6 0 16,-3 6-213-16,0 2 1 0,0 1 0 0,3 2 0 0,-6 0 82 16,-38 18 1-16,38-41-1 0,39-2-578 15</inkml:trace>
  <inkml:trace contextRef="#ctx0" brushRef="#br0" timeOffset="68916.93">18326 15070 1010 0,'0'0'0'0,"0"0"0"0,0 0 12 0,-64-31 1 0,39 22-1 0,3 1 0 15,-17-15-12-15,17 12 0 0,0 3 24 16,-28-1 0-16,23 1 0 0,-6 2 1 16,-31 6-25-16,39 3 0 0,3 0 8 0,-14 5 1 15,17-8 0-15,0 6 0 0,-20 11-9 16,17-9 0-16,-3 1 18 0,0 2 0 16,-3 3 0-16,4 0 1 0,-10 0-19 0,4 0 0 15,2 3 0-15,1 0 0 0,2-3 66 0,-5 3 0 16,2 0 0-16,3 0 0 0,-3 0-66 0,4 2 0 0,-1-5 0 15,-3 3 0-15,3-3 59 0,6 0-1 0,5 0 0 16,-2-2 1-16,7-4-59 0,9-8 0 0,-5 6 0 16,-1 2 0-16,3-5 48 0,3-3 0 0,-5 11-1 15,5-11 1-15,0 6-48 0,0 2 0 0,0-5 0 16,5 3 0-16,-2-1 19 0,3 1 0 0,5 0 0 16,-3 5 1-16,6-3-20 0,22 15 0 15,-14-12 0-15,8 3 22 0,23 20 0 16,-26-20-1-16,4 3 1 0,21 14-22 15,-21-12 0-15,-4 1 58 0,26 17 1 16,-23-20-1-16,3-3 2 0,31 17-60 0,-31-14 0 16,0-1 11-16,39 27 0 0,-33-29 0 15,-1 5 0-15,6 1-11 0,1-3 0 0,-4-3 0 0,9 0 10 16,-6-3 1-16,3 6 0 0,0-3 0 0,3 6-11 16,-6-3 0-16,3-3 0 0,-3-3 0 0,3 0 18 15,-3 1 0-15,3 2 0 0,3-6 0 0,-3 6-18 16,3 0 0-16,-3-5 0 0,2-4 0 0,4 1 17 15,5 0 0-15,-6-1 1 0,-2-2 0 0,2 0-18 16,1 0 0-16,-1 0 0 0,1-3 0 0,-1 0 19 16,4-3 0-16,-4 6 0 0,1-1 0 0,-4-2-19 0,4 0 0 15,-6 3 0-15,2 0 0 0,4-3 17 0,-6 6 0 16,3-4 0-16,2 1 1 0,-2 6-18 0,5-9 0 16,3 5 0-16,6 4 0 0,-6 5 8 0,5-6 0 15,3 1 0-15,-2-4 1 0,2 1-9 0,3-3 0 16,-2 0 0-16,-1-3 0 0,3 0 11 0,-5-3 1 15,7 6-1-15,-4-1 1 0,2 1-12 0,61 3 0 16,-70-3 0-16,-2 2 8 0,64 6 2 16,-64-8-1-16,5 3 0 0,67 5-9 15,-58-2 0-15,5-7-3 0,78 1 0 16,-83-6 0-16,11 1 0 0,74-10 3 16,-68 10 0-16,2-4 3 0,97 6 0 15,-103-3 0-15,4 6 0 0,87 3-3 16,-84-12 0-16,2 6-11 0,88 8 0 15,-99 4-1-15,0 2 1 0,82 17 11 16,-76-20 0-16,-12-3-25 0,97 12 0 0,-88-12 0 16,2-8 1-16,94 0 24 0,-85 0 0 15,3-5-29-15,104-9 0 0,-107 5 0 16,2 4 1-16,108-15 28 0,-99 14 0 16,-8 1-1-16,98-6 1 0,-106 8 0 0,-1 6 0 15,88 2 0-15,-99 1 0 0,-2 2 5 16,71 3 0-16,-80-8 0 0,0-3 1 15,69 3-6-15,-69 0 0 0,0-3-7 16,69 6 0-16,-71-6 0 0,-1 5 0 16,64-2 7-16,-67-6 0 0,9-2 3 15,69-4 0-15,-72 3 0 0,3 1 0 0,63-9-3 16,-68 3 0-16,-7-1 11 0,56-7 0 16,-60 13 0-16,-12 0 0 0,47-5-11 15,-50 5 0-15,-5 1 19 0,0-1 0 16,3 1 0-16,0-1 0 0,-4-3-19 0,4-2 0 15,-3 3 0-15,0-6 0 0,-6 0 19 0,1 0 1 16,-1-3-1-16,-2 0 1 0,2-3-20 0,-5 0 0 0,-3 1 0 16,-5-4 0-16,-4 1 0 0,-7-1 1 0,2 6-1 15,-2 0 1-15,-6-2-1 0,-6-21 0 16,6 12 0-16,-2-6-12 0,-4-27 0 16,0 30 0-16,1-3 0 0,-6-31 12 15,3 37 0-15,-1 3 11 0,-2-3 0 0,0 2 0 16,-3 4 1-16,1 2-12 0,-1-2 0 0,-6 2 0 15,1-3 0-15,-8 4 6 0,2-1 0 0,-8-3 0 16,-1 4 1-16,-4 2-7 0,-1-3 0 0,0 6 0 0,-2-3 0 16,-1 3 2-16,-4 0 0 0,-1 0 0 0,0 0 2 15,0-6-4-15,-6 3 0 0,3 6 0 0,1 0 0 16,-1 5-61-16,0-2 1 0,-2 2 0 0,-3-2 1 0,-1 2 59 16,-57-5 0-16,52 2 0 0,3 4 9 15,-66-9 1-15,63 5-1 0,6 1 1 16,-67-12-10-16,59 17 0 0,-1-5-32 15,-68-3-1-15,68 8 1 0,-5 3 0 16,-63-3 32-16,68 0 0 0,-5 3-44 16,-61 0 1-16,64-5-1 0,2-1 1 15,-60-5 43-15,55 5 0 0,3-2 26 16,-61-9 0-16,66 6 0 0,3 2 0 0,-61-11-26 16,50 20 0-16,3-5-45 0,-75-1 1 15,66 3-1-15,1 3 1 0,-70 0 44 16,75-5 0-16,3 2-30 0,-67-3 1 15,67 6 0-15,-6 0 0 0,-64-5 29 16,73 5 0-16,-1 0-80 0,-71 0 2 16,63 0-1-16,-5 0 1 0,-78 0 78 15,75 5 0-15,-8-2-68 0,-81 11 2 16,89-11 0-16,-6 5 0 0,-74 1 66 16,69-4 0-16,8 10-14 0,-96 1 1 15,99-7 0-15,-3 2 1 0,-86 3 12 16,86-5 0-16,0-1-55 0,-69 9 1 15,75-14-1-15,3 2 0 0,-76 1 55 16,70-3 0-16,-8 2 31 0,-83 7 0 16,88-7-1-16,5 1 1 0,-90 8-31 0,77 0 0 15,-6-8 25-15,0 2 1 0,1 1-1 0,5 2 1 16,-6 3-26-16,6 0 0 0,-12 0 0 0,-1 0 0 16,-13 3-26-16,7-3 0 0,-3 0 0 0,-1 0 0 15,1 0 26-15,0 0 0 0,-9 3 0 0,1 0 0 0,-3 3-85 16,-1 5-1-16,-2 3 1 0,-3 0 0 0,1 12 85 15,-137 44 0-15,137-36 0 0,-7 3-115 16,-124 36 2-16,139-62-2 0,121-25-416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1776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35.7616" units="1/cm"/>
          <inkml:channelProperty channel="Y" name="resolution" value="623.0687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1-04T22:53:46.77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10765 4480 11 0,'0'0'0'0,"0"0"0"0,0 0 0 0,0 0 0 0,0 0 1 0,0 0-1 0,0 0 1 0,0 0-1 16,0 0 0-16,0 0 0 0,-30 9 0 0,21-1 39 15,4-8 1-15,-9 6-1 0,0-6 1 0,3 2-40 16,3 4 0-16,-9-6 0 0,9 6 0 0,-3-6 25 15,3 0 1-15,-3 0-1 0,2-6 2 0,-5 6-27 0,3-8 0 16,3 2 0-16,-3 0 0 0,-3 4 17 0,3-7 1 16,-3 4-1-16,1-1 1 0,-1 3-18 0,3 0 0 15,-3 0 0-15,0 3 0 0,-5-5 4 0,-1 2 0 16,1 3 0-16,0-6 1 0,-1 6-5 0,1 6 0 16,0-6 0-16,5-6 0 0,3 6-26 0,-3-5 0 0,0 2 0 15,0-3 0-15,9 6 26 0,-1 0 0 0,-2-5 0 16,3 2 0-16,-7 3 30 0,4-6 1 0,3 6-1 15,-6 0 1-15,2 0-31 0,-4 0 0 0,-1 6 0 16,-3 2 0-16,3-2 37 0,1 2 0 0,-12 6 0 16,-3 1 2-16,-2 1-39 0,2 4 0 0,3-6 0 15,6 0 0-15,-1 0 21 0,7 0 1 0,-7 0-1 16,1-5 1-16,5 2-22 0,-16 14 0 16,10-5 0-16,7-6 37 0,-32 28 1 15,21-19 0-15,-4 5 0 0,-25 28-38 16,23-33 0-16,8 5 27 0,-33 20 0 0,33-26 0 15,-3-5 0-15,-19 23-27 0,22-18 0 16,5-2 31-16,3 2 0 0,-5 6 0 0,5-5 0 16,-5-1-31-16,5 1 0 0,-3 2 0 0,9-8 0 0,-6 8 29 15,3-2 0-15,3-6 0 0,-3 3 0 0,5-1-29 16,3 18 0-16,3-23 0 0,3 6-6 16,8 8 1-16,-11-11-1 0,6 5 1 15,2 26 5-15,-2-28 0 0,-1 5-2 16,3 23 1-16,-8-29 0 0,0 4 0 15,-8 28 1-15,-3-29 0 0,3 6 43 0,2 6 1 16,-5-3-1-16,3 3 1 0,2-3-44 16,-2 2 0-16,-3-4 0 0,3-1 0 0,2 0 28 0,-8 28 0 15,9-31 0-15,-1 1 0 0,1 24-28 16,10-30 0-16,6 3 30 0,3 19 0 16,-5-20 0-16,2 6 0 0,13 17-30 15,-15-25 0-15,2 8-4 0,8 20 0 16,-11-23 0-16,3 1 1 0,-2 5 3 0,-4 2 0 15,-5 1 0-15,0 3 26 0,0 2 1 0,0-8 0 16,6 0 0-16,-6-3-27 0,8 23 0 16,-2-23 0-16,-1 0 30 0,14 17 0 15,-10-20 0-15,5-8 0 0,10 26-30 16,-15-24 0-16,2-2 22 0,8 17 0 16,-11-14 0-16,3-4 1 0,14 18-23 15,-16-17 0-15,2 0-13 0,2 0 2 0,-4 3 0 0,2 2 0 16,3 1 11-16,-9-4 0 0,9 4 0 0,-3-9 0 15,-3 5 10-15,3-4 1 0,-2 1 0 0,2-1 1 16,-3-1-12-16,0 0 0 0,3 0 0 0,0 0 0 16,3-6 17-16,6 3 1 0,-7 1-1 0,1-1 1 15,-3 3-18-15,3-8 0 0,5 8 0 0,1 3 0 0,-1-9 9 16,20 17 0-16,-26-16 0 0,7-4 1 16,13 4-10-16,-8-1 0 0,-6 1 4 15,34 5 1-15,-28-9-1 0,2 1 1 16,23 0-5-16,-25 2 0 0,-6 6-7 15,28 0 1-15,-19-5-1 0,2-1 1 16,28 12 6-16,-30-6 0 0,2-8-32 0,23 16 0 16,-26-13 0-16,-2 5-1 0,33 5 33 15,-28-10 0-15,4-1-42 0,24 15 1 16,-31-12-1-16,4-3 1 0,35 12 41 16,-36-12 0-16,3 1-29 0,45 5 0 15,-45-3-1-15,6 0 1 0,24 6 29 16,-30-8 0-16,-8-1 0 0,3 1 1 0,2 2-1 15,3 3 1-15,-8 3-1 0,8 3 0 0,-5-12 0 16,-3 3 0-16,2-2 11 0,4-1 1 0,2 1 0 16,6-7 0-16,-1-2-12 0,6 0 0 0,-19-5 0 15,8-4 0-15,6 4-25 0,66-23 0 16,-52 14 0-16,5-1 1 0,58-13 24 16,-67 14 0-16,4 6 11 0,44-15 0 15,-51 18 0-15,7-4 0 0,55-2-11 16,-61 8 0-16,2-2-23 0,56-4 1 0,-58 3-1 15,9 6 1-15,49-8 22 0,-56 0 0 16,4 2 3-16,52-8 1 0,-47 5-1 16,0 4 1-16,58-6-4 0,-58 8 0 0,-6 3-6 15,45 0 0-15,-47 0 0 0,2 0 0 16,45 0 6-16,-45 0 0 0,1-6-19 16,52 1 1-16,-53 2 0 0,4 3 0 15,43-14 18-15,-49 8 0 0,2 3-1 16,45-11 0-16,-50 9 0 0,3 5 0 15,46-9 1-15,-52 9 0 0,9-6 3 0,38 6 0 16,-44 0 0-16,3 0 1 16,35 0-4-16,-40 0 0 0,-1 0 28 0,41 0 1 15,-40-2-1-15,-1-1 1 0,55 0-29 16,-49-3 0-16,2 4 43 0,45-1 0 16,-50 6 1-16,-3-1 0 0,36 10-44 15,-38-4 0-15,-1-5 29 0,42 8 0 16,-41-2 0-16,-1-4 0 0,45 4-29 15,-39-4 0-15,2 4-29 0,51-1 1 16,-51-2 0-16,-4-6 0 0,51 3 28 16,-54-3 0-16,2-3-7 0,47-3 1 15,-41 3 0-15,-3 1 0 0,61-1 6 16,-53-6 0-16,3-2-19 0,55-11 0 16,-58 5-1-16,1 0 1 0,49-14 19 15,-58 11 0-15,8 6-15 0,50-17 1 16,-56 17-1-16,4-6 1 0,-1 3 14 0,-2 3 0 15,3 0 0-15,-6 0-30 0,-3 0 1 0,-6 0 0 0,4 0 0 16,-3-6 29-16,-4 3 0 0,4-2 0 0,-6-4 0 16,6 4 6-16,27-18 1 0,-30 14-1 15,3 4 1-15,41-32-7 0,-36 26 0 16,-5 2 46-16,38-22 0 0,-44 23 0 0,-2 2 1 16,29-28-47-16,-35 23 0 0,0-3 8 15,28-26 0-15,-34 26-1 0,3 0 1 16,-3-3-8-16,1 3 0 0,-1-6 0 0,0 3 32 15,1 3 1-15,-1-6-1 0,-2 3 1 0,-1-5-33 16,20-40 0-16,-16 39 0 0,-1-5-12 16,14-37 1-16,-19 37 0 0,-3 6 0 15,8-43 11-15,-10 37 0 0,-4 5-35 0,1-5 1 16,-6 2 0-16,0 1-1 0,0 5 35 0,-6-39 0 16,6 34 0-16,-5-1 40 0,-9-36-1 15,5 34 0-15,-2 6 1 0,-16-40-40 16,10 36 0-16,-2 1 6 0,-20-34 1 15,14 36 0-15,3 3 0 0,-3 4-7 0,-2-4 0 16,2 0 0-16,-3 3-43 0,3-6 1 0,1 4-1 16,-4-4 0-16,3 1 43 0,-33-40 0 15,33 39 0-15,-2 0 7 0,-37-27 2 16,31 30-1-16,-3 3 0 0,-39-25-8 16,37 28 0-16,-1-1-12 0,-5 1-1 0,5 0 1 15,0 6 0-15,1-6 12 0,-1 2 0 0,6 1 0 16,-6 0 0-16,1 2 42 0,-1 1 0 0,0-4-1 15,1 4 1-15,-7-1-42 0,-49-10 0 16,45 18 0-16,-4-1 20 0,-57-13 1 16,52 15-1-16,3 6 1 0,-50-20-21 0,52 17 0 15,1-1-23-15,-62-7 1 0,56 10-1 16,-2 4 1-16,-68-10 22 0,68 7 0 0,2 2-16 16,-69 6 0-16,66-5 0 0,-3 2 1 15,-60-3 15-15,60 6 0 0,-2-5-27 16,-66 2 1-16,71-3-1 0,3 6 1 15,-58 0 26-15,52-5 0 0,3 2 2 16,-55-3 1-16,53 6 0 0,5-5 0 16,-64 5-3-16,64 0 0 0,0 0-21 15,-52 0 0-15,52 0 0 0,3 0 0 0,-61 0 21 16,58 0 0-16,2 0-30 0,-57-3 1 16,63-3 0-16,-2 3 0 0,-45-2 29 15,45 5 0-15,2-6-27 0,-55 3-1 16,47-2 1-16,6 5 0 0,-65-9 27 15,68 9 0-15,-4-5-54 0,-49-1 0 16,55 3 0-16,-5-3-1 0,-45-8 55 16,44 9 0-16,1-4-31 0,-56-5 0 15,56 9 0-15,-6 2 0 0,-53-3 31 16,59 6 0-16,-6 0-14 0,-58 6 0 16,58-6 0-16,0 0 0 0,-67 3 14 15,67 2 0-15,-5-5 10 0,-53 0 1 16,58 0-1-16,0-5 1 0,-47 2-11 15,47-3 0-15,5 6-4 0,-57-3 0 16,55 1 0-16,2 2 1 0,-57 0 3 16,57-3 0-16,1 3 29 0,-45 0 0 0,42-6 0 15,8 3 0-15,-44-2-29 0,38 5 0 16,3 0 12-16,-52 0 0 0,50 3 0 16,5-1 0-16,-55 1-12 0,55-3 0 0,2-3 2 15,-40 1 0-15,41 2 0 0,5-3 0 16,-38 3-2-16,38 0 0 0,0 3-166 15,-33 8-1-15,39-6 0 0,-3 7-40 16,-36 13 165-16,31-25 0 0,41 0-117 16</inkml:trace>
  <inkml:trace contextRef="#ctx0" brushRef="#br0" timeOffset="750.41">10215 6782 1292 0,'0'0'0'0,"0"0"0"0,0 0-12 0,0 0-1 0,0 0 1 0,-19-34 0 15,13 31 12-15,6 3 0 0,-5 8 0 0,5-8 0 0,0 0-36 16,0-8 0-16,0 8 0 0,0 0 0 0,0 0 36 15,0 0 0-15,0 0 0 0,0 0 0 0,0 0-99 16,0 0 2-16,0 0-1 0,11 0 0 0,-11 0-433 16</inkml:trace>
  <inkml:trace contextRef="#ctx0" brushRef="#br0" timeOffset="1200.38">11199 7294 966 0,'0'0'0'0,"0"0"0"0,0 0 0 0,0 0-22 0,-11 25 1 0,2-8 0 0,4 0 0 0,-4-3 21 16,4 0 0-16,-1 0 0 0,1 0 0 0,2-8-148 16,-2 2 2-16,10-5-2 0,-5 8 2 0,3-3 117 0,2 4 0 15,-5-12 0-15,6-6 1 0,-6 6-106 0</inkml:trace>
  <inkml:trace contextRef="#ctx0" brushRef="#br0" timeOffset="1583.88">12304 7381 212 0,'0'0'0'0,"0"0"0"0,0 0 0 0,33 14-39 0,-14-9 0 0,0 4 0 0,1-9 0 0,-1 6 36 0,0 2 0 16,-5-2 0-16,-6-12 0 0,-8 6-30 0</inkml:trace>
  <inkml:trace contextRef="#ctx0" brushRef="#br0" timeOffset="2233.98">13571 7310 820 0,'0'0'0'0,"0"0"0"0,0 0 0 0,0 0 41 0,0 0 0 0,0 0 0 16,0 0 0-16,0 0-41 0,0 0 0 0,14 29 0 0,-14-29 0 15,6 0-75-15,-3 0 0 0,8 5-1 0,-3-2 1 16,8 0 75-16,-2-3 0 0,6 0 0 0,-1 0 0 15,3 0-104-15,3 0 0 0,0-6 1 0,-17-2 0 16,-8 8-99-16</inkml:trace>
  <inkml:trace contextRef="#ctx0" brushRef="#br0" timeOffset="2666.9">14480 7521 11 0,'0'0'0'0,"0"0"0"0,0 0 0 0,0 0 0 0,0 0 1 0,36-25-1 0,-30 17 1 0,2 2-1 16,0 3 1-16,3 3-1 0,0-14 1 0,-11 14-13 16</inkml:trace>
  <inkml:trace contextRef="#ctx0" brushRef="#br0" timeOffset="3167.35">15861 7097 528 0,'0'0'0'0,"0"0"0"0,0 0-63 0,0 47 2 16,3-24-1-16,8-6 1 0,-2 3 61 16,2 2 0-16,-6 3 0 0,-2 3-41 0,2 1 2 15,1-7-1-15,2-2 1 0,3-3 27 0,3-9 0 16,0-2 0-16,-3-1 1 0,-11-5-46 0</inkml:trace>
  <inkml:trace contextRef="#ctx0" brushRef="#br0" timeOffset="24866.48">8643 9812 11 0,'0'0'0'0,"0"0"0"0,0 0 0 0,0 0 1 15,-33 11-1-15,28-8 1 0,-15-3-1 16,15 0 0-16,-3 2 0 0,-23 21 1 0,12-15-1 15,-9 4 1-15,-41 10-1 0,42-11 0 16,-4 1 0-16,-21 10 0 0,24-13 0 16,9 2 1-16,-17-3-1 0,14-2 0 15,2 0 0-15,-16 5 0 0,17-6 0 0,5 1 0 16,-19 2 0-16,14-2 0 0,5-3 0 16,3 3 0-16,3-1 0 0,-12 4 0 0,7-1 0 15,-7 6 0-15,-5 6 0 0,0-3 0 0,-8 11 0 16,0 0 0-16,-3 0 0 0,3 0 0 0,0 6 0 15,0-3 0-15,-6-3 0 0,6 0 0 0,-6 0 53 16,-32 20 0-16,46-25 0 0,0-4 0 16,-14 21-53-16,25-21 0 0,9-4 54 0,-4 13 0 15,9-14-1-15,0-6 1 0,3 15-54 16,3-4 0-16,-6-5 30 0,5 20 1 16,1-17 0-16,-6 6 0 0,3 24-31 15,-6-18 0-15,3 1 46 0,-6 4 1 16,6 3-1-16,-11-1 1 0,3 4-47 0,-6 47 0 15,3-53 0-15,3 2 63 0,-12 29 0 16,15-37-1-16,5-5 1 0,0 22-63 16,5-26 0-16,4 1 45 0,21 22 0 15,-11-25 0-15,4 3 0 0,26 22-45 16,-24-25 0-16,-3 0 63 0,3 0 1 0,-6-3-1 16,1 0 0-16,-1-6-63 0,0 4 0 0,-5-1 0 15,6 0 0-15,-7-5 54 0,4 2 1 0,-3 1-1 16,5-1 1-16,6 3-55 0,-6-8 0 0,3 3 0 15,-2-6 0-15,5 2 30 0,-6-2 1 0,0-2 0 0,1 2 0 16,-1-6-31-16,0 3 0 0,6-5 0 0,3-3 0 16,-3-4 15-16,38-21-1 0,-21 13 0 15,-4-5 1-15,34-28-15 0,-36 31 0 16,3-1-15-16,27-30 1 0,-33 34 0 0,-2 2-1 16,21-22 15-16,-27 22 0 0,-3 3 5 15,22-19 1-15,-24 21 0 0,-1-4 0 16,-5 5-6-16,0 5 0 0,2-5 0 0,-8 3 10 15,3 0 1-15,3-3-1 0,0-6 1 0,5 0-11 16,15-22 0-16,-10 25 0 0,-4-8-4 16,5 0 1-16,-3 5-1 0,-3 0 1 0,0-2 3 15,12-15 0-15,-23 15 0 0,3-4 6 0,3-19 1 16,-14 23 0-16,5-4 0 0,-5-19-7 16,-5 17 0-16,5 0 6 0,-8-31 1 15,2 34 0-15,1 2 0 0,-4 1-7 16,4-6 0-16,-1-6 0 0,-2 3 4 0,2 3 0 0,6-9 0 15,0 3 1-15,0-2-5 0,0-43 0 16,0 37 0-16,0 5-38 0,-5-33 1 16,5 36-1-16,-8 12 1 0,-9-26 37 15,9 25 0-15,-6 9 20 0,-11-8 0 16,11-1 1-16,-5 9 0 0,0-8-21 0,-6 5 0 16,0 0 0-16,3-3 6 0,-47-2 0 15,25 22 0-15,-3 8 1 0,-64 32-7 16,48-10 0-16,-9 13-75 0,-83 55 2 15,75-39 0-15,-3 6 0 0,0 0 73 0,6 2 0 16,-3-2 0-16,5 2-99 0,3 4 2 0,-8-35-1 0,-3-10 1 16,83-26-782-16</inkml:trace>
  <inkml:trace contextRef="#ctx0" brushRef="#br0" timeOffset="31533.81">9583 10093 111 0,'0'0'0'0,"0"0"0"0,0 0 0 0,0 0-19 0,0 0 0 16,0 0 0-16,0 0 0 0,0 0 19 0,0 0 0 0,0 0 0 15,0 0 0-15,0 0-2 0,0 0 1 0,0 0-1 16,0 0 1-16,0 0 1 0,-34 14 0 0,23-11 0 16,3 2 0-16,3-5-2 0,-4 6 1 0,9-6-1 15,-5 0 1-15,5 0 1 0,-6 0 0 0,6 0 0 16,0 0 0-16,0 0-2 0,0 0 0 0,0 0 0 15,0 0 1-15,-5 0 1 0,2 8 0 0,3-5 0 16,0-3 0-16,-6 6 61 0,6-6 1 0,-5 6-1 16,5-6 2-16,-6 5-63 0,6-5 0 0,-2 9 0 15,2-9 0-15,0 0 49 0,0 0 1 0,0 0-1 0,0 0 1 16,0 0-50-16,0 0 0 0,0 0 0 0,0 5 0 16,0-5 25-16,0 0 1 0,0 0-1 0,8 3 0 15,-3 3-25-15,1-4 0 0,-6 10 0 0,3-7 0 0,2 4 25 16,-5-1 1-16,0 12-1 0,0-3 1 0,0 5-26 15,0 4 0-15,-5 2 0 0,2 0 0 0,-3 0-30 16,-7 37 0-16,7-43 0 0,6-5 1 16,-5 17 29-16,5-20 0 0,5-3-90 15,-5 6 1-15,6-8 0 0,-4-4-24 16,4 1 91-16,-6-6 0 0,0 0-68 0</inkml:trace>
  <inkml:trace contextRef="#ctx0" brushRef="#br0" timeOffset="32150.78">9842 10132 11 0,'0'0'0'0,"0"0"0"0,0 0 0 0,0 0 0 0,0 0 1 16,0 0-1-16,0 0 1 0,0 0-1 0,0 0 0 15,0 0 0-15,0 0 0 0,0 0 109 0,0 0 1 16,0 0 0-16,0 0 0 0,0 0-110 0,0 0 0 16,0 0 0-16,0 0 0 0,0 0 75 0,0 0-1 15,0 0 0-15,0 0 0 0,0 0-74 0,0 0 0 0,0 0 0 16,0 0 0-16,0 0 80 0,0 0 0 0,0 0 0 16,0 0 1-16,0 0-81 0,0 0 0 0,0 0 0 15,0 0 0-15,0 0 68 0,0 0 0 0,31 12 0 16,-18-12 2-16,-1 0-70 0,-4 0 0 0,11 5 0 15,-5 4 0-15,3 5 45 0,2 3 1 0,0-1-1 16,-2 1 1-16,-1 3-46 0,-2 5 0 0,0 1 0 16,-3-7 0-16,8 4-153 0,1 2-1 0,-6-5 1 15,-6-6 0-15,3-3 11 0,-6-2 0 0,-5-9-1 16,-5-6 2-16,5 6-118 0</inkml:trace>
  <inkml:trace contextRef="#ctx0" brushRef="#br0" timeOffset="36766.68">11165 10585 111 0,'0'0'0'0,"0"0"0"0,0 0-19 16,23-34 0-16,-23 20 0 0,0 6 0 15,0 8 19-15,0-6 0 0,0 6 105 16,0-2 0-16,0 2 1 0,0 0-1 16,-3 0-105-16,3 0 0 0,-6 0 29 0,1-6 2 15,5 6-2-15,-9-3 1 0,-10 0-30 16,8 3 0-16,3-3 32 0,-23-2 0 15,18-1 0-15,-1 3 0 0,-17-11-32 16,23 9 0-16,-3 2 51 0,-8-3 2 16,10 6-2-16,-2-5 1 0,-2 10-52 15,4-5 0-15,-7 6 3 0,-12 2 0 16,3 1 0-16,6 5 0 0,-34 25-3 16,20-16 0-16,0 2 44 0,-30 34 0 15,38-34 1-15,5 1 0 0,-4-4-45 0,1-2 0 16,4 2 0-16,3 1 7 0,2-1 0 0,0 1 0 15,0 2 1-15,9-8-8 0,-4 3 0 0,4 0 0 16,-6-4 0-16,2 4 43 0,4 0 1 0,5-3-1 16,-8 2 2-16,5 4-45 0,6 13 0 15,-1-16 0-15,4 0 8 0,-1 16 0 0,4-19 0 16,2 3 0-16,3 11-8 0,-3-17 0 16,2-3-1-16,21 12 0 0,-21-15 0 15,7 1 1-15,32 5 0 0,-27-11 0 0,5-1-16 16,26 4 1-16,-34-6-1 0,0 0 0 15,22-6 16-15,-25 4 0 0,-5-4-5 16,17-8 1-16,-12 5-1 0,0-5 1 16,14-19 4-16,-10 10 0 0,1-5-26 15,1-6 1-15,0 9 0 0,-6-3 0 0,1 2 25 16,-1 4 0-16,0-9 0 0,9 3 0 0,-9-3-40 16,26-28 0-16,-26 31 0 0,0 0 0 0,14-26 40 15,-19 29 0-15,0 2-22 0,11-33 1 16,-14 33-1-16,-3 1 1 0,3-12 21 15,-11 20 0-15,0 6-12 0,0-12 1 16,0 12-1-16,0 2 1 0,3-11 11 16,3 11 0-16,-6-5 1 0,0 3 0 0,5 2 0 15,-5 3 0-15,6-5-1 0,-6 2 0 0,0 6 0 16,0 0 0-16,8 0 22 0,-8 0 0 16,5 6 0-16,1-6 1 0,2 14-23 15,-2 3 0-15,8 5 82 0,5 40-1 16,-14-20 0-16,1 1 0 0,-3 7-81 0,-3 7 0 15,0-7 0-15,-3 12 40 0,-3 3 0 0,6-9-1 16,6-5 1-16,-6-6-40 0,19 31 0 16,-16-74 0-16,61 18-76 0,-26-20 0 0,9-39-1 15,9-15 1-15,-56 54-773 0</inkml:trace>
  <inkml:trace contextRef="#ctx0" brushRef="#br0" timeOffset="39483.11">12229 9857 11 0,'0'0'0'0,"0"0"0"0,0 0 31 16,0 0 0-16,0 0 0 0,0 0 1 15,0 0-32-15,0 0 0 0,0 0 77 16,0 0 1-16,0 0-1 0,0 0 0 0,0 0-77 16,0 0 0-16,0 0 14 0,0 0 0 15,0 0 0-15,0 0 0 0,0 0-14 16,0 0 0-16,0 0 23 0,0 0-1 16,-28-20 0-16,28 20 1 0,-5-6-23 15,5 6 0-15,0 0 40 0,0 0 0 16,0 0 0-16,0 0 1 0,0 0-41 15,0 0 0-15,0 0 71 0,-6-3-1 16,6 3 0-16,0 0 1 0,0 12-71 16,0-1 0-16,0-5 27 0,0 25 0 15,-2-3 0-15,2 0 1 0,0 36-28 16,0-35 0-16,0-1 38 0,2 0 0 0,4 0 0 16,-6-3 1-16,5 1-39 0,4-4 0 0,2 1 0 15,-6-4 0-15,-2 1-69 0,8-3 2 0,-3 3 0 16,-2-1 0-16,-1 4 67 0,1-1 0 0,2-8 0 0,-2 0 0 15,-1 1-157-15,4 13 1 0,-4-23 0 16,-5-5-263-16</inkml:trace>
  <inkml:trace contextRef="#ctx0" brushRef="#br0" timeOffset="40000.46">12665 9823 292 0,'0'0'0'0,"0"0"0"0,0 0 35 0,0 0 0 16,0 0 0-16,0 0 0 0,0 0-35 16,0 0 0-16,0 0 42 0,0 0 2 0,0 0-1 15,0 0 0-15,0 0-43 0,0 0 0 16,0 0 67-16,0 0 0 0,0 0 1 0,0 0 0 16,0 0-68-16,0 0 0 0,0 0 33 15,0 0 1-15,-16 36-1 0,13-16 1 16,3 39-34-16,-3-11 0 0,6 11 17 15,0 3-1-15,-3 3 0 0,5 5 0 0,1 3-16 16,8 71 0-16,-6-82 0 0,-8-62-805 16</inkml:trace>
  <inkml:trace contextRef="#ctx0" brushRef="#br0" timeOffset="47333.68">24226 7510 11 0,'0'0'0'16,"0"0"0"-16,0 0 0 0,0 0 1 0,0 0-1 0,0 0 1 0,0 0-1 15,0 0 0-15,0 0 0 0,0 0 0 0,0 0 0 16,0 0 1-16,0 0-1 0,0 0 1 0,0 0-1 16,19-31 0-16,-13 26 0 0,-6-4 0 0,0 1 0 0,0 2 0 15,0-5 0-15,0 2 1 0,0 1-1 0,8 2 0 16,3 1 0-16,-5-4 0 0,-6 9-12 0</inkml:trace>
  <inkml:trace contextRef="#ctx0" brushRef="#br0" timeOffset="49416.61">24312 7254 11 0,'0'0'0'0,"0"0"0"0,0 0 0 0,0-3 79 0,-3-11 0 15,3 6 0-15,0 2 1 0,-14-5-80 16,8 8 0-16,1-5 28 0,5 8 0 16,0 0 0-16,-6-6 1 0,-7-16-29 15,4 8 0-15,4-6 19 0,-9-28 1 16,8 25-1-16,6 1 2 0,0-23-21 15,0 28 0-15,0 3 22 0,-5-11 0 16,2 11 0-16,0 2 1 0,-5-13-23 16,-3 14 0-16,3 2 27 0,-12-10 0 15,7 10 0-15,-1-5 0 0,-11 0-27 16,6 8 0-16,2 4-10 0,-19-4 1 0,17 6-1 16,-1 6 1-16,-29 2 9 0,16-2 0 15,-1 2-8-15,-29 1 0 0,33-4 0 16,7-2 1-16,-26 0 7 0,21 5 0 0,3 1 31 15,-27 2 0-15,21-3 0 0,4 7 1 16,-37 7-32-16,39-14 0 0,3 7 21 16,-22 13 1-16,19-20-1 0,3 3 1 15,-17-2-22-15,23-4 0 0,8 4 38 16,-20-4 1-16,17-5 0 0,3 0 0 16,-12 0-39-16,15 0 0 0,-4 0 29 0,-2-5-1 15,11 5 0-15,-8 5 0 0,3-5-28 16,5 0 0-16,-6 3 23 0,1 3 0 15,5-6 0-15,0 0 1 0,-6 6-24 16,6-6 0-16,0 0 2 0,0 2 0 16,3 4 0-16,-3 0 0 0,3 8-2 15,2-3 0-15,3 3-1 0,3 14 0 16,-11-14 0-16,0 6 1 0,0 0 0 0,0-6 0 16,0 0 0-16,0 0 13 0,3-3 1 0,-3 0 0 15,-3 3 1-15,3-5-15 0,-5-1 0 0,5 3 0 16,0 4 0-16,5 7 63 0,-5-5 1 0,0 0 0 15,0 0 1-15,0-3-65 0,3 0 0 0,-3 3 0 16,3-3 0-16,2 0 40 0,6 14 0 16,-5-17 0-16,0-2 0 0,13 5-40 15,-8-9 0-15,-3 4 21 0,17-1 0 16,-11-2 0-16,-3 0 0 0,11 5-21 16,-11-6 0-16,3 4 18 0,14 8 0 0,-12-9-1 15,-2-5 1-15,11 17-18 0,-11-20 0 16,-1 5 7-16,21-2 0 0,-10 3 0 0,1-6 1 15,33 0-8-15,-25-9 0 0,6-2 2 16,33-6 0-16,-44 9 0 0,2 5 1 16,28-8-3-16,-33 5 0 0,8 0 6 15,19-8 1-15,-27 12-1 0,0 2 1 16,22 2-7-16,-22 4 0 0,0-6-21 16,22 8 0-16,-22-2 0 0,2-3 0 15,26 8 21-15,-23-5 0 0,-5 2-21 0,33 1-1 16,-30-4 1-16,2 4 1 15,28-1 20-15,-28-2 0 0,-2-1 16 0,33 7 0 16,-31-7 1-16,3 1-1 0,25 8-16 16,-33 0 0-16,3-6 9 0,16 12 0 15,-22-6 0-15,3-5 1 0,19 8-10 16,-11-6 0-16,-2-3 12 0,35 12 0 16,-36-14 0-16,4 2 0 0,32 9-12 15,-33-6 0-15,3-2 7 0,33 5 1 16,-39-6-1-16,-2 0 1 0,33 9-8 15,-28-8 0-15,-5-6 5 0,35 8 0 16,-38-11 0-16,8 3 1 0,28 0-6 16,-25-1 0-16,2-2 1 0,43-2 1 15,-40-1-1-15,6 0 1 0,44-3-2 16,-47 3 0-16,1 1-16 0,48-1 0 16,-54-8 0-16,0 2 0 0,46-5 16 0,-43 11 0 15,2 3-15-15,47 0 0 0,-44-5 0 16,3-4 1-16,55-2 14 0,-53 8 0 15,6-3-59-15,45-10 1 0,-51 4 0 0,1 4 0 16,29-12 58-16,-46 17 0 0,9 1-31 16,57-10 0-16,-53 10-1 0,1 2 1 15,47 0 31-15,-47 0 0 0,-6 0-29 16,50 0 0-16,-47 0 0 0,2 2 1 16,45 1 28-16,-41-6 0 0,-6 1-27 15,55-1 1-15,-55-3-2 0,5 3 2 16,53-8 26-16,-49 3 0 0,-1-1 47 0,55-11-1 15,-52 12 0-15,3 0 0 0,55-9-46 16,-61 14 0-16,-5 3 27 0,47 0 0 16,-47 0 0-16,-9 0 2 0,47 3-29 15,-43-3 0-15,-1 2-38 0,44 7 1 16,-44-9 0-16,1 3 0 0,40 2 37 16,-46 1 0-16,2-6-46 0,31 6 1 15,-39-4-2-15,-2-2 2 0,21 6 45 16,-24-6 0-16,-9 9 2 0,20-1 0 15,-20-2 0-15,0-1 1 0,20 18-3 16,-20-15 0-16,1 1 27 0,21 10 2 16,-21-7-1-16,-1-1 0 0,20 14-28 15,-20-16 0-15,0 5 34 0,1 0 1 0,2 3 0 16,5-3 0-16,-2 3-35 0,8-1 0 0,-8 4 0 16,3-6 0-16,-6-5 6 0,3 5 0 0,-3-9 0 15,0-2 1-15,3-3-7 0,0-3 0 0,0 0 0 0,2 1 0 16,-2 2 8-16,8-9 0 0,-5 4 0 0,2-4 0 15,3-2-8-15,25-12 0 0,-27 15 0 16,-1-6 2-16,31-9 1 0,-31 12-1 0,-2 3 0 16,24-15-2-16,-30 18 0 0,-2-4-46 15,13-2 1-15,-16 2 0 0,-4 4 1 16,18-9 44-16,-17 5 0 0,5 1-10 16,14-20 1-16,-22 14-1 0,3 0 1 15,11-20 9-15,-11 17 0 0,-1 3 24 16,12-23 1-16,-16 23-1 0,-1 0 1 15,0-11-25-15,-5 11 0 0,-3 0 34 0,0 2 0 16,-3 1 0-16,0 3 1 0,1-6-35 0,-4 5 0 16,-5-2 0-16,-3 0 0 0,0-1-30 0,-2 4 2 15,-1-6 0-15,-2 0 0 0,0 5 28 0,-4-5 0 16,1 0 0-16,-5 0 0 0,2 0 12 0,6 0 0 16,-6 0 0-16,0 0 1 0,0 0-13 0,3 0 0 0,-6 0 0 15,1 0 0-15,-4 0 8 0,-32-14 0 16,27 13 0-16,0 7 0 0,-36-14-8 15,36 16 0-15,3-3 27 0,-50-2-1 16,44 8 0-16,1-2 1 0,-40 2-27 16,37 0 0-16,-3 0-4 0,-47-2 1 15,38 2-1-15,3 3 1 0,-52 8 3 16,50-8 0-16,5 3-41 0,-58 8 1 16,52-8-1-16,-2 3 1 0,-55 8 40 15,52-8 0-15,-6-4-4 0,0 4 1 0,4 2 0 16,2 4 0-16,-6-1 3 0,6 0 0 0,-3-5 0 0,-2 2 0 15,-1 1 8-15,-2-4 1 0,0-2-1 0,2 3 1 16,1-6-9-16,2 5 0 0,-3-5 0 0,4 0 0 16,4 0 28-16,-2 0 1 0,0 0 1 0,0 0-1 0,-5 0-29 15,2-5 0-15,3 5 0 0,0-6 0 0,0 3 2 16,0 3 1-16,5-8 0 0,1 2 0 0,2-8-3 16,-46-8 0-16,43 8 0 0,3 2-33 15,-52-10 1-15,47 8-2 0,-3 5 2 16,-58-16 32-16,61 17 0 0,2-1-27 0,-52-5 1 15,53 6 0-15,-6-4 0 0,-58-5 26 16,63 6 0-16,-5 0 4 0,-52-14 0 16,57 11 0-16,3 5 1 0,-55-13-5 15,53 10 0-15,-3 10 22 0,-50-12 1 16,47 2 0-16,0 1 0 0,-53-17-23 16,53 14 0-16,6 0-3 0,-6 0 1 15,3 0-1-15,2 0 1 0,6-1 2 0,-5-4 0 0,2 5 0 16,3 0 0-16,-6 0 16 0,1-1 1 0,-3 7 0 15,-3 0 0-15,-3 2-17 0,-3 6 0 0,6 0 0 16,-5 0 0-16,-1 0 35 0,-2 6 0 0,-3 2-1 16,-3 6 1-16,-5 0-35 0,-81 20 0 15,75-12 0-15,1 1-156 0,-90 28 2 16,81-18-1-16,-3 4-131 0,-102 33 156 16,86-42-1-16,110-28-364 0</inkml:trace>
  <inkml:trace contextRef="#ctx0" brushRef="#br0" timeOffset="51550.11">13599 7251 223 0,'0'0'0'0,"0"0"0"0,0 0 0 0,0 0 41 0,0 0-1 16,0 0 0-16,0 0 0 0,0 0-40 0,0 0 0 0,0 0 0 15,0 0 0-15,0 0 53 0,0 0 0 16,0 0 1-16,0 0 0 0,0 0-54 16,0-36 0-16,11 30-29 0,8-16 1 15,-5 8 0-15,0 0-1 0,25-15 29 16,-25 18 0-16,5 3-70 0,25-1 1 15,-30 9 0-15,0 3-1 0,5 8 70 16,-8-5 0-16,3 2-13 0,11 21 1 0,-11-15-1 16,-3-3 1-16,2 3 12 0,-4 0 0 0,5-3 0 15,2 3 33-15,4-5 0 0,-7-4 1 0,-4 4 0 16,2-4-34-16,0-5 0 0,3 3 0 0,-1 3 0 16,1-6 70-16,0 5 0 0,3-2 0 0,-9 3 1 0,3 0-71 15,3 2 0-15,-9-5 0 0,3-3 0 0,4 3 45 16,-10-1 1-16,4-2 0 0,-1 0 0 0,1 6-46 15,2-6 0-15,-2 0 0 0,-4 0 0 0,4 3-11 16,-1 0 1-16,1-3 0 0,0 0 0 0,2 0 10 16,-3 0 0-16,-5 0 0 0,3 0 0 0,-3 0-48 15,0 0 0-15,6 0 0 0,-6 0 0 0,0 0 48 16,0 0 0-16,5-6 0 0,-5 6 0 0,6-6-84 0,-1 1 1 16,-2 2 0-16,-3-5-1 0,0 8-57 0</inkml:trace>
  <inkml:trace contextRef="#ctx0" brushRef="#br0" timeOffset="53683.68">13320 9654 11 0,'0'0'0'16,"0"0"0"-16,0 0 0 0,0 0 0 0,0 0 1 0,0 0-1 0,0 0 1 15,0 0-1-15,0 0 0 0,0 0 0 0,0 0 0 16,0 0 0-16,0 0 1 0,0 0-1 0,0 0 1 0,0 0-1 16,0 0 0-16,0 0 0 0,0 0 0 0,0 0 0 15,0 0 0-15,0 0 0 0,0 0 1 16,14 37-1-16,-14-37 0 0,0 0 67 16,-8 0 0-16,8 0 0 0,0 0 1 15,0 14-68-15,0-14 0 0,0 0 48 16,0 0 0-16,0 0 0 0,0 0 0 15,-6 14-48-15,6-14 0 0,0 5 40 0,0 4-1 16,0-4 0-16,0 4 1 0,0 16-40 16,0-16 0-16,6 5 59 0,-4 14 0 15,-2-20 1-15,0 1 0 0,6 16-60 16,5-11 0-16,-3 3 18 0,6 25 0 16,0-14 0-16,5 6 0 0,-2 3-18 0,-3-9 0 15,-1-9 0-15,-2 7 0 0,3-1 0 0,-5 6 0 16,2 3 1-16,0-3-1 0,-3 2 0 0,0 4 0 15,3 0 0-15,-5 2-41 0,8 40 1 16,-1-43 0-16,-2-5 0 0,9 37 40 16,-12-29 0-16,3 3-107 0,-3-2 2 0,3-1-1 15,-2 1 1-15,-1-1 105 0,3 0 0 0,-5-10 0 16,2-4 0-16,3 0-53 0,-8-2 1 0,8-9-1 16,-3-3 1-16,3-8 30 0,8-3 0 0,-19 0 0 15,0 0-43-15</inkml:trace>
  <inkml:trace contextRef="#ctx0" brushRef="#br0" timeOffset="54300.45">13665 9637 437 0,'0'0'0'0,"0"0"0"0,0 0 0 0,0 0-8 0,0 0 1 0,0 0 0 0,0 0 0 16,0 0 7-16,42 9 0 0,-28-4 0 15,-9-5-67-15,9 3 0 0,-6 3-1 0,3-6 2 16,-5 5 66-16,2-5 0 0,0 3 0 0,-2-3 0 0,-6 0 46 16,5 0 0-16,-5 0 1 0,6 8-1 0,-3-2-46 15,-3 3 0-15,-3 2 0 0,3 3 103 16,-6 20 1-16,6-17-1 0,0 2 1 16,6 32-104-16,-3-31 0 0,8-4 54 15,8 18-1-15,-5-8 0 0,5 2 1 16,20 25-54-16,-14-25 0 0,-6 0 30 15,6 3 1-15,3 3 0 0,-3 3 0 0,-1 5-31 16,4-6 0-16,-3 7 0 0,-6-7 0 0,9 6-2 0,16 34 1 16,-25-36 0-16,-5-1 0 0,19 37 1 15,-19-37 0-15,3 4-184 0,-3-1 1 16,5-6 1-16,0 1-1 0,6-9 142 0,3 0 1 16,-15-19-2-16,4-9 2 0,-17 0-92 0</inkml:trace>
  <inkml:trace contextRef="#ctx0" brushRef="#br0" timeOffset="78933.63">8798 9404 11 0,'0'0'0'0,"0"0"0"0,0 0 0 0,0 0 0 0,0 0 1 15,0 0-1-15,-36 8 1 0,28-2-1 0,2-1 0 0,-2-2 0 16,-3 3 0-16,3-1 0 0,2-5 1 0,-5 0-1 16,3 0 1-16,2 0-1 0,-7 0 0 0,-1 9 0 15,-3-6 0-15,-2 2 0 0,0 4 0 0,2 2 0 16,-8 3 1-16,6 3-1 0,-6-3 0 0,6 0 0 15,-1-3 0-15,1-2 0 0,5 5 0 0,-5-6 0 16,5 1 0-16,-5 2 0 0,2-5 0 0,3 2 0 16,6 0 0-16,-6 1 83 0,3-4 1 0,3 1 1 15,-9 3-1-15,3 5-84 0,-13 2 0 16,7-1 0-16,4-1 35 0,-23 14 0 0,17-17 0 16,3 3 0-16,-25 9-35 0,24-15 0 15,6 3 36-15,-19 12-1 0,22-18 0 16,3 4 0-16,-3-4-35 0,-3 4 0 15,3-1 35-15,-11 12 0 0,11-6 0 0,-3 3 1 16,-11 25-36-16,11-22 0 0,1-3 37 16,-7 8 0-16,9-2 0 0,3-9 0 0,2 3-37 15,1 8 0-15,-3-3 0 0,2-2 0 0,0 3 24 16,4-1 1-16,-4 12-1 0,1-3 1 0,-4 5-25 16,-10 35 0-16,8-32 0 0,-3 3 6 0,-5 40 0 15,5-46 0-15,8-2 0 0,-13 37-6 16,19-35 0-16,0-5 23 0,0 0 0 15,-5 6 0-15,5-1 0 0,0 1-23 0,0-1 0 16,5 1 0-16,-5 2 0 0,0-5 60 0,0 34 1 16,-5-35 1-16,5 7-1 0,-14 36-61 15,8-34 0-15,6 3 56 0,-8 36 1 16,11-44 1-16,8-9-1 0,-6 3-57 0,4 3 0 16,2-6 0-16,-3 0 15 0,6-5 1 0,2-1-1 15,-7-2 1-15,4-3-16 0,4-3 0 0,2-3 0 16,-5 3 0-16,6-8-24 0,7 2 0 0,-2-8 0 15,0 0 0-15,8 0 24 0,0-5 0 0,0 2 0 16,3-3 0-16,6-2-11 0,2 2 1 0,-5-5 0 16,-1 0-1-16,-5-1 11 0,-2-2 0 0,-4 6 0 15,-2-1 0-15,0 7 34 0,-6-7-1 0,-5 3 0 16,0 4 0-16,-8 2-33 0,-6 0 0 0,8 0 0 16,3-6 0-16,-8 3 19 0,2 3 0 0,6-14 0 0,9 0 0 15,-1 0-19-15,33-48 0 0,-18 23 0 16,-4-9 16-16,36-51 1 0,-38 54 1 15,-3 3-1-15,0 0-17 0,-1 5 0 0,-4 1 0 16,-6 5-13-16,5 0-1 0,-5-6 1 0,-3 4 0 0,-3 2 13 16,11-34 0-16,-19 31 0 0,-5-2-14 15,-3-35 1-15,-3 35 0 0,2-1 0 16,-5-39 13-16,9 40 0 0,10-7 37 16,-5 1 1-16,9-8 0 0,-4-4 0 0,15-5-38 15,13-62 0-15,-19 65 0 0,5 0 11 0,11-54 1 16,-16 62-1-16,0 6 1 0,0-37-12 15,-14 42 0-15,-3 7-2 0,-8 1 0 16,-8 10 0-16,-1 5 0 0,-13 5 2 0,0-2 0 16,0 8 0-16,-6-5 0 0,-5 5-29 0,0 3 0 15,5 0 0-15,-5-3 0 0,8 3 29 0,-8-6 0 16,-6 15 0-16,3 2 0 0,-11 12-131 0,-64 19 0 16,56-14 0-16,66-28-907 0</inkml:trace>
  <inkml:trace contextRef="#ctx0" brushRef="#br0" timeOffset="82216.66">14569 9767 11 0,'0'0'0'0,"0"0"0"0,0 0 0 0,0 0 1 16,0 0-1-16,0 0 1 0,0 0-1 15,0 0 0-15,0 0 0 0,0 0 1 16,0 0-1-16,0 0 1 0,0 0-1 15,0 0 0-15,0 0 0 0,0 0 0 16,0 0 0-16,0 0 1 0,0 0-1 0,0 0 0 16,0 0 0-16,25-34 0 0,-25 34 0 15,2-3 0-15,4-3 0 0,-6 6 0 0,5-5 0 16,-5 5 111-16,6-3 1 0,-3-6 1 0,2 4-1 16,1-4-112-16,-1 4 0 0,-2-7 0 0,3 1 0 0,7-3 43 15,4 0 2-15,-3 0-1 0,0 0 0 0,-3 0-44 16,2 0 0-16,1 0 0 0,-8 5 0 0,-6 9 53 15,0-5 1-15,0 5 1 0,5-6-1 0,-5 6-54 16,0 0 0-16,0 0 0 0,-3-3 0 0,3 3 76 16,0 0 1-16,0 0 1 0,0 0-1 0,0 0-77 15,0 3 0-15,0-3 0 0,0 0 0 0,0 0 72 0,6-3 1 16,-6 3-1-16,0 0 0 0,11 0-72 0,-8 3 0 16,8-3 0-16,-3 0 0 0,3 6 27 0,0-6 1 15,3 5 1-15,5-5-1 0,-5 9-28 0,6-6 0 16,-7 2 0-16,-2 1 0 0,-2-3-7 0,2 2 1 15,-3 1-1-15,-2 0 1 0,-1 2 6 0,-2-5 0 0,2 2 0 16,1 1 0-16,-1 2 14 0,9 21 1 16,-11-15-1-16,3 0 1 0,7 14-15 15,-2-11 0-15,-5 0 25 0,8 14 1 16,-14-17 0-16,5 0 0 0,4 17-26 16,2-14 0-16,-6-1 25 0,12 18 1 15,-12-17-1-15,1 3 2 0,13 22-27 16,-5-25 0-16,5 3 20 0,1-1 0 0,-7 4 0 15,4-9 0-15,2 6-20 0,-5 2 0 0,0-5 0 16,-6 3 0-16,3-1-21 0,-5-2 0 0,2 17 0 16,-2-3 0-16,-1 8 21 0,-2 48 0 15,-6-50 0-15,3 5-24 0,-16 51 2 0,13-48-1 16,3 0 1-16,-6 6 22 0,1-6 0 0,5 3 0 16,5 2 20-16,-5-2 1 0,6-9-1 0,-1-5 1 0,4-3-21 15,2 3 0-15,2-12 0 0,-4-2 0 0,5-6-119 16,2 0 0-16,-2-8-1 0,0-3 1 0,2-3 119 15,-2-3 0-15,0 0 0 0,-9 0 0 0,-5 3-985 16</inkml:trace>
  <inkml:trace contextRef="#ctx0" brushRef="#br0" timeOffset="83300.5">16116 9525 11 0,'0'0'0'0,"0"0"0"0,0 0 0 0,0 0 0 0,0 0 1 16,0 0-1-16,0 0 1 0,0 0-1 0,0 0 0 16,0 0 0-16,0 0 0 0,0 0 59 0,0 0 0 15,0 0 0-15,0 0 1 0,0 0-60 0,0 0 0 0,0 0 0 16,0 0 0-16,0 0 78 0,0 0-1 0,0 0 0 16,0 0 2-16,0 0-79 0,0 0 0 0,0 0 0 15,0 0 0-15,0 0 39 0,0 0 0 0,0 0 0 16,0 0 0-16,0 0-39 0,0 0 0 0,0 0 0 15,0 0 0-15,0 0 71 0,0 0-1 0,0 0 0 16,0 0 0-16,0 0-70 0,-9 33 0 0,-4-10 0 16,-7 5 0-16,-5 14 58 0,-33 43 0 15,33-46 0-15,-8 3 0 0,-25 34-58 16,33-39 0-16,1-6-76 0,1 2 1 0,7-10-1 0,8-3 1 16,8-12 75-16,0-8 0 0,0-8 0 15,0 8-697-15</inkml:trace>
  <inkml:trace contextRef="#ctx0" brushRef="#br0" timeOffset="85517.46">15060 9390 336 0,'0'0'0'0,"0"0"0"0,0 0 0 0,0 0 21 0,0 0 0 15,0 0 0-15,0 0 0 0,0 0-21 0,0 0 0 16,0 0 0-16,0 0 0 0,0 0 23 0,-5 28 1 16,2-23 0-16,3-5 1 0,-5 9-25 0,5-1 0 0,-6 3 0 15,6 1 0-15,-5-1 31 0,-1-5 0 0,3 2 0 16,-2-5 1-16,5-3-32 0,-6 5 0 0,6-5 0 15,-3 6 0-15,3-6 40 0,0 6 0 0,0-6 0 16,0 8 1-16,0-8-41 0,0 3 0 0,0-3 0 16,0 6 0-16,0-6 47 0,9 5 1 0,-4-2 0 15,-5-3 0-15,0 0-48 0,0 0 0 0,0 0 0 16,9 0 0-16,-9 0 34 0,0 0 0 0,5 11 0 16,-5-8 0-16,0-3-34 0,0 6 0 0,0-6 0 15,6 5 0-15,-1-5 3 0,-2 9 1 0,2-6-1 16,-5 2 1-16,0 1-4 0,0-1 0 0,0 4 0 0,0-6 0 15,6 2 51-15,-1 1 0 0,-2 2 1 0,3 1-1 16,-6 2-51-16,5-8 0 0,-5 8 0 0,3-2 0 0,0-1 35 16,5 12 1-16,-8-1 0 0,0 4 0 15,0 28-36-15,-5-23 0 0,2 0 46 16,0 28-1-16,3-39 0 0,3 3 1 16,11 11-46-16,-9-12 0 0,3 4 19 15,-2-3 1-15,8 8 0 0,0-6 0 0,5 12-20 16,-5 3 0-16,2-9 0 0,-7 0 0 0,2 0 19 15,2 0 0-15,1 9 1 0,0-6-1 0,5 5-19 16,17 34 0-16,-14-36 0 0,3-6 11 0,19 29 0 16,-21-29 0-16,1-6 1 0,21 29-12 15,-32-23 0-15,1 3-50 0,0 0-1 16,-3 0 1-16,0-3 0 0,-3 3 50 0,1 0 0 16,-4-3 0-16,1-3 0 0,-6 1 15 0,0-4 0 0,0-5 0 15,0-3 1-15,0-3-16 0,0-2 0 0,0-1 0 16,-6 4 0-16,3-4 15 0,1-2 0 0,-1 8 0 15,-3 0 1-15,-2 0-16 0,-3 8 0 16,3-8 0-16,2-5 14 0,1 11 1 16,5-20 0-16,-9 2 0 0,-2-2-15 15,11 0 0-15,0-5-33 0,0 5-1 0,-11-9 1 16,3-2 1-16,-6-6 32 0,0 0 0 0,-2-11 0 16,-3-6 0-16,-4-8 11 0,-7-3 0 0,5 3 0 15,6 5 1-15,-3-5-12 0,-22-51 0 16,19 43 0-16,5-7-7 0,-2 7 0 0,-3-15 0 0,1-2 1 15,-4-4 6-15,3-5 0 0,6 14 0 0,-6-2 0 16,3 7 4-16,-22-50 0 0,19 62 0 16,5 3 0-16,-13-34-4 0,19 43 0 15,3 7-7-15,-16-22 0 0,10 29 0 0,9 7 1 16,-3 7 6-16,3-4 0 0,2 4 0 0,6 5 12 16,-8 0 1-16,2 0-1 0,1-6 1 0,5 6-13 15,0-6 0-15,0 6 0 0,-6-2 0 0,6 2-35 16,-3-9 1-16,3 9 0 0,-5-5 0 0,5 5 34 15,0 5 0-15,0-5 0 0,0 0 0 0,0 0-1 0,-6 11 0 16,6 1 0-16,6 2 1 0,-1 17 0 16,-2-12 0-16,8 10 22 0,14 18 0 15,-11-30 0-15,0-3 1 0,24 15-23 16,-18-15 0-16,-6-6 14 0,24 15 1 16,-13-9 0-16,0 2 0 0,-3 7-15 0,3-1 0 15,0 7 0-15,-6 2-8 0,6 8 1 0,-6 0-1 16,3 4 1-16,3 4 7 0,19 55 0 15,-16-46 0-15,2 6-11 0,23 59 0 16,-28-76 0-16,8 3 1 0,-5 2 10 0,2-16 0 16,-5-3 0-16,2-3-141 0,1-8-1 0,-11-12 1 15,-9-13-1-15,-8 5-719 0</inkml:trace>
  <inkml:trace contextRef="#ctx0" brushRef="#br0" timeOffset="91433.66">16944 9432 11 0,'0'0'0'0,"0"0"0"0,0 0 0 0,0 0 0 15,0 0 1-15,0 0-1 0,0 0 1 0,-13 31-1 16,4-29 0-16,4 7 0 0,-6-6 0 0,8 0 0 0,-3-1 1 16,-5 4-1-16,3 0 1 0,0-4-1 0,2 4 0 15,-5 0 0-15,3-3 0 0,2 2 0 0,-5 1 0 16,3-3 0-16,0 2 1 0,2-5-1 0,1 3 0 16,-1 3 0-16,3-6 0 0,3 0 0 0,0-9 0 15,0 9 0-15,0-5 0 0,0-1 0 0,0-2 0 0,0-1 0 16,0 1 0-16,0-4 5 0,3-2 1 0,3 6-1 15,-1-3 1-15,1 8-6 0,-6-6 0 0,3-2 0 16,2 3 0-16,1 2 124 0,-1-5 1 16,3 5-1-16,-8 6 2 0,6 0-126 15,-6 0 0-15,0-8 108 0,0 8 1 0,0 0 0 16,5-3 0-16,-5 3-109 0,14 0 0 16,-14 0 0-16,6 0 70 0,-6 0-1 0,8 0 0 15,-2 0 0-15,-1 0-69 0,3 0 0 0,-2 3 0 16,-6-3 0-16,3 3 73 0,-3-3 0 0,2 11-1 0,-2 0 2 15,-2 3-74-15,-1 6 0 0,-3 8 0 0,1 9 0 16,-3 5 51-16,2 3 0 0,-2-12 0 0,5 1 0 16,3-8-51-16,-3 33 0 0,-2-28 0 15,5 0 29-15,0 36 1 0,0-36-1 0,5 3 1 16,-5 2-30-16,0 1 0 0,0-3 0 0,0-6 33 16,-5 0 0-16,5 9 0 0,-9-7 0 0,4 4-33 15,-1 0 0-15,-5 3 0 0,3-4 0 0,0 4 11 16,-12 36 1-16,20-39 0 0,-5 2 0 15,-6 21-12-15,8-35 0 0,3-2-1 16,-5 16 0-16,5-27 0 0,0-4 1 16,-6 4 0-16,3-1 0 0,0 4-5 0,-5-4 0 15,0 1 0-15,2 2 1 0,-10 11 4 16,8-13 0-16,-1 2-5 0,-2 6 1 16,3-12-1-16,2-2 1 0,6 3 4 15,0-6 0-15,-5 6-2 0,5-6 0 16,0 0 0-16,0-6 1 0,19-17 1 15,-8-10 0-15,11-7-4 0,31-50 0 16,-23 56 0-16,3-2 1 0,-2-1 3 0,2 4 0 16,-8 4 0-16,2 1-7 0,1 3 1 0,-3 5 0 15,0 1 0-15,0 2 6 0,-3 3 0 0,3 2 0 16,-6 1 0-16,6 5-13 0,0 1 0 0,2-1 0 16,-7 3 0-16,4-5 13 0,1 8 0 0,-3 0 0 15,3 0 0-15,0 0 27 0,-3 8 1 0,3-2-1 16,-11 2 1-16,0-2-28 0,-3 5 0 0,-3 3 0 15,-2 3 0-15,-6 6 50 0,-9 30-1 16,-7-13 0-16,-6-4 1 0,-36 54-50 0,19-45 0 16,-8 0 27-16,-3 9 0 0,1-4 0 0,2 1 2 15,0 0-29-15,-3 2 0 0,-11-13 0 0,-2-7 0 16,-6-10-65-16,-3-1 1 0,14-16 0 0,5-12 0 0,3-11 64 16,4-11 0-16,7-14 0 0,6-3 0 0,33 45-1548 15</inkml:trace>
  <inkml:trace contextRef="#ctx0" brushRef="#br0" timeOffset="93800.3">17889 9353 437 0,'0'0'0'0,"0"0"0"0,0 0 12 16,0 0 0-16,0 0 0 0,0 0 1 0,0 0-13 15,0 0 0-15,0 0 61 0,0 0 0 16,0 0 0-16,0 0 0 0,0 0-61 15,0 0 0-15,0 0 0 0,0 0 48 0,0 0-1 16,0 0 0-16,0 0 1 0,0 0-48 16,0 0 0-16,0 0 0 0,0 0 12 0,0 0 1 15,0 0-1-15,0 0 1 0,0 0-13 0,0 0 0 16,0 0 0-16,0 0 33 0,25 28 1 0,-25-25-1 16,0 3 0-16,0 2-33 0,0 6 0 0,-3 11 0 15,0-2 0-15,1-1 72 0,-4 7 0 0,6-1 1 16,0-9-1-16,6-2-72 0,-4 3 0 0,9 2 0 15,-5 1 0-15,2 2 54 0,17 17 0 16,-14-11 1-16,6 3-1 0,13 31-54 16,-16-34 0-16,0 3 38 0,11 30 0 15,-6-27 0-15,0-3 1 0,1-1-39 0,-1 7 0 0,0-1 0 16,1 1 25-16,-1-1 1 0,0 0-1 0,1 1 1 16,-1 2-26-16,20 31 0 0,-20-31 0 15,-5-8 16-15,16 48 0 0,-16-43 0 16,0 3 1-16,-3 3-17 0,3-3 0 0,-1 1 0 0,-1-4 10 15,1 3 0-15,1-2 0 0,-3-1 1 0,3 0-11 16,8 34 0-16,-5-36 0 0,-3-3-14 16,10 36 1-16,-15-42-1 0,2 3 1 15,-6 31 13-15,-5-39 0 0,-3-1-177 16,1 18 1-16,-9-18-1 0,2-8-145 16,-4 3 176-16,-12 0 0 0,-8 0 0 0,33-17-324 15</inkml:trace>
  <inkml:trace contextRef="#ctx0" brushRef="#br0" timeOffset="94467.2">19044 9209 280 0,'0'0'0'0,"0"0"0"0,0 0-24 0,0 0-1 16,0 0 1-16,0 0 0 0,0 0 24 16,0 0 0-16,0 0 43 0,0 0 2 15,0 0-2-15,0 0 1 0,0 0-44 16,0 0 0-16,0 0 22 0,0 0 1 15,0 0-1-15,0 0 1 0,27 9-23 16,-27-9 0-16,6 0 17 0,-1 3 0 16,-2 2 0-16,0 1 2 0,0 8-19 15,-6 0 0-15,0 3 122 0,0 8 0 0,-8 3 1 16,3 9 0-16,3 5-123 0,-9 0 0 0,8-11 0 16,-2-5 0-16,5-1 28 0,0-5-1 0,3-1 0 0,-5 4 1 15,5-9-28-15,0 3 0 0,5-3 0 0,-2-3 0 16,8-2-62-16,-5-1 0 0,-6-8 1 0,-6-3 0 15,6 3-594-15</inkml:trace>
  <inkml:trace contextRef="#ctx0" brushRef="#br0" timeOffset="95751.3">32856 11345 943 0,'0'0'0'0,"0"0"0"0,0 0 82 0,41 0-1 0,-33 0 0 16,-8 0 1-16,0 0-82 0,-8 0 0 0,3 0 55 15,-15 3-1-15,-10 2 0 0,-12 4 1 16,-52 8-55-16,59-6 0 0,1-6-27 16,-29 18 1-16,24-9 0 0,-2 0 0 15,-1 0 26-15,4-5 0 0,4 2 0 0,-1 0 7 16,-1-2 1-16,5 2-1 0,9-8 1 0,11-3-8 15,0-3 0-15,11 3 0 0,3-9-34 0,19-24 0 16,3-4 0-16,5-16-1 16,50-54 35-16,-36 62 0 0,-5-3-56 0,5 0 0 15,-2 3 0-15,-4 0 1 0,1-6 55 0,-3 4 0 16,-6 7 0-16,1 6 0 0,-9-2 11 0,19-29 1 16,-27 40-1-16,-3 5 1 0,0-11-12 15,-13 17 0-15,-7 8 7 0,-21 4 1 16,-3-7-1-16,-6 6 1 0,-66 15-8 15,47 2 0-15,-6 8 41 0,-2 6 1 0,0 0 0 16,0-5 1-16,-1 5-43 0,1 0 0 0,11-5 0 16,2-4 0-16,9 1 65 0,0-3 0 0,8-9 0 15,0 1 1-15,8 2-66 0,9-11 0 0,0 0 0 16,2 0 0-16,14-5 43 0,-2-4 0 0,-1 3 0 16,1 1 0-16,2 2-43 0,3-5 0 0,0-6 0 15,0-1 0-15,3 1 16 0,16-33 0 16,-2 16 0-16,8-12 1 0,27-35-17 0,-19 44 0 15,0 0-14-15,36-33 2 0,-33 33 0 16,3 3 0-16,-3-6 12 0,-3 6 0 0,-5 3 0 16,-3 3-34-16,-1 0 1 0,-4 8 0 0,-9-3 0 15,0 12 33-15,-6 8 0 0,-5 0 0 0,6-12 0 0,-6 12 7 16,0 0 1-16,-6-3-1 0,6 3 1 0,-8 0-8 16,3 0 0-16,-6-5 0 0,-6 5 0 0,-5 0 23 15,0 0 0-15,-6 5 0 0,3-2 0 0,-8 3-23 16,3 0 0-16,2-1 0 0,3 4 0 0,9-1 25 15,-1 3 0-15,-8 3 1 0,-2 3-1 0,-4-3-25 16,1 6 0-16,2-3 0 0,1-3 0 0,2-3-124 0,-6 0 2 16,-5-13-2-16,-5-10 2 0,41 12-885 0</inkml:trace>
  <inkml:trace contextRef="#ctx0" brushRef="#br0" timeOffset="97517.33">20151 9119 11 0,'0'0'0'0,"0"0"0"0,0 0 0 15,0 0 1-15,0 0-1 0,0 0 1 16,0 0-1-16,0 0 0 0,0 0 0 16,0 0 1-16,0 0-1 0,0 0 1 15,0 0-1-15,0 0 0 0,0 0 36 0,0 0 1 16,0 0-1-16,0 0 1 0,0 0-37 16,0 0 0-16,0 0 89 0,0 0 1 15,0 0-1-15,0 0 1 0,0 0-90 16,0 0 0-16,0 0 84 0,0 0 0 15,0 0 1-15,0 0 0 0,34-22-85 16,-34 28 0-16,0 2 75 0,0-5 0 16,0-3 1-16,0 5-1 0,0 1-75 15,-3 0 0-15,3 2 55 0,0 9 1 16,0-6 0-16,-6-2 0 0,6 27-56 16,0-13 0-16,-5 5-2 0,2 3 0 0,0 5 0 15,1-5 1-15,2 9 1 0,-6 5 0 0,-2-11 0 16,2 2 0-16,6 1-19 0,0-6 0 0,0-3 0 15,-5 0 1-15,5-3 18 0,0 12 0 16,0-32 0-16,0-5-150 0,5-2 1 0,-5 2 1 16,3-9-1-16,2 1 41 0,7-1-1 0,1-24 1 0,-2-10 0 15,-11 43-95-15</inkml:trace>
  <inkml:trace contextRef="#ctx0" brushRef="#br0" timeOffset="98150.3">21179 9032 78 0,'0'0'0'0,"0"0"0"0,0 0 63 0,0 0 0 0,0 0 1 0,33 23-1 0,-8 5-63 0,-14-8 0 0,8 2 91 15,17 29 1-15,-19-23-1 0,2 0 0 16,28 17-91-16,-27-11 0 0,4 0 94 16,-1 2-1-16,7 6 0 0,3 0 2 0,3 9-95 15,30 56 0-15,-33-56 0 0,-5 8 57 16,27 65 0-16,-30-63 0 0,-6 1 2 16,-2 0-59-16,0 6 0 0,-9 8 0 0,-3 2 4 0,-10 74 0 15,-3-76 0-15,-6 3 1 0,-3-3-5 16,-5 3 0-16,-3 0 0 0,-5-1 10 0,-42 80 1 15,31-88 0-15,-4 9 0 0,-48 70-11 16,46-84 0-16,0 0-58 0,2-3-1 16,1-12 1-16,6-10 0 0,-4-1 58 0,3-11 0 0,9 0 0 15,2-5 0-15,9-9-115 0,3-6 1 0,7 1 0 16,-5-4 0-16,14-5-390 0</inkml:trace>
  <inkml:trace contextRef="#ctx0" brushRef="#br0" timeOffset="99600.73">20345 8515 415 0,'0'0'0'0,"0"0"0"0,0 0 33 0,-33 25 0 15,16-22 1-15,9 2 0 0,-6 4-34 16,3-4 0-16,3-5 31 0,-3 9 0 16,2-1 0-16,-2 4 1 0,-3-7-32 0,1 6 0 15,-1 9 0-15,-5 0 42 0,-6 2 1 0,5 6 1 16,6-8-1-16,3 3-43 0,3-1 0 0,-11 6 0 16,2 0 0-16,3 9 23 0,1-9 1 0,-1 0-1 0,0 0 1 15,3 1-24-15,-14 35 0 0,11-36 0 16,0 1 87-16,-10 24 0 0,15-25 0 15,9 0 1-15,-11 28-88 0,6-33 0 0,5 2 65 16,0-2 1-16,-3-1 0 0,3 6 1 0,3 6-67 16,0-6 0-16,-3 3 0 0,0-3 0 0,0 1 24 15,-3-1 1-15,3-6 0 0,0 4 0 0,-3-4-25 16,3 20 0-16,0-25 0 0,3 3 43 16,8 11 0-16,-6-14 0 0,1 5 2 15,16 15-45-15,-11-23 0 0,-5 0 32 0,21 14 1 16,-16-14 0-16,6 0 0 0,19 9-33 15,-9-9 0-15,1-6 6 0,41 6 1 16,-30-8-1-16,-6-6 1 0,44-11-7 16,-46 8 0-16,4-8-7 0,35-4 1 15,-43 13 0-15,4-7 0 0,18 4 6 16,-27 5 0-16,-8 0 4 0,17-9 0 16,-18 9 0-16,1 0 1 0,11-5-5 15,-6 5 0-15,-5-6 2 0,17 3 0 16,-18-3 0-16,-2 1 1 0,17-12-3 15,-17 3 0-15,0 0 11 0,14-20 1 16,-11 12 0-16,2-12 0 0,4 3-12 0,-12-6 0 16,3 1 0-16,-11-4 29 0,3 4 0 0,-3-6-1 15,-3-4 1-15,3 4-29 0,-17-48 0 16,9 51 0-16,0-1 40 0,-3-30 1 16,3 39 0-16,2-3 1 0,1-30-42 0,5 33 0 15,0-3-18-15,5 0 2 0,-5 3-1 0,0-5 1 16,0 8 16-16,0-6 0 0,-5 3 0 0,-1 3 0 15,-2 0 12-15,-12-20 0 0,9 25 0 16,3 9 0-16,-20-22-12 0,12 22 0 0,-3 0-25 16,-28-12 1-16,13 15-1 0,4 5 1 15,-53 1 24-15,42 5 0 0,-3 5 16 16,-39 15 1-16,41-9 0 0,1 6 0 16,-34 14-17-16,39-17 0 0,3-5-29 15,5 2 0-15,4-3 0 0,4 1 0 0,9-4 29 16,3-5 0-16,8 0 0 0,-6 0 0 0,12-11-99 0,-1-14 2 15,-5 5-1-15,0 20-1291 0</inkml:trace>
  <inkml:trace contextRef="#ctx0" brushRef="#br0" timeOffset="101100.28">8489 9603 11 0,'0'0'0'0,"0"0"0"0,0 0 0 0,0 0 0 0,0 0 1 0,-31-36-1 15,18 27 1-15,-1 4-1 0,0-4 0 0,-5 4 0 16,2-1 0-16,0 3 0 0,1 6 1 0,-3 3-1 16,-1-1 1-16,1 4-1 0,-3-4 0 0,2 7 0 15,1 2 0-15,2-3 42 0,-5 17 0 16,11-11 0-16,-2 8 0 0,-18 12-42 16,17-17 0-16,1 2 20 0,-21 20 0 15,21-19 0-15,7-6 2 0,-13 14-22 16,13-15 0-16,-2-1 47 0,-3 13 1 0,11-14 0 15,0 3 0-15,-8 22-48 0,8-11 0 16,-6 3 56-16,0 3-1 0,1 2 0 0,5 7 0 16,0-1-55-16,0 0 0 0,0-3 0 0,0 4 0 15,0-1 49-15,-3 48 1 0,3-48-1 0,-5 9 0 16,-9 36-49-16,14-45 0 0,0 0 55 16,0-8 0-16,3 3 1 0,2-9-1 0,1 3-55 15,-6-6 0-15,5 0 0 0,3-2 0 0,4-3 5 16,-4-1 0-16,-3 1 0 0,1 2 0 0,8-5-5 15,5 17 0-15,-5-20 0 0,5 0 19 0,14 14 1 16,-8-14 0-16,0 0 0 0,33 15-20 16,-25-18 0-16,0 0 1 0,45 3 0 15,-40-11 0-15,7-3 1 0,35-17-2 16,-44 3 0-16,-3 0-16 0,0-9 0 16,-5-2 0-16,2-3 0 0,-11-9 16 0,14-36 0 15,-19 45 0-15,-3 0 25 0,14-23 0 16,-11 23 0-16,-6 0 0 0,17-34-25 15,-6 31 0-15,6 3 14 0,14-31 1 16,-20 28-1-16,-5 6 2 0,0-3-16 0,5-6 0 16,-5 0 0-16,3-2-33 0,2-1 2 0,-11 3 0 15,3 3 0-15,-8-5 31 0,3 2 0 0,-6 6 0 16,-6 0 0-16,-2 2-2 0,-3 7 1 0,2-1 0 16,-4 0 0-16,2 3 1 0,-17-19 0 15,9 16 0-15,-1-2 63 0,-24-29 1 16,25 23-1-16,-1 5 1 0,-18-24-64 15,18 18 0-15,1 1 37 0,-20-28 1 0,20 33-1 16,0 4 2-16,-1 2-39 0,1-3 0 0,0 6 0 16,-6 6-5-16,3-6 1 0,2 5-1 0,1 1 1 15,0 2 4-15,-1 6 0 0,1-6 0 0,0 4 0 16,5-1 1-16,-5 3 1 0,-1 5-1 0,-5 1 1 0,1 0-2 16,-29 25 0-16,25-14 0 0,-2 8-84 15,-28 31 1-15,30-31 0 0,4 4 0 16,-21 24 83-16,32-39 0 0,1 0-157 15,4 9 0-15,0-18-1 0,8-5-406 16</inkml:trace>
  <inkml:trace contextRef="#ctx0" brushRef="#br0" timeOffset="115867.02">9950 6089 11 0,'0'0'0'0,"0"0"0"0,0 0 0 0,0 0 1 0,0 0-1 16,0 0 1-16,0 0-1 0,0 0 0 0,0 0 0 15,0 0 0-15,0 0 3 0,25-19 0 0,-22 13 0 16,2 0 1-16,-5 4-4 0,0 2 0 0,6-6 0 16,-6 6 0-16,0 0 0 0,0 0 1 15,0 0 0-15,0 11 0 0,0 6-1 16,2-6 0-16,4 6-3 0,5 26 1 16,-8-29 0-16,2 0 0 0,6-6 2 15,-2-2 0-15,-4-6-1 0,3 5 1 0,4-2-1 16,-4 3 1-16,11-3 0 0,-8 2 0 15,-3-5 2-15,12 6 1 16,-9-6-1-16,-3 0 1 0,11 0-3 0,-7-6 0 16,-4 6 47-16,17-17 1 0,-20 12 0 0,3-9 0 15,6-9-48-15,-14 12 0 0,0 8 5 16,-2-11 0-16,-4 3 0 0,-5 2 0 16,3 1-5-16,-1-6 0 0,-2 0 0 0,-2 2 37 15,-7 1 0-15,6 6 0 0,3-4 0 0,-2-5-37 16,-7 8 0-16,6-2 0 0,-5 2 0 0,0 1 51 0,-1 2 0 15,-4 3 1-15,-7 0 0 0,3 0-52 16,-5 0 0-16,3 0 0 0,2 8 0 0,9-2 43 0,-6 2 1 16,11-2 0-16,1-6 1 0,7 0-45 0,0 0 0 15,1 0 0-15,2 0 0 0,3 0 0 0,0 0 1 16,0 0 0-16,0 0 0 0,0 0-1 0,0 0 0 16,0 0 0-16,0 0 0 0,0 0 35 0,0 0 0 0,20-6 0 15,7-2 1-15,6-6-36 0,6 0 0 0,13 14 0 16,4 0 0-16,10 8-64 0,6 1 1 0,5 10-1 15,1 1 1-15,4 8 63 0,73 26 0 16,-78-35 0-16,-77-19-495 0</inkml:trace>
  <inkml:trace contextRef="#ctx0" brushRef="#br0" timeOffset="117733.93">9027 12715 11 0,'0'0'0'0,"0"0"0"0,0 0 0 0,0 0 1 16,0 0-1-16,0 0 1 0,0 0-1 15,0 0 0-15,0 0 0 0,0 0 1 16,0 0-1-16,0 0 1 0,0 0-1 16,0 0 0-16,0 0 0 0,0 0 0 15,0 0 0-15,0 0 1 0,0 0-1 16,-27-3 0-16,27 3 89 0,0 0 1 15,-6-3 0-15,6 3 0 0,-8 0-90 16,8 0 0-16,-6 0 94 0,6 0 2 0,0 0-1 16,0 0 0-16,0 0-95 0,0 0 0 15,0 0 80-15,9-2 0 0,2 2-1 16,3 0 2-16,10 0-81 0,-10 2 0 0,6 1 61 16,10 8 1-16,-16 1-1 0,-6 2 2 15,11 17-63-15,-8-12 0 0,3 9 50 16,-5-5 1-16,7 8-1 0,-2 3 1 0,-6 8-51 15,3 0 0-15,3 0 0 0,0 1 0 0,-3-1 35 16,3 0 0-16,5-6 0 0,-5 4 0 0,5-1-35 16,17 40 0-16,-17-45 0 0,4 2-29 15,21 29 1-15,-25-37 0 0,0-2 0 16,1-1 28-16,-1 6 0 0,0-3 0 0,1 6-27 0,-1-6 1 16,0 3 0-16,-5 5 1 0,-3 4 25 0,3 2 0 15,0-8 0-15,-6-1 0 0,3 1-91 0,14 22 0 16,-11-36 1-16,0-6 0 0,16 12 90 15,-22-21 0-15,4 1-182 0,1-6 1 0,-7-6 1 16,2-2-1-16,-8 8-90 0</inkml:trace>
  <inkml:trace contextRef="#ctx0" brushRef="#br0" timeOffset="118250.31">9776 12566 426 0,'0'0'0'0,"0"0"0"0,0 0 0 0,0 0 3 0,0 0 0 16,0 0 0-16,0 0 1 0,0 0-4 0,0 0 0 16,0 0 0-16,0 0 2 0,19 28 1 15,-19-20-1-15,0 6 1 0,0 23-3 16,0-12 0-16,-5 4 56 0,-3 38 1 16,2-36-1-16,0 6 1 0,-2-1-57 0,3 1 0 15,-6 5 0-15,2 3 22 0,4 0 1 0,5-11 0 16,0-6 0-16,0 0-23 0,0-3 0 0,5-8 0 15,1-3 0-15,-3-5-133 0,-3-9-1 0,11 11 1 16,-11-11 0-16,5 0 108 0,-5 0 0 0,8 0 0 16,-8-9 1-16,0 9-77 0</inkml:trace>
  <inkml:trace contextRef="#ctx0" brushRef="#br0" timeOffset="118483.69">10157 12614 876 0,'0'0'0'0,"0"0"0"0,0 0 32 16,33 28 1-16,-27-20 0 0,-6-2 0 0,0 5-33 16,-6 0 0-16,6 3 102 0,-8 20-1 15,3-8 1-15,-1 7-1 0,-2-2-101 16,8 3 0-16,0-3 0 0,14 3-83 0,-6-1-1 15,8 4 1-15,12-6 1 0,2 3 21 0,4 0 2 16,-7-12 0-16,-7-8 0 0,-20-14-574 0</inkml:trace>
  <inkml:trace contextRef="#ctx0" brushRef="#br0" timeOffset="120500">11121 13379 392 0,'0'0'0'0,"0"0"0"0,0 0-13 0,0 0 1 16,0 0-1-16,0 0 1 0,-11-37 12 15,8 29 0-15,-2-1-8 0,-1 4 1 0,-2-9 0 16,3 5 0-16,-6-5 7 0,2 0 0 0,1 0 0 15,2 6 0-15,-5 2 44 0,-2-14 0 16,2 15 0-16,2 2 0 0,4 3-44 0,-1-6 0 16,-2 6 0-16,-6 6 39 0,0-3 0 0,-5 8 0 15,-6-3 0-15,0 12-39 0,-27 22 0 16,32-19 0-16,1 5 134 0,-20 28-1 16,20-30 1-16,0 5-1 0,-9 42-133 15,9-31 0-15,-1-6 84 0,4 4 1 0,2-1-1 0,-5 3 1 16,5 1-85-16,-5-1 0 0,8 0 0 0,2-5 0 15,-2-1 51-15,3 34-1 0,8-41 0 16,0-1 0-16,8 8-50 0,-2-24 0 0,5-4 22 16,8 3 1-16,-5-8 0 0,5 0 1 15,25-3-24-15,-16-9 0 0,11-2-2 16,27-14 1-16,-36 2 0 0,-2 4 0 16,30-43 1-16,-22 25 0 0,3-5-46 15,-6-3 1-15,0 6 0 0,-8-1 1 0,-6-2 44 16,20-34 0-16,-31 39 0 0,3 1-31 0,-3-34 1 15,-8 39-1-15,6 3 1 0,-6-29 30 16,0 23 0-16,-6 4 16 0,6-4 2 16,0 11-1-16,0 9 0 0,0 3-17 0,6 3 0 15,-6 2 0-15,0 6 0 0,0 0-12 0,0 0 1 16,-6-3 0-16,6 3-1 0,0 14 12 0,6 20 0 16,-1 11 0-16,4 20-14 0,10 64 0 15,-5-73 0-15,5 1 1 0,1-1 13 0,4-8 0 16,-4-1 0-16,-1-2-90 0,39 37 1 15,-25-45-1-15,6-6 1 0,44 22 89 16,-31-33 0-16,1-6-107 0,49-6 2 16,-69-16-1-16,-33 8-491 0</inkml:trace>
  <inkml:trace contextRef="#ctx0" brushRef="#br0" timeOffset="122633.68">11652 12771 11 0,'0'0'0'0,"0"0"0"0,0 0 0 16,0 0 1-16,33-36-1 0,-33 36-9 15</inkml:trace>
  <inkml:trace contextRef="#ctx0" brushRef="#br0" timeOffset="123034.42">11723 12465 11 0,'0'0'0'16,"0"0"0"-16,0-9 0 0,12 3 25 0,-4-8 1 15,3 0 0-15,-3 3 0 0,3 3-26 0,-3-1 0 16,-2 1 0-16,0-1 0 0,2 4 81 0,-8 5 1 0,5 0-1 16,1-6 1-16,2 3-82 0,-2 0 0 0,-4 1 0 15,4 2 0-15,-1 2 70 0,1 1 2 0,-6-3-2 16,6 0 1-16,-6 0-71 0,8 9 0 0,-8-4 0 16,5 4 0-16,-5-6 60 0,0 8 0 0,0-3 0 15,0 6 0-15,0-5-60 0,0 2 0 0,6 0 0 16,2 3 0-16,3 6 105 0,3 0 0 0,-6-6-1 15,3-3 2-15,3 0-106 0,0-2 0 0,0-1 0 16,2 3 0-16,-7-5 43 0,16 17 1 16,-6-15-1-16,-5 3 2 0,16 15-45 0,-13-12 0 15,-1 5 40-15,12 24 1 0,-14-18 0 16,2 3 0-16,-2-3-41 0,0 3 0 0,0 3 0 16,2 6 16-16,-8 2 0 0,6-5 0 0,3 3 0 0,-9 5-16 15,6 3 0-15,3-8 0 0,-1-1 0 0,3-2 11 16,26 39 0-16,-26-36-1 0,6-4 1 15,19 35-11-15,-25-32 0 0,1 4-28 16,13 36 0-16,-14-34 0 0,1 0 1 16,-7-2 27-16,7-7 0 0,-6 1 0 0,2-3-93 0,1 3 0 15,-1-12 0-15,4-2 1 0,2-6 92 0,3 0 0 16,-6-3 0-16,-5 1 0 0,2-7-147 0,4 4 1 16,-20-9-1-16</inkml:trace>
  <inkml:trace contextRef="#ctx0" brushRef="#br0" timeOffset="123783.34">12765 12518 370 0,'0'0'0'0,"0"0"0"0,0 0 0 0,0 0-3 0,0 0 1 0,0 0-1 15,0 0 1-15,0 0 2 0,0-25 0 0,0 13 0 16,0 1 0-16,11-3-59 0,-3 0-1 0,-2-6 1 16,2-2 1-16,3-6 58 0,-5 0 0 0,2-1 0 15,3 15 0-15,-8 0 39 0,2 0 0 0,-5 6 0 16,6-6 2-16,-6 2-41 0,5 1 0 15,-5 11 0-15,9-11 58 0,-4-3 1 16,-5 8-1-16,6 3 2 0,2-8-60 16,-8 11 0-16,5 0 68 0,1 0 0 15,-6 0 0-15,8 0 1 0,-8 0-69 0,0 11 0 0,0-2 0 16,0 2 79-16,9 3 1 0,-4 12 0 0,1 7 0 16,-6 4-80-16,5 5 0 0,-5-5 0 0,0-4 0 15,3-2 82-15,0 0 1 0,-3 3 0 0,-3 0 0 0,0 0-83 16,-2 30 0-16,5-36 0 0,0 1 13 15,5 27 0-15,-5-34 0 0,6-2 1 16,-4-3-14-16,4 0 0 0,-1 0 0 0,1 0-105 16,2-3 0-16,-2-3-1 0,-6-3 2 0,5 1 104 15,4-4 0-15,-4-5 0 0,-2 0-152 16,22-19 1-16,-14-4-1 0,-11 23-312 0</inkml:trace>
  <inkml:trace contextRef="#ctx0" brushRef="#br0" timeOffset="124033.7">13295 12180 966 0,'0'0'0'0,"0"0"0"0,0 0 0 0,0 0 75 16,0 0-1-16,0 31 0 0,0-14 0 0,-5 6-74 0,2 5 0 0,3 3 0 15,-6 5 0-15,-5 4 51 0,3-1-1 0,3 1 0 16,-4 2 1-16,-2-6-51 0,-3 40 0 16,14-39 0-16,-5-6-53 0,2 28 0 15,6-34 0-15,8 3 0 0,8 15 53 16,-10-38 0-16,-9-5-940 0</inkml:trace>
  <inkml:trace contextRef="#ctx0" brushRef="#br0" timeOffset="130833.67">13980 12653 11 0,'0'0'0'0,"0"0"0"0,0 0 0 0,0 0 1 16,0 0-1-16,0 0 1 0,0 0-1 16,0 0 0-16,0 0 0 0,0 0 1 15,0 0-1-15,0 0 1 0,0 0-1 16,0 0 0-16,0 0 3 0,0 0 0 15,0 0 0-15,0 0 0 0,0 0-3 0,0 0 0 16,0 0 0-16,0-28 95 0,0 28 1 0,0-9 1 16,0 1-1-16,0 0-96 0,0-1 0 0,0 4 0 15,0-10 0-15,0 1 71 0,0 3 1 0,0 3-1 16,0 2 1-16,0 3-72 0,0-5 0 0,0 8 0 16,0 0 0-16,0 0 109 0,0 0 0 0,0 0 0 0,-5-3 0 15,-1 3-109-15,4 0 0 0,-4 3 0 0,-2 5 0 16,2-5 79-16,1 3 2 0,5-6-2 0,0 5 1 15,0-5-80-15,-9 6 0 0,7 2 0 0,2-8 0 16,-3 3 56-16,3-3 2 0,0 11-1 0,3-8 0 16,-1 9-57-16,1 2 0 0,3 0 33 15,-1 17 0-15,-5-12 0 0,0 9 2 16,0 26-35-16,3-29 0 0,0 6 22 16,5 31 0-16,0-39 0 0,9 5 0 15,-3 0-22-15,-1 0 0 0,1 0 0 0,6 3 9 16,-1 0 1-16,0 3-1 0,-2 0 1 0,2 2-10 15,14 40 0-15,-19-39 0 0,-3 5-8 0,11 31 0 16,-11-34 0-16,-5 1 0 0,2 2 8 16,-2 6 0-16,-1-6 0 0,4 3-46 0,-9-3 0 15,0 0-1-15,0 1 1 0,0-1 46 0,-6-6 0 16,6-5 0-16,0-5 0 0,0-9-135 0,0-1 0 16,6-7 1-16,-6-9-1 0,5-6 135 0,-5-2 0 0,6-20 0 15,2-6 0-15,3-17-118 0,-3-64 0 16,-8 53 0-16,0 62-506 0</inkml:trace>
  <inkml:trace contextRef="#ctx0" brushRef="#br0" timeOffset="131484.04">14375 12335 258 0,'0'0'0'0,"0"0"0"0,0 0 0 0,0 0 2 0,0 0 1 0,0 0-1 16,25-34 1-16,-19 23-3 0,-6 0 0 0,2 2 0 15,-2 9 0-15,0-5 85 0,0 5 0 0,-2-6 1 16,2 6 0-16,0 0-86 0,-6-3 0 0,6 3 0 16,0 0 0-16,0 0 59 0,-5 0 0 0,5 0 1 15,-6 0-1-15,3 3-59 0,-2 3 0 0,-1 2 0 16,-2 6 0-16,3-5 32 0,-1 2 1 0,-2 3 0 16,2 0 0-16,6 0-33 0,0-3 0 0,6 1 0 15,-6-4 0-15,2 1 28 0,4-4 1 0,0 1-1 16,-1 2 1-16,9 6-29 0,-9-5 0 0,9 10 0 15,-6 4 0-15,4 11 7 0,10 33 1 0,-11-27 0 16,-11 2 0-16,5 45-8 0,-2-45 0 16,0 6 50-16,-3 0 1 0,0 5 0 0,0-2 1 0,0 11-52 15,0-3 0-15,8-3 0 0,-2-5 0 0,7 5 61 16,12 51 1-16,-11-62-1 0,5 3 2 16,26 45-63-16,-26-48 0 0,9 0 28 15,-4-6 1-15,1 1 0 0,-3-4 0 0,9 1-29 16,-9-9 0-16,0 3 0 0,-3-3 0 0,-2-3-122 15,13 17 0-15,-19-27 1 0,3-4-95 0,0-6 122 16,-9-5 0-16,-5 0 1 0,0 0-528 0</inkml:trace>
  <inkml:trace contextRef="#ctx0" brushRef="#br0" timeOffset="137033.41">15533 12116 55 0,'0'0'0'0,"0"0"0"0,0 0-8 0,0 0 0 0,0 0 0 0,0 0 0 16,0 0 8-16,0 0 0 0,0 0 47 16,0 0 0-16,0 0 0 0,0 0 0 15,0 0-47-15,0 0 0 0,-14-28 50 16,8 22-1-16,6 6 0 0,-8-3 0 15,3 0-49-15,5 3 0 0,0-2 48 16,-6-10 0-16,6 9 1 0,6-5-1 16,-4-6-48-16,-2 3 0 0,0 2 61 0,3-5 0 15,5 9 1-15,-8 2-1 0,0 3-61 16,0 0 0-16,0-9 78 0,0 9 1 16,0 0 1-16,0-5-1 0,0 5-79 15,0 0 0-15,0 0 24 0,0 0 1 16,0 14 0-16,0-6 0 0,0 32-25 15,-5-7 0-15,2 10 66 0,-2-1 0 0,5 6 0 16,0-12 0-16,0 6-66 0,-6 1 0 0,12-1 0 16,-6-6 0-16,5 1-35 0,3-1 1 0,-2 1 0 15,8-6 0-15,-6 0 34 0,17 17 0 16,-9-31 0-16,1-6-93 0,0-3 0 0,-17-8 0 16</inkml:trace>
  <inkml:trace contextRef="#ctx0" brushRef="#br0" timeOffset="138633.87">16450 11986 11 0,'0'0'0'0,"0"0"0"0,0 0 0 0,0 0 1 16,0 0-1-16,0 0 1 0,0 0-1 15,0 0 0-15,-31 26 101 0,23-21 0 16,3-5 1-16,5 0 0 0,0 0-102 16,0 0 0-16,0 0 80 0,0 0 2 15,0 0-2-15,-9 6 1 0,7 2-81 16,2-8 0-16,-3 6 81 0,3 0-1 16,0 2 0-16,0 0 2 0,0 7-82 0,0 7 0 15,3 1 0-15,8 2 27 0,-6 6 0 0,-5 3 0 16,3-4 0-16,0-1-27 0,-3-1 0 0,2 6 0 15,10-6 0-15,-7 3 51 0,3-3 0 0,-2 0 1 16,-3 6-1-16,8-3-51 0,8 36 0 0,-13-30 0 16,-4-6 29-16,15 39 0 0,-9-39 0 15,-2 0 0-15,-1 0-29 0,-5 5 0 0,0 1 0 16,-5 2 43-16,5-2 0 0,-6-3 0 0,6-3 0 0,-5-3-43 16,2 0 0-16,-3 0 0 0,1 0 0 0,-3-5-16 15,-3-1 1-15,5 1-1 0,-2-6 1 0,2-1 15 16,-2 10 0-16,2-15 0 0,-2 0-6 15,3 3 1-15,5-8-1 0,0-6 1 16,-6 6 5-16,6-6 0 0,0 0-28 16,0 0-1-16,6 0 1 0,-6 0 0 15,0-6 28-15,8-8 0 0,6-6 0 0,5-8 28 16,0-9 0-16,-2 9 1 0,2-8-1 0,-5 2-28 0,5-8 0 16,-5 5 0-16,6 3 0 0,-7 4 34 0,23-38 1 15,-14 43 0-15,3 2 0 0,19-19-35 16,-24 25 0-16,-1 3 38 0,23-8 1 15,-26 13-1-15,1 6 0 0,13-2-38 16,-11 5 0-16,-5-6 7 0,19 12 0 16,-16-4 0-16,2 4 1 0,3 14-8 15,-16-9 0-15,-1 3 5 0,-5 28 0 16,-5-14 0-16,-3 6 0 0,-3 3-5 0,-3 5 0 16,-6 0 0-16,-10 0 48 0,2 1 1 0,-5-1 1 15,3-6-1-15,-3 4-49 0,-34 41 0 16,29-44 0-16,-6-6-10 0,-39 28 0 15,44-37 0-15,6-5 1 0,-33 3 9 16,35-31 0-16,6-6-195 0,3-14 1 0,8-11 0 16,3-6 1-16,11-17 61 0,0-5 1 0,-5-3-1 15,-3-3 1-15,8 76-454 0</inkml:trace>
  <inkml:trace contextRef="#ctx0" brushRef="#br0" timeOffset="139549.96">17953 11694 156 0,'0'0'0'0,"0"0"0"0,0 0 0 0,0 0 2 0,0 0 1 0,0 0 0 15,0 0 0-15,0 0-3 0,0 0 0 0,0 0 0 16,0 0 0-16,0 0 85 0,0 0 2 0,0 0-1 16,0 0 1-16,0 0-87 0,0 0 0 0,0 0 0 15,0 0 0-15,0 0 83 0,-28-6 1 0,28 6 0 0,-6 0 1 16,6 0-85-16,0 0 0 0,0 0 0 0,-5-6 0 16,5 6 83-16,0 0 1 0,0 0 1 0,0 0-1 15,0 0-84-15,0 0 0 0,0 0 0 0,-6 9 0 16,6-3 16-16,0-1 1 0,-2 9-1 0,2-3 1 0,0 15-17 15,-6 30 0-15,6-28 0 0,0 9 73 16,6 33-1-16,-12-39 0 0,1 3 2 16,-9 31-74-16,5-35 0 0,4 4 38 15,-9 0 0-15,9 3 0 0,-6-4 0 0,2 4-38 16,1-9 0-16,2-3 0 0,6-5 0 0,0 0-122 16,3-6 0-16,-3-14 0 0,0 0 0 0,0 0-782 0</inkml:trace>
  <inkml:trace contextRef="#ctx0" brushRef="#br0" timeOffset="141417.41">29762 12920 673 0,'0'0'0'0,"0"0"0"0,44 43 0 0,11 2 25 0,3 5 0 0,-3 1 0 0,-13-3 1 0,-1 8-26 16,39 71 0-16,-49-57 0 16,-6 3 105-16,-3 0 1 0,-3-11 0 0,0-6 0 0,-2-5-106 15,0-6 0-15,2-6 0 0,6-11 0 0,2-13 81 16,-2-7 2-16,11-5-2 0,11-6 1 0,3-17-82 16,11-8 0-16,2-11 0 0,9-6 0 0,0-6-28 15,71-59 0-15,-87 68 0 0,-4-6 1 16,59-39 27-16,-53 51 0 0,-9 2-14 0,7 0 0 15,4-8 0-15,7 0 0 0,5 2 14 0,-6-8 0 16,3 9 0-16,3 5 0 0,-6 6 29 0,6 0 1 16,-9 11-1-16,-5 12 1 0,-2 7-30 0,-7 7 0 15,-2 10 0-15,-8 4 0 0,-6 16 29 0,-5 4 1 16,-3 7 1-16,-3-5-1 0,-3 17-30 0,11 62 0 16,-16-62 0-16,-3-3 49 0,3 6 0 0,-3-12 0 15,3-8 2-15,0-8-51 0,-3-4 0 0,11-4 0 16,-3-7 0-16,6-8 23 0,3-3 0 0,-3 1 0 15,-6-1 1-15,3-3-24 0,0-2 0 0,0 0 0 16,0-4 0-16,0-2 15 0,3 0 0 0,-5 6 0 16,5-6 0-16,2 0-15 0,-2 0 0 0,-3 3 0 15,-3 2 0-15,-2 4-54 0,0-3 1 0,-6-1-2 16,-3-2 2-16,0 3 53 0,1-4 0 0,-7-2 0 16,7 0 0-16,2-2-37 0,-3 2 1 0,3-12 0 15,6 1 0-15,-4-3 36 0,4-9 0 0,5 4 0 0,-3-9 0 16,1-3-22-16,5-3 0 0,-9 11-1 0,-8 12 1 15,-5 6 22-15,-3 5 0 0,0-3 0 0,0 3 0 16,6-6 67-16,-6 6-1 0,2 11 0 0,7-2 0 16,2 8-66-16,0 0 0 0,5 28 0 0,7 11 0 15,7 17-147-15,33 68 0 0,-27-91 1 0,9-2-84 16,-45-48-589-16</inkml:trace>
  <inkml:trace contextRef="#ctx0" brushRef="#br0" timeOffset="142733.91">19038 11570 504 0,'0'0'0'0,"0"0"0"16,0 0 0-16,0 0-4 0,0 0 0 0,0 0 0 0,0 0 1 0,0 0 3 15,0 0 0-15,0 0 0 0,0 0 0 0,0 0 3 16,0 0 0-16,0 0 0 0,0 0 0 0,0 0-3 16,14 28 0-16,-17-17 0 0,1 1 0 0,-1 13 48 0,-3 3 0 15,-2 3 0-15,2 3 0 0,6-1-48 0,-11 41 0 16,6-41 0-16,2 4 39 0,3 33 2 16,-5-30-1-16,-4-1 0 0,4 0-40 15,-1-5 0-15,6 0 0 0,0-6-63 0,-5-3-1 16,2-5 1-16,3-6 1 0,3-8 62 0,-3-6 0 0,5 5 0 15,-5-5 0-15,6-2-96 0,2-12 1 16,-2-3 0-16,-6 17-142 0</inkml:trace>
  <inkml:trace contextRef="#ctx0" brushRef="#br0" timeOffset="142966.47">19273 11635 696 0,'0'0'0'0,"0"0"0"16,0 0 0-16,17 53 51 0,2 26 1 0,-16-34-1 15,-1 3 1-15,-2 39-52 0,0-39 0 0,0-6-6 16,-2 0 0-16,2 0 0 0,0-5 0 16,-3-1 6-16,3 1 0 0,0-3 0 0,0-3 0 0,8-3-145 15,3-3 1-15,-2-8-1 0,2-8 2 0,-6-9 106 16,12-17 0-16,-6 5 1 0,-11 12-108 15</inkml:trace>
  <inkml:trace contextRef="#ctx0" brushRef="#br0" timeOffset="143633.97">20616 11860 426 0,'0'0'0'0,"0"0"0"0,46 56 56 0,13 14 2 16,-29-42-2-16,3-2 1 0,33 24-57 15,-27-21 0-15,0-1 84 0,-3 5 1 0,0 1-1 16,-1 11 0-16,-10 6-84 0,3 5 0 0,-14 0 0 16,-6 1 0-16,-8 2 77 0,-22 67-1 15,-6-55 0-15,-2-4 1 0,-9 9-77 0,-13 9 0 16,-1-1 0-16,-5 12 75 0,-69 86 0 15,64-89 0-15,-4 0 1 0,1 0-76 0,3-6 0 16,10 0 0-16,-5 1-101 0,-47 72 1 16,61-95 0-16,5-3-117 0,-38 16 100 15,41-64 1-15,36-14-520 0</inkml:trace>
  <inkml:trace contextRef="#ctx0" brushRef="#br0" timeOffset="149371.01">15080 14158 11 0,'0'0'0'0,"0"0"0"0,0 0 0 0,0 0 1 15,0 0-1-15,0 0 1 0,0 0-1 0,0 0 0 16,0 0 0-16,0-31 1 0,0 28-1 16,0-5 1-16,0-9-1 0,0 12 0 0,0-1 0 15,-6-8 0-15,6 14 0 0,-3-6 1 16,-2-2-1-16,5 8 0 0,-6 0 0 15,-13 3 0-15,8-1 0 0,-3 7 0 16,-13 8 0-16,7-6 0 0,1 3 0 16,-11 14 0-16,21-19 0 0,4-4 0 15,-9 6 0-15,8-5 0 0,1 0 0 16,-3 8 0-16,-1-9 0 0,4 4 0 0,-1-1 0 16,1-2 0-16,2 0 61 0,-3-1 1 15,6-5-1-15,-5 6 2 0,5-1-63 16,0-5 0-16,0 0 74 0,-6 6 1 15,6-6 0-15,0 0 1 0,-5 9-76 16,5-9 0-16,0 0 80 0,0 0 1 16,-3 2 1-16,3-2-1 0,0 0-81 15,3 6 0-15,-3-6 23 0,3 8 0 16,5-5 0-16,-3 0 0 0,4 3-23 16,5-12 0-16,2 6-41 0,23-6 0 15,-12-2 0-15,7 0 0 0,29-7 41 16,-38 10 0-16,-6 5-135 0,14 0 2 15,-13 0-2-15,-1 5 2 0,25 10 133 16,-24-10 0-16,7 4-36 0,17 10 1 16,-24-10 0-16,-20-9-95 0</inkml:trace>
  <inkml:trace contextRef="#ctx0" brushRef="#br0" timeOffset="149851.04">15920 14245 11 0,'0'0'0'0,"0"0"0"0,0 0 0 0,46 29 1 0,-26-29-1 15,-1-6 1-15,12 3-1 0,-12 3 0 16,8-3 0-16,20 1 1 0,-16-4-1 0,-1 6 1 15,25-3-1-15,-43 0 0 0,-12 3-12 16</inkml:trace>
  <inkml:trace contextRef="#ctx0" brushRef="#br0" timeOffset="158517.09">14199 14167 11 0,'0'0'0'0,"0"0"0"0,0 0 0 16,0 0 1-16,0 0-1 0,0 0 1 16,0 0-1-16,0 0 0 0,0 0 0 0,0 0 1 15,0 0-1-15,0 0 1 0,0 0-1 16,0 0 0-16,0 0 0 0,-50-9 0 16,30 18 0-16,1-4 1 0,-14 21-1 15,14-15 0-15,5-8 0 0,-19 8 0 16,27-8 0-16,1 0 0 0,-15 2 0 15,9-5 0-15,3-3 0 0,-6-2 0 16,9-1 0-16,-6 0 0 0,-6 1 0 16,11 5 0-16,1-9 64 0,-3-5 0 15,2 9 0-15,6-4 2 0,-5-5-66 16,5 9 0-16,0-4 41 0,5-5 1 16,-5 8 0-16,0 1 0 0,8-9-42 15,-2 5 0-15,-1 1 68 0,15-6 2 16,-6 3-2-16,5 2 1 0,14-5-69 15,-14 6 0-15,6 2 68 0,14-2 0 16,-25 2-1-16,0 6 1 0,10-3-68 0,-12 3 0 16,-4 3 76-16,11 3 0 0,-8-4 0 15,-3 4 1-15,17 0-77 0,-11-4 0 16,0 1 20-16,16 6 0 0,-21-9 0 0,2 0 0 16,8 3-20-16,-16-1 0 0,-3-2-57 15,5 9 0-15,-5-9 0 0,0 0 1 16,-2 5 56-16,2-5 0 0,0 0-17 15,-3-5 1-15,3 5 0 0,0 0 0 16,0 0 16-16,-3 0 0 0,3 0-6 16,0 0 1-16,-5 0-1 0,5 0 1 15,-14-6 5-15,8 6 0 0,6 0-8 0,-8 0 1 16,2 0 0-16,1 0 0 0,-3-3 7 16,8 3 0-16,-6-2-24 0,-8 2 2 15,9 0-1-15,-1 2 1 0,-5 1 22 16,8-6 0-16,-2 6-19 0,-9 3 0 15,8-6 0-15,1 3 1 0,-3 2 18 16,2 1 0-16,-2-3 46 0,-3 8 1 16,3-11 0-16,2 6 1 0,-8 5-48 15,9-8 0-15,-1-1 19 0,-2 4 0 16,8-6 0-16,0 8 0 0,0-8-19 16,-6 3 0-16,6-3 65 0,9-3 0 15,-9 3 1-15,5 6-1 0,14-9-65 16,-7 0 0-16,7 3-14 0,8-8 1 15,-13 2-1-15,3 1 1 0,11-6 13 16,-20 8 0-16,3 3 13 0,8-3 1 16,-13-3-1-16,2 6 1 0,3 6-14 0,-11-6 0 15,8 0-40-15,-2 6 0 0,-6-6-1 0,0 0 1 16,5 8 40-16,-5-8 0 0,0 0-7 16,-5 6 0-16,5-6 0 0,-8 8 1 15,-3 0 6-15,-3-2 0 0,0 3 26 16,-16 5 0-16,10-6 0 0,1 0 1 15,-14 7-27-15,19-10 0 0,3 1-2 16,-14-1 1-16,11-2-1 0,0 3 1 16,-16-6 1-16,13 0 0 0,1 3-5 15,-12-1 0-15,14-4 0 0,3-1-1 0,-8 3 6 16,8 0 0-16,11 0 28 0,-14 0 0 16,9-6-1-16,5 6 1 0,-9 0-28 15,9 0 0-15,-5 0 15 0,5 0 1 16,0 0 0-16,0 0 0 0,0 0-16 15,5 0 0-15,1 6-84 0,13-3 0 16,3 5-1-16,9 6 2 0,32 12 83 16,-35-12 0-16,2-6-151 0,25 6 1 15,-35-14-1-15,-20 0-348 0</inkml:trace>
  <inkml:trace contextRef="#ctx0" brushRef="#br0" timeOffset="159467.57">15113 14319 11 0,'0'0'0'0,"0"0"0"0,0 0 0 0,0 0 1 0,0 0-1 0,0 0 1 0,0 0-1 0,0 0 0 15,0 0 0-15,0 0 0 0,-28 5 1 16,23-8-1-16,-1 1 1 0,-8-1-1 15,3-3 0-15,3 1 98 0,-17-7 0 16,11 7 1-16,3-7-1 0,-11-2-98 16,8 12 0-16,-2-10 153 0,-6-2 0 15,11 11 1-15,-3 1-1 0,0-10-153 16,9 9 0-16,-9 3 37 0,-6-5 0 16,15 5-1-16,-3 0 1 0,-14-9-37 15,13 7 0-15,4-1 5 0,-9-6 0 16,6 4 0-16,2-1 0 0,-13-8-5 15,13 11 0-15,-2 0-7 0,-3-5 0 16,0 8 0-16,8 0 1 0,-11 0 6 0,9 0 0 16,5 0-6-16,-6 6 1 0,6-6-1 15,0 0 1-15,0 8 5 0,0-8 0 16,0 0 36-16,11 11 0 0,-2-8 0 16,4 3 1-16,18-1-37 0,-17-2 0 0,5 3-24 15,25-12 1-15,-25 3 0 0,1-2 0 16,27-18 23-16,-33 18 0 0,2-9-7 15,17-9 0-15,-19 17 0 0,-3 1 1 16,17-9 6-16,-23 11 0 0,1 3-3 16,2-9 0-16,-8 9 0 0,6 3 1 15,-6-3 2-15,0 0 0 0,0 0 8 16,-6 6 0-16,-2-3 0 0,2 2 1 0,-13 7-9 16,2-4 0-16,-2 3-15 0,-17 9 0 15,20-14 0-15,-4-1 1 0,-7 4 14 16,13-1 0-16,-3 1-8 0,-5 2 0 15,8-6 0-15,3 4 1 0,-14-6 7 16,17-1 0-16,8-2-6 0,-14 9 1 16,9-9-1-16,5 0 1 0,0 0 5 15,-6 0 0-15,6 0-9 0,6 0 1 16,-6 0 0-16,8-3 0 0,6 0 8 16,-3-2 0-16,3 2-20 0,19-8 1 15,-17 8 0-15,-2 3 1 0,11 0 18 16,-17 0 0-16,-2 3-50 0,13-1 1 15,-13-2-1-15,-3 3 0 0,8 3 50 16,-11-6 0-16,5 5-35 0,-5 1 0 16,0-6 0-16,3 6 1 0,-3-6 34 0,-3 5 0 15,3-5-21-15,0 6 0 0,0-6 0 16,0 0 1-16,0 0 20 0,0 0 0 16,0 0-94-16,0 0 2 0,0 0 0 15,0 0-1-15,-5 0 93 0,5 0 0 0,0 0-21 16,0 0 0-16,0 0 0 0,0 0-62 15</inkml:trace>
  <inkml:trace contextRef="#ctx0" brushRef="#br0" timeOffset="160934.01">14906 14167 11 0,'0'0'0'0,"0"0"0"0,0 0 0 0,0 0 1 16,5 0-1-16,1 0 1 0,2 0-1 16,-8 0 0-16,6 0 0 0,-6 0 1 15,0 0-1-15,0 0 1 0,0 0-1 16,0 0 0-16,0 0 0 0,0 0 0 16,0 0 0-16,-6-6 1 0,6 6-1 15,0 0 0-15,-8 0 103 0,-3-6 1 16,2 4 0-16,-2 2 0 0,-11-9-104 15,11 6 0-15,3 3 53 0,-3-2 1 16,-3 2-1-16,0 0 0 0,-11 0-53 16,14 0 0-16,3 0 18 0,-17 0 1 15,11 0-1-15,1 0 1 0,-7 0-19 16,4-6 0-16,2 6-11 0,-11 0 0 0,11 0 0 16,-5 6 0-16,-20-6 11 0,20 0 0 15,0 2 19-15,-20 1 0 0,17 0 0 16,0 3 1-16,-14 8-20 0,16-14 0 15,9 2 38-15,-22 4 0 0,14 0 0 0,5-6 0 16,-25 8-38-16,15-2 0 0,-1-3 23 16,-22 2 1-16,27 1-1 0,1-6 1 15,-20 0-24-15,20 3 0 0,0-3 15 16,-20-3 1-16,20 3-1 0,-1 3 1 16,-27-1-16-16,25-4 0 0,0 2-8 0,-17-3 0 15,20 3 0-15,5 0 0 0,-22 0 8 16,20 0 0-16,-1 0-25 0,-8 0 1 15,17-6 0-15,-3 3 1 0,-5-2 23 16,10 5 0-16,0-6 2 0,-7-2 0 16,7-1 0-16,1 6 0 0,5 3-2 15,-6-2 0-15,6 2 34 0,-8-12 0 16,8 12 1-16,-6-2-1 0,6 2-34 16,-3-6 0-16,3 6 29 0,3-8 1 15,8-4 0-15,-2 1 0 0,15-28-30 16,-4 8 0-16,-1-3-43 0,6-5 1 0,-11 8-1 15,-9 5 1-15,-2 7 42 0,-3-10 0 0,0 7 0 16,0 2 0-16,0 3-18 0,-3-2 1 0,3-4 0 16,0-2 1-16,0-3 16 0,-5-34 0 15,5 28 0-15,0-8-9 0,0-43 1 0,8 49-1 16,3-6 1-16,-3 5 8 0,3-14 0 0,-5 4 0 16,2-4-31-16,-2 0 1 0,2 1-1 0,3-1 1 15,-5 3 30-15,13-56 0 0,-16 54 0 16,2-1-72-16,6-48 2 0,-11 57-1 0,3 3 1 15,-3-3 70-15,0 2 0 0,0 9 0 0,0 3 13 16,0 0 0-16,0 5 0 0,0-2 1 0,0 8-14 16,0-5 0-16,6 2 0 0,-1 0 0 0,1 4 26 15,-4-7 1-15,4-2-1 0,2-3 1 0,3-3-27 16,9-31 0-16,-12 39 0 0,3 6 9 16,-5-14 0-16,-4 17 0 0,1 6 0 0,-3-1-9 15,0 1 0-15,0 2 4 0,0-2 1 16,0-1-1-16,0 9 1 0,-3-5-5 15,3 5 0-15,0 0 27 0,0 0 1 16,-2 0-1-16,2 0 1 0,0 0-28 16,-6 0 0-16,6 0 22 0,-6 3 0 15,6-3 0-15,0 0 0 0,-5 5-22 16,5-5 0-16,-3 6 77 0,3-6 1 16,0 0-1-16,-5 3 0 0,5-3-77 15,0 0 0-15,0 0 67 0,0 0 0 16,0 0 0-16,0 5 0 0,5 1-67 15,1-6 0-15,2 3 33 0,11 2 0 16,1-5-1-16,-1-5 1 0,25 2-33 16,-16-3 0-16,-3 1-31 0,27-7 1 15,-33 7-1-15,1 5 0 0,19-9 31 16,-20 7 0-16,0 2-16 0,34 2 0 16,-23 1 0-16,3 3 1 0,28-1 15 0,-31-2 0 15,-5 3-31-15,17 2 1 0,-26-2-1 16,-2-6 1-16,5 0 30 0,-13 0 0 15,2 3 4-15,12 5 1 0,-9-5-1 0,2 0 1 16,12 3-5-16,-16-4 0 0,4 1-10 16,18 0 1-16,-17 3-1 0,-3-6 1 15,16 0 9-15,-21 2 0 0,2-2 46 16,3 6 0-16,-11-6 0 0,3 8 1 16,-3-8-47-16,0 12 0 0,-3 2 0 0,3 0 29 15,-5 6 2-15,-4 5-2 0,4 3 1 0,-6 0-30 0,2 0 0 16,4 0 0-16,5-8 0 0,0-3 27 0,5-3 0 15,4 0 0-15,2-3 1 0,3 1-28 0,-6-1 0 16,8 0 0-16,4 0 0 0,-1 3-7 0,3 0 0 16,3 1 0-16,-6-1 0 0,6 0 7 0,14 17 0 15,-25-12 0-15,0-2-11 0,5 25 0 16,-8-13 0-16,-8 4 0 0,2 40 11 16,-5-33 0-16,-3-1 21 0,1 1 1 0,-1 2 0 15,-3 3 0-15,-2 0-22 0,3 3 0 0,-1-3 0 16,-2-3 0-16,2 0 8 0,6 34 0 15,0-34 0-15,0-2 0 0,6 44-8 16,-6-45 0-16,3 4-10 0,2-1 0 0,-5 3 0 16,-5-3 0-16,2 0 10 0,0 0 0 0,0 1 0 15,-2 2 0-15,-1-3-68 0,-8 39 1 16,14-41-2-16,-5-4 2 0,5 35 67 16,5-40 0-16,1-3-145 0,16 11-1 15,-3-30 0-15,-19-9-621 0</inkml:trace>
  <inkml:trace contextRef="#ctx0" brushRef="#br0" timeOffset="191300.27">11685 15706 123 0,'0'0'0'0,"0"0"0"0,0 0-2 0,0 0 0 0,0 0 0 15,0 0 0-15,0 0 2 0,0 0 0 16,0 0-17-16,0 0 0 0,19-31 0 0,-19 25 1 15,0-14 16-15,0 12 0 0,0 2-4 16,-5 3 1-16,5 3 0 0,-3-5 0 16,-14-1 3-16,9 3 0 0,2 1-4 15,-18 2 1-15,15-3-1 0,-5 3 1 16,-5-9 3-16,5 6 0 0,9 3-2 16,5 0 1-16,-6-5 0 0,6 5 0 15,0-6 1-15,0 6 0 0,-8-3 75 0,2 3 1 16,1-2-1-16,5 2 2 0,0 0-77 15,-8 5 0-15,2 1 142 0,-5-1 1 16,6-2-1-16,2 6 2 0,-11 5-144 16,3-6 0-16,3 4 88 0,2 10 1 15,1-16-1-15,-1 5 0 0,-2 11-88 16,2-10 0-16,1 2 41 0,5 3-1 0,0-3 0 16,-3 3 0-16,3 2-40 0,0 4 0 0,3-1 0 15,2 1 0-15,-5-1 62 0,0 4 0 0,0-1 1 16,6 0-1-16,-1 1-62 0,-5-1 0 0,3 6 0 15,-3 3 0-15,6-6 5 0,-6 28 1 16,0-34 0-16,-6-7 0 0,3 7-6 16,3-13 0-16,3 2-138 0,8-6-1 15,-11-5 0-15,8 6 2 0,3 0 137 16,-2-6 0-16,5 0-181 0,8 0 0 0,-14-3 1 16,-8 3-257-16</inkml:trace>
  <inkml:trace contextRef="#ctx0" brushRef="#br0" timeOffset="191850.8">12047 15587 673 0,'0'0'0'0,"0"0"0"0,0 0 41 0,0 0 1 0,0 0 1 15,25 0-1-15,-12 0-42 0,-13 0 0 16,0 0 30-16,0 0 1 0,0 9 0 0,0-4 0 16,9 7-31-16,-7 2 0 0,-4 0 44 15,-1 3 2-15,-3 8-1 0,-2 6 0 0,5 6-45 16,3-4 0-16,0 4 0 0,-2 0 0 0,2 2 19 16,-6 3 0-16,6 3 0 0,-6 0 0 0,6 3-19 15,0 53 0-15,6-53 0 0,0 3-147 16,7 39-1-16,1-54 1 0,11-5-94 0,8 0 147 15,-27-28 0-15,-6-3-168 0</inkml:trace>
  <inkml:trace contextRef="#ctx0" brushRef="#br0" timeOffset="193233.54">13237 16310 584 0,'0'0'0'0,"0"0"0"0,0 0 22 0,0 0 1 16,0 0 0-16,0 0 0 0,0 0-23 15,-22-30 0-15,17 24 21 0,-15-5 1 16,1 2 0-16,0 4 0 0,-34-7-22 16,23 10 0-16,-3 4 33 0,-20 12-1 15,28-5 0-15,6 2 1 0,-20 14-33 16,20-16 0-16,0-1 18 0,-9 9 1 0,11-8-1 15,9-7 1-15,-17 10-19 0,17-7 0 16,-3 4 40-16,-14 8 1 0,17-6-1 16,-6 3 0-16,-11 23-40 0,14-15 0 0,3 9 69 15,-6 3 1-15,8 2 1 0,-2 4-1 0,5 5-70 16,1 3 0-16,2-1 0 0,-6 1 0 0,6 3 4 16,6 53 0-16,-6-59 0 0,5-3 1 15,14 34-5-15,-5-45 0 0,-5-3 33 16,4-5 0-16,7-6 0 0,-4-6 1 0,-2 0-34 15,0-11 0-15,5 6 0 0,1-3 0 0,-1-3-12 0,20-3-1 16,-20-3 1-16,6-5 0 16,22-17 12-16,-22 8 0 0,-1 0-10 0,23-42 0 15,-27 31 0-15,-1-2 1 0,0-4 9 16,6-5 0-16,-5 0 0 0,2-3-68 0,-3-3 1 16,6-3-1-16,0-11 1 0,0 3 67 0,22-65 0 15,-23 63 0-15,-4 1-126 0,18-49-1 16,-24 64 1-16,6 5 0 0,-7 4 126 0,-2 8 0 15,-2 2 0-15,2 12-19 0,-8 3 0 0,-3 11 0 16,5-3 0-16,-5 12 19 0,-3 19 0 16,3-9 0-16,-2 15 97 0,-1 48 2 15,3-37-2-15,0 11 1 0,0 0-98 0,0-5 0 16,3-3 0-16,2 2 50 0,1-5 0 0,-1-5-1 16,1-1 1-16,2-5-50 0,0-3 0 0,3 0 0 15,3-3 0-15,5 3-94 0,12 25 0 16,-12-33 0-16,-5-4 1 0,25 12 93 15,-26-25 0-15,1-6-132 0,11-6 2 0,-17 4-1 16,-8 2-200-16</inkml:trace>
  <inkml:trace contextRef="#ctx0" brushRef="#br0" timeOffset="193699.81">14160 15160 662 0,'0'0'0'0,"0"0"0"0,0 0 0 0,0 0 7 0,0 0 1 0,0 0-1 16,0 0 1-16,0 0-8 0,0 0 0 0,0 0 0 15,27 11 0-15,-27-11 23 0,0 0 0 0,0 0 0 0,0 8 2 16,0-8-25-16,0 0 0 0,0 6 0 0,0 0 0 16,0 2 56-16,0 6 1 0,0 0-1 0,0 6 1 15,0 11-57-15,0 45 0 0,6-40 0 0,-3 1 15 16,2 31 0-16,1-29-1 0,-1 3 1 16,1 23-15-16,-3-48 0 0,2-6-175 15,6-5 1-15,-11-6 0 0,9-3-46 16,2-22 174-16,-3-1-1 0,-8 26-130 15</inkml:trace>
  <inkml:trace contextRef="#ctx0" brushRef="#br0" timeOffset="193983.67">14621 15056 865 0,'0'0'0'15,"0"0"0"-15,0 0 0 0,0 0 12 0,25 22 1 0,-11-16-1 16,0 2 1-16,-3 1-13 0,-3-1 0 0,-2 3 0 16,-1 1 0-16,-5-1 34 0,3 3 1 0,-3 0 0 15,-3 14 1-15,-2 3-36 0,-4 3 0 0,-2 8 0 16,-3-8 0-16,1 0 86 0,-7 36 0 16,9-31 1-16,3-2-1 0,-3 36-86 15,3-36 0-15,8-4-72 0,0 1-1 0,0 3 1 16,0-1 0-16,0 6 72 0,8 1 0 0,-3-12 0 15,-5-6 0-15,0-11-78 0,0-3 0 0,0-5 0 16,0-6 1-16,0 0-524 0</inkml:trace>
  <inkml:trace contextRef="#ctx0" brushRef="#br0" timeOffset="197333.53">15519 15227 269 0,'0'0'0'0,"0"0"0"0,0 0 0 0,0 0 20 0,0 0 0 0,0 0 0 15,0 0 0-15,0 0-20 0,5 26 0 0,4-24 0 16,-9-2 0-16,5 3 30 0,-5-3 1 0,3 0-1 16,-3 0 1-16,6 0-31 0,-6 0 0 0,5-3 0 15,-5 3 0-15,6-2-38 0,-6 2 0 0,5-6 0 16,-5 6 1-16,8-3 37 0,-2 0 0 0,-6 3 0 16,5-5 0-16,-5 5 40 0,3-6 1 0,-3 6-1 15,0 0 1-15,0 0-41 0,0 0 0 0,0 0 0 0,0 0 0 16,0 0 53-16,0 0 0 0,0 6-1 0,0-1 1 15,6 1-53-15,-1 2 0 0,-2 1 0 0,0 5 0 16,5 3 69-16,3 3 2 0,3 5-2 0,-8 3 1 0,7 6-70 16,20 28 0-16,-24-34 0 0,2 0 87 15,14 28 0-15,-12-25-1 0,1 3 2 16,0-3-88-16,3 8 0 0,-1 1 0 0,4 2 59 16,-1 3 0-16,3-6 0 0,6 1 1 0,-3-4-60 15,-1 1 0-15,10-4 0 0,-7-4 0 0,12-4 17 16,-1-3 1-16,-4-2-1 0,-1 3 1 0,3-6-18 15,30 16 0-15,-36-16 0 0,-2-3-70 0,30 20 0 16,-33-11 0-16,-3-1 1 0,19 31 69 16,-21-22 0-16,-4 6-111 0,1 0 1 15,-9-1-1-15,3 6 1 0,-11 1 110 0,3-4 0 16,3 0 0-16,-1-2 0 0,-5 2-148 0,6 1 1 16,-6-18-1-16,0 3 2 0,0-13 146 0,-6-1 0 0,12-5 0 15,-6-6 0-15,0-6-44 0,2-2-1 0,4-21 1 16,-12 1 1-16,6 28-63 0</inkml:trace>
  <inkml:trace contextRef="#ctx0" brushRef="#br0" timeOffset="198067.02">16400 14971 381 0,'0'0'0'0,"0"0"0"0,0 0 59 0,0 0 1 16,0 0 1-16,0 0-1 0,0 0-60 15,0 0 0-15,0 0 86 0,0 0 1 16,0 0-1-16,-27 0 1 0,27 0-87 16,0 0 0-16,0 0 88 0,-6 9 0 15,6-9 0-15,-6 5 1 0,1 4-89 0,2-1 0 16,3 3 73-16,-5 1 0 0,5-1 1 0,-6 3-1 15,3 0-73-15,3 0 0 0,3 0 0 0,3 0 0 16,-6-8 76-16,5 2 1 0,-5-2 1 0,6 5-1 16,2 1-77-16,0-1 0 0,3 3 0 0,3 6 0 0,3-1 28 15,-1 1 0-15,1 0 0 0,2 5 1 0,9 3-29 16,-3 0 0-16,-6-2 0 0,0-1 0 0,1 3 35 16,18 25 0-16,-16-27-1 0,9 2 1 15,32 28-35-15,-29-36 0 0,4 2 29 16,34 18 0-16,-39-21 0 0,-2 1 0 15,2 0-29-15,-6 5 0 0,-2-2 0 0,0 2-18 0,0 0 1 16,-6 3-1-16,1 3 1 0,-4 6 17 0,4-6 0 16,-4 11 0-16,3 3 0 0,-5 9-21 0,11 41 1 15,-17-47-1-15,3 3 1 0,9 39 20 16,-12-48 0-16,6-3-85 0,2 1-1 16,4-9 1-16,2-3 1 0,3-6 84 0,0-2 0 15,-1-20 0-15,4-8 0 0,-28 8-1349 0</inkml:trace>
  <inkml:trace contextRef="#ctx0" brushRef="#br0" timeOffset="199933.87">18273 14656 831 0,'0'0'0'0,"0"0"0"0,0 0 0 0,0 0 92 0,0 0 0 0,-11 31 1 0,3-22-1 16,2-1-92-16,-5 9 0 0,6-9 0 16,2-2 56-16,-11 11 2 0,9-9-1 0,5 4 0 15,0 4-57-15,-6-2 0 0,6 6-9 16,-8 8 1-16,5-14-1 0,3 0 1 15,11 12 8-15,-11-9 0 16,0 5-21-16,0 23 0 0,6-11 0 0,-6 8 0 16,0 0 21-16,0-11 0 0,0-8 0 0,0-6-132 15,0-3 1-15,0 0-1 0,0-6 1 0,0-8 131 16,2 0 0-16,4-8 0 0,5 2 0 0,-3-2-125 0,11-34 1 16,-7-1-1-16,-12 43-183 0</inkml:trace>
  <inkml:trace contextRef="#ctx0" brushRef="#br0" timeOffset="200833.73">19179 14684 595 0,'0'0'0'0,"0"0"0"0,0 0 0 0,0 0 29 0,0 0 0 0,0 0 0 16,0 0 0-16,0 0-29 0,0 0 0 0,0 0 0 15,0 0 0-15,0 0 29 0,0 0 1 0,0 0-1 16,0 0 0-16,0 0-29 0,0 0 0 0,0 0 0 15,0 0 0-15,0 0 59 0,-25 34 1 16,17-6-1-16,2 17 2 0,6 62-61 16,0-59 0-16,0 5 25 0,3-2 0 0,3 8 0 15,-1 9 1-15,1 2-26 0,8 88 0 0,-14-80 0 16,-6 7 30-16,6 2 0 0,0-5 0 0,-3-9 1 16,1 0-31-16,-1 0 0 0,3-11 0 0,-6-9 0 15,6 1 29-15,-8 33 0 0,2-48 0 0,1-10 1 16,-3 10-30-16,5-31 0 0,3-8 2 15,-8-11 1-15,8 11-1 0,0 0 1 16,0-6-3-16,-6-2 0 0,6-3-56 16,0 0 0-16,6-20-1 0,-1-14 2 0,3-17 55 15,3-6 0-15,3 15 0 0,0 8 0 0,5-6-60 16,26-47 0-16,-26 53-1 0,3 2 2 16,28-27 59-16,-23 42 0 0,4 5-31 0,27-8 1 15,-33 20 0-15,2 6 0 0,12-1 30 16,-20 9 0-16,1 5 42 0,7 20 1 15,-10-11 0-15,5 6 0 0,-3 2-43 16,-2 3 0-16,-3 9 0 0,-1 5 97 0,-2 3 0 16,-2-8 0-16,-4-7 0 0,-5-4-97 0,-5-4 0 15,-4-2 0-15,-2 0 0 0,-8-6 68 0,0 0 1 0,-6 3 0 16,-3-3 0-16,-5 3-69 0,-6-3 0 0,1-3 0 16,-1-3 0-16,0-2-47 0,-5 0 0 0,11-6-1 15,0-9 1-15,0-2 47 0,2 0 0 0,4-1 0 16,2-2 0-16,6 0-124 0,-1 0-1 0,6 6 1 15,1-6 0-15,13 14-611 0</inkml:trace>
  <inkml:trace contextRef="#ctx0" brushRef="#br0" timeOffset="201750.65">20450 14445 763 0,'0'0'0'0,"0"0"0"0,0 0 0 0,0 0 41 0,-3 28 0 0,3-11 0 15,-5 0 0-15,5-3-41 0,0 0 0 0,-6 0 0 16,3 0 0-16,0 3 58 0,1 3 1 0,-4 8-1 16,-2 3 0-16,2 3-58 0,-7 39 0 15,1-37 0-15,1 1 87 0,-11 36 2 0,11-39-2 16,3 0 1-16,-11 36-88 0,13-47 0 15,1-4-122-15,2-2 0 0,0-6 1 0,3-8 0 16,6 0-2-16,10-9 1 0,-13-5-1 0,-3 11-371 16</inkml:trace>
  <inkml:trace contextRef="#ctx0" brushRef="#br0" timeOffset="203184.06">21149 14544 359 0,'0'0'0'0,"0"0"0"0,0 0 0 0,0 0 38 16,0 0 1-16,0 0 0 0,0 0 1 0,0 0-40 0,0 0 0 16,0 0 0-16,0 0 0 0,0 0 98 0,0 0 0 15,0 0 1-15,0 0 0 0,0 0-99 0,0 0 0 16,0 0 0-16,0 0 0 0,0 0 37 0,0 0 1 16,0 0 0-16,0 0 1 0,0 0-39 0,0 0 0 15,0 0 0-15,0 0 0 0,0 0 65 0,0 0 1 0,0 0 0 16,0 0 1-16,0 0-67 0,16 25 0 0,-13-5 0 15,8 5 0-15,-5 6-10 0,-4 31 0 16,-2-37 0-16,-2 6 1 0,-4 31 9 16,6-31 0-16,-5 0-44 0,-1 25 1 15,6-33 0-15,3-4 1 0,0 12 42 16,-6-19 0-16,3-4-188 0,0 0 1 0,0-8 0 16,0 6 0-16,0-6 141 0,8-8 0 15,-8-1-1-15,0 9-123 0</inkml:trace>
  <inkml:trace contextRef="#ctx0" brushRef="#br0" timeOffset="203451.37">21604 14409 504 0,'0'0'0'0,"0"0"0"0,0 0 0 0,0 0 73 15,0 0-1-15,0 0 0 0,0 0 1 0,0 28-73 16,0-23 0-16,-2 4 0 0,-1 5 0 0,3 8 131 0,-8-5 1 16,2 3-1-16,1 0 1 0,-1 5-132 0,1 3 0 15,2 0 0-15,-3 0 0 0,12 1 63 0,-6 24 0 16,0-25 0-16,0 0 1 0,14 31-64 16,-9-22 0-16,1-1-104 0,7 26 1 15,1-34-1-15,-8 1-95 0,2-4 101 16,-2-8 1-16,-6-9 0 0,0-8-482 0</inkml:trace>
  <inkml:trace contextRef="#ctx0" brushRef="#br0" timeOffset="204033.48">22245 14451 381 0,'0'0'0'0,"0"0"0"0,0 0 0 0,0 0 48 0,0 0 1 0,0 0 0 16,0 0 0-16,0 0-49 0,0 0 0 0,0 0 0 16,0 0 0-16,0 0 92 0,0 0 0 0,0 0 1 15,0 0 0-15,0 0-93 0,0 0 0 0,0 0 0 16,0 0 0-16,-30 3 63 0,27 2 1 0,-2 1-1 16,-1 2 0-16,-2 6-63 0,2 3 0 0,1 3 0 15,-3 2 0-15,5 4 79 0,0-1 1 0,3 0-1 16,-6-5 0-16,6 3-79 0,6 22 0 15,-6-26 0-15,0 9-42 0,-8 23 1 16,8-20-1-16,0 8 1 0,2 26 41 0,4-42 0 16,-6 2-164-16,3 14 2 0,-3-27-1 15,0-12-104-15,5 2 162 0,-5-2 1 16,0 0-185-16</inkml:trace>
  <inkml:trace contextRef="#ctx0" brushRef="#br0" timeOffset="204300.31">22524 14372 696 0,'0'0'0'16,"0"0"0"-16,0 0 0 0,0 0 80 0,6 28-1 15,-1-11 0-15,-2 3 1 0,3 5-80 0,-6 3 0 16,0 0 0-16,-6-2 0 0,6-1 29 0,0 0-1 15,-3 3 0-15,1-8 0 0,-1 3-28 0,-3 27 0 16,6-22 0-16,-8 6-17 0,-3 39 1 16,11-45 0-16,0-5 0 0,-8 19 16 15,5-28 0-15,6-11-180 0,5 3 1 16,-8-6 0-16,0 0-43 0,0-6 180 16,6 3-2-16,-6 3-118 0</inkml:trace>
  <inkml:trace contextRef="#ctx0" brushRef="#br0" timeOffset="204767.34">23088 14296 966 0,'0'0'0'0,"0"0"0"0,0 0 80 0,0 0 0 16,0 0-1-16,5 37 2 0,1-18-81 0,-3 1 0 16,-1 8 0-16,1 9 1 0,-3 5 0 0,-3 0 0 15,-2-2 1-15,-1-7-2 0,-18 40 0 16,10-25 0-16,0-3-10 0,-22 59 0 15,19-59 0-15,4-2 1 0,2 4 9 0,-3-10 0 16,8-6 0-16,1-6-196 0,2-2-1 0,0-9 0 0,0-9 0 16,6-10 134-16,3-18 0 0,-1 12 0 15,-5 11-145-15</inkml:trace>
  <inkml:trace contextRef="#ctx0" brushRef="#br0" timeOffset="205000.98">23348 14510 1022 0,'0'0'0'0,"0"0"0"0,0 0 0 0,0 0 5 15,41-6-1-15,-24 3 0 0,-6 3 0 0,-3 6-4 16,3 3 0-16,-6-7 0 0,-5 4 0 0,3 2 34 0,-3 4 0 16,0-1 0-16,0 6 0 0,0 5-34 0,-3 40 0 15,3-22 0-15,-5-1 18 0,-9 62 1 16,9-56-1-16,5 6 1 0,0 2-19 15,5 12 0-15,-5-6 0 0,6 6-175 0,2 5-1 0,6-8 0 16,2-3 2-16,6-3 95 0,28 43 1 16,-28-57 0-16,-22-42-157 0</inkml:trace>
  <inkml:trace contextRef="#ctx0" brushRef="#br0" timeOffset="206049.87">28836 15717 1101 0,'0'0'0'0,"0"0"0"0,28 0-3 0,27 5 0 0,-13 10 0 16,7 4 1-16,4 1 2 0,-1 11 0 0,-7 8 0 0,-7 6 17 15,34 71 1-15,-39-54-1 0,3 2 1 16,36 77-18-16,-33-85 0 15,2 0 82-15,3 4 1 0,-11-10-1 0,3 6 0 0,0-8-82 16,0 3 0-16,-3 0 0 0,-5-4 0 0,-3 4 21 16,13 50 0-16,-18-56 1 0,-6-3-1 15,16 37-21-15,-13-59 0 0,2-9 40 0,25-14 0 16,-11-8 0-16,6-9 1 16,5-5-41-16,9-14 0 0,-1-3 0 0,3-9-2 0,3-3 1 15,0-2 0-15,-11 0 0 0,6-6 1 0,46-65 0 16,-49 63 0-16,0 7 10 0,46-58 0 15,-49 70 0-15,-3 6 1 0,1-4-11 16,-4 15 0-16,-2 9 0 0,-3 10 10 0,0 4 1 16,-6 7-1-16,-2 7 1 0,-6 5-11 0,16 25 0 15,-18-11 0-15,-4 12 30 0,20 44 0 16,-16-42 0-16,2 6 0 0,0 3-30 0,5 5 0 16,1 0 0-16,-3 6 41 0,2 3 0 0,-2-6 1 15,0-8 0-15,-5 5-42 0,21 42 0 16,-19-58 0-16,3-6-59 0,25 19 1 15,-25-39 0-15,-1-5 0 0,26-4 58 16,-31-10 0-16,-2-4-108 0,16-25 2 16,-13 12 0-16,2-6-1 0,0-6 107 0,-3-5 0 15,-2-4 0-15,-1-4-68 0,1-7 0 0,5-5-1 16,3-6 2-16,0-8 67 0,24-76 0 16,-18 70 0-16,5 1-81 0,-3-7-1 0,11 6 1 0,3 3 1 15,3 0 80-15,2 0 0 0,-10 29 0 0,-7 7 0 16,-10 18 9-16,3 5 1 0,-3 14 0 0,-6 3 0 0,-2 11-10 15,-1 3 0-15,-5 12 0 0,3 2 0 0,0 6 174 16,-3 11-1-16,3 5 1 0,5 9 0 0,1 9-174 16,18 73 0-16,-18-74 0 0,2 3-17 15,0 1 0-15,5-21-1 0,6-5 1 0,6-5 17 16,0-4 0-16,0-8 0 0,-1-2 0 0,6-7-80 16,3-4 0-16,-16-15-1 0,-1-9 2 0,-30 9-812 0</inkml:trace>
  <inkml:trace contextRef="#ctx0" brushRef="#br0" timeOffset="206934.64">23729 14037 673 0,'0'0'0'0,"0"0"0"0,0 0 30 0,0 0 1 0,0 0-1 0,0-28 2 16,11 28-32-16,-11 0 0 0,3 0 14 16,-3 0 1-16,0 0-1 0,11 11 1 15,8 9-15-15,0 0 0 0,9-1 96 16,33 41 1-16,-34-30-1 0,1 1 0 16,2-2-96-16,1 7 0 0,7 6 0 0,4 6 63 0,2 0-1 15,-5 3 0-15,-6-1 0 0,5 7-62 16,34 64 0-16,-41-65 0 0,-4 0 43 0,18 65 2 15,-32-62-1-15,-2 3 0 0,-2 3-44 16,-15 8 0-16,-2-3 0 0,-6 6 51 0,-30 79 0 16,19-79 1-16,-14 3-1 0,1-1-51 15,-7 4 0-15,4 5 0 0,-9 6 61 0,-60 84 0 16,49-92 1-16,-8-12 0 0,0 3-62 0,8-6 0 16,-2-2 0-16,2-4-203 0,-3-2 0 0,12-20 0 15,2-5 2-15,50-37-778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1776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35.7616" units="1/cm"/>
          <inkml:channelProperty channel="Y" name="resolution" value="623.0687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1-04T23:00:13.14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27063 3284 11 0,'0'0'0'0,"0"0"0"0,-6 46 0 15,-7 1 1-15,7-24-1 0,1-3 1 16,2 25-1-16,3-26 0 0,-3 4 0 16,-11 19 1-16,9-11-1 0,-1 3 1 15,-2-1-1-15,0-7 0 0,2 2 0 0,-2 0 98 0,2 0 0 16,1-3 1-16,-4-2-1 0,7-6-98 0,-1-6 0 15,-3 3 0-15,-2-5 0 0,3-4 151 0,2 4-1 16,0-4 1-16,-3 4-1 0,1-9-150 0,-1 0 0 16,6 0 0-16,0 5 0 0,0-5 48 0,0 0-1 15,0 0 0-15,6 0 0 0,-6 0-47 0,5-11 0 0,9-6 0 16,6-11 0-16,10-14 35 0,28-65 0 16,-25 51 1-16,-5-9-1 0,44-84-35 15,-31 70 0-15,3-14 12 0,42-92 0 16,-47 92 0-16,-1-6 0 0,1 6-12 0,-3-5 0 15,0 5 0-15,-3-8 7 0,30-96 0 16,-35 96 0-16,2-6 0 0,-7 3-7 0,7 11 0 16,-5 6 0-16,2 8 38 0,23-56 0 15,-31 93 0-15,-5 27 2 0,11-13-40 16,-17 20 0-16,-8 8 28 0,6 0 0 16,-6 0 0-16,5 0 1 0,-5 0-29 15,14 6 0-15,-5-4-7 0,2 4 0 0,2 8 0 0,7 3 0 16,7 8 7-16,4 3 0 0,-9 3 0 0,3 3 0 15,0-6-24-15,19 40 1 0,-25-29 0 16,-11 3 0-16,17 60 23 0,-16-43 0 0,2 11 35 16,-6 0 1-16,-2 15-1 0,-6-1 1 0,-8 9-36 15,-14 115 0-15,9-101 0 0,-4 6 23 16,-18 109 1-16,27-115 0 0,2 5 1 16,-4 97-25-16,15-119 0 0,7 2-13 0,21 69 2 15,-16-91 0-15,11 0 0 16,27 57 11-16,-33-76 0 0,6-9-136 0,6 17 0 15,-20-45 0-15,-6-17 0 0,6-16 136 16,-5-1 0-16,-1-3-197 0,4-5 1 16,-7-17-1-16,4-11 0 0,-6 56-121 0</inkml:trace>
  <inkml:trace contextRef="#ctx0" brushRef="#br0" timeOffset="397.54">27433 2950 741 0,'0'0'0'0,"0"0"0"0,0 0 77 0,0 0-1 0,0 0 0 0,0 0 1 15,0 0-77-15,0 0 0 0,0 0 0 0,0 0 98 16,0 0 1-16,0 0 0 0,0 0 0 0,28 39-99 16,-23-11 0-16,3 0 0 0,4-2 0 0,1-12 54 15,4 0 2-15,2-3-2 0,3-5 1 0,0-1-55 16,1-5 0-16,15 0 0 0,9 0 0 0,11-5-3 0,3-4 0 15,8-5 0-15,0 0 0 0,3 0 3 0,5 0 0 16,1-6 0-16,-1 3 0 0,-5 3-194 0,77-19 1 16,-83 24 1-16,-2-5-135 0,-1 0 194 15,-13 6-1-15,-11-4 2 0,-39 12-127 0</inkml:trace>
  <inkml:trace contextRef="#ctx0" brushRef="#br0" timeOffset="963.8">30414 1954 820 0,'0'0'0'0,"0"0"0"0,0 0-4 16,0 0 0-16,-25-34 0 0,5 26 1 16,-29-21 3-16,16 21 0 0,-3-6 52 15,-47-6 1-15,33 17-1 0,3-2 1 16,-61-4-53-16,56 9 0 0,2 9 55 15,-55 19-1-15,47-6 0 0,0 1 1 16,-52 33-55-16,66-28 0 0,2-5 61 0,-27 33-1 16,44-33 0-16,14 2 1 0,3 20-61 15,11-20 0-15,10 1 46 0,-2-1 2 16,9 6-1-16,-1 5 0 0,9 12-47 0,33 59 0 16,-26-51 0-16,-7 9 30 0,38 62 0 15,-30-63 0-15,6-4 0 0,-4 10-30 0,-2-14 0 16,-3 0 0-16,-5-5 17 0,27 42-1 15,-33-51 0-15,-2 0 1 0,2 43-17 16,-25-46 0-16,-11 9 2 0,-24 39 0 16,13-45 0-16,-3 6 1 0,-11-6-3 0,1-5 0 15,-4-1 0-15,1-2 23 0,-6 3 1 0,-3-15 0 16,3-2 0-16,-14-6-24 0,1-5 0 0,2-15 0 16,5-3 0-16,1-13-91 0,-48-34 0 15,62 13 0-15,7-7 1 0,-13-57 90 16,33 59 0-16,11 3-139 0,8-48 1 0,-5 57-1 15,-3 36-742-15</inkml:trace>
  <inkml:trace contextRef="#ctx0" brushRef="#br0" timeOffset="1547.47">31903 2055 448 0,'0'0'0'0,"0"0"0"0,0 0 55 0,0 0 1 15,0 0-1-15,0 0 0 0,0 0-55 16,0 0 0-16,-34-17 102 0,-4 12-1 16,7-1 0-16,-7-3 1 0,-53-13-102 15,49 11 0-15,6 2 23 0,-36-13 1 16,39 16-1-16,-5 3 1 0,-40 3-24 0,45 3 0 15,3 8 34-15,-26 15 1 0,26-7-1 16,2 10 2-16,-30 30-36 0,28-26 0 16,0 4 60-16,-4 5 0 0,1 6 0 0,0-3 1 0,0 6-61 15,-30 67 0-15,32-54 0 0,3 1 64 16,-24 70 0-16,27-70 0 0,11 5 1 16,-5 3-65-16,8-2 0 0,3-9 0 0,2 5 33 15,12 60 1-15,2-71 0 0,9-5 0 16,27 50-34-16,-17-45 0 0,4 1 5 15,5-7 0-15,8-8 0 0,-5-8 1 0,7-6-6 16,4 0 0-16,8-14 0 0,-5-2 0 0,7-9-100 0,-2-3-1 16,3-3 1-16,0 0 1 0,3-6 99 0,-6-2 0 15,0-3 0-15,0-3 0 0,-3-8-141 0,39-29 1 16,-67 26-1-16,-27 28-714 0</inkml:trace>
  <inkml:trace contextRef="#ctx0" brushRef="#br0" timeOffset="2032.13">32800 1875 471 0,'0'0'0'0,"0"0"0"0,0 0 51 16,-5 37-1-16,-3-18 0 0,2-5 1 16,-5 17-51-16,5-17 0 0,1 0 47 0,2 20 2 15,3-11-2-15,-8 5 1 0,-9 28-48 16,9-25 0-16,0 3 107 0,-1-6 1 16,-2 14-1-16,0-5 1 0,0 13-108 0,-11 49 0 15,8-49 0-15,3 7 30 0,-22 64 0 16,19-62 0-16,3 3 1 0,-8 2-31 0,5-5 0 15,3 3 0-15,0-5-13 0,-11 52 1 16,11-55 0-16,3 5 0 0,-17 39 12 16,11-47 0-16,3-9-165 0,-19 45 1 15,13-44-1-15,-2-10-107 0,-23 21 165 16,20-35 1-16,22-19-185 0</inkml:trace>
  <inkml:trace contextRef="#ctx0" brushRef="#br0" timeOffset="2347.46">31889 3259 584 0,'0'0'0'0,"0"0"0"0,0 0-20 15,0 0 1-15,27 25 0 0,-21-16-1 16,-1 5 20-16,1-6 0 0,2 4 123 15,3 19-1-15,3-17 1 0,3-6-1 16,21 12-122-16,-13-15 0 0,11 4 84 16,50 5-1-16,-42-8 0 0,0-4 2 15,47 12-85-15,-38 1 0 0,-6-1 4 0,49 14 1 16,-49-14 0-16,-2 0 0 0,46 17-5 16,-42-20 0-16,1 3-102 0,41 0 2 15,-44-5 0-15,3-1-1 0,47 6 101 16,-59-14 0-16,-2 0-152 0,22-8 0 15,-38-1-1-15,-20 9-215 0</inkml:trace>
  <inkml:trace contextRef="#ctx0" brushRef="#br0" timeOffset="2880.85">32256 1596 1213 0,'0'0'0'0,"0"0"0"0,0 0 0 0,0 0-14 0,0 0 1 0,33 26-1 16,-19-21 1-16,-6-5 13 0,3 6 0 0,-2 8 0 16,5 0 0-16,5 3 62 0,17 31 2 15,-17-31-1-15,0 8 0 0,23 12-63 16,-20-18 0-16,6-2 4 0,30 11 0 16,-20-14 0-16,1 0 1 0,47 15-5 15,-39-15 0-15,2 0-68 0,37 0 0 16,-50-6-1-16,-9 6 2 0,31 14 67 15,-33-13 0-15,-3-1-194 0,20 14 2 16,-14-14-2-16,-1-6-48 0,39 6 194 16,-21-19-2-16,-45 5-127 0</inkml:trace>
  <inkml:trace contextRef="#ctx0" brushRef="#br0" timeOffset="3381.01">33494 2210 1056 0,'0'0'0'0,"0"0"0"0,0 0 0 0,0 0-3 0,0 0 1 0,33 36 0 15,-25-22 0-15,0 0 2 0,1 1 0 0,-1 1 0 16,3 13 0-16,0 4 78 0,6 38 0 16,-12-43 1-16,1 0-1 0,-6 23-78 15,0-15 0-15,0-2 69 0,-6 45 1 0,1-43 0 16,-4 6 0-16,1-5-70 0,-3 5 0 0,0 3 0 16,-3 3-26-16,0-3 1 0,3 3-1 0,0-12 1 0,0 1 25 15,-16 33 0-15,18-36 0 0,1-6-111 16,-6 17 1-16,6-25-1 0,5-14 2 15,0 5 109-15,-2-8 0 0,-1 0-179 16,-2 2 1-16,-3-5 0 0,11 0-244 16</inkml:trace>
  <inkml:trace contextRef="#ctx0" brushRef="#br0" timeOffset="3705.88">32864 3521 303 0,'0'0'0'16,"0"0"0"-16,0 0 33 0,0 0 0 16,28-28 0-16,-28 22 0 0,5 3-33 15,-5 3 0-15,6 0 67 0,2-5 2 16,-3-1-2-16,1 6 1 0,10 0-68 16,-2 0 0-16,6 6 137 0,24 13 0 15,-11-5 1-15,6 0-1 0,41 23-137 16,-50-20 0-16,-2-3 57 0,-1 6 0 0,7-6-1 15,-1 0 1-15,3 0-57 0,41 6 0 16,-30-12 0-16,0-8 54 0,58 3 0 16,-47-6-1-16,3 3 1 0,63-14-54 0,-66 0 0 15,-6 0-81-15,51-9 1 0,-59 9-2 16,-8 3 2-16,22-3 80 0,-47 11 0 16,-11-5-115-16,-20 2 2 0,12 0 0 15,8 6-662-15</inkml:trace>
  <inkml:trace contextRef="#ctx0" brushRef="#br0" timeOffset="4080.35">33394 2325 798 0,'0'0'0'0,"0"0"0"0,0 0 0 0,0 0 53 0,0 0 1 0,-11-28 0 15,0 20 0-15,3-1-54 0,0 3 0 0,-1-2 0 16,1 2 0-16,2 6 85 0,6 0-1 0,-5 0 0 15,2-5 1-15,-5 5-85 0,0 0 0 0,5-3 0 16,3 3 0-16,0 0 72 0,-8 0 0 0,8 0 1 16,0 0-1-16,8 3-72 0,-3 2 0 0,12 1 0 15,11 2 0-15,13 1 15 0,12 5 0 0,2-8 0 16,0-6 1-16,3-14-16 0,69-15 0 0,-66 7 0 16,2 2-193-16,73-25 1 0,-64 26-1 15,2-1-142-15,62-17 193 0,-87 18 0 16,-49 19-237-16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1776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35.7616" units="1/cm"/>
          <inkml:channelProperty channel="Y" name="resolution" value="623.0687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1-04T23:01:44.72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12737 6545 11 0,'0'0'0'0,"0"0"0"0,0 0 0 0,0 0 0 0,0 0 1 0,-19-34-1 15,13 15 1-15,12-18-1 0,-6 15 0 16,0-4 0-16,0-13 1 0,-6 25-1 15,6 3 1-15,-13 2-1 0,-1 1 0 0,3 8 0 16,-28 8 0-16,6-2 0 0,-6 2 1 16,-38 15-1-16,52-9 0 0,-3 0 0 15,-16 20 0-15,25-20 0 0,0-6 0 16,-20 6 0-16,25-5 0 0,0 2 50 16,3-3 0-16,3 1 0 0,-9 2 1 0,3 3-51 0,-5 3 0 15,0 3 0-15,-6 2 0 0,3 6 56 0,-3 0 0 16,6 1-1-16,-1-7 1 0,1-2-56 0,-14 25 0 15,14-17 0-15,-1 0 28 0,-19 23 0 16,26-26 1-16,-7 0-1 0,-16 23-28 16,28-31 0-16,-6 0 40 0,-2 14 1 15,13-17-1-15,3-6 1 0,0 21-41 16,-6-7 0-16,6 3 30 0,-5 4 2 0,2 1-2 16,0 4 1-16,1 3-31 0,2-3 0 0,0-3 0 15,0-9 0-15,0-2 45 0,5-6 0 0,3 5 0 16,-2-2 1-16,-3 6-46 0,16 16 0 15,-8-22 0-15,3 6 58 0,11 10 0 16,-11-21-1-16,-1-4 1 0,23-2-58 16,-14-6 0-16,9-3 5 0,35-11 0 15,-22 0 0-15,-5-3 0 0,8-6-5 0,3 4 0 16,-9-4 0-16,3 1 27 0,6 2-1 0,-9 6 0 0,-2 0 1 16,-3 0-27-16,3 0 0 0,-6 5 0 0,-5 1 0 15,2 2 53-15,-2 1 0 0,-4-1 1 0,1 3 0 16,-5 6-54-16,-1 0 0 0,-5-3 0 0,5-3 0 15,-5 3 17-15,-3 0 1 0,11 0 0 0,3 0 0 0,0 0-18 16,8-3 0-16,-8 3 0 0,-6 0 0 0,0 0 23 16,1-5 1-16,-6-4-1 0,-1 1 1 0,-2-4-24 15,9-19 0-15,-6 12 0 0,5-12 12 16,14-31 1-16,-22 31 1 0,3-3-1 16,5-31-13-16,-13 37 0 0,2-5-11 0,-2-26 0 15,-6 22 1-15,0 3 0 0,-6-2 10 16,6-1 0-16,-8 3 0 0,2 6-35 0,1 0 0 15,-6-6 0-15,2 3 1 0,-4 3 34 0,-12-31 0 16,0 31 0-16,3 0-48 0,-36-20-1 16,22 28 1-16,3 9 0 0,-45-17 48 15,37 22 0-15,-9 1-1 0,-49-4 1 16,41 9 0-16,-6 0 0 0,-57-5 0 16,54 2 0-16,4 3-160 0,-42 0 1 15,66 8-1-15,14 1-107 0,-33 16 160 16,25-3-1-16,33-22-246 0</inkml:trace>
  <inkml:trace contextRef="#ctx0" brushRef="#br0" timeOffset="1599.85">28179 6635 303 0,'0'0'0'0,"0"0"0"0,0 0 0 0,0 0 24 0,0 0 1 15,0 0-1-15,0 0 1 0,0 0-25 0,0 0 0 16,-28 11 0-16,20-11 0 0,2 0 60 0,-5 3 1 16,3 3-1-16,-11 0 1 0,-1 2-61 0,-7-2 0 15,-1 2 0-15,1 0 0 0,-4 7 47 0,-2-1 1 16,5-3 0-16,1-3 0 0,2 1-48 0,-41 10 0 16,41-4 0-16,0-7 59 0,-22 12 0 15,28-12 0-15,2 1 1 0,-11 10-60 16,12-5 0-16,-3 6 14 0,-20 19 1 15,20-13-1-15,-4-4 1 0,-15 29-15 16,18-29 0-16,7 4 47 0,-7 19 0 16,4-17 0-16,7 0 2 0,-4 0-49 0,7 0 0 15,1 0 0-15,10 0-3 0,1-2 0 0,-6-1 0 16,0 3 1-16,0-5 2 0,2 5 0 0,1 0 0 16,0 0 0-16,2-5 58 0,15 27 0 15,-15-22 0-15,1 1 2 0,16 18-60 0,-11-24 0 16,3 5-8-16,16 14 1 0,-13-19 0 15,-1-6 1-15,26 14 6 0,-17-15 0 16,-1-1 8-16,23 4 1 0,-22-10 0 16,3-9 0-16,24 0-9 0,-24 0 0 0,0-6 27 15,35-2 1-15,-27-6-1 0,0-1 1 16,39-27-28-16,-37 25 0 0,4 1 21 16,38-24 1-16,-36 20-1 0,-3 1 1 15,45-21-22-15,-39 12 0 0,-6 3-1 16,4 0 0-16,4-1 0 0,4-2 1 0,-3 6 0 15,5-7 0-15,-5-1 0 0,2 1 0 0,-2-4-57 0,-1-1 1 16,-7 9 0-16,-6-4-1 0,-6 1 57 0,17-28 0 16,-30 36 0-16,-3 12 9 0,-6-15 2 15,-5 12-1-15,-3 3 0 0,-3-6-10 16,0-3 0-16,-2-3 63 0,-15-22 0 16,4 14 0-16,-1 0 1 0,-22-31-64 15,20 30 0-15,0 4 16 0,-1 3 0 0,-7-1 0 16,2 1 1-16,-6-1-17 0,-2 3 0 0,-3 1 0 15,-2-4 0-15,2 3 14 0,-8-2 1 0,-3 2-1 16,5 3 1-16,4-2-15 0,-4 2 0 0,9-3 0 16,-3-2 0-16,8 2-17 0,-35-17 1 15,30 23-1-15,0 6 1 0,-45-3 16 16,40 25 0-16,-1 11-78 0,-5 3 1 0,-31 23 0 16,-5 5 0-16,80-56-1092 0</inkml:trace>
  <inkml:trace contextRef="#ctx0" brushRef="#br0" timeOffset="32618.07">29825 916 11 0,'0'0'0'0,"0"0"0"0,0 0 0 0,0 0 0 0,0 0 1 16,0 0-1-16,0 0 1 0,0 0-1 0,0-29 1 15,0 27-1-15,0-10 1 0,0 12-13 0</inkml:trace>
  <inkml:trace contextRef="#ctx0" brushRef="#br0" timeOffset="33133.33">29800 792 11 0,'0'0'0'0,"0"0"0"15,0 0 0-15,0 0 0 0,0 0 1 0,0 0-1 16,0 0 1-16,-5 8-1 0,2-2 0 0,3-6 0 16,-5 3 0-16,5-3 0 0,-6 5 1 0,6 4-1 15,-5-4 1-15,-1-2-1 0,3 3 0 0,-2 2 0 16,-4 6 0-16,7 0 0 0,2-2 0 0,2 2 0 16,1 8 1-16,3 1-1 0,-1 27 0 15,-5-24 0-15,3-4 0 0,0 23 0 16,-3-17 0-16,0-2 0 0,-6 24 0 0,-5-19 0 15,3 9 55-15,-9 33 1 0,9-31 0 16,0 0 0-16,2 3-56 0,-8 6 0 0,1 2 0 16,2-2 58-16,-20 56-1 0,15-48 0 15,-1 3 0-15,-16 67-57 0,14-58 0 0,-1-1 52 16,-5 3-1-16,3 6 0 0,0-3 0 0,0 5-51 16,-17 74 0-16,23-90 0 0,-1-3 23 15,3-6 0-15,3-5 0 0,-5-9 1 0,-1 3-24 16,3-11 0-16,6-3 0 0,-3-3 0 0,6-9 4 15,-1-5 0-15,-2-5 0 0,2-1 0 0,1-2-4 16,5-6 0-16,0 0 0 0,-6 6 0 0,3 2-25 0,3-8 2 16,-5 6 0-16,5-6 0 0,-6 8 23 0,6-8 0 15,-5 6 0-15,5-6 0 0,0 0-29 0,0 0 1 16,-6 0 0-16,6 0 0 0,0 0 28 0,0 0 0 16,3-6 0-16,5-2 0 0,-2 2 10 0,-3-2 1 15,8 2 0-15,3 0 0 0,10 4-11 0,-4-4 0 16,-1 6 0-16,0 0 0 0,3 6 86 0,-2 2 1 0,5 0-1 15,0 6 0-15,-1 6-86 0,4 3 0 0,2-4 0 16,4-5 0-16,-1 3 45 0,41 11 1 16,-35-13-1-16,2-1 0 0,48 14-45 15,-42-23 0-15,-3-5-1 0,61 9 1 16,-58-9 0-16,3 0 0 0,52-6 0 16,-47 6 0-16,0 0-139 0,42 6 2 15,-56-1-1-15,-5 4 1 0,31 5 137 16,-40-14 0-16,-2 0-89 0,8 0 2 0,-27-6-1 15,-6 6-159-15</inkml:trace>
  <inkml:trace contextRef="#ctx0" brushRef="#br0" timeOffset="33650.25">31068 1897 504 0,'0'0'0'0,"0"0"0"0,0 0-29 0,45-64 0 16,-37 41 0-16,-3 12 0 0,4 3 29 15,-9 8 0-15,0 0 79 0,-3 5 1 16,-3-2-1-16,-5 8 0 0,-8 26-79 16,5-6 0-16,0 11 50 0,-19 62 1 15,19-59-1-15,3 6 0 0,0 2-50 0,0 12 0 16,0 0 0-16,6-1 86 0,-1 71 2 16,1-70-2-16,2-3 1 0,3 3-87 0,0-6 0 15,3 3 0-15,5-12 32 0,0 7-1 0,0-1 0 16,4-6 1-16,1 7-32 0,12 30 0 15,-17-59 0-15,4-5-12 0,1 5 1 16,-7-23 0-16,-6-5 0 0,8-14 11 0,-2 9 0 16,-1-9 53-16,1 0 1 0,8-23 0 0,5-19 1 15,-3-17-55-15,29-82 0 0,-29 84 0 16,1-2 8-16,-1-3 0 0,9-5 0 0,3 2 1 0,8-11-9 16,30-73 0-16,-33 95 0 0,0-2-108 15,39-43 2-15,-41 77-1 0,-1 16 1 16,36-2 106-16,-33 8 0 0,6 14-189 15,25 14 1-15,-42 5-1 0,-22-19-254 16</inkml:trace>
  <inkml:trace contextRef="#ctx0" brushRef="#br0" timeOffset="34183.44">32729 1889 763 0,'0'0'0'0,"0"0"0"0,0 0 11 0,0 0-1 16,-36 28 0-16,16-19 0 0,-27 24-10 16,11-16 0-16,-2 3 37 0,-48 22 1 15,53-19-1-15,3-1 1 0,2 6-38 0,0 0 0 16,-2 6 0-16,2 3 60 0,3 5 1 0,-2 0-1 15,-4 3 1-15,1 3-61 0,-25 59 0 16,33-56 0-16,0 5 7 0,-14 51 1 0,22-57 0 16,6-5 0-16,-9 3-8 0,9-6 0 0,8 1 0 15,5-7 43-15,4-5 2 0,2-3-1 0,0 0 0 16,0-2-44-16,25 19 0 0,-17-26 0 16,3-10-18-16,36 5 1 0,-28-14 0 0,1-8 0 15,-1-4 17-15,-5-2 0 0,-8 0 0 0,-4 0-1 16,-7-3 0-16,8-5 0 0,-6-4 0 0,3-2 1 15,0-45 0-15,0 36 0 0,6-10 21 16,8-46 0-16,-12 42 0 0,7 1 0 16,-4-7-21-16,6 7 0 0,-5-1 0 0,0 3 5 15,2-8 1-15,0 11-1 0,1-6 1 0,-7 9-6 0,12-42 0 16,-16 47 0-16,2 9 40 0,-11-6 0 16,0 20 1-16,0 14 0 0,-20 20-41 15,9-12 0-15,-3 12 35 0,1 8 0 16,-18 23 0-16,4 8 0 0,-7 17-35 0,-21 81 0 15,41-92 0-15,9 5-32 0,8 65 1 16,10-76 0-16,7-2 0 0,5 5 31 0,13-12 0 16,4 1 0-16,13-9-67 0,3 0-1 0,-3-28 1 15,1-14 0-15,-56 0-942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1776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35.7616" units="1/cm"/>
          <inkml:channelProperty channel="Y" name="resolution" value="623.0687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1-04T23:05:50.14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11652 10571 11 0,'0'0'0'0,"0"0"0"0,0 0 0 0,0 0 1 16,0 0-1-16,0 0 1 0,0 0-1 15,0 0 0-15,0-34 0 0,-6 18 1 16,6 7-1-16,-5 3 1 0,2-5-1 0,3 0 0 16,0 0 0-16,0 2 0 0,0 1 0 0,0-1 0 15,0 4 1-15,0-1-1 0,0 0 0 0,-6 4 0 0,6-7 0 16,-5 4 95-16,5-1 0 0,-6 0 1 0,3 4-1 16,3-7-95-16,-5 3 0 0,-3 1 0 0,2-1 0 15,1 3 76-15,-1-8 2 0,1 8-2 0,2-2 1 16,-3 2-77-16,-2 3 0 0,2-6 0 0,1 6 0 0,-3-5 45 15,2 2 1-15,-8 3-1 0,3 0 1 0,-8 0-46 16,0 3 0-16,-1 2 0 0,1-5 0 0,0 6 19 16,-1 2 0-16,-5-5 0 0,6 8 0 0,2-2-19 15,-18 11 0-15,15-12 0 0,6 0 6 16,-19 12 1-16,14-6 0 0,5 6 0 16,-16 11-7-16,16-11 0 0,-5-6 7 0,-6 28 0 15,16-34 0-15,4 6 0 0,-9 9-7 16,9-15 0-16,5 3 33 0,5-2-1 15,-2-1 0-15,2 4 0 0,6 5-32 16,-2-6 0-16,2-3 7 0,8 20 0 16,-5-14 0-16,0-8 1 0,5 2-8 15,-5 7 0-15,2-7 0 0,4 0 38 0,2 4 1 0,-3-1 0 16,-2 0 0-16,-1-2-39 0,1 2 0 0,-3 0 0 16,0 0 0-16,-1-2-2 0,4 2 0 0,-3 0 0 15,0 1 1-15,-1 2 1 0,4 3 0 0,-3 2 0 16,-9-5 0-16,4 0-26 0,-4 0 0 0,1 9 0 15,-4-6 1-15,4 0 25 0,5 19 0 16,-11-27 0-16,3 5-8 0,2 14 0 16,-5-14 0-16,0 0 0 0,-8 14 8 15,2-8 0-15,-7 2-9 0,-12 15 1 0,0-20 0 16,-3 0 0-16,-21 11 8 0,21-20 0 16,9-8 64-16,-37-14 1 0,34 6-1 15,3-3 0-15,-20-18-64 0,25 15 0 0,-2 6-68 16,-6-15 0-16,11 9 1 0,2 6 0 15,-2-3 67-15,3 11 0 0,8 0-104 16,-5 8 0-16,-4-8 1 0,9 0-521 16</inkml:trace>
  <inkml:trace contextRef="#ctx0" brushRef="#br0" timeOffset="1032.21">12679 10273 11 0,'0'0'0'0,"0"0"0"0,0 0 0 0,0 0 0 0,0 0 1 0,-5 34-1 16,-1-29 1-16,1 4-1 0,-4-6 0 0,4 8 0 15,-1-3 0-15,-2 6 50 0,0-8 1 0,2 2 0 16,-8 1 0-16,3-1-51 0,-16 4 0 15,16-7 0-15,-9 4 45 0,-13-1 0 16,19-2 0-16,-5-4 0 0,-20 10-45 16,15-12 0-16,-1 0 84 0,0-6 1 0,5 3-1 15,4 0 1-15,-1 1-85 0,4 2 0 0,-7-6 0 16,1 3 0-16,-1 0 15 0,1 1 0 0,0-7 1 16,-9 9-1-16,9 3-15 0,-12 3 0 0,7-6 0 0,4 0 0 15,4 0-9-15,-15 5 0 0,23-5 0 16,-3 3-1-16,3 5 10 0,-3-5 0 15,5 6-26-15,3-1 1 0,3-2-1 0,-5 2 1 16,5 15 25-16,0-12 0 0,0 3 52 16,8 23 1-16,-2-23 1 0,-1 8-1 15,15 23-53-15,-12-19 0 0,3-7 33 16,-6 4 1-16,4 8-1 0,-4 2 1 0,-2-4-34 16,2 7 0-16,-5-5 0 0,-2 0 0 0,-1 3 24 15,0 0 0-15,-2 2-1 0,-4 4 1 0,4-4-24 16,-6 34 0-16,8-39 0 0,-2 3 27 0,-1 31 0 15,6-34 0-15,0 0 1 0,0 28-28 16,6-37 0-16,-6 1 9 0,0-3 1 16,5-1 0-16,-5-2 0 0,0-3-10 0,3-3 0 15,-3 4 0-15,5-1 0 0,1-3 1 0,-1 0 0 16,-2-5 0-16,3 2 0 0,-1-2-1 0,3 2 0 16,6-8 0-16,3-5 0 0,-3-1 35 0,-1-2 0 0,12-1-1 15,-5-5 1-15,13-8-35 0,17-12 0 16,-31 20 0-16,-5 8-24 0,5-8 0 15,-5 11 0-15,-9 3 1 0,15 3 23 16,-6 0 0-16,-9 5-87 0,3-8 1 0,3 6 0 16,3 2-1-16,11 4 87 0,-6-1 0 0,3-6 0 15,3 4 0-15,0-1-155 0,0-2 0 0,-6-6 0 16,1-6 1-16,-20 6-93 0</inkml:trace>
  <inkml:trace contextRef="#ctx0" brushRef="#br0" timeOffset="1582.77">13138 10566 550 0,'0'0'0'0,"0"0"0"0,0 0 37 15,0 0 1-15,0 0 0 0,0 0 0 0,0 0-38 16,0 0 0-16,0 0 73 0,-58 28-1 16,33-20 0-16,0 6 0 0,-27 14-72 15,21-14 0-15,9 3 87 0,-22 20-1 16,19-15 0-16,3 6 1 0,3 1-87 16,-1-4 0-16,1 3 0 0,8 3 10 0,-3 6 1 0,-5-9-1 15,5-3 1-15,-3 0-11 0,9 3 0 0,-3-5 0 16,8-6 0-16,-2 3 44 0,10 8 0 15,-5-9 0-15,3-5 1 0,14 23-45 16,-4-17 0-16,1 2 21 0,25 20 1 16,-20-25-1-16,6-5 1 0,22-4-22 15,-22-5 0-15,0-3-28 0,33-9 1 16,-31 1 0-16,12-6-1 0,25-14 28 16,-31 8 0-16,0-2 20 0,0-1-1 0,-3 3 0 15,-5 3 1-15,3-8-20 0,-3 3 0 0,-11-1 0 0,5-5 0 16,-8 5 6-16,3-5 0 0,-9 0 0 0,-2 0 1 15,-3 6-7-15,-3-1 0 0,-2-2 0 0,-6-3 0 16,2-1-24-16,-15-30 1 0,10 31 0 16,0 0 0-16,-22-20 23 0,19 34 0 0,1 3-35 15,-26-9 1-15,18 15 0 0,-10 2 1 16,-24 6 33-16,34 2 0 0,-10-2-241 16,-15 17 1-16,35-12 0 0,0 3-56 15,-5 4 241-15,19-15-1 0,0 0-152 0</inkml:trace>
  <inkml:trace contextRef="#ctx0" brushRef="#br0" timeOffset="2433.06">13701 10138 809 0,'0'0'0'0,"0"0"0"0,0 0 0 0,0 0 12 0,0 0 0 0,0 0 0 0,0 0 1 0,28 25-13 16,-28-25 0-16,5 0 0 0,-5 0 0 0,9 0 44 15,2 0 1-15,-3 0 0 0,3-3 1 0,-5 3-46 16,7 0 0-16,-4-2 0 0,2 2 0 0,-3-6 65 0,3 3 0 16,-3 0 0-16,3 1 2 0,-2 2-67 0,2 2 0 15,3 1 0-15,-9-3 0 0,9-3 11 0,-6 1 1 16,3 2 0-16,0 0 0 0,3 0-12 0,6-6 0 16,-7 6 0-16,-2 0 0 0,3-3 45 0,-6 0 0 0,4 3 0 15,1 3 1-15,-4 0-46 0,2 3 0 0,2-6 0 16,7 2 0-16,-6 1-20 0,2 0 1 0,-2 3-1 15,-6-1 1-15,3 4 19 0,3-7 0 0,0 10 0 16,-3-4 0-16,-3 3 43 0,3-2 2 0,-5 5-2 16,8 0 1-16,-6 0-44 0,3 3 0 0,3 5 0 15,0 4 0-15,-3 2-9 0,14 25 0 16,-17-27 0-16,-3 2 0 0,-2 17 9 16,-3-11 0-16,0-6 37 0,-3 28 0 15,-2-19 0-15,5-6 0 0,-6 2-37 0,4 1 0 16,-1 3 0-16,0-1 39 0,3-2 1 0,0 3-1 0,0-1 1 15,0-2-40-15,3 2 0 0,0-5 0 0,-1 3 0 16,4-6 16-16,2 23 0 0,-2-29 0 16,-1 1 1-16,1 16-17 0,-6-25 0 15,2 0 8-15,4 9 0 0,-6-15 0 0,0 1 1 16,0 11-9-16,0-9 0 0,0 0 17 16,-6 14 0-16,4-16 0 0,2 5 1 15,-11 14-18-15,2-22 0 0,-2 5 45 16,3 0 0-16,3-2 0 0,-7-1 1 0,10 3-46 15,-9-8 0-15,5 0 0 0,3 0 0 0,-2-3 16 16,-9-3 1-16,0 3 0 0,3-3 1 16,-16-8-18-16,7 5 0 0,-5-8-24 0,-33-14 1 15,25 14 0-15,-5 0 1 0,-45-17 22 16,38 25 0-16,4 6-98 0,-72-14-1 16,38 0 1-16,75 14-1346 0</inkml:trace>
  <inkml:trace contextRef="#ctx0" brushRef="#br0" timeOffset="7199.96">4724 11969 11 0,'0'0'0'0,"0"0"0"0,0 0 14 0,0 0 1 16,0 0-1-16,0 0 1 0,0 0-15 16,0 0 0-16,0 0 129 0,0 0 2 15,0 0-2-15,0 0 2 0,0 0-131 0,0 0 0 16,0 0 85-16,0 0 0 0,0 0 1 15,0 0-1-15,0 0-85 0,-20 29 0 16,9-27 42-16,-3 7 0 0,3-9 1 16,3 3 0-16,-25 2-43 0,14 1 0 0,-6-3-9 15,-28 11 1-15,23 0-1 0,-3 6 1 16,-31 22 8-16,37-23 0 0,-1 4-9 16,-2-1 0-16,2 7 0 0,3-10 1 0,0 7 8 15,-2 2 0-15,7-6 0 0,9-2 0 0,-3 2 23 16,3 4 0-16,3-12 0 0,8 3 0 0,0 2-23 15,0-5 0-15,0 3 0 0,8 9 0 0,3-4-12 16,14 23 1-16,-5-20 0 0,-1 6 0 0,22 20 11 16,-21-34 0-16,5 5-28 0,13 9 0 15,-18-17 0-15,-1 1 1 0,6 10 27 16,-11-17 0-16,-1 1 13 0,7 10 1 16,-15-13-1-16,4 2 1 0,7 7-14 15,-16-10 0-15,0-5 31 0,8 9-1 16,-8-9 0-16,0 8 0 0,0-5-30 15,0-3 0-15,-8 3 83 0,-17 0 1 16,-5 2-1-16,-3-5 0 0,-53 9-83 16,47-4 0-16,-5 1-9 0,-41 16 0 15,46-13 0-15,6 10 1 0,-3-4 8 0,8-7 0 16,3 0 0-16,6 1-126 0,5 2 0 0,9-11 1 16,5 0-1-16,0 0-22 0,11 0 0 0,3-6-1 15,-9-2 2-15,-5 8-112 0</inkml:trace>
  <inkml:trace contextRef="#ctx0" brushRef="#br0" timeOffset="7899.38">5326 12330 798 0,'0'0'0'0,"0"0"0"0,0 0 23 0,0 0 0 0,0 0 0 0,0 0 0 0,-11-34-23 15,8 28 0-15,3 3 0 0,-6-5 15 0,6 2 1 16,-5 3 0-16,-9 1 0 0,0-1-16 0,-5-3 0 16,0 3 0-16,-6 12 0 0,0-1 20 0,-3 6 1 15,-2 0 0-15,2 3 1 0,3 9-22 0,6-4 0 0,0 6 0 16,-1 0 0-16,1 0 36 0,5 1 0 0,-5-1 0 15,5 3 1-15,3 2-37 0,-8 35 0 16,5-34 0-16,3 2 67 0,3 35 2 16,2-43-2-16,6-9 1 0,11 12-68 15,-8-16 0-15,8-4 21 0,8 6 1 16,-5-12-1-16,-3-2 2 0,28-3-23 16,-17-3 0-16,8-8-35 0,28-20 2 15,-30 0 0-15,2-3 0 0,17-30 33 16,-22 30 0-16,-6 0-50 0,20-33 0 15,-20 30-1-15,1-5 2 0,18-37 49 0,-29 45 0 16,2 3-33-16,-3 0 1 0,3 15-1 0,-11-4 1 16,6 11 32-16,-6 9 0 0,0-5 0 0,0 5 0 0,0 0 28 15,-6 14 1-15,-5 6 0 0,3 2 0 16,-6 6-29-16,-5 20 0 0,-6 8 0 0,0 17 37 16,-28 77 0-16,29-77 1 0,4 3-1 15,1 2-37-15,0 18 0 0,-1 8 0 0,1 3 48 16,-9 98 0-16,23-115 0 0,5-5 1 15,0-4-49-15,5-16 0 0,4-6 0 0,2-8-10 16,27 28 1-16,-18-48-1 0,7-12 1 16,42 7 9-16,-36-21 0 0,1-8-15 0,4 1 1 15,-5-21-1-15,-2-2 1 0,-4-15 14 0,4-5 0 16,-12-8 0-16,-5-3 0 0,-6-9-27 0,3-64 0 16,-11 67 0-16,-13 0 0 0,1-3 27 15,4 6 0-15,-11-3 0 0,0 6 27 0,-1 2 0 0,1 7 0 16,-1 4 1-16,1 12-28 0,-33-25 0 15,27 31 0-15,0 14-53 0,-22-12 1 16,28 20-1-16,2 6 0 0,3 0 53 0,0 5 0 16,3 4 0-16,9 2-163 0,-9 2 0 0,11-4-1 15,0-4 2-15,0-8-270 0</inkml:trace>
  <inkml:trace contextRef="#ctx0" brushRef="#br0" timeOffset="8234.28">5787 12549 1224 0,'0'0'0'0,"0"0"0"0,0 0 0 0,0 0 20 0,0 0 1 0,31 0 1 0,-26 0-1 0,9-3-21 16,-6 0 0-16,3 3 0 0,-5 3 0 0,2 3 3 16,-2-1 0-16,-1-2 0 0,3 3 0 0,-2 5-3 15,8 20 0-15,-3-11 0 0,-3 5 37 16,11 34 0-16,-5-31 0 0,-3-2 0 15,17 30-37-15,-9-28 0 0,-8 0 37 16,9 0 2-16,-7 0-2 0,1-5 1 0,0-1-38 16,3-2 0-16,-9-6 0 0,3-5 0 0,-3-4 43 0,-2-5 1 15,8-5 0-15,-3 2 1 0,-3 0-45 0,-3 0 0 16,9-11 0-16,6-8 0 0,7-7 12 0,23-41 0 16,-31 28 0-16,1-6 0 0,7-45-12 15,-10 54 0-15,2 2-89 0,-5-5 1 16,5 8 0-16,-5-2-1 0,5-6 89 0,1 2 0 0,-1 15 0 15,-5 2 0-15,-3 9-173 0,3 3 0 0,-9 5-1 16,4 4 2-16,-9 2-427 0</inkml:trace>
  <inkml:trace contextRef="#ctx0" brushRef="#br0" timeOffset="8699.04">7074 12650 854 0,'0'0'0'16,"0"0"0"-16,31 14 104 0,7 3 1 15,-18-11-1-15,-6-1 1 0,-1-10-105 16,-7 5 0-16,-6 0 30 0,-6-6-1 0,6 6 0 16,-8-3 0-16,8-2-29 0,-14-1 0 0,-2-5 0 15,-6 0 54-15,-3-6 0 0,-8 3 1 0,8 5 0 16,0 6-55-16,-28 1 0 0,26 4 0 0,2 10 15 16,-28 16 0-16,23-6 0 0,2 6 0 15,-27 26-15-15,39-29 0 0,-1 3 16 16,9 0 0-16,-3 3 0 0,2 3 1 0,4 3-17 15,5-3 0-15,0-4 0 0,0 4 0 0,0-6-31 16,11 26 0-16,3-37 0 0,0-6 1 16,5 0 30-16,0-8 0 0,1 3 0 0,-1-1-9 0,6-5 0 15,-3-8 0-15,8 2 1 0,-2-8 8 0,2-6 0 16,3-2 0-16,-8-9 0 0,-3-3-40 0,28-42 2 16,-36 37-1-16,0-6 1 0,5-37 38 15,-8 49 0-15,-11 2-25 0,0-23 1 16,-5 43 0-16,5 5 0 0,-14 6 24 15,8-5 0-15,1 5 36 0,-9 11 1 16,6 3 0-16,-12 8 0 0,-10 35-37 16,11-15 0-16,5 9 36 0,0 2 1 0,3 3-1 15,3-2 0-15,8 2-36 0,-6 3 0 0,6-11 0 16,6-14 0-16,-1-3-61 0,23 22-1 16,-9-36 1-16,6-9 1 0,3-5 60 0,5-6 0 15,3-2 0-15,5-4-155 0,3-10 2 0,-5-4-2 16,0-5 1-16,-39 28-412 0</inkml:trace>
  <inkml:trace contextRef="#ctx0" brushRef="#br0" timeOffset="9333.06">7889 12594 1224 0,'0'0'0'0,"0"0"0"0,0 0 43 0,0 28 1 0,0-19-1 0,0 2 0 15,-2 11-43-15,2 1 0 0,0 5 24 16,-6 42 1-16,0-33 0 0,-2-1 0 15,3 1-25-15,5 2 0 0,0-5 0 0,-6 3-18 16,6-1 0-16,-8-2 0 0,2-3 1 0,1-8 17 16,-1-1 0-16,4-5 0 0,-4-9 0 0,6-8-31 15,0 0 1-15,0 0-1 0,0 6 1 0,0-6 30 0,0 0 0 16,0 0 0-16,6-3 0 0,2 0-39 0,-8-5 1 16,11-20 0-16,3-14 0 0,-1-15 38 0,18-69 0 15,-23 78 0-15,-8 3-12 0,11-48 1 16,-11 48 0-16,8 3 0 0,-8 0 11 15,6 2 0-15,2 9 0 0,9 0 14 0,-3 3 0 16,-9 8 0-16,3-2 1 0,4 11-15 0,-4 2 0 0,-3 1 0 16,1 8 0-16,-3 0 2 0,2 0 0 0,6 3 0 15,-2 2 1-15,2-2-3 0,11 22 0 16,-6-11 0-16,6 3 5 0,-2 9 1 0,-1-7-1 16,6-2 1-16,0-3-6 0,27 23 0 15,-27-17 0-15,3-6 2 0,24 22 0 16,-21-22 0-16,2 0 0 0,25 15-2 15,-33-24 0-15,-3 4 70 0,27-1 2 16,-29-8-2-16,-1 0 1 0,14-6-71 16,-19 4 0-16,5 2 43 0,26-9 1 0,-26 4-1 15,6-10 0-15,27-10-43 0,-27 11 0 16,-3-3-12-16,3-5 0 0,-11-1 0 0,-3 3 0 16,-8 6 12-16,2-8 0 0,-5 2 0 0,0-2 0 15,-5-1-17-15,2-2 1 0,-8 2-1 0,-3-10 1 0,-5 2 16 16,-6-3 0-16,6 11 0 0,5 9 0 0,0 6-7 15,-5-3 0-15,5 8 1 0,3 3 0 0,2 3 6 16,4 2 0-16,-9 9 0 0,3 6 0 0,-3 8 41 16,-5 3-1-16,8 14 0 0,3 3 0 0,-3 8-40 15,2 65 0-15,4-65 0 0,-1 1 75 0,3 7 2 16,3-4-2-16,3 1 1 0,14-2-76 0,-3 3 0 16,10-22 0-16,4-12 0 0,16-8-128 0,3-6-1 15,17-37 1-15,-1-19 0 0,-63 42-974 0</inkml:trace>
  <inkml:trace contextRef="#ctx0" brushRef="#br0" timeOffset="10466.66">4265 13717 966 0,'0'0'0'0,"0"0"0"0,0 0 0 0,0 0 72 0,0 0-1 0,0 0 0 0,6 30 0 0,-4-21-71 0,4-1 0 16,-1 4 0-16,-5 2 0 0,6 3 10 0,-6-1 1 16,0 7 1-16,0 8-1 0,0 11-11 0,3 51 0 15,-3-54 0-15,-3 1-6 0,-8 50 1 16,5-51-2-16,4 3 2 0,2 3 5 0,0 9 0 16,-6 2 0-16,6 6-66 0,-5 3 0 0,5-15 0 15,0 1 0-15,0-3 66 0,-6 33 0 16,6-55 0-16,-3-9-37 0,3 5 0 15,0-22 0-15,0 0 0 0,3-3 37 16,-3 3 0-16,0 0-3 0,0 0 0 0,11-19 0 16,3-4 1-16,0-8 2 0,5-3 0 0,6-16 0 15,0 2 0-15,2-3 43 0,23-56 0 16,-28 62 0-16,3 6 0 0,19-23-43 0,-24 40 0 16,-1 10 22-16,9-2 0 0,-23 14-1 15,1 9 1-15,2 5-22 0,-3-6 0 16,9 9 43-16,-8-3 1 0,2 17 0 0,3 11 1 0,3 12-45 15,0 8 0-15,-9-29 0 0,-10-10 0 0,2-9 31 16,-22 14 1-16,11-5 0 0,-11-4 0 16,-33 21-32-16,20-21 0 0,-6 1 99 15,-48 14 1-15,54-20-1 0,-4-3 2 16,-46 6-101-16,44-11 0 0,5-1-36 16,-33 4 2-16,39-4 0 0,14-5 0 15,-14 3 34-15,27 0 0 0,6-3-114 0,11 0 0 16,-11 0 1-16,0 0-886 0</inkml:trace>
  <inkml:trace contextRef="#ctx0" brushRef="#br0" timeOffset="10933.06">5268 14423 876 0,'0'0'0'0,"0"0"0"0,0 0 0 0,0 0 55 0,0 0 0 0,27 33 1 16,-21-16 0-16,-6-3-56 0,-6 0 0 0,4 9 0 0,2 2 0 16,-6 9 38-16,-13 48 1 0,5-32-1 15,3 7 1-15,-17 66-39 0,17-61 0 16,-3-6-16-16,1 1 1 0,2-1-1 0,-3 3 1 15,5-8 15-15,-2-1 0 0,3-7 0 0,3-12 0 0,5-12 16 16,-6-5 1-16,1-5-1 0,5-9 1 0,0 0-17 16,0-3 0-16,5-11 0 0,1 0 0 0,-1-6 22 15,-2-2 2-15,2-26-1 0,6-14 0 0,-2-23-23 16,16-78 0-16,-17 99 0 0,6 2-11 16,22-59 0-16,-17 56 0 0,-5 0 0 15,30-50 11-15,-25 73 0 0,1 2 54 0,18-22 0 16,-24 43 0-16,-6 5 1 0,17-6-55 15,-16 17 0-15,2 3 2 0,14 9 0 16,-6-7 0-16,-5 4 1 0,-1 3-3 16,12 7 0-16,0 1 0 0,8 11-125 0,6 3 1 15,-11-3-1-15,-4-5 1 0,1 2 124 0,-5 3 0 16,-1-11 0-16,0 3 0 0,1 0-166 0,2-3 0 0,-3 2 1 16,-2-5-1-16,-17-14-111 0</inkml:trace>
  <inkml:trace contextRef="#ctx0" brushRef="#br0" timeOffset="11349.82">6135 14642 966 0,'0'0'0'0,"0"0"0"16,0 0 0-16,0 0 105 0,11 9 0 0,-2-7 1 16,-9-2-1-16,5-2-105 0,-10-7 0 0,5 3 0 15,-6 1 0-15,3-1 23 0,-8-2 0 0,3-1 0 16,-9 1 1-16,4-3-24 0,-34-15 0 16,27 18 0-16,1 8 57 0,2 0 0 0,3 3-1 0,1 2 1 15,-7 7-57-15,7 2 0 0,-7 8 0 0,6 6 0 16,-5 12 5-16,-20 55 1 0,23-41-1 15,2 5 1-15,0 6-6 0,3-1 0 0,8-2 0 16,3 3 0-16,0 5 0 0,9-28 0 0,-4-2 1 0,1-9-1 16,8-3 0-16,-6-8 0 0,3-1 0 0,3-10 15 15,-3-4 1-15,3-5 0 0,-6 0 1 0,8-2-17 16,23-24 0-16,-17 4 0 0,11-9-38 16,3-3 1-16,3-8 0 0,-11-3 1 0,-4-11 36 15,29-65 0-15,-34 67 0 0,6-2-80 0,-6-6 0 16,1 3 0-16,-1 5 1 0,0-5 79 0,1 0 0 15,-1 14 0-15,-5 3 0 0,-6 11-18 0,3 0 1 16,-2 11-2-16,2 4 2 0,-11 16 17 0,0 0 0 16,5-3 0-16,-5 3 0 0,0 5 36 0,0 4-1 15,3 19 0-15,2 11 0 0,1 12-35 0,-1 62 0 16,-5-66 0-16,0 7-17 0,3 58 0 16,3-64 0-16,-1-3 0 0,1 0 17 0,2-8 0 15,3-1 0-15,8-10-161 0,-5-1 0 0,6-8 1 16,-1-6-1-16,3-5 59 0,3-3-1 0,0-3 1 15,-6-6 0-15,-19 6-106 0</inkml:trace>
  <inkml:trace contextRef="#ctx0" brushRef="#br0" timeOffset="11615.83">7119 14535 1202 0,'0'0'0'0,"0"0"0"0,0 0 0 0,0 0 90 0,-47-11-1 0,22 8 0 0,0 6 2 16,3 3-91-16,-3-1 0 0,0 4 0 0,-3 2 0 15,-2 3 45-15,-28 31 1 0,30-17-1 16,-2 3 1-16,-22 39-46 0,32-33 0 16,6 5 24-16,-16 43 2 0,27-40-2 0,3 2 1 15,0 4-25-15,9-3 0 0,2-3 0 0,2-3-56 16,26 26 1 0,-17-37 0-16,9-6 1 0,-4 0 54 0,9-11 0 0,-3 0 0 0,0-8-170 15,6-3 1-15,0-6-1 0,-1-5 0 0,-4-9 170 16,4-6 0-16,6-11 0 0,-5-5 0 0,-6-6-148 15,39-62-1-15,-39 45 0 0,-33 62-224 0</inkml:trace>
  <inkml:trace contextRef="#ctx0" brushRef="#br0" timeOffset="11865.89">7682 13688 1168 0,'0'0'0'0,"0"0"0"16,0 0 0-16,0 0 12 0,17 31 0 0,-17-8 0 16,8 13 0-16,-3 21-12 0,9 75 0 15,-19-73 0-15,-4 3 90 0,-15 50 0 16,15-50 0-16,-2 9 1 0,3 5-91 0,2-9 0 16,-7 3 0-16,7 6 48 0,-8 54 1 15,9-74-1-15,-6 0 1 0,2-2-49 0,4-1 0 0,-1-5 0 16,-2 0-148-16,3-3 0 0,5-6 1 0,5-5-1 15,1-6-39-15,2-2 1 0,-3-18-1 0,-5-8 1 16,0 0-140-16</inkml:trace>
  <inkml:trace contextRef="#ctx0" brushRef="#br0" timeOffset="12400.74">8069 14260 1101 0,'0'0'0'0,"0"0"0"0,0 0 22 0,0 0 1 16,-28 28-1-16,9-9 1 0,0 7-23 16,-6 2 0-16,-6 6 0 0,4-4 37 0,-6 4 0 15,2-3 1-15,4 0-1 0,-4-3-37 0,9-5 0 16,-3 2 0-16,6 3 0 0,-6 0 10 0,-14 29 0 16,25-24 0-16,9 1 0 0,-14 42-10 15,10-45 0-15,9-3 2 0,0 26 1 16,0-32-1-16,0-5 1 0,20 17-3 15,-18-20 0-15,9 0 54 0,-2 0 0 0,7-3 1 16,-2 3-1-16,11-5-54 0,-3 2 0 0,9-3 0 16,-7 1 0-16,10-6 34 0,-1 0 0 0,5-6 0 15,1-3 1-15,-6-8-35 0,39-20 0 16,-33 15 0-16,5-1 26 0,33-31 2 16,-38 23-1-16,-6-3 0 0,31-39-27 15,-31 33 0-15,-8 1 29 0,2-1 1 0,-7 3-1 16,4-5 1-16,-4 0-30 0,-1-1 0 0,-5 1 0 0,-3-1 0 15,-3 4-1-15,-2-29 1 0,-12 34-1 16,-2 3 1-16,-11-17 0 0,8 25 0 16,-3 6-1-16,-11-5 0 0,6 19 0 0,5 0 1 15,-25 14 0-15,14 0 0 0,-2 3 2 16,2 5 1-16,0 6-1 0,5 6 1 0,7 8-3 16,-1 3 0-16,0-5 0 0,3-4 0 0,3 6 35 15,8 34 1-15,0-36 1 0,8 2-1 16,17 42-36-16,-11-41 0 0,5-7-83 15,25 37 2-15,-24-45-1 0,4-5 1 16,4 2 81-16,5-8 0 0,-2-3 0 0,7-3-220 0,-5-5 1 16,6-6 0-16,0-6 0 0,2-5 81 0,37-25-1 15,-48 13 0-15,-30 23-236 0</inkml:trace>
  <inkml:trace contextRef="#ctx0" brushRef="#br0" timeOffset="12683.28">9221 13463 1247 0,'0'0'0'0,"0"0"0"0,0 62 84 0,0-20-1 0,0 9 0 16,0 5 2-16,0 9-85 0,-9 87 0 15,9-68 0-15,0 4 25 0,0 2 1 0,-5 2 0 16,5 7 0-16,0 8-26 0,5 95 0 0,-2-117 0 15,3-1-25-15,-6-8 0 0,0-3 0 0,0 0 0 16,-6-2 25-16,3-1 0 0,-8-14 0 0,3-2 0 16,3-6-145-16,-23 28 2 0,17-51-1 15,-3-8 0-15,-11-3 144 0,11-14 0 0,3-11-154 16,3-6-1-16,-6-11 1 0,-5-12 0 0,19 40-141 16</inkml:trace>
  <inkml:trace contextRef="#ctx0" brushRef="#br0" timeOffset="12883.06">8812 14108 1304 0,'0'0'0'16,"0"0"0"-16,39-9 83 0,5 1 1 15,-11 13 0-15,0 9 0 0,50 23-84 16,-44-17 0-16,8-1-38 0,44 29 1 16,-42-20-2-16,-2 0 2 0,-2 1 37 15,7-1 0-15,-5 0 0 0,3 0-50 0,-3-3 1 0,2-5 0 16,-2-6 0-16,-2-11 49 0,-1-6 0 0,-5 0 0 15,-1-2 0-15,-5-7-218 0,0-2 1 0,-8-3-1 16,0-5 1-16,-5-1 161 0,-1-41 0 16,-22 30-1-16,3 34-132 0</inkml:trace>
  <inkml:trace contextRef="#ctx0" brushRef="#br0" timeOffset="13832.83">4091 16406 775 0,'0'0'0'0,"0"0"0"0,0 0 5 16,0 0 0-16,0 0 0 0,25 14 0 16,-17-14-5-16,-8 0 0 0,6 3-9 15,-6 11 1-15,0 0 0 0,0 3-1 0,0 3 9 16,-6 13 0-16,6 12 0 0,-8 9 15 0,-3 8-1 16,-3 0 0-16,0-9 0 0,3 6-14 0,-11 65 0 15,11-68 0-15,5 3-30 0,-2 3 0 16,3-17 0-16,5-11 1 0,0-6 29 0,5-2 0 15,-5-10 0-15,6-10 0 0,-4-9-1 0,4-2 1 0,5-7 0 16,-3 1 0-16,6-6 0 0,36-48 0 16,-17 9 0-16,6-14 1 0,5-9 0 0,-11 3 0 15,0 0 1-15,0 0-2 0,25-76 0 16,-33 79 0-16,3 0-20 0,27-56 0 16,-33 72 0-16,9 15 0 0,-7-3 20 0,4 9 0 15,-3 2 0-15,3 11 63 0,-4 4 1 0,-4-4 1 16,5 6-1-16,-6 3-64 0,0 3 0 0,3 5 0 15,3 3 0-15,-5 3 51 0,-1 0 0 0,0 9 1 16,6 8-1-16,-6 5-51 0,20 46 0 16,-31-18 0-16,3 21 75 0,-8-4 1 0,-6 20 0 0,-2 4 0 15,-9 13-76-15,-11 90 0 0,11-110 0 16,3 3-31-16,-8 68 1 0,25-107 0 0,7-12-1 16,1-5 31-16,6-11 0 0,-1-6 0 0,6-19-135 15,24-18 0-15,-35 9 0 0,-14 14-511 16</inkml:trace>
  <inkml:trace contextRef="#ctx0" brushRef="#br0" timeOffset="14216.3">5422 16659 729 0,'0'0'0'0,"0"0"0"0,0 0 0 0,0 0 45 0,0 0 0 15,0 0 0-15,0 0 0 0,-5 34-45 0,-1-6 0 16,-2-5 0-16,-6 5 86 0,-16 39 1 15,11-27-1-15,5-1 0 0,-19 40-86 16,27-37 0-16,1 6 15 0,5 0 1 16,-6 2-1-16,6 1 1 0,6 0-16 0,-1 42 0 15,3-51 0-15,9 0 31 0,2-5 1 0,1-7-1 16,-1-1 1-16,3-10-32 0,3 1 0 0,0-12 0 16,-6-2 0-16,1-6 61 0,-7-6 1 0,12-8-1 15,-3-3 1-15,14-11-62 0,-3-8 0 0,-5-6 0 16,2-6 0-16,-8-9 22 0,23-63 1 15,-26 55-1-15,0-6 1 0,-8-2-23 0,-2 6 0 16,-9 2 0-16,0 0-34 0,-9 1 1 0,4 7-1 16,-9 12 1-16,3 0 33 0,-8 3 0 0,5 11 0 0,-6 9 0 15,7 13-11-15,-7 6 1 0,7 3 0 0,1 3 0 16,-1 11 10-16,2-5 0 0,-3 13 0 0,0 4 0 0,-5 10-120 16,-6 6 1-16,11-5-1 0,3 0 1 0,3 2 119 15,2 34 0-15,12-45 0 0,2 0-178 16,22 6 2-16,-16-25-1 0,-14-9-269 15</inkml:trace>
  <inkml:trace contextRef="#ctx0" brushRef="#br0" timeOffset="14515.85">6696 15635 1247 0,'0'0'0'0,"0"0"0"0,0 0 7 0,39 48 1 15,-31-37 0-15,0 9 0 0,9 28-8 16,-17-20 0-16,0 6 44 0,-6 42-1 16,1-37 0-16,-1 0 0 0,-8 57-43 15,12-40 0-15,2 3 24 0,-11 71 1 16,2-54-1-16,9 8 2 0,0 85-26 15,-5-82 0-15,5 0-108 0,-11 94 1 16,11-91-1-16,5 0 1 0,6 76 107 16,-2-93 0-16,2-9-185 0,2 43 1 15,-13-76 1-15,0-31-244 0</inkml:trace>
  <inkml:trace contextRef="#ctx0" brushRef="#br0" timeOffset="15199.63">6414 16268 966 0,'0'0'0'0,"0"0"0"0,0 0 46 16,36 26 1-16,-17-18-1 0,15 6 0 0,37 28-46 15,-26-19 0-15,7-4 64 0,59 21 1 16,-59-20-1-16,-2-4 0 0,55 13-64 15,-53-15 0-15,-2 0-50 0,2 0 0 16,1 0-1-16,-3 6 1 0,2-6 50 0,1 2 0 16,-1-1 0-16,1-4 0 0,2 0-76 0,-3 0 0 0,-5-11-1 15,-3 0 2-15,1-5 75 0,-4-4 0 0,-2-2 0 16,-6-3 0-16,-3-3-28 0,28-25 0 16,-33 28 0-16,3 0 1 0,10-14 27 15,-26 11 0-15,-4 3 62 0,6-23 1 16,-14 23 0-16,-3 3 1 0,-8-17-64 15,11 11 0-15,-8 3 45 0,-12-14 0 16,9 13 0-16,-3 7 0 0,-19 8-45 16,3 3 0-16,-3 5 32 0,-34 32 1 15,37-15-1-15,-9 14 0 0,6-2-32 0,0 8 0 0,3 0 0 16,2 6 24-16,-2 2 1 0,5 1 0 0,8-7 0 16,6 4-25-16,-3 45 0 0,9-51 0 15,10-3-27-15,1 34 0 0,2-48 0 16,6 0 0-16,11 6 27 0,-17-23 0 0,9-2 20 15,10-4 1-15,-16-5 0 0,9-3 0 16,18-25-21-16,-10 0 0 0,5-14-19 16,6-6 1-16,-6-5 0 0,-3-1 0 0,-5-5 18 15,-3-3 0-15,3-11 0 0,0-3 0 0,-6-6-62 16,14-86-1-16,-13 95 1 0,-9 2 1 16,-3-2 61-16,3 22 0 0,3 9 0 0,-6 14-6 0,3 8 1 15,-11 12 0-15,0 2 0 0,0 15 5 0,-5 5 0 16,-3 11 0-16,2 6 0 0,1 8 81 0,-9 63 1 15,8-49 0-15,-2 15 0 0,2-4-82 16,6 4 0-16,0-1 0 0,6 7 47 0,-6-4 0 16,8-5 1-16,-8-6-1 0,6 0-47 0,8 48 0 15,-3-65 0-15,5-8-85 0,20 19 2 16,-8-30-1-16,-3-4 0 0,33 4 84 16,-25-23 0-16,5-9-160 0,20-24-1 15,-30 5 1-15,-28 28-429 0</inkml:trace>
  <inkml:trace contextRef="#ctx0" brushRef="#br0" timeOffset="15449.53">8936 15472 1382 0,'0'0'0'0,"0"0"0"0,0 0 54 0,25 54 0 0,-11-32 1 0,-3 12 0 16,8 5-55-16,-5 9 0 0,0-3 0 0,-9 8 8 15,4 9 1-15,-4 6-1 0,1 2 1 0,-6 3-9 16,-11 76 0-16,2-73 0 0,-2 0 11 16,-2 3 0-16,-7 11 0 0,6 6 1 0,1 5-12 15,-23 107 0-15,16-106 0 0,1 2-94 16,-22 84-1-16,27-117 1 0,3-7 0 16,-14 54 94-16,17-73 0 0,-3-8-166 0,8-9 1 15,-3-19 1-15,-8-9-1 0,14 0-317 0</inkml:trace>
  <inkml:trace contextRef="#ctx0" brushRef="#br0" timeOffset="15833.06">8690 16220 1269 0,'0'0'0'15,"0"0"0"-15,45 26 71 0,13-9 0 16,-34-3-1-16,-4 3 2 0,18 28-72 15,-15-23 0-15,1 3-10 0,21 37-1 16,-26-36 1-16,3-1 0 0,3 0 10 0,0-5 0 16,2-3 0-16,9-6-17 0,-3-2 0 0,-8-7 0 15,3-4 0-15,0-7 17 0,27-22 0 16,-28 11 0-16,4 1-9 0,30-32 1 0,-28 20 0 16,3 0 0-16,35-42 8 0,-32 37 0 15,-6-7-38-15,6 1 1 0,-11 3-1 0,2 2 0 16,-2 3 38-16,-4 1 0 0,1 10 0 0,-5 12 0 0,-7 11 71 15,-7 0 0-15,0 5-1 0,2 4 2 0,-8 8-72 16,-8 39 0-16,8-8 0 0,-6 19 108 16,-8 74 0-16,3-71 1 0,-3-2-1 15,1 5-108-15,1 3 0 0,4 3 0 0,-3-3 1 16,3 62 0-16,8-99 0 0,0-11 1 16,0 3-2-16,3-20 0 0,-3-11-177 0,11 0-1 15,-11 0 0-15,8-5-201 0,17-29 178 16,-6-5-1-16,-19 39-299 0</inkml:trace>
  <inkml:trace contextRef="#ctx0" brushRef="#br0" timeOffset="16283.06">10312 15976 1258 0,'0'0'0'0,"0"0"0"0,0 0 0 0,8 28 79 0,3-11-1 0,-11 2 0 16,0 4 2-16,0 2-80 0,0 37 0 16,-5-23 0-16,-6 4-20 0,-17 52-1 15,14-33 1-15,-5 9 0 0,0-1 20 0,-1 6 0 16,4 5 0-16,-1-2 64 0,-8 62-1 16,14-79 0-16,11-6 0 0,6 48-63 0,-6-64 0 15,5-10 30-15,3-1 2 0,4-7-2 0,1-8 1 16,7-14-31-16,24-11 0 0,-22-6 0 15,8-8 14-15,37-48 1 0,-37 19-1 0,3-8 1 16,-5-2-15-16,2-1 0 0,-2 0 0 0,2 3 14 16,23-78 1-16,-34 69-1 0,0-2 1 15,1 0-15-15,5 3 0 0,-6 5 0 0,0 0-8 16,1 0 1-16,-7 4 0 0,-7 4 0 0,-6 7 7 16,-6 2 0-16,-5 11 0 0,-2 4 0 0,-7 10-10 15,-2 6 1-15,-8 14-1 0,-3 9 1 0,-12 11 9 0,-2 3 0 16,3 10 0-16,-8 4 0 0,-1 8-12 0,-5 6 1 15,14-6-1-15,5 1 1 0,6-7 11 0,-17 35 0 16,37-49 0-16,13-2-181 0,0 5 0 16,5-16 1-16,1-1-146 0,13 9 183 15,-16-9-1-15,-3-8-394 0</inkml:trace>
  <inkml:trace contextRef="#ctx0" brushRef="#br0" timeOffset="17033.46">11334 15976 775 0,'0'0'0'0,"0"0"0"0,0 0 0 0,0 0 131 0,0 0 1 0,-19-37-1 0,13 26 1 0,-2 2-132 0,2 7 0 15,1 2 0-15,-1 0 0 0,6 0 83 0,0 0 0 16,0 0 1-16,0 0 0 0,0 0-84 0,0 0 0 0,0 5 0 16,0 4 0-16,0 2 48 0,0 0 1 15,0 12-1-15,6 13 2 0,-1 18-50 0,9 61 0 16,-14-64 0-16,-5-9-48 0,2 45 1 15,3-36 0-15,-3-1 0 0,0-2 47 0,3 0 0 16,0-3 0-16,0-3-6 0,-5 0 0 0,5-8 0 16,-9-6 1-16,4-5 5 0,-1-1 0 0,-2-8 0 15,5 0 0-15,6-8 4 0,-3-6 0 0,3 6 0 16,-3-6 0-16,0 0-4 0,5 0 0 0,-5 0 0 16,6-9 0-16,-1-2-19 0,4-3 1 0,2-20-1 15,3-16 1-15,5-15 18 0,20-76 0 16,-20 77 0-16,3-7-13 0,-3 1-1 0,12-3 1 0,-4-9 0 15,12-2 13-15,38-68 0 0,-32 87 0 0,-1 9 33 16,36-40 0-16,-47 62-1 0,-3 12 1 16,28-6-33-16,-33 22 0 0,-11 12 35 15,19 11 1-15,-22-6 0 0,-2 3 0 16,2 6-36-16,3 13 0 0,-1 7 0 0,1 10 31 16,0 10 0-16,-9 10-1 0,-5 0 1 0,-5 15-31 15,-12 92 0-15,6-84 0 0,-8 2 33 16,5 9 1-16,-11-2-1 0,6 5 1 0,-9-3-34 15,-16 87 0-15,19-115 0 0,3-6-80 0,0-5 0 16,8-26 0-16,0-13 0 0,6-15 80 0,8-11 0 16,-11-20 0-16,3-11 0 0,-9-25-104 0,9-11-1 15,-6-15 1-15,-5-5 0 0,19 87-872 0</inkml:trace>
  <inkml:trace contextRef="#ctx0" brushRef="#br0" timeOffset="17266.25">10132 15582 1505 0,'0'0'0'0,"0"0"0"0,0 0-71 0,0 0 0 0,0 0 0 0,0 0-21 16,-38-17 71-16,29 14 0 15,9 3-848-15</inkml:trace>
  <inkml:trace contextRef="#ctx0" brushRef="#br0" timeOffset="28549.93">15765 15933 741 0,'0'0'0'0,"0"0"0"0,0 0 0 0,0 0 22 0,33 0 2 0,-19 0-1 16,0-2 0-16,2-1-23 0,-2 0 0 0,-6 3 0 16,-2 0 0-16,-6 0 20 0,5-6 0 0,-5 6 0 15,0 0 0-15,0 0-20 0,0 0 0 0,-5-2 0 16,5 2 0-16,-9-3 49 0,4 3 0 0,-3 0 1 15,2 0 0-15,-8 3-50 0,3 2 0 0,-3 1 0 0,3-1 0 16,3 4 18-16,-6 5 0 0,9 0 0 0,-1-6 0 16,-2-2-18-16,2 0 0 0,1-1 0 0,5 4 0 15,0 5 75-15,0-6 1 0,-6 6-1 0,4 6 0 16,2 3-75-16,-11 27 0 0,5-16 0 0,3 5 44 16,-8 35 1-16,3-41-1 0,-3 7 0 15,-3 44-44-15,14-39 0 0,0 3 35 16,6 3 1-16,-4-1-1 0,4 1 2 0,-1 2-37 15,9 60 0-15,-14-54 0 0,6 0-36 16,2 51 1-16,-2-62 0 0,-1-3 0 16,1-3 35-16,2-3 0 0,-3-8 0 0,4 0-124 0,2-8 0 15,-3-1 1-15,3-2-1 0,3-6 124 0,-3-3 0 16,-3-3 0-16,-2-2 0 0,-6-6-120 0,0 0-1 16,0 0 1-16,0 6-1 0,0-6-394 0</inkml:trace>
  <inkml:trace contextRef="#ctx0" brushRef="#br0" timeOffset="29033.38">15740 15784 1056 0,'0'0'0'0,"0"0"0"0,0 0 3 0,33-19 0 0,-19 16 0 15,-3-6 1-15,8-2-4 0,-10 8 0 16,2 3-2-16,16-5 0 0,-2-9 0 0,8 0 1 16,50-17 1-16,-44 14 0 0,-1 0 75 15,40-25 0-15,-34 22 1 0,3 3 0 16,30-19-76-16,-38 24 0 0,-9 7 43 15,37-4 1-15,-34 15-1 0,-3-1 2 16,23 18-45-16,-34-15 0 0,0 4 27 16,9 10 0-16,-17-11 0 0,-3 1 0 15,6 16-27-15,-11-11 0 0,-3 2 32 0,0 7 0 16,-6 7 0-16,-7 7 1 0,-4 2-33 0,-5 9 0 16,-3-3 0-16,0-3 0 0,-8 2 29 0,0 4-1 15,-6-6 0-15,-5-3 0 0,0-2-28 0,-47 36 0 16,38-45 0-16,-5-6-21 0,-58 23 1 15,64-31 0-15,2-6 0 0,-44 3 20 16,64-14 0-16,5-9-202 0,-3-10 1 16,17 7-1-16,8 4-154 0,3-12 201 15,-2 12 0-15,2 8-249 0</inkml:trace>
  <inkml:trace contextRef="#ctx0" brushRef="#br0" timeOffset="29549.46">17240 15582 1045 0,'0'0'0'0,"0"0"0"0,0 0-3 0,0 0 0 0,0 0 0 0,0 0 0 16,0 0 3-16,0 0 0 0,0 0 19 15,14 50 0-15,-17-21 0 0,-3 7 0 0,1 9-19 16,-3 3 0-16,5 0 0 0,0 0 42 16,3-1 1-16,-5 13 0 0,-4 4 1 0,9 9-44 0,-2 79 0 15,-1-73 0-15,3 0-25 0,-6 0 2 16,1-15 0-16,5-7 0 0,0-10 23 0,-3-2 0 15,0-11 0-15,0-14 0 0,3-9-7 0,0-8 1 0,0-3-1 16,0 8 1-16,0-8 6 0,0-11 0 0,0-3 0 16,3-8 0-16,-3-9 3 0,3-62 0 15,0 28 0-15,2-11 1 0,1-81-4 16,-3 86 0-16,-1 7-13 0,-2-7 1 0,9-8-1 16,2 1 1-16,2-7 12 0,21-69 0 15,-15 89 0-15,6 6 3 0,2-3 1 0,-7 17-1 16,-1 5 1-16,0 15-4 0,-5-3 0 0,-3 17 0 15,3-1 0-15,-8 15 67 0,13 11 0 16,-14-14 1-16,9 6 0 0,19 14-68 0,-8-6 0 16,14 5-78-16,33 35-1 0,-45-37 1 15,-2 8 0-15,28 14 78 0,-28-19 0 16,2 0-137-16,23 14 1 0,-28-23-1 0,-22-11-378 16</inkml:trace>
  <inkml:trace contextRef="#ctx0" brushRef="#br0" timeOffset="29765.96">18350 15661 1585 0,'0'0'0'0,"0"0"0"0,3 39 37 0,3-14 0 0,-1 6 0 0,-5 3 0 0,0 0-37 0,0 11 0 15,-5 0 0-15,-1 3 0 0,-2-3-13 0,-3 0 0 16,3 0 0-16,-4-3 1 0,7-3 12 0,-3 48 0 15,2-53 0-15,12-3-155 0,-1 20 2 16,-2-32-2-16,14 1-169 0,10 11 153 16,-16-22 1-16,-11-9-246 0</inkml:trace>
  <inkml:trace contextRef="#ctx0" brushRef="#br0" timeOffset="30183.06">19024 15762 1304 0,'0'0'0'0,"0"0"0"15,0 0 0-15,14 45 55 0,-8-14 1 0,-1 5-1 0,-2 1 1 16,-3 0-56-16,0 5 0 0,-3 3 0 0,1 5 0 16,-1 4-21-16,-11 61 0 0,14-67 0 0,0 3 0 15,-3 36 21-15,6-53 0 0,5-12-41 16,6 3 1-16,-8-19 0 0,-1-9 0 15,14-16 40-15,-5-1 0 0,11-11-22 16,28-53 2-16,-20 27 0 0,0-5 0 16,3-5 20-16,-3-1 0 0,-5 4 0 0,2 2 13 15,22-70 1-15,-27 67 0 0,3 6 0 16,19-62-14-16,-22 73 0 0,0 11 31 0,-6 6-1 16,0 6 0-16,1 3 0 0,-7 13-30 0,12-2 0 15,-16 11 0-15,-4 6 93 0,6 13 2 16,3-5-2-16,0 9 1 0,16 36-94 15,-13-14 0-15,-1 8 26 0,4 6 2 16,-1 9-1-16,-11 2 0 0,-2 3-27 0,2 91 0 16,-8-83 0-16,-3 6-42 0,3 1 0 0,-5-7 0 15,5 1 1-15,-6-3 41 0,1-1 0 0,2-16 0 16,3-11 0-16,3-15-167 0,-1 1 2 0,7-20-1 16,-4-11 1-16,-2-1 1 0</inkml:trace>
  <inkml:trace contextRef="#ctx0" brushRef="#br0" timeOffset="30466.49">20558 14226 1585 0,'0'0'0'0,"0"0"0"0,0 0 51 0,19 39 0 0,-11-14 0 16,3 9 0-16,-8 3-51 0,0 11 0 0,-1-1 0 0,-2 13 50 15,-8 69-1-15,3-53 0 0,-1 3 0 16,3 5-49-16,1 9 0 0,-1 3 0 0,3 5 83 16,0 110-1-16,-6-107 0 0,1 0 2 15,-1 3-84-15,4-6 0 0,-7 1 0 0,6-1-72 16,1 93 1-16,-4-110 0 0,-2 1-1 16,2-4 72-16,6-5 0 0,-5-5 0 0,5-15-177 0,0-3-1 15,-8-10 0-15,-3-4 1 0,-3-14 1 0,-6-2 0 16,1-9 1-16,8-3-1 0,11-11-288 0</inkml:trace>
  <inkml:trace contextRef="#ctx0" brushRef="#br0" timeOffset="30699.86">20074 15441 1292 0,'0'0'0'15,"30"14"0"-15,9 0 86 0,58 14 0 16,-50-14 1-16,3 1-1 0,49 21-86 16,-49-22 0-16,2 3 38 0,59 8 0 15,-62-16 0-15,9-1 1 0,67-2-39 16,-67-15 0-16,3-5-92 0,52-28 0 16,-66 17-1-16,-9-3 2 0,-13-3 91 0,-5 3 0 0,-7 5 0 15,-7-5-144-15,-6 0 2 0,-17 0-2 0,-5 0 2 16,22 28-497-16</inkml:trace>
  <inkml:trace contextRef="#ctx0" brushRef="#br0" timeOffset="30883.21">18442 15092 11 0,'0'0'0'16,"0"0"0"-16,38-8 0 0,-18 5 1 16,-7 3-1-16,-10 0 1 0,-3 0-11 0</inkml:trace>
  <inkml:trace contextRef="#ctx0" brushRef="#br0" timeOffset="31633.51">22038 14167 1360 0,'0'0'0'0,"0"0"0"0,0 0-6 0,0 28 0 0,-5-20 0 16,5-2 0-16,-20 22 6 0,6-11 0 15,-5 3-8-15,0 2 1 0,-12 3-1 0,4 6 1 0,-6-3 7 16,2 6 0-16,4 3 0 0,-4-1 0 0,6 1 60 16,-27 47 1-16,24-27 0 0,3 2 1 15,-24 81-62-15,27-58 0 0,2 8 39 16,-24 104 1-16,30-98 0 0,6 11 0 16,2 8-40-16,6-5 0 0,9-6 0 0,7 6 27 15,23 95 1-15,-11-118 1 0,2-5-1 16,3-12-28-16,3 3 0 0,3-2 0 0,5-7-137 0,6-5 1 15,-6-5-1-15,3-4 1 0,5-7 136 0,-5-4 0 16,3-11 0-16,-6-8 0 0,-5-9-109 0,0-5 1 16,-1-12-1-16,1-8 1 0,-39 14-524 0</inkml:trace>
  <inkml:trace contextRef="#ctx0" brushRef="#br0" timeOffset="34833.28">26251 14558 1010 0,'0'0'0'0,"0"0"0"0,0 0 0 0,0 0 91 0,0 0 0 0,0 0 0 16,30 22 0-16,-30-22-91 0,3 3 0 0,8 0 0 15,0 0 0-15,6 2 108 0,2-5 1 0,6 0-1 16,5 0 2-16,6 0-110 0,3 0 0 0,-3 9 0 15,-3-1 0-15,-6 3 42 0,-2-2 1 0,6 2-1 16,-4 0 1-16,4 1-43 0,-4-1 0 0,1 0 0 16,0 3 0-16,2 0 4 0,33 14 1 0,-38-19 0 15,-3-1 0-15,17 9-5 0,-22-8 0 16,-6-4 6-16,11 6 0 0,-11-5 0 16,3 3 1-16,5 13-7 0,-16-11 0 0,0-2 54 15,-1 25-1-15,-2-12 0 0,-2 6 0 16,-1 3-53-16,0 8 0 0,-5 1 0 0,-1 8 14 15,1 2 0-15,5-2 0 0,3-3 0 0,3 3-14 16,5 59 0-16,-5-56 0 0,3 8 48 16,10 59 0-16,-10-68 0 0,-1 1 0 15,4-3-48-15,2-6 0 0,-6-2 0 0,4-7 21 0,-1-2 0 16,3-3 0-16,-11-2 1 0,0-9-22 0,0-3 0 16,0 2 0-16,0-1 0 0,0-4 24 0,-6 0 0 15,4 3 0-15,-4 0 1 0,1-3-25 0,-7 1 0 16,4-7 0-16,0 4 0 0,-3-1 21 0,-3 1 1 15,-3-7 0-15,-2 1 0 0,-3 0-22 0,-6-3 0 16,-2-6 0-16,-3 1 0 0,-3-9 22 0,0 0 1 16,-3 0 1-16,-5 0-1 0,-3-3-23 0,0 3 0 0,-2 8 0 15,-1 3 0-15,-8 9-73 0,0-3 2 0,5 2-1 16,4 4 0-16,2 8 72 0,-3-3 0 0,8 0 0 16,4-9 0-16,7 7-227 0,4-1 0 0,13-8 0 15,3-3 0-15,11 0 50 0,11-3 1 0,-5-3-1 16,-6 6 0-16,0 0-531 0</inkml:trace>
  <inkml:trace contextRef="#ctx0" brushRef="#br0" timeOffset="35233.35">27892 13823 1877 0,'0'0'0'0,"0"0"0"0,0 0 0 0,0 0 13 0,24 26 0 0,-10-12 0 0,6 11 1 0,4 12-14 0,37 47 0 15,-36-44 0-15,-6-1 42 0,20 42 1 16,-20-33 1-16,4 9-1 0,-4-1-43 0,-3 3 0 16,-2 0 0-16,-3 0 81 0,-2 73 1 15,-9-61 0-15,-6-1 0 0,-2 6-82 0,-12 11 0 16,1-8 0-16,-6 5 31 0,-38 88 0 16,21-79 0-16,-2 0 1 0,-8-1-32 0,2-7 0 15,3-4 0-15,-3-5-104 0,3-2 0 0,0-10-1 16,3-2 2-16,0-6 103 0,-44 40 0 15,38-54 0-15,0-2-94 0,-60 38 1 16,43-27 0-16,67-51-1302 0</inkml:trace>
  <inkml:trace contextRef="#ctx0" brushRef="#br0" timeOffset="38300.01">23069 14696 11 0,'0'0'0'0,"0"0"0"0,-3 28 0 0,-3 0 1 16,6-17-1-16,-5-2 1 0,-1 5-1 15,6-14 0-15,-3 5 0 0,3 1 1 16,0-6-1-16,0 0 1 0,0-9-1 16,0 9 0-16,0-5 213 0,-2-1 1 15,2 6 0-15,-3-5 0 0,-3 5-214 16,6 0 0-16,-5-6 68 0,-1 3 0 16,6 3 1-16,-8-3-1 0,-6 0-68 15,9 3 0-15,-6 0 156 0,-6 0 0 16,12-5 0-16,-7 5 0 0,-4-3-156 0,8 0 0 15,5 0 106-15,-5 3 0 0,2-8 1 0,1 2-1 16,-4-5-106-16,4-3 0 0,-6-3 0 0,-3-3 0 16,0 4 23-16,-5-7 1 0,-1 9 0 0,1 3 0 15,-6 2-24-15,0 1 0 0,-2 16 0 0,-9 6 0 0,0 9-24 16,-41 30 0-16,38-22 0 0,6-3 1 16,-25 37 23-16,36-37 0 0,8 0 3 15,-6 31 0-15,18-25 0 0,2-3 1 16,2 0-4-16,9 0 0 0,-2 0 0 0,10 0-22 15,6 0 1-15,-6 3 0 0,1-3 0 0,5 0 21 16,-6-3 0-16,6 3 0 0,2 0 0 0,-2 0-14 0,14 30 1 16,-20-32-1-16,1 2 1 0,13 25 13 15,-19-28 0-15,-9 3 46 0,3 34 1 16,-2-29 0-16,-6 6 0 0,0-2-47 16,0 2 0-16,5-3 0 0,-5 6 47 0,-5-2 2 15,5-10-2-15,0-5 1 0,0-2-48 0,0-4 0 16,-6-8 0-16,4 0 0 0,-4-2-16 0,1-10 0 0,-9 4 0 15,3 3 1-15,-3 2 15 0,0-6 0 0,-14 4 0 16,-2-9 0-16,-14 3-3 0,-3-3 0 0,8-3 0 16,-5-6 0-16,5-5 3 0,1 0 0 0,10 3 0 15,-2 3 0-15,8-9-155 0,-1 3 1 0,10 8-1 16,7 3 0-16,6 3 155 0,0 0 0 0,6 0 0 16,-6 0 0-16,0 0-1313 0</inkml:trace>
  <inkml:trace contextRef="#ctx0" brushRef="#br0" timeOffset="47666.44">24505 14538 11 0,'0'0'0'0,"0"0"0"0,0 0 0 0,0 0 0 0,0 0 1 0,0 0-1 16,0 0 1-16,30-8-1 0,-30 8 0 0,0-6 0 16,0 6 0-16,0-6 0 0,0 6 1 0,0-2-1 15,0 2 1-15,0-12-1 0,0 9 0 0,0-5 0 16,0 2 0-16,0 1 101 0,0-1 0 0,0 3 1 16,0-5-1-16,0 2-101 0,0 6 0 0,0 0 0 15,0 0 0-15,-5-5 140 0,5 5-1 0,0 0 1 0,-6 0-1 16,6 0-139-16,-5 0 0 0,2 0 0 0,-8 0 0 15,3 2 77-15,-3 4-1 0,-6 0 0 0,-2-1 1 0,-3-2-77 16,0 3 0-16,2-1 0 0,1-5 0 0,-1 0 65 16,1 0 1-16,0 3-1 0,-1 0 2 0,-4 5-67 15,2-8 0-15,-3 6 0 0,0 3 0 0,-6-1 43 16,4 0 0-16,2 4 0 0,3-7 1 0,0 7-44 16,0-1 0-16,2-3 0 0,6 1 0 0,3-1-16 15,-2-2 0-15,-1-1 0 0,8-5 1 0,6 0 15 16,-11 0 0-16,8 3 0 0,-2 0 0 0,5-3-4 0,0 0 1 15,-6 8 0-15,6-8 0 0,-5-5 3 0,5 5 0 16,-3 5 0-16,3-5 0 0,-5 0 11 0,-4 3 0 16,4 3 0-16,5-6 0 0,0 8-11 0,-6-2 0 15,6 0 0-15,0-6 0 0,0 8 28 0,6 3 1 16,-6-5-1-16,5 0 2 0,12 13-30 16,-6-5 0-16,8 3 13 0,14 28 1 15,-19-17-1-15,0 9 1 0,8 33-14 16,-16-30 0-16,-4 2 20 0,-2-3 0 0,0 6 0 15,0 3 1-15,-2 5-21 0,-1-2 0 0,0-3 0 16,0 3 0-16,1-1 36 0,-18 54 1 16,12-53 0-16,-3 2 0 0,0 4-37 0,3-7 0 15,-3 4 0-15,2-12-8 0,1 6 0 0,2-9 0 16,1-5 1-16,-1-3 7 0,1-6 0 0,5-2 0 16,0-9 0-16,3-9 7 0,5-2 1 0,-3 3-1 15,-5-6 1-15,6 5-8 0,2-5 0 0,12 0 0 0,-7 0 0 16,12-2-11-16,-3-1 1 0,9-3 0 0,-1-2-1 15,3-3 11-15,6-1 0 0,-6-2 0 0,0 0 0 16,6 0-34-16,-3 0 0 0,5 0 0 0,-2 0 1 0,-6 0 33 16,6 0 0-16,-3 5 0 0,0 7 0 0,0 2-205 15,-3 0 0-15,0-3 1 0,-3-3 0 0,3 0 32 16,1 1 1-16,-4-1 1 0,-2 1-1 0,-28 5-133 16</inkml:trace>
  <inkml:trace contextRef="#ctx0" brushRef="#br0" timeOffset="48116.68">25240 14831 1382 0,'0'0'0'0,"0"0"0"0,0 47 79 0,-6 7 2 0,12-29-2 0,-3-8 1 15,8 22-80-15,-11-19 0 0,5-3 47 16,-5-3 2-16,3 6-2 0,-3 8 1 0,-3 9-48 16,3 5 0-16,-5 6 0 0,-6-1 0 0,2 7 58 15,-16 61 1-15,17-50 0 0,-3 2 0 16,5 1-59-16,4-6 0 0,4-3 0 0,10-6-165 15,-4 1 1-15,3-6-1 0,0-3 1 0,6-12 65 0,5-2-1 16,-6-19 1-16,-13-10 0 0,-3-2-705 0</inkml:trace>
  <inkml:trace contextRef="#ctx0" brushRef="#br0" timeOffset="51800.18">15298 10394 11 0,'0'0'0'0,"0"0"0"0,0 0 0 0,0 0 0 0,0 0 1 0,28 14-1 16,-23-14 1-16,1-3-1 0,2-2 0 0,-3-4 0 15,9 3 0-15,-3 6 126 0,3-5 2 0,0-1-2 16,-9-2 2-16,-5 2-128 0,3 3 0 0,3-5 0 15,-6-3 0-15,5 2 80 0,1 4 0 0,2 2 0 16,-2-11 2-16,-1 2-82 0,9-2 0 0,-9 3 0 16,-2 0 0-16,3 2 26 0,-1-5 1 0,-5 6 0 15,0 8 0-15,0 0-27 0,0-6 0 0,-5 3 0 0,-4 1 0 16,9-1 32-16,-11 3 1 0,3-6 1 0,-8 3-1 16,2 1-33-16,-8-1 0 0,0-6 0 15,-1 4 0-15,-7 5 57 0,2 0 0 0,4 0 0 0,-7 3 2 16,4 8-59-16,2-8 0 0,3 2 0 0,-3 1 0 15,0 2 63-15,0 6 1 0,3-5-1 0,5-4 2 0,9 1-65 16,-6 2 0-16,3-5 0 0,3 3 0 0,-6 2 41 16,9 4 1-16,-1 2-1 0,-5-9 1 0,3 9-42 15,-1 3 0-15,4-3 0 0,5 0 0 0,0 0 27 16,0 15 0-16,5-15 1 0,-2 8-1 16,17 20-27-16,-7-19 0 0,7-3-8 0,18 25 0 15,-18-26 0-15,-1-2 1 0,20 23 7 16,-20-26 0-16,-2 0 2 0,16 14 1 15,-19-6-1-15,-1-2 1 0,-2 3-3 16,-2-7 0-16,2 7 0 0,-6 2 10 0,4 3 0 16,-9-8 0-16,0 3 1 0,0-7-11 0,-6 4 0 15,3-6 0-15,-2 6 0 0,-1 2 21 0,-2 1 0 16,-3-3 0-16,-3 2 0 0,-5-5-21 0,-20 14 0 16,20-20 0-16,5-5 3 0,-25-1 0 15,23-5 0-15,-1-5 1 0,6-1-4 0,0 3 0 16,3-5 0-16,2 2-129 0,1-2 0 0,2 2 0 15,-3-5 0-15,12 0 129 0,-6-3 0 0,0 0 0 16,0 0 0-16,3-9-131 0,-1 3-1 0,1 1 1 16,3-1 0-16,2-3 131 0,-2 1 0 0,5 5 0 15,-3 3 0-15,3 8-126 0,3 1 0 0,0-1 1 16,2 3-1-16,3-5 126 0,9 5 0 0,-3 3 0 0,3 0 0 16,-28 0-312-16</inkml:trace>
  <inkml:trace contextRef="#ctx0" brushRef="#br0" timeOffset="52599.78">16058 10107 11 0,'0'0'0'0,"0"0"0"0,0 0 0 0,0 0 0 0,0 0 1 0,0 0-1 15,13 28 1-15,-13-19-1 0,0-9 0 0,0 5 0 16,0 4 0-16,0-7 98 0,-2 4 1 0,-4 2 0 15,-2 7 0-15,-3-1-99 0,-3 0 0 0,0-3 0 16,3-3 0-16,3 1 96 0,2-4 2 0,1-2-1 16,-3 0 1-16,2 0-98 0,6-3 0 0,-6 8 0 15,-2-2 0-15,-6 0 30 0,3-4 0 0,-8 4 0 16,0 0 1-16,-1-4-31 0,1 4 0 0,0 0 0 16,-1-6 0-16,1-6 17 0,5 3 1 0,-5 3 0 0,-6 0 0 15,0 0-18-15,3 3 0 0,-3 6 0 0,6 2 0 16,5-3-9-16,-5 6 1 0,2-8-1 0,0 2 1 15,6-2 8-15,-2-3 0 0,2 2 0 0,-3 4 0 0,3-1 19 16,2 4 0-16,4-10 0 0,-3 1 2 0,2 0-21 16,-2 3 0-16,8-6 0 0,-6 5 14 15,6-5 0-15,0 9 0 0,0-9 0 16,6 8-14-16,-6-2 0 0,3 2 77 16,8 15 1-16,-9-12 0 0,4 3 0 15,8 23-78-15,-3-23 0 0,-6 8 44 16,9 20 0-16,-8-25 0 0,7 3 1 0,7 28-45 15,-15-26 0-15,-2 6 8 0,0-5 0 16,5 11 0-16,-8-6 0 0,6 3-8 0,-6 3 0 16,0-4 0-16,0 4 0 0,-6-3 35 0,1 3 0 15,-1-6 0-15,3 0 0 0,-2-5-35 0,-6 19 0 16,11-28 0-16,5 0 18 0,6-6 0 16,-5-2 1-16,2-3-1 0,11-3-18 15,-13 0 0-15,2 0-3 0,23-3 0 16,-18 3 0-16,1 0 1 0,25-8 2 15,-20 5 0-15,-5 3-10 0,25-3 1 16,-14 3-1-16,-1 3 1 0,35 0 9 16,-26-6 0-16,0 6-42 0,36-1 0 15,-36 4 0-15,0-6 0 0,33 3 42 16,-35-3 0-16,-6-3-149 0,22-3 1 16,-42 1-1-16,1-4 1 0,-4 1 148 0,4-3 0 0,0-1 0 15,-4-2-129-15,1 0 0 0,5-8 1 0,-2-9-1 16,8-9 129-16,-6-2 0 0,3 6 0 0,-3 2 0 15,-8 34-373-15</inkml:trace>
  <inkml:trace contextRef="#ctx0" brushRef="#br0" timeOffset="52916.33">16502 10630 11 0,'0'0'0'0,"0"-11"0"0,0-3 0 0,0-20 1 0,6 12-1 0,2 2 1 16,3 0-1-16,-2 3 0 0,-9-5 0 0,0 2 78 16,0 0 1-16,0 4 0 0,0-10 1 0,0 1-80 15,0-3 0-15,0 3 0 0,0 8 0 0,5-3 101 16,1 6 1-16,-4 5-1 0,4 1 0 0,-6 8-101 15,0 0 0-15,0 0 0 0,0-6 0 0,0 6 119 0,0 0 0 16,0 0 1-16,0 0-1 0,-6 6-119 0,6-6 0 16,-2 8 0-16,-4-2 0 0,6 8 59 0,-11 26 1 15,3-7-1-15,2 12 1 0,-13 45-60 16,11-53 0-16,2-1 62 0,-8 32 2 16,9-26-1-16,-6 3 0 0,2-8-63 0,1 11 0 15,3 5 0-15,-1 6 15 0,-13 51 0 16,10-60 0-16,4-2 1 0,-12 37-16 15,15-49 0-15,2-5-150 0,-6 11-1 16,6-30 1-16,0-12-1 0,-11 0 151 16,11 0 0-16,0-12-118 0,3 4-1 0,5-20 1 15,-2-17-1-15,7-14 119 0,-2-6 0 0,6 6 0 16,0 8 0-16,-17 51-515 0</inkml:trace>
  <inkml:trace contextRef="#ctx0" brushRef="#br0" timeOffset="53499.71">16748 10065 11 0,'0'0'0'0,"0"0"0"0,0 0 0 0,0 0 160 15,20 28 1-15,-15-20-1 0,-5 6 1 0,-5-8-161 16,-7 2 0-16,10-5 0 0,2 3 0 0,0 0 88 16,0-6 1-16,0 14-1 0,0-6 0 0,5 6-88 15,4 6 0-15,-4-6 0 0,9 0 0 0,-6 3 94 16,3 2-1-16,3-4 1 0,-8-1-1 0,7-6-93 15,-4-2 0-15,2-1 0 0,3 4 0 0,5 5 71 0,0-6 0 16,1-2 1-16,4-6-1 0,1 0-71 0,0 0 0 16,3 0 0-16,-3 0 0 0,-6 0 31 0,3 0 1 15,-3 0 0-15,-8-6 1 0,-2 6-33 0,-4 0 0 16,1 0 0-16,-1-8 0 0,4 2 17 0,-1 1 1 16,3 2 0-16,-6-6 0 0,-2 4-18 0,8-4 0 15,-2 4 0-15,2-7 0 0,-6 4-17 0,3-1 0 0,3 1 0 16,-8 2 1-16,3-2 16 0,-1 8 0 0,1-6 0 15,-1 6 0-15,4-5-1 0,-9 5 1 0,5 5-1 16,-5-5 1-16,8 0 0 0,-2 6 0 0,-1 2 0 16,4 6 0-16,2 6-26 0,8 39 2 15,-11-25-1-15,-8 11 1 0,6 42 24 16,-6-45 0-16,0-2 24 0,3 44 1 16,-1-39 0-16,1-3 1 0,3 3-26 0,-6-2 0 15,5 5 0-15,-5-3 40 0,6 45 0 16,-3-51 0-16,2-5 0 0,-5 36-40 15,-5-42 0-15,2-8 13 0,-3 16 1 0,1-24-1 16,-9-1 1-16,-5 3-14 0,13-11 0 16,-2 0 24-16,-12-3 2 0,15-3-1 15,-6 0 0-15,-11-3-25 0,8 4 0 0,3-4-25 16,-22-5 1-16,13 8-1 0,-4-6 1 16,-34 9 24-16,19 9 0 0,-3 5-130 15,-38 14-1-15,39-11 1 0,2 3-1 16,-30 22 131-16,47-34 0 0,5 1-126 15,-2-4 0-15,19-5 1 0,6-8-1 16,24-15 126-16,-16 9 0 0,-14 14-741 0</inkml:trace>
  <inkml:trace contextRef="#ctx0" brushRef="#br0" timeOffset="54382.8">18817 10203 11 0,'0'0'0'0,"0"0"0"0,0 0 0 0,0 0 0 0,0 0 1 16,0 0-1-16,0 0 1 0,0 0-1 0,0 0 0 15,0 0 0-15,0 0 0 0,0 0 106 0,0 0 1 16,0 0 1-16,0 0-1 0,0 0-107 0,0 0 0 16,0 0 0-16,0 0 0 0,-30 28-19 0,30-28 0 15,-6 0 0-15,4 0 0 0,-4 0 19 0,1 0 0 16,5 0 0-16,0 0 0 0,-6 0 132 0,6 0 1 0,-3 0-1 15,3 0 2-15,-5 0-134 0,-4-3 0 0,9 3 0 16,0 0 0-16,0 0 90 0,-5-6 1 0,5 6-1 16,-6 0 1-16,6 0-91 0,-5 0 0 0,5 0 0 15,0 0 0-15,0 0 71 0,-6 0-1 0,6 0 0 16,-2 0 2-16,-4 0-72 0,-5 0 0 0,3 6 0 16,-3-3 0-16,-3 2 52 0,-3 1 0 0,-2 2 0 15,0 6 0-15,-4 1-52 0,1 1 0 0,6-1 0 16,2-4 0-16,6 3 21 0,-3-6 1 0,2 6-1 15,4-5 1-15,-1 2-22 0,-2 12 0 0,3-9 0 16,-4 0 13-16,-2 17 1 0,6-17-1 16,2 5 1-16,-3 24-14 0,6-27 0 15,3 4 29-15,14 22 0 0,-12-22 0 0,4 3 0 16,18 19-29-16,-10-20 0 0,2-5-2 16,20 17 0-16,-25-23 0 0,5-8 1 15,8 3 1-15,-10-6 0 0,-9 0-1 16,12 0 0-16,-12 0 0 0,-8 0 1 15,11 8 0-15,-11-8 0 0,0 0 3 16,0 0 0-16,-8 6 0 0,5 2 0 0,0-2-3 16,-8 5 0-16,-8 9 0 0,-3 5 0 0,-9 12-1 0,-2 2 1 15,14-14-1-15,0-5 1 0,5-6 0 0,0 3 0 16,3-9 0-16,-3 1 0 0,9-4-84 0,-1 1 0 16,-2-3-1-16,-3 0 2 0,-3-1 83 0,0-2 0 15,3-2 0-15,3-1 0 0,-6 0-154 0,-3-3 2 0,9 1-1 16,2 2 1-16,4-5 152 0,2 2 0 15,0-3 0-15,0-5 0 0,2 3-123 0,10-3 1 0,-4-3-1 16,6-11 1-16,5 0 122 0,0 0 0 0,6 8 0 16,0 3 0-16,-25 17-427 0</inkml:trace>
  <inkml:trace contextRef="#ctx0" brushRef="#br0" timeOffset="55132.98">19350 10115 11 0,'0'0'0'0,"0"0"0"0,0 0 0 0,0 0 0 0,0 0 1 0,0 0-1 0,0 0 1 0,-2 29-1 16,2-29 0-16,0 8 0 0,0 0 0 0,0 4 0 16,0-7 1-16,0 4-1 0,0-1 1 0,0 1-1 15,0 2 0-15,0-8 0 0,0-3 0 0,0 5 0 0,0-5 0 16,0 0 0-16,0 0 1 0,0 0-1 0,0 0 0 16,0 0 0-16,0 0 0 0,0 0 114 0,0 0 1 15,0 0 1-15,0 0-1 0,0 0-115 0,0 0 0 16,0 0 0-16,0 0 0 0,0 0 84 0,0 0-1 15,0 0 0-15,0 0 2 0,0 0-85 0,-11 6 0 16,2-6 0-16,-7 8 0 0,-4-2 62 0,-2 5 1 0,-11 0 0 16,8 4 1-16,-8-1-64 0,0 3 0 0,8-3 0 15,6-3 0-15,5-3 26 0,3 1 1 0,-3-1-1 16,0-5 1-16,9 0-27 0,-6-3 0 0,2 0 0 16,4 0 0-16,-3 0 34 0,2 0 1 0,1 0 0 15,-1 0 1-15,6 0-36 0,-6 5 0 0,6-5 0 16,-8 0 0-16,3 0 22 0,-1 0 0 0,3 0 0 15,-2 9 1-15,-6-1-23 0,-6 18 0 16,1-12 0-16,2 3 26 0,-14 25 1 0,23-23-1 16,5-4 1-16,-9 13-27 0,9-14 0 15,9 0 45-15,-4 8-1 0,-5-8 0 16,6 6 1-16,2 31-45 0,-8-20 0 0,6 5 14 16,-6 4 1-16,-6-9-1 0,6 2 1 0,-5-5-15 15,2 1 0-15,0-7 0 0,0 6 0 0,-2-8 24 16,-4 2 0-16,9-5 1 0,0 3-1 0,3-6-24 15,3 0 0-15,-1-5 0 0,-2-1 0 0,3-5 17 16,10 0 1-16,-2-3 0 0,-6-3 0 16,6 0-18-16,11 0 0 0,-6 3 0 0,12-5-15 15,2-1 1-15,-8 3-1 0,-6-3 1 0,0 6 14 16,-2 0 0-16,-6-2 0 0,0 2 0 0,-3 0-84 0,1 0 1 16,2 2 0-16,0 4 0 0,2-6 83 0,7 3 0 15,-1 3 0-15,-2-1 0 0,-1 1-151 0,4 2-1 16,2-5 1-16,0-3-1 0,-3-3 152 0,0 3 0 15,4-11 0-15,1 0 0 0,-4-9-142 0,-1 0-1 0,3-5 0 16,-5-6 1-16,2-5 142 0,-5-1 0 0,5 0 0 16,-5 1 0-16,-14 36-256 0</inkml:trace>
  <inkml:trace contextRef="#ctx0" brushRef="#br0" timeOffset="55666.38">19679 10349 11 0,'0'0'0'0,"0"0"0"0,0 0 0 0,0 0 0 0,0 0 1 0,0 0-1 16,0 0 1-16,0 0-1 0,0 0 0 0,0 0 0 16,0 0 0-16,0 0 182 0,0 0 2 0,0 0-1 15,0 0 0-15,0 0-183 0,0 0 0 0,0 0 0 0,0 0 0 16,0 0 23-16,0 0-1 0,0 0 0 0,0 0 1 16,0 0-23-16,0 0 0 0,0 0 0 0,0 0 0 0,-28-11 44 15,28 11 1-15,0 0 0 0,6 0 0 0,-6 0-45 16,0 0 0-16,3-3 0 0,8-6 0 0,-3 4 33 15,3-6-1-15,3 2 0 0,-9 3 1 0,9 4-33 16,-5 2 0-16,-4 2 0 0,1 4 0 0,-6 3 28 16,0 33 0-16,-14-9 0 0,0 12 0 15,-22 46-28-15,14-55 0 0,-3 1 46 16,-19 44-1-16,25-41 0 0,-12 2 1 0,9 6-46 16,3-17 0-16,-6-3 0 0,3-3 45 0,-3-2 1 15,6-7 1-15,5-1-1 0,3-7-46 0,-3-5 0 16,3 0 0-16,5-3 0 0,6 0-26 0,0-6 1 15,0 6 0-15,-2-3-1 0,2-5 26 0,0 2 0 16,2-8 0-16,1-3 0 0,0-3-18 0,8-27 0 16,-8 24 0-16,2 1 1 0,6-7 17 15,-5 18 0-15,2 11 15 0,3 0 1 16,-3-3 0-16,1 3 0 0,7 3-16 16,-2 0 0-16,0 5-29 0,19 1 1 15,-16-3-1-15,2-1 1 0,0 4 28 0,-5-7 0 16,0 4 0-16,-9 0-134 0,4 2 1 0,2-5-1 15,-3 3 2-15,3-1 132 0,3 1 0 0,0-6 0 16,2-3 0-16,-2 0-138 0,28-19 2 16,-18-4-2-16,4-2 2 0,30-25 136 15,-36 25 0-15,0 5-43 0,14-25-1 16,-22 29 1-16,0-7 0 0,-6 7 43 0,3-7 0 0,-5 1 0 16,-6 25-108-16</inkml:trace>
  <inkml:trace contextRef="#ctx0" brushRef="#br0" timeOffset="56200.01">20016 10205 11 0,'0'0'0'0,"0"0"0"0,6-11 0 0,2 3 0 0,3-12 1 0,-3 3-1 0,3 3 1 0,-5 8-1 16,-6-2 0-16,3 2 0 0,-3-2 0 0,-3 2 193 16,3 6 2-16,0 0-1 0,0 0 1 0,0 0-195 15,0 0 0-15,0 0 0 0,0 9 0 0,0 2 106 16,5-3 0-16,4 7 1 0,-9 1-1 0,5 10-106 16,-2-4 0-16,8 1 0 0,-6-4 0 0,4-13 81 0,2 2 0 15,-6-5 0-15,4 3 1 0,-1 0-82 0,3-4 0 16,-3 1 0-16,9 0 0 0,-3 3 73 0,-3-6 0 15,3 0 0-15,-6 0 2 0,3-6-75 0,3 3 0 16,-6 0 0-16,3 1 0 0,-11 2 47 0,3-6 0 16,-3 6 0-16,5 0 1 0,-5 0-48 0,6-6 0 0,-6 6 0 15,5 0 0-15,-5 0 27 0,-5 6-1 0,5-6 0 16,0 0 0-16,0 0-26 0,0 6 0 0,-6-1 0 16,6 4 0-16,0-7 34 0,-5 10 1 0,2 2 0 15,-5 3 0-15,8 2-35 0,-3 15 0 16,3-11 0-16,3-1 6 0,5 26 0 15,-8-11 0-15,6-4 0 0,7 40-6 16,-10-44 0-16,3 2 4 0,5 25 0 16,-6-28 1-16,3 6-1 0,4-3-4 0,1-6 0 15,-7-3 0-15,8-7 18 0,-6-1 0 0,3 0 0 0,-11-3 0 16,3-5-18-16,-3-1 0 0,0 1 0 0,-3 2 0 16,3-5 0-16,-6 3 1 0,6-1 0 0,-11 1 0 15,3 2-1-15,0-5 0 0,-3 3 0 0,-3-1 0 0,-3 4 32 16,-2-1 1-16,0-2-1 0,-3 0 1 0,-3-6-33 15,0 2 0-15,3 4 0 0,-9 0 0 0,4 2-57 16,-31 20 0-16,19-11 0 0,0 8-1 16,-38 26 58-16,38-23 0 0,1-5-125 15,-29 19 0-15,45-25 1 0,6-3-1 16,-17 6 125-16,27-15 0 0,12-5-133 16,10-5 0-16,-10 2 0 0,5 0 0 0,30-25 133 15,3-3 0-15,-44 31-940 0</inkml:trace>
  <inkml:trace contextRef="#ctx0" brushRef="#br0" timeOffset="56966.78">21709 10217 11 0,'0'0'0'0,"0"0"0"0,0 0 0 0,0 0 0 0,0 0 1 0,31 33-1 0,-23-24 1 0,-8-1-1 15,0 4 0-15,0-10 0 0,0-2 0 0,0 6 78 0,0-6 1 16,0 0 0-16,-8 0 1 0,8 0-80 0,0 0 0 15,0 0 0-15,0 0 0 0,0 0 95 0,0 0 2 16,0 0-2-16,0 0 1 0,0 0-96 0,0 8 0 16,0-8 0-16,0 0 0 0,0 0 135 0,0 0-1 15,0 0 1-15,-6-2 0 0,6 2-135 0,-5-6 0 0,-9 3 0 16,-5-2 0-16,-1-4 66 0,-10-2-1 0,2 5 0 16,-2 9 0-16,2 5-65 0,-5 7 0 0,0-1 0 15,8 0 0-15,6 0 52 0,-6 8-1 0,6-5 0 16,5 0 1-16,-3 0-52 0,-2 17 0 15,11-17 0-15,-1 2 30 0,4 12 1 16,5-14 1-16,0 0-1 0,3 17-31 16,5-20 0-16,6 3 14 0,13 22 0 15,-7-22 0-15,-1 3 0 0,25 19-14 16,-25-19 0-16,1-1 10 0,2 1 1 0,-6-6-1 0,-2 3 1 16,-5-9-11-16,2 4 0 0,-6-1 0 0,-2 0 0 15,0 3 11-15,-3-8 1 0,0 5-1 0,0 0 1 16,-3-2-12-16,0-1 0 0,3 4 0 0,-5-4 0 15,-6 6 28-15,2 0 0 0,-5 0 1 0,-5 0-1 0,0 0-28 16,-1 0 0-16,1-5 0 0,0 5 0 0,2-6-27 16,1 4 0-16,5-4 0 0,-3 0 1 0,-3-2 26 15,9-3 0-15,-6 0 0 0,3-3 0 0,3-3-143 16,-1 0-1-16,-2 3 1 0,-2-8-1 0,-7-4 144 16,6 4 0-16,3-6 0 0,3 0 0 0,3 0-109 15,-1 0 0-15,6 5 0 0,0-5 0 0,6 6 109 16,2 2 0-16,3 1 0 0,-3-4 0 0,-8 9-738 0</inkml:trace>
  <inkml:trace contextRef="#ctx0" brushRef="#br0" timeOffset="57099.94">22215 10371 11 0,'0'0'0'0,"0"0"0"0,0 0 0 0,0 0-9 0</inkml:trace>
  <inkml:trace contextRef="#ctx0" brushRef="#br0" timeOffset="57649.46">22212 10335 11 0,'0'0'0'0,"0"0"0"16,0 0 0-16,0 0 0 0,0 0 1 0,0 0-1 15,0 0 1-15,0 0-1 0,0 0 0 0,0 0 0 16,28-11 0-16,-23 11 0 0,1 0 1 0,2 0-1 16,-2 0 1-16,-6 0-1 0,0 11 0 0,0-3 0 15,0-8 0-15,0 0 151 0,0 0 1 0,0 0-1 0,0 0 2 16,0 0-153-16,0 0 0 0,0 0 0 0,0 0 0 15,0 0 49-15,5 9 0 0,-2-4 1 0,-3-5 0 16,0 0-50-16,-6 0 0 0,6 0 0 0,-2 0 0 0,2 0 134 16,-6 0 2-16,-2 0-2 0,2 0 2 0,-7 0-136 15,-4 0 0-15,-2 0 0 0,5 0 0 0,-6-5 31 16,1 2 0-16,5 3 0 0,0-6 0 0,1 6-31 16,7 0 0-16,-10-5 0 0,2 2 0 0,5-6 26 15,-4 4 2-15,2-1-1 0,2 1 0 0,4 2-27 16,-1-6 0-16,-2 4 0 0,2-1 0 0,-5 0 26 0,3 4 0 15,3-4 0-15,5 6 1 0,0 0-27 0,-6-6 0 16,6 6 0-16,-5-3 0 0,5 3 24 0,0 3 0 16,0-3 0-16,0 0 2 0,0 0-26 0,0 0 0 15,0 12 0-15,0-4 0 0,2 12 18 0,-2 33 1 16,0-11 0-16,3 12 0 0,-3 47-19 16,-3-64 0-16,1 2 12 0,-1 0 0 0,-3 9 0 15,-2-6 0-15,2 3-12 0,1 3 0 0,5-14 0 16,0 0 0-16,-6-6 12 0,4-3 1 0,-1-2-1 15,3-4 1-15,3 4-13 0,-1 5 0 16,-4-19 0-16,2-1 3 0,2 9 1 16,4-6-1-16,-6 0 1 0,0 3-4 15,5-11 0-15,-5-3-4 0,9 9 0 16,-4-9 0-16,1 3 0 0,13-1 4 16,-5-4 0-16,0 2-71 0,19-3 0 0,-11 0-1 15,6-6 2-15,21-2 70 0,-21 3 0 16,-6 2-69-16,0-2 0 0,0 5-1 0,3 0 1 15,-6 0 69-15,6 3 0 0,-5-11 0 0,-1-3 0 16,0-3-117-16,-5-3-1 0,5-2 1 0,-7-6-1 0,1-3 118 16,1 0 0-16,6 0 0 0,-7-3 0 0,-13 34-702 15</inkml:trace>
  <inkml:trace contextRef="#ctx0" brushRef="#br0" timeOffset="58699.71">22660 10543 11 0,'0'0'0'0,"0"0"0"0,11-8 0 0,0-21 1 0,-11 15-1 0,0 0 1 0,-3 0-1 15,3-5 0-15,0 4 0 0,0 7 101 0,0 0 0 16,0-4 1-16,3-5 0 0,2-2-102 0,1 2 0 16,-1-6 0-16,-5 7 0 0,-5 7 44 0,2 3 0 15,3 6 1-15,0-2 0 0,0 2-45 0,-5-6 0 16,5 6 0-16,-6 0 0 0,6 0 111 0,-6 0 2 16,6 0-2-16,0 0 2 0,0 0-113 0,-5 0 0 15,5 0 0-15,3 8 0 0,5-2 58 0,-5 0 0 0,5-1 0 16,3 4 1-16,6 5-59 0,2-6 0 0,-5 1 0 15,0-4 0-15,-1 1 72 0,4 2-1 0,-3-2 0 16,-9 5 2-16,-2 1-73 0,-6 16 0 16,3-11 0-16,-5 8 43 0,-20 17 1 15,11-17 0-15,-5 4 0 0,-14 13-44 16,19-31 0-16,8 0 25 0,-13 3 0 16,11-8 1-16,8-6 0 0,-9 6-26 15,9-6 0-15,-2 2 20 0,2-2 0 0,0 6 0 16,0-6 1-16,5-3-21 0,-5 3 0 15,8 0 8-15,17 0 1 0,-11 0-1 16,6 3 1-16,18 3-9 0,-27-4 0 16,3 4 5-16,8 8 1 0,-16-8 0 0,-6-3 0 15,5 11-6-15,-5-3 0 0,0 0 4 16,0 0 1-16,-5 6-1 0,2 3 1 0,-3 2-5 16,-5 4 0-16,3 2 0 0,-9-3 0 0,1 1 15 15,-3-1 0-15,8-5 0 0,-1-1 2 0,1-10-17 16,0 2 0-16,0 3 0 0,3 3 0 0,-3-9-101 0,3 1 1 15,-1 2-1-15,4-5 1 0,-1 2 100 16,1 1 0-16,5-9 0 0,-6 5 0 0,6-5-136 0,0 0 1 16,-2-8-1-16,2 2 2 0,0-8 134 0,0 0 0 15,13-28 0-15,7-6 0 0,2-11-141 0,28-56 2 16,-31 72-1-16,0 1 1 0,25-34 139 16,-24 45 0-16,-1-5-89 0,0 8 2 15,1-1 0-15,-6 7-1 0,-3 2 88 0,-3-2 0 0,0-1 0 16,3 3 0-16,-5-2-32 0,-4 8 0 0,4-6 0 15,0 3 1-15,-4 0 31 0,1 3 0 0,3 0 0 16,-4-3 0-16,4 3 143 0,-1-8 2 0,9 2 0 16,0 0-1-16,11-2-144 0,-6-1 0 0,1 9 0 15,-7 9 0-15,-4 2 55 0,2 3 2 0,-3 0-1 16,3 0 0-16,-5 3-56 0,-6-3 0 0,8 5 0 16,-3 1 0-16,1-3 128 0,-1 5 2 0,4 6-2 15,5 0 2-15,-1 3-130 0,1 0 0 0,3 3 0 16,2-6 0-16,3 8 95 0,0-5 1 0,-5-3-1 0,-1-2 1 15,-7-7-96-15,2 4 0 0,-3-6 0 0,3-1 0 16,-5 1 41-16,-6-3-1 0,8 6 0 0,-8-6 0 16,5 5-40-16,-5-5 0 0,3 9 0 0,-3-9 0 0,3 3 20 15,-3-3 1-15,0 0 0 0,8 5 0 0,-8-5-21 16,0 0 0-16,0 0 0 0,-5 6 0 0,5-6 69 16,5 14-1-16,-5-3 0 0,0 3 0 15,11 31-68-15,-2-8 0 0,-4 2 51 16,17 40 0-16,-16-45 0 0,-1 0 0 15,1-3-51-15,-1 2 0 0,4 1 0 0,-7 3 8 0,4-9 1 16,-3-6-1-16,-3-2 1 0,-3-6-9 0,-3-6 0 16,4 1 0-16,-7-1 0 0,7 4 31 0,-1-4-1 15,-3 0 0-15,-5 4 1 0,3-1-31 0,-6 0 0 16,-5 3 0-16,-6 0 0 0,-3 3 20 0,-2-3 0 16,2-2 0-16,3-4 1 0,-5 0-21 0,2 1 0 15,-2-4 0-15,2 1 0 0,-2 0-12 0,2-3 1 0,-5 2 0 16,3 1 0-16,2 2 11 0,-38 1 0 15,36 2 0-15,-9 0-112 0,-27 9-1 16,41-6 1-16,5-6-1 0,-16 12 113 16,34-14 0-16,2-6-174 0,14 8-1 15,-14-8 0-15,5-8 2 0,3 2 173 0,28-8 0 16,11-14 0-16,11-3-106 0,3 0 1 0,-6 3-1 16,-11 5 1-16,3 1 105 0,0-1 0 0,-47 23-843 15</inkml:trace>
  <inkml:trace contextRef="#ctx0" brushRef="#br0" timeOffset="59382.67">25027 10267 11 0,'0'0'0'0,"0"0"0"0,0 0 0 0,-8 28 0 0,-3-11 1 0,-3 0-1 15,0-3 1-15,3 3-1 0,-3 3 0 0,-2-6 0 16,2-6 0-16,6-8 267 0,2-2 1 0,0-7-1 16,6 9 1-16,-5-3-268 0,5 3 0 0,0 0 0 15,0 0 0-15,0 0 82 0,0 0 0 0,-3-3 1 16,-2 3 0-16,-6 0-83 0,0 0 0 0,-12 6 0 16,-4 3 0-16,-12 5 68 0,-44 2 2 15,50-4-1-15,3-4 0 0,-23 15-69 16,37-12 0-16,5 0 30 0,-17 6 1 15,20-8 0-15,5-4 1 0,3 4-32 0,0-1 0 16,3 0 20-16,5 7 0 0,0-1 0 16,3 0 0-16,17 22-20 0,-9-10 0 15,6 10 10-15,3-8 1 0,-3 3 0 0,-6-3 0 16,0 6-11-16,1-6 0 0,-6 0 0 0,-3-8 0 0,-3 3 34 16,0-9 0-16,-2 0 0 0,-1-3 2 0,-5-11-36 15,0 0 0-15,6 6 0 0,-4 2 0 0,4-2 50 16,-6-6 0-16,6 8 0 0,-6 3 1 0,-6-2-51 15,3 2 0-15,-2-3 0 0,-1 7 0 0,-5-4 5 16,-3 3 1-16,-5-3-1 0,-6 3 1 0,-2 0-6 16,-40 6 0-16,42-9 0 0,6 0-22 0,-31 12 1 15,28-15-1-15,3 1 1 0,-25 16 21 16,19-19 0-16,3 5-125 0,-14 9-1 16,27-15 1-16,4 4 0 0,-6-9 125 15,11 0 0-15,0 0-140 0,11-9 0 16,-3-2 0-16,3-3 0 0,3-3 140 15,17-22 0-15,7-1 0 0,4-13-128 0,7-1 2 0,-10 12-1 16,-9 0 0-16,6 6 127 0,0-1 0 0,3 3 0 16,-3 6 0-16,-36 28-482 0</inkml:trace>
  <inkml:trace contextRef="#ctx0" brushRef="#br0" timeOffset="61266.53">25499 10245 11 0,'0'0'0'0,"0"0"0"0,0 0 0 0,0 0 0 0,0 0 1 0,34-3-1 0,-23 6 1 16,-6 2-1-16,3-5 0 0,-2 3 0 0,-6-3 0 15,5 0 0-15,-5 0 1 0,9 3-1 0,-9 5 1 16,5-2-1-16,1 3 0 0,-3-4 0 0,-3-5 0 0,5 9 129 16,-5-9 1-16,6 2-1 0,-6-2 1 0,5 6-130 15,-5-6 0-15,8 6 0 0,-8-6 0 0,0 5 66 16,0-5 1-16,-5 9 0 0,2-6 1 0,-2 2-68 15,-1 1 0-15,-5-3 0 0,3 2 0 0,-6-5 40 16,-5 6 1-16,-1-6 0 0,-5 3 0 0,6 2-41 16,-6 1 0-16,6-3 0 0,0-3 0 0,5 0 29 0,0 5 0 15,0-5 1-15,-2 3-1 0,-1 0-29 0,0 0 0 16,4 2 0-16,2 1 0 0,2 3 60 0,-18-1 1 16,16-2-1-16,0-1 2 0,2 6-62 15,1-5 0-15,8-6 53 0,-3 11 0 16,3-11 0-16,-3 9 1 0,6 5-54 15,0-3 0-15,0 3 19 0,8 28 1 16,-8-16 0-16,2 5 0 0,12 36-20 16,-15-36 0-16,4 0 38 0,-6-3 0 0,0 3 0 15,5 3 0-15,-5 5-38 0,0-8 0 0,0 3 0 16,3-6 0-16,-3 0 69 0,3-5-1 0,0-1 0 16,-3-2 0-16,0 0-68 0,5 11 0 15,-5-20 0-15,0 3 9 0,9 8-1 16,-7-13 0-16,7-1 1 0,-4 6-9 15,-2-8 0-15,0 0 20 0,5 2 0 16,-8-8 0-16,3 0 0 0,5 3-20 16,-8-3 0-16,8 3 19 0,1-3 0 0,-4 0 0 15,1 0 1-15,7 0-20 0,-2 0 0 16,-2 0-27-16,7 0 0 0,-5 3 0 16,0-3 1-16,20 5 26 0,-15-5 0 0,1 0-84 15,22 3 2-15,-20 0 0 0,3-3 0 16,19 0 82-16,-18-3 0 0,1 3-105 15,37-8 1-15,-30-1-1 0,7-2 1 16,-7-3 104-16,-4 0 0 0,1-3 0 0,-3 0-162 16,0 3 2-16,-3-6-1 0,0-5 0 0,-3 0 161 15,0-4 0-15,-2-4 0 0,0-1 0 0,2-3-116 0,-5 1 0 16,-6 5 1-16,3 3 0 0,-3 0 115 0,9-29 0 16,-11 29 0-16,2 6-41 0,-8-21 2 15,0 21-1-15,-6 8 1 0,-2-14 39 16,2 2 0-16,-2 4 95 0,-3-15 2 15,0 18-1-15,8 7 0 0,-2-2-96 16,-3 9 0-16,2-7 0 0,6 10 26 0,0 2-1 0,-6-9 0 16,1 4 0-16,-1-1-25 0,-2 3 0 0,0 3 0 15,2 0 0-15,-5 0 71 0,3 0 0 0,2 0 1 16,-5 0-1-16,9 0-71 0,-9-3 0 0,5 6 0 16,6-3 0-16,-3 3 107 0,3-3 1 0,-5 6-1 15,5-6 1-15,0 0-108 0,-9 8 0 16,9-8 0-16,-5 8 63 0,-1 12 0 15,4-11 0-15,-1 2 1 0,-5 11-64 16,2-5 0-16,-2 3 46 0,-6 16 1 16,8-16-1-16,1-6 1 0,-6 14-47 15,8-14 0-15,-2-5 27 0,-1 11 2 0,6-15-2 16,0 4 1-16,6-1-28 0,-6-8 0 16,0 9 13-16,11-4 1 0,-3-5 0 0,3 0 0 15,25 0-14-15,-11-5 0 0,2 2-10 16,37-3 0-16,-39 3 0 0,-6 0 1 15,20 1 9-15,-31 2 0 0,3 0-109 16,0 0 1-16,-3 0 0 0,-8 0 0 16,6 5 108-16,-6-5 0 0,0 0-120 15,6-5 0-15,-6 5 0 0,2-6 0 16,4-2 120-16,-12-1 0 0,6 3-157 0,0-19-1 16,-2 11 0-16,-1-3 1 0,-3-17 157 15,3 18 0-15,3-7-47 0,0-16-1 16,0 30 1-16,0 1 0 0,0-3 47 15,0 8 0-15,0-6 0 0,0 4 125 0,-5-1-1 16,5 0 1-16,0 4 0 0,0 2-125 0,5-6 0 0,-5 6 0 16,0 0 0-16,3-6 110 0,3 4 1 15,-6 2-1-15,11 5 1 0,-6 4-111 16,4 5 0-16,-1 0 110 0,8 25 1 16,-10-11-1-16,2 6 0 0,12 36-110 15,-15-33 0-15,-5 5 61 0,3-8-1 0,0 5 0 16,-1 1 1-16,4-1-61 0,-6 0 0 0,5-2 0 15,-5-9 0-15,3 0 36 0,0-5-1 0,0 5 0 16,-3-11 0-16,0 2-35 0,0 10 0 16,-3-18 0-16,0-3-81 0,0 6-1 15,3-14 1-15,0 0 0 0,0 0 81 0,-5-5 0 0,-1-4 0 16,4 1-135-16,-1-9 1 0,3-14-1 0,0-6 1 16,0-10 134-16,5-55 0 0,1 60 0 15,-1 0-117-15,4-28 1 0,-4 39-1 0,-5 5 2 16,6-19 115-16,-6 23 0 0,3 8-95 15,-1 0 2-15,-2 0 0 0,0 0-1 0,3-6 94 16,3 3 0-16,-6 0 0 0,5 0 0 0,-2 0-31 16,2 0 0-16,1 1 0 0,-1 2 0 0,4-1 31 15,2 1 0-15,-3 3 0 0,0 3 0 0,-2 5-14 16,-1-3 1-16,1-2 0 0,-3 2 0 0,2 1 13 0,-2 2 0 16,0-8 0-16,-3 2 0 0,0 1 147 0,-3-1 1 15,0 4-1-15,3-1 2 0,0 0-149 0,0 6 0 16,0 0 0-16,0 0 0 0,0-3 49 0,0 3 0 15,0 0 1-15,11 0 0 0,-5 0-50 0,2-5 0 16,0 2 0-16,3 0 0 0,6 0 120 0,2 3 2 16,3-5-2-16,-8 2 2 0,0 3-122 0,3 0 0 0,-4 3 0 15,-4 2 0-15,2-5 131 0,0 3 2 0,3 3-2 16,2-1 2-16,1 1-133 0,-3 3 0 0,-3-7 0 16,3 1 0-16,-9 0 35 0,3 3 1 0,1-6 0 15,-4 0 0-15,1 0-36 0,-6 0 0 0,8 0 0 16,-8 0 0-16,8-9 12 0,1 6 1 0,-7 1-1 15,-2 2 1-15,9-6-13 0,-9 6 0 0,8-6 0 16,-8 6 0-16,3-3 53 0,-3 3 0 0,0 0 0 16,5 6 0-16,-5-6-53 0,0 0 0 0,6 11 0 15,-1 1 0-15,1 2 53 0,8 28 2 0,-12-20-1 16,9 12 0-16,9 42-54 0,-15-36 0 16,-2-7 18-16,8 40 1 0,-5-42 0 15,2 3 0-15,3-6-19 0,-3 0 0 0,-2-5 0 16,-4-3 36-16,1-6 0 0,-3-3-1 0,0 3 1 0,0-3-36 15,-3 3 0-15,1 0 0 0,2 0 0 0,-6 1 28 16,1 7 1-16,-4-2-1 0,1 2 1 0,3-5-29 16,-9 8 0-16,3-2 0 0,0-9 0 0,2 0 8 15,-21 9 0-15,13-15 0 0,1 3 1 16,-20 3-9-16,11-8 0 0,0 2-5 0,-38 6 1 16,29-11 0-16,1 3 1 15,-33-6 3-15,36 3 0 0,-6 0-118 0,-33 5 0 16,38-2-1-16,-2 2 1 0,-30 6 118 15,38-8 0-15,11 2-179 0,-5 9 1 16,13-11 0-16,1-1 0 0,2-2 178 16,3-3 0-16,0 0-1213 0</inkml:trace>
  <inkml:trace contextRef="#ctx0" brushRef="#br0" timeOffset="62083.03">27900 10200 11 0,'0'0'0'0,"0"0"0"0,0 0 0 0,0 0 0 0,0 0 1 0,11 31-1 0,-11-20 1 0,0-3-1 0,0-2 0 0,0 5 0 16,0 3 0-16,0 6 165 0,3 0 2 0,-1-3-2 16,-2-6 2-16,-5-3-167 0,-6-2 0 0,5-3 0 15,6-3 0-15,-2 8 55 0,2-2 1 0,0-6-1 16,0 5 1-16,0-5-56 0,0 15 0 15,0-13 0-15,0-2 39 0,13 12 0 16,-13-12 0-16,0 2 1 0,0-2-40 0,0 0 0 16,0 0 0-16,0 0 92 0,0-2 1 0,0 2 1 15,0-9-1-15,-5 4-93 0,2-4 0 0,0 3 0 16,-5 1 0-16,-3-1 2 0,-3-2 0 0,0 5 0 0,1 0 1 16,-7 3-3-16,1 0 0 0,0 3 0 0,8 5 0 15,2-5 52-15,4 3 2 0,2-1-1 0,0 1 0 16,3 3-53-16,3 7 0 0,5-4 0 15,3-4 29-15,17 26 1 0,-3-12-1 0,8 7 1 16,25 21-30-16,-36-33 0 0,3 3 22 16,19 22 2-16,-25-20-1 0,-8-2 0 15,3 0-23-15,-5 2 0 0,-4-8 0 0,-5 0 33 16,0-5 1-16,0 2 0 0,0 6 0 0,-5-3-34 16,-1 0 0-16,-2 6 0 0,-6 2 0 0,0 7 3 15,-2-1 0-15,-7-6 0 0,1-8 0 0,0 0-3 0,-8-5 0 16,8 2 0-16,-3-3 0 0,6 1-81 0,-9-1 1 15,3 4-2-15,0-1 2 0,-5 3 80 0,2 0 0 16,-2-3 0-16,8-2 0 0,-3 2-124 0,-14 11 0 16,25-13 1-16,9-1-1 0,-1 4 124 15,4-4 0-15,2-5-156 0,2 2-1 16,9 1 0-16,-2-6 2 0,2 0 155 0,14-6 0 16,11-2 0-16,13-3-88 0,9-1 2 0,-8-7 0 15,-3-4-1-15,-3-11 87 0,9 4 0 0,-6-10 0 16,0 4 0-16,-47 36-162 0</inkml:trace>
  <inkml:trace contextRef="#ctx0" brushRef="#br0" timeOffset="63199.78">28560 10222 11 0,'0'0'0'0,"0"0"0"0,0 0 0 0,0 0 0 0,0 0 1 0,0 0-1 0,0 0 1 0,0 0-1 16,0 0 0-16,0 0 0 0,0 0 0 0,0 0 0 15,0 0 1-15,0 0-1 0,30-5 1 0,-27 5-1 16,-3 0 0-16,9-3 0 0,2 3 0 0,5 0 0 16,-2-6 0-16,3 6 0 0,-4 0 1 0,1-3-1 15,0 1 0-15,0-1 0 0,-3 3 0 0,-3-9 83 0,3 4 1 16,-5-1 1-16,2 0-1 0,0 4-84 0,3 2 0 15,-5-6 0-15,-1 0 0 0,-2 4 119 0,3-7 1 16,-6 9-1-16,0 0 1 0,0 0-120 0,-9-3 0 16,9 3 0-16,-8 0 0 0,-3 3 56 0,0 6 0 15,-17-1 0-15,-2 3 1 0,-9 3-57 0,-2 0 0 16,10-5 0-16,12-4 0 0,0-2 39 0,-1-3 0 0,4 6 0 16,2-6 0-16,9 3-39 0,5-3 0 0,-3 5 0 15,-5-5 0-15,2 0 61 0,0 6 1 0,6-6-1 16,-11 0 0-16,9 0-61 0,2 0 0 0,0 0 0 15,-6 3 0-15,6-3-12 0,-5 0 1 0,5 0 0 16,0 5 0-16,0-5 11 0,0 0 0 0,0 0 0 16,-6 9 0-16,3-1 52 0,3 4 1 0,-5 4 1 15,5 10-1-15,-6 5-53 0,-2 45 0 16,2-34 0-16,-2-3 55 0,-3 51 1 16,6-48-1-16,-1 1 2 0,-2-7-57 0,2 1 0 0,4-3 0 15,-1-3 57-15,0 2 0 0,3-10 0 0,0-1 1 16,3-2-58-16,5 0 0 0,0-6 0 0,-5-3 0 15,3 0 19-15,-1-8 0 0,3 3 0 0,3 2 0 16,1 3-19-16,1-5 0 0,-4 2 0 0,2-5 0 0,2 3 45 16,-7 0 1-16,2-4-1 0,1 4 2 0,-1-6-47 15,0 3 0-15,0 2 0 0,-2 1 0 0,-1-3-29 16,1 2 0-16,0 1 0 0,2 0 1 0,-3 2 28 16,12 12 0-16,-6-12 0 0,3 6-104 15,19 9-1-15,-16-17 1 0,2-4 1 16,25-4 103-16,-22-4 0 0,6-8-197 0,2-3 1 15,1-3-1-15,-4-2 1 0,4-6 196 0,2-1 0 16,-11 1 0-16,-3-5 0 0,-2-1-147 0,-3-3 0 16,-3 12 1-16,2 0-1 0,-7 2 147 0,10-19 0 15,-10 25 0-15,0 3-66 0,5-6 1 16,-3 6-1-16,-3 0 1 0,12-8 65 16,-9 8 0-16,1-1-29 0,10-18 1 15,-14 16-1-15,9 3 1 0,6-26 28 16,-18 24 0-16,4-7 100 0,-3 3 2 0,5 6-2 15,-5-3 1-15,2 6-101 0,1 3 0 0,-1-4 0 16,-5 4 0-16,0 2 73 0,0 6 0 0,-5-2 0 16,5 2 0-16,-3-9-73 0,3 9 0 0,-6 0 0 15,6 0 0-15,-5 3 111 0,-6 3 0 16,3-4 0-16,-1 4 0 0,-7 14-111 16,7-6 0-16,4-6 129 0,-6 23-1 15,5-6 1-15,6 4 0 0,-2 27-129 0,2-20 0 16,-6 7 38-16,3-1 1 0,0-3 1 0,1 1-1 15,-4-1-39-15,1 0 0 0,-1-10 0 0,3-7 0 16,3-2 28-16,-2-6 1 0,-1-3-1 0,3-5 1 16,0-6-29-16,5-3 0 0,-5 3 0 0,0 0 0 0,6 3 12 15,-6-3 0-15,8 5 0 0,-8-5 0 0,8 9-12 16,-2-4 0-16,0-2 0 0,-6 8 0 0,0 3-1 16,0 1 0-16,-9-1 0 0,1 2 0 0,-3 7 1 15,-19 16 0-15,10-16 0 0,1-9-3 16,-31 14 1-16,28-22 0 0,-3 2 0 15,-27 1 2-15,21-4 0 0,-5-5-80 0,-27-5 1 16,38-4-1-16,6-2 1 0,-9 0 79 16,9-9 0-16,5-3 0 0,6-10-127 0,-1-1 0 15,9-11 0-15,6-3 0 0,2-5 127 0,23-60 0 16,-12 57 0-16,0 0-130 0,23-54-1 16,-20 62 1-16,0 3-1 0,3-3 131 15,0 6 0-15,2 0 0 0,-27 42-500 0</inkml:trace>
  <inkml:trace contextRef="#ctx0" brushRef="#br0" timeOffset="63368.21">29019 10222 11 0,'0'0'0'0,"0"0"0"0,16 6 0 0,6 2 259 0,3 1 0 0,0-1 0 16,-6-5 0-16,-5-3-259 0,-11-6 0 0,5 1 0 16,6 2 0-16,5-3 16 0,1 12 1 0,2-6-1 15,3 3 1-15,5 2-17 0,6-2 0 0,-6 3 0 16,-8-1 0-16,-5-5 37 0,-11 3 0 0,2 0 0 16,0-3 0-16,-2 0-37 0,-1 0 0 0,1 3 0 15,-1 3 0-15,4-1-11 0,2-2 1 0,2 3-1 16,-7 2 1-16,8 6 10 0,0 0 0 0,-3-5 0 0,2 2 0 15,-4-3-131-15,2-2 0 0,3 2 1 0,-12-8-1 16,4 0 131-16,-6 0 0 0,11-8 0 0,0 5 0 16,-11 3-523-16</inkml:trace>
  <inkml:trace contextRef="#ctx0" brushRef="#br0" timeOffset="63950.2">29974 10129 11 0,'0'0'0'0,"0"0"0"0,14 3 0 0,3 3 0 15,5 0 1-15,-8-4-1 0,-3 1 1 0,-3 6-1 16,3-7 0-16,-5 1 0 0,2 0 0 0,-8-3 0 15,3-3 1-15,-3 3-1 0,5 0 1 0,1-3-1 16,2-5 0-16,-5 0 0 0,0-1 0 0,2-16 0 16,-5 14 0-16,0 5 1 0,-5-14-1 15,2 15 0-15,-3 2 0 0,-5-11 0 16,3 14 0-16,0 0 0 0,-9 0 0 16,12-6 0-16,5 6 221 0,-9 0 1 15,4-3 0-15,5 3 0 0,11 0-222 16,-8 3 0-16,2-3 114 0,25-3 2 15,-5 3-1-15,6 3 1 0,35 8-116 16,-38-8 0-16,-6 3 96 0,19 2 1 16,-27-2-1-16,0-6 1 0,-9 3-97 0,9-1 0 15,-3 1 0-15,6 3 48 0,13 0 0 16,-11-6-1-16,1 0 1 0,2-3-48 0,-6 0 0 16,4 3 0-16,-6-6 48 0,-1 3 0 0,-2 3 1 15,-5 0-1-15,-6 0-48 0,0 0 0 0,0 0 0 16,-3 9 0-16,3-6 1 0,-3 2 0 0,3 9 0 0,-8 6 1 15,0 5-2-15,0 1 0 0,2 5 0 0,-2-3 0 16,2 6 53-16,1-1 1 0,2 4-1 0,3-1 2 16,0-2-55-16,3 48 0 0,0-43 0 15,5 1 14-15,-5 44 1 0,-3-42-1 0,0-5 1 16,-3 5-15-16,3-8 0 0,-6-3 0 0,4-6 43 16,-1 0 0-16,0-5 0 0,-3-6 2 0,1-8-45 15,-1-3 0-15,1 2 0 0,2 4 0 0,-2-4 20 16,2 1 0-16,-3 2 0 0,1-8 1 0,-6 3-21 15,2 0 0-15,-7 0 0 0,2-3 0 0,0 0 15 0,-8 0 1 16,-16 0-1-16,-7 0 1 0,-7 5-16 16,-6-5 0-16,-6 9 0 0,1 5 0 0,-4 8-76 0,-68 26 1 15,69-25-2-15,2 5 2 0,-43 34 75 16,73-31 0-16,21 5-122 0,-12 26-1 16,19-59 1-16,9-6-1 0,5-11 123 15,-8 14-1453-15</inkml:trace>
  <inkml:trace contextRef="#ctx0" brushRef="#br0" timeOffset="68899.57">30908 14679 11 0,'0'0'0'0,"0"0"0"0,0 0 0 0,0 0 0 0,0 0 1 0,0 0-1 16,0 0 1-16,19 31-1 0,-16-26 0 0,0 1 0 15,-3-6 0-15,0 8 0 0,0-2 1 16,0-6-1-16,8 8 1 0,1-5-1 16,-9-3 0-16,8 6 115 0,-8-6 0 15,0 0 1-15,0 0-1 0,5 5-115 0,1-5 0 16,-6 0 157-16,8-5 0 0,-8 5-1 15,6-3 1-15,-1 0-157 0,-5 3 0 16,0 0 95-16,0 0 1 0,0 0-1 16,0 0 0-16,0 0-95 0,0 0 0 0,-5 3 61 15,-1 5-1-15,6-8 0 0,-8 6 1 16,-3 3-61-16,0-9 0 0,3 2 4 16,-23 1 1-16,12 0 0 0,-3 3 0 15,-34 5-5-15,29-8 0 0,-4 2-20 16,-29 7 1-16,27-7 0 0,8-2 0 15,-42 11 19-15,34-3 0 0,-3 6-23 0,-33 14 1 16,36-14-1-16,5 3 1 0,-30 16 22 16,31-22 0-16,-4 0 3 0,4-5 0 15,2 8 0-15,-3 2 1 0,1 4-4 0,5 2 0 16,-3-5 0-16,3 2 0 0,2 7 34 0,-2-4 1 16,3 6 0-16,2 3 0 0,6 5-35 0,-11 45 0 15,14-39 0-15,5 3 50 0,-5 39 1 16,11-53-1-16,5-3 1 0,19 31-51 15,-7-42 0-15,7-1 12 0,29 10 0 16,-26-24 0-16,3-5 1 0,36-8-13 16,-30-6 0-16,0-3 5 0,35-17 0 15,-35 6 0-15,0 0 1 0,38-28-6 16,-41 33 0-16,3-5 50 0,-6 3 0 0,5-1-1 16,-5 1 1-16,6 0-50 0,0-4 0 0,-3 4 0 15,-3 0 0-15,0-3-22 0,0 2 1 0,-8-2 0 16,3 0 0-16,-3-3 21 0,-1-3 0 0,-7 6 0 0,-6 0 0 15,-5 3-11-15,-1-17 0 0,-5 25 0 16,-3 5 0-16,-8-10 11 0,6 8 0 16,-1 3 19-16,-2-12 0 0,5 9 0 15,0 3 0-15,-2-12-19 0,5 21 0 0,0 2-19 16,3-15 0-16,-3 15 0 0,0 0 1 16,0 0 18-16,0 0 0 0,5 9 31 15,6 13 1-15,0 12 0 0,3 8 0 16,0 1-32-16,-3 13 0 0,-3 0 0 0,-2 9 62 15,8 59 1-15,-1-65-1 0,7 3 0 16,21 50-62-16,-16-70 0 0,8-2-176 0,3-1 1 16,-3-11-1-16,6 0 0 0,5-5 176 0,3-9 0 15,-47-14-1310-15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1776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35.7616" units="1/cm"/>
          <inkml:channelProperty channel="Y" name="resolution" value="623.0687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1-04T23:07:51.7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32032 5172 22 0,'0'0'0'0,"0"0"0"0,0 0 0 0,0 0-2 0,0 0 0 0,36-14 0 0,-27 6 1 15,-4 2 1-15,-2-2 0 0,0 2 0 0,-3 6 0 16,8 0 3-16,-8 0 0 0,3-8 0 0,-3 8 1 0,0-6-4 16,0 6 0-16,0-6 0 0,0 6 0 0,0-2 56 15,0 2 1-15,0 0-1 0,0 0 1 0,2-6-57 16,4 0 0-16,2 6 0 0,-8 0 0 0,0 0 97 15,0 0-1-15,0 0 1 0,6-3 0 0,-6 3-97 16,0 0 0-16,0 0 0 0,0 0 0 0,-6 9 104 16,6-3 2-16,-8 2-2 0,0-2 2 0,-1 8-106 15,-2 0 0-15,-8 3 0 0,0 2 0 0,-3-5 55 0,-6 9 0 16,9-9 0-16,2 0 2 0,3 0-57 0,-5-5 0 16,5-1 0-16,3 3 0 0,3-2 64 0,-6-4 0 15,0 4 0-15,3 5 1 0,-8 0-65 0,-20 20 0 16,9-12 0-16,2 1 6 0,-30 33 1 15,28-34-1-15,-1 7 1 0,-24 27-7 16,30-34 0-16,-2 6 38 0,-20 29 1 16,25-29 0-16,2 0 0 0,4 0-39 0,5 0 0 15,-3 9 0-15,-3-6 28 0,6 3 0 0,0-6 1 16,-3 0 0-16,3 0-29 0,-8 23 0 16,11-29 0-16,2 1 16 0,1 24 1 15,2-27 0-15,0 3 0 0,3 19-17 16,-3-14 0-16,3-6 7 0,3 26 0 15,0-25 0-15,5-1 0 0,11 21-7 16,-10-27 0-16,4 4 5 0,26 3 0 0,-17-12 0 16,6-3 1-16,35-2-6 0,-27-12 0 15,3-8 4-15,27-22 0 0,-38 22 0 16,-3 0 0-16,22-23-4 0,-28 17 0 16,-5-2 23-16,11-20 1 0,-17 19-1 0,3 9 2 15,-3-28-25-15,-2 16 0 0,2 1-12 16,0-3 0-16,1 0 0 0,-6 3 1 0,2 2 11 15,1 1 0-15,-6-1 0 0,-3-2 0 0,0 8-45 16,-5-6 0-16,-9 4 0 0,-5-10 0 0,-6 7 45 16,-46-20 0-16,27 36 0 0,-11 12-22 15,0-3 1-15,-8 16-2 0,2 9 2 0,1 6 21 0,-4 3 0 16,23-1 0-16,5-2 0 0,6-3-173 0,8 39 0 16,20-70-1-16,5 0-747 0</inkml:trace>
  <inkml:trace contextRef="#ctx0" brushRef="#br0" timeOffset="2082.54">31229 7012 561 0,'0'0'0'0,"0"0"0"0,0 0 35 0,0 0 1 0,0 0 0 15,0 0 0-15,0 0-36 0,0 0 0 0,0 0 72 16,0 0 0-16,0 0-1 0,0 0 1 15,-20 42-72-15,15-30 0 0,-1-4 36 16,6 12 0-16,6-6 0 0,-6 3 0 16,0-3-36-16,0 8 0 0,0 12 0 0,5 8 19 15,-2 3 0-15,-3-5 0 0,0-4 0 0,0-8-19 16,-8 40 0-16,2-29 0 0,1-2 52 0,-9 42 1 16,11-43-1-16,0 4 0 15,-5 41-52-15,0-33 0 0,2 3 48 0,1-3 0 16,-1 5 1-16,1 0 0 0,2 6-49 0,-11 54 0 15,9-62 0-15,-9-6 28 0,-6 45 1 16,18-48 0-16,-1-6 0 0,-5 35-29 16,-1-32 0-16,1 1 28 0,0 2 0 15,2-3 1-15,-5 3 0 0,3 1-29 0,0-1 0 0,2 0 0 16,1 0 0-16,-4-5 19 0,-2 42 1 16,0-43-1-16,3 4 1 0,-6 33-20 15,9-40 0-15,-4 4 5 0,-2 25 1 16,6-31 0-16,5-3 0 0,0 0-6 0,-3 0 0 15,0-5 0-15,6 5 5 0,0-6 1 0,-3 1-1 16,-3-3 1-16,3-1-6 0,0-10 0 0,0 13 0 16,-3 4 0-16,3 4-7 0,-3 30 0 15,1-27 0-15,-1 4 1 0,3 33 6 16,0-42 0-16,0 1 1 0,3 13 0 16,-3-28 0-16,2-9 1 0,7 7-2 0,-4-7 0 15,1 1-29-15,10-3 1 0,1 0 0 16,-3-1 0-16,19-4 28 0,-11-1 0 15,6 0 10-15,24-11 1 0,-24 5-1 0,-3 4 1 16,27-18-11-16,-30 20 0 0,0 1 5 16,25-7 0-16,-22 4 0 0,-3-1 1 15,33-2-6-15,-21-1 0 0,4 1 18 16,45-9 1-16,-44 5-1 0,5 7 1 16,42-18-19-16,-42 12 0 0,-3 3 47 0,48-15 2 15,-45 18-2-15,0 5 1 0,42-15-48 16,-48 10 0-16,1 5-14 0,33 0 1 15,-34 3 0-15,-10 5 0 0,30 1 13 16,-33-1 0-16,0 3-15 0,19 12 0 16,-25-18 0-16,-2 4-1 0,22 5 16 15,-17-9 0-15,5 7-7 0,34 7 0 16,-31-10 0-16,4-3 0 0,35 2 7 16,-33-8 0-16,0-3-47 0,22-2 0 15,-31 5 0-15,-5-9 1 0,14-5 46 16,-25 8 0-16,-5 1-22 0,2-12-1 15,0 6 1-15,3-1 1 0,3-13 21 16,-8 11 0-16,-1 0-57 0,1-3 1 0,-4-5 0 16,-2 2-1-16,0-6 57 0,-2 1 0 0,-1-11 0 15,-5 2 0-15,-1-3-12 0,-10-56 0 16,16 43 0-16,1-4 0 0,-1-61 12 0,11 53 0 16,6-5 1-16,2-4 0 0,1 7 0 0,-3-12 1 15,11 2-2-15,8-72 0 0,-22 79 0 16,-3 2-7-16,9-70 0 0,-9 70 0 15,-8 3 1-15,0 3 6 0,3-8 0 0,0-1 0 0,-3-2 36 16,0-65 1-16,5 64 0 0,3 1 0 16,1 0-37-16,2 2 0 0,0-2 0 0,5 5-15 15,-2 0 0-15,-3 1 0 0,0 7 0 0,-2 1 15 16,10-37 0-16,-16 54 0 0,2 14 29 16,-2-15-1-16,-6 26 0 0,0 11 0 15,-2-5-28-15,-1 2 0 0,1 6 27 0,-9 0 1 16,6 0 0-16,-3 0 0 15,-14 6-28-15,8 2 0 0,-2 1 15 0,-23 11 1 16,23-18 1-16,-3 4-1 0,-25 8-16 16,25-14 0-16,0 0 12 0,-31-14 1 15,20 0-1-15,-8-9 1 0,-45-19-13 16,36 23 0-16,1 2 1 0,-59-26 0 16,53 24 0-16,-3 2 1 0,2 3-2 0,-7 0 0 15,-1 0 0-15,1 0-5 0,-1 0 0 0,1 8 0 16,-1 3 1-16,6 3 4 0,-61 3 0 15,64 5 0-15,6 4-126 0,-45 4 2 16,55-10-2-16,9-6 2 0,-17 6 124 16,33-6 0-16,14 0-118 0,-3 8 1 0,3-8-1 15,0 0 1-15,0 0-549 0</inkml:trace>
  <inkml:trace contextRef="#ctx0" brushRef="#br0" timeOffset="2666.53">31806 7429 662 0,'0'0'0'0,"0"0"0"0,0 0 0 0,0 0 1 0,0 0 1 0,0 0 0 16,0 0 0-16,-30-12-2 0,27 7 0 0,3 2 0 16,0 3 0-16,0 0 115 0,0 0 0 0,0 0-1 15,3-9 2-15,2 9-116 0,1-5 0 0,2 5 0 16,3 0 0-16,3 0 84 0,2 0 1 0,6 0-1 16,3 5 0-16,8-5-84 0,1 3 0 0,-4 3 0 15,-2 2 0-15,2 4 23 0,-8-1 1 0,3 0 0 16,0 3 0-16,0-5-24 0,13 13 0 0,-27-2 0 15,-2-6 9-15,4 28 1 0,-13-19-1 16,-5 5 1-16,-3 42-10 0,-6-33 0 16,-3 5-48-16,1 0 0 0,-4 3 0 0,-2 3 1 0,0-3 47 15,-3 3 0-15,6 2 0 0,-11-2 0 0,2 6 38 16,-25 44 1-16,26-56 0 0,2 1 1 16,-25 35-40-16,31-47 0 0,5 0-54 15,-11 14 1-15,17-31 0 0,5-5 1 16,3-1 52-16,0 3 0 0,6-5-127 0,5 2 1 15,-3-2-1-15,3 5 1 0,-11-11-510 0</inkml:trace>
  <inkml:trace contextRef="#ctx0" brushRef="#br0" timeOffset="2866.15">31624 9167 1247 0,'0'0'0'15,"0"0"0"-15,38 0-43 0,20 9 0 16,-25-12 0-16,-8-3 1 0,22-27 42 16,-27 13 0-16,-4 3-89 0,12-6 1 15,-23 9 0-15,4 0-1 0,10 0 89 16,-8 3 0-16,0 3-107 0,0 2 0 0,6 3 0 16,5-5 1-16,5-6 62 0,1 2 2 0,2 4-1 15,1-6 1-15,-31 14-51 0</inkml:trace>
  <inkml:trace contextRef="#ctx0" brushRef="#br0" timeOffset="3249.69">32519 7614 426 0,'0'0'0'0,"0"0"0"0,0 0 6 0,22-50 0 16,-9 24 0-16,1 4 0 0,0-1-6 0,0 9 0 16,0 3 0-16,2 3 0 0,-5 5 74 0,0 0-1 15,6 0 0-15,2-3 1 0,3 1-74 0,9 2 0 16,-4-3 0-16,9 6 0 0,3 6 117 0,0-6-1 16,2 3 1-16,-5 2 0 0,-3 7-117 0,9 19 0 15,-23-17 0-15,-5 3 54 0,2 25 1 16,-16-17-1-16,0-2 0 0,-13 24-54 15,1-10 0-15,-1 5-2 0,-7 3 1 0,-5 6-1 16,1 0 1-16,2 2 1 0,-6 3 0 0,3-2 0 16,0-1 0-16,-2 3 52 0,-23 46 1 15,30-57 1-15,1-3-1 0,-14 42-53 16,22-50 0-16,5-9-186 0,4 23 0 16,2-31 1-16,2-3-139 0,7-3 187 0,-7-2-1 15,-4-1 1-15,2-8-119 0</inkml:trace>
  <inkml:trace contextRef="#ctx0" brushRef="#br0" timeOffset="3400.09">32560 9004 1112 0,'0'0'0'0,"17"0"0"0,5 3-160 15,5 3 1-15,-2-6-1 0,-5-6 0 0,-7-5 97 16,-4-3 0-16,-7 0 0 0,-2-1-1 0,0 15-101 15</inkml:trace>
  <inkml:trace contextRef="#ctx0" brushRef="#br0" timeOffset="32449.75">22375 13407 696 0,'0'0'0'0,"0"0"0"0,0 0 37 16,0 0 1-16,25 17-1 0,-25-17 1 16,3 8-38-16,-3-8 0 0,-3 9 22 15,0-6 0-15,0-1 0 0,-8 7 0 16,-5-1-22-16,10-2 0 0,-5 0 45 16,-3 16 1-16,6-16-1 0,8-6 1 15,-5 8-46-15,5-8 0 0,-6 6 76 0,-5 11 1 16,3-3 1-16,0 5-1 0,2 4-77 15,-8 5 0-15,3 3 0 0,-8 11 19 0,5 6 1 16,-5-3 0-16,-1-3 0 0,1 6-20 0,-20 45 0 16,14-42 0-16,3-1 41 0,-27 57-1 15,21-51 0-15,-2 15 1 0,-1-7-41 0,4 7 0 16,-7-4 0-16,4 9 30 0,-28 73 1 16,30-78 0-16,1 2 0 0,2-3-31 0,0-11 0 15,6-5 0-15,5-4-40 0,-3 1 1 0,4-14-1 16,4-4 1-16,-2-16 39 0,3 0 0 0,2-8 0 15,4-1 0-15,2-16-166 0,0-1 1 0,-3 1-1 16,0-1 0-16,3-5 14 0,0-28 0 16,-5 3-1-16,5 39-230 0</inkml:trace>
  <inkml:trace contextRef="#ctx0" brushRef="#br0" timeOffset="32882.82">22613 13283 798 0,'0'0'0'0,"0"0"0"0,0 0 0 0,47-8 20 0,-17-3 0 0,0 2 0 0,1-2 0 0,-6 8-20 0,-3 3 0 16,0-8 0-16,-3 2 0 0,1-2 91 0,-4 5 1 16,1 0-1-16,2 3 0 0,-5-6-91 0,0 6 0 15,5 6 0-15,6-6 0 0,0 0 82 0,2 0-1 16,-7 6 0-16,-6 2 2 0,-1 6-83 0,18 17 0 16,-23-11 0-16,-2 8 22 0,5 22 1 15,-11-16 0-15,-6 3 0 0,-22 42-23 16,17-46 0-16,-2 4 30 0,-7-6 0 0,-5 3 0 15,-2-1 1-15,-4-4-31 0,1 1 0 0,2-4 0 16,-5-4 0-16,0 1 23 0,0-9-1 0,-3 0 0 16,3-11 0-16,0-3-22 0,-3 0 0 0,3-3 0 15,-1-11 0-15,7-9-85 0,2 4 1 0,6-9 0 16,5-1-1-16,-3-2 85 0,-5-25 0 16,8 31 0-16,9 0-125 0,-12-20 0 0,9 28-1 15,8 17-742-15</inkml:trace>
  <inkml:trace contextRef="#ctx0" brushRef="#br0" timeOffset="33433.21">23668 13134 988 0,'0'0'0'0,"0"0"0"15,0 0 0-15,0 0 42 0,0 0 0 0,3 37-1 0,2-23 1 0,6 5-42 0,3 35 0 16,-14-26 0-16,-5 0 16 0,-9 37 0 15,3-23 0-15,-3 6 0 0,0-6-16 0,-5 9 0 16,-1-1 0-16,1 10 18 0,0-4 0 0,-1-3 0 16,-2-2 2-16,0 0-20 0,-19 39 0 15,27-54 0-15,3-5 11 0,-17 17 1 16,17-37 0-16,3 0 0 0,2 3-12 16,6-14 0-16,-11 3 22 0,3-3 0 15,8 0 0-15,0-3 1 0,-5-11-23 0,5-2 0 16,-6-10 34-16,1-5 1 0,7-17 0 0,7-8 1 15,4-9-36-15,18-78 0 0,-12 81 0 0,9-5 23 16,21-60 1-16,-24 76 0 0,3 3 0 16,0 6-24-16,-9 11 0 0,-3 6 0 0,-2 8 25 15,-8 3 0-15,2 8 0 0,-2 1 1 0,-6 5-26 16,2 5 0-16,1 1 0 0,5-6 0 0,-2 3-15 16,8 8 0-16,-3-8 0 0,11 8 0 15,25 12 15-15,-25-6 0 0,0 8-119 16,28 17-1-16,-31-25 1 0,-5 8 0 0,11 12 119 15,-11-23 0-15,-6 0-159 0,8 3-1 16,-7-6 0-16,-9-11-403 0</inkml:trace>
  <inkml:trace contextRef="#ctx0" brushRef="#br0" timeOffset="33666.25">24444 13390 1112 0,'0'0'0'0,"0"0"0"0,39 23-33 0,0 8 0 16,-23-20-1-16,-5 3 1 0,3 6 33 15,-14-9 0-15,-3 0-17 0,-13 20 1 16,2 3-1-16,0 2 1 0,-5 9 16 0,-1-2 0 16,-5 2 0-16,3 0-88 0,-19 45-1 15,27-45 1-15,6 3 0 0,-6 44 88 0,11-55 0 16,6-6-91-16,5 17 2 0,-2-34 0 15,-6-14-130-15</inkml:trace>
  <inkml:trace contextRef="#ctx0" brushRef="#br0" timeOffset="34166.18">25013 13404 640 0,'0'0'0'15,"0"0"0"-15,0 0 62 0,0 0 0 16,0 0 1-16,0 0 0 0,0 0-63 16,0 0 0-16,0 0 112 0,0 0 2 15,0 0-1-15,0 37 1 0,-19-1-114 16,2-7 0-16,1 7 72 0,-4 12 1 0,4-6 0 15,2-5 0-15,6-1-73 0,2 4 0 0,1 5 0 16,-9-3 0-16,-5 3 28 0,-15 39 0 16,21-42 0-16,2 1 0 0,-17 19-28 15,17-40 0-15,3-8 18 0,-9-5 1 16,11-7 0-16,6-2 0 0,6-14-19 16,-6 6 0-16,6-1-12 0,-1-7 0 0,9-18-1 15,0-17 1-15,11-14 12 0,-1-8 0 0,4 9 0 0,0 5 0 16,2-1 14-16,36-58 2 0,-35 68-2 15,7 2 1-15,23-28-15 0,-39 56 0 16,-2 0 9-16,13 4 1 0,-19 13 0 16,-9 8 0-16,1 15-10 0,2-17 0 0,3 8 34 15,17 23 0-15,-17 0 0 0,5 8 0 16,1 6-34-16,-12 8 0 0,-2-5 0 0,-3 5 23 16,-5 0 1-16,2 3-1 0,-3 0 0 0,-5 9-23 15,-3 47 0-15,9-59 0 0,2-8-131 16,-2 42 2-16,10-56-1 0,1-9-101 15,10 15 130-15,-16-32-1 0,0-8-855 0</inkml:trace>
  <inkml:trace contextRef="#ctx0" brushRef="#br0" timeOffset="34466.48">26146 12780 1326 0,'0'0'0'0,"0"0"0"0,0 0 14 0,33 39 1 15,-16-14 0-15,2 12 0 0,8 5-15 0,-13 0 0 16,-5-5 0-16,-12-3 68 0,-3-1 1 0,-5 4 1 16,8 5-1-16,-8 0-69 0,-13 51 0 15,7-39 0-15,-2 2 31 0,-20 62 0 16,17-53 0-16,0 0 1 0,-3 5-32 0,0 9 0 0,-3-3 0 15,1 11-37-15,-28 84 1 0,32-92-1 16,1-6 1-16,0 3 36 0,6-11 0 0,2-3 0 16,6-6-138-16,-6-5 2 0,-3-9-2 0,3-5 2 0,1-15-41 15,-1-8 0-15,-3-11 1 0,1-6-1 0,16 3-112 16</inkml:trace>
  <inkml:trace contextRef="#ctx0" brushRef="#br0" timeOffset="34733.21">25828 13463 1235 0,'0'0'0'15,"36"12"0"-15,8-1 47 0,58 9 0 16,-57-12-1-16,-4 3 1 0,47 0-47 15,-46 4 0-15,-6 1 59 0,41 21 2 16,-41-23-2-16,3 0 1 0,2 0-60 0,3-5 0 16,3-1 0-16,-5-2-61 0,8-3 0 0,-6-1-1 15,-3-2 2-15,-2-2 60 0,-3-1 0 0,-9-6 0 16,-16 4 0-16,-11 5-106 0,3-6-1 0,3 3 1 16</inkml:trace>
  <inkml:trace contextRef="#ctx0" brushRef="#br0" timeOffset="34966.71">25002 12999 1337 0,'0'0'0'0,"0"0"0"0,0 0 0 0,0 0-47 16,31 9 0-16,-26-4 1 0,-5-5 0 0,8 0 46 16,-8 0 0-16,6 0 0 0,-1 0 0 0,-5 0-90 0,9 0 0 15,-7 0 0-15,4 0 1 0,-6 0-506 0</inkml:trace>
  <inkml:trace contextRef="#ctx0" brushRef="#br0" timeOffset="35482.86">27991 12450 809 0,'0'0'0'0,"0"0"0"0,0 0 0 0,0 29-24 15,0-10-1-15,-5 1 1 0,-4 0 0 0,-2-1 24 16,-25 15 0-16,17-17 0 0,-6 0 53 16,-25 14 2-16,23-9-2 0,-1-2 1 15,-33 25-54-15,34-22 0 0,-1 2 63 0,3 3 2 16,-8 6-1-16,3 0 0 0,2-1-64 0,-8 4 0 16,3 8 0-16,5 3 0 0,-2 2 73 0,-28 54 1 15,30-50-1-15,4 2 0 0,-21 60-73 16,23-55 0-16,-3 4 57 0,6 3 1 15,5-1-1-15,-2 4 0 0,5 2-57 0,-6 73 0 16,14-78 0-16,3-1 8 0,14 57 0 16,-6-62 0-16,9-6 1 0,2-3-9 0,9-2 0 15,2-3 0-15,6-3-181 0,0-6-1 0,3-8 0 16,-1-3 1-16,4-5 24 0,2-6-1 0,-5-9 1 16,-12-2-1-16,-27-6-129 0</inkml:trace>
  <inkml:trace contextRef="#ctx0" brushRef="#br0" timeOffset="36016.35">28726 13354 201 0,'0'0'0'0,"0"0"0"0,0 0 36 0,0 0 1 16,0 0-1-16,0 0 0 0,0 0-36 16,-33 25 0-16,13-14 99 0,-29-2 2 15,15-1-2-15,-4 3 1 0,-48 12-100 16,56-18 0-16,-3 4 38 0,-23 11-1 15,26-6 0-15,0 3 0 0,-28 16-37 16,33-16 0-16,5 3 92 0,-13 16 1 16,25-22-1-16,5-8 0 0,3 0-92 0,3 2 0 15,0 3 0-15,2 1 1 0,4-4 1 0,7 6 0 16,6 9 0-16,9 8-2 0,2 2 0 0,0-2 0 16,0-8 0-16,3-1-30 0,3 1 1 0,-12-3-1 15,4 2 1-15,-9 3 29 0,19 23 0 16,-33-31 0-16,-13-3 64 0,-6 14 1 15,8-16-1-15,-5-1 1 0,-9 11-65 16,9-8 0-16,-11 0 111 0,-26 15 2 16,18-15-1-16,-9 0 1 0,-41 3-113 15,38-12 0-15,3 1 38 0,-33-12 0 0,30 1 0 16,6-7 0-16,-25-16-38 0,39 9 0 16,-1-7-124-16,-7-27-1 0,16 25 1 15,5-1-125-15,3 7 125 0,3-3 1 0,-2 2-1 0,2 23-641 16</inkml:trace>
  <inkml:trace contextRef="#ctx0" brushRef="#br0" timeOffset="36916.21">29737 13092 426 0,'0'0'0'0,"0"0"0"0,0 0 0 0,0 0-34 0,0 0 1 0,0 0 0 0,0 0 0 0,0 0 33 0,0 0 0 15,0 0 0-15,0 0 0 0,30-17 62 0,-30 17 0 16,3-6 0-16,-3 6 1 0,0-5-63 0,0 5 0 15,-3-6 0-15,3 6 0 0,-5-3 90 0,5 3 1 16,-9 0 1-16,4 0-1 0,-9 0-91 0,0 0 0 0,-8 6 0 16,-5 2 0-16,-12 4 105 0,0-1 1 0,9-3-1 15,11 1 1-15,-1-4-106 0,4 1 0 0,-1-6 0 16,-2 3 0-16,5 0 61 0,6 0 1 0,2 2-1 16,-11-5 2-16,4 6-63 0,-1 2 0 0,0-8 0 15,3 3 0-15,3 0 46 0,-1 0 0 0,1 2 0 16,0-5 0-16,8 0-46 0,0 0 0 0,-3 6 0 15,3-6 0-15,-5 3 26 0,5-3 1 0,0 0-1 16,0 0 0-16,-3 5-26 0,3-5 0 0,0 14 0 16,0-2 0-16,0 5 58 0,-3 33 0 15,3-22 0-15,-11 15 1 0,-6 41-59 0,6-45 0 16,0 4 14-16,3-1 0 0,-6 8 0 0,0 1 0 16,3 0-14-16,-2 8 0 0,-7 0 0 0,1-3 0 15,0-2 44-15,-20 64 1 0,20-65-1 0,-6 1 2 16,-20 41-46-16,26-53 0 0,-3-5 47 15,3-3 1-15,2-9 0 0,9-2 0 0,-3-9-48 16,3 0 0-16,5-11 0 0,3-3 0 0,8 2-32 16,-5-7 0-16,8-1 0 0,-3 0 1 0,9-2 31 15,30-20 0-15,-17 8 0 0,9-5-33 16,35-23 0-16,-49 34-1 0,-3 6 2 16,20-12 32-16,-31 17 0 0,3 12-86 0,8-4 0 15,-6 4-1-15,4 5 1 0,13 17 86 16,-14-15 0-16,0 4-145 0,1 5 1 15,-9-5-1-15,-3-9 1 0,-8-11-862 0</inkml:trace>
  <inkml:trace contextRef="#ctx0" brushRef="#br0" timeOffset="37483.08">30585 13303 640 0,'0'0'0'0,"0"0"0"0,30 3 34 0,-10 2 0 0,-1 4 0 0,-11-9 2 0,-2 3-36 15,-9 2 0-15,3-5 0 0,0 0 207 16,-8 6 2-16,-1-6-1 0,1 8 1 16,-11 12-209-16,5-14 0 0,3 5 90 15,-30 23 1-15,16-12-1 0,0 4 1 16,-33 38-91-16,27-33 0 0,4 3 46 16,-4 0 1-16,4-1-1 0,-6 1 0 0,-6 8-46 15,6 1 0-15,0-1 0 0,2 0 0 0,-5-3 66 0,-30 54 0 16,38-39 1-16,9-1-1 0,-28 57-66 15,31-68 0-15,5 3 11 0,2 0 0 16,4-3 0-16,2-2 1 0,6-4-12 0,-1 1 0 16,12-3 0-16,6-9 0 0,13 0-39 0,-6 3 1 15,7-11 0-15,-1 0 0 0,5-6 38 0,1 1 0 0,0-12 0 16,-3 0 0-16,-3 0-39 0,5-12 2 0,-13 1-1 16,-3-6 1-16,-2-5 37 0,-4-1 0 0,-2-8 0 15,-3 0 0-15,-3-5 28 0,-5-49 1 16,-6 40 0-16,-5-5 0 0,-17-40-29 15,14 59 0-15,-3 3 41 0,-19-17 0 16,17 28-1-16,2 5 1 0,-14-4-41 16,17 13 0-16,3 3-89 0,-6 5 0 15,9-5 0-15,-4 3 1 0,4 3 88 16,-1-6 0-16,6 5-135 0,-5 4 2 0,-1-6-2 16,6-3-1129-16</inkml:trace>
  <inkml:trace contextRef="#ctx0" brushRef="#br0" timeOffset="38183.5">31215 13292 1010 0,'0'0'0'0,"0"0"0"0,0 0 0 0,27 11 108 0,7 11-1 16,-21-13 1-16,1-6 0 0,8 8-108 16,-8-11 0-16,-6 3 72 0,23 2 2 15,-9 1-1-15,11-6 0 0,42 6-73 16,-37-6 0-16,1-6 39 0,33-8 1 16,-39 14-1-16,-5-6 1 0,-4 1-40 0,-2 2 0 0,-2-6 0 15,-4 4 14-15,-5-1 1 0,-2 3 0 0,-4 3 0 16,-5 0-15-16,0 0 0 0,6-2 0 0,-6 2 0 15,5-3 12-15,-5 3 1 0,0 0 0 0,6 5 0 16,-6-5-13-16,8 3 0 0,-8 6 0 0,0 2 3 16,0 11 0-16,6 4 0 0,-1 10 1 15,3 37-4-15,-16-33 0 0,0-1 1 16,0 3 1-16,-1 1-1 0,-2-1 1 0,0 0-2 16,-3-3 0-16,6 1 0 0,-6 2 0 0,9-5 17 15,-15 36 2-15,7-34-2 0,7 1 1 16,-13 41-18-16,2-44 0 0,3-4 17 0,-13 27 1 15,13-30-1-15,3-4 1 0,-3-1-18 16,0 0 0-16,0-11 0 0,-2 1 44 0,-3-1 1 16,-4-6-1-16,-1-2 2 0,-1-6-46 0,-3-6 0 15,-2 3 0-15,2 0 0 0,-5 3 48 0,-31-8 0 16,40 0 0-16,1-7 0 0,-24-13-48 16,20 9 0-16,-1 2-56 0,-24-20 1 15,27 20-1-15,-3 0 1 0,-27-14 55 16,27 26 0-16,4-9-182 0,-23-9 1 15,30 12-1-15,9 3-153 0,-12-6 180 16,7 2 1-16,13 12-687 0</inkml:trace>
  <inkml:trace contextRef="#ctx0" brushRef="#br0" timeOffset="38632.65">32795 12411 1045 0,'0'0'0'0,"0"0"0"0,0 0 0 0,47 42 5 0,11 17 1 16,-33-28-1-16,0 3 1 0,16 53-6 15,-22-30 0-15,1 2 26 0,-4 8 0 0,4 12 0 16,7 8 1-16,4 6-27 0,27 101 0 15,-34-95 0-15,4 2 14 0,-6 6 0 0,-5-9 0 16,-12 1 1-16,-8-1-15 0,-19 88 0 16,-8-107 0-16,-14-12-141 0,-6 1 0 0,-13-4 1 15,-7-5-1-15,-10-5 141 0,-2-3 0 0,-12-6 0 16,5 2 0-16,-5-4-102 0,-83 21-1 16,100-36 1-16,11-8-35 0,-53 8 102 15,67-16 0-15,52-12-79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1776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35.7616" units="1/cm"/>
          <inkml:channelProperty channel="Y" name="resolution" value="623.0687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1-04T23:11:45.07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11671 5229 11 0,'0'0'0'0,"0"0"0"0,0 0 0 0,0 0 0 0,0 0 1 16,33 25-1-16,-27-22 1 0,-6-3-11 0</inkml:trace>
  <inkml:trace contextRef="#ctx0" brushRef="#br0" timeOffset="33215.98">14116 12988 517 0,'0'0'0'0,"0"0"0"0,0 0 0 0,0 0 61 0,0 0 0 0,0 0 0 0,0 0 0 0,0 0-61 15,0 0 0-15,0 0 0 0,0 0 0 0,0 0 68 16,0 0 0-16,0 0 0 0,0 0 1 0,0 0-69 16,0 0 0-16,0 0 0 0,0 0 0 0,0 0 28 15,0 0 1-15,0 0-1 0,0 0 1 0,0 0-29 16,0 0 0-16,0 0 0 0,25 14 0 0,-25-14 9 0,8 6 1 16,-8-1 0-16,5 4 0 0,-5 10-10 0,0-5 0 15,-5 12 0-15,-1 5 0 0,-2 5 17 0,2-5 1 16,-2 3 0-16,-3-6 0 0,3 0-18 0,-11 17 0 15,19-25 0-15,0-6 71 0,-6 6 0 16,0-6-1-16,6 0 2 0,0 8-72 16,-5-10 0-16,5 2 52 0,0 17 1 15,0-17 0-15,0 0 0 0,5 14-53 16,-5-14 0-16,0 3 29 0,6 11 2 16,-6-14-1-16,0 0 0 0,6 3-30 0,-4-3 0 15,4-3 0-15,-1 1 15 0,1-1 0 0,-3-6 0 16,8 4 1-16,-3-4-16 0,3 4 0 0,3-9 0 15,-3-6 0-15,8 1-96 0,28-18-1 16,-22 3 1-16,8-5 0 0,25-31 96 16,-38 31 0-16,-7-1-111 0,12-24 1 0,-11 30-1 15,-14 20-802-15</inkml:trace>
  <inkml:trace contextRef="#ctx0" brushRef="#br0" timeOffset="33598.86">14232 12667 898 0,'0'0'0'0,"0"0"0"0,25 0-78 0,-6 0-1 0,3-3 1 16,3-2 0-16,8-4 78 0,-3-5 0 0,-2-3 0 0,-3-2 0 15,-6-1-91-15,3-3 1 0,-2-2 0 0,-1 0-1 16,-19 25-77-16</inkml:trace>
  <inkml:trace contextRef="#ctx0" brushRef="#br0" timeOffset="34166.21">14917 12858 1067 0,'0'0'0'0,"0"0"0"0,0 0-10 0,0 0 0 0,0 0 0 0,0 0 0 16,0 0 10-16,0 0 0 0,0 0 4 15,0 0 0-15,0 0 0 0,33 15 0 16,-11-10-4-16,-3 1 0 0,3 2 22 16,31 9 0-16,-25-11 0 0,2-1 0 15,28 9-22-15,-19-14 0 0,-1 3-21 16,53-3 0-16,-52 0 0 0,0 0 0 16,35-3 21-16,-38-2 0 0,-8 2-180 0,35-3 0 15,-35 1 0-15,2-1-37 0,9-2 177 16,-25 8 1-16,-14 0-120 0</inkml:trace>
  <inkml:trace contextRef="#ctx0" brushRef="#br0" timeOffset="34432.9">14936 13123 1146 0,'0'0'0'0,"0"0"0"16,0 0 0-16,0 0 83 0,22 31 2 0,-11-14-2 15,3-6 1-15,5-3-84 0,1-2 0 0,-1 0 0 16,0-4 0-16,6 1 28 0,-3 3 2 0,9-6-1 0,2-6 0 16,6 1-29-16,-1-4 0 0,6 6 0 15,-5-5 0-15,-6 2-17 0,6 6 1 0,5-5 0 0,-2 5-1 0,2 0 17 16,0-3 0-16,0 0 0 0,3 0 0 0,-3-8-174 15,-2 8-1-15,7-2 0 0,-4 2 2 0,2 0 43 16,0 0 1-16,-9 6-1 0,-7 0 2 0,-31-3-110 16</inkml:trace>
  <inkml:trace contextRef="#ctx0" brushRef="#br0" timeOffset="34916.25">16704 12881 673 0,'0'0'0'16,"0"0"0"-16,0 0-23 0,30-39 0 16,-27 19 0-16,0 6 1 0,-3 0 22 15,-3 5 0-15,0 1 3 0,-2-3 0 16,5 2 0-16,-8 4 0 0,-9-7-3 16,9 7 0-16,-9 5 63 0,-10 0 1 15,13 5 0-15,-11 7 0 0,-19 16-64 16,22-6 0-16,2 6 89 0,-5 6 1 0,12-6-1 15,-4 0 0-15,9 0-89 0,-1 1 0 0,4 2 0 16,-6 2 0-16,5-5 77 0,4 1-1 0,2-4 0 16,0 0 0-16,2-2-76 0,4-4 0 0,-1-2 0 15,1 3 0-15,-1 0 47 0,18 19-1 16,-4-25 0-16,0-3 1 0,25 12-47 16,-10-20 0-16,10-3 31 0,0 0 0 0,-5-3 0 0,-4-6 2 15,1-2-33-15,0-3 0 0,-5 3 0 0,-4-3 0 16,-2 0 20-16,0-3 1 0,0 3 0 0,-6 3 0 15,-5-1-21-15,-6 1 0 0,3-3 0 0,-5 3 0 16,-3-3 64-16,-1-3 1 0,7-3 0 0,-4-2 0 0,-2-4-65 16,3-30 0-16,-6 25 0 0,0-6 43 15,-14-33 0-15,3 39 0 0,-3 3 2 16,-19-25-45-16,13 30 0 0,-13 1-84 16,-36-7 1-16,31 21 0 0,-4 8 0 15,-52 14 83-15,47 9 0 0,-5 8-136 0,-53 33-1 16,61-36 1-16,44-28-1063 0</inkml:trace>
  <inkml:trace contextRef="#ctx0" brushRef="#br0" timeOffset="52215.38">27530 5856 11 0,'0'0'0'0,"0"0"0"0,0 0 0 0,0 0 0 0,0 0 1 16,0 0-1-16,0 0 1 0,0 0-1 0,0 0 0 16,0 0 0-16,0 0 0 0,0 0 76 0,0 0 0 15,0 0 0-15,0 0 1 0,0 0-77 0,0 0 0 16,0 0 0-16,0 0 72 0,0 0 1 15,0 0 0-15,0 0 0 0,0 0-73 0,0 0 0 16,0 0 0-16,0 0 87 0,0 0 1 0,0 0-1 16,0 0 0-16,0 0-87 0,0 0 0 0,-33-6 0 15,22 12 0-15,-1 2 41 0,-1 6 1 0,4 0-1 16,-4 1 1-16,2-7-42 0,2 3 0 0,4 1 0 16,-1 2 0-16,1 0 66 0,2-3 1 0,-3 6 1 15,-5 2-1-15,3 4-67 0,-6 25 0 16,0-20 0-16,3 9 53 0,-11 19 1 0,14-28 1 15,0-6-1-15,-14 21-54 0,11-15 0 16,2 0 21-16,-7 23 1 0,7-29-1 16,4-2 1-16,-6 16-22 0,11-22 0 15,0 0 21-15,0-8 0 0,3 3 0 0,5-7 1 0,-3 1-22 16,4 0 0-16,2 3 0 0,3-6 0 0,-3 2-23 16,5 1 1-16,9 0 0 0,3-3 0 0,2 6 22 15,3-6 0-15,-5 0 0 0,-9 0 0 0,-2-6-85 16,-6 3-1-16,3 0 1 0,-1 3 0 0,1 3 85 15,-3 0 0-15,3 3 0 0,5-6 0 0,-5 0-184 16,6 2 0-16,-1-4 1 0,0-7-1 0,6 4 184 16,-6-9 0-16,4 5 0 0,1 3 0 0,1-8-91 0,17-14 0 15,-26 14 0-15,-16 14-165 0</inkml:trace>
  <inkml:trace contextRef="#ctx0" brushRef="#br0" timeOffset="52532.37">27886 5898 617 0,'0'0'0'0,"0"0"0"0,0 0 0 0,0 0 72 0,0 0 0 0,0 0 1 0,0 0 0 16,0 0-73-16,28 14 0 0,-17-11 0 0,0 3 0 15,8-1 69-15,3-5 2 0,-2 3-1 0,-4 3 0 0,-5-6-70 16,0 0 0-16,0 0 0 0,-2-6 0 0,-1 6-57 16,0 0 1-16,0-3-1 0,1 3 1 0,2 0 56 15,0-5 0-15,0-4 0 0,0 4 0 0,-3-1-158 16,3 3 0-16,-5-3-1 0,-6 6 2 0,0 0-90 15</inkml:trace>
  <inkml:trace contextRef="#ctx0" brushRef="#br0" timeOffset="52782.77">27789 6106 606 0,'0'0'0'15,"0"0"0"-15,0 0 43 0,20 34 1 16,-15-25 0-16,-5-9 1 0,9 5-45 16,-9-5 0-16,5 0 63 0,6 0 0 15,6-5 0-15,5 5 1 0,30-15-64 16,-19 7 0-16,-2 2 26 0,41-8 1 16,-39 9-1-16,0 2 1 0,-5-6-27 0,7 4 0 15,-1-1 0-15,-4 1-198 0,0 2 0 0,6-6 1 16,-5 4 0-16,2-4 156 0,0-2 1 0,-8 3-1 15,-9-1 1-15,-16 9-102 0</inkml:trace>
  <inkml:trace contextRef="#ctx0" brushRef="#br0" timeOffset="53065.97">27673 5344 11 0,'0'0'0'15,"0"0"0"-15,0 0 0 0,45-23 0 0,-21 9 1 0,1 0-1 16,-3-8 1-16,-22 22-11 0</inkml:trace>
  <inkml:trace contextRef="#ctx0" brushRef="#br0" timeOffset="54716.11">30792 5800 11 0,'0'0'0'0,"0"0"0"0,0 0 0 0,0 0 1 0,0 0-1 0,-11 28 1 15,11-28-1-15,-5 3 0 0,5-3 0 0,-6-3 0 0,6 3 25 16,0 0 1-16,0 0-1 0,-6 0 1 0,6 0-26 15,0 0 0-15,0 0 0 0,-5 0 0 0,5 0 120 16,0 0 2-16,0 0-2 0,0 0 2 16,0 0-122-16,0 0 0 0,0 0 0 0,0 0 70 15,0 0 0-15,0 0 1 0,0 0 0 0,3 14-71 16,5-9 0-16,-5 7 0 0,0-1 0 0,-1 3 41 16,4 3 0-16,-1 3 0 0,-2-15 2 0,3 7-43 0,-1-1 0 15,1 3 0-15,-6 3 0 0,5 2 95 0,1 15 1 16,-6-11 0-16,0 5 0 0,-6 22-96 15,3-21 0-15,1 2 55 0,-15 36 2 16,14-44-2-16,-8-4 1 0,-3 21-56 16,12-21 0-16,2-5 36 0,0 15 0 15,0-15 0-15,2 0 1 0,10 8-37 16,-10-13 0-16,4-4 14 0,-1 1 0 0,1 2 0 16,-1-2 0-16,4-3-14 0,2 2 0 0,0 1 0 15,0-3 0-15,3 2-26 0,2-5 0 0,4 3-1 16,-1-3 2-16,0 0 25 0,23-3 0 15,-29 3 0-15,-1 0-151 0,10-11-1 16,-14 8 1-16,0-5-1 0,12-12 152 16,-15 6 0-16,9 0-185 0,5-31 1 15,-11 20-1-15,-8 25-258 0</inkml:trace>
  <inkml:trace contextRef="#ctx0" brushRef="#br0" timeOffset="54982.64">30892 5496 392 0,'0'0'0'0,"0"0"0"0,0 0-74 0,27 48-1 0,-27-40 1 0,3-2 0 0,-3-1 74 16,0-5 0-16,0 0-7 0,5-5 1 16,7 5-1-16,-1-6 1 0,30 3 6 15,-8-2 0-15,9-4-7 0,49-10 1 16,-58 19-1-16,-33 0-30 0</inkml:trace>
  <inkml:trace contextRef="#ctx0" brushRef="#br0" timeOffset="55332.63">31488 5800 11 0,'0'0'0'0,"0"0"0"16,0 0 0-16,0 0 1 0,0 0-1 15,0 0 1-15,0 0-1 0,0 0 0 0,0 0 148 16,0-28 2-16,0 28-1 0,-8 0 1 16,2-6-150-16,6 6 0 0,-5-3 113 15,5 3 1-15,5 0-1 0,-5 0 2 16,0 0-115-16,9-6 0 0,-1 6 33 16,22 0 0-16,-2 0 0 0,8 6 0 15,36-3-33-15,-45-6 0 0,4-3-13 0,18-8 1 16,-21 12-1-16,-3 2 1 0,22-3 12 15,-31 0 0-15,-2 3-194 0,14-11 0 16,-17 11 1-16,0 3-46 0,6-1 193 16,-17-2-1-16,0 0-129 0</inkml:trace>
  <inkml:trace contextRef="#ctx0" brushRef="#br0" timeOffset="55598.68">31209 6185 640 0,'0'0'0'16,"0"0"0"-16,28 0 6 0,16 0 0 16,-25-3 0-16,-5 0 1 0,25-5-7 0,-12 0 0 15,9-6 36-15,3-1 0 0,-3 7 1 0,0-3 0 16,-8 8-37-16,32-8 0 0,-29 11 0 15,-1 0 6-15,28 0 0 0,-25 0 0 16,0 0 0-16,1 0-6 0,-4 0 0 0,0 0 0 0,3-3-144 16,-8-3 1-16,3-2-1 0,0-1 1 0,2 4 112 15,-8-7 1-15,3 1 0 0,0-3 0 0,-25 14-75 16</inkml:trace>
  <inkml:trace contextRef="#ctx0" brushRef="#br0" timeOffset="56066.34">32867 5223 640 0,'0'0'0'0,"0"0"0"15,0 0 0-15,0 0 42 0,-3 28 1 0,0-14 0 16,-2 3 0-16,-4-3-43 0,-2-3 0 0,-3 3 0 15,6 3 0-15,-6 3 105 0,-11 11 1 16,9-11 1-16,-1-6-1 0,-21 36-106 16,18-27 0-16,1 2 78 0,-20 20 0 15,20-11 0-15,2-6 1 0,-16 31-79 16,19-22 0-16,3 2 47 0,0-2 1 0,0-1-1 16,3 6 1-16,5-8-48 0,3 3 0 0,3 5 0 15,5-11 0-15,-2 3 20 0,19 30 1 16,-12-41 1-16,1-1-1 0,25 18-21 0,-14-23 0 15,2-3 10-15,26 11 1 0,-28-25-1 16,-3 0 1-16,19-6-11 0,-24-2 0 16,0-6 0-16,10-14 0 0,-16 14 0 0,3 0 0 15,0 0 0-15,-3-6 0 0,-6 3 0 0,-2-3 11 16,-3-2 0-16,-3 2 0 0,1-2 1 0,-7-1-12 16,-2-5 0-16,-5 5 0 0,-1-2 0 0,-5 8 5 15,-3-8 0-15,-2 11 0 0,4 5 0 0,1 9-5 16,-3 0 0-16,6 6 0 0,5-6 0 0,-2 8-127 0,5-2-1 15,5 3 1-15,1-9 0 0,5 0 44 0,5 5 0 16,-5-5 0-16,3-5 1 0,-3 5-735 0</inkml:trace>
  <inkml:trace contextRef="#ctx0" brushRef="#br0" timeOffset="60149.65">14458 14532 11 0,'0'0'0'0,"0"0"0"0,0 0 0 0,0 0 0 0,0 0 1 0,0 0-1 16,0 0 1-16,0 29-1 0,0-29 0 0,-5 5 0 15,5-5 0-15,0 6 11 0,0-6 1 0,0 8-1 16,0-8 1-16,0 3-12 0,0-3 0 0,0 6 0 15,0-6 0-15,0 5 78 0,5-5 0 0,1 0 1 16,-6 0 0-16,8 0-79 0,-2 0 0 0,-1 0 0 16,3 0 0-16,-2 0 45 0,-6 0 1 0,5 3 0 15,4 8 1-15,-4-2-47 0,-2-1 0 0,3 3 0 0,-1-5 0 16,-5 3 113-16,6-1 1 0,-4 0-1 0,9 4 0 16,-5 2-113-16,13 14 0 0,-5-17 0 15,-6 3 47-15,17 23 0 0,-14-18-1 16,-2 1 1-16,15 14-47 0,-15-12 0 0,2-5 84 15,8 17 0-15,-11-20-1 0,3-8 1 16,-2 8-84-16,-4-6 0 0,-5-5 49 16,6 3-1-16,-6-6 0 0,2 5 1 15,-2-5-49-15,0 0 0 0,6 0 15 16,0 0 1-16,-1-8 0 0,-2 2 0 16,22-33-16-16,-6 2 0 0,11-8-59 0,-5-8 0 15,-3 13 0-15,-2 7 1 0,-6-1 58 16,2 0 0-16,-2 3 0 0,-6 6 0 0,3 5-64 0,-2-8 1 15,2 14 0-15,-11 6 0 0,0 8 63 0,0 0 0 16,0 0 0-16,0 0 0 0,0 0-30 0,0 2 1 16,2 10 0-16,1-10 0 0,-3 7 29 0,3 2 0 15,2 17 0-15,1 0 0 0,2 9 45 0,9 33 0 16,-9-47 1-16,-2-1-1 0,2 18-45 16,-3-18 0-16,1-5 55 0,2 17 1 15,3-17-1-15,-5 0 2 0,8 8-57 16,-12-14 0-16,9-2 40 0,9 5 0 15,-15-9 0-15,4-5 1 0,10-5-41 16,-8 2 0-16,3-3 30 0,24-22 1 16,-13 3-1-16,3-6 0 0,30-34-30 15,-33 37 0-15,-3 6 12 0,3-7 0 0,-6 7 0 16,0-3 1-16,-5 5-13 0,3 0 0 0,-3 3 0 16,-6 6 0-16,3 5-199 0,-8 6 1 0,2-5 1 0,-5 5-1 15,0 0 20-15,0 0 2 0,6 0-1 0,-6 0 0 16,0 0-138-16</inkml:trace>
  <inkml:trace contextRef="#ctx0" brushRef="#br0" timeOffset="60899.23">16127 13657 640 0,'0'0'0'0,"0"0"0"0,0 0 28 0,0 0 1 0,8-31-1 15,-8 31 1-15,-6-2-29 0,6 2 0 16,0 0 112-16,0 0-1 0,0 0 1 15,-2 8 0-15,2 1-112 0,0 5 0 0,-6 8 0 0,6 12 35 16,-5 2 1-16,5 9 0 0,5 0 0 16,-5 1-36-16,6 46 0 0,-6-41 0 0,2 0 64 15,9 47 0-15,-11-53 1 0,6 0-1 16,-3-3-64-16,2-2 0 0,1-4 0 0,-1 4 40 16,-2-9 0-16,3 2 0 0,-1-4 1 0,-5-1-41 15,6-3 0-15,-6-5 0 0,0-1 0 0,2-5 1 16,1-5 0-16,-3-1 0 0,0-2 1 0,0-6-2 0,0 0 0 15,3 6 0-15,-3-6 0 0,0 0-21 0,0 0 0 16,5 2 0-16,-5-2 1 0,9-2 20 0,-4-4 0 16,6-3 0-16,3-10 0 0,0-4-42 0,5-2 0 15,1-6 0-15,-9 0 0 0,5-3 42 0,20-42 0 16,-22 45 0-16,-3 3 10 0,22-28 1 16,-13 34-1-16,-1-1 1 0,20-5-11 15,-31 17 0-15,3 8 28 0,-3 3 1 16,-2 0-1-16,2 0 1 0,9 0-29 15,-9 8 0-15,0 1 29 0,14 10 1 16,-8-5-1-16,-6 1 1 0,17 18-30 16,-19-19 0-16,2 3 17 0,3 0 0 0,-5 0-1 15,-4-3 1-15,4-3-17 0,-6 1 0 0,5 2 0 16,-5 0 0-16,3 3-107 0,-3-3 2 0,3 0-1 16,0 5 0-16,-3-2 106 0,5 3 0 0,-5-9 0 15,6-2 0-15,-4-7-157 0,-2-2 1 0,6 3-1 0,-6-3 1 16,0 0-450-16</inkml:trace>
  <inkml:trace contextRef="#ctx0" brushRef="#br0" timeOffset="61132.61">16917 14153 763 0,'0'0'0'0,"0"0"0"0,0 0 30 0,0 0 0 0,0 0-1 0,27 31 1 15,-16-3-30-15,-5-11 0 0,-1-1 50 0,4 21 0 16,-4-14 1-16,-5-1-1 0,3 3-50 16,0 6 0-16,0 3 0 0,2 0 45 0,1 2 1 15,-4-5-1-15,1 3 1 0,0 0-46 0,2-3 0 16,1-3 0-16,-3-3 0 0,2 1-165 0,15 13-1 16,-9-25 1-16,2-6-88 0,-4-5 165 0,2-6 0 15,3-2 0-15,-14 5-101 0</inkml:trace>
  <inkml:trace contextRef="#ctx0" brushRef="#br0" timeOffset="61449.53">17776 13413 1146 0,'0'0'0'0,"0"0"0"16,0 0 10-16,19 36 1 0,-13-16 0 0,2 8 0 15,6 0-11-15,0 9 0 0,-3 5 0 0,-6 0 35 16,-5 3 1-16,0 3 0 0,0 3 0 0,-5-4-36 16,-15 55 0-16,12-52 0 0,2 7 76 15,-13 58 0-15,8-56 1 0,3 9-1 16,-6-4-76-16,3 1 0 0,0-3 0 0,3 3-35 15,-20 47 1-15,17-64-1 0,0-9 1 0,-8 26 34 16,16-42 0-16,3-9-124 0,-6 0 0 16,6-14 0-16,0 0-722 0</inkml:trace>
  <inkml:trace contextRef="#ctx0" brushRef="#br0" timeOffset="61915.96">18154 14161 954 0,'0'0'0'15,"0"0"0"-15,0 0 20 0,58 20 0 16,-41-15 0-16,-3 7 2 0,5 13-22 16,-13-17 0-16,2 1 21 0,8 2 1 15,-7-2 0-15,-1-7 0 0,9 10-22 16,-9-12 0-16,3 2 78 0,3-4 2 0,-6-4-1 15,3 0 0-15,8-11-79 0,-13 9 0 16,2 0 36-16,0-12 1 0,-5 9 0 0,5-1 0 16,-8-2-37-16,0 3 0 0,-5-3-14 15,-3-9 1-15,-3 9 0 0,-3-2-1 16,-28-18 14-16,18 20 0 0,-7 2 6 16,-35 4-1-16,27 14 0 0,3-1 1 15,-36 18-6-15,34-9 0 0,-1 6 37 16,-27 25 1-16,35-26-1 0,9 7 1 15,-22 27-38-15,30-28 0 0,0 1 43 0,3 2 0 16,3 0 1-16,3 8 0 0,5 1-44 0,0 0 0 16,0 5 0-16,0 0 0 0,8 0 27 0,8 43 1 15,4-57-1-15,2-3 1 0,28 17-28 16,-28-19 0-16,8-4 5 0,28 18 1 16,-27-26-1-16,4-2 1 0,34 2-6 15,-35-14 0-15,-4 0-199 0,28-19 0 16,-30 5 0-16,-9-3-186 0,6-2 198 0,-20-9 0 15,-2 0 1-15,-3 31-166 0</inkml:trace>
  <inkml:trace contextRef="#ctx0" brushRef="#br0" timeOffset="62149.65">17226 13660 729 0,'0'0'0'0,"0"0"0"0,0 0 0 0,33 31-140 0,-19-11-1 0,3-6 1 0,5 0-1 0,3-6 128 15,2 4 1-15,4-7-1 0,-9-5 1 0,-22 0-76 16</inkml:trace>
  <inkml:trace contextRef="#ctx0" brushRef="#br0" timeOffset="63365.97">19867 13283 1258 0,'0'0'0'0,"0"0"0"0,0 0 0 0,0 0-73 16,33 14 0-16,-22-14 0 0,-5 9 0 15,13 19 73-15,-5-14 0 0,-6-6-98 0,11 12 1 16,-8-14-1-16,-11-6-408 0</inkml:trace>
  <inkml:trace contextRef="#ctx0" brushRef="#br0" timeOffset="66982.11">27292 13365 1090 0,'0'0'0'0,"0"0"0"0,0 0-150 0,0 0 1 15,0 0-1-15,0 0-68 0,0 0 151 16,0 0 0-16,0 0-150 0</inkml:trace>
  <inkml:trace contextRef="#ctx0" brushRef="#br0" timeOffset="67165.92">27124 14220 314 0,'0'0'0'0,"0"0"0"0,33 17 2 16,11 8 1-16,-36-19 0 0,-8-6-245 15</inkml:trace>
  <inkml:trace contextRef="#ctx0" brushRef="#br0" timeOffset="68982.89">16787 16130 696 0,'0'0'0'0,"0"0"0"0,0 0 0 0,0 0 42 16,0 0 2-16,0 0-1 0,0 0 0 0,0 0-43 0,0 0 0 16,0 0 0-16,0 0 0 0,0 0 45 0,0 0 1 15,0 0-1-15,0 0 2 0,0 0-47 0,33-16 0 16,-25 13 0-16,-2-3 0 0,-1 3 59 0,1-2 1 15,-6-1-1-15,0 6 2 0,5 0-61 0,-5 0 0 16,0 0 0-16,0 0 0 0,0 0 51 0,0 0 1 0,0 0-1 16,0 0 1-16,0 0-52 0,-5 11 0 0,5 1 0 15,3-1 0-15,-1-3-18 0,1 26 0 16,8-12 0-16,-2-2 0 0,10 31 18 16,-8-23 0-16,-6 11-18 0,9 43 0 15,-14-31 0-15,-5 2 0 0,5 0 18 0,-11 9 0 16,2 0 0-16,-4 6 24 0,-21 64 1 15,23-73-1-15,-2 0 1 0,-18 34-25 16,28-56 0-16,-2-6-89 0,-1-3 0 0,1-3 1 16,5-11 0-16,0-5 88 0,5-4 0 0,-5-5 0 0,6 3 0 15,-1-6-152-15,-2-11 2 0,-3-8-2 16,0 22-330-16</inkml:trace>
  <inkml:trace contextRef="#ctx0" brushRef="#br0" timeOffset="69316.48">17052 15911 966 0,'0'0'0'0,"0"0"0"0,0 0 0 0,42-53 40 0,7-4 1 16,-24 38-1-16,0 2 1 0,27-14-41 15,-24 17 0-15,2 5 12 0,23 1 1 16,-28 8-1-16,2 3 1 0,12 13-13 15,-20-4 0-15,1 2 3 0,-6 3 0 16,2 8 0-16,1 3 0 0,-1 9-3 0,-2-6 0 16,0 0 0-16,-3 0 0 0,-3 2 64 0,-2 4 2 0,-6-12-2 15,-6 1 1-15,-2-4-65 0,-22 26 0 16,16-23 0-16,-6 3 51 0,-27 26 2 16,23-32-1-16,-10-8 0 0,-26 14-52 15,27-28 0-15,-1 0 15 0,-32-11 0 16,36 0 0-16,2-3 0 0,3-6-15 0,6 1 0 15,5-4 0-15,-5 0-181 0,5-2 0 0,8 3-1 16,6 5 1-16,6-3 27 0,-3 0 0 0,2 4 1 16,1-4-1-16,-6 20-129 0</inkml:trace>
  <inkml:trace contextRef="#ctx0" brushRef="#br0" timeOffset="69866.37">18273 15801 842 0,'0'0'0'0,"0"0"0"0,0 0 0 0,14 31 42 0,0-8 0 15,-9-4 0-15,3 4 1 0,-2-6-43 0,-6 2 0 0,0 1 0 16,-6 3 0-16,4-6-21 0,-1 2 0 0,-5 7 0 16,-3 5 0-16,-6 5 21 0,-27 43 0 15,25-51 0-15,2-5 6 0,-19 16 1 16,17-22 0-16,-1 2 0 0,-13 10-7 15,22-21 0-15,3-2-7 0,-9-4 0 16,12-2 0-16,5 0 1 0,-9-11 6 16,-2 6 0-16,9-9 69 0,-12-26 2 15,14 12-2-15,3-9 1 0,2-8-70 0,1 0 0 0,7 3 0 16,7 0 69-16,-1 0 1 0,6-6-1 0,-3 6 0 16,8 2-69-16,23-38 0 0,-28 49 0 15,-6 13 53-15,20-15 0 0,-20 19-1 16,1 10 1-16,13 2-53 0,-22-3 0 0,3 6 27 15,8 8 1-15,-9 0 0 0,4 3 1 16,-3 6-29-16,0-3 0 0,5 5 0 0,6 6-114 16,-6 3 1-16,1-8-1 0,-1-6 1 0,0-6 113 15,-5 0 0-15,0-2 0 0,-3-4 0 0,-3-2-139 16,3-3 1-16,-5-3-1 0,-1 0 2 0,-5 3-463 16</inkml:trace>
  <inkml:trace contextRef="#ctx0" brushRef="#br0" timeOffset="70099.5">19013 15883 898 0,'0'0'0'0,"0"0"0"16,0 0 0-16,34 0 9 0,-10 0 0 0,1 3 0 16,-5 8 0-16,-1-5-9 0,-11 2 0 0,3 0 0 15,-5-2 0-15,2 0 37 0,-2-1 1 0,-1 7 0 16,1 4 0-16,2 10-38 0,-3-4 0 0,-2 9 0 15,3 9 0-15,-6-4 63 0,5 49 1 16,-10-43 0-16,-1-6 1 0,-2 43-65 16,8-48 0-16,0-3-148 0,0 17 1 15,8-31-1-15,3-8-114 0,3-12 147 16,-8 1-1-16,-6 5-188 0</inkml:trace>
  <inkml:trace contextRef="#ctx0" brushRef="#br0" timeOffset="70582.86">19790 15945 954 0,'0'0'0'0,"0"0"0"0,0 0 0 0,0 0 0 0,30 0 1 15,-16 0 0-15,-3 3 0 0,-3 2-1 16,-8 4 0-16,0-9 0 0,6 2 0 0,-6 4 108 0,0 0-1 15,0-1 1-15,-6 4 0 0,6 8-108 0,-5-1 0 16,2 1 0-16,0 0 0 0,0 0 67 0,-11 25 0 16,9-19 1-16,5-6-1 0,-6 19-67 15,-2-10 0-15,3-4 44 0,-1 20 1 16,6-28 1-16,-5 0-1 0,-1-5-45 16,6-9 0-16,0 0 20 0,0 0 0 15,11 0 0-15,-5-3 1 0,13-17-21 16,0-2 0-16,9-15-7 0,2-2 1 0,-5 0-1 15,-8 5 1-15,-1-6 6 0,-2 1 0 0,0 0 0 16,3-1 0-16,5 4-1 0,-9 2 1 0,-2 6-1 16,-2 2 1-16,2 12 0 0,3 6 0 0,-9 2 0 15,-2 1 0-15,2 5 20 0,-5 0 1 0,11 8-1 16,-8-5 1-16,3 3-21 0,-1 2 0 0,4 12 0 16,2-1 0-16,8 12 3 0,-5 6 1 0,-3-1 0 0,3 4 0 15,-9-1-4-15,15 48 0 0,-15-47 0 16,3 2-17-16,1 34 1 0,-4-39 0 15,1-4 0-15,5 35 16 0,-3-34 0 16,-2-6-203-16,2 0 1 0,0-11 0 0,3-3 0 0,-5-9 26 16,7-5 1-16,-7-14 1 0,-6 14-268 15</inkml:trace>
  <inkml:trace contextRef="#ctx0" brushRef="#br0" timeOffset="70865.85">20837 15278 1179 0,'0'0'0'0,"0"0"0"0,0 0 0 0,11 28 88 0,8 14 1 16,-11-19-1-16,0 11 1 0,9 44-89 16,-9-41 0-16,3-1 84 0,-5 40 0 15,2-33 0-15,-2 4 1 0,2-2-85 0,-2 6 0 16,-1 3 0-16,1 5 35 0,7 56 0 15,-10-62 0-15,-3 4 1 0,0 50-36 16,-3-60 0-16,3 1-60 0,0 0 1 0,0 0-1 16,-5-6 0-16,5 0 60 0,-6-11 0 0,6-3 0 15,0-2 0-15,-2-4-177 0,-1-8 0 0,3-8-1 16,0 2 2-16,0-8 7 0,0 0 0 0,-3-11 1 16,3 0-1-16,0 11-123 0</inkml:trace>
  <inkml:trace contextRef="#ctx0" brushRef="#br0" timeOffset="71084.13">20511 15784 865 0,'0'0'0'0,"0"0"0"0,41 0 49 16,-11 0 0-16,6 0 0 0,3 0 1 0,0 0-50 15,-1 0 0-15,1 6 0 0,0-3 0 0,-1 5 98 16,1 1 1-16,0-1 0 0,-1 1 0 0,1 2-99 15,-3 6 0-15,0 0 0 0,-3-3 0 0,-3-3-71 0,4 3 1 16,-4-6-2-16,-11 4 2 0,-5-1 70 0,-3-3 0 16,-3 4 0-16,1-10 0 0,-9-2-173 0,0 0 2 15,0 0-2-15,0 0 1 0,0 0-192 0</inkml:trace>
  <inkml:trace contextRef="#ctx0" brushRef="#br0" timeOffset="71299.5">19723 15421 977 0,'0'0'0'15,"0"0"0"-15,0 0-113 0,58 45-1 0,-44-33 1 16,5 2-78-16,12 17 115 0,-15-20 0 15,-16-11-145-15</inkml:trace>
  <inkml:trace contextRef="#ctx0" brushRef="#br0" timeOffset="71834.75">22621 15239 640 0,'0'0'0'0,"0"0"0"16,0 0 0-16,0 0 9 0,-39 16 0 0,20-13 0 0,0 0 0 15,-1 0-9-15,1 0 0 0,0 0 0 0,-1-1 0 16,7 4 45-16,-1-6 0 0,-3 3 1 0,-5 2 0 16,3 1-46-16,-6 0 0 0,-3 2 0 0,3 9 0 0,-8 8 103 15,-28 26 2-15,34-29-2 0,2 7 1 16,-22 35-104-16,33-30 0 0,0 3 92 16,3 5 0-16,-3 3 0 0,9 0 0 0,-1 0-92 15,6 5 0-15,6 7 0 0,-6-1 0 0,5 3 57 16,9 71 1-16,-8-66 1 0,-1 4-1 15,9-1-58-15,-8 9 0 0,7-3 0 0,1 3-76 0,-3-5-1 16,3-7 1-16,0-2 1 0,5-3 75 0,26 37 0 16,-18-57 0-16,12-13-139 0,33 2 1 15,-39-31-1-15,-33 3-726 0</inkml:trace>
  <inkml:trace contextRef="#ctx0" brushRef="#br0" timeOffset="72350.75">23541 15669 1258 0,'0'0'0'0,"0"0"0"0,0 0 65 0,-19-37-1 0,13 26 0 16,3 3 1-16,-16-4-65 0,11 7 0 15,-1 2-20-15,-13 11 0 0,-5-5 0 0,-4 0 0 16,-46 11 20-16,44-5 0 0,8 2 47 16,-25 6 0-16,28-6 1 0,3-3 0 15,-6 18-48-15,11-9 0 0,0 0 21 16,-5-1 1-16,8 1-1 0,5 6 1 0,4-1-22 15,-4 1 0-15,6-1 0 0,6 1 0 0,2-3 28 16,3 2 0-16,3 1 1 0,5 5 0 0,0 0-29 0,6-3 0 16,-8 0 0-16,2 4 0 0,3-7 19 0,17 20 0 15,-25-25 0-15,0-3 0 0,10 14-19 16,-18-16 0-16,-3 2 6 0,2 0 1 16,-5-6 0-16,0-8 0 0,6 11-7 15,-6-11 0-15,-6 9 11 0,-8-1 0 16,1 4 0-16,-7-1 1 0,-43 17-12 15,19-8 0-15,-9-3 10 0,-49 22 1 16,60-22 0-16,1 3 0 0,-34 16-11 16,51-22 0-16,4 0-199 0,6-3 0 0,3-2-1 15,6-6 1-15,5-3 6 0,16-9-1 16,-13 6 0-16,-3 3-286 0</inkml:trace>
  <inkml:trace contextRef="#ctx0" brushRef="#br0" timeOffset="73066.19">24281 15548 831 0,'0'0'0'0,"0"0"0"0,0 0 13 0,0 0 1 16,0 0 0-16,0 0 0 0,0 0-14 16,0 0 0-16,0 0 20 0,-38 0 0 15,26-6 0-15,-1 1 0 0,-18-6-20 16,17 5 0-16,1 0 10 0,-12-2 0 15,14 8 0-15,2 3 0 0,-4 2-10 16,7 1 0-16,-5-6 43 0,-8 14-1 0,8-6 0 16,0 6 0-16,-9 15-42 0,6-15 0 15,9 3 82-15,-12 28 1 0,6-20-1 0,6 0 1 16,-1 1-83-16,-5 4 0 0,3 10 0 0,0 2 56 16,-3 6 0-16,0-3 0 0,2-6 0 0,-2-2-56 15,3 2 0-15,2-5 0 0,1 0 0 0,-3-9 40 16,-6 17 1-16,8-25-1 0,1-3 1 15,-4 12-41-15,9-12 0 0,0-3 19 16,0 3 1-16,0-6 0 0,0 6 0 16,0 3-20-16,3-5 0 0,3-7 3 0,5 12 1 15,-6-8 0-15,9-4 0 0,11-2-4 16,-6-3 0-16,9-3-13 0,16-2 1 16,-22 2-1-16,0 3 1 0,20-6 12 15,-23 6 0-15,-5 6-93 0,16-6 0 16,-16 0 0-16,0 3 1 0,22-1 92 15,-22 1 0-15,5 3-140 0,14 2 1 16,-14-8-1-16,-19 0-719 0</inkml:trace>
  <inkml:trace contextRef="#ctx0" brushRef="#br0" timeOffset="73465.53">25126 15753 752 0,'0'0'0'0,"0"0"0"0,0 0 44 0,0 0-1 0,0 0 0 0,0 0 0 15,20 29-43-15,-23-21 0 0,3 0 0 0,-8 4 91 16,-1 2 2-16,1 8-1 0,-3 4 1 0,-3 7-93 15,-2 4 0-15,-1-3 0 0,3-6 0 0,3-9 78 16,3 1 0-16,-6 3 0 0,0-1 1 0,3 1-79 16,-13 25 0-16,10-18 0 0,0-1 45 15,-19 27 1-15,22-36-1 0,5-1 1 0,-2 12-46 16,8-20 0-16,0-11 23 0,14 12 0 16,-9-9 0-16,-2 2 0 0,14 1-23 15,-4-6 0-15,1 0-31 0,17-3 0 16,-12 3-1-16,0-3 2 0,23-2 30 15,-23 2 0-15,3 3-127 0,28-9 0 16,-28 4 1-16,-3-1-1 0,14-2 127 16,-19-4 0-16,-5 10-166 0,7-24 0 15,-8 7-1-15,-8 19-397 0</inkml:trace>
  <inkml:trace contextRef="#ctx0" brushRef="#br0" timeOffset="73632.75">25151 15466 752 0,'0'0'0'0,"0"0"0"16,0 0-145-16,50 3-1 0,-36 6 1 0,-3 2-13 16,8 6 145-16,-10-14 0 0,-9-3-86 15</inkml:trace>
  <inkml:trace contextRef="#ctx0" brushRef="#br0" timeOffset="74266">25919 15360 550 0,'0'0'0'0,"0"0"0"16,0 0 0-16,0 0 63 0,0 0 0 0,0 0 0 15,0 0 1-15,0 0-64 0,0 0 0 0,0 0 0 16,28 11 0-16,-14-8 113 0,2 2 2 0,6 1-1 15,9-3 0-15,2 2-114 0,11 4 0 0,-5 2 0 16,-6-8 0-16,-5 0 70 0,16 5 0 16,-25-8-1-16,0 3 2 0,12 3-71 15,-26-1 0-15,4-5 45 0,-1 0 0 0,-8 0 0 16,0 0 0-16,3 14-45 0,-3-11 0 0,0 5-21 16,0 21 1-16,-6-10 0 0,1 7 0 15,-15 30 20-15,12-34 0 0,-3 1 34 16,-8 22 1-16,5-23-1 0,3 4 1 15,2-9-35-15,4 8 0 0,-6 9 0 0,0 2 78 16,0 4-1-16,3-7 0 0,2 1 1 0,3 3-78 16,0-6 0-16,-5 5 0 0,3 4 0 0,-1 2-5 15,-2 25 1-15,8-38 0 0,0-4 0 16,-3 11 4-16,3-27 0 0,0-9 36 0,0-9 0 16,0 9 0-16,0 0 1 0,0 0-37 15,0 0 0-15,3-5 2 0,-3-4 0 16,-6 4 0-16,1-7 1 0,-3-2-3 15,-4-5 0-15,-7-1 0 0,-8-3 37 0,2-2 1 16,0 8 1-16,0 9-1 0,3-1-38 0,-3 7 0 16,6-1 0-16,-1 3 0 0,1-6-36 0,2 6-1 0,-2 6 1 15,0-6 1-15,2 0 35 0,-2 3 0 0,-1-1 0 16,7 1 0-16,2 3-208 0,-3-6 2 0,3 3-2 16,2-3 1-16,9 0-9 0,-5 5 0 0,5-5 0 15,-8-3 1-15,8 3-190 0</inkml:trace>
  <inkml:trace contextRef="#ctx0" brushRef="#br0" timeOffset="74749.23">26916 14797 809 0,'0'0'0'0,"0"0"0"0,0 0 40 0,0 0 0 15,0 0 0-15,0 0 1 0,25 42-41 16,-16-31 0-16,2-2 113 0,19 25-1 16,0-12 1-16,9 9 0 0,-3 0-113 0,3 3 0 15,-6 5 0-15,6 3 60 0,-9 3 1 0,0 6-1 16,1 2 0-16,-4 6-60 0,18 68 0 15,-32-59 0-15,-7 2 34 0,-6 6 1 0,-6-9 0 16,-2 1 1-16,-11-1-36 0,-1 7 0 0,-13-1 0 16,-5-3 0-16,-12 3 24 0,-55 71 1 15,58-80 0-15,-3 7 0 0,-2-1-25 0,5-8 0 16,5-3 0-16,1 0-174 0,-3-3 2 0,13-22-2 0,9-14 1 16,22-20-733-16</inkml:trace>
  <inkml:trace contextRef="#ctx0" brushRef="#br0" timeOffset="80632.85">17071 17678 11 0,'0'0'0'0,"0"0"0"0,0 0 0 0,0 0 1 15,0 0-1-15,0 0 1 0,0 0-1 16,0 0 0-16,0 0 0 0,28-23 0 0,-22 20 1 15,-1-2-1-15,-5-1 1 0,3 1-1 0,-3 5 0 16,0 0 0-16,0 0 0 0,0-6 95 0,0 6 0 16,0-6 1-16,0 6 0 0,0-5-96 0,0 5 0 0,0 0 0 15,0 0 0-15,0 0 139 0,0 0-1 0,-3-6 1 16,3 6-1-16,0 0-138 0,0 0 0 0,0 0 0 16,0-6 0-16,0 6 98 0,0 0 0 0,0 0 0 15,0 0 1-15,0 0-99 0,0 0 0 16,0 0 0-16,0 0 36 0,-5 6 0 15,5 3 0-15,-6 2 0 0,-2 14-36 16,-6-2 0-16,3 5 42 0,-17 25 1 16,12-25-1-16,2-2 0 0,-11 16-42 15,17-20 0-15,-3-2 35 0,2 0 0 0,4-1 0 16,-1-2 1-16,4 3-36 0,-4 0 0 0,6-6 0 0,0 3 0 16,-5-3 17-16,5-6 0 0,5 1 0 0,-5 2 1 15,0-6-18-15,0 4 0 0,6-3 0 0,-6-6 0 16,0 5 7-16,0-5 0 0,0 0 0 0,5 6 1 0,-5-6-8 15,0 0 0-15,3 5 0 0,2 1 0 0,-5 0-9 16,6-1 1-16,-6 1 0 0,3 0 0 0,-1-1 8 16,1 4 0-16,3-4 0 0,-1 6 0 0,-2 1-27 15,3-4 0-15,-1 3-1 0,3 1 1 0,9-1 27 16,-3 0 0-16,-6-2 0 0,3-4 0 0,8-2-172 16,-5 0-1-16,11-3 0 0,-6-3 1 0,6 0 2 0,3-2 0 15,-3-9 1-15,-6-6 0 0,-19 20-121 0</inkml:trace>
  <inkml:trace contextRef="#ctx0" brushRef="#br0" timeOffset="81016.19">17403 17031 1022 0,'0'0'0'0,"0"0"0"0,0 0 10 0,0 0 0 0,0 0 0 0,0 0 0 16,0 0-10-16,0 0 0 0,0 0-182 16,0 0 1-16,0 0 0 0,-25 31-33 15,11-12 182-15,11-13-2 0,3-6-145 0</inkml:trace>
  <inkml:trace contextRef="#ctx0" brushRef="#br0" timeOffset="81549.62">17964 17430 561 0,'0'0'0'0,"0"0"0"0,0 0 0 0,0 0 49 0,0 0 1 0,0 0 0 0,0 0 0 0,0-28-50 16,0 20 0-16,0 2 0 0,0 6 0 0,0 0 81 0,0 0-1 15,-6-3 0-15,6 3 2 0,-5-5-82 0,5 5 0 16,-3 8 0-16,0-2 0 0,3-6 72 0,-3 8 0 16,-2 3 1-16,5 6 0 0,-6 6-73 0,4 2 0 15,2 6 0-15,2-3 0 0,4-3-9 0,2 32 1 16,-5-32 0-16,0-2 0 0,2 19 8 16,-5-23 0-16,0-2-26 0,0 20 0 15,-5-15-1-15,5 4 1 0,-6-4 26 0,3 9 0 16,-8 6 0-16,3-1-206 0,2 6-1 0,-7 1 0 15,2-12 0-15,2 2 155 0,-5 1 0 0,3-9-1 16,3 1 2-16,8-26-99 0</inkml:trace>
  <inkml:trace contextRef="#ctx0" brushRef="#br0" timeOffset="81915.95">17853 17706 988 0,'0'0'0'0,"0"0"0"0,0 0 19 15,0 0 1-15,0 0-1 0,0 0 1 16,0 0-20-16,0 0 0 0,0 0 78 0,0 0 0 15,0 0 1-15,0 0 0 0,0 0-79 16,0 0 0-16,0 0 65 0,0 0 1 16,0 0 1-16,0 0-1 0,28-6-66 15,-14 12 0-15,10 0 27 0,26 2 1 16,-17-8 0-16,-5 0 0 0,35 0-28 16,-35-6 0-16,2 1-103 0,15-7 1 15,-23 7-1-15,-3-1 1 0,25-2 102 16,-24-1 0-16,-1 4-178 0,20-9 1 15,-31 8 1-15,-8 6-436 0</inkml:trace>
  <inkml:trace contextRef="#ctx0" brushRef="#br0" timeOffset="82282.47">18715 17548 584 0,'0'0'0'0,"0"0"0"0,0 0 0 0,0 0 78 16,0 0 1-16,0 0 1 0,0 0-1 0,28-8-79 15,-17 5 0-15,-3-3 0 0,9-2 0 0,-4 0 84 0,1-1 1 16,0 4-1-16,3-1 1 0,-4 3-85 0,-4-3 0 16,2 6 0-16,0 0 0 0,3 0 80 0,-6 0-1 15,3 0 0-15,3 0 1 0,0 0-80 0,5 0 0 16,0 6 0-16,1-3 0 0,-1 3-92 0,0-4 2 16,1 1 0-16,-1 0-1 0,-8 3 91 0,3-1 0 15,-9-2 0-15,4 0 0 0,-4 0-165 0,-2 2 0 0,-3-5 0 16,0 0 1-16,0 0-237 0</inkml:trace>
  <inkml:trace contextRef="#ctx0" brushRef="#br0" timeOffset="82548.9">18740 17813 696 0,'0'0'0'0,"0"0"0"15,0 0-5-15,0 0 0 0,28 0 0 16,-23 0 1-16,3 0 4 0,-2 0 0 16,5-6 85-16,8 1 2 0,-10 2-1 15,4 3 0-15,18 0-86 0,-20-6 0 0,3 6 84 16,24-3-1-16,-10 0 0 0,-3 1 1 16,36-7-84-16,-31 1 0 0,3-1-107 15,31-8 1-15,-37 9 0 0,-2 0 0 16,19-6 106-16,-24 8 0 0,-1-5-148 15,0 8-1-15,-5-6 0 0,0 4 2 0,-14 5-106 0</inkml:trace>
  <inkml:trace contextRef="#ctx0" brushRef="#br0" timeOffset="83015.85">20066 17191 696 0,'0'0'0'0,"0"0"0"0,0 0 102 0,0 0 0 0,-31 17-1 0,23-11 2 16,3 2-103-16,-4-8 0 0,4 3 0 0,-1 2 103 15,1 1 1-15,2 0-1 0,3 2 0 0,0-5-103 16,0 8 0-16,-6 3 0 0,6 0 0 0,0 6 64 0,0 3 0 16,6 5-1-16,0 3 1 0,2 2-64 15,6 4 0-15,-1 0 0 0,-2 8 0 0,-2 8 20 0,2 68 0 16,-11-42 0-16,0 0 0 0,-6 8-20 16,6 11 0-16,-11 3 0 0,3 9-82 0,-20 73 1 15,15-135 0-15,13-48-1126 0</inkml:trace>
  <inkml:trace contextRef="#ctx0" brushRef="#br0" timeOffset="119765.87">20176 13880 539 0,'0'0'0'0,"0"0"0"0,0 0 0 0,0 0 3 0,0 0 1 0,0 0-1 0,0 0 1 0,0 0-4 16,0 0 0-16,0 0 0 0,0 0 0 0,0 0 100 15,0 0 1-15,0 0 1 0,0 0-1 0,0 0-101 16,0 0 0-16,0 0 0 0,0 0 0 0,0 0 30 16,-33 31 0-16,28-29 1 0,-6 1 0 0,2 6-31 15,-2-4 0-15,3 4 0 0,-6-4 0 0,3-2 73 0,-3 11 0 16,9-5 1-16,-1-4 0 0,-2 7-74 16,8-12 0-16,-6 5 101 0,4 1 2 15,2-6-2-15,-3 8 1 0,0 4-102 16,3-7 0-16,-5 6 36 0,-4 23-1 15,4-14 0-15,-6 0 0 0,-6 27-35 16,12-27 0-16,-6 0 17 0,-9 16 1 16,15-16 0-16,2 3 0 0,-8-4-18 0,5 4 0 15,4-1 0-15,-4 1 26 0,-2-1 1 0,2 4 0 16,1 2 0-16,-1 3-27 0,1-3 0 0,2-8 0 16,3-1 0-16,-6-2 24 0,6-3 1 0,0 0-1 15,6-8 1-15,-6 2-25 0,0-8 0 0,6 9 0 16,-6-9 0-16,8 5 26 0,-8-5 1 0,5 6-1 15,-5-6 2-15,9 0-28 0,2-3 0 0,-6 3 0 16,3 0 0-16,-2-3 17 0,8 3 0 0,-6-5 0 0,3 2 0 16,-5 0-17-16,2 0 0 0,3-5 0 0,3 2 0 15,5 1-39-15,-5-1-1 0,0 0 1 0,5 1 1 16,6-1 38-16,-6 0 0 0,9 4 0 0,2-7 0 16,9 4-185-16,0-4 2 0,-6 4-2 0,-6-4 1 0,9 3 28 15,-8-5 0-15,-9 3-1 0,-8-1 2 0,-11 9-487 16</inkml:trace>
  <inkml:trace contextRef="#ctx0" brushRef="#br0" timeOffset="120633.52">21704 13444 482 0,'0'0'0'0,"0"0"0"0,0 0 17 0,30-17 2 15,-24 11-2-15,2 3 1 0,-2-11-18 16,-6 14 0-16,5 0 116 0,-5 0 1 16,0 0-1-16,0 0 0 0,0 0-116 15,0 0 0-15,0 0 77 0,0 0 0 16,0 0 0-16,-5 9 1 0,-6 13-78 15,-3 4 0-15,-11 10 57 0,-28 37 1 16,34-39-1-16,0-6 2 0,-1-5-59 0,1 5 0 16,-3 0 0-16,0-6 49 0,0 1 0 0,2-1 0 15,4 4 1-15,-3 2-50 0,-1 0 0 0,1-5 0 0,-3-1 0 16,-3 3 37-16,-17 26 0 0,23-31-1 16,0 2 1-16,-12 20-37 0,18-25 0 15,2-5 42-15,-9 4 0 0,12-7 0 0,8-1 1 16,-6 4-43-16,6-7 0 0,-5 4 65 15,10-4 0-15,-5 4 0 0,0-1 1 16,14 12-66-16,0-12 0 0,5 3 20 16,31 12 0-16,-17-15 0 0,11-5 1 15,48 9-21-15,-48-10 0 0,0 4-35 16,50 5 1-16,-50 0 0 0,3 6-1 16,41 11 35-16,-54-16 0 0,2 2-135 0,-1 0 0 15,-10-6 1-15,-5-5-1 0,-20-3-1168 0</inkml:trace>
  <inkml:trace contextRef="#ctx0" brushRef="#br0" timeOffset="122766.46">24613 13913 1494 0,'0'0'0'0,"0"0"0"15,0 0 0-15,25-2-21 0,-6 2 0 0,3-6 0 16,-5 0 0-16,-9 4 21 0,-8 2 0 0,0 0 0 16,0 0 0-16,0 0-143 0,0 0 1 0,0 0-1 15,0 0 1-15,0 0 20 0,0 0 2 0,0 0-1 0,0 0 1 16,0 0-148-16</inkml:trace>
  <inkml:trace contextRef="#ctx0" brushRef="#br0" timeOffset="135532.6">23248 12805 190 0,'0'0'0'0,"0"0"0"0,0 0 32 0,0 0 2 16,0 0-2-16,0 0 1 0,0 0-33 15,0 0 0-15,0 0 78 0,0 0 1 16,0 0 1-16,0 0-1 0,0 0-79 16,0 0 0-16,0 0 113 0,0 0 2 15,0 0-2-15,22-28 2 0,-16 31-115 16,-6-3 0-16,5 5 56 0,1 9 0 16,-3 0 0-16,-1 6 2 0,1 5-58 0,3 15 0 15,-6 5 0-15,-6 11 93 0,3-5 0 0,1 5 1 16,-1-8 0-16,3 0-94 0,-14 56 0 15,11-48 0-15,3 0 42 0,-3 54 0 16,3-48 1-16,-5-3-1 0,5 3-42 0,-8 0 0 16,2 2 0-16,1 4 68 0,-9 61 1 0,3-75 1 15,2-3-1-15,-10 36-69 0,8-51 0 16,8-5-7-16,-2-3 1 0,-4-5-1 0,4-1 1 16,5-8 6-16,0-5 0 0,0-3 0 0,0-6 0 15,0 0-174-15,14-9 0 0,-9-2 1 0,-2-3-166 16,14-40 176-16,-4 12-2 0,-13 42-529 15</inkml:trace>
  <inkml:trace contextRef="#ctx0" brushRef="#br0" timeOffset="136066.37">23762 13728 786 0,'0'0'0'0,"0"0"0"0,0 0 0 0,27 14 19 0,-10-3 1 0,0-2 0 15,-1-1 0-15,1 0-20 0,-3-2 0 0,-3 0 0 16,2-6 0-16,-10 0 112 0,-3 0 2 0,11 0-1 16,-5 0 1-16,-1 0-114 0,9 2 0 0,0 4 0 15,0 0 0-15,5-6 86 0,6 0 0 0,3 0 1 16,2 0-1-16,-8 0-86 0,8 0 0 0,-5 0 0 15,3-6 0-15,2 3 40 0,-5 0 0 0,3-5 0 16,-3-3 1-16,0-3-41 0,16-20 0 16,-22 14 0-16,-5 1 32 0,11-21 0 15,-19 20 0-15,-6 4 0 0,0-18-32 0,-6 20 0 16,6 3 34-16,-19-15 1 0,5 15 0 16,0-3 0-16,-22-14-35 0,17 14 0 15,-3-3-17-15,-23-14 1 0,21 25-2 0,2 6 2 16,-28 3 16-16,19 3 0 0,-2 5 45 15,-44 28-1-15,38-13 0 0,1 5 0 16,-4 2-44-16,9 4 0 0,3 5 0 0,2-2 44 16,3 2 0-16,6-3 1 0,2 0 0 0,3 1-45 15,-5 39 0-15,11-37 0 0,2-6 34 16,6 43 1-16,6-42 0 0,-6 2 0 16,19 29-35-16,0-40 0 0,6-3-1 0,28 26 0 15,-20-34 0-15,6-3 1 0,38 5 0 16,-38-16 0-16,2-6-245 0,47-19 1 15,-43-1-1-15,-4-5-201 0,47-34 243 16,-49 34 0-16,-39 28-495 0</inkml:trace>
  <inkml:trace contextRef="#ctx0" brushRef="#br0" timeOffset="136599.68">24925 13497 629 0,'0'0'0'0,"0"0"0"0,0 0 36 0,33-6 0 15,-27 6 0-15,-6 0 2 0,0 0-38 16,0 9 0-16,-3-3 53 0,-3 5 1 0,1 3 0 16,-6 8 0-16,-3 4-54 0,6 5 0 0,-4 5 0 15,7 1 120-15,2-3-1 0,-2 2 1 0,5-5-1 0,0-3-119 16,0-3 0-16,0 6 0 0,0 3 0 0,0 3 54 15,8 30 1-15,-3-39-1 0,1-2 1 16,0 16-55-16,-6-25 0 0,0-9 39 16,0 4 1-16,0-12 0 0,0 5 0 15,0-5-40-15,5 0 0 0,-5 0 14 16,0-5 1-16,3-4 0 0,2-2 0 16,1-3-15-16,2-14 0 0,3-9 0 0,3-8-13 0,-6-6 1 15,3 4 0-15,-5-4 0 0,2 9 12 0,9-65 0 16,-3 51 0-16,5-6 3 0,22-54 0 15,-16 63 0-15,3 5 0 0,2 0-3 16,-10 12 0-16,-1 2 0 0,-5 6 12 0,0 2 1 16,-3 12 0-16,-3 3 0 0,3 8-13 0,-6 3 0 15,-2 0 0-15,3 0 0 0,-1 3 8 0,1 0 0 0,8 5 0 16,-6 1 1-16,6 8-9 0,24 31 0 16,-21-20 0-16,2 5 48 0,14 38 2 15,-27-32-2-15,-3 3 1 0,2 43-49 16,-5-37 0-16,0 5-9 0,-3 0 1 0,3-8 0 15,0-2 0-15,-2-1 8 0,-1 0 0 0,6-5 0 16,-1-9 0-16,1 0-116 0,8 14 1 16,-11-28-1-16,6-5 1 0,10-9 115 15,-5 0 0-15,-5 0-130 0,2-12 2 0,6-7-1 16,3-7 1-16,-17 26-724 0</inkml:trace>
  <inkml:trace contextRef="#ctx0" brushRef="#br0" timeOffset="137048.72">26339 12557 798 0,'0'0'0'0,"0"0"0"0,-25 51 62 0,-13 19 0 16,10-41 0-16,9 4 1 0,-3 7-63 0,-1 7 0 15,4 4 0-15,0 5 130 0,5 1 2 0,8 2-1 16,-2 5 1-16,5 4-132 0,6 70 0 16,5-68 0-16,1-2 49 0,2 5 0 0,3-6 0 0,2-2 1 15,4-3-50-15,-1 3 0 0,3-18 0 0,-3-4 0 16,6-4-159-16,39 23-1 0,-37-37 1 15,4-5-145-15,35 0 160 0,-41-26-1 0,-25 6-379 16</inkml:trace>
  <inkml:trace contextRef="#ctx0" brushRef="#br0" timeOffset="137432.37">27143 12701 1235 0,'0'0'0'16,"0"0"0"-16,0 0 1 0,-28 6 1 16,12-1 0-16,-6 9 0 0,-25 17-2 15,19-17 0-15,-5 9 90 0,-33 27-1 16,35-30 0-16,9-6 1 0,-16 14-90 16,26-22 0-16,7 2 47 0,5-8 1 0,3 9 0 15,-1-1 1-15,4 3-49 0,2-2 0 0,9 2 0 16,2 6 0-16,3 0 19 0,9 8 1 0,-6-8 0 15,-1 3 0-15,4 0-20 0,2 2 0 0,-2-5 0 16,-9 0 0-16,-5 0 49 0,-3 2 0 0,3-10 0 16,-8 5 1-16,2 0-50 0,-8 14 0 15,0-8 0-15,0 5 39 0,-19 31 1 16,5-28 0-16,0 6 0 0,-25 34-40 16,17-37 0-16,0 0-13 0,-3 0 0 0,3-3 0 0,3-3 0 15,2-8 13-15,-2 3 0 0,5-6 0 0,0-11 0 16,9-3-182-16,-9-9 2 0,14 1-2 15,0-6-173-15,0-37 183 0,8 9-1 0,-8 42-526 16</inkml:trace>
  <inkml:trace contextRef="#ctx0" brushRef="#br0" timeOffset="137782.63">27704 12223 854 0,'0'0'0'0,"0"0"0"0,0 0 0 0,38 31 26 0,-10-12 0 16,0 4 0-16,-6-1 0 0,-6 4-26 0,1 2 0 0,-3 3 0 16,5 2 0-16,0-2 136 0,20 48-1 15,-20-34 1-15,1 3 0 0,18 48-136 16,-27-40 0-16,3 3 132 0,0 0-1 0,-6-3 1 15,-2-2-1-15,-6 2-131 0,-3 3 0 0,-2-14 0 16,-6 3 0-16,-3-6 60 0,-17 37 0 16,9-42 0-16,-3-1 0 0,-33 40-60 15,34-45 0-15,-4 3 21 0,-2 0 1 0,-4 2-1 16,1-8 1-16,-5 3-22 0,-1-3 0 0,0-8 0 16,6-6 0-16,3-8-107 0,-3-6 2 0,2-6-2 15,9-5 2-15,3-6 105 0,-12-20 0 0,23 18 0 16,8-9-185-16,8-23 2 0,3 12-1 15,-11 39-849-15</inkml:trace>
  <inkml:trace contextRef="#ctx0" brushRef="#br0" timeOffset="138032.6">28759 12667 1247 0,'0'0'0'16,"0"0"0"-16,0 0 2 0,19 54 0 15,-27-38 0-15,0 4 0 0,-14 22-2 16,11-25 0-16,2-3-110 0,-16 14 1 16,17-8-1-16,-6-6 1 0,9 3 109 0,-1 0 0 15,4 5 0-15,-1 1-122 0,3 5 2 0,3 0-2 16,-1 0 2-16,-2-28-130 0</inkml:trace>
  <inkml:trace contextRef="#ctx0" brushRef="#br0" timeOffset="138182.47">28585 13576 1360 0,'0'0'0'16,"0"0"0"-16,11 28 103 0,6 3 1 16,-9-20-1-16,3-8 1 0,17 3-104 15,-17-6 0-15,-6-6 15 0,9-8 2 16,-3 5-1-16,3 1 0 0,16-29-16 0,-24 23 0 15,2 3-85-15,-14-25 2 0,-7 2 0 16,13 34-1108-16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1776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35.7616" units="1/cm"/>
          <inkml:channelProperty channel="Y" name="resolution" value="623.0687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1-04T23:15:29.86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27718 5870 11 0,'0'0'0'0,"0"0"0"0,0 0 0 0,0 0 0 0,0 0 1 0,0 0-1 0,0 0 1 0,0 0-1 16,0 0 0-16,0 0 0 0,0 0 0 0,0 0 0 15,0 0 1-15,-34-6-1 0,29 4 1 0,-1-1-1 0,-2 0 0 16,3 3 0-16,-6-6 1 0,11 6-13 0</inkml:trace>
  <inkml:trace contextRef="#ctx0" brushRef="#br0" timeOffset="366.41">27474 5862 404 0,'0'0'0'16,"0"0"0"-16,0 0 0 0,0 11 52 0,0 0 0 0,0 3 1 16,0-5 0-16,0-4-53 0,0 4 0 15,3-4 0-15,3-5 0 0,2 9 63 0,-8-9 0 0,3 5 1 16,-3 4-1-16,0 5-63 0,0-6 0 0,3 1 0 15,2 2 0-15,3 3 31 0,-8 0 1 0,6 0 0 16,-1-5 0-16,-2-1-32 0,3 20 0 16,-3-14 0-16,-3 0 22 0,-3 23 1 15,-3-15-1-15,3 4 0 0,-2 24-22 16,-1-22 0-16,-2 1 51 0,0 21 1 16,5-30 0-16,3-6 1 0,-8 14-53 15,8-14 0-15,3 3-2 0,2-8 0 0,-5 5 0 0,0 0 0 16,0 5 2-16,0-5 0 0,0 1 0 0,3-1 0 15,-3 0 35-15,3-6 0 0,-1 1 0 0,-2 2 0 16,3-3-35-16,0-2 0 0,-3 2 0 0,0-2 0 16,5-3-26-16,-5-3 0 0,6 5 0 0,-1-2 1 0,4-3 25 15,2 0 0-15,8-3 0 0,9-11 0 0,5 0-78 16,0-5 1-16,6-4 0 0,-3 1 0 0,5-12 77 16,34-25 0-16,-42 33 0 0,0 1-167 15,25-23 0-15,-30 20-1 0,-4 6-43 16,10-15 166-16,-29 23 0 0,-5 14-111 15</inkml:trace>
  <inkml:trace contextRef="#ctx0" brushRef="#br0" timeOffset="699.7">27762 5451 561 0,'0'0'0'0,"0"0"0"0,0 0-108 0,33 5 1 0,-25-2-1 16,3 3 1-16,17-12 107 0,-17 6 0 0,-3 6-10 15,9-6 1-15,-9 0-1 0,-8 0-67 16</inkml:trace>
  <inkml:trace contextRef="#ctx0" brushRef="#br0" timeOffset="1066.65">27828 5898 89 0,'0'0'0'0,"0"0"0"16,0 0 0-16,0 0-15 0,0 0 0 0,28-6 0 15,-17 1 1-15,-3 2 14 0,9-3 0 0,-4 1 0 16,7 2 0-16,-6-5-1 0,2 2 0 0,-2 6 0 15,0 0 0-15,-3 6 1 0,-3-4 0 0,-8-2 0 0,6 6 0 16,-1-3-2-16,3 2 1 0,-5 1 0 0,5-3 0 16,6 2 1-16,3 4 0 0,2 2 0 0,6-8 0 15,8 3-2-15,3-6 1 0,-11 5 0 0,-3-5 0 0,-22 0-11 16</inkml:trace>
  <inkml:trace contextRef="#ctx0" brushRef="#br0" timeOffset="1316.45">27881 6098 460 0,'0'0'0'15,"0"14"0"-15,0 0 35 0,0 17 2 16,0-20-1-16,0-2 0 0,5 5-36 15,1-11 0-15,-6-3-15 0,5 11 0 16,-5-11 0-16,8 0 1 0,20-9 14 16,2 4 0-16,9-9-88 0,8-6 1 0,3 3 0 15,2 3-1-15,-2-6 64 0,5 3 1 0,9 3 0 16,2 9 0-16,-66 5-54 0</inkml:trace>
  <inkml:trace contextRef="#ctx0" brushRef="#br0" timeOffset="4650.33">16621 13309 11 0,'0'0'0'0,"0"0"0"0,0 0 0 0,0 0 0 0,0 0 1 15,0 0-1-15,36-12 1 0,-30 1-1 0,2 3 0 16,0-1 0-16,3 1 0 0,-5 2 0 0,-1-5 1 16,-2 8-1-16,3-5 1 0,-6 2-1 0,0 6 0 15,5 0 0-15,-5 0 0 0,6-6 0 0,-6 6 0 0,8 0 0 16,-8 0 1-16,0 0-1 0,0 0 0 0,0 0 0 16,0 0 0-16,0 0 0 0,0 0 0 0,0 0 0 15,0 0 0-15,0 0 0 0,0 0 0 0,0 0 0 16,0 6 0-16,0 0 89 0,-6 8 1 15,4-3 0-15,-4 3 0 0,-5 20-90 16,5-20 0-16,4 3 86 0,-15 16 1 16,14-13-1-16,-2-6 1 0,-9 23-87 15,9-15 0-15,-4 1 73 0,-2 19-1 16,6-19 0-16,-1-4 0 0,-2 23-72 16,2-22 0-16,6 3 46 0,0-1-1 0,-2-2 0 0,2 0 1 15,2 2-46-15,4 1 0 0,-6-7 0 0,0-2 0 16,5-2 77-16,-2-4 1 0,0 1-1 0,0 2 0 15,2-6-77-15,-5 4 0 0,6-1 0 0,-6 1 0 16,5 2 33-16,-2 0 1 0,3 1-1 0,-6-7 1 0,0 4-34 16,5-1 0-16,-5 3 0 0,0 1 0 0,6-1-35 15,2 9 1-15,-3-12-2 0,1 0 2 16,8 6 34-16,0-8 0 0,5 3 35 16,25-9 2-16,-11-6-2 0,9-5 1 15,2-1-36-15,-8-2 0 0,-3 0 0 0,-5-3-142 0,2-2 2 16,-8-1-1-16,3 0 1 0,0-2 140 15,-6-1 0-15,-5 9 0 0,-9 6 0 0,-5-3-130 0,0 2 1 16,-5 1-1-16,-1-4 1 0,6 12-290 0</inkml:trace>
  <inkml:trace contextRef="#ctx0" brushRef="#br0" timeOffset="5134">16848 12763 831 0,'0'0'0'0,"0"0"0"0,0 0 58 0,0 0 1 16,0 0-1-16,0 0 2 0,0 0-60 15,0 0 0-15,0 0-106 0,0 0 1 16,30-6-1-16,-30 6 2 0,6 3 104 15,-4 3 0-15,-2-6-485 0</inkml:trace>
  <inkml:trace contextRef="#ctx0" brushRef="#br0" timeOffset="5732.85">17588 13027 550 0,'0'0'0'0,"0"0"0"0,0 0 0 0,0 0 26 0,0 0 1 0,0 0 0 16,0 0 0-16,33-5-27 0,-27-1 0 0,2-2 0 16,3-1 0-16,3 1 49 0,19-9 1 15,-25 8 1-15,3 7-1 0,-2-4-50 16,-9 6 0-16,11-6 44 0,-6 6 0 0,-2 3 0 0,2 0 1 15,1 3-45-15,2-6 0 0,9 5 0 0,-3 4 0 16,5 2 21-16,-8 0 0 0,6-2 0 0,2 2 1 16,0 0-22-16,-2 0 0 0,-1-2 0 0,1-1 0 0,2 3 17 15,-5-5 0-15,11 0 0 0,-3-1 0 0,3 1-17 16,0 0 0-16,-6-6 0 0,6 0 0 0,-3-3-154 16,8 0-1-16,-7-3 0 0,-1-2 1 0,5-1 70 15,-2-2 1-15,-11 0 0 0,-3 0 0 0,-11 11-94 16</inkml:trace>
  <inkml:trace contextRef="#ctx0" brushRef="#br0" timeOffset="6166.87">17679 13404 212 0,'0'0'0'0,"0"0"0"0,0 0 0 0,0 0 0 16,0 0 0-16,0 0 1 0,0 0-1 15,0 0 0-15,0 0 36 0,0 0 1 0,0 0-1 16,0 0 0-16,0 0-36 0,0 0 0 16,0 0 70-16,0 0 1 0,0 0 0 15,0 0 0-15,28-14-71 0,-28 14 0 0,11 0 61 16,8 0 1-16,0 0 0 0,6 0 0 16,28-8-62-16,-31 5 0 0,8 0 37 15,28-3 1-15,-38 4-1 0,-1-1 2 16,25-6-39-16,-22 9 0 0,3 6-79 15,19-3 1-15,-24 0 0 0,7 5-1 16,23-2 79-16,-33-6 0 0,-1 0-115 0,6-6-1 16,-11 6 1-16,-11 0-170 0</inkml:trace>
  <inkml:trace contextRef="#ctx0" brushRef="#br0" timeOffset="6850.31">19146 12884 617 0,'0'0'0'0,"0"0"0"0,0 0 5 15,0 0 0-15,0 0 0 0,0 0 0 16,0 0-5-16,22 31 0 0,-22-23 0 0,0 6 27 16,-3 3 0-16,-2 6 0 0,-1 5 1 0,-8 8-28 0,-5 7 0 15,3-4 0-15,-1-5 0 0,6-6 32 0,-19 28 0 16,13-28 0-16,0-5 0 0,-10 25-32 16,21-26 0-16,1-5 35 0,-1 22 0 15,3-27 0-15,-2-1 1 0,-3 9-36 16,8-12 0-16,0-8 5 0,2 8 1 15,-2-8-1-15,6 6 0 0,5 0-5 16,3-4 0-16,-6 4-36 0,22-6 2 16,-10 0 0-16,5-6 0 0,27 1 34 15,-33 5 0-15,1 3-19 0,13-1 1 16,-19 4 0-16,0-3 0 0,10 8 18 16,-15-5 0-16,2 2 67 0,3 9 0 15,-9-8 1-15,1 2 0 0,-1 3-68 0,-2 3 0 16,-3 0 0-16,0 5 31 0,-3 1 0 0,-8 8 0 15,-3-3 1-15,-5 11-32 0,-6 0 0 0,0 1 0 16,-2-9 0-16,-4 5 25 0,-30 32 1 0,31-40 0 16,2-3 0-16,-30 18-26 0,28-29 0 15,2-3-86-15,-10-8 2 0,18-6-1 0,7-3 0 16,-12-16 85-16,14 8 0 0,2 0-130 16,-10-29 0-16,0 10 0 0,19 33-316 15</inkml:trace>
  <inkml:trace contextRef="#ctx0" brushRef="#br0" timeOffset="7234.39">18936 12780 11 0,'0'0'0'0,"0"0"0"0,0 0 0 0,0 0 1 16,0 0-1-16,0 0 1 0,0 0-1 15,0 0 0-15,0 0 95 0,0 0 1 16,30-9 0-16,-27 9 0 0,14-8-96 15,-9 5 0-15,3 0 88 0,11 3 1 0,-11 0-1 16,0 6 0-16,22 2-88 0,-19-8 0 16,6 6 54-16,18 16-1 0,-13-16 0 15,8 2 0-15,34 9-53 0,-32-14 0 16,4 0 8-16,41 3 0 0,-36-4 0 0,3 4 0 16,42 8-8-16,-51-11 0 0,1 3-101 15,27 8 0-15,-55-6-1 0,-11-8-416 16</inkml:trace>
  <inkml:trace contextRef="#ctx0" brushRef="#br0" timeOffset="16168.09">16859 14839 528 0,'0'0'0'0,"0"0"0"0,0 0 22 0,30-8 1 0,-22 5-1 0,1 0 1 15,2 3-23-15,-11 0 0 0,0 0 51 16,0 0 0-16,0 0 1 0,0 0 0 16,0 0-52-16,0 0 0 0,0 0 74 15,0 14 1-15,0-14 0 0,0 6 0 16,0 2-75-16,0 3 0 0,0 3 70 0,-6 12 0 15,3-7 1-15,1 7 0 0,-1-1-71 16,-8 3 0-16,3 3 0 0,2 6 58 0,1 2 1 16,-4-5 1-16,4 0-1 0,5 2-59 0,-6-8 0 15,1 1 0-15,-4-1 0 0,4 0 16 0,-1 22 1 16,4-33 0-16,-4-3 0 0,1 12-17 16,5-18 0-16,0-8-23 0,11 0 1 15,-11 0-1-15,5 3 1 0,-5-3 22 0,14-8 0 16,-6-1 0-16,3 1 9 0,3-4 1 0,0-7 0 15,5-4 0-15,6-8-10 0,-6 3 0 0,-8 6 0 16,-2 8 0-16,-4 8 12 0,-5 0 0 0,0 1 0 16,3-1 1-16,-3 6-13 0,0 0 0 0,0 0 0 15,6-3 0-15,-6 3-26 0,0 0 1 0,0 0 0 16,0 0 0-16,0 0 25 0,0 0 0 0,0 0 0 16,0 0 0-16,5 3 8 0,-5-3 0 0,6 11 0 15,-1 3 1-15,3 6-9 0,-2-6 0 0,-1 9 0 16,4-1 0-16,5 3 19 0,-1 29 0 0,-7-40 0 15,-1 0 0-15,9 9-19 0,-8-12 0 16,-3-3 23-16,8 12 1 0,-11-20-1 16,5 3 2-16,9-3-25 0,-14-3 0 15,5 3 44-15,15-14 0 0,-12-3 0 0,3 0 1 16,3-5-45-16,5-9 0 0,-5-3 0 0,5-3 3 16,6-5 1-16,-5 0-1 0,-1 8 1 0,0 3-4 15,1-5 0-15,-7 10 0 0,1 4 0 0,0 2-74 16,8-8 1-16,-14 20-2 0,1 8 2 15,2-3 73-15,-6 0 0 0,1 0-193 16,8 3 1-16,-1 0-1 0,-4 0-144 0,7 0 191 16,-10 0 0-16,-6 0-228 0</inkml:trace>
  <inkml:trace contextRef="#ctx0" brushRef="#br0" timeOffset="16750.27">18024 14274 504 0,'0'0'0'0,"0"0"0"0,0 0 39 0,0 0-1 0,0 0 0 16,0 0 1-16,0 28-39 0,0-14 0 0,-2 3 0 16,2 2 73-16,-6 4 2 0,6 5-1 0,-8 6 0 0,2 5-74 15,-5 1 0-15,3 2 0 0,2 3 0 0,-2 3 38 16,-3 36 2-16,6-39-1 0,2 0 0 16,-3 39-39-16,6-50 0 0,-5-3 26 15,5 0 0-15,-6-3 0 0,1 3 0 0,2-3-26 16,-3 0 0-16,-2-8 0 0,3-3 0 0,5-3 3 15,0-8 1-15,0 2-1 0,-6-2 1 0,6-6-4 16,0 0 0-16,0 8 0 0,0-8 0 0,0 0-12 0,6 0 0 16,-6 0 0-16,0 0 0 0,2-5 12 0,-2 5 0 15,11-9 0-15,3-5 0 0,3-6-48 0,16-25 1 16,-14 20-1-16,1 3 0 0,13-29 48 16,-22 34 0-16,-3 6-12 0,6-6 0 15,-9 11 0-15,-5 6 0 0,0 0 12 16,6-5 0-16,-6 5 48 0,0 0 2 15,3-3-2-15,-3 3 1 0,0 11-49 16,3-5 0-16,-1 2 28 0,4 17 1 16,-1-5-1-16,-5 5 1 0,3 4-29 0,3-1 0 15,-6-3 0-15,5 0-13 0,-5 1 0 0,0 2 0 16,6-3 0-16,2-2 13 0,-3 5 0 0,1 3 0 16,8-3 0-16,0 0-202 0,13 37 2 15,-16-32-1-15,-5-2-49 0,8 20 202 16,-14-45-1-16,0-6-137 0</inkml:trace>
  <inkml:trace contextRef="#ctx0" brushRef="#br0" timeOffset="17049.98">18709 15028 517 0,'0'0'0'0,"0"0"0"0,0 0-52 16,45-12 1-16,-40 9 0 0,1 3 0 16,-3 6 51-16,-3-6 0 0,0 0-27 0,0 0 1 15,0 0-1-15,-6 3 1 0,6-3 26 16,0 0 0-16,-3 11 0 0,-2 0 105 0,-6 4-1 16,8 4 1-16,-3-2-1 0,-2 8-104 0,5-2 0 15,6 5 0-15,0 0 0 0,2-8 81 0,1 2 2 16,-1 1-2-16,4 8 1 0,-1 0-82 0,9 28 0 15,-12-25 0-15,3 2-48 0,3 29 1 16,-2-37 0-16,2-8-1 0,5 16 48 16,-13-27 0-16,-3-9-122 0,8-14 0 15,-8 5-1-15,0 9-173 0</inkml:trace>
  <inkml:trace contextRef="#ctx0" brushRef="#br0" timeOffset="17516.25">19193 14473 831 0,'0'0'0'0,"0"0"0"0,0 0 0 0,0 0 47 0,0 0 0 16,0 0 0-16,0 0 1 0,0 0-48 0,0 0 0 15,0 0 0-15,0 0 0 0,0 0 28 0,0 31 0 16,0-19-1-16,0-4 1 0,0 0-28 0,0 4 0 15,0-4 0-15,-6 6 0 0,6 6 76 0,-2 25 1 16,-1-11-1-16,3 5 0 0,0 43-76 16,-3-46 0-16,3 1 49 0,0 39 2 15,0-37-2-15,0 0 1 0,3 4-50 0,-3 2 0 16,-3 0 0-16,3 3 2 0,0 2 1 0,0-8-1 16,-5 6 1-16,5-6-3 0,-9 43 0 15,7-40 0-15,2-3-154 0,0 31 1 16,0-45-1-16,2-2-163 0,1 7 154 15,-3-27 0-15,0-6-244 0</inkml:trace>
  <inkml:trace contextRef="#ctx0" brushRef="#br0" timeOffset="18083.09">19596 15033 303 0,'0'0'0'0,"0"0"0"0,0 0-4 0,31 26 1 16,-23-21-1-16,3-5 1 0,-6 6 3 16,-5-6 0-16,0 0 146 0,0 0 2 15,0 0-1-15,0 0 1 0,0 0-148 0,3 8 0 16,0-2 0-16,5-3 0 0,1 2 85 0,-4 4 2 15,6 2-1-15,-3-3 0 0,3 1-86 0,-2 2 0 16,2-2 0-16,3-1 0 0,-9-8 73 0,3 3-1 0,1-3 0 16,2-3 0-16,-6 3-72 0,4-6 0 0,2 4 0 15,-3-4 0-15,6-3 7 0,11-10 0 16,-14 5 0-16,-3-3 1 0,11-17-8 16,-8 17 0-16,-11 6-35 0,3-12 2 15,-6 12-1-15,3 3 1 0,-11 2 33 16,6-2 0-16,-4-1-28 0,-4-5 0 15,-1 3 0-15,3 8 0 0,-20-8 28 16,12 11 0-16,-3 3 56 0,-25 11 0 16,22 0 0-16,0 8 0 0,-2-2-56 0,5 8 0 0,2-3 0 15,1 4 35-15,5 4-1 0,0-5 0 0,0 1 0 16,-2-1-34-16,8 0 0 0,-3-3 0 0,2 3 0 16,1 6 22-16,-9 28 0 0,9-31 0 0,-3-3 0 15,-6 26-22-15,12-29 0 0,5 3 29 16,-6 14 2-16,6-28-1 0,0-5 0 15,20 5-30-15,-15-14 0 0,4 0-4 16,29 0 0-16,-7-6 0 0,10-2 0 16,42-20 4-16,-44 8 0 0,5-5-160 15,33-23 1-15,-41 31 0 0,0 3 0 16,-3 0 159-16,-8-3 0 0,-11 0 0 0,0 3-141 0,-3-6-1 16,-9 9 1-16,-2 5 0 0,0 6-343 0</inkml:trace>
  <inkml:trace contextRef="#ctx0" brushRef="#br0" timeOffset="18483.12">18837 14347 1213 0,'0'0'0'0,"0"0"0"0,0 0-81 0,0 0 0 0,19 28-1 0,-16-20 2 0,2 4 80 0,1-4 0 16,-1 3 0-16,-2-2 0 0,0-1-143 0,0-2 1 15,-3-6-1-15,0 0 1 0,0 0-98 0</inkml:trace>
  <inkml:trace contextRef="#ctx0" brushRef="#br0" timeOffset="20016.64">21088 14757 448 0,'0'0'0'0,"0"0"0"0,0 0 10 0,0 0 0 16,0 0 0-16,0 0 0 0,0 0-10 15,0 0 0-15,0 0 28 0,0 0-1 16,0 0 0-16,0 0 0 0,0 0-27 15,0 0 0-15,0 0 70 0,0 0 1 16,0 0 1-16,0 0-1 0,0 0-71 16,-30 15 0-16,27-10 42 0,-3 12 0 15,6-9 0-15,-5 7 2 0,-4 18-44 16,4-16 0-16,-1 0 88 0,6 20 1 16,-2-15 0-16,-1-5 0 0,0 3-89 0,3 2 0 0,-5 1 0 15,5-4 43-15,-6 4 1 0,3 5 0 0,-2 0 0 16,-1 6-44-16,1-3 0 0,2-6 0 0,0-5 0 15,0-6 36-15,-2 0 0 0,-1-3 0 0,6-2 1 0,0-4-37 16,0-5 0-16,0 6 0 0,0-6 0 0,0 0 15 16,6 3 0-16,-6-3 0 0,0 0 0 0,0 0-15 15,5 0 0-15,1 0 0 0,2 0 0 0,3 0 11 16,-2-3 0-16,-1 3-1 0,3 0 1 0,3 3-11 16,0 0 0-16,-3-3 0 0,-3 2 0 0,3 4-85 15,-8-3 1-15,2 3 0 0,1 2 0 0,2 3 84 16,3 3 0-16,-5-5 0 0,-1-1 0 0,3 1-122 0,-2 2 0 15,-1-11 1-15,-5 0-1 0,0 0-633 0</inkml:trace>
  <inkml:trace contextRef="#ctx0" brushRef="#br0" timeOffset="20583">21002 14290 1224 0,'0'0'0'0,"0"0"0"0,0 0 60 0,0 0 0 16,0 0 0-16,0 0 0 0,0 0-60 15,0 0 0-15,0 0 67 0,0 0 2 16,0 0-1-16,0 0 0 0,0-28-68 15,0 28 0-15,0-2-10 0,0 2 0 16,0 0 0-16,0 0 0 0,0 0 10 16,0 2 0-16,3 4-156 0,3 0-1 0,-1-4 0 15,-5 10 2-15,0-7-5 0,0 4 0 16,0-9 1-16,0 0-286 0</inkml:trace>
  <inkml:trace contextRef="#ctx0" brushRef="#br0" timeOffset="21416.12">21845 14431 11 0,'0'0'0'0,"0"0"0"0,0 0 0 0,0 0 0 0,0 0 1 0,0 0-1 0,0 0 1 0,0 0-1 15,0 0 0-15,0 0 0 0,0 0 0 0,0 0 112 16,-33 9 1-16,27-4 0 0,-5-2 0 0,3 0-113 16,-3 0 0-16,-3-1 0 0,6 1 0 0,-3 0 78 15,5 0-1-15,3 0 0 0,-8 2 2 0,6 1-79 16,2 2 0-16,-3-5 0 0,-2 3 0 0,5-1 111 15,3 1 1-15,3 3 0 0,0 5 0 0,-3-6-112 16,0 3 0-16,5 3 0 0,1 6 0 0,-1 0 87 0,9-1 0 16,0 1 0-16,-3 3 1 0,3-6-88 0,19 19 0 15,-14-25 0-15,-5 3 44 0,30 6 0 16,-24-11 0-16,-1-1 0 0,23 0-44 16,-20-5 0-16,0 0 22 0,22 0 2 15,-25 0-1-15,1-3 0 0,4 0-23 16,-10 2 0-16,-14-2 15 0,6 3 1 15,-6-3 0-15,0 0 0 0,-6 3-16 16,6 3 0-16,-5 2 4 0,-4 12 0 16,-7-6 0-16,2 8 0 0,-19 12-4 15,14-17 0-15,-1-3 7 0,-13 17 0 16,14-17 0-16,2 3 0 0,1 0-7 0,-6 5 0 16,-1 4 0-16,-4 2 2 0,2 0 0 0,0 3 0 15,-3-3 0-15,4 0-2 0,-1 3 0 0,5-11 0 16,1 0 0-16,5 2-84 0,-2-5 0 0,7-3 1 0,1 0 0 15,3-3 83-15,5-2 0 0,-6-4 0 0,3 4 0 16,3-9-123-16,-5 0 2 0,5 0-1 0,-6 0 1 16,6 0-729-16</inkml:trace>
  <inkml:trace contextRef="#ctx0" brushRef="#br0" timeOffset="21933.31">22491 14614 629 0,'0'0'0'0,"0"0"0"0,0 0 0 0,0 0 50 0,0 0 0 0,0 0 1 0,0 0 0 16,0 0-51-16,0 0 0 0,0 0 0 0,0 0 0 15,25 0 96-15,-17 0 1 0,1 0-1 0,2 0 0 0,-6 3-96 16,3 2 0-16,4-2 0 0,-4-3 0 0,6 0 59 16,5 0 2-16,3 3-2 0,6 5 1 0,-1-8-60 15,4 0 0-15,-4 0 0 0,-2 0 0 0,0 0-19 16,0-5 0-16,-3 5 0 0,-3 5 1 0,1-5 18 15,-4 3 0-15,1 0 0 0,-3 0 0 0,2 3-114 0,4 2 1 16,-7 0 0-16,1-2-1 0,-3 0-34 0,-2-3-1 16,2-1 0-16,-11-2 1 0,0 0-102 0</inkml:trace>
  <inkml:trace contextRef="#ctx0" brushRef="#br0" timeOffset="22233.35">22549 14943 752 0,'0'0'0'16,"0"0"0"-16,0 0 66 0,20 28-1 15,-12-22 0-15,-3-3 1 0,9 2-66 16,-3-5 0-16,3 0 44 0,16 0 0 0,-10-5-1 16,7 2 1-16,34 0-44 0,-36 3 0 15,0-3 22-15,19 3 0 0,-25 3 0 0,1 8 1 16,13 9-23-16,-14-9 0 0,-5 1-125 16,3 2 0-16,-1 3-1 0,-2 2 2 0,-3-5 1 15,-3 0 1-15,3-8-1 0,-5-3 2 0,-6-3-96 16</inkml:trace>
  <inkml:trace contextRef="#ctx0" brushRef="#br0" timeOffset="23049.98">24019 14414 573 0,'0'0'0'0,"0"0"0"0,0 0 0 0,0 0 53 16,0 0 0-16,0 0 0 0,0 0 1 0,0 0-54 15,0 0 0-15,0 0 0 0,0 0 0 0,0 0 86 0,0 0 1 16,0 0 1-16,0 0-1 0,-28-3-87 0,23 1 0 16,-9 2 0-16,-3 2 0 0,1 4 54 0,-4 2 1 15,-2 4 0-15,0 2 0 0,-8 3-55 0,2 2 0 16,0 4 0-16,1-1 0 0,5 1 5 0,2 2 0 15,-4-2 0-15,-1 5 1 0,3-3-6 0,-28 26 0 16,31-26 0-16,-1 6 56 0,-16 28 1 16,20-31 0-16,2 0 0 0,-5 23-57 15,13-23 0-15,1-5 36 0,-1 2 0 0,3 6 0 16,3 0 1-16,0 0-37 0,0 3 0 0,0-6 0 16,6-3 0-16,2-2 23 0,0-1 1 0,1-8-1 15,-1 3 0-15,3 0-23 0,6-9 0 0,7 4 0 16,-4-1 0-16,7 0 12 0,9-2 1 0,-3-4-1 15,6-2 1-15,0-3-13 0,-1-3 0 0,1-5 0 16,0-3 0-16,-1-6 6 0,1-3 1 0,0-3 0 0,-6 1 0 16,6-6-7-16,32-34 0 0,-40 25 0 15,2-5-4-15,25-42 0 0,-33 39 0 16,2 3 1-16,15-49 3 0,-26 49 0 0,-2 3 7 16,0-3 1-16,-3 2 0 0,-8 4 0 0,-3 5-8 15,0 3 0-15,-3-6 0 0,-8 0 0 0,3 0 9 16,-31-22 1-16,20 36-1 0,-9 9 1 15,-27-9-10-15,22 18 0 0,-6 4-157 16,0 4-1-16,-8 8 0 0,3 3 2 0,-5 11 52 16,2 0 2-16,-3-11-1 0,-5-6 0 0,55-11-595 15</inkml:trace>
  <inkml:trace contextRef="#ctx0" brushRef="#br0" timeOffset="24349.91">25135 14288 1157 0,'0'0'0'0,"0"0"0"0,0 0 19 0,0 0 1 15,0 0 0-15,0 0 0 0,30 19-20 16,-30-19 0-16,-3 9 52 0,3-6 0 16,0-3 0-16,0 0 0 0,0 0-52 15,0 8 0-15,0-8-121 0,14 8-1 16,-14-8 1-16,-5 6-1 0,5-6 122 0,0 11 0 16,-3-5 0-16,0 2-154 0,0 1 0 0,3-1-1 15,-5 4 2-15,5-12-104 0</inkml:trace>
  <inkml:trace contextRef="#ctx0" brushRef="#br0" timeOffset="24550.69">25068 14971 752 0,'0'0'0'0,"0"0"0"15,0 0-61-15,31 20 0 0,-26-12 0 0,-5-5 0 16,-5 3 61-16,-1 2 0 0,-2 4 0 0,0 2-79 16,-3 3 0-16,-6-3 0 0,1 0 0 0,16-14-65 15</inkml:trace>
  <inkml:trace contextRef="#ctx0" brushRef="#br0" timeOffset="30549.98">18845 16398 729 0,'0'0'0'0,"0"0"0"0,0 0 30 15,0 0 2-15,0 0-1 0,0 0 0 16,0 0-31-16,0 0 0 0,0 0 29 16,-39 33 1-16,31-33 0 0,2 6 0 15,-13 11-30-15,5-11 0 0,9-4 49 0,-9 4 2 16,8 0-2-16,1-6 1 0,-3 8-50 15,2-2 0-15,-2-1 47 0,2 4 0 16,1 8 1-16,-6 5-1 0,2 3-47 0,1 4 0 16,3-7 0-16,-1 1 0 0,-2-1 45 0,2 3 0 15,-2 6 0-15,5-2 1 0,0-4-46 0,-8 31 0 16,6-25 0-16,2 0-9 0,3 34 1 16,0-32 0-16,-5 1 1 0,5 34 7 15,0-34 0-15,-6-1-17 0,3 1 0 0,3 0 0 16,0 0 0-16,0 2 17 0,0 1 0 0,-3 2 0 15,1-8 0-15,2 3-25 0,-6 0 0 0,-2-3 0 16,2-3 0-16,-5 0 25 0,-2 20 0 16,13-29 0-16,0-2-26 0,-9 6 1 15,6-15-1-15,1 1 1 0,2 2 25 16,0-11 0-16,-6 5-31 0,6 4 1 0,0-9 0 16,0 0 0-16,-8 3 30 15,8-3 0-15,0-3-20 0,0 3 0 0,3-14 0 0,2 0 1 16,-5-6 19-16,0-5 0 0,0-20 0 0,8-3 0 15,4-8-25-15,-7-6 1 0,1 11 0 0,2-2 1 0,-3 5 23 16,1-53 0-16,2 53 0 0,-2 0-13 16,-4-3 1-16,10 6 0 0,-1 3 0 0,2 3 12 15,1-4 0-15,0 4 0 0,5 5 0 0,1-8-5 16,-1 6 1-16,6-1-1 0,-6 6 1 0,1 6 4 16,18-32 0-16,-18 32 0 0,2 3 17 0,22-21 1 15,-25 27-1-15,6 1 1 0,8 1-18 16,-19 6 0-16,-3 5 46 0,8 3 1 15,-16-3-1-15,3 6 0 0,5 8-46 16,-3-8 0-16,3 3 3 0,3 14 0 16,-9-18 0-16,-5 10 1 0,3-4-4 15,-3 6 0-15,-3 0 0 0,-2 6 28 0,-6 2 0 16,-3 6 0-16,-5 1 0 0,-6 2-28 0,-3 2 0 0,3-5 0 16,3-8 0-16,3 0 1 0,-6 0 0 0,-3-1 0 15,4-2 0-15,-1-3-1 0,0 0 0 0,11-3 0 16,0-2 0-16,0-1-74 0,3 1 0 0,0-6 0 15,3-3-1-15,8 0 75 0,0-6 0 0,0 6 0 16,-6-8 0-16,12-1-147 0,-6-25-1 16,6 1 1-16,-6 33-245 0</inkml:trace>
  <inkml:trace contextRef="#ctx0" brushRef="#br0" timeOffset="31049.44">19433 16325 718 0,'0'0'0'0,"0"0"0"0,0 0-24 15,0 0 1-15,0 0 0 0,25 30 0 16,-17-18 23-16,-2-7 0 0,-6 1 9 0,0 14 1 15,0-9 0-15,0-3 0 0,0 21-10 16,0-15 0-16,0 5 45 0,-6 7 1 16,4 7 0-16,2-2 0 0,-6 9-46 0,1 2 0 15,-1-3 0-15,3-5 0 0,-2-3-16 0,-9 28 1 16,8-31-1-16,6-2 1 0,-11 21 15 16,9-33 0-16,2-11 18 0,0-3 1 15,-6 6-1-15,6-6 1 0,0-6-19 16,0 6 0-16,6-3-55 0,-6 3-1 0,2-22 1 15,9-3 0-15,-2-9 55 0,2-6 0 0,0 1 0 16,3 0 0-16,-1-4-60 0,1 1 1 0,-3 0-1 16,3 8 1-16,-6 3 59 0,17-28 0 15,-16 34 0-15,2 2 63 0,8-19 2 16,-11 31-1-16,-2 8 0 0,5 3-64 16,-8-3 0-16,2 1 31 0,9-1 1 15,2-3-1-15,-2 3 2 0,25-2-33 0,-20-1 0 16,1 0-139-16,27-2 1 0,-31 8 0 15,1 0 0-15,13 6 138 0,-11-6 0 16,-7 2-23-16,21 4 0 0,-25 0 0 16,-8-6-98-16</inkml:trace>
  <inkml:trace contextRef="#ctx0" brushRef="#br0" timeOffset="31249.57">20127 16347 471 0,'0'0'0'0,"0"14"0"0,0 3 30 0,0 28 2 0,0-20-1 0,0 1 0 0,0-1-31 16,0 3 0-16,-3 3 0 0,3 6 1 0,-6-9 0 16,6 3 0-16,0 2 1 0,0-4-2 0,0 4 0 0,0 1 0 15,6-6 0-15,-6 0-99 0,14 20 1 16,-14-39 0-16,0-9-131 0</inkml:trace>
  <inkml:trace contextRef="#ctx0" brushRef="#br0" timeOffset="31717.88">20447 16493 584 0,'0'0'0'0,"0"0"0"16,0 0-91-16,28 23 2 0,-12-12 0 0,-2 0-1 16,0-2 90-16,-3 2 0 0,-3 0 0 0,-2 1 0 15,-4-7-28-15,-2 4 1 0,-2 2 0 0,-1 6 0 0,0 5 27 16,3 1 0-16,-8 5 0 0,2 3 0 0,-7 8 94 16,2-5 2-16,-3-3-1 0,8-6 0 0,6-8-95 15,0 11 0-15,-5-22 0 0,2 2 20 16,-3-5-1-16,6-3 0 0,0 0 1 15,6 3-20-15,-6-3 0 0,3-6 0 0,2-5 37 16,1 3 1-16,-1-15 0 0,9-16 0 0,0-9-38 16,5-11 0-16,-5 11 0 0,0 6 0 0,2 0 22 0,18-34 1 15,-21 39-1-15,-4 1 0 0,13-38-22 16,-8 49 0-16,5 3 31 0,6-15 0 16,-17 29 0-16,-2 8 0 0,7 0-31 15,-7-3 0-15,-3 6 67 0,8-3 1 16,-3 2-1-16,3 4 0 0,11 5-67 15,-11 0 0-15,0 6 36 0,17 26 1 16,-17-13-1-16,-3 7 1 0,0 0-37 0,4-1 0 16,-7 1 0-16,-5 2 22 0,0 1 1 0,3-1 0 15,0-2 0-15,-3 2-23 0,-3 0 0 0,6-11 0 16,5-2 0-16,-3-1-166 0,9 12 1 16,-14-26-1-16,6-3-118 0,-6-8 166 0,2 0-2 15,-2 0 2-15,0 0-113 0</inkml:trace>
  <inkml:trace contextRef="#ctx0" brushRef="#br0" timeOffset="32066.64">21339 15725 966 0,'0'0'0'0,"0"0"0"0,0 0 0 0,0 0 26 0,28 42 0 0,-14-19 1 0,-3-1 0 0,-8 4-27 0,-1 5 0 15,1-3 0-15,-3 3 0 0,-3-3 51 0,1-3 1 16,-1 3-1-16,-3 3 1 0,-2 6-52 0,5 45 0 16,0-37 0-16,-2-3 69 0,-6 37 0 15,11-37 0-15,0-6 1 0,0 7-70 0,0-4 0 16,3 9 0-16,5 0-8 0,0-3 1 0,3-6-2 15,-5 0 2-15,-1 1 7 0,9-4 0 0,-8-2 0 16,2 0 0-16,-3-3-152 0,1 19-1 16,-6-36 1-16,-3-2-143 0,0-4 152 15,3-8 0-15,0 0-222 0</inkml:trace>
  <inkml:trace contextRef="#ctx0" brushRef="#br0" timeOffset="32316.8">21071 16254 932 0,'0'0'0'0,"0"0"0"0,31 0 24 16,13-3 1-16,-25 6-1 0,3 3 2 16,34-1-26-16,-32 1 0 0,4 3-10 15,36 10 2-15,-37-8-1 0,-7-2 1 16,13 13 8-16,-8-10 0 0,8 2 8 15,36 3 0-15,-36-12 0 0,6-2 1 16,32 3-9-16,-40-6 0 0,-4-6-179 16,18-11 1-16,-37 9 0 0,-8-1-38 0,-8-10 176 15,-3 5 1-15,11 14-111 0</inkml:trace>
  <inkml:trace contextRef="#ctx0" brushRef="#br0" timeOffset="32500.02">20560 16099 595 0,'0'0'0'0,"0"0"0"15,0 0 0-15,31 26-115 0,-18-12 1 0,1-6-1 16,-3-2 2-16,-5-6 103 0,-6 0 0 0,3-6 0 15,-1 1 0-15,-2 5-64 0</inkml:trace>
  <inkml:trace contextRef="#ctx0" brushRef="#br0" timeOffset="32983.71">21966 15897 584 0,'0'0'0'0,"0"0"0"16,0 0 0-16,0 0-20 0,0 0 1 0,-5 31 0 15,-1-20-1-15,-2-2 20 0,5-1 0 0,3 0 0 16,-3-2 0-16,3 0 13 0,-5-1 0 0,-3 4 0 15,2 5 0-15,1 5-13 0,-4 4 0 0,4 2 0 16,-6 3 0-16,2 6 57 0,-15 42 0 16,18-39 0-16,3-3 1 0,-11 47-58 0,14-39 0 15,0 1 89-15,0-1 1 0,9 3 0 0,-1 3 0 16,9-1-90-16,2-2 0 0,9-5 0 0,-4-4 0 0,1 1-153 16,8-6 2-16,1-6-1 0,-4-2 1 0,3-1 74 15,0-5 2-15,-2-6-1 0,5-5 0 0,-36-6-101 16</inkml:trace>
  <inkml:trace contextRef="#ctx0" brushRef="#br0" timeOffset="33632.92">22906 16139 629 0,'0'0'0'0,"0"0"0"0,0 0 0 0,0 0-9 0,0 0 1 0,0 0-1 0,0 0 1 0,0 0 8 15,0 0 0-15,0 0 0 0,-34-9 0 0,15 7 33 16,0-1 0-16,-1 6 0 0,-10 8 0 0,2 0-33 16,-30 23 0-16,31-14 0 0,5-4 20 15,-20 29 2-15,23-28-2 0,2 6 1 16,-5 25-21-16,11-31 0 0,6-6 22 0,7 14 0 16,1-8 0-16,3 0 0 0,-1-3-22 15,3 6 0-15,6-3 0 0,3 2 12 0,2 1 1 16,-5-3 0-16,0-6 0 0,5 0-13 0,0 1 0 15,-2-10 0-15,-6 4 0 0,-3 0 4 0,1-6 1 16,-1 0 0-16,3 2 0 0,-8 4-5 0,-3-6 0 16,5 8 0-16,-5 1 0 0,0 2 78 0,0-2 0 0,-2 2 0 15,-4 3 1-15,-5 8-79 0,-3-5 0 0,0 3 0 16,-5 0 0-16,0 2-1 0,-1-5 1 0,7-3 0 16,1-11 0-16,7-3 0 0,-3-3 0 0,-1 3 0 15,4-3 0-15,-1 3-140 0,-5-5 1 0,3 2 1 16,0 0-1-16,2 3 29 0,-8 0 0 0,-2 11 0 15,-4-5 1-15,20-6-105 0</inkml:trace>
  <inkml:trace contextRef="#ctx0" brushRef="#br0" timeOffset="34400.49">23533 16049 11 0,'0'0'0'0,"0"0"0"0,0 0 0 0,0 0 0 0,0 0 1 0,0 0-1 0,0 0 1 16,0 0-1-16,0 0 0 0,-28-17 0 0,20 11 0 16,-1 1 0-16,1-4 1 0,3 4-1 0,-9 2 1 15,0 3-1-15,3-6 0 0,-3 3 0 0,3 1 0 16,3-1 47-16,-6 3 1 0,3 0 0 0,0 0 0 0,3 5-48 15,-6 4 0-15,3-6 0 0,2 2 0 0,4 1 95 16,-1 2-1-16,-2 4 0 0,3-1 2 0,-4 0-96 16,4 0 0-16,-1 1 0 0,1 2 0 0,-1 5 97 15,-2 15 2-15,-3-11-2 0,8 8 1 16,-5 22-98-16,2-28 0 0,1 6 71 0,-9 40-1 16,8-38 0-16,-7 1 1 0,2 3-71 15,-3 2 0-15,0-5 0 0,0 0 59 0,3-1-1 16,0-2 0-16,8-3 1 0,-2-5-59 0,-4-3 0 15,9-6 0-15,0-3 0 0,0-5 21 0,0-6 0 16,9 5 1-16,-9-5-1 0,0 0-21 0,0 0 0 16,0 0 0-16,5 0 0 0,-2 0-20 0,3 0 0 0,-1 0-1 15,3 0 1-15,3 0 20 0,0 0 0 0,3 0 0 16,-5 0 0-16,2-5-65 0,2 2 0 0,7 0 0 16,-6 0 0-16,-1 0 65 0,4-2 0 0,2-1 0 15,3 0 0-15,3 1-149 0,-5-1 0 0,-1 3 0 16,6 3 0-16,-6-2 149 0,0-1 0 0,-2 0 0 15,2 0 0-15,3 3-98 0,1 0-1 0,-4-3 1 16,0 1 0-16,-19 2-88 0</inkml:trace>
  <inkml:trace contextRef="#ctx0" brushRef="#br0" timeOffset="34749.98">24055 16254 718 0,'0'0'0'0,"0"0"0"15,0 0-38-15,0 0 1 0,0 0 0 0,27 28 0 16,-27-16 37-16,0-7 0 0,0 1-5 16,0 8 1-16,-5-3-1 0,5 0 1 15,-11 15 4-15,2-15 0 0,1 9 127 0,-8 19 2 16,7-16-1-16,-5-7 1 0,3 7-129 15,3-1 0-15,3 1 0 0,-1-1 28 0,1 7 1 16,2-7 0-16,-3-2 0 0,6-3-29 0,0-3 0 16,0 0 0-16,0-3 0 0,6-8 66 0,-6-3 2 15,5 6-1-15,4-6 0 0,-7 0-67 0,7 0 0 0,7 0 0 16,4-9 0-16,4-2-86 0,4 2-1 0,2-10 1 16,-2 2 1-16,2-3 85 0,-5-2 0 0,-5 2 0 15,-7 3 0-15,-7 0-146 0,-12-22 2 16,1 28-1-16,5 11-357 0</inkml:trace>
  <inkml:trace contextRef="#ctx0" brushRef="#br0" timeOffset="34949.83">24218 15855 685 0,'0'0'0'0,"0"0"0"0,0 0 0 0,0 0-132 16,0 0 0-16,27 22 0 0,-18-16 0 0,-1 2 132 15,0 4 0-15,0-4 0 0,-2-2 0 0,-6-6-12 16,5 2 1-16,1-2-1 0,0-2 1 0,-6 2-73 16</inkml:trace>
  <inkml:trace contextRef="#ctx0" brushRef="#br0" timeOffset="35483.28">24723 15812 1123 0,'0'0'0'0,"0"0"0"16,0 0 0-16,39 9 1 0,-9-3 0 0,1-4 0 15,-7-2 1-15,1 0-2 0,0-2 0 0,-3 2 0 16,-2 0 0-16,-1-3 24 0,0 3 1 0,-2 0 0 16,-3-3 0-16,0 0-25 0,2 0 0 0,1-2 0 15,-4-1 0-15,4-2 68 0,16-6-1 16,-19 8 0-16,0 0 0 0,16-2-67 16,-22 8 0-16,4 0 18 0,-4 0 1 0,-8 0 0 15,5 0 0-15,-5 0-19 0,6 0 0 0,-6 0 0 16,0 0 38-16,5 8 0 0,-5-2 0 0,0 0 1 15,0 2-39-15,0 3 0 0,0 6 0 0,0 3 0 0,3 2 25 16,-3 4 1-16,3-1 0 0,5-3 0 0,-2 7-26 16,-3-1 0-16,-1 0 0 0,1 3 0 0,3-3 55 15,-6 37 1-15,0-32-1 0,0 4 2 16,0 36-57-16,0-39 0 0,-6 0-4 16,1 25 1-16,2-25 0 0,3-1 1 15,-6 1 2-15,-5-6 0 0,3-3 0 0,0 4-4 0,-3-7 0 16,2-5 0-16,4-3 0 0,-9-3 4 15,3-8 0-15,0 3 0 0,8-1 0 0,-5-2-40 0,2-3 0 16,1 0 0-16,-9 0 0 0,3 0 40 0,-3-3 0 16,-3 3 0-16,-2-8 0 0,-3-3-70 0,-3 2-1 15,-2-2 1-15,2 3 1 0,-8 2 69 0,2 0 0 16,4 6 0-16,-1 6 0 0,0 5-160 0,6 3 0 0,3-8 1 16,5 2 0-16,9 1 8 0,-1-4 0 0,3 1 0 15,3-6 1-15,0 0-106 0</inkml:trace>
  <inkml:trace contextRef="#ctx0" brushRef="#br0" timeOffset="35849.78">25765 15520 539 0,'0'0'0'0,"0"0"0"0,27 28-68 0,15 3 2 0,-23-14-1 0,-2 3 1 16,13 25 66-16,-19-23 0 0,3-5 133 0,0 0 1 15,-1 3-1-15,1 5 2 0,3-5-135 0,-1 8 0 16,-5 3 0-16,-5 2 0 0,-6 4 122 0,-6 2 2 16,-7 4-1-16,-4 2 1 0,-5 2-124 0,-33 52 0 15,22-48 0-15,-3-1 53 0,-42 65 0 16,34-55 0-16,0-4 0 0,-3 0-53 16,8-5 0-16,3-1 0 0,3-5-59 0,0 3 0 0,-11-25 0 15,-3-12-1-15,47-11-897 0</inkml:trace>
  <inkml:trace contextRef="#ctx0" brushRef="#br0" timeOffset="39032.78">27853 5938 617 0,'0'0'0'0,"0"0"0"0,39-3 0 0,5-3-1 0,11 3 1 0,-11-2-1 0,-13-1 1 15,-6 6 0-15,2 0 0 0,-5-3 0 0,0-2 0 16,-5-4 149-16,-1 3 1 0,-7-2 0 0,2-3 0 16,3 2-150-16,-9 1 0 0,9-1 0 0,-6 4 0 0,3-6 9 15,-2 8 1-15,2-3 0 0,-6 6 0 0,1 0-10 16,-6 0 0-16,0 0 0 0,0 9 0 0,-6 5-53 15,1 0 0-15,-23 14 0 0,-8 11 0 0,-11 3 53 16,-61 48 0-16,64-61 0 0,3-4 9 16,-48 20 0-16,48-11 0 0,-3-6 0 15,-36 25-9-15,44-27 0 0,3-4 31 16,-25 20 1-16,33-22 0 0,11-6 0 16,-8 11-32-16,16-22 0 0,6-3 70 0,25-11 2 15,-8 3-1-15,8-1 0 0,57-25-71 16,-24 6 0-16,17-3 52 0,63-31-1 15,-85 34 0-15,-1 6 1 0,39-15-52 16,-52 23 0-16,-9 8-21 0,17-8 1 16,-33 9-1-16,-14 5 1 0,0 0 20 15,6-3 0-15,-6 3 17 0,-14 14 1 16,3-11-1-16,-3 2 1 0,-16 24-18 16,10-15 0-16,-2 5-20 0,-22 21 1 15,33-29-1-15,14 3 1 0,5 3 19 16,-8-6 0-16,0-2-104 0,14 10 2 15,-9-2-1-15,1 3 0 0,2 2 103 0,3-8 0 16,-3 1 0-16,-8-15-894 0</inkml:trace>
  <inkml:trace contextRef="#ctx0" brushRef="#br0" timeOffset="40216.68">24077 5892 11 0,'0'0'0'0,"0"0"0"0,0 0 0 0,0 0 0 0,0 0 1 0,25-36-1 0,-23 25 1 0,4-1-1 16,5-7 0-16,-8 13 0 0,-3 6 42 16,11-3 1-16,-11-2-1 0,5-4 1 15,4-2-43-15,-9 11 0 0,5-3 80 16,1-2-1-16,-6 5 0 0,5 0 0 16,-5 0-79-16,8 5 0 0,-8-5 0 0,0 3 44 0,0-3 0 15,0 11-1-15,-5 6 1 0,5 6-44 0,0 2 0 16,-3-3 0-16,0 7 0 0,1-1 59 0,-4 3 2 15,1-6-1-15,5-3 0 0,0 1-60 0,-9 28 0 16,4-18 0-16,-3 1 22 0,-9 39 1 16,9-36 0-16,-6 2 0 0,-6 40-23 15,15-40 0-15,5 1 82 0,-8-4 0 0,5-2 0 16,3-3 1-16,3 3-83 0,-1-9 0 0,4 0 0 16,2-2 0-16,3-9-1 0,-2 0 1 0,2 0 0 15,-9-8 0-15,4 2 0 0,5 1 0 16,-5-1 0-16,2 3-56 0,0-2 1 15,-2-4 0-15,-1-5 0 0,1 3 55 0,2-3 0 16,6-3 0-16,2-2-64 0,-2-4-1 0,11-5 1 16,-3-8 0-16,11-4 64 0,3-2 0 0,-3 3 0 15,-8 0 0-15,3 2-143 0,24-33 1 16,-27 25-1-16,0 3-38 0,14-28 143 0,-31 30 0 16,-8 26-91-16</inkml:trace>
  <inkml:trace contextRef="#ctx0" brushRef="#br0" timeOffset="40433.44">24646 5935 741 0,'0'0'0'0,"0"0"0"0,0 0 0 0,0 0 6 15,25 0 0-15,-6 5 0 0,-5 4 0 0,5-6-6 16,1 2 0-16,4 1 0 0,1-6 0 0,3 3 23 0,-9-3-1 15,3-3 0-15,0 3 0 0,-2-6-22 0,-1 3 0 16,3-2 0-16,3-1 0 0,0 1-144 0,0-4 2 16,2 6-1-16,-7 3 1 0,-1 0 106 0,0 0 2 15,-8 0-1-15,-2 0 1 0,-9 0-74 0</inkml:trace>
  <inkml:trace contextRef="#ctx0" brushRef="#br0" timeOffset="40650.9">24618 6326 876 0,'0'0'0'16,"0"0"0"-16,0 0 74 0,47 36 2 15,-33-30-1-15,0 2 0 0,16 6-75 16,-19-11 0-16,6 3 51 0,21 0 0 16,-7-15 1-16,8 3 0 0,57-27-52 15,-49 16 0-15,6-8-34 0,54-21 1 16,-65 24-1-16,-3-3 0 0,32-18 34 0,-40 27 0 15,-6-7-207-15,-6-2-1 0,-5 8 0 0,-6 3 1 0,-5 0 154 16,0 0 1-16,-3 0 0 0,-6-9-1 0,6 23-103 16</inkml:trace>
  <inkml:trace contextRef="#ctx0" brushRef="#br0" timeOffset="40816.64">24651 5265 988 0,'0'0'0'16,"0"0"0"-16,0 0 0 0,0 28-191 0,0 14-1 16,0-5 0-16,0 0-16 0,-5 61 191 15,-1-61 0-15,6-37-112 0</inkml:trace>
  <inkml:trace contextRef="#ctx0" brushRef="#br0" timeOffset="42449.42">19237 17686 640 0,'0'0'0'0,"0"0"0"0,0 0 37 0,0 0 0 15,28-19 0-15,-23 13 1 0,-5 0-38 0,0 1 0 16,0-1 0-16,0 6 62 0,0 0 1 0,0 0-1 15,0 0 2-15,0 0-64 0,-5-8 0 0,-1 2 0 0,3 0 0 16,-2 4 25-16,-1 2 1 0,-2 0 0 0,3-3 0 16,-9 3-26-16,-11 8 0 0,6-2 0 15,-1-1 21-15,-24 9 0 0,19 1 0 0,3-1 0 16,-22 11-21-16,25-11 0 0,5 0 55 16,-22 11-1-16,22-13 0 0,11-4 1 15,-11 12-55-15,9-15 0 0,-1 4-10 16,6 8 0-16,-5-12 0 0,-1 7 1 15,4 13 9-15,2-17 0 0,0-2 28 0,13 5 0 16,-2-2 0-16,3-7 1 16,3 4-29-16,8 5 0 0,5 1 0 0,9-1 2 0,-1-3 1 15,-4 6 0-15,-4 0 0 0,-2-2-3 0,-1-1 0 16,-2 0 0-16,-6-2 0 0,-5-1-2 0,3 1 1 16,-3 2-1-16,-9-8 1 0,3 2 1 0,-8 1 0 15,0-1 0-15,0-5 0 0,6 9 69 0,-6-9-1 0,-6 8 0 16,1 1 1-16,2 5-69 0,0 0 0 0,-5 0 0 15,-6 6 0-15,-2-3 14 0,-4 5 0 0,-2-2 0 16,-3-1 0-16,1 1-14 0,1 3 0 0,-1-9 0 16,4-9 0-16,6-2-188 0,-5-3 0 0,3-5 1 15,2 2 0-15,5-11 23 0,4 2 1 0,-6 1-1 16,3-3 0-16,8 14-173 0</inkml:trace>
  <inkml:trace contextRef="#ctx0" brushRef="#br0" timeOffset="43683.31">20011 17799 809 0,'0'0'0'0,"0"0"0"0,0 0 40 0,0 0 0 16,0 0 0-16,0 0 1 0,30-20-41 15,-30 20 0-15,5-6 39 0,-5 6 2 16,0 0-2-16,0 0 1 0,0 0-40 16,-5 12 0-16,5 2 22 0,-11 0 0 15,3 0 0-15,-1-6 0 0,-4 29-22 16,10-26 0-16,0-2 73 0,-3 5 0 16,6-14-1-16,0 5 1 0,0-5-73 0,6 9 0 15,0-9 0-15,-6 0 40 0,16 8-1 16,-5-2 0-16,3-6 0 0,30 3-39 15,-16-6 0-15,8-3-35 0,38-2 0 16,-38-4 0-16,-3 4-1 0,34-6 36 0,-29 11 0 16,7 3-121-16,13 3 1 0,-39 0-1 15,-19-3-751-15</inkml:trace>
  <inkml:trace contextRef="#ctx0" brushRef="#br0" timeOffset="44333.73">20939 17619 662 0,'0'0'0'0,"0"0"0"0,0 0 0 0,0 0 57 0,0 0 2 0,0 0-1 0,0 0 0 0,0 0-58 15,0 0 0-15,0 0 0 0,0 0 0 0,0 0 76 16,0 0 1-16,0 0-1 0,0 0 0 0,0 0-76 0,0 0 0 16,0 0 0-16,0 0 0 0,0 0 0 0,0 0 0 15,0 0 0-15,38-20 0 0,-24 20 0 0,6 3 0 16,7-3 0-16,4 0 0 0,2 0 6 0,5 3 0 15,-7 5 0-15,2-8 0 0,-8 0-6 0,2-6 0 16,1 1 0-16,8 2 0 0,-3-5-109 0,-5 2-1 16,2 6 1-16,-5 0 1 0,3 0 108 0,-4-6 0 15,-4 6 0-15,-1 0 0 0,-13 6-127 0,-4-3 1 16,-2-3-1-16,0 0-179 0</inkml:trace>
  <inkml:trace contextRef="#ctx0" brushRef="#br0" timeOffset="44616.51">21049 17990 528 0,'0'0'0'0,"0"0"0"0,0 0 0 15,0 0 3-15,0 0 0 0,0 0 0 0,-11 28 0 0,11-28-3 16,6 0 0-16,-6 0 0 0,0 0 0 0,0 0 58 15,0 0 0-15,5-5 0 0,1-1 2 0,8-3-60 16,19-10 0-16,-14 2 0 0,9 3 35 16,32-23 0-16,-32 26 0 0,-3 3 0 15,14-4-35-15,-20 7 0 0,0 2-8 16,28 14 0-16,-19-2 0 0,8-1 0 16,25 12 8-16,-26-6 0 0,4 3-150 0,0 0 1 15,-3-3-1-15,0 0 2 0,2 0 113 0,-5-3 2 16,6-3-1-16,-11 4 1 0,-28-12-80 0</inkml:trace>
  <inkml:trace contextRef="#ctx0" brushRef="#br0" timeOffset="45216.87">22577 17484 1224 0,'0'0'0'0,"0"0"0"0,0 0 0 0,0 0 6 0,0 0 1 0,0 0 0 16,0 0 0-16,0 0-7 0,0 0 0 0,0 0 0 15,0 0 0-15,0 0 37 0,0 0 0 0,0 0-1 16,0 0 1-16,0 0-37 0,0 0 0 0,0 0 0 15,0 0 0-15,0 0 65 0,19 28 0 0,-13-23 1 16,-1 7-1-16,-5 2-65 0,8 34 0 16,-2-9 0-16,0 9 32 0,-1 67 1 15,-10-56-1-15,-1 9 1 0,-5-4-33 0,3 12 0 16,-6 3 0-16,3 6-40 0,-9 69 0 0,18-95 0 16,10-5 0-16,0 19 40 0,-5-70 0 15,-3-3-1223-15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F8162804-B246-4973-81E8-228E8D571902}" type="datetimeFigureOut">
              <a:rPr lang="en-AU" smtClean="0"/>
              <a:t>5/11/2024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2F9F5347-3E6A-4C40-928A-729612897D4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642049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ACD8A-2400-2C00-6F2C-9190B21E0E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EF36F3-3952-0133-0278-20C6F53FE0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202343-E86A-8C0B-3B90-836BF68C5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EF993-8C17-4AA1-A568-B2EE0046F6BB}" type="datetime1">
              <a:rPr lang="en-AU" smtClean="0"/>
              <a:t>5/11/2024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0D854B-C511-D8BC-0994-D98601142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1B54A2-AE0B-1668-59E8-E383EDFCD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40945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D111D-F52E-C6AB-6AB5-75792C5B5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3B63AC-66B2-C3D9-5F9B-0FE74B937A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FE133F-4A43-D603-1902-8699F1E96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588EE-5698-4527-9DB2-ACD518686AB3}" type="datetime1">
              <a:rPr lang="en-AU" smtClean="0"/>
              <a:t>5/11/2024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04ABFF-7114-0E6E-F699-476DEDB48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933E27-1DD4-4A74-4AE5-CEC262C6F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51627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99EDDC-35F9-651B-C758-222A4C63E8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AB0BCE-B8B5-E416-22A0-76CFC8EBA5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A114BC-A925-2C44-153F-7F6446146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AEAFD-673C-49C9-9E87-345916F4966D}" type="datetime1">
              <a:rPr lang="en-AU" smtClean="0"/>
              <a:t>5/11/2024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52B30-89B8-7495-FB74-F99674BBD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7DB80-C397-B407-8682-2264DDA92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85094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781CB-AB4A-925E-7597-0EABFE98E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559CD2-5433-7357-4B3B-1431977753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A05232-1743-FEF0-6814-58C4BB843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3F544-1CF7-4940-8A71-C151BB078596}" type="datetime1">
              <a:rPr lang="en-AU" smtClean="0"/>
              <a:t>5/11/2024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A15800-5861-AFF9-E5AF-DE6806CA8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63E062-97C8-5008-312A-C67B6C7C1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84450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76FF2-3DA3-89BE-1658-5AE3BA066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310EF4-6A5F-800A-87E3-F2832E2AB7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443256-7716-AE2D-06F1-F4AD4D13A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9A0B8-47BE-4EBE-895C-4C62B36C50AF}" type="datetime1">
              <a:rPr lang="en-AU" smtClean="0"/>
              <a:t>5/11/2024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4E324F-A5F7-4E25-5FC6-AB38053C2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96BDA5-F861-569B-F4BC-9F9206E77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52014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C4ED9-516B-04BC-DD47-08E42CB00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0AB43-7127-38D8-EBC3-A5FDA6868E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1D0094-E82C-80BC-B5E5-B5F4233431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393F4A-D2C6-6C74-52CA-7E2860EC1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7689D-5032-4671-91C5-541D88033229}" type="datetime1">
              <a:rPr lang="en-AU" smtClean="0"/>
              <a:t>5/11/2024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1B25A6-C4CE-3CFD-B4DF-B60FC6A8E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3695D8-7E92-05EC-E0AA-B17C8963A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78049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35F26-DB6A-E18B-72E4-58A300DF4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140866-3E32-3CE1-7436-F834AA167C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DB4D0E-C11C-C427-604D-4278845B02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4F3FDC-6D83-F9F9-CB63-1FE6ADD159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6E5395-6A27-69D5-410F-96074F0722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AB417F-E1AB-973C-D654-E47D70A8B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A03C3-44F2-41B6-ADB8-009D9A974BEC}" type="datetime1">
              <a:rPr lang="en-AU" smtClean="0"/>
              <a:t>5/11/2024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E0E4D8-8355-AAC5-6E67-C4DA0E413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AAED98-6E2A-2155-0BD1-0D8287C40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65343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F7E38-69D8-C4EE-DE3C-5696CFC96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4E5530-6714-3CAA-A237-6FA35E6C9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8176C-6D36-44C4-8474-01BB2AF97904}" type="datetime1">
              <a:rPr lang="en-AU" smtClean="0"/>
              <a:t>5/11/2024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C7EE88-A0F0-7D7B-4320-5B4CCBF3A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DB7C3F-6305-9FC7-AA11-F6BFE8E35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28746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5D3BAB-E3C9-4760-326D-4F49396B2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F4B4C-1DF1-4DDF-8F39-0671CF1075AF}" type="datetime1">
              <a:rPr lang="en-AU" smtClean="0"/>
              <a:t>5/11/2024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EE3234-1395-F931-ED26-551D35D35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851403-1008-EF7A-234F-E31AA9D50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19547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F9620-5DFA-6923-FF3B-9E16804DA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2D3061-0349-6DA2-FC5E-2E9ADCE7A6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8E0021-E475-AC83-B5E1-EFD885A8F1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48A428-22B5-DF09-F753-147361477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863CD-B029-4C34-BC29-C1A363BBC9B9}" type="datetime1">
              <a:rPr lang="en-AU" smtClean="0"/>
              <a:t>5/11/2024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8D4997-A974-A215-E061-68CF34200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EDF231-3C4D-0EB8-B350-CAC3072E6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99242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AE0A9-027D-D539-DB2D-883C0A266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A47153-C891-A893-A30B-A82039C911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3AA4B1-546F-6BE1-B72D-3DED5567C9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6BCB47-C75C-5ECA-9313-341F48890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F883F-65A2-4D24-B482-47EA72C1614F}" type="datetime1">
              <a:rPr lang="en-AU" smtClean="0"/>
              <a:t>5/11/2024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AFCDEA-1AEB-2B86-8766-4759BFC0A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0920C5-5DD4-FCC5-B147-3E1321326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5489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446106-232E-9C9F-A17C-1A1F64DCB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AECC97-54D5-9DBE-2C28-6D223DA21D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EE8168-8EB8-BBC6-8D20-3F5436EDF0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26482F6-BAC0-4446-873D-C3498BDB5CA0}" type="datetime1">
              <a:rPr lang="en-AU" smtClean="0"/>
              <a:t>5/11/2024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CE1A4E-FDE6-0348-810F-99E3E87CFE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A29D13-3CF7-1E3C-5E2F-D830C41475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BA0A0CD-12E5-4065-8C87-26D031211F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92593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customXml" Target="../ink/ink1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customXml" Target="../ink/ink1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customXml" Target="../ink/ink1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customXml" Target="../ink/ink2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customXml" Target="../ink/ink21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customXml" Target="../ink/ink2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customXml" Target="../ink/ink2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customXml" Target="../ink/ink2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customXml" Target="../ink/ink25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customXml" Target="../ink/ink26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customXml" Target="../ink/ink27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customXml" Target="../ink/ink28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A570F83-8E57-E26A-C99C-D5EF564134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Chapter 8: Strings, Slices, </a:t>
            </a:r>
            <a:r>
              <a:rPr lang="en-CA"/>
              <a:t>and Writing to Files</a:t>
            </a:r>
            <a:endParaRPr lang="en-AU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6F4D5479-D96B-1A4F-E8BD-BBBB7CC215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/>
              <a:t>CMPT 120, Fall 2024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E1978C-967C-20E4-35D0-B3C716027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324839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9782C6-660B-3605-A4D2-E718D52792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CD37F-0374-F5F4-7AF4-42B99039C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147" y="-161767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Strings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EA3BC9-487C-7293-170A-C95222B39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10</a:t>
            </a:fld>
            <a:endParaRPr lang="en-AU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F66B3E3-347F-CC4E-9913-5908064939D7}"/>
              </a:ext>
            </a:extLst>
          </p:cNvPr>
          <p:cNvSpPr txBox="1"/>
          <p:nvPr/>
        </p:nvSpPr>
        <p:spPr>
          <a:xfrm>
            <a:off x="3351543" y="466141"/>
            <a:ext cx="441659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6000" dirty="0">
                <a:latin typeface="Consolas" panose="020B0609020204030204" pitchFamily="49" charset="0"/>
              </a:rPr>
              <a:t>print(</a:t>
            </a:r>
            <a:r>
              <a:rPr lang="en-CA" sz="6000" dirty="0">
                <a:solidFill>
                  <a:srgbClr val="FF0000"/>
                </a:solidFill>
                <a:latin typeface="Consolas" panose="020B0609020204030204" pitchFamily="49" charset="0"/>
              </a:rPr>
              <a:t>???</a:t>
            </a:r>
            <a:r>
              <a:rPr lang="en-CA" sz="6000" dirty="0">
                <a:latin typeface="Consolas" panose="020B0609020204030204" pitchFamily="49" charset="0"/>
              </a:rPr>
              <a:t>)</a:t>
            </a:r>
            <a:endParaRPr lang="en-AU" sz="6000" dirty="0"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8656B6-0BCC-E554-7BE4-5EE4E520AFA8}"/>
              </a:ext>
            </a:extLst>
          </p:cNvPr>
          <p:cNvSpPr txBox="1"/>
          <p:nvPr/>
        </p:nvSpPr>
        <p:spPr>
          <a:xfrm>
            <a:off x="8614819" y="295374"/>
            <a:ext cx="3096172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Careful!</a:t>
            </a:r>
            <a:r>
              <a:rPr lang="en-CA" dirty="0"/>
              <a:t> </a:t>
            </a:r>
            <a:br>
              <a:rPr lang="en-CA" dirty="0"/>
            </a:br>
            <a:r>
              <a:rPr lang="en-CA" b="1" dirty="0"/>
              <a:t>Escape characters </a:t>
            </a:r>
            <a:r>
              <a:rPr lang="en-CA" dirty="0"/>
              <a:t>in a string literal start with a </a:t>
            </a:r>
            <a:r>
              <a:rPr lang="en-CA" dirty="0">
                <a:latin typeface="Consolas" panose="020B0609020204030204" pitchFamily="49" charset="0"/>
              </a:rPr>
              <a:t>\</a:t>
            </a:r>
            <a:r>
              <a:rPr lang="en-CA" dirty="0"/>
              <a:t> and a have a special meaning.</a:t>
            </a:r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0CC74E-1650-FCB8-B47E-007C7EA405A1}"/>
              </a:ext>
            </a:extLst>
          </p:cNvPr>
          <p:cNvSpPr txBox="1"/>
          <p:nvPr/>
        </p:nvSpPr>
        <p:spPr>
          <a:xfrm>
            <a:off x="8373022" y="1951830"/>
            <a:ext cx="3579766" cy="14773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b="1" dirty="0">
                <a:latin typeface="Consolas" panose="020B0609020204030204" pitchFamily="49" charset="0"/>
              </a:rPr>
              <a:t>\n</a:t>
            </a:r>
            <a:r>
              <a:rPr lang="en-CA" b="1" dirty="0"/>
              <a:t> </a:t>
            </a:r>
            <a:r>
              <a:rPr lang="en-CA" dirty="0"/>
              <a:t>represents a </a:t>
            </a:r>
            <a:r>
              <a:rPr lang="en-CA" b="1" dirty="0"/>
              <a:t>newline</a:t>
            </a:r>
            <a:r>
              <a:rPr lang="en-CA" dirty="0"/>
              <a:t> character</a:t>
            </a:r>
            <a:endParaRPr lang="en-AU" dirty="0"/>
          </a:p>
          <a:p>
            <a:r>
              <a:rPr lang="en-CA" b="1" dirty="0">
                <a:latin typeface="Consolas" panose="020B0609020204030204" pitchFamily="49" charset="0"/>
              </a:rPr>
              <a:t>\t</a:t>
            </a:r>
            <a:r>
              <a:rPr lang="en-CA" b="1" dirty="0"/>
              <a:t> </a:t>
            </a:r>
            <a:r>
              <a:rPr lang="en-CA" dirty="0"/>
              <a:t>represents a </a:t>
            </a:r>
            <a:r>
              <a:rPr lang="en-CA" b="1" dirty="0"/>
              <a:t>tab</a:t>
            </a:r>
            <a:r>
              <a:rPr lang="en-CA" dirty="0"/>
              <a:t> character</a:t>
            </a:r>
            <a:br>
              <a:rPr lang="en-CA" dirty="0"/>
            </a:br>
            <a:r>
              <a:rPr lang="en-CA" b="1" dirty="0"/>
              <a:t>\\</a:t>
            </a:r>
            <a:r>
              <a:rPr lang="en-CA" dirty="0"/>
              <a:t> represents a </a:t>
            </a:r>
            <a:r>
              <a:rPr lang="en-CA" b="1" dirty="0"/>
              <a:t>\</a:t>
            </a:r>
            <a:r>
              <a:rPr lang="en-CA" dirty="0"/>
              <a:t> character</a:t>
            </a:r>
            <a:br>
              <a:rPr lang="en-CA" dirty="0"/>
            </a:br>
            <a:r>
              <a:rPr lang="en-CA" b="1" dirty="0"/>
              <a:t>\'</a:t>
            </a:r>
            <a:r>
              <a:rPr lang="en-CA" dirty="0"/>
              <a:t> represents a </a:t>
            </a:r>
            <a:r>
              <a:rPr lang="en-CA" b="1" dirty="0"/>
              <a:t>'</a:t>
            </a:r>
            <a:r>
              <a:rPr lang="en-CA" dirty="0"/>
              <a:t> character</a:t>
            </a:r>
            <a:br>
              <a:rPr lang="en-CA" dirty="0"/>
            </a:br>
            <a:r>
              <a:rPr lang="en-CA" b="1" dirty="0"/>
              <a:t>\"</a:t>
            </a:r>
            <a:r>
              <a:rPr lang="en-CA" dirty="0"/>
              <a:t> represents a </a:t>
            </a:r>
            <a:r>
              <a:rPr lang="en-CA" b="1" dirty="0"/>
              <a:t>"</a:t>
            </a:r>
            <a:r>
              <a:rPr lang="en-CA" dirty="0"/>
              <a:t> character</a:t>
            </a:r>
            <a:endParaRPr lang="en-AU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034FF7A-D1F1-53B9-4A68-43FCD6C52B76}"/>
              </a:ext>
            </a:extLst>
          </p:cNvPr>
          <p:cNvGrpSpPr/>
          <p:nvPr/>
        </p:nvGrpSpPr>
        <p:grpSpPr>
          <a:xfrm>
            <a:off x="3351543" y="1688782"/>
            <a:ext cx="3147015" cy="1177120"/>
            <a:chOff x="4010327" y="155391"/>
            <a:chExt cx="3147015" cy="117712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CA5B2EF-8254-26F7-C0A6-B45FCC1F761A}"/>
                </a:ext>
              </a:extLst>
            </p:cNvPr>
            <p:cNvSpPr txBox="1"/>
            <p:nvPr/>
          </p:nvSpPr>
          <p:spPr>
            <a:xfrm>
              <a:off x="4010327" y="255797"/>
              <a:ext cx="3147015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6000" dirty="0">
                  <a:latin typeface="Consolas" panose="020B0609020204030204" pitchFamily="49" charset="0"/>
                </a:rPr>
                <a:t>"a"\'b'</a:t>
              </a:r>
              <a:endParaRPr lang="en-AU" sz="6000" dirty="0">
                <a:latin typeface="Consolas" panose="020B0609020204030204" pitchFamily="49" charset="0"/>
              </a:endParaRP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E80E6946-1EC5-5101-92E4-2AFF51F195F9}"/>
                </a:ext>
              </a:extLst>
            </p:cNvPr>
            <p:cNvSpPr/>
            <p:nvPr/>
          </p:nvSpPr>
          <p:spPr>
            <a:xfrm>
              <a:off x="4010327" y="155391"/>
              <a:ext cx="3147015" cy="117712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1ACD3D29-6A6A-758D-1114-DC0EC381DE4B}"/>
              </a:ext>
            </a:extLst>
          </p:cNvPr>
          <p:cNvSpPr txBox="1"/>
          <p:nvPr/>
        </p:nvSpPr>
        <p:spPr>
          <a:xfrm>
            <a:off x="0" y="795867"/>
            <a:ext cx="31470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What string literal can replace </a:t>
            </a:r>
            <a:r>
              <a:rPr lang="en-CA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???</a:t>
            </a:r>
            <a:r>
              <a:rPr lang="en-CA" sz="2400" dirty="0"/>
              <a:t> in </a:t>
            </a:r>
            <a:r>
              <a:rPr lang="en-CA" sz="2400" dirty="0">
                <a:latin typeface="Consolas" panose="020B0609020204030204" pitchFamily="49" charset="0"/>
              </a:rPr>
              <a:t>print</a:t>
            </a:r>
            <a:r>
              <a:rPr lang="en-CA" sz="2400" dirty="0"/>
              <a:t> so it prints this?</a:t>
            </a:r>
            <a:endParaRPr lang="en-AU" sz="2400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084509B-75C8-3B54-0F4F-A27082D79A66}"/>
              </a:ext>
            </a:extLst>
          </p:cNvPr>
          <p:cNvCxnSpPr>
            <a:cxnSpLocks/>
          </p:cNvCxnSpPr>
          <p:nvPr/>
        </p:nvCxnSpPr>
        <p:spPr>
          <a:xfrm>
            <a:off x="2473234" y="1789188"/>
            <a:ext cx="748937" cy="3182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F314B6A7-17C2-7305-FA61-4FE047655185}"/>
              </a:ext>
            </a:extLst>
          </p:cNvPr>
          <p:cNvGrpSpPr/>
          <p:nvPr/>
        </p:nvGrpSpPr>
        <p:grpSpPr>
          <a:xfrm>
            <a:off x="353147" y="3645060"/>
            <a:ext cx="8225329" cy="1015663"/>
            <a:chOff x="3653724" y="3684994"/>
            <a:chExt cx="8225329" cy="1015663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75075B7-32A7-863E-5A62-4AD24EAAD598}"/>
                </a:ext>
              </a:extLst>
            </p:cNvPr>
            <p:cNvSpPr txBox="1"/>
            <p:nvPr/>
          </p:nvSpPr>
          <p:spPr>
            <a:xfrm>
              <a:off x="3653724" y="3684994"/>
              <a:ext cx="8225329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6000" dirty="0">
                  <a:latin typeface="Consolas" panose="020B0609020204030204" pitchFamily="49" charset="0"/>
                </a:rPr>
                <a:t>print(</a:t>
              </a:r>
              <a:r>
                <a:rPr lang="en-CA" sz="6000" dirty="0">
                  <a:solidFill>
                    <a:srgbClr val="FF0000"/>
                  </a:solidFill>
                  <a:latin typeface="Consolas" panose="020B0609020204030204" pitchFamily="49" charset="0"/>
                </a:rPr>
                <a:t>'</a:t>
              </a:r>
              <a:r>
                <a:rPr lang="en-CA" sz="6000" dirty="0">
                  <a:latin typeface="Consolas" panose="020B0609020204030204" pitchFamily="49" charset="0"/>
                </a:rPr>
                <a:t>"a"\\\'b\'</a:t>
              </a:r>
              <a:r>
                <a:rPr lang="en-CA" sz="6000" dirty="0">
                  <a:solidFill>
                    <a:srgbClr val="FF0000"/>
                  </a:solidFill>
                  <a:latin typeface="Consolas" panose="020B0609020204030204" pitchFamily="49" charset="0"/>
                </a:rPr>
                <a:t>'</a:t>
              </a:r>
              <a:r>
                <a:rPr lang="en-CA" sz="6000" dirty="0">
                  <a:latin typeface="Consolas" panose="020B0609020204030204" pitchFamily="49" charset="0"/>
                </a:rPr>
                <a:t>)</a:t>
              </a:r>
              <a:endParaRPr lang="en-AU" sz="6000" dirty="0">
                <a:latin typeface="Consolas" panose="020B0609020204030204" pitchFamily="49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24E98B0-1186-F0A5-4CFB-34BEC58D2315}"/>
                </a:ext>
              </a:extLst>
            </p:cNvPr>
            <p:cNvSpPr/>
            <p:nvPr/>
          </p:nvSpPr>
          <p:spPr>
            <a:xfrm>
              <a:off x="7968342" y="3818355"/>
              <a:ext cx="775063" cy="748937"/>
            </a:xfrm>
            <a:prstGeom prst="rect">
              <a:avLst/>
            </a:prstGeom>
            <a:noFill/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5D94A21-2725-16E6-EDB5-2C9BE6F9ED0E}"/>
                </a:ext>
              </a:extLst>
            </p:cNvPr>
            <p:cNvSpPr/>
            <p:nvPr/>
          </p:nvSpPr>
          <p:spPr>
            <a:xfrm>
              <a:off x="8799948" y="3818355"/>
              <a:ext cx="775063" cy="748937"/>
            </a:xfrm>
            <a:prstGeom prst="rect">
              <a:avLst/>
            </a:prstGeom>
            <a:noFill/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B1252F3-7A0F-77E3-BDD7-DC04AE20F7C7}"/>
                </a:ext>
              </a:extLst>
            </p:cNvPr>
            <p:cNvSpPr/>
            <p:nvPr/>
          </p:nvSpPr>
          <p:spPr>
            <a:xfrm>
              <a:off x="10080171" y="3818355"/>
              <a:ext cx="775063" cy="748937"/>
            </a:xfrm>
            <a:prstGeom prst="rect">
              <a:avLst/>
            </a:prstGeom>
            <a:noFill/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2E37A870-1275-4C46-A852-7A59B81DC9B2}"/>
              </a:ext>
            </a:extLst>
          </p:cNvPr>
          <p:cNvSpPr txBox="1"/>
          <p:nvPr/>
        </p:nvSpPr>
        <p:spPr>
          <a:xfrm>
            <a:off x="338951" y="4587655"/>
            <a:ext cx="822532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6000" dirty="0">
                <a:latin typeface="Consolas" panose="020B0609020204030204" pitchFamily="49" charset="0"/>
              </a:rPr>
              <a:t>print(</a:t>
            </a:r>
            <a:r>
              <a:rPr lang="en-CA" sz="6000" dirty="0">
                <a:solidFill>
                  <a:srgbClr val="FF0000"/>
                </a:solidFill>
                <a:latin typeface="Consolas" panose="020B0609020204030204" pitchFamily="49" charset="0"/>
              </a:rPr>
              <a:t>"</a:t>
            </a:r>
            <a:r>
              <a:rPr lang="en-CA" sz="6000" dirty="0">
                <a:latin typeface="Consolas" panose="020B0609020204030204" pitchFamily="49" charset="0"/>
              </a:rPr>
              <a:t>\"a\"\\'b'</a:t>
            </a:r>
            <a:r>
              <a:rPr lang="en-CA" sz="6000" dirty="0">
                <a:solidFill>
                  <a:srgbClr val="FF0000"/>
                </a:solidFill>
                <a:latin typeface="Consolas" panose="020B0609020204030204" pitchFamily="49" charset="0"/>
              </a:rPr>
              <a:t>"</a:t>
            </a:r>
            <a:r>
              <a:rPr lang="en-CA" sz="6000" dirty="0">
                <a:latin typeface="Consolas" panose="020B0609020204030204" pitchFamily="49" charset="0"/>
              </a:rPr>
              <a:t>)</a:t>
            </a:r>
            <a:endParaRPr lang="en-AU" sz="6000" dirty="0">
              <a:latin typeface="Consolas" panose="020B0609020204030204" pitchFamily="49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1D1688E-A341-9616-A3E8-E7DF8C46DA3F}"/>
              </a:ext>
            </a:extLst>
          </p:cNvPr>
          <p:cNvSpPr/>
          <p:nvPr/>
        </p:nvSpPr>
        <p:spPr>
          <a:xfrm>
            <a:off x="3399470" y="4751994"/>
            <a:ext cx="775063" cy="748937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BBDCC86-427E-CB06-64E3-FE5E290BABDE}"/>
              </a:ext>
            </a:extLst>
          </p:cNvPr>
          <p:cNvSpPr/>
          <p:nvPr/>
        </p:nvSpPr>
        <p:spPr>
          <a:xfrm>
            <a:off x="4667765" y="4751994"/>
            <a:ext cx="775063" cy="748937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2BE8F1B-723A-804D-A3BA-CEC0A460D8A8}"/>
              </a:ext>
            </a:extLst>
          </p:cNvPr>
          <p:cNvSpPr/>
          <p:nvPr/>
        </p:nvSpPr>
        <p:spPr>
          <a:xfrm>
            <a:off x="5499370" y="4751994"/>
            <a:ext cx="775063" cy="748937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D1AB609-0A18-8624-8446-9CD92251D3E3}"/>
              </a:ext>
            </a:extLst>
          </p:cNvPr>
          <p:cNvSpPr txBox="1"/>
          <p:nvPr/>
        </p:nvSpPr>
        <p:spPr>
          <a:xfrm>
            <a:off x="324755" y="5463047"/>
            <a:ext cx="907171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6000" dirty="0">
                <a:latin typeface="Consolas" panose="020B0609020204030204" pitchFamily="49" charset="0"/>
              </a:rPr>
              <a:t>print(</a:t>
            </a:r>
            <a:r>
              <a:rPr lang="en-CA" sz="6000" dirty="0">
                <a:solidFill>
                  <a:srgbClr val="FF0000"/>
                </a:solidFill>
                <a:latin typeface="Consolas" panose="020B0609020204030204" pitchFamily="49" charset="0"/>
              </a:rPr>
              <a:t>"""</a:t>
            </a:r>
            <a:r>
              <a:rPr lang="en-CA" sz="6000" dirty="0">
                <a:latin typeface="Consolas" panose="020B0609020204030204" pitchFamily="49" charset="0"/>
              </a:rPr>
              <a:t>"a"\\'b'</a:t>
            </a:r>
            <a:r>
              <a:rPr lang="en-CA" sz="6000" dirty="0">
                <a:solidFill>
                  <a:srgbClr val="FF0000"/>
                </a:solidFill>
                <a:latin typeface="Consolas" panose="020B0609020204030204" pitchFamily="49" charset="0"/>
              </a:rPr>
              <a:t>"""</a:t>
            </a:r>
            <a:r>
              <a:rPr lang="en-CA" sz="6000" dirty="0">
                <a:latin typeface="Consolas" panose="020B0609020204030204" pitchFamily="49" charset="0"/>
              </a:rPr>
              <a:t>)</a:t>
            </a:r>
            <a:endParaRPr lang="en-AU" sz="6000" dirty="0">
              <a:latin typeface="Consolas" panose="020B0609020204030204" pitchFamily="49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3DFE855-2B83-0EE8-2ECE-B08F0EFD6354}"/>
              </a:ext>
            </a:extLst>
          </p:cNvPr>
          <p:cNvSpPr/>
          <p:nvPr/>
        </p:nvSpPr>
        <p:spPr>
          <a:xfrm>
            <a:off x="5499369" y="5642922"/>
            <a:ext cx="775063" cy="748937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190743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12C8BA-44A8-97C3-1169-1D708685AE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C57F89-71FE-6569-5F46-36C1B5D8A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11</a:t>
            </a:fld>
            <a:endParaRPr lang="en-AU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2D1EB41-CC4A-A9BE-3204-58C7D3BE8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147" y="-161767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Strings</a:t>
            </a:r>
            <a:endParaRPr lang="en-A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A7A0FC-0B3D-9135-947D-8709D84E764B}"/>
              </a:ext>
            </a:extLst>
          </p:cNvPr>
          <p:cNvSpPr txBox="1"/>
          <p:nvPr/>
        </p:nvSpPr>
        <p:spPr>
          <a:xfrm>
            <a:off x="239212" y="895539"/>
            <a:ext cx="2743199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 </a:t>
            </a:r>
            <a:r>
              <a:rPr lang="en-CA" b="1" dirty="0"/>
              <a:t>string</a:t>
            </a:r>
            <a:r>
              <a:rPr lang="en-CA" dirty="0"/>
              <a:t> is a sequence of 0 or more characters. The order of the characters matters.</a:t>
            </a:r>
            <a:endParaRPr lang="en-A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321291C-3890-70DA-E603-7EAD2A32E261}"/>
              </a:ext>
            </a:extLst>
          </p:cNvPr>
          <p:cNvSpPr txBox="1"/>
          <p:nvPr/>
        </p:nvSpPr>
        <p:spPr>
          <a:xfrm>
            <a:off x="225255" y="2553009"/>
            <a:ext cx="2743199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We can represent a string in memory as a sequence of numbered boxes as shown.</a:t>
            </a:r>
            <a:endParaRPr lang="en-AU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35DA40E-1188-90E4-3328-6E8E7153147E}"/>
              </a:ext>
            </a:extLst>
          </p:cNvPr>
          <p:cNvGrpSpPr/>
          <p:nvPr/>
        </p:nvGrpSpPr>
        <p:grpSpPr>
          <a:xfrm>
            <a:off x="3971108" y="2325864"/>
            <a:ext cx="914033" cy="1752122"/>
            <a:chOff x="5225143" y="1529556"/>
            <a:chExt cx="914033" cy="1752122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0907060A-94AF-3E53-BF48-8E9895DDADEF}"/>
                </a:ext>
              </a:extLst>
            </p:cNvPr>
            <p:cNvGrpSpPr/>
            <p:nvPr/>
          </p:nvGrpSpPr>
          <p:grpSpPr>
            <a:xfrm>
              <a:off x="5323728" y="1529556"/>
              <a:ext cx="716864" cy="1752122"/>
              <a:chOff x="5323728" y="1529556"/>
              <a:chExt cx="716864" cy="1752122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839DF0A-60E9-EA34-AFFA-90338EC3524A}"/>
                  </a:ext>
                </a:extLst>
              </p:cNvPr>
              <p:cNvSpPr txBox="1"/>
              <p:nvPr/>
            </p:nvSpPr>
            <p:spPr>
              <a:xfrm>
                <a:off x="5323728" y="2081349"/>
                <a:ext cx="716864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P</a:t>
                </a:r>
                <a:endParaRPr lang="en-AU" sz="7200" dirty="0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442AA45-9AF8-D99B-37CD-6504EADA3350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0</a:t>
                </a:r>
                <a:endParaRPr lang="en-AU" sz="3600" dirty="0"/>
              </a:p>
            </p:txBody>
          </p:sp>
        </p:grp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CE159A0-3EF6-2290-984E-95F8A82E1071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030DD2D-C572-1E96-A876-75A415CB7962}"/>
              </a:ext>
            </a:extLst>
          </p:cNvPr>
          <p:cNvGrpSpPr/>
          <p:nvPr/>
        </p:nvGrpSpPr>
        <p:grpSpPr>
          <a:xfrm>
            <a:off x="5107576" y="2325864"/>
            <a:ext cx="914033" cy="1752122"/>
            <a:chOff x="5225143" y="1529556"/>
            <a:chExt cx="914033" cy="1752122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CFC706C0-ABA0-11E8-83E3-5C8FD252C338}"/>
                </a:ext>
              </a:extLst>
            </p:cNvPr>
            <p:cNvGrpSpPr/>
            <p:nvPr/>
          </p:nvGrpSpPr>
          <p:grpSpPr>
            <a:xfrm>
              <a:off x="5344567" y="1529556"/>
              <a:ext cx="675185" cy="1752122"/>
              <a:chOff x="5344567" y="1529556"/>
              <a:chExt cx="675185" cy="1752122"/>
            </a:xfrm>
          </p:grpSpPr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F71ACBC-FA77-B08B-C03D-E152276AE1A9}"/>
                  </a:ext>
                </a:extLst>
              </p:cNvPr>
              <p:cNvSpPr txBox="1"/>
              <p:nvPr/>
            </p:nvSpPr>
            <p:spPr>
              <a:xfrm>
                <a:off x="5344567" y="2081349"/>
                <a:ext cx="675185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a</a:t>
                </a:r>
                <a:endParaRPr lang="en-AU" sz="7200" dirty="0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2D491AC-F423-0EA4-972C-B098D92D5907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1</a:t>
                </a:r>
                <a:endParaRPr lang="en-AU" sz="3600" dirty="0"/>
              </a:p>
            </p:txBody>
          </p:sp>
        </p:grp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33D5E0E-73B7-F802-02DD-3C74BA9F4B67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9B9AF00-FDBE-9B84-1289-4C53B3178677}"/>
              </a:ext>
            </a:extLst>
          </p:cNvPr>
          <p:cNvGrpSpPr/>
          <p:nvPr/>
        </p:nvGrpSpPr>
        <p:grpSpPr>
          <a:xfrm>
            <a:off x="6249876" y="2325864"/>
            <a:ext cx="914033" cy="1752122"/>
            <a:chOff x="5225143" y="1529556"/>
            <a:chExt cx="914033" cy="1752122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5ED214C5-3150-19D2-819A-915F2B959632}"/>
                </a:ext>
              </a:extLst>
            </p:cNvPr>
            <p:cNvGrpSpPr/>
            <p:nvPr/>
          </p:nvGrpSpPr>
          <p:grpSpPr>
            <a:xfrm>
              <a:off x="5323728" y="1529556"/>
              <a:ext cx="716864" cy="1752122"/>
              <a:chOff x="5323728" y="1529556"/>
              <a:chExt cx="716864" cy="1752122"/>
            </a:xfrm>
          </p:grpSpPr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AF19539-3BA5-1C14-5162-A1DD65FF0B91}"/>
                  </a:ext>
                </a:extLst>
              </p:cNvPr>
              <p:cNvSpPr txBox="1"/>
              <p:nvPr/>
            </p:nvSpPr>
            <p:spPr>
              <a:xfrm>
                <a:off x="5323728" y="2081349"/>
                <a:ext cx="716864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p</a:t>
                </a:r>
                <a:endParaRPr lang="en-AU" sz="7200" dirty="0"/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0BDE6F7-0ABA-C672-A1E1-32A8DAC4EFB2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2</a:t>
                </a:r>
                <a:endParaRPr lang="en-AU" sz="3600" dirty="0"/>
              </a:p>
            </p:txBody>
          </p:sp>
        </p:grp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4BEA343A-B282-F5C1-0BB8-533147747884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73AD5B54-3725-2AD4-98A5-4A16E80FFBE1}"/>
              </a:ext>
            </a:extLst>
          </p:cNvPr>
          <p:cNvGrpSpPr/>
          <p:nvPr/>
        </p:nvGrpSpPr>
        <p:grpSpPr>
          <a:xfrm>
            <a:off x="7388647" y="2325864"/>
            <a:ext cx="914033" cy="1752122"/>
            <a:chOff x="5225143" y="1529556"/>
            <a:chExt cx="914033" cy="1752122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A08419B7-2671-56C7-3C58-F251A3C31607}"/>
                </a:ext>
              </a:extLst>
            </p:cNvPr>
            <p:cNvGrpSpPr/>
            <p:nvPr/>
          </p:nvGrpSpPr>
          <p:grpSpPr>
            <a:xfrm>
              <a:off x="5346972" y="1529556"/>
              <a:ext cx="670376" cy="1752122"/>
              <a:chOff x="5346972" y="1529556"/>
              <a:chExt cx="670376" cy="1752122"/>
            </a:xfrm>
          </p:grpSpPr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E5BD2F29-2013-39D3-A40F-7D70A3A441A0}"/>
                  </a:ext>
                </a:extLst>
              </p:cNvPr>
              <p:cNvSpPr txBox="1"/>
              <p:nvPr/>
            </p:nvSpPr>
            <p:spPr>
              <a:xfrm>
                <a:off x="5346972" y="2081349"/>
                <a:ext cx="670376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e</a:t>
                </a:r>
                <a:endParaRPr lang="en-AU" sz="7200" dirty="0"/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55711E1F-5118-1321-587B-1A160DE35371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3</a:t>
                </a:r>
                <a:endParaRPr lang="en-AU" sz="3600" dirty="0"/>
              </a:p>
            </p:txBody>
          </p:sp>
        </p:grp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EAA63318-C290-711B-84F3-EACFEA8F5EE2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A8C73F30-5A50-600B-669B-A5B76F5D1E96}"/>
              </a:ext>
            </a:extLst>
          </p:cNvPr>
          <p:cNvGrpSpPr/>
          <p:nvPr/>
        </p:nvGrpSpPr>
        <p:grpSpPr>
          <a:xfrm>
            <a:off x="8527418" y="2325864"/>
            <a:ext cx="914033" cy="1752122"/>
            <a:chOff x="5225143" y="1529556"/>
            <a:chExt cx="914033" cy="1752122"/>
          </a:xfrm>
        </p:grpSpPr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9EE449DE-9EAA-E819-62E3-370F20517886}"/>
                </a:ext>
              </a:extLst>
            </p:cNvPr>
            <p:cNvGrpSpPr/>
            <p:nvPr/>
          </p:nvGrpSpPr>
          <p:grpSpPr>
            <a:xfrm>
              <a:off x="5435137" y="1529556"/>
              <a:ext cx="494045" cy="1752122"/>
              <a:chOff x="5435137" y="1529556"/>
              <a:chExt cx="494045" cy="1752122"/>
            </a:xfrm>
          </p:grpSpPr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3366056D-2085-4D34-3F2D-C43F90CB6974}"/>
                  </a:ext>
                </a:extLst>
              </p:cNvPr>
              <p:cNvSpPr txBox="1"/>
              <p:nvPr/>
            </p:nvSpPr>
            <p:spPr>
              <a:xfrm>
                <a:off x="5435137" y="2081349"/>
                <a:ext cx="494045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r</a:t>
                </a:r>
                <a:endParaRPr lang="en-AU" sz="7200" dirty="0"/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84F48C05-EE21-CE91-CAE8-00F7E4B832D6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4</a:t>
                </a:r>
                <a:endParaRPr lang="en-AU" sz="3600" dirty="0"/>
              </a:p>
            </p:txBody>
          </p:sp>
        </p:grp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D1E03440-7CA0-86C0-AAFA-ED2D010446FE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BC80C790-129C-4A8B-EE0E-15A87AC940DC}"/>
              </a:ext>
            </a:extLst>
          </p:cNvPr>
          <p:cNvGrpSpPr/>
          <p:nvPr/>
        </p:nvGrpSpPr>
        <p:grpSpPr>
          <a:xfrm>
            <a:off x="9641911" y="2325864"/>
            <a:ext cx="914033" cy="1752122"/>
            <a:chOff x="5225143" y="1529556"/>
            <a:chExt cx="914033" cy="1752122"/>
          </a:xfrm>
        </p:grpSpPr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8620418A-95BC-7317-17AA-425F7020496E}"/>
                </a:ext>
              </a:extLst>
            </p:cNvPr>
            <p:cNvGrpSpPr/>
            <p:nvPr/>
          </p:nvGrpSpPr>
          <p:grpSpPr>
            <a:xfrm>
              <a:off x="5454373" y="1529556"/>
              <a:ext cx="455573" cy="1752122"/>
              <a:chOff x="5454373" y="1529556"/>
              <a:chExt cx="455573" cy="1752122"/>
            </a:xfrm>
          </p:grpSpPr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0FCAA4F7-6340-E7FC-5BE7-1E0353903B03}"/>
                  </a:ext>
                </a:extLst>
              </p:cNvPr>
              <p:cNvSpPr txBox="1"/>
              <p:nvPr/>
            </p:nvSpPr>
            <p:spPr>
              <a:xfrm>
                <a:off x="5454373" y="2081349"/>
                <a:ext cx="455573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!</a:t>
                </a:r>
                <a:endParaRPr lang="en-AU" sz="7200" dirty="0"/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0634D50-6F64-51DD-35ED-7D34197FD3F3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5</a:t>
                </a:r>
                <a:endParaRPr lang="en-AU" sz="3600" dirty="0"/>
              </a:p>
            </p:txBody>
          </p:sp>
        </p:grp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E90DC791-2CFD-C477-88C7-0D86CA86EA8A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AA68101-B5B9-D77F-F57E-5246392426A6}"/>
                  </a:ext>
                </a:extLst>
              </p14:cNvPr>
              <p14:cNvContentPartPr/>
              <p14:nvPr/>
            </p14:nvContentPartPr>
            <p14:xfrm>
              <a:off x="9685800" y="534240"/>
              <a:ext cx="2675520" cy="9928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AA68101-B5B9-D77F-F57E-5246392426A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676440" y="524880"/>
                <a:ext cx="2694240" cy="1011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105115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12F78E-4833-A74E-72BC-6B3414EEBE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4FA4E8-8712-3AB9-3EB7-A77EB6DE4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12</a:t>
            </a:fld>
            <a:endParaRPr lang="en-AU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D783734-31CA-F18A-3CBF-162DF7014E4B}"/>
              </a:ext>
            </a:extLst>
          </p:cNvPr>
          <p:cNvGrpSpPr/>
          <p:nvPr/>
        </p:nvGrpSpPr>
        <p:grpSpPr>
          <a:xfrm>
            <a:off x="3971108" y="2325864"/>
            <a:ext cx="914033" cy="1752122"/>
            <a:chOff x="5225143" y="1529556"/>
            <a:chExt cx="914033" cy="1752122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4D946EA1-46EA-E789-21BF-0B2CFE42115A}"/>
                </a:ext>
              </a:extLst>
            </p:cNvPr>
            <p:cNvGrpSpPr/>
            <p:nvPr/>
          </p:nvGrpSpPr>
          <p:grpSpPr>
            <a:xfrm>
              <a:off x="5323728" y="1529556"/>
              <a:ext cx="716864" cy="1752122"/>
              <a:chOff x="5323728" y="1529556"/>
              <a:chExt cx="716864" cy="1752122"/>
            </a:xfrm>
          </p:grpSpPr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EF82502-D552-9654-0417-9BE0C0058EDF}"/>
                  </a:ext>
                </a:extLst>
              </p:cNvPr>
              <p:cNvSpPr txBox="1"/>
              <p:nvPr/>
            </p:nvSpPr>
            <p:spPr>
              <a:xfrm>
                <a:off x="5323728" y="2081349"/>
                <a:ext cx="716864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P</a:t>
                </a:r>
                <a:endParaRPr lang="en-AU" sz="7200" dirty="0"/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2554996-EFEE-4E69-4B5C-477A0A06665B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0</a:t>
                </a:r>
                <a:endParaRPr lang="en-AU" sz="3600" dirty="0"/>
              </a:p>
            </p:txBody>
          </p:sp>
        </p:grp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0ED8C2CA-AEFE-C909-EAB2-78D47A09C792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7C59DDA-DC9A-8D2A-5E3D-0B02FC2159DC}"/>
              </a:ext>
            </a:extLst>
          </p:cNvPr>
          <p:cNvGrpSpPr/>
          <p:nvPr/>
        </p:nvGrpSpPr>
        <p:grpSpPr>
          <a:xfrm>
            <a:off x="5107576" y="2325864"/>
            <a:ext cx="914033" cy="1752122"/>
            <a:chOff x="5225143" y="1529556"/>
            <a:chExt cx="914033" cy="1752122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0B763275-AC34-1107-0950-F46399C61F4C}"/>
                </a:ext>
              </a:extLst>
            </p:cNvPr>
            <p:cNvGrpSpPr/>
            <p:nvPr/>
          </p:nvGrpSpPr>
          <p:grpSpPr>
            <a:xfrm>
              <a:off x="5344567" y="1529556"/>
              <a:ext cx="675185" cy="1752122"/>
              <a:chOff x="5344567" y="1529556"/>
              <a:chExt cx="675185" cy="1752122"/>
            </a:xfrm>
          </p:grpSpPr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9F810A3-D147-72EF-0643-69E3CECE9C2E}"/>
                  </a:ext>
                </a:extLst>
              </p:cNvPr>
              <p:cNvSpPr txBox="1"/>
              <p:nvPr/>
            </p:nvSpPr>
            <p:spPr>
              <a:xfrm>
                <a:off x="5344567" y="2081349"/>
                <a:ext cx="675185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a</a:t>
                </a:r>
                <a:endParaRPr lang="en-AU" sz="7200" dirty="0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19A3798-C845-CB32-E5F2-D59D62790A91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1</a:t>
                </a:r>
                <a:endParaRPr lang="en-AU" sz="3600" dirty="0"/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501DB73E-6307-ACFA-1782-904D5CBC841B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1B2CD687-45D0-E388-649C-506362C3FA54}"/>
              </a:ext>
            </a:extLst>
          </p:cNvPr>
          <p:cNvGrpSpPr/>
          <p:nvPr/>
        </p:nvGrpSpPr>
        <p:grpSpPr>
          <a:xfrm>
            <a:off x="6249876" y="2325864"/>
            <a:ext cx="914033" cy="1752122"/>
            <a:chOff x="5225143" y="1529556"/>
            <a:chExt cx="914033" cy="1752122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95FE90D2-935C-C67E-A4EC-3D0FE203BD09}"/>
                </a:ext>
              </a:extLst>
            </p:cNvPr>
            <p:cNvGrpSpPr/>
            <p:nvPr/>
          </p:nvGrpSpPr>
          <p:grpSpPr>
            <a:xfrm>
              <a:off x="5323728" y="1529556"/>
              <a:ext cx="716864" cy="1752122"/>
              <a:chOff x="5323728" y="1529556"/>
              <a:chExt cx="716864" cy="1752122"/>
            </a:xfrm>
          </p:grpSpPr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6C6806F-77DB-7E7C-B7F6-D930EE9DC2FC}"/>
                  </a:ext>
                </a:extLst>
              </p:cNvPr>
              <p:cNvSpPr txBox="1"/>
              <p:nvPr/>
            </p:nvSpPr>
            <p:spPr>
              <a:xfrm>
                <a:off x="5323728" y="2081349"/>
                <a:ext cx="716864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p</a:t>
                </a:r>
                <a:endParaRPr lang="en-AU" sz="7200" dirty="0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CABAD687-DE88-E783-10F8-C86A057F5DAC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2</a:t>
                </a:r>
                <a:endParaRPr lang="en-AU" sz="3600" dirty="0"/>
              </a:p>
            </p:txBody>
          </p:sp>
        </p:grp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29DD97CF-9DFE-11DD-9779-6150B61C08CC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C385FD12-E315-C9C3-C2B2-C25B6077F8E8}"/>
              </a:ext>
            </a:extLst>
          </p:cNvPr>
          <p:cNvGrpSpPr/>
          <p:nvPr/>
        </p:nvGrpSpPr>
        <p:grpSpPr>
          <a:xfrm>
            <a:off x="7388647" y="2325864"/>
            <a:ext cx="914033" cy="1752122"/>
            <a:chOff x="5225143" y="1529556"/>
            <a:chExt cx="914033" cy="1752122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4D273E66-CE1E-3062-A408-76E5A3A81C7A}"/>
                </a:ext>
              </a:extLst>
            </p:cNvPr>
            <p:cNvGrpSpPr/>
            <p:nvPr/>
          </p:nvGrpSpPr>
          <p:grpSpPr>
            <a:xfrm>
              <a:off x="5346972" y="1529556"/>
              <a:ext cx="670376" cy="1752122"/>
              <a:chOff x="5346972" y="1529556"/>
              <a:chExt cx="670376" cy="1752122"/>
            </a:xfrm>
          </p:grpSpPr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843A3890-4DE5-EDE6-A254-A8BB240DA8AF}"/>
                  </a:ext>
                </a:extLst>
              </p:cNvPr>
              <p:cNvSpPr txBox="1"/>
              <p:nvPr/>
            </p:nvSpPr>
            <p:spPr>
              <a:xfrm>
                <a:off x="5346972" y="2081349"/>
                <a:ext cx="670376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e</a:t>
                </a:r>
                <a:endParaRPr lang="en-AU" sz="7200" dirty="0"/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0B84BE96-6FC8-B636-AB6E-451DE33A7BB4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3</a:t>
                </a:r>
                <a:endParaRPr lang="en-AU" sz="3600" dirty="0"/>
              </a:p>
            </p:txBody>
          </p:sp>
        </p:grp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FF987CC8-8CE7-D158-9491-C3667864859F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2A25BF27-A3E6-864B-D8FF-416E07860997}"/>
              </a:ext>
            </a:extLst>
          </p:cNvPr>
          <p:cNvGrpSpPr/>
          <p:nvPr/>
        </p:nvGrpSpPr>
        <p:grpSpPr>
          <a:xfrm>
            <a:off x="8527418" y="2325864"/>
            <a:ext cx="914033" cy="1752122"/>
            <a:chOff x="5225143" y="1529556"/>
            <a:chExt cx="914033" cy="1752122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FEA8F2DF-B5A0-C916-8B0C-87906FFEE4A5}"/>
                </a:ext>
              </a:extLst>
            </p:cNvPr>
            <p:cNvGrpSpPr/>
            <p:nvPr/>
          </p:nvGrpSpPr>
          <p:grpSpPr>
            <a:xfrm>
              <a:off x="5435137" y="1529556"/>
              <a:ext cx="494045" cy="1752122"/>
              <a:chOff x="5435137" y="1529556"/>
              <a:chExt cx="494045" cy="1752122"/>
            </a:xfrm>
          </p:grpSpPr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77F9E51-CD62-90F1-62FB-397E3CCCB2E8}"/>
                  </a:ext>
                </a:extLst>
              </p:cNvPr>
              <p:cNvSpPr txBox="1"/>
              <p:nvPr/>
            </p:nvSpPr>
            <p:spPr>
              <a:xfrm>
                <a:off x="5435137" y="2081349"/>
                <a:ext cx="494045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r</a:t>
                </a:r>
                <a:endParaRPr lang="en-AU" sz="7200" dirty="0"/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21E255BB-B952-AF79-D24E-28F897F346FE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4</a:t>
                </a:r>
                <a:endParaRPr lang="en-AU" sz="3600" dirty="0"/>
              </a:p>
            </p:txBody>
          </p:sp>
        </p:grp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BAC275F5-8606-AAA4-65C9-95AE13051025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8C71BC95-368E-03C2-1E8B-54773EAF7ACA}"/>
              </a:ext>
            </a:extLst>
          </p:cNvPr>
          <p:cNvGrpSpPr/>
          <p:nvPr/>
        </p:nvGrpSpPr>
        <p:grpSpPr>
          <a:xfrm>
            <a:off x="9641911" y="2325864"/>
            <a:ext cx="914033" cy="1752122"/>
            <a:chOff x="5225143" y="1529556"/>
            <a:chExt cx="914033" cy="1752122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D63AED61-F300-AAF2-9B4D-48F92F1A6200}"/>
                </a:ext>
              </a:extLst>
            </p:cNvPr>
            <p:cNvGrpSpPr/>
            <p:nvPr/>
          </p:nvGrpSpPr>
          <p:grpSpPr>
            <a:xfrm>
              <a:off x="5454373" y="1529556"/>
              <a:ext cx="455573" cy="1752122"/>
              <a:chOff x="5454373" y="1529556"/>
              <a:chExt cx="455573" cy="1752122"/>
            </a:xfrm>
          </p:grpSpPr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7DF007C6-F1D4-9E3D-FDF7-DBBCEB53A4B9}"/>
                  </a:ext>
                </a:extLst>
              </p:cNvPr>
              <p:cNvSpPr txBox="1"/>
              <p:nvPr/>
            </p:nvSpPr>
            <p:spPr>
              <a:xfrm>
                <a:off x="5454373" y="2081349"/>
                <a:ext cx="455573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!</a:t>
                </a:r>
                <a:endParaRPr lang="en-AU" sz="7200" dirty="0"/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425D3F50-B5FC-D944-9F5C-9C924CA1FFDE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5</a:t>
                </a:r>
                <a:endParaRPr lang="en-AU" sz="3600" dirty="0"/>
              </a:p>
            </p:txBody>
          </p:sp>
        </p:grp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2050E33A-202F-123F-634F-F44B3D8E6DE2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9" name="Title 1">
            <a:extLst>
              <a:ext uri="{FF2B5EF4-FFF2-40B4-BE49-F238E27FC236}">
                <a16:creationId xmlns:a16="http://schemas.microsoft.com/office/drawing/2014/main" id="{B4F2C273-ACEE-8E16-CA6B-1FE509D62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147" y="-161767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Strings</a:t>
            </a:r>
            <a:endParaRPr lang="en-A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EE051D4-A87B-ABDC-7E48-E329D874350B}"/>
              </a:ext>
            </a:extLst>
          </p:cNvPr>
          <p:cNvSpPr txBox="1"/>
          <p:nvPr/>
        </p:nvSpPr>
        <p:spPr>
          <a:xfrm>
            <a:off x="239212" y="895539"/>
            <a:ext cx="2743199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 </a:t>
            </a:r>
            <a:r>
              <a:rPr lang="en-CA" b="1" dirty="0"/>
              <a:t>string</a:t>
            </a:r>
            <a:r>
              <a:rPr lang="en-CA" dirty="0"/>
              <a:t> is a sequence of 0 or more characters. The order of the characters matters.</a:t>
            </a:r>
            <a:endParaRPr lang="en-A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B366F62-31F9-D0F8-D4C3-E14C15DD300E}"/>
              </a:ext>
            </a:extLst>
          </p:cNvPr>
          <p:cNvSpPr txBox="1"/>
          <p:nvPr/>
        </p:nvSpPr>
        <p:spPr>
          <a:xfrm>
            <a:off x="225255" y="2553009"/>
            <a:ext cx="2743199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We can represent a string in memory as a sequence of numbered boxes as shown.</a:t>
            </a:r>
            <a:endParaRPr lang="en-AU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EE98685-A776-0048-9E95-1E92F409B7DE}"/>
              </a:ext>
            </a:extLst>
          </p:cNvPr>
          <p:cNvSpPr/>
          <p:nvPr/>
        </p:nvSpPr>
        <p:spPr>
          <a:xfrm>
            <a:off x="4212360" y="2394856"/>
            <a:ext cx="6102331" cy="448163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75283A-8C48-62CC-B5F3-A0D27A649FE8}"/>
              </a:ext>
            </a:extLst>
          </p:cNvPr>
          <p:cNvSpPr txBox="1"/>
          <p:nvPr/>
        </p:nvSpPr>
        <p:spPr>
          <a:xfrm>
            <a:off x="5902185" y="291391"/>
            <a:ext cx="2963141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These are the </a:t>
            </a:r>
            <a:r>
              <a:rPr lang="en-CA" b="1" dirty="0"/>
              <a:t>index values</a:t>
            </a:r>
            <a:r>
              <a:rPr lang="en-CA" dirty="0"/>
              <a:t>, or </a:t>
            </a:r>
            <a:r>
              <a:rPr lang="en-CA" b="1" dirty="0"/>
              <a:t>indices</a:t>
            </a:r>
            <a:r>
              <a:rPr lang="en-CA" dirty="0"/>
              <a:t>, of the characters of the string.</a:t>
            </a:r>
            <a:endParaRPr lang="en-AU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EBF80385-ED14-447C-AA5F-27D2688A3238}"/>
                  </a:ext>
                </a:extLst>
              </p14:cNvPr>
              <p14:cNvContentPartPr/>
              <p14:nvPr/>
            </p14:nvContentPartPr>
            <p14:xfrm>
              <a:off x="4257360" y="285120"/>
              <a:ext cx="7546320" cy="25466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EBF80385-ED14-447C-AA5F-27D2688A323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48000" y="275760"/>
                <a:ext cx="7565040" cy="2565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650372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E8E47C-C5BE-6397-C752-4747370652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94D974-EE86-7DEA-FE78-9888FF6FD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13</a:t>
            </a:fld>
            <a:endParaRPr lang="en-AU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990EF9E-760C-DC30-31CB-947333E2EBDD}"/>
              </a:ext>
            </a:extLst>
          </p:cNvPr>
          <p:cNvGrpSpPr/>
          <p:nvPr/>
        </p:nvGrpSpPr>
        <p:grpSpPr>
          <a:xfrm>
            <a:off x="3971108" y="2325864"/>
            <a:ext cx="914033" cy="1752122"/>
            <a:chOff x="5225143" y="1529556"/>
            <a:chExt cx="914033" cy="1752122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22F949B9-77D9-1022-A7AE-60C02C7BC722}"/>
                </a:ext>
              </a:extLst>
            </p:cNvPr>
            <p:cNvGrpSpPr/>
            <p:nvPr/>
          </p:nvGrpSpPr>
          <p:grpSpPr>
            <a:xfrm>
              <a:off x="5323728" y="1529556"/>
              <a:ext cx="716864" cy="1752122"/>
              <a:chOff x="5323728" y="1529556"/>
              <a:chExt cx="716864" cy="1752122"/>
            </a:xfrm>
          </p:grpSpPr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31491F0-5184-310F-EB47-1EE3D1FA328D}"/>
                  </a:ext>
                </a:extLst>
              </p:cNvPr>
              <p:cNvSpPr txBox="1"/>
              <p:nvPr/>
            </p:nvSpPr>
            <p:spPr>
              <a:xfrm>
                <a:off x="5323728" y="2081349"/>
                <a:ext cx="716864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P</a:t>
                </a:r>
                <a:endParaRPr lang="en-AU" sz="7200" dirty="0"/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D4660ED-3988-04B8-9D16-39487B63088D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0</a:t>
                </a:r>
                <a:endParaRPr lang="en-AU" sz="3600" dirty="0"/>
              </a:p>
            </p:txBody>
          </p:sp>
        </p:grp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0A7E63A1-5EBB-36A5-4F36-30C3089310C9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391E38A-1671-F395-886A-81F316C1753B}"/>
              </a:ext>
            </a:extLst>
          </p:cNvPr>
          <p:cNvGrpSpPr/>
          <p:nvPr/>
        </p:nvGrpSpPr>
        <p:grpSpPr>
          <a:xfrm>
            <a:off x="5107576" y="2325864"/>
            <a:ext cx="914033" cy="1752122"/>
            <a:chOff x="5225143" y="1529556"/>
            <a:chExt cx="914033" cy="1752122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FC95F546-7D02-3E0B-E35C-A5A7090FBB25}"/>
                </a:ext>
              </a:extLst>
            </p:cNvPr>
            <p:cNvGrpSpPr/>
            <p:nvPr/>
          </p:nvGrpSpPr>
          <p:grpSpPr>
            <a:xfrm>
              <a:off x="5344567" y="1529556"/>
              <a:ext cx="675185" cy="1752122"/>
              <a:chOff x="5344567" y="1529556"/>
              <a:chExt cx="675185" cy="1752122"/>
            </a:xfrm>
          </p:grpSpPr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19DBD85-7ACF-899C-28F5-2D8FDADCF2D3}"/>
                  </a:ext>
                </a:extLst>
              </p:cNvPr>
              <p:cNvSpPr txBox="1"/>
              <p:nvPr/>
            </p:nvSpPr>
            <p:spPr>
              <a:xfrm>
                <a:off x="5344567" y="2081349"/>
                <a:ext cx="675185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a</a:t>
                </a:r>
                <a:endParaRPr lang="en-AU" sz="7200" dirty="0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9F390D14-4A75-CC6B-2EA1-82DC4301676B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1</a:t>
                </a:r>
                <a:endParaRPr lang="en-AU" sz="3600" dirty="0"/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1FA5ED96-44B6-0ED0-9965-050F8A59115B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B823755F-8D73-13F4-BC62-FC577761F7A6}"/>
              </a:ext>
            </a:extLst>
          </p:cNvPr>
          <p:cNvGrpSpPr/>
          <p:nvPr/>
        </p:nvGrpSpPr>
        <p:grpSpPr>
          <a:xfrm>
            <a:off x="6249876" y="2325864"/>
            <a:ext cx="914033" cy="1752122"/>
            <a:chOff x="5225143" y="1529556"/>
            <a:chExt cx="914033" cy="1752122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F5B09B81-AD2A-7FC2-D21A-21C1F4B87709}"/>
                </a:ext>
              </a:extLst>
            </p:cNvPr>
            <p:cNvGrpSpPr/>
            <p:nvPr/>
          </p:nvGrpSpPr>
          <p:grpSpPr>
            <a:xfrm>
              <a:off x="5323728" y="1529556"/>
              <a:ext cx="716864" cy="1752122"/>
              <a:chOff x="5323728" y="1529556"/>
              <a:chExt cx="716864" cy="1752122"/>
            </a:xfrm>
          </p:grpSpPr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CE8CE895-524B-925E-F0BD-DC081B28FE09}"/>
                  </a:ext>
                </a:extLst>
              </p:cNvPr>
              <p:cNvSpPr txBox="1"/>
              <p:nvPr/>
            </p:nvSpPr>
            <p:spPr>
              <a:xfrm>
                <a:off x="5323728" y="2081349"/>
                <a:ext cx="716864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p</a:t>
                </a:r>
                <a:endParaRPr lang="en-AU" sz="7200" dirty="0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04D3591E-E563-EBD2-DE70-C69667AEE7CA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2</a:t>
                </a:r>
                <a:endParaRPr lang="en-AU" sz="3600" dirty="0"/>
              </a:p>
            </p:txBody>
          </p:sp>
        </p:grp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4623EAE6-69BE-4C95-26F0-F4C8C8FA9848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BDCF84E-7D71-B6EE-12F3-ED7A8B21588E}"/>
              </a:ext>
            </a:extLst>
          </p:cNvPr>
          <p:cNvGrpSpPr/>
          <p:nvPr/>
        </p:nvGrpSpPr>
        <p:grpSpPr>
          <a:xfrm>
            <a:off x="7388647" y="2325864"/>
            <a:ext cx="914033" cy="1752122"/>
            <a:chOff x="5225143" y="1529556"/>
            <a:chExt cx="914033" cy="1752122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7C764C1A-EFAB-A289-A60E-753CE940C27F}"/>
                </a:ext>
              </a:extLst>
            </p:cNvPr>
            <p:cNvGrpSpPr/>
            <p:nvPr/>
          </p:nvGrpSpPr>
          <p:grpSpPr>
            <a:xfrm>
              <a:off x="5346972" y="1529556"/>
              <a:ext cx="670376" cy="1752122"/>
              <a:chOff x="5346972" y="1529556"/>
              <a:chExt cx="670376" cy="1752122"/>
            </a:xfrm>
          </p:grpSpPr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6E94E02B-42DD-DF33-7292-6DAD0C62D4CE}"/>
                  </a:ext>
                </a:extLst>
              </p:cNvPr>
              <p:cNvSpPr txBox="1"/>
              <p:nvPr/>
            </p:nvSpPr>
            <p:spPr>
              <a:xfrm>
                <a:off x="5346972" y="2081349"/>
                <a:ext cx="670376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e</a:t>
                </a:r>
                <a:endParaRPr lang="en-AU" sz="7200" dirty="0"/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0661A0DA-62F3-A539-0FD0-08A5FC2ED0C8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3</a:t>
                </a:r>
                <a:endParaRPr lang="en-AU" sz="3600" dirty="0"/>
              </a:p>
            </p:txBody>
          </p:sp>
        </p:grp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332BC7FA-5C21-A344-7A8D-07F7E9C6328C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0C17B83A-F4F3-0787-7616-54347366C20A}"/>
              </a:ext>
            </a:extLst>
          </p:cNvPr>
          <p:cNvGrpSpPr/>
          <p:nvPr/>
        </p:nvGrpSpPr>
        <p:grpSpPr>
          <a:xfrm>
            <a:off x="8527418" y="2325864"/>
            <a:ext cx="914033" cy="1752122"/>
            <a:chOff x="5225143" y="1529556"/>
            <a:chExt cx="914033" cy="1752122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11E331DE-CE90-4353-D1CE-E9D9DECDD58E}"/>
                </a:ext>
              </a:extLst>
            </p:cNvPr>
            <p:cNvGrpSpPr/>
            <p:nvPr/>
          </p:nvGrpSpPr>
          <p:grpSpPr>
            <a:xfrm>
              <a:off x="5435137" y="1529556"/>
              <a:ext cx="494045" cy="1752122"/>
              <a:chOff x="5435137" y="1529556"/>
              <a:chExt cx="494045" cy="1752122"/>
            </a:xfrm>
          </p:grpSpPr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461237DB-66BB-3BE5-F61C-99846E20A831}"/>
                  </a:ext>
                </a:extLst>
              </p:cNvPr>
              <p:cNvSpPr txBox="1"/>
              <p:nvPr/>
            </p:nvSpPr>
            <p:spPr>
              <a:xfrm>
                <a:off x="5435137" y="2081349"/>
                <a:ext cx="494045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r</a:t>
                </a:r>
                <a:endParaRPr lang="en-AU" sz="7200" dirty="0"/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652A9EF6-84CE-4CFF-4D26-CDE45933DB6B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4</a:t>
                </a:r>
                <a:endParaRPr lang="en-AU" sz="3600" dirty="0"/>
              </a:p>
            </p:txBody>
          </p:sp>
        </p:grp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E17C5665-4F74-77C2-B3BB-40373CEF1186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879E8BF2-AD62-74CE-27BF-9B487798CB06}"/>
              </a:ext>
            </a:extLst>
          </p:cNvPr>
          <p:cNvGrpSpPr/>
          <p:nvPr/>
        </p:nvGrpSpPr>
        <p:grpSpPr>
          <a:xfrm>
            <a:off x="9641911" y="2325864"/>
            <a:ext cx="914033" cy="1752122"/>
            <a:chOff x="5225143" y="1529556"/>
            <a:chExt cx="914033" cy="1752122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BE05F9C8-A727-FAEC-2BB4-8EFA41885FDD}"/>
                </a:ext>
              </a:extLst>
            </p:cNvPr>
            <p:cNvGrpSpPr/>
            <p:nvPr/>
          </p:nvGrpSpPr>
          <p:grpSpPr>
            <a:xfrm>
              <a:off x="5454373" y="1529556"/>
              <a:ext cx="455573" cy="1752122"/>
              <a:chOff x="5454373" y="1529556"/>
              <a:chExt cx="455573" cy="1752122"/>
            </a:xfrm>
          </p:grpSpPr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75F7A519-0400-2DDA-8B7E-DCD3706A7F3C}"/>
                  </a:ext>
                </a:extLst>
              </p:cNvPr>
              <p:cNvSpPr txBox="1"/>
              <p:nvPr/>
            </p:nvSpPr>
            <p:spPr>
              <a:xfrm>
                <a:off x="5454373" y="2081349"/>
                <a:ext cx="455573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!</a:t>
                </a:r>
                <a:endParaRPr lang="en-AU" sz="7200" dirty="0"/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446EB531-86A6-EE71-A724-1D0B5E35FDC1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5</a:t>
                </a:r>
                <a:endParaRPr lang="en-AU" sz="3600" dirty="0"/>
              </a:p>
            </p:txBody>
          </p:sp>
        </p:grp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56EE68E1-6B71-3207-574E-810BFC94BC30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9" name="Title 1">
            <a:extLst>
              <a:ext uri="{FF2B5EF4-FFF2-40B4-BE49-F238E27FC236}">
                <a16:creationId xmlns:a16="http://schemas.microsoft.com/office/drawing/2014/main" id="{4E846F2C-0EBD-2C93-807A-3EE0B4FB0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147" y="-161767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Strings</a:t>
            </a:r>
            <a:endParaRPr lang="en-A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59FB260-C18B-3E3A-B6A4-F6415942DA32}"/>
              </a:ext>
            </a:extLst>
          </p:cNvPr>
          <p:cNvSpPr txBox="1"/>
          <p:nvPr/>
        </p:nvSpPr>
        <p:spPr>
          <a:xfrm>
            <a:off x="239212" y="895539"/>
            <a:ext cx="2743199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 </a:t>
            </a:r>
            <a:r>
              <a:rPr lang="en-CA" b="1" dirty="0"/>
              <a:t>string</a:t>
            </a:r>
            <a:r>
              <a:rPr lang="en-CA" dirty="0"/>
              <a:t> is a sequence of 0 or more characters. The order of the characters matters.</a:t>
            </a:r>
            <a:endParaRPr lang="en-A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B7FDEA-5567-5A54-8A13-0615C2B4D32A}"/>
              </a:ext>
            </a:extLst>
          </p:cNvPr>
          <p:cNvSpPr txBox="1"/>
          <p:nvPr/>
        </p:nvSpPr>
        <p:spPr>
          <a:xfrm>
            <a:off x="225255" y="2553009"/>
            <a:ext cx="2743199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We can represent a string in memory as a sequence of numbered boxes as shown.</a:t>
            </a:r>
            <a:endParaRPr lang="en-AU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6BB1864-1290-5BFB-A744-B8F37914F0D5}"/>
              </a:ext>
            </a:extLst>
          </p:cNvPr>
          <p:cNvSpPr/>
          <p:nvPr/>
        </p:nvSpPr>
        <p:spPr>
          <a:xfrm>
            <a:off x="4212360" y="2394856"/>
            <a:ext cx="6102331" cy="448163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FD085D-53D3-666B-03B7-8B9377A3AA04}"/>
              </a:ext>
            </a:extLst>
          </p:cNvPr>
          <p:cNvSpPr txBox="1"/>
          <p:nvPr/>
        </p:nvSpPr>
        <p:spPr>
          <a:xfrm>
            <a:off x="5902185" y="291391"/>
            <a:ext cx="2963141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These are the </a:t>
            </a:r>
            <a:r>
              <a:rPr lang="en-CA" b="1" dirty="0"/>
              <a:t>index values</a:t>
            </a:r>
            <a:r>
              <a:rPr lang="en-CA" dirty="0"/>
              <a:t>, or </a:t>
            </a:r>
            <a:r>
              <a:rPr lang="en-CA" b="1" dirty="0"/>
              <a:t>indices</a:t>
            </a:r>
            <a:r>
              <a:rPr lang="en-CA" dirty="0"/>
              <a:t>, of the characters of the string.</a:t>
            </a:r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9BDB00-6AB3-69D2-A706-B8E74BD67FBD}"/>
              </a:ext>
            </a:extLst>
          </p:cNvPr>
          <p:cNvSpPr txBox="1"/>
          <p:nvPr/>
        </p:nvSpPr>
        <p:spPr>
          <a:xfrm>
            <a:off x="3653724" y="1638579"/>
            <a:ext cx="1612852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The </a:t>
            </a:r>
            <a:r>
              <a:rPr lang="en-CA" b="1" dirty="0"/>
              <a:t>first index </a:t>
            </a:r>
            <a:r>
              <a:rPr lang="en-CA" dirty="0"/>
              <a:t>is always 0.</a:t>
            </a:r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CCAF13-D48E-71C8-119A-3399088EEE8C}"/>
              </a:ext>
            </a:extLst>
          </p:cNvPr>
          <p:cNvSpPr txBox="1"/>
          <p:nvPr/>
        </p:nvSpPr>
        <p:spPr>
          <a:xfrm>
            <a:off x="9441451" y="1392604"/>
            <a:ext cx="2309266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The </a:t>
            </a:r>
            <a:r>
              <a:rPr lang="en-CA" b="1" dirty="0"/>
              <a:t>last index </a:t>
            </a:r>
            <a:r>
              <a:rPr lang="en-CA" dirty="0"/>
              <a:t>is always 1 less than the string’s length.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369589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2D388B-49A6-CFD2-0104-1A0E4942A9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85B35E-0C42-6C02-BE43-00B2BAF2C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14</a:t>
            </a:fld>
            <a:endParaRPr lang="en-AU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C982897-FF10-F371-6714-7FFB9A4AB8E4}"/>
              </a:ext>
            </a:extLst>
          </p:cNvPr>
          <p:cNvGrpSpPr/>
          <p:nvPr/>
        </p:nvGrpSpPr>
        <p:grpSpPr>
          <a:xfrm>
            <a:off x="4180114" y="1897039"/>
            <a:ext cx="914033" cy="1752122"/>
            <a:chOff x="5225143" y="1529556"/>
            <a:chExt cx="914033" cy="1752122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BA51305A-B7BA-0687-429E-44BCD4E758CB}"/>
                </a:ext>
              </a:extLst>
            </p:cNvPr>
            <p:cNvGrpSpPr/>
            <p:nvPr/>
          </p:nvGrpSpPr>
          <p:grpSpPr>
            <a:xfrm>
              <a:off x="5323728" y="1529556"/>
              <a:ext cx="716864" cy="1752122"/>
              <a:chOff x="5323728" y="1529556"/>
              <a:chExt cx="716864" cy="1752122"/>
            </a:xfrm>
          </p:grpSpPr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A140848-4583-6FE9-F07A-B62604DC545E}"/>
                  </a:ext>
                </a:extLst>
              </p:cNvPr>
              <p:cNvSpPr txBox="1"/>
              <p:nvPr/>
            </p:nvSpPr>
            <p:spPr>
              <a:xfrm>
                <a:off x="5323728" y="2081349"/>
                <a:ext cx="716864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P</a:t>
                </a:r>
                <a:endParaRPr lang="en-AU" sz="7200" dirty="0"/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5E0743D-29B8-BA81-94E0-29870383C083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0</a:t>
                </a:r>
                <a:endParaRPr lang="en-AU" sz="3600" dirty="0"/>
              </a:p>
            </p:txBody>
          </p:sp>
        </p:grp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0F229A8A-2F69-AC44-3B5F-D82D3547B068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E290D0C-7897-A331-F22E-53F5582362B1}"/>
              </a:ext>
            </a:extLst>
          </p:cNvPr>
          <p:cNvGrpSpPr/>
          <p:nvPr/>
        </p:nvGrpSpPr>
        <p:grpSpPr>
          <a:xfrm>
            <a:off x="5316582" y="1897039"/>
            <a:ext cx="914033" cy="1752122"/>
            <a:chOff x="5225143" y="1529556"/>
            <a:chExt cx="914033" cy="1752122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09C6145C-0C7F-2BC5-56C1-E1BF9EE95286}"/>
                </a:ext>
              </a:extLst>
            </p:cNvPr>
            <p:cNvGrpSpPr/>
            <p:nvPr/>
          </p:nvGrpSpPr>
          <p:grpSpPr>
            <a:xfrm>
              <a:off x="5344567" y="1529556"/>
              <a:ext cx="675185" cy="1752122"/>
              <a:chOff x="5344567" y="1529556"/>
              <a:chExt cx="675185" cy="1752122"/>
            </a:xfrm>
          </p:grpSpPr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6E1F97F-97B9-696F-BCDB-7E0118BEB2BA}"/>
                  </a:ext>
                </a:extLst>
              </p:cNvPr>
              <p:cNvSpPr txBox="1"/>
              <p:nvPr/>
            </p:nvSpPr>
            <p:spPr>
              <a:xfrm>
                <a:off x="5344567" y="2081349"/>
                <a:ext cx="675185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a</a:t>
                </a:r>
                <a:endParaRPr lang="en-AU" sz="7200" dirty="0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B4373B1-3354-096A-62F0-052A4EFBD0AF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1</a:t>
                </a:r>
                <a:endParaRPr lang="en-AU" sz="3600" dirty="0"/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4A96DEB5-4E35-7F43-13F1-1DD020BE3139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E0F11603-5F38-E9D2-F343-3ED9E6691FAE}"/>
              </a:ext>
            </a:extLst>
          </p:cNvPr>
          <p:cNvGrpSpPr/>
          <p:nvPr/>
        </p:nvGrpSpPr>
        <p:grpSpPr>
          <a:xfrm>
            <a:off x="6458882" y="1897039"/>
            <a:ext cx="914033" cy="1752122"/>
            <a:chOff x="5225143" y="1529556"/>
            <a:chExt cx="914033" cy="1752122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E7DCC25A-0413-4A73-6CEF-3D6A590182AA}"/>
                </a:ext>
              </a:extLst>
            </p:cNvPr>
            <p:cNvGrpSpPr/>
            <p:nvPr/>
          </p:nvGrpSpPr>
          <p:grpSpPr>
            <a:xfrm>
              <a:off x="5323728" y="1529556"/>
              <a:ext cx="716864" cy="1752122"/>
              <a:chOff x="5323728" y="1529556"/>
              <a:chExt cx="716864" cy="1752122"/>
            </a:xfrm>
          </p:grpSpPr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43F5D31-C097-7AEE-DB82-AE8DC0620DE6}"/>
                  </a:ext>
                </a:extLst>
              </p:cNvPr>
              <p:cNvSpPr txBox="1"/>
              <p:nvPr/>
            </p:nvSpPr>
            <p:spPr>
              <a:xfrm>
                <a:off x="5323728" y="2081349"/>
                <a:ext cx="716864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p</a:t>
                </a:r>
                <a:endParaRPr lang="en-AU" sz="7200" dirty="0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3665C50E-DAE6-13AE-19B7-67CC394C962C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2</a:t>
                </a:r>
                <a:endParaRPr lang="en-AU" sz="3600" dirty="0"/>
              </a:p>
            </p:txBody>
          </p:sp>
        </p:grp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87D95238-338E-8758-A34E-54FCBE4DF764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C8A1A9DA-50B5-4DFD-BAF2-829D04D190A2}"/>
              </a:ext>
            </a:extLst>
          </p:cNvPr>
          <p:cNvGrpSpPr/>
          <p:nvPr/>
        </p:nvGrpSpPr>
        <p:grpSpPr>
          <a:xfrm>
            <a:off x="7597653" y="1897039"/>
            <a:ext cx="914033" cy="1752122"/>
            <a:chOff x="5225143" y="1529556"/>
            <a:chExt cx="914033" cy="1752122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CA03E87C-73F0-6552-F2F1-9CCD2AF6B927}"/>
                </a:ext>
              </a:extLst>
            </p:cNvPr>
            <p:cNvGrpSpPr/>
            <p:nvPr/>
          </p:nvGrpSpPr>
          <p:grpSpPr>
            <a:xfrm>
              <a:off x="5346972" y="1529556"/>
              <a:ext cx="670376" cy="1752122"/>
              <a:chOff x="5346972" y="1529556"/>
              <a:chExt cx="670376" cy="1752122"/>
            </a:xfrm>
          </p:grpSpPr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D919927C-A27D-B2D9-D5BF-F19A4DB06786}"/>
                  </a:ext>
                </a:extLst>
              </p:cNvPr>
              <p:cNvSpPr txBox="1"/>
              <p:nvPr/>
            </p:nvSpPr>
            <p:spPr>
              <a:xfrm>
                <a:off x="5346972" y="2081349"/>
                <a:ext cx="670376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e</a:t>
                </a:r>
                <a:endParaRPr lang="en-AU" sz="7200" dirty="0"/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A3CAE5F3-2453-C208-4203-B4F8F6BDA0A6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3</a:t>
                </a:r>
                <a:endParaRPr lang="en-AU" sz="3600" dirty="0"/>
              </a:p>
            </p:txBody>
          </p:sp>
        </p:grp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C3CAED47-F65A-17FE-17D3-65F1A7F423F3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D2581040-5362-CE82-BAD1-3C408376A69E}"/>
              </a:ext>
            </a:extLst>
          </p:cNvPr>
          <p:cNvGrpSpPr/>
          <p:nvPr/>
        </p:nvGrpSpPr>
        <p:grpSpPr>
          <a:xfrm>
            <a:off x="8736424" y="1897039"/>
            <a:ext cx="914033" cy="1752122"/>
            <a:chOff x="5225143" y="1529556"/>
            <a:chExt cx="914033" cy="1752122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668D16B0-B574-9333-F48D-D86F5AFDFA3F}"/>
                </a:ext>
              </a:extLst>
            </p:cNvPr>
            <p:cNvGrpSpPr/>
            <p:nvPr/>
          </p:nvGrpSpPr>
          <p:grpSpPr>
            <a:xfrm>
              <a:off x="5435137" y="1529556"/>
              <a:ext cx="494045" cy="1752122"/>
              <a:chOff x="5435137" y="1529556"/>
              <a:chExt cx="494045" cy="1752122"/>
            </a:xfrm>
          </p:grpSpPr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59E25D86-4450-496C-A558-26BF5C0EDA90}"/>
                  </a:ext>
                </a:extLst>
              </p:cNvPr>
              <p:cNvSpPr txBox="1"/>
              <p:nvPr/>
            </p:nvSpPr>
            <p:spPr>
              <a:xfrm>
                <a:off x="5435137" y="2081349"/>
                <a:ext cx="494045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r</a:t>
                </a:r>
                <a:endParaRPr lang="en-AU" sz="7200" dirty="0"/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9DD8AB2C-DB18-D8A0-373A-060AB17744ED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4</a:t>
                </a:r>
                <a:endParaRPr lang="en-AU" sz="3600" dirty="0"/>
              </a:p>
            </p:txBody>
          </p:sp>
        </p:grp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613A10DA-5E58-1203-B0F0-67A8CB4984B2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C45CAE08-D117-3D8C-47D0-3CB81E446FEA}"/>
              </a:ext>
            </a:extLst>
          </p:cNvPr>
          <p:cNvGrpSpPr/>
          <p:nvPr/>
        </p:nvGrpSpPr>
        <p:grpSpPr>
          <a:xfrm>
            <a:off x="9850917" y="1897039"/>
            <a:ext cx="914033" cy="1752122"/>
            <a:chOff x="5225143" y="1529556"/>
            <a:chExt cx="914033" cy="1752122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8A68010C-6E0F-EF2B-A435-73C7BC9C4029}"/>
                </a:ext>
              </a:extLst>
            </p:cNvPr>
            <p:cNvGrpSpPr/>
            <p:nvPr/>
          </p:nvGrpSpPr>
          <p:grpSpPr>
            <a:xfrm>
              <a:off x="5454373" y="1529556"/>
              <a:ext cx="455573" cy="1752122"/>
              <a:chOff x="5454373" y="1529556"/>
              <a:chExt cx="455573" cy="1752122"/>
            </a:xfrm>
          </p:grpSpPr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A5179913-067F-3A8C-9257-6FC912E824FF}"/>
                  </a:ext>
                </a:extLst>
              </p:cNvPr>
              <p:cNvSpPr txBox="1"/>
              <p:nvPr/>
            </p:nvSpPr>
            <p:spPr>
              <a:xfrm>
                <a:off x="5454373" y="2081349"/>
                <a:ext cx="455573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!</a:t>
                </a:r>
                <a:endParaRPr lang="en-AU" sz="7200" dirty="0"/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0FF2901E-55DD-8FFD-B482-96B1BBDA74A3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5</a:t>
                </a:r>
                <a:endParaRPr lang="en-AU" sz="3600" dirty="0"/>
              </a:p>
            </p:txBody>
          </p:sp>
        </p:grp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2D7EDCD3-97E4-2013-0F4D-7826A58C52E2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9" name="Title 1">
            <a:extLst>
              <a:ext uri="{FF2B5EF4-FFF2-40B4-BE49-F238E27FC236}">
                <a16:creationId xmlns:a16="http://schemas.microsoft.com/office/drawing/2014/main" id="{ED1E3C73-4396-D2BB-9A67-153F6DA37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147" y="-161767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Strings</a:t>
            </a:r>
            <a:endParaRPr lang="en-A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01AE489-6694-BD7B-4FD6-CB3DAD20BA36}"/>
              </a:ext>
            </a:extLst>
          </p:cNvPr>
          <p:cNvSpPr txBox="1"/>
          <p:nvPr/>
        </p:nvSpPr>
        <p:spPr>
          <a:xfrm>
            <a:off x="239212" y="895539"/>
            <a:ext cx="2743199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 </a:t>
            </a:r>
            <a:r>
              <a:rPr lang="en-CA" b="1" dirty="0"/>
              <a:t>string</a:t>
            </a:r>
            <a:r>
              <a:rPr lang="en-CA" dirty="0"/>
              <a:t> is a sequence of 0 or more characters. The order of the characters matters.</a:t>
            </a:r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F5DD9D9-5351-BA73-EE19-EF48C36FEABF}"/>
              </a:ext>
            </a:extLst>
          </p:cNvPr>
          <p:cNvSpPr txBox="1"/>
          <p:nvPr/>
        </p:nvSpPr>
        <p:spPr>
          <a:xfrm>
            <a:off x="5043208" y="374720"/>
            <a:ext cx="47628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5400" dirty="0">
                <a:latin typeface="Consolas" panose="020B0609020204030204" pitchFamily="49" charset="0"/>
              </a:rPr>
              <a:t>s = 'Paper!'</a:t>
            </a:r>
            <a:endParaRPr lang="en-AU" sz="5400" dirty="0"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2609A4E-8A15-803C-A985-75C53E390E66}"/>
              </a:ext>
            </a:extLst>
          </p:cNvPr>
          <p:cNvSpPr txBox="1"/>
          <p:nvPr/>
        </p:nvSpPr>
        <p:spPr>
          <a:xfrm>
            <a:off x="3200808" y="2496101"/>
            <a:ext cx="5661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5400" dirty="0">
                <a:latin typeface="Consolas" panose="020B0609020204030204" pitchFamily="49" charset="0"/>
              </a:rPr>
              <a:t>s</a:t>
            </a:r>
            <a:endParaRPr lang="en-AU" sz="5400" dirty="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12E8DF0-B22E-B386-118A-22B039B134E4}"/>
                  </a:ext>
                </a:extLst>
              </p14:cNvPr>
              <p14:cNvContentPartPr/>
              <p14:nvPr/>
            </p14:nvContentPartPr>
            <p14:xfrm>
              <a:off x="1424160" y="3615120"/>
              <a:ext cx="9896040" cy="27504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12E8DF0-B22E-B386-118A-22B039B134E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14800" y="3605760"/>
                <a:ext cx="9914760" cy="2769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097961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871CE5-BB2B-3EFF-92F0-9841262762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45FD11-0A38-2501-E775-EDFC33169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15</a:t>
            </a:fld>
            <a:endParaRPr lang="en-AU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A3BDF99-FC24-FBC2-3413-231CE66CFC75}"/>
              </a:ext>
            </a:extLst>
          </p:cNvPr>
          <p:cNvGrpSpPr/>
          <p:nvPr/>
        </p:nvGrpSpPr>
        <p:grpSpPr>
          <a:xfrm>
            <a:off x="4180114" y="1897039"/>
            <a:ext cx="914033" cy="1752122"/>
            <a:chOff x="5225143" y="1529556"/>
            <a:chExt cx="914033" cy="1752122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13033957-D0A9-03E1-3701-6A0679358FD7}"/>
                </a:ext>
              </a:extLst>
            </p:cNvPr>
            <p:cNvGrpSpPr/>
            <p:nvPr/>
          </p:nvGrpSpPr>
          <p:grpSpPr>
            <a:xfrm>
              <a:off x="5323728" y="1529556"/>
              <a:ext cx="716864" cy="1752122"/>
              <a:chOff x="5323728" y="1529556"/>
              <a:chExt cx="716864" cy="1752122"/>
            </a:xfrm>
          </p:grpSpPr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29D6BB8-A8BB-25C5-6DD4-D3441D6BD27C}"/>
                  </a:ext>
                </a:extLst>
              </p:cNvPr>
              <p:cNvSpPr txBox="1"/>
              <p:nvPr/>
            </p:nvSpPr>
            <p:spPr>
              <a:xfrm>
                <a:off x="5323728" y="2081349"/>
                <a:ext cx="716864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P</a:t>
                </a:r>
                <a:endParaRPr lang="en-AU" sz="7200" dirty="0"/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2BC176C-43C3-58E1-5496-924406497366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0</a:t>
                </a:r>
                <a:endParaRPr lang="en-AU" sz="3600" dirty="0"/>
              </a:p>
            </p:txBody>
          </p:sp>
        </p:grp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ACBBA0C1-8E1A-3896-E71D-DD6FB136E5D9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C69925D-0FB5-2F2B-F4EF-36C9535AF93F}"/>
              </a:ext>
            </a:extLst>
          </p:cNvPr>
          <p:cNvGrpSpPr/>
          <p:nvPr/>
        </p:nvGrpSpPr>
        <p:grpSpPr>
          <a:xfrm>
            <a:off x="5316582" y="1897039"/>
            <a:ext cx="914033" cy="1752122"/>
            <a:chOff x="5225143" y="1529556"/>
            <a:chExt cx="914033" cy="1752122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B2770ADF-F35A-3CFC-AAA0-F7F575C5029F}"/>
                </a:ext>
              </a:extLst>
            </p:cNvPr>
            <p:cNvGrpSpPr/>
            <p:nvPr/>
          </p:nvGrpSpPr>
          <p:grpSpPr>
            <a:xfrm>
              <a:off x="5344567" y="1529556"/>
              <a:ext cx="675185" cy="1752122"/>
              <a:chOff x="5344567" y="1529556"/>
              <a:chExt cx="675185" cy="1752122"/>
            </a:xfrm>
          </p:grpSpPr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7F1F6C0-4863-6538-E315-4E252AA5FE89}"/>
                  </a:ext>
                </a:extLst>
              </p:cNvPr>
              <p:cNvSpPr txBox="1"/>
              <p:nvPr/>
            </p:nvSpPr>
            <p:spPr>
              <a:xfrm>
                <a:off x="5344567" y="2081349"/>
                <a:ext cx="675185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a</a:t>
                </a:r>
                <a:endParaRPr lang="en-AU" sz="7200" dirty="0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0440C74-7C27-1B37-A8FC-9922DAA5B1F9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1</a:t>
                </a:r>
                <a:endParaRPr lang="en-AU" sz="3600" dirty="0"/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ED8FABC8-3D25-ADBE-1B0F-D5875F361E3F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5F81D63F-F627-C1A7-803F-B91E82D870AB}"/>
              </a:ext>
            </a:extLst>
          </p:cNvPr>
          <p:cNvGrpSpPr/>
          <p:nvPr/>
        </p:nvGrpSpPr>
        <p:grpSpPr>
          <a:xfrm>
            <a:off x="6458882" y="1897039"/>
            <a:ext cx="914033" cy="1752122"/>
            <a:chOff x="5225143" y="1529556"/>
            <a:chExt cx="914033" cy="1752122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C5E57C25-B025-6A15-2CCC-FEA0F3EBD4A8}"/>
                </a:ext>
              </a:extLst>
            </p:cNvPr>
            <p:cNvGrpSpPr/>
            <p:nvPr/>
          </p:nvGrpSpPr>
          <p:grpSpPr>
            <a:xfrm>
              <a:off x="5323728" y="1529556"/>
              <a:ext cx="716864" cy="1752122"/>
              <a:chOff x="5323728" y="1529556"/>
              <a:chExt cx="716864" cy="1752122"/>
            </a:xfrm>
          </p:grpSpPr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46D7B708-5816-8840-C2E8-51FF443AF7EC}"/>
                  </a:ext>
                </a:extLst>
              </p:cNvPr>
              <p:cNvSpPr txBox="1"/>
              <p:nvPr/>
            </p:nvSpPr>
            <p:spPr>
              <a:xfrm>
                <a:off x="5323728" y="2081349"/>
                <a:ext cx="716864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p</a:t>
                </a:r>
                <a:endParaRPr lang="en-AU" sz="7200" dirty="0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6FF77423-F1DC-0B3B-9B0C-60A3A4629E0F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2</a:t>
                </a:r>
                <a:endParaRPr lang="en-AU" sz="3600" dirty="0"/>
              </a:p>
            </p:txBody>
          </p:sp>
        </p:grp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E3631EE0-6031-F7E8-0351-27F5A209B02A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B8DF00B7-CBFB-D0B7-6C34-D1774302DFF6}"/>
              </a:ext>
            </a:extLst>
          </p:cNvPr>
          <p:cNvGrpSpPr/>
          <p:nvPr/>
        </p:nvGrpSpPr>
        <p:grpSpPr>
          <a:xfrm>
            <a:off x="7597653" y="1897039"/>
            <a:ext cx="914033" cy="1752122"/>
            <a:chOff x="5225143" y="1529556"/>
            <a:chExt cx="914033" cy="1752122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9F96EFEF-D951-6326-C7FF-B4A251F35C1B}"/>
                </a:ext>
              </a:extLst>
            </p:cNvPr>
            <p:cNvGrpSpPr/>
            <p:nvPr/>
          </p:nvGrpSpPr>
          <p:grpSpPr>
            <a:xfrm>
              <a:off x="5346972" y="1529556"/>
              <a:ext cx="670376" cy="1752122"/>
              <a:chOff x="5346972" y="1529556"/>
              <a:chExt cx="670376" cy="1752122"/>
            </a:xfrm>
          </p:grpSpPr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2A5EA472-C8BA-261D-5776-824DAD87BC96}"/>
                  </a:ext>
                </a:extLst>
              </p:cNvPr>
              <p:cNvSpPr txBox="1"/>
              <p:nvPr/>
            </p:nvSpPr>
            <p:spPr>
              <a:xfrm>
                <a:off x="5346972" y="2081349"/>
                <a:ext cx="670376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e</a:t>
                </a:r>
                <a:endParaRPr lang="en-AU" sz="7200" dirty="0"/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AB2583E1-26A2-08C0-2226-E11CB9E7DD0F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3</a:t>
                </a:r>
                <a:endParaRPr lang="en-AU" sz="3600" dirty="0"/>
              </a:p>
            </p:txBody>
          </p:sp>
        </p:grp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01C27F0A-DA5F-88DF-D2B7-01941BD972E9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04A09CD9-0017-0EE4-2E82-5989FD02190B}"/>
              </a:ext>
            </a:extLst>
          </p:cNvPr>
          <p:cNvGrpSpPr/>
          <p:nvPr/>
        </p:nvGrpSpPr>
        <p:grpSpPr>
          <a:xfrm>
            <a:off x="8736424" y="1897039"/>
            <a:ext cx="914033" cy="1752122"/>
            <a:chOff x="5225143" y="1529556"/>
            <a:chExt cx="914033" cy="1752122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B1AE4607-DEDF-266B-D27A-ABF5BAD2D7EF}"/>
                </a:ext>
              </a:extLst>
            </p:cNvPr>
            <p:cNvGrpSpPr/>
            <p:nvPr/>
          </p:nvGrpSpPr>
          <p:grpSpPr>
            <a:xfrm>
              <a:off x="5435137" y="1529556"/>
              <a:ext cx="494045" cy="1752122"/>
              <a:chOff x="5435137" y="1529556"/>
              <a:chExt cx="494045" cy="1752122"/>
            </a:xfrm>
          </p:grpSpPr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2E1F94AC-85A2-EA3E-3ED1-4B2B91CA7DC2}"/>
                  </a:ext>
                </a:extLst>
              </p:cNvPr>
              <p:cNvSpPr txBox="1"/>
              <p:nvPr/>
            </p:nvSpPr>
            <p:spPr>
              <a:xfrm>
                <a:off x="5435137" y="2081349"/>
                <a:ext cx="494045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r</a:t>
                </a:r>
                <a:endParaRPr lang="en-AU" sz="7200" dirty="0"/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30D17273-1AE0-7B19-2C8D-FB52D58AA702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4</a:t>
                </a:r>
                <a:endParaRPr lang="en-AU" sz="3600" dirty="0"/>
              </a:p>
            </p:txBody>
          </p:sp>
        </p:grp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618B6D92-3904-6FA9-4898-E51E8FAA3144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0873B34F-EE90-7142-B553-F5D98C2152E3}"/>
              </a:ext>
            </a:extLst>
          </p:cNvPr>
          <p:cNvGrpSpPr/>
          <p:nvPr/>
        </p:nvGrpSpPr>
        <p:grpSpPr>
          <a:xfrm>
            <a:off x="9850917" y="1897039"/>
            <a:ext cx="914033" cy="1752122"/>
            <a:chOff x="5225143" y="1529556"/>
            <a:chExt cx="914033" cy="1752122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5FABFC97-FBF5-D36E-E5DE-BE903DDCF5AA}"/>
                </a:ext>
              </a:extLst>
            </p:cNvPr>
            <p:cNvGrpSpPr/>
            <p:nvPr/>
          </p:nvGrpSpPr>
          <p:grpSpPr>
            <a:xfrm>
              <a:off x="5454373" y="1529556"/>
              <a:ext cx="455573" cy="1752122"/>
              <a:chOff x="5454373" y="1529556"/>
              <a:chExt cx="455573" cy="1752122"/>
            </a:xfrm>
          </p:grpSpPr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28DE00C2-DB8C-8EE8-5379-66363481F9E6}"/>
                  </a:ext>
                </a:extLst>
              </p:cNvPr>
              <p:cNvSpPr txBox="1"/>
              <p:nvPr/>
            </p:nvSpPr>
            <p:spPr>
              <a:xfrm>
                <a:off x="5454373" y="2081349"/>
                <a:ext cx="455573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!</a:t>
                </a:r>
                <a:endParaRPr lang="en-AU" sz="7200" dirty="0"/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D27DB207-E6D4-9A41-C951-B8E16525D569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5</a:t>
                </a:r>
                <a:endParaRPr lang="en-AU" sz="3600" dirty="0"/>
              </a:p>
            </p:txBody>
          </p:sp>
        </p:grp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3F0EA557-2CB7-B9D4-8EF7-2641878DE58F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9" name="Title 1">
            <a:extLst>
              <a:ext uri="{FF2B5EF4-FFF2-40B4-BE49-F238E27FC236}">
                <a16:creationId xmlns:a16="http://schemas.microsoft.com/office/drawing/2014/main" id="{33DF8CFB-3448-33E0-3552-B3FB49EF8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147" y="-161767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Strings</a:t>
            </a:r>
            <a:endParaRPr lang="en-A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D9C8F7B-09E8-4DF8-E796-67418B2D7F4C}"/>
              </a:ext>
            </a:extLst>
          </p:cNvPr>
          <p:cNvSpPr txBox="1"/>
          <p:nvPr/>
        </p:nvSpPr>
        <p:spPr>
          <a:xfrm>
            <a:off x="239212" y="895539"/>
            <a:ext cx="2743199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 </a:t>
            </a:r>
            <a:r>
              <a:rPr lang="en-CA" b="1" dirty="0"/>
              <a:t>string</a:t>
            </a:r>
            <a:r>
              <a:rPr lang="en-CA" dirty="0"/>
              <a:t> is a sequence of 0 or more characters. The order of the characters matters.</a:t>
            </a:r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58FB6F3-94E0-5CF5-E626-C0D8C0E29E9B}"/>
              </a:ext>
            </a:extLst>
          </p:cNvPr>
          <p:cNvSpPr txBox="1"/>
          <p:nvPr/>
        </p:nvSpPr>
        <p:spPr>
          <a:xfrm>
            <a:off x="5043208" y="374720"/>
            <a:ext cx="47628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5400" dirty="0">
                <a:latin typeface="Consolas" panose="020B0609020204030204" pitchFamily="49" charset="0"/>
              </a:rPr>
              <a:t>s = 'Paper!'</a:t>
            </a:r>
            <a:endParaRPr lang="en-AU" sz="5400" dirty="0"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D7C51C4-5EF8-5566-8BFA-62B8D276505C}"/>
              </a:ext>
            </a:extLst>
          </p:cNvPr>
          <p:cNvSpPr txBox="1"/>
          <p:nvPr/>
        </p:nvSpPr>
        <p:spPr>
          <a:xfrm>
            <a:off x="3200808" y="2496101"/>
            <a:ext cx="5661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5400" dirty="0">
                <a:latin typeface="Consolas" panose="020B0609020204030204" pitchFamily="49" charset="0"/>
              </a:rPr>
              <a:t>s</a:t>
            </a:r>
            <a:endParaRPr lang="en-AU" sz="5400" dirty="0"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49A8294-22A0-D7D2-0492-0471C664FC43}"/>
              </a:ext>
            </a:extLst>
          </p:cNvPr>
          <p:cNvSpPr txBox="1"/>
          <p:nvPr/>
        </p:nvSpPr>
        <p:spPr>
          <a:xfrm>
            <a:off x="4027753" y="3645323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>
                <a:latin typeface="Consolas" panose="020B0609020204030204" pitchFamily="49" charset="0"/>
              </a:rPr>
              <a:t>s[0]</a:t>
            </a:r>
            <a:endParaRPr lang="en-AU" sz="3200" dirty="0">
              <a:latin typeface="Consolas" panose="020B0609020204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83E7DFB-857E-97FC-DC91-1DBF56D297ED}"/>
              </a:ext>
            </a:extLst>
          </p:cNvPr>
          <p:cNvSpPr txBox="1"/>
          <p:nvPr/>
        </p:nvSpPr>
        <p:spPr>
          <a:xfrm>
            <a:off x="5155954" y="3645323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>
                <a:latin typeface="Consolas" panose="020B0609020204030204" pitchFamily="49" charset="0"/>
              </a:rPr>
              <a:t>s[1]</a:t>
            </a:r>
            <a:endParaRPr lang="en-AU" sz="3200" dirty="0"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9A4267C-DF71-EC02-5570-85B15C7900D0}"/>
              </a:ext>
            </a:extLst>
          </p:cNvPr>
          <p:cNvSpPr txBox="1"/>
          <p:nvPr/>
        </p:nvSpPr>
        <p:spPr>
          <a:xfrm>
            <a:off x="6284155" y="3645323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>
                <a:latin typeface="Consolas" panose="020B0609020204030204" pitchFamily="49" charset="0"/>
              </a:rPr>
              <a:t>s[2]</a:t>
            </a:r>
            <a:endParaRPr lang="en-AU" sz="3200" dirty="0">
              <a:latin typeface="Consolas" panose="020B060902020403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1B81877-F012-D8B0-C84D-117311F57466}"/>
              </a:ext>
            </a:extLst>
          </p:cNvPr>
          <p:cNvSpPr txBox="1"/>
          <p:nvPr/>
        </p:nvSpPr>
        <p:spPr>
          <a:xfrm>
            <a:off x="7412356" y="3645323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>
                <a:latin typeface="Consolas" panose="020B0609020204030204" pitchFamily="49" charset="0"/>
              </a:rPr>
              <a:t>s[3]</a:t>
            </a:r>
            <a:endParaRPr lang="en-AU" sz="3200" dirty="0">
              <a:latin typeface="Consolas" panose="020B06090202040302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69DBFF7-CC71-BAF6-38CC-341894351E40}"/>
              </a:ext>
            </a:extLst>
          </p:cNvPr>
          <p:cNvSpPr txBox="1"/>
          <p:nvPr/>
        </p:nvSpPr>
        <p:spPr>
          <a:xfrm>
            <a:off x="8540557" y="3645323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>
                <a:latin typeface="Consolas" panose="020B0609020204030204" pitchFamily="49" charset="0"/>
              </a:rPr>
              <a:t>s[4]</a:t>
            </a:r>
            <a:endParaRPr lang="en-AU" sz="3200" dirty="0"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613390-3153-8F54-74CF-A52470A946BA}"/>
              </a:ext>
            </a:extLst>
          </p:cNvPr>
          <p:cNvSpPr txBox="1"/>
          <p:nvPr/>
        </p:nvSpPr>
        <p:spPr>
          <a:xfrm>
            <a:off x="9668759" y="3645323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>
                <a:latin typeface="Consolas" panose="020B0609020204030204" pitchFamily="49" charset="0"/>
              </a:rPr>
              <a:t>s[5]</a:t>
            </a:r>
            <a:endParaRPr lang="en-AU" sz="3200" dirty="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957E8AF-DF9F-2994-F7CB-E34D61907036}"/>
                  </a:ext>
                </a:extLst>
              </p14:cNvPr>
              <p14:cNvContentPartPr/>
              <p14:nvPr/>
            </p14:nvContentPartPr>
            <p14:xfrm>
              <a:off x="7768800" y="1833480"/>
              <a:ext cx="4225680" cy="36669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957E8AF-DF9F-2994-F7CB-E34D6190703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759440" y="1824120"/>
                <a:ext cx="4244400" cy="3685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780092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0D59BD-072C-CCE5-32EA-A0689D18C1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81FD99-287B-D02B-3B5E-6BEBBAD07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16</a:t>
            </a:fld>
            <a:endParaRPr lang="en-AU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854B3F7-01B4-3615-2666-2CEE01BED75F}"/>
              </a:ext>
            </a:extLst>
          </p:cNvPr>
          <p:cNvGrpSpPr/>
          <p:nvPr/>
        </p:nvGrpSpPr>
        <p:grpSpPr>
          <a:xfrm>
            <a:off x="4180114" y="1897039"/>
            <a:ext cx="914033" cy="1752122"/>
            <a:chOff x="5225143" y="1529556"/>
            <a:chExt cx="914033" cy="1752122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E86BBED7-F611-9A89-0476-353B6499FE2F}"/>
                </a:ext>
              </a:extLst>
            </p:cNvPr>
            <p:cNvGrpSpPr/>
            <p:nvPr/>
          </p:nvGrpSpPr>
          <p:grpSpPr>
            <a:xfrm>
              <a:off x="5323728" y="1529556"/>
              <a:ext cx="716864" cy="1752122"/>
              <a:chOff x="5323728" y="1529556"/>
              <a:chExt cx="716864" cy="1752122"/>
            </a:xfrm>
          </p:grpSpPr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4CCDD8F-105C-E188-C8F7-FB33C5F47AD4}"/>
                  </a:ext>
                </a:extLst>
              </p:cNvPr>
              <p:cNvSpPr txBox="1"/>
              <p:nvPr/>
            </p:nvSpPr>
            <p:spPr>
              <a:xfrm>
                <a:off x="5323728" y="2081349"/>
                <a:ext cx="716864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P</a:t>
                </a:r>
                <a:endParaRPr lang="en-AU" sz="7200" dirty="0"/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AF38865-0E15-F4BF-E0D9-F1A7336EE631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0</a:t>
                </a:r>
                <a:endParaRPr lang="en-AU" sz="3600" dirty="0"/>
              </a:p>
            </p:txBody>
          </p:sp>
        </p:grp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81DCBC35-DFFB-F7EB-6308-CF6ADE59DE45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B1F7807-4794-330D-B4B7-E5155637652F}"/>
              </a:ext>
            </a:extLst>
          </p:cNvPr>
          <p:cNvGrpSpPr/>
          <p:nvPr/>
        </p:nvGrpSpPr>
        <p:grpSpPr>
          <a:xfrm>
            <a:off x="5316582" y="1897039"/>
            <a:ext cx="914033" cy="1752122"/>
            <a:chOff x="5225143" y="1529556"/>
            <a:chExt cx="914033" cy="1752122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E3D45F2F-1273-BB44-79AD-4018C32C98E5}"/>
                </a:ext>
              </a:extLst>
            </p:cNvPr>
            <p:cNvGrpSpPr/>
            <p:nvPr/>
          </p:nvGrpSpPr>
          <p:grpSpPr>
            <a:xfrm>
              <a:off x="5344567" y="1529556"/>
              <a:ext cx="675185" cy="1752122"/>
              <a:chOff x="5344567" y="1529556"/>
              <a:chExt cx="675185" cy="1752122"/>
            </a:xfrm>
          </p:grpSpPr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B84C47D-BEA6-5E62-3A31-A545A31C0B08}"/>
                  </a:ext>
                </a:extLst>
              </p:cNvPr>
              <p:cNvSpPr txBox="1"/>
              <p:nvPr/>
            </p:nvSpPr>
            <p:spPr>
              <a:xfrm>
                <a:off x="5344567" y="2081349"/>
                <a:ext cx="675185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a</a:t>
                </a:r>
                <a:endParaRPr lang="en-AU" sz="7200" dirty="0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B92E3DF-D9E7-F199-FB6F-4A08CD2AD2E9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1</a:t>
                </a:r>
                <a:endParaRPr lang="en-AU" sz="3600" dirty="0"/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750BBDD-B013-25A5-2C54-48AEFCB03771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E72F11BD-3E12-6EAC-B888-110BD7994FB1}"/>
              </a:ext>
            </a:extLst>
          </p:cNvPr>
          <p:cNvGrpSpPr/>
          <p:nvPr/>
        </p:nvGrpSpPr>
        <p:grpSpPr>
          <a:xfrm>
            <a:off x="6458882" y="1897039"/>
            <a:ext cx="914033" cy="1752122"/>
            <a:chOff x="5225143" y="1529556"/>
            <a:chExt cx="914033" cy="1752122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5E0F8417-E07A-8A3D-76D1-74AA0DCB6AF3}"/>
                </a:ext>
              </a:extLst>
            </p:cNvPr>
            <p:cNvGrpSpPr/>
            <p:nvPr/>
          </p:nvGrpSpPr>
          <p:grpSpPr>
            <a:xfrm>
              <a:off x="5323728" y="1529556"/>
              <a:ext cx="716864" cy="1752122"/>
              <a:chOff x="5323728" y="1529556"/>
              <a:chExt cx="716864" cy="1752122"/>
            </a:xfrm>
          </p:grpSpPr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236F9DC3-EB41-EC35-DEB9-81378966FFF8}"/>
                  </a:ext>
                </a:extLst>
              </p:cNvPr>
              <p:cNvSpPr txBox="1"/>
              <p:nvPr/>
            </p:nvSpPr>
            <p:spPr>
              <a:xfrm>
                <a:off x="5323728" y="2081349"/>
                <a:ext cx="716864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p</a:t>
                </a:r>
                <a:endParaRPr lang="en-AU" sz="7200" dirty="0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3237783A-C5E3-73D0-6FF2-090C45C6BEAF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2</a:t>
                </a:r>
                <a:endParaRPr lang="en-AU" sz="3600" dirty="0"/>
              </a:p>
            </p:txBody>
          </p:sp>
        </p:grp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FC21170B-D8B6-F3D7-A66C-6F5B730916D4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85363BA7-2A22-32EA-6D44-3979F751C1C7}"/>
              </a:ext>
            </a:extLst>
          </p:cNvPr>
          <p:cNvGrpSpPr/>
          <p:nvPr/>
        </p:nvGrpSpPr>
        <p:grpSpPr>
          <a:xfrm>
            <a:off x="7597653" y="1897039"/>
            <a:ext cx="914033" cy="1752122"/>
            <a:chOff x="5225143" y="1529556"/>
            <a:chExt cx="914033" cy="1752122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D3C7376C-EC47-56E7-DAA1-744FDD69FF09}"/>
                </a:ext>
              </a:extLst>
            </p:cNvPr>
            <p:cNvGrpSpPr/>
            <p:nvPr/>
          </p:nvGrpSpPr>
          <p:grpSpPr>
            <a:xfrm>
              <a:off x="5346972" y="1529556"/>
              <a:ext cx="670376" cy="1752122"/>
              <a:chOff x="5346972" y="1529556"/>
              <a:chExt cx="670376" cy="1752122"/>
            </a:xfrm>
          </p:grpSpPr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4FB55723-E4D7-5ADF-DB89-0C8B9A054439}"/>
                  </a:ext>
                </a:extLst>
              </p:cNvPr>
              <p:cNvSpPr txBox="1"/>
              <p:nvPr/>
            </p:nvSpPr>
            <p:spPr>
              <a:xfrm>
                <a:off x="5346972" y="2081349"/>
                <a:ext cx="670376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e</a:t>
                </a:r>
                <a:endParaRPr lang="en-AU" sz="7200" dirty="0"/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8B0D2B7F-6666-8940-3382-A12D2CD2A9DE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3</a:t>
                </a:r>
                <a:endParaRPr lang="en-AU" sz="3600" dirty="0"/>
              </a:p>
            </p:txBody>
          </p:sp>
        </p:grp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7F98C7A8-046F-7949-CFC1-84D2B0EED676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0DB75C07-02C9-0450-3ED9-868C48AFB321}"/>
              </a:ext>
            </a:extLst>
          </p:cNvPr>
          <p:cNvGrpSpPr/>
          <p:nvPr/>
        </p:nvGrpSpPr>
        <p:grpSpPr>
          <a:xfrm>
            <a:off x="8736424" y="1897039"/>
            <a:ext cx="914033" cy="1752122"/>
            <a:chOff x="5225143" y="1529556"/>
            <a:chExt cx="914033" cy="1752122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F43D0DED-6AF4-7005-73D9-E9DD9F7B2AFB}"/>
                </a:ext>
              </a:extLst>
            </p:cNvPr>
            <p:cNvGrpSpPr/>
            <p:nvPr/>
          </p:nvGrpSpPr>
          <p:grpSpPr>
            <a:xfrm>
              <a:off x="5435137" y="1529556"/>
              <a:ext cx="494045" cy="1752122"/>
              <a:chOff x="5435137" y="1529556"/>
              <a:chExt cx="494045" cy="1752122"/>
            </a:xfrm>
          </p:grpSpPr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1DB16BDB-C72B-71A6-254D-4D0F69846739}"/>
                  </a:ext>
                </a:extLst>
              </p:cNvPr>
              <p:cNvSpPr txBox="1"/>
              <p:nvPr/>
            </p:nvSpPr>
            <p:spPr>
              <a:xfrm>
                <a:off x="5435137" y="2081349"/>
                <a:ext cx="494045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r</a:t>
                </a:r>
                <a:endParaRPr lang="en-AU" sz="7200" dirty="0"/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3053B90D-C59C-DF42-1A6C-3C7C7E341D4C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4</a:t>
                </a:r>
                <a:endParaRPr lang="en-AU" sz="3600" dirty="0"/>
              </a:p>
            </p:txBody>
          </p:sp>
        </p:grp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CEFA7B38-8551-D257-E110-C984369C2128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6C7BB066-F451-580B-D8CA-A810F9DDA45F}"/>
              </a:ext>
            </a:extLst>
          </p:cNvPr>
          <p:cNvGrpSpPr/>
          <p:nvPr/>
        </p:nvGrpSpPr>
        <p:grpSpPr>
          <a:xfrm>
            <a:off x="9850917" y="1897039"/>
            <a:ext cx="914033" cy="1752122"/>
            <a:chOff x="5225143" y="1529556"/>
            <a:chExt cx="914033" cy="1752122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D7522264-E56D-00C1-3759-5C91A87C4A04}"/>
                </a:ext>
              </a:extLst>
            </p:cNvPr>
            <p:cNvGrpSpPr/>
            <p:nvPr/>
          </p:nvGrpSpPr>
          <p:grpSpPr>
            <a:xfrm>
              <a:off x="5454373" y="1529556"/>
              <a:ext cx="455573" cy="1752122"/>
              <a:chOff x="5454373" y="1529556"/>
              <a:chExt cx="455573" cy="1752122"/>
            </a:xfrm>
          </p:grpSpPr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B6534E4A-4BF3-F95F-D0F7-6663BEDE1F4A}"/>
                  </a:ext>
                </a:extLst>
              </p:cNvPr>
              <p:cNvSpPr txBox="1"/>
              <p:nvPr/>
            </p:nvSpPr>
            <p:spPr>
              <a:xfrm>
                <a:off x="5454373" y="2081349"/>
                <a:ext cx="455573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!</a:t>
                </a:r>
                <a:endParaRPr lang="en-AU" sz="7200" dirty="0"/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C9947CDE-3DEE-089B-1C68-D0F0B07AFE5F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5</a:t>
                </a:r>
                <a:endParaRPr lang="en-AU" sz="3600" dirty="0"/>
              </a:p>
            </p:txBody>
          </p:sp>
        </p:grp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BC2AB745-76E1-EE1C-AD03-C19EFE489FC4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9" name="Title 1">
            <a:extLst>
              <a:ext uri="{FF2B5EF4-FFF2-40B4-BE49-F238E27FC236}">
                <a16:creationId xmlns:a16="http://schemas.microsoft.com/office/drawing/2014/main" id="{29672069-6632-4D05-5028-742146A5A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147" y="-161767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Strings</a:t>
            </a:r>
            <a:endParaRPr lang="en-A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3D000F-CC77-1961-43C6-543D245A8E3B}"/>
              </a:ext>
            </a:extLst>
          </p:cNvPr>
          <p:cNvSpPr txBox="1"/>
          <p:nvPr/>
        </p:nvSpPr>
        <p:spPr>
          <a:xfrm>
            <a:off x="239212" y="895539"/>
            <a:ext cx="2743199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 </a:t>
            </a:r>
            <a:r>
              <a:rPr lang="en-CA" b="1" dirty="0"/>
              <a:t>string</a:t>
            </a:r>
            <a:r>
              <a:rPr lang="en-CA" dirty="0"/>
              <a:t> is a sequence of 0 or more characters. The order of the characters matters.</a:t>
            </a:r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53210FD-3B66-97F3-BA79-ACD65CBFD87E}"/>
              </a:ext>
            </a:extLst>
          </p:cNvPr>
          <p:cNvSpPr txBox="1"/>
          <p:nvPr/>
        </p:nvSpPr>
        <p:spPr>
          <a:xfrm>
            <a:off x="5043208" y="374720"/>
            <a:ext cx="47628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5400" dirty="0">
                <a:latin typeface="Consolas" panose="020B0609020204030204" pitchFamily="49" charset="0"/>
              </a:rPr>
              <a:t>s = 'Paper!'</a:t>
            </a:r>
            <a:endParaRPr lang="en-AU" sz="5400" dirty="0"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91B81E6-B3F4-D6CA-5D93-654D3349C237}"/>
              </a:ext>
            </a:extLst>
          </p:cNvPr>
          <p:cNvSpPr txBox="1"/>
          <p:nvPr/>
        </p:nvSpPr>
        <p:spPr>
          <a:xfrm>
            <a:off x="3200808" y="2496101"/>
            <a:ext cx="5661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5400" dirty="0">
                <a:latin typeface="Consolas" panose="020B0609020204030204" pitchFamily="49" charset="0"/>
              </a:rPr>
              <a:t>s</a:t>
            </a:r>
            <a:endParaRPr lang="en-AU" sz="5400" dirty="0"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655C184-170B-D94C-B4BB-A80C3C847079}"/>
              </a:ext>
            </a:extLst>
          </p:cNvPr>
          <p:cNvSpPr txBox="1"/>
          <p:nvPr/>
        </p:nvSpPr>
        <p:spPr>
          <a:xfrm>
            <a:off x="4027753" y="3645323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>
                <a:latin typeface="Consolas" panose="020B0609020204030204" pitchFamily="49" charset="0"/>
              </a:rPr>
              <a:t>s[0]</a:t>
            </a:r>
            <a:endParaRPr lang="en-AU" sz="3200" dirty="0">
              <a:latin typeface="Consolas" panose="020B0609020204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A9287F8-EEE3-E956-1499-E8484AED6187}"/>
              </a:ext>
            </a:extLst>
          </p:cNvPr>
          <p:cNvSpPr txBox="1"/>
          <p:nvPr/>
        </p:nvSpPr>
        <p:spPr>
          <a:xfrm>
            <a:off x="5155954" y="3645323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>
                <a:latin typeface="Consolas" panose="020B0609020204030204" pitchFamily="49" charset="0"/>
              </a:rPr>
              <a:t>s[1]</a:t>
            </a:r>
            <a:endParaRPr lang="en-AU" sz="3200" dirty="0"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CEE4E4F-F160-CC64-F02F-DB840C570CDE}"/>
              </a:ext>
            </a:extLst>
          </p:cNvPr>
          <p:cNvSpPr txBox="1"/>
          <p:nvPr/>
        </p:nvSpPr>
        <p:spPr>
          <a:xfrm>
            <a:off x="6284155" y="3645323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>
                <a:latin typeface="Consolas" panose="020B0609020204030204" pitchFamily="49" charset="0"/>
              </a:rPr>
              <a:t>s[2]</a:t>
            </a:r>
            <a:endParaRPr lang="en-AU" sz="3200" dirty="0">
              <a:latin typeface="Consolas" panose="020B060902020403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F4648DB-B490-B7FB-2CB8-49D7BEA6AB2C}"/>
              </a:ext>
            </a:extLst>
          </p:cNvPr>
          <p:cNvSpPr txBox="1"/>
          <p:nvPr/>
        </p:nvSpPr>
        <p:spPr>
          <a:xfrm>
            <a:off x="7412356" y="3645323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>
                <a:latin typeface="Consolas" panose="020B0609020204030204" pitchFamily="49" charset="0"/>
              </a:rPr>
              <a:t>s[3]</a:t>
            </a:r>
            <a:endParaRPr lang="en-AU" sz="3200" dirty="0">
              <a:latin typeface="Consolas" panose="020B06090202040302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F166A85-CE92-182A-52DD-9D32DF040680}"/>
              </a:ext>
            </a:extLst>
          </p:cNvPr>
          <p:cNvSpPr txBox="1"/>
          <p:nvPr/>
        </p:nvSpPr>
        <p:spPr>
          <a:xfrm>
            <a:off x="8540557" y="3645323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>
                <a:latin typeface="Consolas" panose="020B0609020204030204" pitchFamily="49" charset="0"/>
              </a:rPr>
              <a:t>s[4]</a:t>
            </a:r>
            <a:endParaRPr lang="en-AU" sz="3200" dirty="0"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A37ECC6-2C1A-4DF1-A3A9-6D2A96F2E58E}"/>
              </a:ext>
            </a:extLst>
          </p:cNvPr>
          <p:cNvSpPr txBox="1"/>
          <p:nvPr/>
        </p:nvSpPr>
        <p:spPr>
          <a:xfrm>
            <a:off x="9668759" y="3645323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>
                <a:latin typeface="Consolas" panose="020B0609020204030204" pitchFamily="49" charset="0"/>
              </a:rPr>
              <a:t>s[5]</a:t>
            </a:r>
            <a:endParaRPr lang="en-AU" sz="3200" dirty="0">
              <a:latin typeface="Consolas" panose="020B06090202040302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C8AF74E-C649-1BFE-5282-F33E861F3561}"/>
              </a:ext>
            </a:extLst>
          </p:cNvPr>
          <p:cNvSpPr txBox="1"/>
          <p:nvPr/>
        </p:nvSpPr>
        <p:spPr>
          <a:xfrm>
            <a:off x="4852894" y="4515268"/>
            <a:ext cx="6061275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>
                <a:latin typeface="Consolas" panose="020B0609020204030204" pitchFamily="49" charset="0"/>
              </a:rPr>
              <a:t>print(s[0])  # P</a:t>
            </a:r>
            <a:br>
              <a:rPr lang="en-CA" sz="3200" dirty="0">
                <a:latin typeface="Consolas" panose="020B0609020204030204" pitchFamily="49" charset="0"/>
              </a:rPr>
            </a:br>
            <a:r>
              <a:rPr lang="en-CA" sz="3200" dirty="0">
                <a:latin typeface="Consolas" panose="020B0609020204030204" pitchFamily="49" charset="0"/>
              </a:rPr>
              <a:t>print(s[3])  # e</a:t>
            </a:r>
            <a:br>
              <a:rPr lang="en-CA" sz="3200" dirty="0">
                <a:latin typeface="Consolas" panose="020B0609020204030204" pitchFamily="49" charset="0"/>
              </a:rPr>
            </a:br>
            <a:r>
              <a:rPr lang="en-CA" sz="3200" dirty="0">
                <a:latin typeface="Consolas" panose="020B0609020204030204" pitchFamily="49" charset="0"/>
              </a:rPr>
              <a:t>print(s[5])  # !</a:t>
            </a:r>
          </a:p>
          <a:p>
            <a:r>
              <a:rPr lang="en-CA" sz="3200" dirty="0">
                <a:latin typeface="Consolas" panose="020B0609020204030204" pitchFamily="49" charset="0"/>
              </a:rPr>
              <a:t>print(s[6])  # </a:t>
            </a:r>
            <a:r>
              <a:rPr lang="en-CA" sz="3200" dirty="0" err="1">
                <a:latin typeface="Consolas" panose="020B0609020204030204" pitchFamily="49" charset="0"/>
              </a:rPr>
              <a:t>IndexError</a:t>
            </a:r>
            <a:r>
              <a:rPr lang="en-CA" sz="3200" dirty="0">
                <a:latin typeface="Consolas" panose="020B0609020204030204" pitchFamily="49" charset="0"/>
              </a:rPr>
              <a:t> </a:t>
            </a:r>
            <a:endParaRPr lang="en-AU" sz="3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61035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8A105B-2DBC-1D4C-E5CE-4A7F602D40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F6CB15-A478-3C7F-87F4-D0B373D20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17</a:t>
            </a:fld>
            <a:endParaRPr lang="en-AU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78D6FC9-D6ED-0295-77B7-4EC36349878C}"/>
              </a:ext>
            </a:extLst>
          </p:cNvPr>
          <p:cNvGrpSpPr/>
          <p:nvPr/>
        </p:nvGrpSpPr>
        <p:grpSpPr>
          <a:xfrm>
            <a:off x="4180114" y="1897039"/>
            <a:ext cx="914033" cy="1752122"/>
            <a:chOff x="5225143" y="1529556"/>
            <a:chExt cx="914033" cy="1752122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E2112941-FA3B-002D-EEFF-74BFA7EA9C8E}"/>
                </a:ext>
              </a:extLst>
            </p:cNvPr>
            <p:cNvGrpSpPr/>
            <p:nvPr/>
          </p:nvGrpSpPr>
          <p:grpSpPr>
            <a:xfrm>
              <a:off x="5323728" y="1529556"/>
              <a:ext cx="716864" cy="1752122"/>
              <a:chOff x="5323728" y="1529556"/>
              <a:chExt cx="716864" cy="1752122"/>
            </a:xfrm>
          </p:grpSpPr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87EAFD8-AAEB-D33E-898E-654E0BD90A1F}"/>
                  </a:ext>
                </a:extLst>
              </p:cNvPr>
              <p:cNvSpPr txBox="1"/>
              <p:nvPr/>
            </p:nvSpPr>
            <p:spPr>
              <a:xfrm>
                <a:off x="5323728" y="2081349"/>
                <a:ext cx="716864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P</a:t>
                </a:r>
                <a:endParaRPr lang="en-AU" sz="7200" dirty="0"/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BA92FE6-960B-EEF8-A30A-BA71E0ACCD97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0</a:t>
                </a:r>
                <a:endParaRPr lang="en-AU" sz="3600" dirty="0"/>
              </a:p>
            </p:txBody>
          </p:sp>
        </p:grp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B4CEC701-F1C5-7B4D-4667-EAA519D3810F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FC8D2CC-0781-5CFD-79D1-BD0F418AA493}"/>
              </a:ext>
            </a:extLst>
          </p:cNvPr>
          <p:cNvGrpSpPr/>
          <p:nvPr/>
        </p:nvGrpSpPr>
        <p:grpSpPr>
          <a:xfrm>
            <a:off x="5316582" y="1897039"/>
            <a:ext cx="914033" cy="1752122"/>
            <a:chOff x="5225143" y="1529556"/>
            <a:chExt cx="914033" cy="1752122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6A5459BD-71AA-B803-5426-DF5A1035F03A}"/>
                </a:ext>
              </a:extLst>
            </p:cNvPr>
            <p:cNvGrpSpPr/>
            <p:nvPr/>
          </p:nvGrpSpPr>
          <p:grpSpPr>
            <a:xfrm>
              <a:off x="5344567" y="1529556"/>
              <a:ext cx="675185" cy="1752122"/>
              <a:chOff x="5344567" y="1529556"/>
              <a:chExt cx="675185" cy="1752122"/>
            </a:xfrm>
          </p:grpSpPr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B1B345E4-543F-7AC9-49FC-68E1E24202C2}"/>
                  </a:ext>
                </a:extLst>
              </p:cNvPr>
              <p:cNvSpPr txBox="1"/>
              <p:nvPr/>
            </p:nvSpPr>
            <p:spPr>
              <a:xfrm>
                <a:off x="5344567" y="2081349"/>
                <a:ext cx="675185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a</a:t>
                </a:r>
                <a:endParaRPr lang="en-AU" sz="7200" dirty="0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4D8DA42D-69F4-636B-3AC7-931BFD828ABB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1</a:t>
                </a:r>
                <a:endParaRPr lang="en-AU" sz="3600" dirty="0"/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4CF8E5ED-10B2-3CAC-23CF-6B5C742C9BA9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3BE1331F-774C-162A-C3CE-9B7E23F83A38}"/>
              </a:ext>
            </a:extLst>
          </p:cNvPr>
          <p:cNvGrpSpPr/>
          <p:nvPr/>
        </p:nvGrpSpPr>
        <p:grpSpPr>
          <a:xfrm>
            <a:off x="6458882" y="1897039"/>
            <a:ext cx="914033" cy="1752122"/>
            <a:chOff x="5225143" y="1529556"/>
            <a:chExt cx="914033" cy="1752122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1668ED38-24D5-5B72-E883-E2FA4E9A1674}"/>
                </a:ext>
              </a:extLst>
            </p:cNvPr>
            <p:cNvGrpSpPr/>
            <p:nvPr/>
          </p:nvGrpSpPr>
          <p:grpSpPr>
            <a:xfrm>
              <a:off x="5323728" y="1529556"/>
              <a:ext cx="716864" cy="1752122"/>
              <a:chOff x="5323728" y="1529556"/>
              <a:chExt cx="716864" cy="1752122"/>
            </a:xfrm>
          </p:grpSpPr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D77AFE6-C767-F7D1-5D08-8B0D8CA68142}"/>
                  </a:ext>
                </a:extLst>
              </p:cNvPr>
              <p:cNvSpPr txBox="1"/>
              <p:nvPr/>
            </p:nvSpPr>
            <p:spPr>
              <a:xfrm>
                <a:off x="5323728" y="2081349"/>
                <a:ext cx="716864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p</a:t>
                </a:r>
                <a:endParaRPr lang="en-AU" sz="7200" dirty="0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1254898B-DBB2-B83F-910A-BDE2B57E753B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2</a:t>
                </a:r>
                <a:endParaRPr lang="en-AU" sz="3600" dirty="0"/>
              </a:p>
            </p:txBody>
          </p:sp>
        </p:grp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37067C2E-1E69-9CE2-11DE-749CCA9F9417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ACA40FEE-56D2-7AE4-DFE0-B0226AE78DA9}"/>
              </a:ext>
            </a:extLst>
          </p:cNvPr>
          <p:cNvGrpSpPr/>
          <p:nvPr/>
        </p:nvGrpSpPr>
        <p:grpSpPr>
          <a:xfrm>
            <a:off x="7597653" y="1897039"/>
            <a:ext cx="914033" cy="1752122"/>
            <a:chOff x="5225143" y="1529556"/>
            <a:chExt cx="914033" cy="1752122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72536517-F6B2-4870-A8C1-DE18633EA257}"/>
                </a:ext>
              </a:extLst>
            </p:cNvPr>
            <p:cNvGrpSpPr/>
            <p:nvPr/>
          </p:nvGrpSpPr>
          <p:grpSpPr>
            <a:xfrm>
              <a:off x="5346972" y="1529556"/>
              <a:ext cx="670376" cy="1752122"/>
              <a:chOff x="5346972" y="1529556"/>
              <a:chExt cx="670376" cy="1752122"/>
            </a:xfrm>
          </p:grpSpPr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10DA12E9-344D-5083-8C41-308A8A6DA8CF}"/>
                  </a:ext>
                </a:extLst>
              </p:cNvPr>
              <p:cNvSpPr txBox="1"/>
              <p:nvPr/>
            </p:nvSpPr>
            <p:spPr>
              <a:xfrm>
                <a:off x="5346972" y="2081349"/>
                <a:ext cx="670376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e</a:t>
                </a:r>
                <a:endParaRPr lang="en-AU" sz="7200" dirty="0"/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60309B4C-2951-2F62-B132-6093BC25E77F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3</a:t>
                </a:r>
                <a:endParaRPr lang="en-AU" sz="3600" dirty="0"/>
              </a:p>
            </p:txBody>
          </p:sp>
        </p:grp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2E92E0D7-F905-9DD6-2F79-D9D761AB129B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88CD6D0C-F887-134C-5F33-491ECFD05305}"/>
              </a:ext>
            </a:extLst>
          </p:cNvPr>
          <p:cNvGrpSpPr/>
          <p:nvPr/>
        </p:nvGrpSpPr>
        <p:grpSpPr>
          <a:xfrm>
            <a:off x="8736424" y="1897039"/>
            <a:ext cx="914033" cy="1752122"/>
            <a:chOff x="5225143" y="1529556"/>
            <a:chExt cx="914033" cy="1752122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7E8AA669-14FB-7132-CE43-0731603CA23D}"/>
                </a:ext>
              </a:extLst>
            </p:cNvPr>
            <p:cNvGrpSpPr/>
            <p:nvPr/>
          </p:nvGrpSpPr>
          <p:grpSpPr>
            <a:xfrm>
              <a:off x="5435137" y="1529556"/>
              <a:ext cx="494045" cy="1752122"/>
              <a:chOff x="5435137" y="1529556"/>
              <a:chExt cx="494045" cy="1752122"/>
            </a:xfrm>
          </p:grpSpPr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F2F635B1-BFA9-5C89-B9FA-3DDD54457AA4}"/>
                  </a:ext>
                </a:extLst>
              </p:cNvPr>
              <p:cNvSpPr txBox="1"/>
              <p:nvPr/>
            </p:nvSpPr>
            <p:spPr>
              <a:xfrm>
                <a:off x="5435137" y="2081349"/>
                <a:ext cx="494045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r</a:t>
                </a:r>
                <a:endParaRPr lang="en-AU" sz="7200" dirty="0"/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A266627B-EDF5-DD46-8C11-6EEE2C2C932C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4</a:t>
                </a:r>
                <a:endParaRPr lang="en-AU" sz="3600" dirty="0"/>
              </a:p>
            </p:txBody>
          </p:sp>
        </p:grp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D3DC4364-FEF9-F8D3-BAC8-C62182F5093E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4F84E7FB-8171-DC87-48EA-1BC8276799EC}"/>
              </a:ext>
            </a:extLst>
          </p:cNvPr>
          <p:cNvGrpSpPr/>
          <p:nvPr/>
        </p:nvGrpSpPr>
        <p:grpSpPr>
          <a:xfrm>
            <a:off x="9850917" y="1897039"/>
            <a:ext cx="914033" cy="1752122"/>
            <a:chOff x="5225143" y="1529556"/>
            <a:chExt cx="914033" cy="1752122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86AF3958-D475-D639-D377-B343D7630781}"/>
                </a:ext>
              </a:extLst>
            </p:cNvPr>
            <p:cNvGrpSpPr/>
            <p:nvPr/>
          </p:nvGrpSpPr>
          <p:grpSpPr>
            <a:xfrm>
              <a:off x="5454373" y="1529556"/>
              <a:ext cx="455573" cy="1752122"/>
              <a:chOff x="5454373" y="1529556"/>
              <a:chExt cx="455573" cy="1752122"/>
            </a:xfrm>
          </p:grpSpPr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AD67C35A-1ABD-22D8-83B2-D0B53F600F4B}"/>
                  </a:ext>
                </a:extLst>
              </p:cNvPr>
              <p:cNvSpPr txBox="1"/>
              <p:nvPr/>
            </p:nvSpPr>
            <p:spPr>
              <a:xfrm>
                <a:off x="5454373" y="2081349"/>
                <a:ext cx="455573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!</a:t>
                </a:r>
                <a:endParaRPr lang="en-AU" sz="7200" dirty="0"/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8097F160-6034-F14E-C938-C17F911037E9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5</a:t>
                </a:r>
                <a:endParaRPr lang="en-AU" sz="3600" dirty="0"/>
              </a:p>
            </p:txBody>
          </p:sp>
        </p:grp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192EC5EE-2372-842A-8876-27E9C09A5D2F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9" name="Title 1">
            <a:extLst>
              <a:ext uri="{FF2B5EF4-FFF2-40B4-BE49-F238E27FC236}">
                <a16:creationId xmlns:a16="http://schemas.microsoft.com/office/drawing/2014/main" id="{808669EA-EA0A-ACA2-F8F4-643EA0D8A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147" y="-161767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Strings</a:t>
            </a:r>
            <a:endParaRPr lang="en-A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A09BF44-2C73-0FF1-E0CB-3D31B652CB89}"/>
              </a:ext>
            </a:extLst>
          </p:cNvPr>
          <p:cNvSpPr txBox="1"/>
          <p:nvPr/>
        </p:nvSpPr>
        <p:spPr>
          <a:xfrm>
            <a:off x="239212" y="895539"/>
            <a:ext cx="2743199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 </a:t>
            </a:r>
            <a:r>
              <a:rPr lang="en-CA" b="1" dirty="0"/>
              <a:t>string</a:t>
            </a:r>
            <a:r>
              <a:rPr lang="en-CA" dirty="0"/>
              <a:t> is a sequence of 0 or more characters. The order of the characters matters.</a:t>
            </a:r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701C7A-349B-B59D-6C3B-D58B5DE63D42}"/>
              </a:ext>
            </a:extLst>
          </p:cNvPr>
          <p:cNvSpPr txBox="1"/>
          <p:nvPr/>
        </p:nvSpPr>
        <p:spPr>
          <a:xfrm>
            <a:off x="5043208" y="374720"/>
            <a:ext cx="47628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5400" dirty="0">
                <a:latin typeface="Consolas" panose="020B0609020204030204" pitchFamily="49" charset="0"/>
              </a:rPr>
              <a:t>s = 'Paper!'</a:t>
            </a:r>
            <a:endParaRPr lang="en-AU" sz="5400" dirty="0"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2EBF2DB-3B78-71BE-050B-345F9F0144DB}"/>
              </a:ext>
            </a:extLst>
          </p:cNvPr>
          <p:cNvSpPr txBox="1"/>
          <p:nvPr/>
        </p:nvSpPr>
        <p:spPr>
          <a:xfrm>
            <a:off x="3200808" y="2496101"/>
            <a:ext cx="5661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5400" dirty="0">
                <a:latin typeface="Consolas" panose="020B0609020204030204" pitchFamily="49" charset="0"/>
              </a:rPr>
              <a:t>s</a:t>
            </a:r>
            <a:endParaRPr lang="en-AU" sz="5400" dirty="0"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8BD34F1-A782-09F8-2EA2-7D8820C3591E}"/>
              </a:ext>
            </a:extLst>
          </p:cNvPr>
          <p:cNvSpPr txBox="1"/>
          <p:nvPr/>
        </p:nvSpPr>
        <p:spPr>
          <a:xfrm>
            <a:off x="4027753" y="3645323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>
                <a:latin typeface="Consolas" panose="020B0609020204030204" pitchFamily="49" charset="0"/>
              </a:rPr>
              <a:t>s[0]</a:t>
            </a:r>
            <a:endParaRPr lang="en-AU" sz="3200" dirty="0">
              <a:latin typeface="Consolas" panose="020B0609020204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2D9A953-A02B-9A18-2B7C-838A6CBD6D1F}"/>
              </a:ext>
            </a:extLst>
          </p:cNvPr>
          <p:cNvSpPr txBox="1"/>
          <p:nvPr/>
        </p:nvSpPr>
        <p:spPr>
          <a:xfrm>
            <a:off x="5155954" y="3645323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>
                <a:latin typeface="Consolas" panose="020B0609020204030204" pitchFamily="49" charset="0"/>
              </a:rPr>
              <a:t>s[1]</a:t>
            </a:r>
            <a:endParaRPr lang="en-AU" sz="3200" dirty="0"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52E0DFF-D79E-3F09-620B-2A6B80B4B614}"/>
              </a:ext>
            </a:extLst>
          </p:cNvPr>
          <p:cNvSpPr txBox="1"/>
          <p:nvPr/>
        </p:nvSpPr>
        <p:spPr>
          <a:xfrm>
            <a:off x="6284155" y="3645323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>
                <a:latin typeface="Consolas" panose="020B0609020204030204" pitchFamily="49" charset="0"/>
              </a:rPr>
              <a:t>s[2]</a:t>
            </a:r>
            <a:endParaRPr lang="en-AU" sz="3200" dirty="0">
              <a:latin typeface="Consolas" panose="020B060902020403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25C5FF1-73B2-DB84-9268-FEBEA88F0B8D}"/>
              </a:ext>
            </a:extLst>
          </p:cNvPr>
          <p:cNvSpPr txBox="1"/>
          <p:nvPr/>
        </p:nvSpPr>
        <p:spPr>
          <a:xfrm>
            <a:off x="7412356" y="3645323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>
                <a:latin typeface="Consolas" panose="020B0609020204030204" pitchFamily="49" charset="0"/>
              </a:rPr>
              <a:t>s[3]</a:t>
            </a:r>
            <a:endParaRPr lang="en-AU" sz="3200" dirty="0">
              <a:latin typeface="Consolas" panose="020B06090202040302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DA02934-01DA-E8A3-1787-833D02BCEE35}"/>
              </a:ext>
            </a:extLst>
          </p:cNvPr>
          <p:cNvSpPr txBox="1"/>
          <p:nvPr/>
        </p:nvSpPr>
        <p:spPr>
          <a:xfrm>
            <a:off x="8540557" y="3645323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>
                <a:latin typeface="Consolas" panose="020B0609020204030204" pitchFamily="49" charset="0"/>
              </a:rPr>
              <a:t>s[4]</a:t>
            </a:r>
            <a:endParaRPr lang="en-AU" sz="3200" dirty="0"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831B247-FC6B-EB75-2F81-B3AE371319E0}"/>
              </a:ext>
            </a:extLst>
          </p:cNvPr>
          <p:cNvSpPr txBox="1"/>
          <p:nvPr/>
        </p:nvSpPr>
        <p:spPr>
          <a:xfrm>
            <a:off x="9668759" y="3645323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>
                <a:latin typeface="Consolas" panose="020B0609020204030204" pitchFamily="49" charset="0"/>
              </a:rPr>
              <a:t>s[5]</a:t>
            </a:r>
            <a:endParaRPr lang="en-AU" sz="3200" dirty="0">
              <a:latin typeface="Consolas" panose="020B06090202040302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F9EA813-E59C-BC22-DBEA-D46052B73B2A}"/>
              </a:ext>
            </a:extLst>
          </p:cNvPr>
          <p:cNvSpPr txBox="1"/>
          <p:nvPr/>
        </p:nvSpPr>
        <p:spPr>
          <a:xfrm>
            <a:off x="97815" y="4659372"/>
            <a:ext cx="289694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>
                <a:latin typeface="Consolas" panose="020B0609020204030204" pitchFamily="49" charset="0"/>
              </a:rPr>
              <a:t>for c in s:</a:t>
            </a:r>
            <a:br>
              <a:rPr lang="en-CA" sz="3200" dirty="0">
                <a:latin typeface="Consolas" panose="020B0609020204030204" pitchFamily="49" charset="0"/>
              </a:rPr>
            </a:br>
            <a:r>
              <a:rPr lang="en-CA" sz="3200" dirty="0">
                <a:latin typeface="Consolas" panose="020B0609020204030204" pitchFamily="49" charset="0"/>
              </a:rPr>
              <a:t>   print(c) </a:t>
            </a:r>
            <a:endParaRPr lang="en-AU" sz="3200" dirty="0">
              <a:latin typeface="Consolas" panose="020B0609020204030204" pitchFamily="49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C06DD64-92EC-56D1-C7C1-CD546C08C757}"/>
              </a:ext>
            </a:extLst>
          </p:cNvPr>
          <p:cNvGrpSpPr/>
          <p:nvPr/>
        </p:nvGrpSpPr>
        <p:grpSpPr>
          <a:xfrm>
            <a:off x="870495" y="2170965"/>
            <a:ext cx="1347113" cy="2413309"/>
            <a:chOff x="8946418" y="4308166"/>
            <a:chExt cx="1347113" cy="2413309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F2BDF4D-CDAE-8073-E204-2A9B629E88FA}"/>
                </a:ext>
              </a:extLst>
            </p:cNvPr>
            <p:cNvSpPr txBox="1"/>
            <p:nvPr/>
          </p:nvSpPr>
          <p:spPr>
            <a:xfrm>
              <a:off x="9085879" y="4413151"/>
              <a:ext cx="354584" cy="23083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2400" dirty="0">
                  <a:latin typeface="Consolas" panose="020B0609020204030204" pitchFamily="49" charset="0"/>
                </a:rPr>
                <a:t>P</a:t>
              </a:r>
            </a:p>
            <a:p>
              <a:r>
                <a:rPr lang="en-CA" sz="2400" dirty="0">
                  <a:latin typeface="Consolas" panose="020B0609020204030204" pitchFamily="49" charset="0"/>
                </a:rPr>
                <a:t>a</a:t>
              </a:r>
            </a:p>
            <a:p>
              <a:r>
                <a:rPr lang="en-CA" sz="2400" dirty="0">
                  <a:latin typeface="Consolas" panose="020B0609020204030204" pitchFamily="49" charset="0"/>
                </a:rPr>
                <a:t>p</a:t>
              </a:r>
            </a:p>
            <a:p>
              <a:r>
                <a:rPr lang="en-CA" sz="2400" dirty="0">
                  <a:latin typeface="Consolas" panose="020B0609020204030204" pitchFamily="49" charset="0"/>
                </a:rPr>
                <a:t>e</a:t>
              </a:r>
            </a:p>
            <a:p>
              <a:r>
                <a:rPr lang="en-CA" sz="2400" dirty="0">
                  <a:latin typeface="Consolas" panose="020B0609020204030204" pitchFamily="49" charset="0"/>
                </a:rPr>
                <a:t>r</a:t>
              </a:r>
            </a:p>
            <a:p>
              <a:r>
                <a:rPr lang="en-CA" sz="2400" dirty="0">
                  <a:latin typeface="Consolas" panose="020B0609020204030204" pitchFamily="49" charset="0"/>
                </a:rPr>
                <a:t>!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6C03D123-199C-5408-164B-B9FB203553A8}"/>
                </a:ext>
              </a:extLst>
            </p:cNvPr>
            <p:cNvSpPr/>
            <p:nvPr/>
          </p:nvSpPr>
          <p:spPr>
            <a:xfrm>
              <a:off x="8946418" y="4308166"/>
              <a:ext cx="1347113" cy="241330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11" name="Arrow: Left-Right 10">
            <a:extLst>
              <a:ext uri="{FF2B5EF4-FFF2-40B4-BE49-F238E27FC236}">
                <a16:creationId xmlns:a16="http://schemas.microsoft.com/office/drawing/2014/main" id="{417CC506-F040-454E-57EB-C361C5214DF1}"/>
              </a:ext>
            </a:extLst>
          </p:cNvPr>
          <p:cNvSpPr/>
          <p:nvPr/>
        </p:nvSpPr>
        <p:spPr>
          <a:xfrm>
            <a:off x="3136358" y="5147077"/>
            <a:ext cx="826945" cy="391886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C3E0328-AE3C-8A6F-333E-E3CD62432530}"/>
                  </a:ext>
                </a:extLst>
              </p14:cNvPr>
              <p14:cNvContentPartPr/>
              <p14:nvPr/>
            </p14:nvContentPartPr>
            <p14:xfrm>
              <a:off x="4201560" y="1880280"/>
              <a:ext cx="7649640" cy="47818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C3E0328-AE3C-8A6F-333E-E3CD6243253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92200" y="1870920"/>
                <a:ext cx="7668360" cy="4800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447151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0A7D5F-8D82-E97E-7B9D-D15CCD9162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1E5709-A4FF-3E74-9EE3-AA2405026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18</a:t>
            </a:fld>
            <a:endParaRPr lang="en-AU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81109CF-8289-446C-B5ED-C33B564583B5}"/>
              </a:ext>
            </a:extLst>
          </p:cNvPr>
          <p:cNvGrpSpPr/>
          <p:nvPr/>
        </p:nvGrpSpPr>
        <p:grpSpPr>
          <a:xfrm>
            <a:off x="4180114" y="1897039"/>
            <a:ext cx="914033" cy="1752122"/>
            <a:chOff x="5225143" y="1529556"/>
            <a:chExt cx="914033" cy="1752122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1CB23197-60FD-2C2E-5215-145D29379453}"/>
                </a:ext>
              </a:extLst>
            </p:cNvPr>
            <p:cNvGrpSpPr/>
            <p:nvPr/>
          </p:nvGrpSpPr>
          <p:grpSpPr>
            <a:xfrm>
              <a:off x="5323728" y="1529556"/>
              <a:ext cx="716864" cy="1752122"/>
              <a:chOff x="5323728" y="1529556"/>
              <a:chExt cx="716864" cy="1752122"/>
            </a:xfrm>
          </p:grpSpPr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AD89054-3C80-A799-9373-121422325553}"/>
                  </a:ext>
                </a:extLst>
              </p:cNvPr>
              <p:cNvSpPr txBox="1"/>
              <p:nvPr/>
            </p:nvSpPr>
            <p:spPr>
              <a:xfrm>
                <a:off x="5323728" y="2081349"/>
                <a:ext cx="716864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P</a:t>
                </a:r>
                <a:endParaRPr lang="en-AU" sz="7200" dirty="0"/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0BA5449-03C4-BB00-8280-A533F7CDA881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0</a:t>
                </a:r>
                <a:endParaRPr lang="en-AU" sz="3600" dirty="0"/>
              </a:p>
            </p:txBody>
          </p:sp>
        </p:grp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BA383563-3127-2A77-D175-7377FFD0D2D5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DD115531-69A1-8B95-FF51-5752AE3B6D02}"/>
              </a:ext>
            </a:extLst>
          </p:cNvPr>
          <p:cNvGrpSpPr/>
          <p:nvPr/>
        </p:nvGrpSpPr>
        <p:grpSpPr>
          <a:xfrm>
            <a:off x="5316582" y="1897039"/>
            <a:ext cx="914033" cy="1752122"/>
            <a:chOff x="5225143" y="1529556"/>
            <a:chExt cx="914033" cy="1752122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D0374AA5-6B99-22B2-5AC3-D3324444D9AE}"/>
                </a:ext>
              </a:extLst>
            </p:cNvPr>
            <p:cNvGrpSpPr/>
            <p:nvPr/>
          </p:nvGrpSpPr>
          <p:grpSpPr>
            <a:xfrm>
              <a:off x="5344567" y="1529556"/>
              <a:ext cx="675185" cy="1752122"/>
              <a:chOff x="5344567" y="1529556"/>
              <a:chExt cx="675185" cy="1752122"/>
            </a:xfrm>
          </p:grpSpPr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2F6A107-1900-24CB-0277-03EE0AE77DE4}"/>
                  </a:ext>
                </a:extLst>
              </p:cNvPr>
              <p:cNvSpPr txBox="1"/>
              <p:nvPr/>
            </p:nvSpPr>
            <p:spPr>
              <a:xfrm>
                <a:off x="5344567" y="2081349"/>
                <a:ext cx="675185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a</a:t>
                </a:r>
                <a:endParaRPr lang="en-AU" sz="7200" dirty="0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097C47CB-769E-9273-8985-FC5398C5756A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1</a:t>
                </a:r>
                <a:endParaRPr lang="en-AU" sz="3600" dirty="0"/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5E861E23-9941-885F-005D-5A86F5324B16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BC4145D0-D18F-E403-2444-FC3326C41A3C}"/>
              </a:ext>
            </a:extLst>
          </p:cNvPr>
          <p:cNvGrpSpPr/>
          <p:nvPr/>
        </p:nvGrpSpPr>
        <p:grpSpPr>
          <a:xfrm>
            <a:off x="6458882" y="1897039"/>
            <a:ext cx="914033" cy="1752122"/>
            <a:chOff x="5225143" y="1529556"/>
            <a:chExt cx="914033" cy="1752122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C0E1940E-C85B-3FDA-904E-01E550A3F6F5}"/>
                </a:ext>
              </a:extLst>
            </p:cNvPr>
            <p:cNvGrpSpPr/>
            <p:nvPr/>
          </p:nvGrpSpPr>
          <p:grpSpPr>
            <a:xfrm>
              <a:off x="5323728" y="1529556"/>
              <a:ext cx="716864" cy="1752122"/>
              <a:chOff x="5323728" y="1529556"/>
              <a:chExt cx="716864" cy="1752122"/>
            </a:xfrm>
          </p:grpSpPr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56BA3B1-7044-67BD-22EC-A20E265D94DF}"/>
                  </a:ext>
                </a:extLst>
              </p:cNvPr>
              <p:cNvSpPr txBox="1"/>
              <p:nvPr/>
            </p:nvSpPr>
            <p:spPr>
              <a:xfrm>
                <a:off x="5323728" y="2081349"/>
                <a:ext cx="716864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p</a:t>
                </a:r>
                <a:endParaRPr lang="en-AU" sz="7200" dirty="0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6029BC5D-6197-5A40-8CEE-BFB4B15257D1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2</a:t>
                </a:r>
                <a:endParaRPr lang="en-AU" sz="3600" dirty="0"/>
              </a:p>
            </p:txBody>
          </p:sp>
        </p:grp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02E15113-F5B5-E9C2-79FD-8DD05E17F1C0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5AD74FC-3F35-1355-F5C4-A989DD2DBE40}"/>
              </a:ext>
            </a:extLst>
          </p:cNvPr>
          <p:cNvGrpSpPr/>
          <p:nvPr/>
        </p:nvGrpSpPr>
        <p:grpSpPr>
          <a:xfrm>
            <a:off x="7597653" y="1897039"/>
            <a:ext cx="914033" cy="1752122"/>
            <a:chOff x="5225143" y="1529556"/>
            <a:chExt cx="914033" cy="1752122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122127E3-1117-BBA8-AEA0-FC5728F72BA4}"/>
                </a:ext>
              </a:extLst>
            </p:cNvPr>
            <p:cNvGrpSpPr/>
            <p:nvPr/>
          </p:nvGrpSpPr>
          <p:grpSpPr>
            <a:xfrm>
              <a:off x="5346972" y="1529556"/>
              <a:ext cx="670376" cy="1752122"/>
              <a:chOff x="5346972" y="1529556"/>
              <a:chExt cx="670376" cy="1752122"/>
            </a:xfrm>
          </p:grpSpPr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64DCA6DB-4957-FDB9-1455-58A23E483E35}"/>
                  </a:ext>
                </a:extLst>
              </p:cNvPr>
              <p:cNvSpPr txBox="1"/>
              <p:nvPr/>
            </p:nvSpPr>
            <p:spPr>
              <a:xfrm>
                <a:off x="5346972" y="2081349"/>
                <a:ext cx="670376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e</a:t>
                </a:r>
                <a:endParaRPr lang="en-AU" sz="7200" dirty="0"/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FB5F3E7B-4073-751A-1A8B-5A1CC0C4E6AE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3</a:t>
                </a:r>
                <a:endParaRPr lang="en-AU" sz="3600" dirty="0"/>
              </a:p>
            </p:txBody>
          </p:sp>
        </p:grp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990B9965-8117-3D63-5A1D-D8ABD85DE69E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1B79DB7A-56B5-CA90-0B57-9B5FE41CCFBA}"/>
              </a:ext>
            </a:extLst>
          </p:cNvPr>
          <p:cNvGrpSpPr/>
          <p:nvPr/>
        </p:nvGrpSpPr>
        <p:grpSpPr>
          <a:xfrm>
            <a:off x="8736424" y="1897039"/>
            <a:ext cx="914033" cy="1752122"/>
            <a:chOff x="5225143" y="1529556"/>
            <a:chExt cx="914033" cy="1752122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4E16211B-024A-87F6-E1DC-EF73BEC70026}"/>
                </a:ext>
              </a:extLst>
            </p:cNvPr>
            <p:cNvGrpSpPr/>
            <p:nvPr/>
          </p:nvGrpSpPr>
          <p:grpSpPr>
            <a:xfrm>
              <a:off x="5435137" y="1529556"/>
              <a:ext cx="494045" cy="1752122"/>
              <a:chOff x="5435137" y="1529556"/>
              <a:chExt cx="494045" cy="1752122"/>
            </a:xfrm>
          </p:grpSpPr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98CF2F43-272D-138E-8167-3889B6AF5BEF}"/>
                  </a:ext>
                </a:extLst>
              </p:cNvPr>
              <p:cNvSpPr txBox="1"/>
              <p:nvPr/>
            </p:nvSpPr>
            <p:spPr>
              <a:xfrm>
                <a:off x="5435137" y="2081349"/>
                <a:ext cx="494045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r</a:t>
                </a:r>
                <a:endParaRPr lang="en-AU" sz="7200" dirty="0"/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AD877F8D-50F4-F27C-4CFC-8D163A063B8D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4</a:t>
                </a:r>
                <a:endParaRPr lang="en-AU" sz="3600" dirty="0"/>
              </a:p>
            </p:txBody>
          </p:sp>
        </p:grp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346620CC-5AD5-2D62-F84E-AEA998274ED2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4A6D6997-8732-2F43-3930-EF62C0753A29}"/>
              </a:ext>
            </a:extLst>
          </p:cNvPr>
          <p:cNvGrpSpPr/>
          <p:nvPr/>
        </p:nvGrpSpPr>
        <p:grpSpPr>
          <a:xfrm>
            <a:off x="9850917" y="1897039"/>
            <a:ext cx="914033" cy="1752122"/>
            <a:chOff x="5225143" y="1529556"/>
            <a:chExt cx="914033" cy="1752122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4E084B95-3A98-2C0A-E27B-AD6CC16D0FC6}"/>
                </a:ext>
              </a:extLst>
            </p:cNvPr>
            <p:cNvGrpSpPr/>
            <p:nvPr/>
          </p:nvGrpSpPr>
          <p:grpSpPr>
            <a:xfrm>
              <a:off x="5454373" y="1529556"/>
              <a:ext cx="455573" cy="1752122"/>
              <a:chOff x="5454373" y="1529556"/>
              <a:chExt cx="455573" cy="1752122"/>
            </a:xfrm>
          </p:grpSpPr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1855CF50-9151-962C-4EE5-38E5AB07AB60}"/>
                  </a:ext>
                </a:extLst>
              </p:cNvPr>
              <p:cNvSpPr txBox="1"/>
              <p:nvPr/>
            </p:nvSpPr>
            <p:spPr>
              <a:xfrm>
                <a:off x="5454373" y="2081349"/>
                <a:ext cx="455573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!</a:t>
                </a:r>
                <a:endParaRPr lang="en-AU" sz="7200" dirty="0"/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28CB476A-A162-05A8-B7A5-73B32A9BD9B9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5</a:t>
                </a:r>
                <a:endParaRPr lang="en-AU" sz="3600" dirty="0"/>
              </a:p>
            </p:txBody>
          </p:sp>
        </p:grp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678A04EF-E2A8-52EC-C096-399DDC2FAF45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9" name="Title 1">
            <a:extLst>
              <a:ext uri="{FF2B5EF4-FFF2-40B4-BE49-F238E27FC236}">
                <a16:creationId xmlns:a16="http://schemas.microsoft.com/office/drawing/2014/main" id="{68D03BEF-EC20-8D11-A939-02D616DB4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147" y="-161767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Strings</a:t>
            </a:r>
            <a:endParaRPr lang="en-A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21C879-88F7-22E9-2828-AB7BEA602344}"/>
              </a:ext>
            </a:extLst>
          </p:cNvPr>
          <p:cNvSpPr txBox="1"/>
          <p:nvPr/>
        </p:nvSpPr>
        <p:spPr>
          <a:xfrm>
            <a:off x="239212" y="895539"/>
            <a:ext cx="2743199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 </a:t>
            </a:r>
            <a:r>
              <a:rPr lang="en-CA" b="1" dirty="0"/>
              <a:t>string</a:t>
            </a:r>
            <a:r>
              <a:rPr lang="en-CA" dirty="0"/>
              <a:t> is a sequence of 0 or more characters. The order of the characters matters.</a:t>
            </a:r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27625EA-9D13-8199-62E8-B97F2A4068FB}"/>
              </a:ext>
            </a:extLst>
          </p:cNvPr>
          <p:cNvSpPr txBox="1"/>
          <p:nvPr/>
        </p:nvSpPr>
        <p:spPr>
          <a:xfrm>
            <a:off x="5043208" y="374720"/>
            <a:ext cx="47628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5400" dirty="0">
                <a:latin typeface="Consolas" panose="020B0609020204030204" pitchFamily="49" charset="0"/>
              </a:rPr>
              <a:t>s = 'Paper!'</a:t>
            </a:r>
            <a:endParaRPr lang="en-AU" sz="5400" dirty="0"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7B2900-E373-23AB-7FB5-9653EBB24402}"/>
              </a:ext>
            </a:extLst>
          </p:cNvPr>
          <p:cNvSpPr txBox="1"/>
          <p:nvPr/>
        </p:nvSpPr>
        <p:spPr>
          <a:xfrm>
            <a:off x="3200808" y="2496101"/>
            <a:ext cx="5661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5400" dirty="0">
                <a:latin typeface="Consolas" panose="020B0609020204030204" pitchFamily="49" charset="0"/>
              </a:rPr>
              <a:t>s</a:t>
            </a:r>
            <a:endParaRPr lang="en-AU" sz="5400" dirty="0"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7FD354A-4F4C-4E26-74EB-B6AD71AAA243}"/>
              </a:ext>
            </a:extLst>
          </p:cNvPr>
          <p:cNvSpPr txBox="1"/>
          <p:nvPr/>
        </p:nvSpPr>
        <p:spPr>
          <a:xfrm>
            <a:off x="4027753" y="3645323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>
                <a:latin typeface="Consolas" panose="020B0609020204030204" pitchFamily="49" charset="0"/>
              </a:rPr>
              <a:t>s[0]</a:t>
            </a:r>
            <a:endParaRPr lang="en-AU" sz="3200" dirty="0">
              <a:latin typeface="Consolas" panose="020B0609020204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DA9FE08-2033-2C11-9535-0F98DBA186EA}"/>
              </a:ext>
            </a:extLst>
          </p:cNvPr>
          <p:cNvSpPr txBox="1"/>
          <p:nvPr/>
        </p:nvSpPr>
        <p:spPr>
          <a:xfrm>
            <a:off x="5155954" y="3645323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>
                <a:latin typeface="Consolas" panose="020B0609020204030204" pitchFamily="49" charset="0"/>
              </a:rPr>
              <a:t>s[1]</a:t>
            </a:r>
            <a:endParaRPr lang="en-AU" sz="3200" dirty="0"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3006BE7-0D3C-C9CE-9965-0387B1EF68EC}"/>
              </a:ext>
            </a:extLst>
          </p:cNvPr>
          <p:cNvSpPr txBox="1"/>
          <p:nvPr/>
        </p:nvSpPr>
        <p:spPr>
          <a:xfrm>
            <a:off x="6284155" y="3645323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>
                <a:latin typeface="Consolas" panose="020B0609020204030204" pitchFamily="49" charset="0"/>
              </a:rPr>
              <a:t>s[2]</a:t>
            </a:r>
            <a:endParaRPr lang="en-AU" sz="3200" dirty="0">
              <a:latin typeface="Consolas" panose="020B060902020403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3570C2F-C9F7-0E41-5146-332D3E91E29F}"/>
              </a:ext>
            </a:extLst>
          </p:cNvPr>
          <p:cNvSpPr txBox="1"/>
          <p:nvPr/>
        </p:nvSpPr>
        <p:spPr>
          <a:xfrm>
            <a:off x="7412356" y="3645323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>
                <a:latin typeface="Consolas" panose="020B0609020204030204" pitchFamily="49" charset="0"/>
              </a:rPr>
              <a:t>s[3]</a:t>
            </a:r>
            <a:endParaRPr lang="en-AU" sz="3200" dirty="0">
              <a:latin typeface="Consolas" panose="020B06090202040302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69C3645-BBEC-8A29-D056-B709E1A7EC59}"/>
              </a:ext>
            </a:extLst>
          </p:cNvPr>
          <p:cNvSpPr txBox="1"/>
          <p:nvPr/>
        </p:nvSpPr>
        <p:spPr>
          <a:xfrm>
            <a:off x="8540557" y="3645323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>
                <a:latin typeface="Consolas" panose="020B0609020204030204" pitchFamily="49" charset="0"/>
              </a:rPr>
              <a:t>s[4]</a:t>
            </a:r>
            <a:endParaRPr lang="en-AU" sz="3200" dirty="0"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B27330A-1E2D-B458-6A5B-5BF78A1AFC92}"/>
              </a:ext>
            </a:extLst>
          </p:cNvPr>
          <p:cNvSpPr txBox="1"/>
          <p:nvPr/>
        </p:nvSpPr>
        <p:spPr>
          <a:xfrm>
            <a:off x="9668759" y="3645323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>
                <a:latin typeface="Consolas" panose="020B0609020204030204" pitchFamily="49" charset="0"/>
              </a:rPr>
              <a:t>s[5]</a:t>
            </a:r>
            <a:endParaRPr lang="en-AU" sz="3200" dirty="0">
              <a:latin typeface="Consolas" panose="020B06090202040302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F0D0BCD-8C53-1A79-9525-44FC2E8B58F3}"/>
              </a:ext>
            </a:extLst>
          </p:cNvPr>
          <p:cNvSpPr txBox="1"/>
          <p:nvPr/>
        </p:nvSpPr>
        <p:spPr>
          <a:xfrm>
            <a:off x="97815" y="4659372"/>
            <a:ext cx="289694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>
                <a:latin typeface="Consolas" panose="020B0609020204030204" pitchFamily="49" charset="0"/>
              </a:rPr>
              <a:t>for c in s:</a:t>
            </a:r>
            <a:br>
              <a:rPr lang="en-CA" sz="3200" dirty="0">
                <a:latin typeface="Consolas" panose="020B0609020204030204" pitchFamily="49" charset="0"/>
              </a:rPr>
            </a:br>
            <a:r>
              <a:rPr lang="en-CA" sz="3200" dirty="0">
                <a:latin typeface="Consolas" panose="020B0609020204030204" pitchFamily="49" charset="0"/>
              </a:rPr>
              <a:t>   print(c) </a:t>
            </a:r>
            <a:endParaRPr lang="en-AU" sz="3200" dirty="0"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FC72202-DCC6-F0A8-DE9A-A7D8FB6AF39A}"/>
              </a:ext>
            </a:extLst>
          </p:cNvPr>
          <p:cNvSpPr txBox="1"/>
          <p:nvPr/>
        </p:nvSpPr>
        <p:spPr>
          <a:xfrm>
            <a:off x="4474052" y="4659372"/>
            <a:ext cx="4027064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 err="1">
                <a:latin typeface="Consolas" panose="020B0609020204030204" pitchFamily="49" charset="0"/>
              </a:rPr>
              <a:t>i</a:t>
            </a:r>
            <a:r>
              <a:rPr lang="en-CA" sz="3200" dirty="0">
                <a:latin typeface="Consolas" panose="020B0609020204030204" pitchFamily="49" charset="0"/>
              </a:rPr>
              <a:t> = 0</a:t>
            </a:r>
            <a:br>
              <a:rPr lang="en-CA" sz="3200" dirty="0">
                <a:latin typeface="Consolas" panose="020B0609020204030204" pitchFamily="49" charset="0"/>
              </a:rPr>
            </a:br>
            <a:r>
              <a:rPr lang="en-CA" sz="3200" dirty="0">
                <a:latin typeface="Consolas" panose="020B0609020204030204" pitchFamily="49" charset="0"/>
              </a:rPr>
              <a:t>while </a:t>
            </a:r>
            <a:r>
              <a:rPr lang="en-CA" sz="3200" dirty="0" err="1">
                <a:latin typeface="Consolas" panose="020B0609020204030204" pitchFamily="49" charset="0"/>
              </a:rPr>
              <a:t>i</a:t>
            </a:r>
            <a:r>
              <a:rPr lang="en-CA" sz="3200" dirty="0">
                <a:latin typeface="Consolas" panose="020B0609020204030204" pitchFamily="49" charset="0"/>
              </a:rPr>
              <a:t> &lt; </a:t>
            </a:r>
            <a:r>
              <a:rPr lang="en-CA" sz="3200" dirty="0" err="1">
                <a:latin typeface="Consolas" panose="020B0609020204030204" pitchFamily="49" charset="0"/>
              </a:rPr>
              <a:t>len</a:t>
            </a:r>
            <a:r>
              <a:rPr lang="en-CA" sz="3200" dirty="0">
                <a:latin typeface="Consolas" panose="020B0609020204030204" pitchFamily="49" charset="0"/>
              </a:rPr>
              <a:t>(s):</a:t>
            </a:r>
            <a:br>
              <a:rPr lang="en-CA" sz="3200" dirty="0">
                <a:latin typeface="Consolas" panose="020B0609020204030204" pitchFamily="49" charset="0"/>
              </a:rPr>
            </a:br>
            <a:r>
              <a:rPr lang="en-CA" sz="3200" dirty="0">
                <a:latin typeface="Consolas" panose="020B0609020204030204" pitchFamily="49" charset="0"/>
              </a:rPr>
              <a:t>   print(s[</a:t>
            </a:r>
            <a:r>
              <a:rPr lang="en-CA" sz="3200" dirty="0" err="1">
                <a:latin typeface="Consolas" panose="020B0609020204030204" pitchFamily="49" charset="0"/>
              </a:rPr>
              <a:t>i</a:t>
            </a:r>
            <a:r>
              <a:rPr lang="en-CA" sz="3200" dirty="0">
                <a:latin typeface="Consolas" panose="020B0609020204030204" pitchFamily="49" charset="0"/>
              </a:rPr>
              <a:t>])</a:t>
            </a:r>
            <a:br>
              <a:rPr lang="en-CA" sz="3200" dirty="0">
                <a:latin typeface="Consolas" panose="020B0609020204030204" pitchFamily="49" charset="0"/>
              </a:rPr>
            </a:br>
            <a:r>
              <a:rPr lang="en-CA" sz="3200" dirty="0">
                <a:latin typeface="Consolas" panose="020B0609020204030204" pitchFamily="49" charset="0"/>
              </a:rPr>
              <a:t>   </a:t>
            </a:r>
            <a:r>
              <a:rPr lang="en-CA" sz="3200" dirty="0" err="1">
                <a:latin typeface="Consolas" panose="020B0609020204030204" pitchFamily="49" charset="0"/>
              </a:rPr>
              <a:t>i</a:t>
            </a:r>
            <a:r>
              <a:rPr lang="en-CA" sz="3200" dirty="0">
                <a:latin typeface="Consolas" panose="020B0609020204030204" pitchFamily="49" charset="0"/>
              </a:rPr>
              <a:t> += 1</a:t>
            </a:r>
            <a:endParaRPr lang="en-AU" sz="3200" dirty="0">
              <a:latin typeface="Consolas" panose="020B0609020204030204" pitchFamily="49" charset="0"/>
            </a:endParaRPr>
          </a:p>
        </p:txBody>
      </p:sp>
      <p:sp>
        <p:nvSpPr>
          <p:cNvPr id="11" name="Arrow: Left-Right 10">
            <a:extLst>
              <a:ext uri="{FF2B5EF4-FFF2-40B4-BE49-F238E27FC236}">
                <a16:creationId xmlns:a16="http://schemas.microsoft.com/office/drawing/2014/main" id="{EF63A4DD-6FB0-F7E7-845A-41BE122D2612}"/>
              </a:ext>
            </a:extLst>
          </p:cNvPr>
          <p:cNvSpPr/>
          <p:nvPr/>
        </p:nvSpPr>
        <p:spPr>
          <a:xfrm>
            <a:off x="3136358" y="5147077"/>
            <a:ext cx="826945" cy="391886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E9896C2-B554-E2D3-49EE-766B9A0EE5BB}"/>
              </a:ext>
            </a:extLst>
          </p:cNvPr>
          <p:cNvGrpSpPr/>
          <p:nvPr/>
        </p:nvGrpSpPr>
        <p:grpSpPr>
          <a:xfrm>
            <a:off x="870495" y="2170965"/>
            <a:ext cx="1347113" cy="2413309"/>
            <a:chOff x="8946418" y="4308166"/>
            <a:chExt cx="1347113" cy="2413309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24261D0-D13F-9D15-E53C-4FAD05E23E49}"/>
                </a:ext>
              </a:extLst>
            </p:cNvPr>
            <p:cNvSpPr txBox="1"/>
            <p:nvPr/>
          </p:nvSpPr>
          <p:spPr>
            <a:xfrm>
              <a:off x="9085879" y="4413151"/>
              <a:ext cx="354584" cy="23083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2400" dirty="0">
                  <a:latin typeface="Consolas" panose="020B0609020204030204" pitchFamily="49" charset="0"/>
                </a:rPr>
                <a:t>P</a:t>
              </a:r>
            </a:p>
            <a:p>
              <a:r>
                <a:rPr lang="en-CA" sz="2400" dirty="0">
                  <a:latin typeface="Consolas" panose="020B0609020204030204" pitchFamily="49" charset="0"/>
                </a:rPr>
                <a:t>a</a:t>
              </a:r>
            </a:p>
            <a:p>
              <a:r>
                <a:rPr lang="en-CA" sz="2400" dirty="0">
                  <a:latin typeface="Consolas" panose="020B0609020204030204" pitchFamily="49" charset="0"/>
                </a:rPr>
                <a:t>p</a:t>
              </a:r>
            </a:p>
            <a:p>
              <a:r>
                <a:rPr lang="en-CA" sz="2400" dirty="0">
                  <a:latin typeface="Consolas" panose="020B0609020204030204" pitchFamily="49" charset="0"/>
                </a:rPr>
                <a:t>e</a:t>
              </a:r>
            </a:p>
            <a:p>
              <a:r>
                <a:rPr lang="en-CA" sz="2400" dirty="0">
                  <a:latin typeface="Consolas" panose="020B0609020204030204" pitchFamily="49" charset="0"/>
                </a:rPr>
                <a:t>r</a:t>
              </a:r>
            </a:p>
            <a:p>
              <a:r>
                <a:rPr lang="en-CA" sz="2400" dirty="0">
                  <a:latin typeface="Consolas" panose="020B0609020204030204" pitchFamily="49" charset="0"/>
                </a:rPr>
                <a:t>!</a:t>
              </a:r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44218774-8D76-3A07-9ED9-2C9A74019116}"/>
                </a:ext>
              </a:extLst>
            </p:cNvPr>
            <p:cNvSpPr/>
            <p:nvPr/>
          </p:nvSpPr>
          <p:spPr>
            <a:xfrm>
              <a:off x="8946418" y="4308166"/>
              <a:ext cx="1347113" cy="241330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25945229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52744A-B142-587C-AC05-E79F09B883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22F8A5-0F4F-194F-398D-C77743BC3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19</a:t>
            </a:fld>
            <a:endParaRPr lang="en-AU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ACEF04B-D03B-0B74-78B5-8816CE831C4E}"/>
              </a:ext>
            </a:extLst>
          </p:cNvPr>
          <p:cNvGrpSpPr/>
          <p:nvPr/>
        </p:nvGrpSpPr>
        <p:grpSpPr>
          <a:xfrm>
            <a:off x="4180114" y="1897039"/>
            <a:ext cx="914033" cy="1752122"/>
            <a:chOff x="5225143" y="1529556"/>
            <a:chExt cx="914033" cy="1752122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504BE125-8305-2029-4C97-F206294791E7}"/>
                </a:ext>
              </a:extLst>
            </p:cNvPr>
            <p:cNvGrpSpPr/>
            <p:nvPr/>
          </p:nvGrpSpPr>
          <p:grpSpPr>
            <a:xfrm>
              <a:off x="5323728" y="1529556"/>
              <a:ext cx="716864" cy="1752122"/>
              <a:chOff x="5323728" y="1529556"/>
              <a:chExt cx="716864" cy="1752122"/>
            </a:xfrm>
          </p:grpSpPr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3D31A42-6654-D2C6-5B0F-E2750909C623}"/>
                  </a:ext>
                </a:extLst>
              </p:cNvPr>
              <p:cNvSpPr txBox="1"/>
              <p:nvPr/>
            </p:nvSpPr>
            <p:spPr>
              <a:xfrm>
                <a:off x="5323728" y="2081349"/>
                <a:ext cx="716864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P</a:t>
                </a:r>
                <a:endParaRPr lang="en-AU" sz="7200" dirty="0"/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E8D153C-E964-D1FA-7F8A-774185D5C79E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0</a:t>
                </a:r>
                <a:endParaRPr lang="en-AU" sz="3600" dirty="0"/>
              </a:p>
            </p:txBody>
          </p:sp>
        </p:grp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E6D1A790-78C3-F6BC-88DB-A5C6D8338B38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56BF07F-AF44-9F83-4C82-88597B698E87}"/>
              </a:ext>
            </a:extLst>
          </p:cNvPr>
          <p:cNvGrpSpPr/>
          <p:nvPr/>
        </p:nvGrpSpPr>
        <p:grpSpPr>
          <a:xfrm>
            <a:off x="5316582" y="1897039"/>
            <a:ext cx="914033" cy="1752122"/>
            <a:chOff x="5225143" y="1529556"/>
            <a:chExt cx="914033" cy="1752122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70CC5C73-34D1-F066-4616-64BE50E2FEB4}"/>
                </a:ext>
              </a:extLst>
            </p:cNvPr>
            <p:cNvGrpSpPr/>
            <p:nvPr/>
          </p:nvGrpSpPr>
          <p:grpSpPr>
            <a:xfrm>
              <a:off x="5344567" y="1529556"/>
              <a:ext cx="675185" cy="1752122"/>
              <a:chOff x="5344567" y="1529556"/>
              <a:chExt cx="675185" cy="1752122"/>
            </a:xfrm>
          </p:grpSpPr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9A38059-AE60-4F3E-ED8F-667FF7EBA29B}"/>
                  </a:ext>
                </a:extLst>
              </p:cNvPr>
              <p:cNvSpPr txBox="1"/>
              <p:nvPr/>
            </p:nvSpPr>
            <p:spPr>
              <a:xfrm>
                <a:off x="5344567" y="2081349"/>
                <a:ext cx="675185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a</a:t>
                </a:r>
                <a:endParaRPr lang="en-AU" sz="7200" dirty="0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C4535D5F-559C-F119-39AF-00AE2CF60EF6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1</a:t>
                </a:r>
                <a:endParaRPr lang="en-AU" sz="3600" dirty="0"/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96BECE10-807A-7968-4C9C-A5F673F57152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BF8A6A9-13B2-1585-9D8C-0C2CD338652C}"/>
              </a:ext>
            </a:extLst>
          </p:cNvPr>
          <p:cNvGrpSpPr/>
          <p:nvPr/>
        </p:nvGrpSpPr>
        <p:grpSpPr>
          <a:xfrm>
            <a:off x="6458882" y="1897039"/>
            <a:ext cx="914033" cy="1752122"/>
            <a:chOff x="5225143" y="1529556"/>
            <a:chExt cx="914033" cy="1752122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D188541B-31AA-AF5D-F0D4-04395AAB30C1}"/>
                </a:ext>
              </a:extLst>
            </p:cNvPr>
            <p:cNvGrpSpPr/>
            <p:nvPr/>
          </p:nvGrpSpPr>
          <p:grpSpPr>
            <a:xfrm>
              <a:off x="5323728" y="1529556"/>
              <a:ext cx="716864" cy="1752122"/>
              <a:chOff x="5323728" y="1529556"/>
              <a:chExt cx="716864" cy="1752122"/>
            </a:xfrm>
          </p:grpSpPr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65D18DFB-9E4E-B3E4-6473-CC4711ACCC60}"/>
                  </a:ext>
                </a:extLst>
              </p:cNvPr>
              <p:cNvSpPr txBox="1"/>
              <p:nvPr/>
            </p:nvSpPr>
            <p:spPr>
              <a:xfrm>
                <a:off x="5323728" y="2081349"/>
                <a:ext cx="716864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p</a:t>
                </a:r>
                <a:endParaRPr lang="en-AU" sz="7200" dirty="0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6FDF188-67E0-3C9F-2ACD-4DF87285307A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2</a:t>
                </a:r>
                <a:endParaRPr lang="en-AU" sz="3600" dirty="0"/>
              </a:p>
            </p:txBody>
          </p:sp>
        </p:grp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D86F0E31-5987-1682-E053-A6CD99E3BC3F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8055EEB8-3A27-2AED-F26B-E87BCE070915}"/>
              </a:ext>
            </a:extLst>
          </p:cNvPr>
          <p:cNvGrpSpPr/>
          <p:nvPr/>
        </p:nvGrpSpPr>
        <p:grpSpPr>
          <a:xfrm>
            <a:off x="7597653" y="1897039"/>
            <a:ext cx="914033" cy="1752122"/>
            <a:chOff x="5225143" y="1529556"/>
            <a:chExt cx="914033" cy="1752122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85654DB1-501A-1202-7DF1-35DE63DE2302}"/>
                </a:ext>
              </a:extLst>
            </p:cNvPr>
            <p:cNvGrpSpPr/>
            <p:nvPr/>
          </p:nvGrpSpPr>
          <p:grpSpPr>
            <a:xfrm>
              <a:off x="5346972" y="1529556"/>
              <a:ext cx="670376" cy="1752122"/>
              <a:chOff x="5346972" y="1529556"/>
              <a:chExt cx="670376" cy="1752122"/>
            </a:xfrm>
          </p:grpSpPr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E0075AE3-5BAA-257B-3B7B-8D0209E77447}"/>
                  </a:ext>
                </a:extLst>
              </p:cNvPr>
              <p:cNvSpPr txBox="1"/>
              <p:nvPr/>
            </p:nvSpPr>
            <p:spPr>
              <a:xfrm>
                <a:off x="5346972" y="2081349"/>
                <a:ext cx="670376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e</a:t>
                </a:r>
                <a:endParaRPr lang="en-AU" sz="7200" dirty="0"/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B381471B-2A40-8F70-75B9-7B8CE088A646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3</a:t>
                </a:r>
                <a:endParaRPr lang="en-AU" sz="3600" dirty="0"/>
              </a:p>
            </p:txBody>
          </p:sp>
        </p:grp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7CE20D69-6E89-C5C4-F8C9-377C4DCFB71D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A6002C8D-7574-E682-693B-419A8FEA7475}"/>
              </a:ext>
            </a:extLst>
          </p:cNvPr>
          <p:cNvGrpSpPr/>
          <p:nvPr/>
        </p:nvGrpSpPr>
        <p:grpSpPr>
          <a:xfrm>
            <a:off x="8736424" y="1897039"/>
            <a:ext cx="914033" cy="1752122"/>
            <a:chOff x="5225143" y="1529556"/>
            <a:chExt cx="914033" cy="1752122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811899EE-14E9-C6A5-FD16-B9191D6E7EE6}"/>
                </a:ext>
              </a:extLst>
            </p:cNvPr>
            <p:cNvGrpSpPr/>
            <p:nvPr/>
          </p:nvGrpSpPr>
          <p:grpSpPr>
            <a:xfrm>
              <a:off x="5435137" y="1529556"/>
              <a:ext cx="494045" cy="1752122"/>
              <a:chOff x="5435137" y="1529556"/>
              <a:chExt cx="494045" cy="1752122"/>
            </a:xfrm>
          </p:grpSpPr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C634A80F-ADDF-1770-33AF-99E872F7DACE}"/>
                  </a:ext>
                </a:extLst>
              </p:cNvPr>
              <p:cNvSpPr txBox="1"/>
              <p:nvPr/>
            </p:nvSpPr>
            <p:spPr>
              <a:xfrm>
                <a:off x="5435137" y="2081349"/>
                <a:ext cx="494045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r</a:t>
                </a:r>
                <a:endParaRPr lang="en-AU" sz="7200" dirty="0"/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D4BCA274-4393-D3B5-400E-A118E70CA37E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4</a:t>
                </a:r>
                <a:endParaRPr lang="en-AU" sz="3600" dirty="0"/>
              </a:p>
            </p:txBody>
          </p:sp>
        </p:grp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89C03BDD-EEE8-C445-DB60-DBBE49257D7A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A41A89F6-0124-7586-B65D-972E8DC0548E}"/>
              </a:ext>
            </a:extLst>
          </p:cNvPr>
          <p:cNvGrpSpPr/>
          <p:nvPr/>
        </p:nvGrpSpPr>
        <p:grpSpPr>
          <a:xfrm>
            <a:off x="9850917" y="1897039"/>
            <a:ext cx="914033" cy="1752122"/>
            <a:chOff x="5225143" y="1529556"/>
            <a:chExt cx="914033" cy="1752122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7801A4AD-508B-8663-D428-999E8F0E549D}"/>
                </a:ext>
              </a:extLst>
            </p:cNvPr>
            <p:cNvGrpSpPr/>
            <p:nvPr/>
          </p:nvGrpSpPr>
          <p:grpSpPr>
            <a:xfrm>
              <a:off x="5454373" y="1529556"/>
              <a:ext cx="455573" cy="1752122"/>
              <a:chOff x="5454373" y="1529556"/>
              <a:chExt cx="455573" cy="1752122"/>
            </a:xfrm>
          </p:grpSpPr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B59773F9-C2FB-03C5-CBF5-3B623C1AE206}"/>
                  </a:ext>
                </a:extLst>
              </p:cNvPr>
              <p:cNvSpPr txBox="1"/>
              <p:nvPr/>
            </p:nvSpPr>
            <p:spPr>
              <a:xfrm>
                <a:off x="5454373" y="2081349"/>
                <a:ext cx="455573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!</a:t>
                </a:r>
                <a:endParaRPr lang="en-AU" sz="7200" dirty="0"/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4B3CE37A-C2AB-DF42-8C29-7C3C63BBBCEF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5</a:t>
                </a:r>
                <a:endParaRPr lang="en-AU" sz="3600" dirty="0"/>
              </a:p>
            </p:txBody>
          </p:sp>
        </p:grp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59BC19D4-DAB8-B81F-8543-B49B48C7C1B9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9" name="Title 1">
            <a:extLst>
              <a:ext uri="{FF2B5EF4-FFF2-40B4-BE49-F238E27FC236}">
                <a16:creationId xmlns:a16="http://schemas.microsoft.com/office/drawing/2014/main" id="{249F9EB1-20DB-7E59-231A-F566F5672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147" y="-161767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Strings</a:t>
            </a:r>
            <a:endParaRPr lang="en-A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CFFCD95-5FAD-7515-8AB9-9D7AC575F398}"/>
              </a:ext>
            </a:extLst>
          </p:cNvPr>
          <p:cNvSpPr txBox="1"/>
          <p:nvPr/>
        </p:nvSpPr>
        <p:spPr>
          <a:xfrm>
            <a:off x="239212" y="895539"/>
            <a:ext cx="2743199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 </a:t>
            </a:r>
            <a:r>
              <a:rPr lang="en-CA" b="1" dirty="0"/>
              <a:t>string</a:t>
            </a:r>
            <a:r>
              <a:rPr lang="en-CA" dirty="0"/>
              <a:t> is a sequence of 0 or more characters. The order of the characters matters.</a:t>
            </a:r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160C45-994D-68E8-D1AE-7A36B2C80CF7}"/>
              </a:ext>
            </a:extLst>
          </p:cNvPr>
          <p:cNvSpPr txBox="1"/>
          <p:nvPr/>
        </p:nvSpPr>
        <p:spPr>
          <a:xfrm>
            <a:off x="5043208" y="374720"/>
            <a:ext cx="47628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5400" dirty="0">
                <a:latin typeface="Consolas" panose="020B0609020204030204" pitchFamily="49" charset="0"/>
              </a:rPr>
              <a:t>s = 'Paper!'</a:t>
            </a:r>
            <a:endParaRPr lang="en-AU" sz="5400" dirty="0"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BB9E9F-5F64-89BE-4341-D684CD2904BC}"/>
              </a:ext>
            </a:extLst>
          </p:cNvPr>
          <p:cNvSpPr txBox="1"/>
          <p:nvPr/>
        </p:nvSpPr>
        <p:spPr>
          <a:xfrm>
            <a:off x="3200808" y="2496101"/>
            <a:ext cx="5661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5400" dirty="0">
                <a:latin typeface="Consolas" panose="020B0609020204030204" pitchFamily="49" charset="0"/>
              </a:rPr>
              <a:t>s</a:t>
            </a:r>
            <a:endParaRPr lang="en-AU" sz="5400" dirty="0"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3EFF3EE-42F9-EF5D-F700-61F317AC53E9}"/>
              </a:ext>
            </a:extLst>
          </p:cNvPr>
          <p:cNvSpPr txBox="1"/>
          <p:nvPr/>
        </p:nvSpPr>
        <p:spPr>
          <a:xfrm>
            <a:off x="4027753" y="3645323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>
                <a:latin typeface="Consolas" panose="020B0609020204030204" pitchFamily="49" charset="0"/>
              </a:rPr>
              <a:t>s[0]</a:t>
            </a:r>
            <a:endParaRPr lang="en-AU" sz="3200" dirty="0">
              <a:latin typeface="Consolas" panose="020B0609020204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55F6D-9E47-E1AE-CB4A-83D9508C5A21}"/>
              </a:ext>
            </a:extLst>
          </p:cNvPr>
          <p:cNvSpPr txBox="1"/>
          <p:nvPr/>
        </p:nvSpPr>
        <p:spPr>
          <a:xfrm>
            <a:off x="5155954" y="3645323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>
                <a:latin typeface="Consolas" panose="020B0609020204030204" pitchFamily="49" charset="0"/>
              </a:rPr>
              <a:t>s[1]</a:t>
            </a:r>
            <a:endParaRPr lang="en-AU" sz="3200" dirty="0"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F028B0A-BF15-814B-E2BC-FF83D3844F8B}"/>
              </a:ext>
            </a:extLst>
          </p:cNvPr>
          <p:cNvSpPr txBox="1"/>
          <p:nvPr/>
        </p:nvSpPr>
        <p:spPr>
          <a:xfrm>
            <a:off x="6284155" y="3645323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>
                <a:latin typeface="Consolas" panose="020B0609020204030204" pitchFamily="49" charset="0"/>
              </a:rPr>
              <a:t>s[2]</a:t>
            </a:r>
            <a:endParaRPr lang="en-AU" sz="3200" dirty="0">
              <a:latin typeface="Consolas" panose="020B060902020403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04B6A93-24EA-9488-7379-1D8C0C37FE3F}"/>
              </a:ext>
            </a:extLst>
          </p:cNvPr>
          <p:cNvSpPr txBox="1"/>
          <p:nvPr/>
        </p:nvSpPr>
        <p:spPr>
          <a:xfrm>
            <a:off x="7412356" y="3645323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>
                <a:latin typeface="Consolas" panose="020B0609020204030204" pitchFamily="49" charset="0"/>
              </a:rPr>
              <a:t>s[3]</a:t>
            </a:r>
            <a:endParaRPr lang="en-AU" sz="3200" dirty="0">
              <a:latin typeface="Consolas" panose="020B06090202040302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FB71652-27AD-196C-AC2C-983DC80F7AE1}"/>
              </a:ext>
            </a:extLst>
          </p:cNvPr>
          <p:cNvSpPr txBox="1"/>
          <p:nvPr/>
        </p:nvSpPr>
        <p:spPr>
          <a:xfrm>
            <a:off x="8540557" y="3645323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>
                <a:latin typeface="Consolas" panose="020B0609020204030204" pitchFamily="49" charset="0"/>
              </a:rPr>
              <a:t>s[4]</a:t>
            </a:r>
            <a:endParaRPr lang="en-AU" sz="3200" dirty="0"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33D8D4E-7ABF-21D7-C5B6-E45A1213BF04}"/>
              </a:ext>
            </a:extLst>
          </p:cNvPr>
          <p:cNvSpPr txBox="1"/>
          <p:nvPr/>
        </p:nvSpPr>
        <p:spPr>
          <a:xfrm>
            <a:off x="9668759" y="3645323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>
                <a:latin typeface="Consolas" panose="020B0609020204030204" pitchFamily="49" charset="0"/>
              </a:rPr>
              <a:t>s[5]</a:t>
            </a:r>
            <a:endParaRPr lang="en-AU" sz="3200" dirty="0">
              <a:latin typeface="Consolas" panose="020B06090202040302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6164466-574B-C9CD-3738-8FBBD8D37BF8}"/>
              </a:ext>
            </a:extLst>
          </p:cNvPr>
          <p:cNvSpPr txBox="1"/>
          <p:nvPr/>
        </p:nvSpPr>
        <p:spPr>
          <a:xfrm>
            <a:off x="33403" y="4689259"/>
            <a:ext cx="309604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3200" dirty="0"/>
              <a:t>Print letters</a:t>
            </a:r>
            <a:br>
              <a:rPr lang="en-CA" sz="3200" dirty="0"/>
            </a:br>
            <a:r>
              <a:rPr lang="en-CA" sz="3200" dirty="0"/>
              <a:t>in </a:t>
            </a:r>
            <a:r>
              <a:rPr lang="en-CA" sz="3200" b="1" dirty="0"/>
              <a:t>reverse</a:t>
            </a:r>
            <a:r>
              <a:rPr lang="en-CA" sz="3200" dirty="0"/>
              <a:t> using </a:t>
            </a:r>
            <a:br>
              <a:rPr lang="en-CA" sz="3200" dirty="0"/>
            </a:br>
            <a:r>
              <a:rPr lang="en-CA" sz="3200" dirty="0"/>
              <a:t>a while loop?</a:t>
            </a:r>
            <a:endParaRPr lang="en-AU" sz="3200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FD2DD07-CE0C-B7C3-69CA-F5081345755B}"/>
              </a:ext>
            </a:extLst>
          </p:cNvPr>
          <p:cNvGrpSpPr/>
          <p:nvPr/>
        </p:nvGrpSpPr>
        <p:grpSpPr>
          <a:xfrm>
            <a:off x="870495" y="2170965"/>
            <a:ext cx="1347113" cy="2413309"/>
            <a:chOff x="8946418" y="4308166"/>
            <a:chExt cx="1347113" cy="2413309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17B8E23-7E2B-7906-FA21-056B407BBF61}"/>
                </a:ext>
              </a:extLst>
            </p:cNvPr>
            <p:cNvSpPr txBox="1"/>
            <p:nvPr/>
          </p:nvSpPr>
          <p:spPr>
            <a:xfrm>
              <a:off x="9085879" y="4413151"/>
              <a:ext cx="354584" cy="23083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2400" dirty="0">
                  <a:latin typeface="Consolas" panose="020B0609020204030204" pitchFamily="49" charset="0"/>
                </a:rPr>
                <a:t>!</a:t>
              </a:r>
            </a:p>
            <a:p>
              <a:r>
                <a:rPr lang="en-CA" sz="2400" dirty="0">
                  <a:latin typeface="Consolas" panose="020B0609020204030204" pitchFamily="49" charset="0"/>
                </a:rPr>
                <a:t>r</a:t>
              </a:r>
            </a:p>
            <a:p>
              <a:r>
                <a:rPr lang="en-CA" sz="2400" dirty="0">
                  <a:latin typeface="Consolas" panose="020B0609020204030204" pitchFamily="49" charset="0"/>
                </a:rPr>
                <a:t>e</a:t>
              </a:r>
            </a:p>
            <a:p>
              <a:r>
                <a:rPr lang="en-CA" sz="2400" dirty="0">
                  <a:latin typeface="Consolas" panose="020B0609020204030204" pitchFamily="49" charset="0"/>
                </a:rPr>
                <a:t>P</a:t>
              </a:r>
            </a:p>
            <a:p>
              <a:r>
                <a:rPr lang="en-CA" sz="2400" dirty="0">
                  <a:latin typeface="Consolas" panose="020B0609020204030204" pitchFamily="49" charset="0"/>
                </a:rPr>
                <a:t>a</a:t>
              </a:r>
            </a:p>
            <a:p>
              <a:r>
                <a:rPr lang="en-CA" sz="2400" dirty="0">
                  <a:latin typeface="Consolas" panose="020B0609020204030204" pitchFamily="49" charset="0"/>
                </a:rPr>
                <a:t>P</a:t>
              </a:r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AD2A8E04-07A0-D632-57E7-D518C5397BFE}"/>
                </a:ext>
              </a:extLst>
            </p:cNvPr>
            <p:cNvSpPr/>
            <p:nvPr/>
          </p:nvSpPr>
          <p:spPr>
            <a:xfrm>
              <a:off x="8946418" y="4308166"/>
              <a:ext cx="1347113" cy="241330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5" name="Arrow: Right 4">
            <a:extLst>
              <a:ext uri="{FF2B5EF4-FFF2-40B4-BE49-F238E27FC236}">
                <a16:creationId xmlns:a16="http://schemas.microsoft.com/office/drawing/2014/main" id="{492D7E60-5DBD-63A9-F58D-EBBB0B1B29C1}"/>
              </a:ext>
            </a:extLst>
          </p:cNvPr>
          <p:cNvSpPr/>
          <p:nvPr/>
        </p:nvSpPr>
        <p:spPr>
          <a:xfrm>
            <a:off x="3351646" y="4981466"/>
            <a:ext cx="944919" cy="5399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DC0340B-81DE-463E-CDDE-1A3FD6FE6606}"/>
                  </a:ext>
                </a:extLst>
              </p14:cNvPr>
              <p14:cNvContentPartPr/>
              <p14:nvPr/>
            </p14:nvContentPartPr>
            <p14:xfrm>
              <a:off x="5977800" y="1895400"/>
              <a:ext cx="4241520" cy="47890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DC0340B-81DE-463E-CDDE-1A3FD6FE660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68440" y="1886040"/>
                <a:ext cx="4260240" cy="4807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26560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71E41C-B6E7-E15D-D7C1-06E4E8E5D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2</a:t>
            </a:fld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63A31D-E742-6EA2-3A66-E7EF7F21155E}"/>
              </a:ext>
            </a:extLst>
          </p:cNvPr>
          <p:cNvSpPr txBox="1"/>
          <p:nvPr/>
        </p:nvSpPr>
        <p:spPr>
          <a:xfrm>
            <a:off x="4011655" y="679964"/>
            <a:ext cx="2743199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Web pages </a:t>
            </a:r>
            <a:r>
              <a:rPr lang="en-CA" dirty="0"/>
              <a:t>are often “big strings” … type </a:t>
            </a:r>
            <a:r>
              <a:rPr lang="en-CA" b="1" dirty="0"/>
              <a:t>ctrl-U on Chrome</a:t>
            </a:r>
            <a:r>
              <a:rPr lang="en-CA" dirty="0"/>
              <a:t> to see the text of  page …</a:t>
            </a:r>
            <a:endParaRPr lang="en-AU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B6864FD-F799-F82E-2670-19A5785BC8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2916" y="136525"/>
            <a:ext cx="4974829" cy="242681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8005E07-6728-1669-553A-1D05E4709E6B}"/>
              </a:ext>
            </a:extLst>
          </p:cNvPr>
          <p:cNvSpPr txBox="1"/>
          <p:nvPr/>
        </p:nvSpPr>
        <p:spPr>
          <a:xfrm>
            <a:off x="4011655" y="3404311"/>
            <a:ext cx="2743199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Text files </a:t>
            </a:r>
            <a:r>
              <a:rPr lang="en-CA" dirty="0"/>
              <a:t>can be thought of as strings with names stored on a disk text file</a:t>
            </a:r>
            <a:r>
              <a:rPr lang="en-AU" dirty="0"/>
              <a:t> …</a:t>
            </a:r>
            <a:endParaRPr lang="en-CA" dirty="0"/>
          </a:p>
        </p:txBody>
      </p:sp>
      <p:pic>
        <p:nvPicPr>
          <p:cNvPr id="1026" name="Picture 2" descr="TXT File - Free computer icons">
            <a:extLst>
              <a:ext uri="{FF2B5EF4-FFF2-40B4-BE49-F238E27FC236}">
                <a16:creationId xmlns:a16="http://schemas.microsoft.com/office/drawing/2014/main" id="{9CE3234A-2E95-CBCC-2762-27882E629C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2916" y="2909610"/>
            <a:ext cx="1912733" cy="1912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ython source code for extracting API calls (for API in entry.imports)... |  Download Scientific Diagram">
            <a:extLst>
              <a:ext uri="{FF2B5EF4-FFF2-40B4-BE49-F238E27FC236}">
                <a16:creationId xmlns:a16="http://schemas.microsoft.com/office/drawing/2014/main" id="{FC260E1D-3B39-2036-CAB3-DE8ED9DD98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2916" y="5264756"/>
            <a:ext cx="2657475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FE9185B-1DD9-E60F-60D4-326ACE64B77E}"/>
              </a:ext>
            </a:extLst>
          </p:cNvPr>
          <p:cNvSpPr txBox="1"/>
          <p:nvPr/>
        </p:nvSpPr>
        <p:spPr>
          <a:xfrm>
            <a:off x="4011655" y="5446507"/>
            <a:ext cx="2743199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Python </a:t>
            </a:r>
            <a:r>
              <a:rPr lang="en-CA" b="1" dirty="0"/>
              <a:t>source code </a:t>
            </a:r>
            <a:r>
              <a:rPr lang="en-CA" dirty="0"/>
              <a:t>is stored as a string …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BF736B8-C93F-7669-F7AD-A834CC36A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147" y="-161767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Strings</a:t>
            </a:r>
            <a:endParaRPr lang="en-A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D472E8E-1529-AD09-DACE-002A79E6E2F3}"/>
              </a:ext>
            </a:extLst>
          </p:cNvPr>
          <p:cNvSpPr txBox="1"/>
          <p:nvPr/>
        </p:nvSpPr>
        <p:spPr>
          <a:xfrm>
            <a:off x="239212" y="895539"/>
            <a:ext cx="2743199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 </a:t>
            </a:r>
            <a:r>
              <a:rPr lang="en-CA" b="1" dirty="0"/>
              <a:t>string</a:t>
            </a:r>
            <a:r>
              <a:rPr lang="en-CA" dirty="0"/>
              <a:t> is a sequence of 0 or more characters. The order of the characters matters.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089219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DB84B8-FFEC-E5C8-3B01-32B2E6D8EB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3CDFE5-0860-05EA-6C46-28D48CA62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20</a:t>
            </a:fld>
            <a:endParaRPr lang="en-AU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4839A36-663C-A931-C5F8-2D1F938F953D}"/>
              </a:ext>
            </a:extLst>
          </p:cNvPr>
          <p:cNvGrpSpPr/>
          <p:nvPr/>
        </p:nvGrpSpPr>
        <p:grpSpPr>
          <a:xfrm>
            <a:off x="4180114" y="1897039"/>
            <a:ext cx="914033" cy="1752122"/>
            <a:chOff x="5225143" y="1529556"/>
            <a:chExt cx="914033" cy="1752122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AD8A956E-A478-E270-09AB-137FB917E99A}"/>
                </a:ext>
              </a:extLst>
            </p:cNvPr>
            <p:cNvGrpSpPr/>
            <p:nvPr/>
          </p:nvGrpSpPr>
          <p:grpSpPr>
            <a:xfrm>
              <a:off x="5323728" y="1529556"/>
              <a:ext cx="716864" cy="1752122"/>
              <a:chOff x="5323728" y="1529556"/>
              <a:chExt cx="716864" cy="1752122"/>
            </a:xfrm>
          </p:grpSpPr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8F2E6D1-E375-2A1D-F83D-C6D9ED6D8568}"/>
                  </a:ext>
                </a:extLst>
              </p:cNvPr>
              <p:cNvSpPr txBox="1"/>
              <p:nvPr/>
            </p:nvSpPr>
            <p:spPr>
              <a:xfrm>
                <a:off x="5323728" y="2081349"/>
                <a:ext cx="716864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P</a:t>
                </a:r>
                <a:endParaRPr lang="en-AU" sz="7200" dirty="0"/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125D900-86D3-25B8-BF72-ACCCD65548A6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0</a:t>
                </a:r>
                <a:endParaRPr lang="en-AU" sz="3600" dirty="0"/>
              </a:p>
            </p:txBody>
          </p:sp>
        </p:grp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1E93C1A7-AD41-AD94-B209-4FF69BBED035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9828BC0-AA77-F44A-67EC-74157AB24208}"/>
              </a:ext>
            </a:extLst>
          </p:cNvPr>
          <p:cNvGrpSpPr/>
          <p:nvPr/>
        </p:nvGrpSpPr>
        <p:grpSpPr>
          <a:xfrm>
            <a:off x="5316582" y="1897039"/>
            <a:ext cx="914033" cy="1752122"/>
            <a:chOff x="5225143" y="1529556"/>
            <a:chExt cx="914033" cy="1752122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DC2A76AF-7406-90F0-690B-3A5F341B1BC2}"/>
                </a:ext>
              </a:extLst>
            </p:cNvPr>
            <p:cNvGrpSpPr/>
            <p:nvPr/>
          </p:nvGrpSpPr>
          <p:grpSpPr>
            <a:xfrm>
              <a:off x="5344567" y="1529556"/>
              <a:ext cx="675185" cy="1752122"/>
              <a:chOff x="5344567" y="1529556"/>
              <a:chExt cx="675185" cy="1752122"/>
            </a:xfrm>
          </p:grpSpPr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10FD635-74AD-5FDF-00D8-4EA8D8D8C4D9}"/>
                  </a:ext>
                </a:extLst>
              </p:cNvPr>
              <p:cNvSpPr txBox="1"/>
              <p:nvPr/>
            </p:nvSpPr>
            <p:spPr>
              <a:xfrm>
                <a:off x="5344567" y="2081349"/>
                <a:ext cx="675185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a</a:t>
                </a:r>
                <a:endParaRPr lang="en-AU" sz="7200" dirty="0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F57FCAD-DB00-769E-8F43-4DBB077214B3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1</a:t>
                </a:r>
                <a:endParaRPr lang="en-AU" sz="3600" dirty="0"/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90D4D776-128E-C6FA-17B4-B1360612D609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975EFCB9-1E95-DAB4-AEFD-2828CBA35A40}"/>
              </a:ext>
            </a:extLst>
          </p:cNvPr>
          <p:cNvGrpSpPr/>
          <p:nvPr/>
        </p:nvGrpSpPr>
        <p:grpSpPr>
          <a:xfrm>
            <a:off x="6458882" y="1897039"/>
            <a:ext cx="914033" cy="1752122"/>
            <a:chOff x="5225143" y="1529556"/>
            <a:chExt cx="914033" cy="1752122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0D0C93AE-A318-F3E5-2B4D-086D144BD6D2}"/>
                </a:ext>
              </a:extLst>
            </p:cNvPr>
            <p:cNvGrpSpPr/>
            <p:nvPr/>
          </p:nvGrpSpPr>
          <p:grpSpPr>
            <a:xfrm>
              <a:off x="5323728" y="1529556"/>
              <a:ext cx="716864" cy="1752122"/>
              <a:chOff x="5323728" y="1529556"/>
              <a:chExt cx="716864" cy="1752122"/>
            </a:xfrm>
          </p:grpSpPr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04B7083-3B09-B239-9CC2-6CF50BAEA542}"/>
                  </a:ext>
                </a:extLst>
              </p:cNvPr>
              <p:cNvSpPr txBox="1"/>
              <p:nvPr/>
            </p:nvSpPr>
            <p:spPr>
              <a:xfrm>
                <a:off x="5323728" y="2081349"/>
                <a:ext cx="716864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p</a:t>
                </a:r>
                <a:endParaRPr lang="en-AU" sz="7200" dirty="0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CBA9819F-07BE-F546-F5F9-60AE9EEBF4AC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2</a:t>
                </a:r>
                <a:endParaRPr lang="en-AU" sz="3600" dirty="0"/>
              </a:p>
            </p:txBody>
          </p:sp>
        </p:grp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5E9F11AE-9DD4-D51D-DDA4-8CE01705A54D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5F8240AB-7B19-87B5-1627-1F4DEAFC3CC5}"/>
              </a:ext>
            </a:extLst>
          </p:cNvPr>
          <p:cNvGrpSpPr/>
          <p:nvPr/>
        </p:nvGrpSpPr>
        <p:grpSpPr>
          <a:xfrm>
            <a:off x="7597653" y="1897039"/>
            <a:ext cx="914033" cy="1752122"/>
            <a:chOff x="5225143" y="1529556"/>
            <a:chExt cx="914033" cy="1752122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2E833ECF-7E98-0F71-E98C-BB2B77547CB7}"/>
                </a:ext>
              </a:extLst>
            </p:cNvPr>
            <p:cNvGrpSpPr/>
            <p:nvPr/>
          </p:nvGrpSpPr>
          <p:grpSpPr>
            <a:xfrm>
              <a:off x="5346972" y="1529556"/>
              <a:ext cx="670376" cy="1752122"/>
              <a:chOff x="5346972" y="1529556"/>
              <a:chExt cx="670376" cy="1752122"/>
            </a:xfrm>
          </p:grpSpPr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94E91CD2-6B07-0A58-B757-1808654C4359}"/>
                  </a:ext>
                </a:extLst>
              </p:cNvPr>
              <p:cNvSpPr txBox="1"/>
              <p:nvPr/>
            </p:nvSpPr>
            <p:spPr>
              <a:xfrm>
                <a:off x="5346972" y="2081349"/>
                <a:ext cx="670376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e</a:t>
                </a:r>
                <a:endParaRPr lang="en-AU" sz="7200" dirty="0"/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9C101E57-84FD-5761-E7F5-DA2C11F38089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3</a:t>
                </a:r>
                <a:endParaRPr lang="en-AU" sz="3600" dirty="0"/>
              </a:p>
            </p:txBody>
          </p:sp>
        </p:grp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312CAD4E-D544-D110-52D1-1715B3FF5320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D9F4BD0E-248D-7963-7F84-11C39795C051}"/>
              </a:ext>
            </a:extLst>
          </p:cNvPr>
          <p:cNvGrpSpPr/>
          <p:nvPr/>
        </p:nvGrpSpPr>
        <p:grpSpPr>
          <a:xfrm>
            <a:off x="8736424" y="1897039"/>
            <a:ext cx="914033" cy="1752122"/>
            <a:chOff x="5225143" y="1529556"/>
            <a:chExt cx="914033" cy="1752122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019328F4-5A2D-B019-59CA-7301B49E38D9}"/>
                </a:ext>
              </a:extLst>
            </p:cNvPr>
            <p:cNvGrpSpPr/>
            <p:nvPr/>
          </p:nvGrpSpPr>
          <p:grpSpPr>
            <a:xfrm>
              <a:off x="5435137" y="1529556"/>
              <a:ext cx="494045" cy="1752122"/>
              <a:chOff x="5435137" y="1529556"/>
              <a:chExt cx="494045" cy="1752122"/>
            </a:xfrm>
          </p:grpSpPr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FF09A221-7C04-6F9D-56A0-0528B8C5E097}"/>
                  </a:ext>
                </a:extLst>
              </p:cNvPr>
              <p:cNvSpPr txBox="1"/>
              <p:nvPr/>
            </p:nvSpPr>
            <p:spPr>
              <a:xfrm>
                <a:off x="5435137" y="2081349"/>
                <a:ext cx="494045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r</a:t>
                </a:r>
                <a:endParaRPr lang="en-AU" sz="7200" dirty="0"/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A3BDF27F-AE50-5A29-21CF-76D69EF19134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4</a:t>
                </a:r>
                <a:endParaRPr lang="en-AU" sz="3600" dirty="0"/>
              </a:p>
            </p:txBody>
          </p:sp>
        </p:grp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64C921CB-2E89-28BB-BB06-3AE53127310B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CF4B5FCF-A02F-4527-8C57-90DE2010096C}"/>
              </a:ext>
            </a:extLst>
          </p:cNvPr>
          <p:cNvGrpSpPr/>
          <p:nvPr/>
        </p:nvGrpSpPr>
        <p:grpSpPr>
          <a:xfrm>
            <a:off x="9850917" y="1897039"/>
            <a:ext cx="914033" cy="1752122"/>
            <a:chOff x="5225143" y="1529556"/>
            <a:chExt cx="914033" cy="1752122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B6E06213-E9DB-675E-5798-C6D9F94B9F7E}"/>
                </a:ext>
              </a:extLst>
            </p:cNvPr>
            <p:cNvGrpSpPr/>
            <p:nvPr/>
          </p:nvGrpSpPr>
          <p:grpSpPr>
            <a:xfrm>
              <a:off x="5454373" y="1529556"/>
              <a:ext cx="455573" cy="1752122"/>
              <a:chOff x="5454373" y="1529556"/>
              <a:chExt cx="455573" cy="1752122"/>
            </a:xfrm>
          </p:grpSpPr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9918AF54-80A6-F6CC-A0BD-758EE8D196B4}"/>
                  </a:ext>
                </a:extLst>
              </p:cNvPr>
              <p:cNvSpPr txBox="1"/>
              <p:nvPr/>
            </p:nvSpPr>
            <p:spPr>
              <a:xfrm>
                <a:off x="5454373" y="2081349"/>
                <a:ext cx="455573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!</a:t>
                </a:r>
                <a:endParaRPr lang="en-AU" sz="7200" dirty="0"/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1D94472D-2F4F-7B55-E8AA-B1C25080D020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5</a:t>
                </a:r>
                <a:endParaRPr lang="en-AU" sz="3600" dirty="0"/>
              </a:p>
            </p:txBody>
          </p:sp>
        </p:grp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DF70BC99-0B99-0C22-ECB4-6161E6B44855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9" name="Title 1">
            <a:extLst>
              <a:ext uri="{FF2B5EF4-FFF2-40B4-BE49-F238E27FC236}">
                <a16:creationId xmlns:a16="http://schemas.microsoft.com/office/drawing/2014/main" id="{85CDBE0E-EC02-BFA7-A777-9D9729B24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147" y="-161767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Strings</a:t>
            </a:r>
            <a:endParaRPr lang="en-A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9F717C0-44F8-A6A8-39A5-BEC309497537}"/>
              </a:ext>
            </a:extLst>
          </p:cNvPr>
          <p:cNvSpPr txBox="1"/>
          <p:nvPr/>
        </p:nvSpPr>
        <p:spPr>
          <a:xfrm>
            <a:off x="239212" y="895539"/>
            <a:ext cx="2743199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 </a:t>
            </a:r>
            <a:r>
              <a:rPr lang="en-CA" b="1" dirty="0"/>
              <a:t>string</a:t>
            </a:r>
            <a:r>
              <a:rPr lang="en-CA" dirty="0"/>
              <a:t> is a sequence of 0 or more characters. The order of the characters matters.</a:t>
            </a:r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7CD01C-C2F4-0E1F-AAFD-D1DAA610E0AC}"/>
              </a:ext>
            </a:extLst>
          </p:cNvPr>
          <p:cNvSpPr txBox="1"/>
          <p:nvPr/>
        </p:nvSpPr>
        <p:spPr>
          <a:xfrm>
            <a:off x="5043208" y="374720"/>
            <a:ext cx="47628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5400" dirty="0">
                <a:latin typeface="Consolas" panose="020B0609020204030204" pitchFamily="49" charset="0"/>
              </a:rPr>
              <a:t>s = 'Paper!'</a:t>
            </a:r>
            <a:endParaRPr lang="en-AU" sz="5400" dirty="0"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3CE66DE-C96C-1F5D-DC14-D71C78C89EC8}"/>
              </a:ext>
            </a:extLst>
          </p:cNvPr>
          <p:cNvSpPr txBox="1"/>
          <p:nvPr/>
        </p:nvSpPr>
        <p:spPr>
          <a:xfrm>
            <a:off x="3200808" y="2496101"/>
            <a:ext cx="5661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5400" dirty="0">
                <a:latin typeface="Consolas" panose="020B0609020204030204" pitchFamily="49" charset="0"/>
              </a:rPr>
              <a:t>s</a:t>
            </a:r>
            <a:endParaRPr lang="en-AU" sz="5400" dirty="0"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7C3E965-392B-18BA-9729-9ABAD7784375}"/>
              </a:ext>
            </a:extLst>
          </p:cNvPr>
          <p:cNvSpPr txBox="1"/>
          <p:nvPr/>
        </p:nvSpPr>
        <p:spPr>
          <a:xfrm>
            <a:off x="4027753" y="3645323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>
                <a:latin typeface="Consolas" panose="020B0609020204030204" pitchFamily="49" charset="0"/>
              </a:rPr>
              <a:t>s[0]</a:t>
            </a:r>
            <a:endParaRPr lang="en-AU" sz="3200" dirty="0">
              <a:latin typeface="Consolas" panose="020B0609020204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B1E1C5D-DD88-1090-71B5-69DDA7B4ECFA}"/>
              </a:ext>
            </a:extLst>
          </p:cNvPr>
          <p:cNvSpPr txBox="1"/>
          <p:nvPr/>
        </p:nvSpPr>
        <p:spPr>
          <a:xfrm>
            <a:off x="5155954" y="3645323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>
                <a:latin typeface="Consolas" panose="020B0609020204030204" pitchFamily="49" charset="0"/>
              </a:rPr>
              <a:t>s[1]</a:t>
            </a:r>
            <a:endParaRPr lang="en-AU" sz="3200" dirty="0"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BCF7396-9DE2-3DA2-BD00-12FB2BF7FC49}"/>
              </a:ext>
            </a:extLst>
          </p:cNvPr>
          <p:cNvSpPr txBox="1"/>
          <p:nvPr/>
        </p:nvSpPr>
        <p:spPr>
          <a:xfrm>
            <a:off x="6284155" y="3645323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>
                <a:latin typeface="Consolas" panose="020B0609020204030204" pitchFamily="49" charset="0"/>
              </a:rPr>
              <a:t>s[2]</a:t>
            </a:r>
            <a:endParaRPr lang="en-AU" sz="3200" dirty="0">
              <a:latin typeface="Consolas" panose="020B060902020403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CEDD38D-7ACB-5245-1330-E1051F13AACD}"/>
              </a:ext>
            </a:extLst>
          </p:cNvPr>
          <p:cNvSpPr txBox="1"/>
          <p:nvPr/>
        </p:nvSpPr>
        <p:spPr>
          <a:xfrm>
            <a:off x="7412356" y="3645323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>
                <a:latin typeface="Consolas" panose="020B0609020204030204" pitchFamily="49" charset="0"/>
              </a:rPr>
              <a:t>s[3]</a:t>
            </a:r>
            <a:endParaRPr lang="en-AU" sz="3200" dirty="0">
              <a:latin typeface="Consolas" panose="020B06090202040302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4885615-57E5-D415-FE92-3CBC0D1F6842}"/>
              </a:ext>
            </a:extLst>
          </p:cNvPr>
          <p:cNvSpPr txBox="1"/>
          <p:nvPr/>
        </p:nvSpPr>
        <p:spPr>
          <a:xfrm>
            <a:off x="8540557" y="3645323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>
                <a:latin typeface="Consolas" panose="020B0609020204030204" pitchFamily="49" charset="0"/>
              </a:rPr>
              <a:t>s[4]</a:t>
            </a:r>
            <a:endParaRPr lang="en-AU" sz="3200" dirty="0"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9993844-86D1-F506-50D4-87BF0DF783AF}"/>
              </a:ext>
            </a:extLst>
          </p:cNvPr>
          <p:cNvSpPr txBox="1"/>
          <p:nvPr/>
        </p:nvSpPr>
        <p:spPr>
          <a:xfrm>
            <a:off x="9668759" y="3645323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>
                <a:latin typeface="Consolas" panose="020B0609020204030204" pitchFamily="49" charset="0"/>
              </a:rPr>
              <a:t>s[5]</a:t>
            </a:r>
            <a:endParaRPr lang="en-AU" sz="3200" dirty="0">
              <a:latin typeface="Consolas" panose="020B06090202040302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5DD02D4-A9A6-92DE-7804-A1CE37FE007B}"/>
              </a:ext>
            </a:extLst>
          </p:cNvPr>
          <p:cNvSpPr txBox="1"/>
          <p:nvPr/>
        </p:nvSpPr>
        <p:spPr>
          <a:xfrm>
            <a:off x="33403" y="4689259"/>
            <a:ext cx="309604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3200" dirty="0"/>
              <a:t>Print letters</a:t>
            </a:r>
            <a:br>
              <a:rPr lang="en-CA" sz="3200" dirty="0"/>
            </a:br>
            <a:r>
              <a:rPr lang="en-CA" sz="3200" dirty="0"/>
              <a:t>in </a:t>
            </a:r>
            <a:r>
              <a:rPr lang="en-CA" sz="3200" b="1" dirty="0"/>
              <a:t>reverse</a:t>
            </a:r>
            <a:r>
              <a:rPr lang="en-CA" sz="3200" dirty="0"/>
              <a:t> using </a:t>
            </a:r>
            <a:br>
              <a:rPr lang="en-CA" sz="3200" dirty="0"/>
            </a:br>
            <a:r>
              <a:rPr lang="en-CA" sz="3200" dirty="0"/>
              <a:t>a while loop?</a:t>
            </a:r>
            <a:endParaRPr lang="en-AU" sz="3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D996ABE-0E3C-5ED2-9BF5-23F5F28C3C7B}"/>
              </a:ext>
            </a:extLst>
          </p:cNvPr>
          <p:cNvSpPr txBox="1"/>
          <p:nvPr/>
        </p:nvSpPr>
        <p:spPr>
          <a:xfrm>
            <a:off x="4474052" y="4659372"/>
            <a:ext cx="3348994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 err="1">
                <a:latin typeface="Consolas" panose="020B0609020204030204" pitchFamily="49" charset="0"/>
              </a:rPr>
              <a:t>i</a:t>
            </a:r>
            <a:r>
              <a:rPr lang="en-CA" sz="3200" dirty="0">
                <a:latin typeface="Consolas" panose="020B0609020204030204" pitchFamily="49" charset="0"/>
              </a:rPr>
              <a:t> = </a:t>
            </a:r>
            <a:r>
              <a:rPr lang="en-CA" sz="3200" dirty="0" err="1">
                <a:solidFill>
                  <a:srgbClr val="FF0000"/>
                </a:solidFill>
                <a:latin typeface="Consolas" panose="020B0609020204030204" pitchFamily="49" charset="0"/>
              </a:rPr>
              <a:t>len</a:t>
            </a:r>
            <a:r>
              <a:rPr lang="en-CA" sz="3200" dirty="0">
                <a:solidFill>
                  <a:srgbClr val="FF0000"/>
                </a:solidFill>
                <a:latin typeface="Consolas" panose="020B0609020204030204" pitchFamily="49" charset="0"/>
              </a:rPr>
              <a:t>(s) - 1</a:t>
            </a:r>
            <a:br>
              <a:rPr lang="en-CA" sz="32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CA" sz="3200" dirty="0">
                <a:latin typeface="Consolas" panose="020B0609020204030204" pitchFamily="49" charset="0"/>
              </a:rPr>
              <a:t>while </a:t>
            </a:r>
            <a:r>
              <a:rPr lang="en-CA" sz="3200" dirty="0" err="1">
                <a:solidFill>
                  <a:srgbClr val="FF0000"/>
                </a:solidFill>
                <a:latin typeface="Consolas" panose="020B0609020204030204" pitchFamily="49" charset="0"/>
              </a:rPr>
              <a:t>i</a:t>
            </a:r>
            <a:r>
              <a:rPr lang="en-CA" sz="3200" dirty="0">
                <a:solidFill>
                  <a:srgbClr val="FF0000"/>
                </a:solidFill>
                <a:latin typeface="Consolas" panose="020B0609020204030204" pitchFamily="49" charset="0"/>
              </a:rPr>
              <a:t> &gt;= 0</a:t>
            </a:r>
            <a:r>
              <a:rPr lang="en-CA" sz="3200" dirty="0">
                <a:latin typeface="Consolas" panose="020B0609020204030204" pitchFamily="49" charset="0"/>
              </a:rPr>
              <a:t>:</a:t>
            </a:r>
            <a:br>
              <a:rPr lang="en-CA" sz="3200" dirty="0">
                <a:latin typeface="Consolas" panose="020B0609020204030204" pitchFamily="49" charset="0"/>
              </a:rPr>
            </a:br>
            <a:r>
              <a:rPr lang="en-CA" sz="3200" dirty="0">
                <a:latin typeface="Consolas" panose="020B0609020204030204" pitchFamily="49" charset="0"/>
              </a:rPr>
              <a:t>   print(s[</a:t>
            </a:r>
            <a:r>
              <a:rPr lang="en-CA" sz="3200" dirty="0" err="1">
                <a:latin typeface="Consolas" panose="020B0609020204030204" pitchFamily="49" charset="0"/>
              </a:rPr>
              <a:t>i</a:t>
            </a:r>
            <a:r>
              <a:rPr lang="en-CA" sz="3200" dirty="0">
                <a:latin typeface="Consolas" panose="020B0609020204030204" pitchFamily="49" charset="0"/>
              </a:rPr>
              <a:t>])</a:t>
            </a:r>
            <a:br>
              <a:rPr lang="en-CA" sz="3200" dirty="0">
                <a:latin typeface="Consolas" panose="020B0609020204030204" pitchFamily="49" charset="0"/>
              </a:rPr>
            </a:br>
            <a:r>
              <a:rPr lang="en-CA" sz="3200" dirty="0">
                <a:latin typeface="Consolas" panose="020B0609020204030204" pitchFamily="49" charset="0"/>
              </a:rPr>
              <a:t>   </a:t>
            </a:r>
            <a:r>
              <a:rPr lang="en-CA" sz="3200" dirty="0" err="1">
                <a:latin typeface="Consolas" panose="020B0609020204030204" pitchFamily="49" charset="0"/>
              </a:rPr>
              <a:t>i</a:t>
            </a:r>
            <a:r>
              <a:rPr lang="en-CA" sz="3200" dirty="0">
                <a:latin typeface="Consolas" panose="020B0609020204030204" pitchFamily="49" charset="0"/>
              </a:rPr>
              <a:t> </a:t>
            </a:r>
            <a:r>
              <a:rPr lang="en-CA" sz="3200" dirty="0">
                <a:solidFill>
                  <a:srgbClr val="FF0000"/>
                </a:solidFill>
                <a:latin typeface="Consolas" panose="020B0609020204030204" pitchFamily="49" charset="0"/>
              </a:rPr>
              <a:t>-=</a:t>
            </a:r>
            <a:r>
              <a:rPr lang="en-CA" sz="3200" dirty="0">
                <a:latin typeface="Consolas" panose="020B0609020204030204" pitchFamily="49" charset="0"/>
              </a:rPr>
              <a:t> 1</a:t>
            </a:r>
            <a:endParaRPr lang="en-AU" sz="3200" dirty="0">
              <a:latin typeface="Consolas" panose="020B0609020204030204" pitchFamily="49" charset="0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57CB6AE-070C-CF78-88A4-13798D0FBD00}"/>
              </a:ext>
            </a:extLst>
          </p:cNvPr>
          <p:cNvGrpSpPr/>
          <p:nvPr/>
        </p:nvGrpSpPr>
        <p:grpSpPr>
          <a:xfrm>
            <a:off x="870495" y="2170965"/>
            <a:ext cx="1347113" cy="2413309"/>
            <a:chOff x="8946418" y="4308166"/>
            <a:chExt cx="1347113" cy="2413309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29BBD31-39EF-0E54-451B-C5A0E3ABA0E0}"/>
                </a:ext>
              </a:extLst>
            </p:cNvPr>
            <p:cNvSpPr txBox="1"/>
            <p:nvPr/>
          </p:nvSpPr>
          <p:spPr>
            <a:xfrm>
              <a:off x="9085879" y="4413151"/>
              <a:ext cx="354584" cy="23083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2400" dirty="0">
                  <a:latin typeface="Consolas" panose="020B0609020204030204" pitchFamily="49" charset="0"/>
                </a:rPr>
                <a:t>!</a:t>
              </a:r>
            </a:p>
            <a:p>
              <a:r>
                <a:rPr lang="en-CA" sz="2400" dirty="0">
                  <a:latin typeface="Consolas" panose="020B0609020204030204" pitchFamily="49" charset="0"/>
                </a:rPr>
                <a:t>r</a:t>
              </a:r>
            </a:p>
            <a:p>
              <a:r>
                <a:rPr lang="en-CA" sz="2400" dirty="0">
                  <a:latin typeface="Consolas" panose="020B0609020204030204" pitchFamily="49" charset="0"/>
                </a:rPr>
                <a:t>e</a:t>
              </a:r>
            </a:p>
            <a:p>
              <a:r>
                <a:rPr lang="en-CA" sz="2400" dirty="0">
                  <a:latin typeface="Consolas" panose="020B0609020204030204" pitchFamily="49" charset="0"/>
                </a:rPr>
                <a:t>P</a:t>
              </a:r>
            </a:p>
            <a:p>
              <a:r>
                <a:rPr lang="en-CA" sz="2400" dirty="0">
                  <a:latin typeface="Consolas" panose="020B0609020204030204" pitchFamily="49" charset="0"/>
                </a:rPr>
                <a:t>a</a:t>
              </a:r>
            </a:p>
            <a:p>
              <a:r>
                <a:rPr lang="en-CA" sz="2400" dirty="0">
                  <a:latin typeface="Consolas" panose="020B0609020204030204" pitchFamily="49" charset="0"/>
                </a:rPr>
                <a:t>P</a:t>
              </a:r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63373C53-0F00-46D5-33F1-5CEA41922C9C}"/>
                </a:ext>
              </a:extLst>
            </p:cNvPr>
            <p:cNvSpPr/>
            <p:nvPr/>
          </p:nvSpPr>
          <p:spPr>
            <a:xfrm>
              <a:off x="8946418" y="4308166"/>
              <a:ext cx="1347113" cy="241330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5" name="Arrow: Right 4">
            <a:extLst>
              <a:ext uri="{FF2B5EF4-FFF2-40B4-BE49-F238E27FC236}">
                <a16:creationId xmlns:a16="http://schemas.microsoft.com/office/drawing/2014/main" id="{FDA4F438-0970-4851-87AC-155BAEB6F4DD}"/>
              </a:ext>
            </a:extLst>
          </p:cNvPr>
          <p:cNvSpPr/>
          <p:nvPr/>
        </p:nvSpPr>
        <p:spPr>
          <a:xfrm>
            <a:off x="3351646" y="4981466"/>
            <a:ext cx="944919" cy="5399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D685A6D8-7333-BCFE-89F7-F509B2F7A86C}"/>
                  </a:ext>
                </a:extLst>
              </p14:cNvPr>
              <p14:cNvContentPartPr/>
              <p14:nvPr/>
            </p14:nvContentPartPr>
            <p14:xfrm>
              <a:off x="5083560" y="4536000"/>
              <a:ext cx="2966760" cy="7282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D685A6D8-7333-BCFE-89F7-F509B2F7A86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74200" y="4526640"/>
                <a:ext cx="2985480" cy="747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00775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FCCBA9-306E-B0B4-7CFC-64FEA70291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CF0D81-8DC0-5918-3F7A-D85081604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21</a:t>
            </a:fld>
            <a:endParaRPr lang="en-AU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5B72864-98EB-E8BF-1427-05BF5B83C35E}"/>
              </a:ext>
            </a:extLst>
          </p:cNvPr>
          <p:cNvGrpSpPr/>
          <p:nvPr/>
        </p:nvGrpSpPr>
        <p:grpSpPr>
          <a:xfrm>
            <a:off x="4188823" y="1470319"/>
            <a:ext cx="914033" cy="1752122"/>
            <a:chOff x="5225143" y="1529556"/>
            <a:chExt cx="914033" cy="1752122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8E2C0414-8832-978B-A242-EC66B31E9F85}"/>
                </a:ext>
              </a:extLst>
            </p:cNvPr>
            <p:cNvGrpSpPr/>
            <p:nvPr/>
          </p:nvGrpSpPr>
          <p:grpSpPr>
            <a:xfrm>
              <a:off x="5323728" y="1529556"/>
              <a:ext cx="716864" cy="1752122"/>
              <a:chOff x="5323728" y="1529556"/>
              <a:chExt cx="716864" cy="1752122"/>
            </a:xfrm>
          </p:grpSpPr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6724251-9D71-78C5-DCDB-96D30B3AFD74}"/>
                  </a:ext>
                </a:extLst>
              </p:cNvPr>
              <p:cNvSpPr txBox="1"/>
              <p:nvPr/>
            </p:nvSpPr>
            <p:spPr>
              <a:xfrm>
                <a:off x="5323728" y="2081349"/>
                <a:ext cx="716864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P</a:t>
                </a:r>
                <a:endParaRPr lang="en-AU" sz="7200" dirty="0"/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F011FE1-B997-791F-8066-4CE5D9887436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0</a:t>
                </a:r>
                <a:endParaRPr lang="en-AU" sz="3600" dirty="0"/>
              </a:p>
            </p:txBody>
          </p:sp>
        </p:grp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0F8861D0-985C-683E-AE7C-43CC8A7CB383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4B4514E-7854-9201-F6CF-F8FA72EC164B}"/>
              </a:ext>
            </a:extLst>
          </p:cNvPr>
          <p:cNvGrpSpPr/>
          <p:nvPr/>
        </p:nvGrpSpPr>
        <p:grpSpPr>
          <a:xfrm>
            <a:off x="5325291" y="1470319"/>
            <a:ext cx="914033" cy="1752122"/>
            <a:chOff x="5225143" y="1529556"/>
            <a:chExt cx="914033" cy="1752122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B5B34722-ABA5-2DF8-5557-D0D5D31F4423}"/>
                </a:ext>
              </a:extLst>
            </p:cNvPr>
            <p:cNvGrpSpPr/>
            <p:nvPr/>
          </p:nvGrpSpPr>
          <p:grpSpPr>
            <a:xfrm>
              <a:off x="5344567" y="1529556"/>
              <a:ext cx="675185" cy="1752122"/>
              <a:chOff x="5344567" y="1529556"/>
              <a:chExt cx="675185" cy="1752122"/>
            </a:xfrm>
          </p:grpSpPr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C90A19D9-648C-084E-57C6-FE63BA41CAF2}"/>
                  </a:ext>
                </a:extLst>
              </p:cNvPr>
              <p:cNvSpPr txBox="1"/>
              <p:nvPr/>
            </p:nvSpPr>
            <p:spPr>
              <a:xfrm>
                <a:off x="5344567" y="2081349"/>
                <a:ext cx="675185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a</a:t>
                </a:r>
                <a:endParaRPr lang="en-AU" sz="7200" dirty="0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6C2FC52-06D6-0D91-B54E-911BDFA6CC46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1</a:t>
                </a:r>
                <a:endParaRPr lang="en-AU" sz="3600" dirty="0"/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EDE2DBAF-77FF-CE80-F166-9AB66D43F005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71CD63C-5B5B-A332-377C-3103B51B82FC}"/>
              </a:ext>
            </a:extLst>
          </p:cNvPr>
          <p:cNvGrpSpPr/>
          <p:nvPr/>
        </p:nvGrpSpPr>
        <p:grpSpPr>
          <a:xfrm>
            <a:off x="6467591" y="1470319"/>
            <a:ext cx="914033" cy="1752122"/>
            <a:chOff x="5225143" y="1529556"/>
            <a:chExt cx="914033" cy="1752122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90F10D9A-5F56-8C27-2222-5F7F667A81D8}"/>
                </a:ext>
              </a:extLst>
            </p:cNvPr>
            <p:cNvGrpSpPr/>
            <p:nvPr/>
          </p:nvGrpSpPr>
          <p:grpSpPr>
            <a:xfrm>
              <a:off x="5323728" y="1529556"/>
              <a:ext cx="716864" cy="1752122"/>
              <a:chOff x="5323728" y="1529556"/>
              <a:chExt cx="716864" cy="1752122"/>
            </a:xfrm>
          </p:grpSpPr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D3D84B94-EFB8-70EA-7F6C-320148FCA43A}"/>
                  </a:ext>
                </a:extLst>
              </p:cNvPr>
              <p:cNvSpPr txBox="1"/>
              <p:nvPr/>
            </p:nvSpPr>
            <p:spPr>
              <a:xfrm>
                <a:off x="5323728" y="2081349"/>
                <a:ext cx="716864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p</a:t>
                </a:r>
                <a:endParaRPr lang="en-AU" sz="7200" dirty="0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7E18BAE7-9B37-3B51-6824-B6CEDBAF4303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2</a:t>
                </a:r>
                <a:endParaRPr lang="en-AU" sz="3600" dirty="0"/>
              </a:p>
            </p:txBody>
          </p:sp>
        </p:grp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4412C809-02B5-DAE0-13F5-0FF76007A825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14DB0915-FC54-400B-123C-9841B7CE79C2}"/>
              </a:ext>
            </a:extLst>
          </p:cNvPr>
          <p:cNvGrpSpPr/>
          <p:nvPr/>
        </p:nvGrpSpPr>
        <p:grpSpPr>
          <a:xfrm>
            <a:off x="7606362" y="1470319"/>
            <a:ext cx="914033" cy="1752122"/>
            <a:chOff x="5225143" y="1529556"/>
            <a:chExt cx="914033" cy="1752122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C287C9EA-9016-F742-052A-0C9155FE75F7}"/>
                </a:ext>
              </a:extLst>
            </p:cNvPr>
            <p:cNvGrpSpPr/>
            <p:nvPr/>
          </p:nvGrpSpPr>
          <p:grpSpPr>
            <a:xfrm>
              <a:off x="5346972" y="1529556"/>
              <a:ext cx="670376" cy="1752122"/>
              <a:chOff x="5346972" y="1529556"/>
              <a:chExt cx="670376" cy="1752122"/>
            </a:xfrm>
          </p:grpSpPr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4006A33A-7DFC-368F-73EC-D86811492519}"/>
                  </a:ext>
                </a:extLst>
              </p:cNvPr>
              <p:cNvSpPr txBox="1"/>
              <p:nvPr/>
            </p:nvSpPr>
            <p:spPr>
              <a:xfrm>
                <a:off x="5346972" y="2081349"/>
                <a:ext cx="670376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e</a:t>
                </a:r>
                <a:endParaRPr lang="en-AU" sz="7200" dirty="0"/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11CEADD9-BE93-F742-7DB9-668FF5BE1324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3</a:t>
                </a:r>
                <a:endParaRPr lang="en-AU" sz="3600" dirty="0"/>
              </a:p>
            </p:txBody>
          </p:sp>
        </p:grp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8FD3A248-FF8A-1EB8-89E9-50C19D58FA93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5C726829-0D94-FD5A-7FD4-92FCD7A81FCF}"/>
              </a:ext>
            </a:extLst>
          </p:cNvPr>
          <p:cNvGrpSpPr/>
          <p:nvPr/>
        </p:nvGrpSpPr>
        <p:grpSpPr>
          <a:xfrm>
            <a:off x="8745133" y="1470319"/>
            <a:ext cx="914033" cy="1752122"/>
            <a:chOff x="5225143" y="1529556"/>
            <a:chExt cx="914033" cy="1752122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B2DE46EA-0782-3384-DA22-E9FE4FFE2CFE}"/>
                </a:ext>
              </a:extLst>
            </p:cNvPr>
            <p:cNvGrpSpPr/>
            <p:nvPr/>
          </p:nvGrpSpPr>
          <p:grpSpPr>
            <a:xfrm>
              <a:off x="5435137" y="1529556"/>
              <a:ext cx="494045" cy="1752122"/>
              <a:chOff x="5435137" y="1529556"/>
              <a:chExt cx="494045" cy="1752122"/>
            </a:xfrm>
          </p:grpSpPr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6761F61C-E4D4-E0C7-7F10-8E69075BCE66}"/>
                  </a:ext>
                </a:extLst>
              </p:cNvPr>
              <p:cNvSpPr txBox="1"/>
              <p:nvPr/>
            </p:nvSpPr>
            <p:spPr>
              <a:xfrm>
                <a:off x="5435137" y="2081349"/>
                <a:ext cx="494045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r</a:t>
                </a:r>
                <a:endParaRPr lang="en-AU" sz="7200" dirty="0"/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D410DE1A-1011-5E2E-022D-1C3AD732947B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4</a:t>
                </a:r>
                <a:endParaRPr lang="en-AU" sz="3600" dirty="0"/>
              </a:p>
            </p:txBody>
          </p:sp>
        </p:grp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FC070ECF-6B50-A4DB-44BA-E7A7D1D24586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52443653-33CF-D381-EC51-B462171A6CC6}"/>
              </a:ext>
            </a:extLst>
          </p:cNvPr>
          <p:cNvGrpSpPr/>
          <p:nvPr/>
        </p:nvGrpSpPr>
        <p:grpSpPr>
          <a:xfrm>
            <a:off x="9859626" y="1470319"/>
            <a:ext cx="914033" cy="1752122"/>
            <a:chOff x="5225143" y="1529556"/>
            <a:chExt cx="914033" cy="1752122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BC350A26-02C4-6FF2-E676-913B5CC45C1A}"/>
                </a:ext>
              </a:extLst>
            </p:cNvPr>
            <p:cNvGrpSpPr/>
            <p:nvPr/>
          </p:nvGrpSpPr>
          <p:grpSpPr>
            <a:xfrm>
              <a:off x="5454373" y="1529556"/>
              <a:ext cx="455573" cy="1752122"/>
              <a:chOff x="5454373" y="1529556"/>
              <a:chExt cx="455573" cy="1752122"/>
            </a:xfrm>
          </p:grpSpPr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8715C0FE-212C-8287-FDB0-84A3248ED2BD}"/>
                  </a:ext>
                </a:extLst>
              </p:cNvPr>
              <p:cNvSpPr txBox="1"/>
              <p:nvPr/>
            </p:nvSpPr>
            <p:spPr>
              <a:xfrm>
                <a:off x="5454373" y="2081349"/>
                <a:ext cx="455573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!</a:t>
                </a:r>
                <a:endParaRPr lang="en-AU" sz="7200" dirty="0"/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176CA1A-8F42-05C7-1DF8-75E48B1CF759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5</a:t>
                </a:r>
                <a:endParaRPr lang="en-AU" sz="3600" dirty="0"/>
              </a:p>
            </p:txBody>
          </p:sp>
        </p:grp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93B2B358-D74C-A7E8-BFD1-226F53D15E0C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9" name="Title 1">
            <a:extLst>
              <a:ext uri="{FF2B5EF4-FFF2-40B4-BE49-F238E27FC236}">
                <a16:creationId xmlns:a16="http://schemas.microsoft.com/office/drawing/2014/main" id="{DE00AA8D-E505-FED4-D48D-C5AE0712E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147" y="-161767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Strings</a:t>
            </a:r>
            <a:endParaRPr lang="en-A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DB1B2A7-FCCE-D6EB-DBE4-52D6DF19A7BB}"/>
              </a:ext>
            </a:extLst>
          </p:cNvPr>
          <p:cNvSpPr txBox="1"/>
          <p:nvPr/>
        </p:nvSpPr>
        <p:spPr>
          <a:xfrm>
            <a:off x="239212" y="895539"/>
            <a:ext cx="2743199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 </a:t>
            </a:r>
            <a:r>
              <a:rPr lang="en-CA" b="1" dirty="0"/>
              <a:t>string</a:t>
            </a:r>
            <a:r>
              <a:rPr lang="en-CA" dirty="0"/>
              <a:t> is a sequence of 0 or more characters. The order of the characters matters.</a:t>
            </a:r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040E478-2DE3-DFD8-ECA4-AFD8F8A93CEA}"/>
              </a:ext>
            </a:extLst>
          </p:cNvPr>
          <p:cNvSpPr txBox="1"/>
          <p:nvPr/>
        </p:nvSpPr>
        <p:spPr>
          <a:xfrm>
            <a:off x="5043208" y="374720"/>
            <a:ext cx="47628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5400" dirty="0">
                <a:latin typeface="Consolas" panose="020B0609020204030204" pitchFamily="49" charset="0"/>
              </a:rPr>
              <a:t>s = 'Paper!'</a:t>
            </a:r>
            <a:endParaRPr lang="en-AU" sz="5400" dirty="0"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2D86CB-E383-D2A8-FE89-5902D5B64254}"/>
              </a:ext>
            </a:extLst>
          </p:cNvPr>
          <p:cNvSpPr txBox="1"/>
          <p:nvPr/>
        </p:nvSpPr>
        <p:spPr>
          <a:xfrm>
            <a:off x="3209517" y="2069381"/>
            <a:ext cx="5661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5400" dirty="0">
                <a:latin typeface="Consolas" panose="020B0609020204030204" pitchFamily="49" charset="0"/>
              </a:rPr>
              <a:t>s</a:t>
            </a:r>
            <a:endParaRPr lang="en-AU" sz="5400" dirty="0"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7EDBD23-FCB2-57D3-D8A9-3C2E570B5AA9}"/>
              </a:ext>
            </a:extLst>
          </p:cNvPr>
          <p:cNvSpPr txBox="1"/>
          <p:nvPr/>
        </p:nvSpPr>
        <p:spPr>
          <a:xfrm>
            <a:off x="4036462" y="3218603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>
                <a:latin typeface="Consolas" panose="020B0609020204030204" pitchFamily="49" charset="0"/>
              </a:rPr>
              <a:t>s[0]</a:t>
            </a:r>
            <a:endParaRPr lang="en-AU" sz="3200" dirty="0">
              <a:latin typeface="Consolas" panose="020B0609020204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E477785-B569-D1DB-9719-9560F4A476C8}"/>
              </a:ext>
            </a:extLst>
          </p:cNvPr>
          <p:cNvSpPr txBox="1"/>
          <p:nvPr/>
        </p:nvSpPr>
        <p:spPr>
          <a:xfrm>
            <a:off x="5164663" y="3218603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>
                <a:latin typeface="Consolas" panose="020B0609020204030204" pitchFamily="49" charset="0"/>
              </a:rPr>
              <a:t>s[1]</a:t>
            </a:r>
            <a:endParaRPr lang="en-AU" sz="3200" dirty="0"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04A534F-CECD-6D8A-33F5-FCE3A743FCB1}"/>
              </a:ext>
            </a:extLst>
          </p:cNvPr>
          <p:cNvSpPr txBox="1"/>
          <p:nvPr/>
        </p:nvSpPr>
        <p:spPr>
          <a:xfrm>
            <a:off x="6292864" y="3218603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>
                <a:latin typeface="Consolas" panose="020B0609020204030204" pitchFamily="49" charset="0"/>
              </a:rPr>
              <a:t>s[2]</a:t>
            </a:r>
            <a:endParaRPr lang="en-AU" sz="3200" dirty="0">
              <a:latin typeface="Consolas" panose="020B060902020403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91F1528-A9D8-8A07-A669-9C1BE4FC42BC}"/>
              </a:ext>
            </a:extLst>
          </p:cNvPr>
          <p:cNvSpPr txBox="1"/>
          <p:nvPr/>
        </p:nvSpPr>
        <p:spPr>
          <a:xfrm>
            <a:off x="7421065" y="3218603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>
                <a:latin typeface="Consolas" panose="020B0609020204030204" pitchFamily="49" charset="0"/>
              </a:rPr>
              <a:t>s[3]</a:t>
            </a:r>
            <a:endParaRPr lang="en-AU" sz="3200" dirty="0">
              <a:latin typeface="Consolas" panose="020B06090202040302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E192A68-FAA0-C51B-A55E-43C2ED433AD4}"/>
              </a:ext>
            </a:extLst>
          </p:cNvPr>
          <p:cNvSpPr txBox="1"/>
          <p:nvPr/>
        </p:nvSpPr>
        <p:spPr>
          <a:xfrm>
            <a:off x="8549266" y="3218603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>
                <a:latin typeface="Consolas" panose="020B0609020204030204" pitchFamily="49" charset="0"/>
              </a:rPr>
              <a:t>s[4]</a:t>
            </a:r>
            <a:endParaRPr lang="en-AU" sz="3200" dirty="0"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F40D50D-B876-2D56-F789-FDA615C3CFE4}"/>
              </a:ext>
            </a:extLst>
          </p:cNvPr>
          <p:cNvSpPr txBox="1"/>
          <p:nvPr/>
        </p:nvSpPr>
        <p:spPr>
          <a:xfrm>
            <a:off x="9677468" y="3218603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>
                <a:latin typeface="Consolas" panose="020B0609020204030204" pitchFamily="49" charset="0"/>
              </a:rPr>
              <a:t>s[5]</a:t>
            </a:r>
            <a:endParaRPr lang="en-AU" sz="3200" dirty="0"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F23E297-3B60-2014-4C1E-008EE734E10C}"/>
              </a:ext>
            </a:extLst>
          </p:cNvPr>
          <p:cNvSpPr txBox="1"/>
          <p:nvPr/>
        </p:nvSpPr>
        <p:spPr>
          <a:xfrm>
            <a:off x="239211" y="3480212"/>
            <a:ext cx="2743199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How can you print the </a:t>
            </a:r>
            <a:r>
              <a:rPr lang="en-CA" b="1" dirty="0"/>
              <a:t>last</a:t>
            </a:r>
            <a:r>
              <a:rPr lang="en-CA" dirty="0"/>
              <a:t> character of string </a:t>
            </a:r>
            <a:r>
              <a:rPr lang="en-CA" dirty="0">
                <a:latin typeface="Consolas" panose="020B0609020204030204" pitchFamily="49" charset="0"/>
              </a:rPr>
              <a:t>s</a:t>
            </a:r>
            <a:r>
              <a:rPr lang="en-CA" dirty="0"/>
              <a:t>?</a:t>
            </a:r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2C54EF-9232-24A4-356D-A9EAE9A8CB18}"/>
              </a:ext>
            </a:extLst>
          </p:cNvPr>
          <p:cNvSpPr txBox="1"/>
          <p:nvPr/>
        </p:nvSpPr>
        <p:spPr>
          <a:xfrm>
            <a:off x="845853" y="4426669"/>
            <a:ext cx="134363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6000" dirty="0">
                <a:solidFill>
                  <a:srgbClr val="FF0000"/>
                </a:solidFill>
              </a:rPr>
              <a:t>???</a:t>
            </a:r>
            <a:endParaRPr lang="en-AU" sz="60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6F76D85-5A45-3C6C-B48D-805C890347B6}"/>
                  </a:ext>
                </a:extLst>
              </p14:cNvPr>
              <p14:cNvContentPartPr/>
              <p14:nvPr/>
            </p14:nvContentPartPr>
            <p14:xfrm>
              <a:off x="3603960" y="4019400"/>
              <a:ext cx="7344360" cy="12420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6F76D85-5A45-3C6C-B48D-805C890347B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94600" y="4010040"/>
                <a:ext cx="7363080" cy="1260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164396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4C2519-CA4A-464A-C4CB-052E5BF921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BD77A0-06DF-80BE-46EA-040989EE0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22</a:t>
            </a:fld>
            <a:endParaRPr lang="en-AU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B11B6A08-CF88-7625-FF89-31E416319C35}"/>
              </a:ext>
            </a:extLst>
          </p:cNvPr>
          <p:cNvGrpSpPr/>
          <p:nvPr/>
        </p:nvGrpSpPr>
        <p:grpSpPr>
          <a:xfrm>
            <a:off x="4188823" y="1470319"/>
            <a:ext cx="914033" cy="1752122"/>
            <a:chOff x="5225143" y="1529556"/>
            <a:chExt cx="914033" cy="1752122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1F4B4743-9538-5617-F264-1F1F40D21358}"/>
                </a:ext>
              </a:extLst>
            </p:cNvPr>
            <p:cNvGrpSpPr/>
            <p:nvPr/>
          </p:nvGrpSpPr>
          <p:grpSpPr>
            <a:xfrm>
              <a:off x="5323728" y="1529556"/>
              <a:ext cx="716864" cy="1752122"/>
              <a:chOff x="5323728" y="1529556"/>
              <a:chExt cx="716864" cy="1752122"/>
            </a:xfrm>
          </p:grpSpPr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98EBA0F-2871-D914-DA86-1993490EE83F}"/>
                  </a:ext>
                </a:extLst>
              </p:cNvPr>
              <p:cNvSpPr txBox="1"/>
              <p:nvPr/>
            </p:nvSpPr>
            <p:spPr>
              <a:xfrm>
                <a:off x="5323728" y="2081349"/>
                <a:ext cx="716864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P</a:t>
                </a:r>
                <a:endParaRPr lang="en-AU" sz="7200" dirty="0"/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6BC5B18-A29F-A216-4B59-6F91209996F3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0</a:t>
                </a:r>
                <a:endParaRPr lang="en-AU" sz="3600" dirty="0"/>
              </a:p>
            </p:txBody>
          </p:sp>
        </p:grp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7DB09E6-4CBF-9FA5-6143-88A59D3FB00F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CCED3B3-050A-4C3F-B434-1D07FEE4578A}"/>
              </a:ext>
            </a:extLst>
          </p:cNvPr>
          <p:cNvGrpSpPr/>
          <p:nvPr/>
        </p:nvGrpSpPr>
        <p:grpSpPr>
          <a:xfrm>
            <a:off x="5325291" y="1470319"/>
            <a:ext cx="914033" cy="1752122"/>
            <a:chOff x="5225143" y="1529556"/>
            <a:chExt cx="914033" cy="1752122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E44F0E68-CE70-9722-89C8-00DC3B99D578}"/>
                </a:ext>
              </a:extLst>
            </p:cNvPr>
            <p:cNvGrpSpPr/>
            <p:nvPr/>
          </p:nvGrpSpPr>
          <p:grpSpPr>
            <a:xfrm>
              <a:off x="5344567" y="1529556"/>
              <a:ext cx="675185" cy="1752122"/>
              <a:chOff x="5344567" y="1529556"/>
              <a:chExt cx="675185" cy="1752122"/>
            </a:xfrm>
          </p:grpSpPr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752D6B3-6CDD-09EA-44FA-6DF5E0F57CFD}"/>
                  </a:ext>
                </a:extLst>
              </p:cNvPr>
              <p:cNvSpPr txBox="1"/>
              <p:nvPr/>
            </p:nvSpPr>
            <p:spPr>
              <a:xfrm>
                <a:off x="5344567" y="2081349"/>
                <a:ext cx="675185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a</a:t>
                </a:r>
                <a:endParaRPr lang="en-AU" sz="7200" dirty="0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696F927-4230-E552-3B91-5307051FA4CC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1</a:t>
                </a:r>
                <a:endParaRPr lang="en-AU" sz="3600" dirty="0"/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A7FC906-BB94-7E85-8537-C9F9673BB2A5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55C7C3D7-7FD1-5BEA-7F90-1420C78394CE}"/>
              </a:ext>
            </a:extLst>
          </p:cNvPr>
          <p:cNvGrpSpPr/>
          <p:nvPr/>
        </p:nvGrpSpPr>
        <p:grpSpPr>
          <a:xfrm>
            <a:off x="6467591" y="1470319"/>
            <a:ext cx="914033" cy="1752122"/>
            <a:chOff x="5225143" y="1529556"/>
            <a:chExt cx="914033" cy="1752122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D0E18704-D48F-DF55-978D-743153AEABC9}"/>
                </a:ext>
              </a:extLst>
            </p:cNvPr>
            <p:cNvGrpSpPr/>
            <p:nvPr/>
          </p:nvGrpSpPr>
          <p:grpSpPr>
            <a:xfrm>
              <a:off x="5323728" y="1529556"/>
              <a:ext cx="716864" cy="1752122"/>
              <a:chOff x="5323728" y="1529556"/>
              <a:chExt cx="716864" cy="1752122"/>
            </a:xfrm>
          </p:grpSpPr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8E72354-8B08-6592-0B48-D1E9772E4491}"/>
                  </a:ext>
                </a:extLst>
              </p:cNvPr>
              <p:cNvSpPr txBox="1"/>
              <p:nvPr/>
            </p:nvSpPr>
            <p:spPr>
              <a:xfrm>
                <a:off x="5323728" y="2081349"/>
                <a:ext cx="716864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p</a:t>
                </a:r>
                <a:endParaRPr lang="en-AU" sz="7200" dirty="0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4B61BB8F-33F1-DBD9-B642-13C9002B8C36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2</a:t>
                </a:r>
                <a:endParaRPr lang="en-AU" sz="3600" dirty="0"/>
              </a:p>
            </p:txBody>
          </p:sp>
        </p:grp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F471DF41-12F0-D98C-FA51-9D74B38479F6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F51F5221-59DC-74D0-8C6C-354667EEDB21}"/>
              </a:ext>
            </a:extLst>
          </p:cNvPr>
          <p:cNvGrpSpPr/>
          <p:nvPr/>
        </p:nvGrpSpPr>
        <p:grpSpPr>
          <a:xfrm>
            <a:off x="7606362" y="1470319"/>
            <a:ext cx="914033" cy="1752122"/>
            <a:chOff x="5225143" y="1529556"/>
            <a:chExt cx="914033" cy="1752122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338AF560-4966-E3CB-D3DE-AA92B676F671}"/>
                </a:ext>
              </a:extLst>
            </p:cNvPr>
            <p:cNvGrpSpPr/>
            <p:nvPr/>
          </p:nvGrpSpPr>
          <p:grpSpPr>
            <a:xfrm>
              <a:off x="5346972" y="1529556"/>
              <a:ext cx="670376" cy="1752122"/>
              <a:chOff x="5346972" y="1529556"/>
              <a:chExt cx="670376" cy="1752122"/>
            </a:xfrm>
          </p:grpSpPr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FC78B1CA-DC30-6C95-CB89-11F44F167DF9}"/>
                  </a:ext>
                </a:extLst>
              </p:cNvPr>
              <p:cNvSpPr txBox="1"/>
              <p:nvPr/>
            </p:nvSpPr>
            <p:spPr>
              <a:xfrm>
                <a:off x="5346972" y="2081349"/>
                <a:ext cx="670376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e</a:t>
                </a:r>
                <a:endParaRPr lang="en-AU" sz="7200" dirty="0"/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9FAECB9E-18F3-1AC6-3EBB-A431B08867B3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3</a:t>
                </a:r>
                <a:endParaRPr lang="en-AU" sz="3600" dirty="0"/>
              </a:p>
            </p:txBody>
          </p:sp>
        </p:grp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49FD80F8-4540-9E11-B4A8-7C09F3A8BC7B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4D4A43F5-C5C2-5181-F2AE-F867138A0D74}"/>
              </a:ext>
            </a:extLst>
          </p:cNvPr>
          <p:cNvGrpSpPr/>
          <p:nvPr/>
        </p:nvGrpSpPr>
        <p:grpSpPr>
          <a:xfrm>
            <a:off x="8745133" y="1470319"/>
            <a:ext cx="914033" cy="1752122"/>
            <a:chOff x="5225143" y="1529556"/>
            <a:chExt cx="914033" cy="1752122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7DD46749-498E-B86D-821C-16D9C3B8F9B4}"/>
                </a:ext>
              </a:extLst>
            </p:cNvPr>
            <p:cNvGrpSpPr/>
            <p:nvPr/>
          </p:nvGrpSpPr>
          <p:grpSpPr>
            <a:xfrm>
              <a:off x="5435137" y="1529556"/>
              <a:ext cx="494045" cy="1752122"/>
              <a:chOff x="5435137" y="1529556"/>
              <a:chExt cx="494045" cy="1752122"/>
            </a:xfrm>
          </p:grpSpPr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FA10CAD6-0EB6-C09B-8C08-80174456832C}"/>
                  </a:ext>
                </a:extLst>
              </p:cNvPr>
              <p:cNvSpPr txBox="1"/>
              <p:nvPr/>
            </p:nvSpPr>
            <p:spPr>
              <a:xfrm>
                <a:off x="5435137" y="2081349"/>
                <a:ext cx="494045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r</a:t>
                </a:r>
                <a:endParaRPr lang="en-AU" sz="7200" dirty="0"/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D777BF49-B157-063B-9A37-40FCA8D1026E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4</a:t>
                </a:r>
                <a:endParaRPr lang="en-AU" sz="3600" dirty="0"/>
              </a:p>
            </p:txBody>
          </p:sp>
        </p:grp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422B7AAD-6EE1-2329-EC1A-EBE71F410F68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5D8A34E3-8D27-4280-2CD0-64FFC59BF151}"/>
              </a:ext>
            </a:extLst>
          </p:cNvPr>
          <p:cNvGrpSpPr/>
          <p:nvPr/>
        </p:nvGrpSpPr>
        <p:grpSpPr>
          <a:xfrm>
            <a:off x="9859626" y="1470319"/>
            <a:ext cx="914033" cy="1752122"/>
            <a:chOff x="5225143" y="1529556"/>
            <a:chExt cx="914033" cy="1752122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5142E20E-EC25-AE62-6E70-EE26A0C10D82}"/>
                </a:ext>
              </a:extLst>
            </p:cNvPr>
            <p:cNvGrpSpPr/>
            <p:nvPr/>
          </p:nvGrpSpPr>
          <p:grpSpPr>
            <a:xfrm>
              <a:off x="5454373" y="1529556"/>
              <a:ext cx="455573" cy="1752122"/>
              <a:chOff x="5454373" y="1529556"/>
              <a:chExt cx="455573" cy="1752122"/>
            </a:xfrm>
          </p:grpSpPr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3E3CF2A9-235A-AF72-ABB1-D89AA060B24B}"/>
                  </a:ext>
                </a:extLst>
              </p:cNvPr>
              <p:cNvSpPr txBox="1"/>
              <p:nvPr/>
            </p:nvSpPr>
            <p:spPr>
              <a:xfrm>
                <a:off x="5454373" y="2081349"/>
                <a:ext cx="455573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!</a:t>
                </a:r>
                <a:endParaRPr lang="en-AU" sz="7200" dirty="0"/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B1A249DA-9917-9C84-1755-53CDC56A883A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5</a:t>
                </a:r>
                <a:endParaRPr lang="en-AU" sz="3600" dirty="0"/>
              </a:p>
            </p:txBody>
          </p:sp>
        </p:grp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3E62A8BC-A1AB-C25B-071B-C7362357EC9F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9" name="Title 1">
            <a:extLst>
              <a:ext uri="{FF2B5EF4-FFF2-40B4-BE49-F238E27FC236}">
                <a16:creationId xmlns:a16="http://schemas.microsoft.com/office/drawing/2014/main" id="{3CE7CE37-7BC9-FAB8-AEE6-02F4F3523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147" y="-161767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Strings</a:t>
            </a:r>
            <a:endParaRPr lang="en-A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71D36B-7CE7-3522-389C-5F0D3EE8EDBD}"/>
              </a:ext>
            </a:extLst>
          </p:cNvPr>
          <p:cNvSpPr txBox="1"/>
          <p:nvPr/>
        </p:nvSpPr>
        <p:spPr>
          <a:xfrm>
            <a:off x="239212" y="895539"/>
            <a:ext cx="2743199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 </a:t>
            </a:r>
            <a:r>
              <a:rPr lang="en-CA" b="1" dirty="0"/>
              <a:t>string</a:t>
            </a:r>
            <a:r>
              <a:rPr lang="en-CA" dirty="0"/>
              <a:t> is a sequence of 0 or more characters. The order of the characters matters.</a:t>
            </a:r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270F028-68F4-788F-4CC7-954D5FB1CE58}"/>
              </a:ext>
            </a:extLst>
          </p:cNvPr>
          <p:cNvSpPr txBox="1"/>
          <p:nvPr/>
        </p:nvSpPr>
        <p:spPr>
          <a:xfrm>
            <a:off x="5043208" y="374720"/>
            <a:ext cx="47628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5400" dirty="0">
                <a:latin typeface="Consolas" panose="020B0609020204030204" pitchFamily="49" charset="0"/>
              </a:rPr>
              <a:t>s = 'Paper!'</a:t>
            </a:r>
            <a:endParaRPr lang="en-AU" sz="5400" dirty="0"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7627D6-22B4-F2F1-F00B-E067D62B9EF7}"/>
              </a:ext>
            </a:extLst>
          </p:cNvPr>
          <p:cNvSpPr txBox="1"/>
          <p:nvPr/>
        </p:nvSpPr>
        <p:spPr>
          <a:xfrm>
            <a:off x="3209517" y="2069381"/>
            <a:ext cx="5661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5400" dirty="0">
                <a:latin typeface="Consolas" panose="020B0609020204030204" pitchFamily="49" charset="0"/>
              </a:rPr>
              <a:t>s</a:t>
            </a:r>
            <a:endParaRPr lang="en-AU" sz="5400" dirty="0"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78F9F5C-0461-A30B-4269-F9971878301A}"/>
              </a:ext>
            </a:extLst>
          </p:cNvPr>
          <p:cNvSpPr txBox="1"/>
          <p:nvPr/>
        </p:nvSpPr>
        <p:spPr>
          <a:xfrm>
            <a:off x="4036462" y="3218603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>
                <a:latin typeface="Consolas" panose="020B0609020204030204" pitchFamily="49" charset="0"/>
              </a:rPr>
              <a:t>s[0]</a:t>
            </a:r>
            <a:endParaRPr lang="en-AU" sz="3200" dirty="0">
              <a:latin typeface="Consolas" panose="020B0609020204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A84776E-0A59-CECF-590A-0EC36C01FDA4}"/>
              </a:ext>
            </a:extLst>
          </p:cNvPr>
          <p:cNvSpPr txBox="1"/>
          <p:nvPr/>
        </p:nvSpPr>
        <p:spPr>
          <a:xfrm>
            <a:off x="5164663" y="3218603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>
                <a:latin typeface="Consolas" panose="020B0609020204030204" pitchFamily="49" charset="0"/>
              </a:rPr>
              <a:t>s[1]</a:t>
            </a:r>
            <a:endParaRPr lang="en-AU" sz="3200" dirty="0"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B9B8D8B-B641-FE65-430A-6A92194D6C2E}"/>
              </a:ext>
            </a:extLst>
          </p:cNvPr>
          <p:cNvSpPr txBox="1"/>
          <p:nvPr/>
        </p:nvSpPr>
        <p:spPr>
          <a:xfrm>
            <a:off x="6292864" y="3218603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>
                <a:latin typeface="Consolas" panose="020B0609020204030204" pitchFamily="49" charset="0"/>
              </a:rPr>
              <a:t>s[2]</a:t>
            </a:r>
            <a:endParaRPr lang="en-AU" sz="3200" dirty="0">
              <a:latin typeface="Consolas" panose="020B060902020403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66C1178-1245-DCDE-1D2D-3B7BBC1989EA}"/>
              </a:ext>
            </a:extLst>
          </p:cNvPr>
          <p:cNvSpPr txBox="1"/>
          <p:nvPr/>
        </p:nvSpPr>
        <p:spPr>
          <a:xfrm>
            <a:off x="7421065" y="3218603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>
                <a:latin typeface="Consolas" panose="020B0609020204030204" pitchFamily="49" charset="0"/>
              </a:rPr>
              <a:t>s[3]</a:t>
            </a:r>
            <a:endParaRPr lang="en-AU" sz="3200" dirty="0">
              <a:latin typeface="Consolas" panose="020B06090202040302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566532D-1E06-515A-9582-D33373FF54B7}"/>
              </a:ext>
            </a:extLst>
          </p:cNvPr>
          <p:cNvSpPr txBox="1"/>
          <p:nvPr/>
        </p:nvSpPr>
        <p:spPr>
          <a:xfrm>
            <a:off x="8549266" y="3218603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>
                <a:latin typeface="Consolas" panose="020B0609020204030204" pitchFamily="49" charset="0"/>
              </a:rPr>
              <a:t>s[4]</a:t>
            </a:r>
            <a:endParaRPr lang="en-AU" sz="3200" dirty="0"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F7D9BA4-50DC-8EAC-28FB-C1069BA0076C}"/>
              </a:ext>
            </a:extLst>
          </p:cNvPr>
          <p:cNvSpPr txBox="1"/>
          <p:nvPr/>
        </p:nvSpPr>
        <p:spPr>
          <a:xfrm>
            <a:off x="9677468" y="3218603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>
                <a:latin typeface="Consolas" panose="020B0609020204030204" pitchFamily="49" charset="0"/>
              </a:rPr>
              <a:t>s[5]</a:t>
            </a:r>
            <a:endParaRPr lang="en-AU" sz="3200" dirty="0"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1B910A-27BE-5460-5D41-F36920EDA174}"/>
              </a:ext>
            </a:extLst>
          </p:cNvPr>
          <p:cNvSpPr txBox="1"/>
          <p:nvPr/>
        </p:nvSpPr>
        <p:spPr>
          <a:xfrm>
            <a:off x="239211" y="3480212"/>
            <a:ext cx="2743199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How can you print the </a:t>
            </a:r>
            <a:r>
              <a:rPr lang="en-CA" b="1" dirty="0"/>
              <a:t>last</a:t>
            </a:r>
            <a:r>
              <a:rPr lang="en-CA" dirty="0"/>
              <a:t> character of string </a:t>
            </a:r>
            <a:r>
              <a:rPr lang="en-CA" dirty="0">
                <a:latin typeface="Consolas" panose="020B0609020204030204" pitchFamily="49" charset="0"/>
              </a:rPr>
              <a:t>s</a:t>
            </a:r>
            <a:r>
              <a:rPr lang="en-CA" dirty="0"/>
              <a:t>?</a:t>
            </a:r>
            <a:endParaRPr lang="en-A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41D5CC-09E8-F6E2-9564-3EC795FF9394}"/>
              </a:ext>
            </a:extLst>
          </p:cNvPr>
          <p:cNvSpPr txBox="1"/>
          <p:nvPr/>
        </p:nvSpPr>
        <p:spPr>
          <a:xfrm>
            <a:off x="401821" y="4762133"/>
            <a:ext cx="70519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5400" dirty="0">
                <a:latin typeface="Consolas" panose="020B0609020204030204" pitchFamily="49" charset="0"/>
              </a:rPr>
              <a:t>print(s[</a:t>
            </a:r>
            <a:r>
              <a:rPr lang="en-CA" sz="5400" dirty="0" err="1">
                <a:latin typeface="Consolas" panose="020B0609020204030204" pitchFamily="49" charset="0"/>
              </a:rPr>
              <a:t>len</a:t>
            </a:r>
            <a:r>
              <a:rPr lang="en-CA" sz="5400" dirty="0">
                <a:latin typeface="Consolas" panose="020B0609020204030204" pitchFamily="49" charset="0"/>
              </a:rPr>
              <a:t>(s)-1])</a:t>
            </a:r>
            <a:endParaRPr lang="en-AU" sz="5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09777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8F4F15-3ADE-8C06-CBD4-12E9C7FDB1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8BCA3B-C1A1-6BFA-108E-B56D0B014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23</a:t>
            </a:fld>
            <a:endParaRPr lang="en-AU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6C33E21B-EA8A-31C0-AF3A-140B661E9822}"/>
              </a:ext>
            </a:extLst>
          </p:cNvPr>
          <p:cNvGrpSpPr/>
          <p:nvPr/>
        </p:nvGrpSpPr>
        <p:grpSpPr>
          <a:xfrm>
            <a:off x="4188823" y="1470319"/>
            <a:ext cx="914033" cy="1752122"/>
            <a:chOff x="5225143" y="1529556"/>
            <a:chExt cx="914033" cy="1752122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F5985D61-9B7D-268D-3D1D-1F030016B38D}"/>
                </a:ext>
              </a:extLst>
            </p:cNvPr>
            <p:cNvGrpSpPr/>
            <p:nvPr/>
          </p:nvGrpSpPr>
          <p:grpSpPr>
            <a:xfrm>
              <a:off x="5323728" y="1529556"/>
              <a:ext cx="716864" cy="1752122"/>
              <a:chOff x="5323728" y="1529556"/>
              <a:chExt cx="716864" cy="1752122"/>
            </a:xfrm>
          </p:grpSpPr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04E2B4C-A08C-6D33-7699-CCBB5F775520}"/>
                  </a:ext>
                </a:extLst>
              </p:cNvPr>
              <p:cNvSpPr txBox="1"/>
              <p:nvPr/>
            </p:nvSpPr>
            <p:spPr>
              <a:xfrm>
                <a:off x="5323728" y="2081349"/>
                <a:ext cx="716864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P</a:t>
                </a:r>
                <a:endParaRPr lang="en-AU" sz="7200" dirty="0"/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13CC752-8D52-B3D2-EDC5-68613EDE09DF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0</a:t>
                </a:r>
                <a:endParaRPr lang="en-AU" sz="3600" dirty="0"/>
              </a:p>
            </p:txBody>
          </p:sp>
        </p:grp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7CACF0DE-5ADB-A657-9114-4121CE3D75B4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64D18CE-E5A4-0992-6E46-50AB597879F8}"/>
              </a:ext>
            </a:extLst>
          </p:cNvPr>
          <p:cNvGrpSpPr/>
          <p:nvPr/>
        </p:nvGrpSpPr>
        <p:grpSpPr>
          <a:xfrm>
            <a:off x="5325291" y="1470319"/>
            <a:ext cx="914033" cy="1752122"/>
            <a:chOff x="5225143" y="1529556"/>
            <a:chExt cx="914033" cy="1752122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A1F7078A-CB02-FC85-983B-ADBE9295EC16}"/>
                </a:ext>
              </a:extLst>
            </p:cNvPr>
            <p:cNvGrpSpPr/>
            <p:nvPr/>
          </p:nvGrpSpPr>
          <p:grpSpPr>
            <a:xfrm>
              <a:off x="5344567" y="1529556"/>
              <a:ext cx="675185" cy="1752122"/>
              <a:chOff x="5344567" y="1529556"/>
              <a:chExt cx="675185" cy="1752122"/>
            </a:xfrm>
          </p:grpSpPr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E74278B0-AAF2-D424-81E8-677F2916D538}"/>
                  </a:ext>
                </a:extLst>
              </p:cNvPr>
              <p:cNvSpPr txBox="1"/>
              <p:nvPr/>
            </p:nvSpPr>
            <p:spPr>
              <a:xfrm>
                <a:off x="5344567" y="2081349"/>
                <a:ext cx="675185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a</a:t>
                </a:r>
                <a:endParaRPr lang="en-AU" sz="7200" dirty="0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873CC97-35E3-F7B1-E9D5-CDCE5BC8713B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1</a:t>
                </a:r>
                <a:endParaRPr lang="en-AU" sz="3600" dirty="0"/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580C2D4-221E-3FC7-1E49-8E7B4D0C374F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8E4EEB52-62C3-B942-47A5-23FEEDC3AA9B}"/>
              </a:ext>
            </a:extLst>
          </p:cNvPr>
          <p:cNvGrpSpPr/>
          <p:nvPr/>
        </p:nvGrpSpPr>
        <p:grpSpPr>
          <a:xfrm>
            <a:off x="6467591" y="1470319"/>
            <a:ext cx="914033" cy="1752122"/>
            <a:chOff x="5225143" y="1529556"/>
            <a:chExt cx="914033" cy="1752122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1CB91200-AC67-B710-4CCB-D893E9698D4B}"/>
                </a:ext>
              </a:extLst>
            </p:cNvPr>
            <p:cNvGrpSpPr/>
            <p:nvPr/>
          </p:nvGrpSpPr>
          <p:grpSpPr>
            <a:xfrm>
              <a:off x="5323728" y="1529556"/>
              <a:ext cx="716864" cy="1752122"/>
              <a:chOff x="5323728" y="1529556"/>
              <a:chExt cx="716864" cy="1752122"/>
            </a:xfrm>
          </p:grpSpPr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3BC1BA03-CA20-7AE9-C961-4FB018D61F35}"/>
                  </a:ext>
                </a:extLst>
              </p:cNvPr>
              <p:cNvSpPr txBox="1"/>
              <p:nvPr/>
            </p:nvSpPr>
            <p:spPr>
              <a:xfrm>
                <a:off x="5323728" y="2081349"/>
                <a:ext cx="716864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p</a:t>
                </a:r>
                <a:endParaRPr lang="en-AU" sz="7200" dirty="0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DB009DE6-1120-0B3C-DD0A-E14FAF2C5749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2</a:t>
                </a:r>
                <a:endParaRPr lang="en-AU" sz="3600" dirty="0"/>
              </a:p>
            </p:txBody>
          </p:sp>
        </p:grp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362FEF55-0450-DD8A-4EF6-67C2A8249AF6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61640D96-C77D-6917-800C-13D665B0AEC7}"/>
              </a:ext>
            </a:extLst>
          </p:cNvPr>
          <p:cNvGrpSpPr/>
          <p:nvPr/>
        </p:nvGrpSpPr>
        <p:grpSpPr>
          <a:xfrm>
            <a:off x="7606362" y="1470319"/>
            <a:ext cx="914033" cy="1752122"/>
            <a:chOff x="5225143" y="1529556"/>
            <a:chExt cx="914033" cy="1752122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8C955DF1-6F93-842E-1233-07A4FE115887}"/>
                </a:ext>
              </a:extLst>
            </p:cNvPr>
            <p:cNvGrpSpPr/>
            <p:nvPr/>
          </p:nvGrpSpPr>
          <p:grpSpPr>
            <a:xfrm>
              <a:off x="5346972" y="1529556"/>
              <a:ext cx="670376" cy="1752122"/>
              <a:chOff x="5346972" y="1529556"/>
              <a:chExt cx="670376" cy="1752122"/>
            </a:xfrm>
          </p:grpSpPr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F9876689-BB49-94C3-B046-A21A31AD281F}"/>
                  </a:ext>
                </a:extLst>
              </p:cNvPr>
              <p:cNvSpPr txBox="1"/>
              <p:nvPr/>
            </p:nvSpPr>
            <p:spPr>
              <a:xfrm>
                <a:off x="5346972" y="2081349"/>
                <a:ext cx="670376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e</a:t>
                </a:r>
                <a:endParaRPr lang="en-AU" sz="7200" dirty="0"/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A56497B9-C40E-1A3E-65AA-4718B78B66FD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3</a:t>
                </a:r>
                <a:endParaRPr lang="en-AU" sz="3600" dirty="0"/>
              </a:p>
            </p:txBody>
          </p:sp>
        </p:grp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518B8B81-0E38-89AB-AF05-B327E0A7AD5C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22216E2D-E696-2E70-3156-E426DABE4815}"/>
              </a:ext>
            </a:extLst>
          </p:cNvPr>
          <p:cNvGrpSpPr/>
          <p:nvPr/>
        </p:nvGrpSpPr>
        <p:grpSpPr>
          <a:xfrm>
            <a:off x="8745133" y="1470319"/>
            <a:ext cx="914033" cy="1752122"/>
            <a:chOff x="5225143" y="1529556"/>
            <a:chExt cx="914033" cy="1752122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0A4F421F-F55D-00B3-0929-CB738EDC100E}"/>
                </a:ext>
              </a:extLst>
            </p:cNvPr>
            <p:cNvGrpSpPr/>
            <p:nvPr/>
          </p:nvGrpSpPr>
          <p:grpSpPr>
            <a:xfrm>
              <a:off x="5435137" y="1529556"/>
              <a:ext cx="494045" cy="1752122"/>
              <a:chOff x="5435137" y="1529556"/>
              <a:chExt cx="494045" cy="1752122"/>
            </a:xfrm>
          </p:grpSpPr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6F3537F5-4750-D562-E735-721FED6959BC}"/>
                  </a:ext>
                </a:extLst>
              </p:cNvPr>
              <p:cNvSpPr txBox="1"/>
              <p:nvPr/>
            </p:nvSpPr>
            <p:spPr>
              <a:xfrm>
                <a:off x="5435137" y="2081349"/>
                <a:ext cx="494045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r</a:t>
                </a:r>
                <a:endParaRPr lang="en-AU" sz="7200" dirty="0"/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3BD65869-C72D-A3FA-B9BF-20C1C730060E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4</a:t>
                </a:r>
                <a:endParaRPr lang="en-AU" sz="3600" dirty="0"/>
              </a:p>
            </p:txBody>
          </p:sp>
        </p:grp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87B57135-FCE3-DA12-D7EC-7FB719AB2E15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D2A46E10-C9AB-3A0C-9886-9C3A8BE92921}"/>
              </a:ext>
            </a:extLst>
          </p:cNvPr>
          <p:cNvGrpSpPr/>
          <p:nvPr/>
        </p:nvGrpSpPr>
        <p:grpSpPr>
          <a:xfrm>
            <a:off x="9859626" y="1470319"/>
            <a:ext cx="914033" cy="1752122"/>
            <a:chOff x="5225143" y="1529556"/>
            <a:chExt cx="914033" cy="1752122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D244BF7C-018A-16CB-F1D9-96B7DAB0CF80}"/>
                </a:ext>
              </a:extLst>
            </p:cNvPr>
            <p:cNvGrpSpPr/>
            <p:nvPr/>
          </p:nvGrpSpPr>
          <p:grpSpPr>
            <a:xfrm>
              <a:off x="5454373" y="1529556"/>
              <a:ext cx="455573" cy="1752122"/>
              <a:chOff x="5454373" y="1529556"/>
              <a:chExt cx="455573" cy="1752122"/>
            </a:xfrm>
          </p:grpSpPr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F897E55C-74BB-6D40-1995-DD80817F97C8}"/>
                  </a:ext>
                </a:extLst>
              </p:cNvPr>
              <p:cNvSpPr txBox="1"/>
              <p:nvPr/>
            </p:nvSpPr>
            <p:spPr>
              <a:xfrm>
                <a:off x="5454373" y="2081349"/>
                <a:ext cx="455573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!</a:t>
                </a:r>
                <a:endParaRPr lang="en-AU" sz="7200" dirty="0"/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C2A3F30-C7DF-F0C1-466D-9C2255AAACA5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5</a:t>
                </a:r>
                <a:endParaRPr lang="en-AU" sz="3600" dirty="0"/>
              </a:p>
            </p:txBody>
          </p:sp>
        </p:grp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98CD0B3A-1FF1-FCD1-E8BA-70F65A36DE01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9" name="Title 1">
            <a:extLst>
              <a:ext uri="{FF2B5EF4-FFF2-40B4-BE49-F238E27FC236}">
                <a16:creationId xmlns:a16="http://schemas.microsoft.com/office/drawing/2014/main" id="{E8C0E56E-45E0-A7D0-07B4-3E0496B2C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147" y="-161767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Strings</a:t>
            </a:r>
            <a:endParaRPr lang="en-A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3C6AF94-39FA-6C78-FE21-1E1D7FC172B1}"/>
              </a:ext>
            </a:extLst>
          </p:cNvPr>
          <p:cNvSpPr txBox="1"/>
          <p:nvPr/>
        </p:nvSpPr>
        <p:spPr>
          <a:xfrm>
            <a:off x="239212" y="895539"/>
            <a:ext cx="2743199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 </a:t>
            </a:r>
            <a:r>
              <a:rPr lang="en-CA" b="1" dirty="0"/>
              <a:t>string</a:t>
            </a:r>
            <a:r>
              <a:rPr lang="en-CA" dirty="0"/>
              <a:t> is a sequence of 0 or more characters. The order of the characters matters.</a:t>
            </a:r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7FAEA8D-1F5C-1883-97E6-9B03D0C96A41}"/>
              </a:ext>
            </a:extLst>
          </p:cNvPr>
          <p:cNvSpPr txBox="1"/>
          <p:nvPr/>
        </p:nvSpPr>
        <p:spPr>
          <a:xfrm>
            <a:off x="5043208" y="374720"/>
            <a:ext cx="47628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5400" dirty="0">
                <a:latin typeface="Consolas" panose="020B0609020204030204" pitchFamily="49" charset="0"/>
              </a:rPr>
              <a:t>s = 'Paper!'</a:t>
            </a:r>
            <a:endParaRPr lang="en-AU" sz="5400" dirty="0"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C34357C-EDC3-0EB3-B818-836A6EDE7914}"/>
              </a:ext>
            </a:extLst>
          </p:cNvPr>
          <p:cNvSpPr txBox="1"/>
          <p:nvPr/>
        </p:nvSpPr>
        <p:spPr>
          <a:xfrm>
            <a:off x="3209517" y="2069381"/>
            <a:ext cx="5661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5400" dirty="0">
                <a:latin typeface="Consolas" panose="020B0609020204030204" pitchFamily="49" charset="0"/>
              </a:rPr>
              <a:t>s</a:t>
            </a:r>
            <a:endParaRPr lang="en-AU" sz="5400" dirty="0"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29B99DA-5E25-9306-4480-4A36109177FC}"/>
              </a:ext>
            </a:extLst>
          </p:cNvPr>
          <p:cNvSpPr txBox="1"/>
          <p:nvPr/>
        </p:nvSpPr>
        <p:spPr>
          <a:xfrm>
            <a:off x="4036462" y="3218603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>
                <a:latin typeface="Consolas" panose="020B0609020204030204" pitchFamily="49" charset="0"/>
              </a:rPr>
              <a:t>s[0]</a:t>
            </a:r>
            <a:endParaRPr lang="en-AU" sz="3200" dirty="0">
              <a:latin typeface="Consolas" panose="020B0609020204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DDBAADE-137A-2970-CD72-A9DC53DDACD1}"/>
              </a:ext>
            </a:extLst>
          </p:cNvPr>
          <p:cNvSpPr txBox="1"/>
          <p:nvPr/>
        </p:nvSpPr>
        <p:spPr>
          <a:xfrm>
            <a:off x="5164663" y="3218603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>
                <a:latin typeface="Consolas" panose="020B0609020204030204" pitchFamily="49" charset="0"/>
              </a:rPr>
              <a:t>s[1]</a:t>
            </a:r>
            <a:endParaRPr lang="en-AU" sz="3200" dirty="0"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AC2E6C9-FC02-E52D-1727-D99511FF5E46}"/>
              </a:ext>
            </a:extLst>
          </p:cNvPr>
          <p:cNvSpPr txBox="1"/>
          <p:nvPr/>
        </p:nvSpPr>
        <p:spPr>
          <a:xfrm>
            <a:off x="6292864" y="3218603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>
                <a:latin typeface="Consolas" panose="020B0609020204030204" pitchFamily="49" charset="0"/>
              </a:rPr>
              <a:t>s[2]</a:t>
            </a:r>
            <a:endParaRPr lang="en-AU" sz="3200" dirty="0">
              <a:latin typeface="Consolas" panose="020B060902020403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B915D17-AECA-C98A-CAD4-F087BA5FFF21}"/>
              </a:ext>
            </a:extLst>
          </p:cNvPr>
          <p:cNvSpPr txBox="1"/>
          <p:nvPr/>
        </p:nvSpPr>
        <p:spPr>
          <a:xfrm>
            <a:off x="7421065" y="3218603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>
                <a:latin typeface="Consolas" panose="020B0609020204030204" pitchFamily="49" charset="0"/>
              </a:rPr>
              <a:t>s[3]</a:t>
            </a:r>
            <a:endParaRPr lang="en-AU" sz="3200" dirty="0">
              <a:latin typeface="Consolas" panose="020B06090202040302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79CE731-5D9E-FB32-05D5-9CC42EE17122}"/>
              </a:ext>
            </a:extLst>
          </p:cNvPr>
          <p:cNvSpPr txBox="1"/>
          <p:nvPr/>
        </p:nvSpPr>
        <p:spPr>
          <a:xfrm>
            <a:off x="8549266" y="3218603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>
                <a:latin typeface="Consolas" panose="020B0609020204030204" pitchFamily="49" charset="0"/>
              </a:rPr>
              <a:t>s[4]</a:t>
            </a:r>
            <a:endParaRPr lang="en-AU" sz="3200" dirty="0"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465782B-787A-FC35-7B7F-DCAA29C6C6F9}"/>
              </a:ext>
            </a:extLst>
          </p:cNvPr>
          <p:cNvSpPr txBox="1"/>
          <p:nvPr/>
        </p:nvSpPr>
        <p:spPr>
          <a:xfrm>
            <a:off x="9677468" y="3218603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>
                <a:latin typeface="Consolas" panose="020B0609020204030204" pitchFamily="49" charset="0"/>
              </a:rPr>
              <a:t>s[5]</a:t>
            </a:r>
            <a:endParaRPr lang="en-AU" sz="3200" dirty="0"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A054DE-F406-233A-96AC-EC1D16873F90}"/>
              </a:ext>
            </a:extLst>
          </p:cNvPr>
          <p:cNvSpPr txBox="1"/>
          <p:nvPr/>
        </p:nvSpPr>
        <p:spPr>
          <a:xfrm>
            <a:off x="239211" y="3480212"/>
            <a:ext cx="2743199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How can you print the </a:t>
            </a:r>
            <a:r>
              <a:rPr lang="en-CA" b="1" dirty="0"/>
              <a:t>last</a:t>
            </a:r>
            <a:r>
              <a:rPr lang="en-CA" dirty="0"/>
              <a:t> character of string </a:t>
            </a:r>
            <a:r>
              <a:rPr lang="en-CA" dirty="0">
                <a:latin typeface="Consolas" panose="020B0609020204030204" pitchFamily="49" charset="0"/>
              </a:rPr>
              <a:t>s</a:t>
            </a:r>
            <a:r>
              <a:rPr lang="en-CA" dirty="0"/>
              <a:t>?</a:t>
            </a:r>
            <a:endParaRPr lang="en-A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8DC70FA-D2B5-FE38-D717-05AA40DA552B}"/>
              </a:ext>
            </a:extLst>
          </p:cNvPr>
          <p:cNvSpPr txBox="1"/>
          <p:nvPr/>
        </p:nvSpPr>
        <p:spPr>
          <a:xfrm>
            <a:off x="401821" y="4762133"/>
            <a:ext cx="70519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5400" dirty="0">
                <a:latin typeface="Consolas" panose="020B0609020204030204" pitchFamily="49" charset="0"/>
              </a:rPr>
              <a:t>print(s[</a:t>
            </a:r>
            <a:r>
              <a:rPr lang="en-CA" sz="5400" dirty="0" err="1">
                <a:latin typeface="Consolas" panose="020B0609020204030204" pitchFamily="49" charset="0"/>
              </a:rPr>
              <a:t>len</a:t>
            </a:r>
            <a:r>
              <a:rPr lang="en-CA" sz="5400" dirty="0">
                <a:latin typeface="Consolas" panose="020B0609020204030204" pitchFamily="49" charset="0"/>
              </a:rPr>
              <a:t>(s)-1])</a:t>
            </a:r>
            <a:endParaRPr lang="en-AU" sz="5400" dirty="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2ADE00-0473-551E-38E6-7614A159F873}"/>
              </a:ext>
            </a:extLst>
          </p:cNvPr>
          <p:cNvSpPr txBox="1"/>
          <p:nvPr/>
        </p:nvSpPr>
        <p:spPr>
          <a:xfrm>
            <a:off x="8745133" y="4414757"/>
            <a:ext cx="2743199" cy="14773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This is a lot to write to get the last character!</a:t>
            </a:r>
            <a:br>
              <a:rPr lang="en-CA" dirty="0"/>
            </a:br>
            <a:r>
              <a:rPr lang="en-CA" dirty="0"/>
              <a:t>So Python provides another kind of indexing:</a:t>
            </a:r>
            <a:br>
              <a:rPr lang="en-CA" dirty="0"/>
            </a:br>
            <a:r>
              <a:rPr lang="en-CA" b="1" dirty="0"/>
              <a:t>negative indexing</a:t>
            </a:r>
            <a:endParaRPr lang="en-AU" b="1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8A7D227D-EF83-B7F3-6ADD-582470E23E26}"/>
                  </a:ext>
                </a:extLst>
              </p14:cNvPr>
              <p14:cNvContentPartPr/>
              <p14:nvPr/>
            </p14:nvContentPartPr>
            <p14:xfrm>
              <a:off x="4234320" y="1339560"/>
              <a:ext cx="7080840" cy="46702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8A7D227D-EF83-B7F3-6ADD-582470E23E2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24960" y="1330200"/>
                <a:ext cx="7099560" cy="4689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262979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98E5D9-E28D-A170-94D5-76CFD1EB44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FF40A0-9D73-7859-0C5C-85D8091E6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24</a:t>
            </a:fld>
            <a:endParaRPr lang="en-AU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BAE46F6-96DE-0F22-C781-D27CA13F0962}"/>
              </a:ext>
            </a:extLst>
          </p:cNvPr>
          <p:cNvGrpSpPr/>
          <p:nvPr/>
        </p:nvGrpSpPr>
        <p:grpSpPr>
          <a:xfrm>
            <a:off x="4304214" y="1663478"/>
            <a:ext cx="914033" cy="1752122"/>
            <a:chOff x="5225143" y="1529556"/>
            <a:chExt cx="914033" cy="1752122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CE474CE3-2BC2-33D6-8ADB-38A997F513FB}"/>
                </a:ext>
              </a:extLst>
            </p:cNvPr>
            <p:cNvGrpSpPr/>
            <p:nvPr/>
          </p:nvGrpSpPr>
          <p:grpSpPr>
            <a:xfrm>
              <a:off x="5323728" y="1529556"/>
              <a:ext cx="716864" cy="1752122"/>
              <a:chOff x="5323728" y="1529556"/>
              <a:chExt cx="716864" cy="1752122"/>
            </a:xfrm>
          </p:grpSpPr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0BAD109-9069-4291-C85B-6BF69B8AD5E3}"/>
                  </a:ext>
                </a:extLst>
              </p:cNvPr>
              <p:cNvSpPr txBox="1"/>
              <p:nvPr/>
            </p:nvSpPr>
            <p:spPr>
              <a:xfrm>
                <a:off x="5323728" y="2081349"/>
                <a:ext cx="716864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P</a:t>
                </a:r>
                <a:endParaRPr lang="en-AU" sz="7200" dirty="0"/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1655F29-8C63-5F51-FB08-2A9EB9C39852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0</a:t>
                </a:r>
                <a:endParaRPr lang="en-AU" sz="3600" dirty="0"/>
              </a:p>
            </p:txBody>
          </p:sp>
        </p:grp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B4026B63-2FB9-96BA-2FE8-D923A0E2D3A0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0F809CD9-A9CD-0A6F-97A2-BA9CEECB7A48}"/>
              </a:ext>
            </a:extLst>
          </p:cNvPr>
          <p:cNvGrpSpPr/>
          <p:nvPr/>
        </p:nvGrpSpPr>
        <p:grpSpPr>
          <a:xfrm>
            <a:off x="5440682" y="1663478"/>
            <a:ext cx="914033" cy="1752122"/>
            <a:chOff x="5225143" y="1529556"/>
            <a:chExt cx="914033" cy="1752122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5411CA5D-63EF-FA83-C8E8-D5439A1470F8}"/>
                </a:ext>
              </a:extLst>
            </p:cNvPr>
            <p:cNvGrpSpPr/>
            <p:nvPr/>
          </p:nvGrpSpPr>
          <p:grpSpPr>
            <a:xfrm>
              <a:off x="5344567" y="1529556"/>
              <a:ext cx="675185" cy="1752122"/>
              <a:chOff x="5344567" y="1529556"/>
              <a:chExt cx="675185" cy="1752122"/>
            </a:xfrm>
          </p:grpSpPr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F0FBE001-EA56-2A38-3759-70F956E1744E}"/>
                  </a:ext>
                </a:extLst>
              </p:cNvPr>
              <p:cNvSpPr txBox="1"/>
              <p:nvPr/>
            </p:nvSpPr>
            <p:spPr>
              <a:xfrm>
                <a:off x="5344567" y="2081349"/>
                <a:ext cx="675185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a</a:t>
                </a:r>
                <a:endParaRPr lang="en-AU" sz="7200" dirty="0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0879D6E-FC1D-4029-B2EA-A66AD2F72FF8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1</a:t>
                </a:r>
                <a:endParaRPr lang="en-AU" sz="3600" dirty="0"/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B8E381F-4363-F52C-572C-16309F5C9E39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5178F681-1F2B-B0AF-B130-3EF3B68E3A69}"/>
              </a:ext>
            </a:extLst>
          </p:cNvPr>
          <p:cNvGrpSpPr/>
          <p:nvPr/>
        </p:nvGrpSpPr>
        <p:grpSpPr>
          <a:xfrm>
            <a:off x="6582982" y="1663478"/>
            <a:ext cx="914033" cy="1752122"/>
            <a:chOff x="5225143" y="1529556"/>
            <a:chExt cx="914033" cy="1752122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B0176E26-129F-A8B7-1B00-1AA4D03AA4D8}"/>
                </a:ext>
              </a:extLst>
            </p:cNvPr>
            <p:cNvGrpSpPr/>
            <p:nvPr/>
          </p:nvGrpSpPr>
          <p:grpSpPr>
            <a:xfrm>
              <a:off x="5323728" y="1529556"/>
              <a:ext cx="716864" cy="1752122"/>
              <a:chOff x="5323728" y="1529556"/>
              <a:chExt cx="716864" cy="1752122"/>
            </a:xfrm>
          </p:grpSpPr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3E371AA3-B147-BCDA-29D2-725BAB3B7FBC}"/>
                  </a:ext>
                </a:extLst>
              </p:cNvPr>
              <p:cNvSpPr txBox="1"/>
              <p:nvPr/>
            </p:nvSpPr>
            <p:spPr>
              <a:xfrm>
                <a:off x="5323728" y="2081349"/>
                <a:ext cx="716864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p</a:t>
                </a:r>
                <a:endParaRPr lang="en-AU" sz="7200" dirty="0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1E445D97-A193-3EDD-0520-30E7B98D5F9C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2</a:t>
                </a:r>
                <a:endParaRPr lang="en-AU" sz="3600" dirty="0"/>
              </a:p>
            </p:txBody>
          </p:sp>
        </p:grp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F3CA4FB4-4620-77DF-CD2C-3E1D5E04FD5E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16C9E712-573E-05F4-9AAD-12F86C681596}"/>
              </a:ext>
            </a:extLst>
          </p:cNvPr>
          <p:cNvGrpSpPr/>
          <p:nvPr/>
        </p:nvGrpSpPr>
        <p:grpSpPr>
          <a:xfrm>
            <a:off x="7721753" y="1663478"/>
            <a:ext cx="914033" cy="1752122"/>
            <a:chOff x="5225143" y="1529556"/>
            <a:chExt cx="914033" cy="1752122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A16B3139-764F-8617-8178-76ED2926EE5E}"/>
                </a:ext>
              </a:extLst>
            </p:cNvPr>
            <p:cNvGrpSpPr/>
            <p:nvPr/>
          </p:nvGrpSpPr>
          <p:grpSpPr>
            <a:xfrm>
              <a:off x="5346972" y="1529556"/>
              <a:ext cx="670376" cy="1752122"/>
              <a:chOff x="5346972" y="1529556"/>
              <a:chExt cx="670376" cy="1752122"/>
            </a:xfrm>
          </p:grpSpPr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F6EA41DA-2C99-168A-14BF-B83736B23757}"/>
                  </a:ext>
                </a:extLst>
              </p:cNvPr>
              <p:cNvSpPr txBox="1"/>
              <p:nvPr/>
            </p:nvSpPr>
            <p:spPr>
              <a:xfrm>
                <a:off x="5346972" y="2081349"/>
                <a:ext cx="670376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e</a:t>
                </a:r>
                <a:endParaRPr lang="en-AU" sz="7200" dirty="0"/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5D6FF88D-DEAB-4228-CA66-97F3A92CEEB0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3</a:t>
                </a:r>
                <a:endParaRPr lang="en-AU" sz="3600" dirty="0"/>
              </a:p>
            </p:txBody>
          </p:sp>
        </p:grp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6221D74E-A0F1-5F71-486C-1D6D63CCD08F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412801A7-5FC4-A76C-B2A7-82FF90D5A62A}"/>
              </a:ext>
            </a:extLst>
          </p:cNvPr>
          <p:cNvGrpSpPr/>
          <p:nvPr/>
        </p:nvGrpSpPr>
        <p:grpSpPr>
          <a:xfrm>
            <a:off x="8860524" y="1663478"/>
            <a:ext cx="914033" cy="1752122"/>
            <a:chOff x="5225143" y="1529556"/>
            <a:chExt cx="914033" cy="1752122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7425DA90-2C2F-610C-6962-06601314827A}"/>
                </a:ext>
              </a:extLst>
            </p:cNvPr>
            <p:cNvGrpSpPr/>
            <p:nvPr/>
          </p:nvGrpSpPr>
          <p:grpSpPr>
            <a:xfrm>
              <a:off x="5435137" y="1529556"/>
              <a:ext cx="494045" cy="1752122"/>
              <a:chOff x="5435137" y="1529556"/>
              <a:chExt cx="494045" cy="1752122"/>
            </a:xfrm>
          </p:grpSpPr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8D009D7B-3C68-B295-AEBF-1AF09D33FF22}"/>
                  </a:ext>
                </a:extLst>
              </p:cNvPr>
              <p:cNvSpPr txBox="1"/>
              <p:nvPr/>
            </p:nvSpPr>
            <p:spPr>
              <a:xfrm>
                <a:off x="5435137" y="2081349"/>
                <a:ext cx="494045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r</a:t>
                </a:r>
                <a:endParaRPr lang="en-AU" sz="7200" dirty="0"/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8BEC0997-1A49-AA4D-2715-55A008E1D96D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4</a:t>
                </a:r>
                <a:endParaRPr lang="en-AU" sz="3600" dirty="0"/>
              </a:p>
            </p:txBody>
          </p:sp>
        </p:grp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5A01EF44-1C4F-5DB6-29EC-167C9D34A788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D79E66C-F248-74D1-0B7A-4EF9CEE8D8F5}"/>
              </a:ext>
            </a:extLst>
          </p:cNvPr>
          <p:cNvGrpSpPr/>
          <p:nvPr/>
        </p:nvGrpSpPr>
        <p:grpSpPr>
          <a:xfrm>
            <a:off x="9975017" y="1663478"/>
            <a:ext cx="914033" cy="1752122"/>
            <a:chOff x="5225143" y="1529556"/>
            <a:chExt cx="914033" cy="1752122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3F182E71-21A9-D091-A894-A66A378F368B}"/>
                </a:ext>
              </a:extLst>
            </p:cNvPr>
            <p:cNvGrpSpPr/>
            <p:nvPr/>
          </p:nvGrpSpPr>
          <p:grpSpPr>
            <a:xfrm>
              <a:off x="5454373" y="1529556"/>
              <a:ext cx="455573" cy="1752122"/>
              <a:chOff x="5454373" y="1529556"/>
              <a:chExt cx="455573" cy="1752122"/>
            </a:xfrm>
          </p:grpSpPr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FD57C0F9-9053-CD3A-C0D9-72900FFC5ED8}"/>
                  </a:ext>
                </a:extLst>
              </p:cNvPr>
              <p:cNvSpPr txBox="1"/>
              <p:nvPr/>
            </p:nvSpPr>
            <p:spPr>
              <a:xfrm>
                <a:off x="5454373" y="2081349"/>
                <a:ext cx="455573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!</a:t>
                </a:r>
                <a:endParaRPr lang="en-AU" sz="7200" dirty="0"/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E0471416-45D6-73B0-85D6-C09F6BC22631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5</a:t>
                </a:r>
                <a:endParaRPr lang="en-AU" sz="3600" dirty="0"/>
              </a:p>
            </p:txBody>
          </p:sp>
        </p:grp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26A9BE4E-32D8-016E-EF8A-8D3A69131805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9" name="Title 1">
            <a:extLst>
              <a:ext uri="{FF2B5EF4-FFF2-40B4-BE49-F238E27FC236}">
                <a16:creationId xmlns:a16="http://schemas.microsoft.com/office/drawing/2014/main" id="{6790330B-E057-000F-1B20-5BC60C81F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147" y="-161767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Strings</a:t>
            </a:r>
            <a:endParaRPr lang="en-A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67EE102-8DCB-882C-9258-8D2EC11F61BA}"/>
              </a:ext>
            </a:extLst>
          </p:cNvPr>
          <p:cNvSpPr txBox="1"/>
          <p:nvPr/>
        </p:nvSpPr>
        <p:spPr>
          <a:xfrm>
            <a:off x="173635" y="895539"/>
            <a:ext cx="2743199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 </a:t>
            </a:r>
            <a:r>
              <a:rPr lang="en-CA" b="1" dirty="0"/>
              <a:t>string</a:t>
            </a:r>
            <a:r>
              <a:rPr lang="en-CA" dirty="0"/>
              <a:t> is a sequence of 0 or more characters. The order of the characters matters.</a:t>
            </a:r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294CBE3-EC18-1548-956F-CE00D4447E82}"/>
              </a:ext>
            </a:extLst>
          </p:cNvPr>
          <p:cNvSpPr txBox="1"/>
          <p:nvPr/>
        </p:nvSpPr>
        <p:spPr>
          <a:xfrm>
            <a:off x="5167308" y="0"/>
            <a:ext cx="47628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5400" dirty="0">
                <a:latin typeface="Consolas" panose="020B0609020204030204" pitchFamily="49" charset="0"/>
              </a:rPr>
              <a:t>s = 'Paper!'</a:t>
            </a:r>
            <a:endParaRPr lang="en-AU" sz="5400" dirty="0"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FC6AEF5-FC7D-E143-627A-E8C80E639E61}"/>
              </a:ext>
            </a:extLst>
          </p:cNvPr>
          <p:cNvSpPr txBox="1"/>
          <p:nvPr/>
        </p:nvSpPr>
        <p:spPr>
          <a:xfrm>
            <a:off x="3324908" y="2262540"/>
            <a:ext cx="5661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5400" dirty="0">
                <a:latin typeface="Consolas" panose="020B0609020204030204" pitchFamily="49" charset="0"/>
              </a:rPr>
              <a:t>s</a:t>
            </a:r>
            <a:endParaRPr lang="en-AU" sz="5400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EDFC2C-BB51-C8F1-FBE6-10762EFDE82B}"/>
              </a:ext>
            </a:extLst>
          </p:cNvPr>
          <p:cNvSpPr txBox="1"/>
          <p:nvPr/>
        </p:nvSpPr>
        <p:spPr>
          <a:xfrm>
            <a:off x="4466919" y="969878"/>
            <a:ext cx="5886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/>
              <a:t>-6</a:t>
            </a:r>
            <a:endParaRPr lang="en-AU" sz="3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4B00E2-9F2C-38B9-CB9C-C0F90C438061}"/>
              </a:ext>
            </a:extLst>
          </p:cNvPr>
          <p:cNvSpPr txBox="1"/>
          <p:nvPr/>
        </p:nvSpPr>
        <p:spPr>
          <a:xfrm>
            <a:off x="5603387" y="939820"/>
            <a:ext cx="5886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/>
              <a:t>-5</a:t>
            </a:r>
            <a:endParaRPr lang="en-AU" sz="36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3C5D342-AD31-DADB-B53F-D7791EE9E3E3}"/>
              </a:ext>
            </a:extLst>
          </p:cNvPr>
          <p:cNvSpPr txBox="1"/>
          <p:nvPr/>
        </p:nvSpPr>
        <p:spPr>
          <a:xfrm>
            <a:off x="6745687" y="939079"/>
            <a:ext cx="5886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/>
              <a:t>-4</a:t>
            </a:r>
            <a:endParaRPr lang="en-AU" sz="36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42E1F07-8B2A-AB33-783E-8B004909FA80}"/>
              </a:ext>
            </a:extLst>
          </p:cNvPr>
          <p:cNvSpPr txBox="1"/>
          <p:nvPr/>
        </p:nvSpPr>
        <p:spPr>
          <a:xfrm>
            <a:off x="7884458" y="957237"/>
            <a:ext cx="5886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/>
              <a:t>-3</a:t>
            </a:r>
            <a:endParaRPr lang="en-AU" sz="36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6F7C9D1-04C7-E324-DBE5-6FDB2529B191}"/>
              </a:ext>
            </a:extLst>
          </p:cNvPr>
          <p:cNvSpPr txBox="1"/>
          <p:nvPr/>
        </p:nvSpPr>
        <p:spPr>
          <a:xfrm>
            <a:off x="9023229" y="953202"/>
            <a:ext cx="5886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/>
              <a:t>-2</a:t>
            </a:r>
            <a:endParaRPr lang="en-AU" sz="36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91AD133-BFC2-ADC5-EE37-0C70B2159DB4}"/>
              </a:ext>
            </a:extLst>
          </p:cNvPr>
          <p:cNvSpPr txBox="1"/>
          <p:nvPr/>
        </p:nvSpPr>
        <p:spPr>
          <a:xfrm>
            <a:off x="10155066" y="970619"/>
            <a:ext cx="5539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/>
              <a:t>-1</a:t>
            </a:r>
            <a:endParaRPr lang="en-AU" sz="3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CEA6C34-8783-6551-14B7-64E650F5E106}"/>
              </a:ext>
            </a:extLst>
          </p:cNvPr>
          <p:cNvSpPr txBox="1"/>
          <p:nvPr/>
        </p:nvSpPr>
        <p:spPr>
          <a:xfrm>
            <a:off x="4137426" y="3411762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latin typeface="Consolas" panose="020B0609020204030204" pitchFamily="49" charset="0"/>
              </a:rPr>
              <a:t>s[0]</a:t>
            </a:r>
            <a:endParaRPr lang="en-AU" sz="2800" dirty="0">
              <a:latin typeface="Consolas" panose="020B0609020204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BDDD23A-4025-8FAF-99CC-5040C795A247}"/>
              </a:ext>
            </a:extLst>
          </p:cNvPr>
          <p:cNvSpPr txBox="1"/>
          <p:nvPr/>
        </p:nvSpPr>
        <p:spPr>
          <a:xfrm>
            <a:off x="5301727" y="3411762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latin typeface="Consolas" panose="020B0609020204030204" pitchFamily="49" charset="0"/>
              </a:rPr>
              <a:t>s[1]</a:t>
            </a:r>
            <a:endParaRPr lang="en-AU" sz="2800" dirty="0"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091A8A6-1216-C271-D62F-396616571FCA}"/>
              </a:ext>
            </a:extLst>
          </p:cNvPr>
          <p:cNvSpPr txBox="1"/>
          <p:nvPr/>
        </p:nvSpPr>
        <p:spPr>
          <a:xfrm>
            <a:off x="6481191" y="3411762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latin typeface="Consolas" panose="020B0609020204030204" pitchFamily="49" charset="0"/>
              </a:rPr>
              <a:t>s[2]</a:t>
            </a:r>
            <a:endParaRPr lang="en-AU" sz="2800" dirty="0">
              <a:latin typeface="Consolas" panose="020B060902020403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34BF58C-FA87-575F-8C60-26E3758C6F52}"/>
              </a:ext>
            </a:extLst>
          </p:cNvPr>
          <p:cNvSpPr txBox="1"/>
          <p:nvPr/>
        </p:nvSpPr>
        <p:spPr>
          <a:xfrm>
            <a:off x="7629575" y="3411762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latin typeface="Consolas" panose="020B0609020204030204" pitchFamily="49" charset="0"/>
              </a:rPr>
              <a:t>s[3]</a:t>
            </a:r>
            <a:endParaRPr lang="en-AU" sz="2800" dirty="0">
              <a:latin typeface="Consolas" panose="020B06090202040302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A7B2199-BD29-75B3-2145-489E472A7991}"/>
              </a:ext>
            </a:extLst>
          </p:cNvPr>
          <p:cNvSpPr txBox="1"/>
          <p:nvPr/>
        </p:nvSpPr>
        <p:spPr>
          <a:xfrm>
            <a:off x="8786930" y="3422891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latin typeface="Consolas" panose="020B0609020204030204" pitchFamily="49" charset="0"/>
              </a:rPr>
              <a:t>s[4]</a:t>
            </a:r>
            <a:endParaRPr lang="en-AU" sz="2800" dirty="0"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9DD50AC-F205-40B2-0FE5-CC08BB6794E2}"/>
              </a:ext>
            </a:extLst>
          </p:cNvPr>
          <p:cNvSpPr txBox="1"/>
          <p:nvPr/>
        </p:nvSpPr>
        <p:spPr>
          <a:xfrm>
            <a:off x="9885978" y="3411762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latin typeface="Consolas" panose="020B0609020204030204" pitchFamily="49" charset="0"/>
              </a:rPr>
              <a:t>s[5]</a:t>
            </a:r>
            <a:endParaRPr lang="en-AU" sz="2800" dirty="0">
              <a:latin typeface="Consolas" panose="020B0609020204030204" pitchFamily="49" charset="0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2DF757BD-957F-CECC-98F0-CFA3A78C04BB}"/>
              </a:ext>
            </a:extLst>
          </p:cNvPr>
          <p:cNvSpPr/>
          <p:nvPr/>
        </p:nvSpPr>
        <p:spPr>
          <a:xfrm>
            <a:off x="4315856" y="1014339"/>
            <a:ext cx="6465746" cy="524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BFBE677-EC09-8985-E893-ED1C2844F845}"/>
              </a:ext>
            </a:extLst>
          </p:cNvPr>
          <p:cNvSpPr txBox="1"/>
          <p:nvPr/>
        </p:nvSpPr>
        <p:spPr>
          <a:xfrm>
            <a:off x="104504" y="2828835"/>
            <a:ext cx="2881460" cy="14773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These are the </a:t>
            </a:r>
            <a:r>
              <a:rPr lang="en-CA" b="1" dirty="0"/>
              <a:t>negative</a:t>
            </a:r>
            <a:r>
              <a:rPr lang="en-CA" dirty="0"/>
              <a:t> </a:t>
            </a:r>
            <a:r>
              <a:rPr lang="en-CA" b="1" dirty="0"/>
              <a:t>indices</a:t>
            </a:r>
            <a:r>
              <a:rPr lang="en-CA" dirty="0"/>
              <a:t> of string </a:t>
            </a:r>
            <a:r>
              <a:rPr lang="en-CA" dirty="0">
                <a:latin typeface="Consolas" panose="020B0609020204030204" pitchFamily="49" charset="0"/>
              </a:rPr>
              <a:t>s</a:t>
            </a:r>
            <a:r>
              <a:rPr lang="en-CA" dirty="0"/>
              <a:t>. The right-most character is always -1, then it goes down by 1 each character.</a:t>
            </a:r>
            <a:endParaRPr lang="en-AU" dirty="0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FBD460EB-A23D-CC49-1FCE-9AF4D2D8EB18}"/>
              </a:ext>
            </a:extLst>
          </p:cNvPr>
          <p:cNvCxnSpPr>
            <a:cxnSpLocks/>
            <a:endCxn id="65" idx="1"/>
          </p:cNvCxnSpPr>
          <p:nvPr/>
        </p:nvCxnSpPr>
        <p:spPr>
          <a:xfrm flipV="1">
            <a:off x="2978728" y="1276367"/>
            <a:ext cx="1337128" cy="15661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42390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5836B5-933E-FCB0-90B5-DD2F6001FD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7CB28B-6024-0454-FCB8-371AA323D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25</a:t>
            </a:fld>
            <a:endParaRPr lang="en-AU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B5FE20A8-A9D9-876F-04CA-5EAAF61EC590}"/>
              </a:ext>
            </a:extLst>
          </p:cNvPr>
          <p:cNvGrpSpPr/>
          <p:nvPr/>
        </p:nvGrpSpPr>
        <p:grpSpPr>
          <a:xfrm>
            <a:off x="4304214" y="1663478"/>
            <a:ext cx="914033" cy="1752122"/>
            <a:chOff x="5225143" y="1529556"/>
            <a:chExt cx="914033" cy="1752122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5FAA3A94-FFE5-E473-C859-18B6719B413D}"/>
                </a:ext>
              </a:extLst>
            </p:cNvPr>
            <p:cNvGrpSpPr/>
            <p:nvPr/>
          </p:nvGrpSpPr>
          <p:grpSpPr>
            <a:xfrm>
              <a:off x="5323728" y="1529556"/>
              <a:ext cx="716864" cy="1752122"/>
              <a:chOff x="5323728" y="1529556"/>
              <a:chExt cx="716864" cy="1752122"/>
            </a:xfrm>
          </p:grpSpPr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0494130-9890-9AD5-C06C-AED3F36C9BA0}"/>
                  </a:ext>
                </a:extLst>
              </p:cNvPr>
              <p:cNvSpPr txBox="1"/>
              <p:nvPr/>
            </p:nvSpPr>
            <p:spPr>
              <a:xfrm>
                <a:off x="5323728" y="2081349"/>
                <a:ext cx="716864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P</a:t>
                </a:r>
                <a:endParaRPr lang="en-AU" sz="7200" dirty="0"/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50DADEF-0F2E-E1A5-0EDB-4E6C39667175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0</a:t>
                </a:r>
                <a:endParaRPr lang="en-AU" sz="3600" dirty="0"/>
              </a:p>
            </p:txBody>
          </p:sp>
        </p:grp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C8F39173-65DD-AC00-CBF7-5DCE9972C25D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E7814E9-D5E8-4C87-4ABC-842657899F31}"/>
              </a:ext>
            </a:extLst>
          </p:cNvPr>
          <p:cNvGrpSpPr/>
          <p:nvPr/>
        </p:nvGrpSpPr>
        <p:grpSpPr>
          <a:xfrm>
            <a:off x="5440682" y="1663478"/>
            <a:ext cx="914033" cy="1752122"/>
            <a:chOff x="5225143" y="1529556"/>
            <a:chExt cx="914033" cy="1752122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A44063EC-ABA0-C8BD-8CD4-727B7A059E7A}"/>
                </a:ext>
              </a:extLst>
            </p:cNvPr>
            <p:cNvGrpSpPr/>
            <p:nvPr/>
          </p:nvGrpSpPr>
          <p:grpSpPr>
            <a:xfrm>
              <a:off x="5344567" y="1529556"/>
              <a:ext cx="675185" cy="1752122"/>
              <a:chOff x="5344567" y="1529556"/>
              <a:chExt cx="675185" cy="1752122"/>
            </a:xfrm>
          </p:grpSpPr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41D336C-EBE3-FB94-DC6D-D7F59DFE52DE}"/>
                  </a:ext>
                </a:extLst>
              </p:cNvPr>
              <p:cNvSpPr txBox="1"/>
              <p:nvPr/>
            </p:nvSpPr>
            <p:spPr>
              <a:xfrm>
                <a:off x="5344567" y="2081349"/>
                <a:ext cx="675185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a</a:t>
                </a:r>
                <a:endParaRPr lang="en-AU" sz="7200" dirty="0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71FFB8D-DB3A-E61E-17C0-90E5FCE9A3DA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1</a:t>
                </a:r>
                <a:endParaRPr lang="en-AU" sz="3600" dirty="0"/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DEEB059D-354A-22E9-A531-B95F4B6EBE05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EC0DFF6C-F1E0-79C8-7C3D-75FA0B3A4C4B}"/>
              </a:ext>
            </a:extLst>
          </p:cNvPr>
          <p:cNvGrpSpPr/>
          <p:nvPr/>
        </p:nvGrpSpPr>
        <p:grpSpPr>
          <a:xfrm>
            <a:off x="6582982" y="1663478"/>
            <a:ext cx="914033" cy="1752122"/>
            <a:chOff x="5225143" y="1529556"/>
            <a:chExt cx="914033" cy="1752122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E78155FD-F181-C3D4-FF09-B47D9EE703EE}"/>
                </a:ext>
              </a:extLst>
            </p:cNvPr>
            <p:cNvGrpSpPr/>
            <p:nvPr/>
          </p:nvGrpSpPr>
          <p:grpSpPr>
            <a:xfrm>
              <a:off x="5323728" y="1529556"/>
              <a:ext cx="716864" cy="1752122"/>
              <a:chOff x="5323728" y="1529556"/>
              <a:chExt cx="716864" cy="1752122"/>
            </a:xfrm>
          </p:grpSpPr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48BD6516-A609-1130-D190-D2C12326E6A2}"/>
                  </a:ext>
                </a:extLst>
              </p:cNvPr>
              <p:cNvSpPr txBox="1"/>
              <p:nvPr/>
            </p:nvSpPr>
            <p:spPr>
              <a:xfrm>
                <a:off x="5323728" y="2081349"/>
                <a:ext cx="716864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p</a:t>
                </a:r>
                <a:endParaRPr lang="en-AU" sz="7200" dirty="0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4641DB6F-9EE5-B6FB-EFC8-664ACFAAA12A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2</a:t>
                </a:r>
                <a:endParaRPr lang="en-AU" sz="3600" dirty="0"/>
              </a:p>
            </p:txBody>
          </p:sp>
        </p:grp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51836F47-F7BC-54F2-C669-55FA0192ED36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0B88C042-D46C-653A-5532-02679AB5D1DC}"/>
              </a:ext>
            </a:extLst>
          </p:cNvPr>
          <p:cNvGrpSpPr/>
          <p:nvPr/>
        </p:nvGrpSpPr>
        <p:grpSpPr>
          <a:xfrm>
            <a:off x="7721753" y="1663478"/>
            <a:ext cx="914033" cy="1752122"/>
            <a:chOff x="5225143" y="1529556"/>
            <a:chExt cx="914033" cy="1752122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D532790D-F058-5E69-F8BA-83EDF0EF7A1A}"/>
                </a:ext>
              </a:extLst>
            </p:cNvPr>
            <p:cNvGrpSpPr/>
            <p:nvPr/>
          </p:nvGrpSpPr>
          <p:grpSpPr>
            <a:xfrm>
              <a:off x="5346972" y="1529556"/>
              <a:ext cx="670376" cy="1752122"/>
              <a:chOff x="5346972" y="1529556"/>
              <a:chExt cx="670376" cy="1752122"/>
            </a:xfrm>
          </p:grpSpPr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DD93DB33-D98B-4857-8B7F-4B1498EA18A7}"/>
                  </a:ext>
                </a:extLst>
              </p:cNvPr>
              <p:cNvSpPr txBox="1"/>
              <p:nvPr/>
            </p:nvSpPr>
            <p:spPr>
              <a:xfrm>
                <a:off x="5346972" y="2081349"/>
                <a:ext cx="670376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e</a:t>
                </a:r>
                <a:endParaRPr lang="en-AU" sz="7200" dirty="0"/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B18E6CBD-AD68-AF4F-D6BD-0639ADCC5FA3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3</a:t>
                </a:r>
                <a:endParaRPr lang="en-AU" sz="3600" dirty="0"/>
              </a:p>
            </p:txBody>
          </p:sp>
        </p:grp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25AAB3E4-961A-568B-F7F3-5C0AA99D4A26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B8E05298-459C-7C31-727F-6C26B00DAC52}"/>
              </a:ext>
            </a:extLst>
          </p:cNvPr>
          <p:cNvGrpSpPr/>
          <p:nvPr/>
        </p:nvGrpSpPr>
        <p:grpSpPr>
          <a:xfrm>
            <a:off x="8860524" y="1663478"/>
            <a:ext cx="914033" cy="1752122"/>
            <a:chOff x="5225143" y="1529556"/>
            <a:chExt cx="914033" cy="1752122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7D0F4DD4-1F8D-1D09-329E-1FF3B6B5B9CD}"/>
                </a:ext>
              </a:extLst>
            </p:cNvPr>
            <p:cNvGrpSpPr/>
            <p:nvPr/>
          </p:nvGrpSpPr>
          <p:grpSpPr>
            <a:xfrm>
              <a:off x="5435137" y="1529556"/>
              <a:ext cx="494045" cy="1752122"/>
              <a:chOff x="5435137" y="1529556"/>
              <a:chExt cx="494045" cy="1752122"/>
            </a:xfrm>
          </p:grpSpPr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5A2A83EE-B258-CBF4-5B28-9C6868F84A5E}"/>
                  </a:ext>
                </a:extLst>
              </p:cNvPr>
              <p:cNvSpPr txBox="1"/>
              <p:nvPr/>
            </p:nvSpPr>
            <p:spPr>
              <a:xfrm>
                <a:off x="5435137" y="2081349"/>
                <a:ext cx="494045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r</a:t>
                </a:r>
                <a:endParaRPr lang="en-AU" sz="7200" dirty="0"/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88E88577-AF50-0218-EDC2-3BD49168A6FA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4</a:t>
                </a:r>
                <a:endParaRPr lang="en-AU" sz="3600" dirty="0"/>
              </a:p>
            </p:txBody>
          </p:sp>
        </p:grp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D282D536-96F3-EE7D-C171-C067BCECE39F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050746F4-EBA5-6811-5C15-6EE7CF137A68}"/>
              </a:ext>
            </a:extLst>
          </p:cNvPr>
          <p:cNvGrpSpPr/>
          <p:nvPr/>
        </p:nvGrpSpPr>
        <p:grpSpPr>
          <a:xfrm>
            <a:off x="9975017" y="1663478"/>
            <a:ext cx="914033" cy="1752122"/>
            <a:chOff x="5225143" y="1529556"/>
            <a:chExt cx="914033" cy="1752122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46F9FA1B-79A9-2229-E6ED-9B0683740B1B}"/>
                </a:ext>
              </a:extLst>
            </p:cNvPr>
            <p:cNvGrpSpPr/>
            <p:nvPr/>
          </p:nvGrpSpPr>
          <p:grpSpPr>
            <a:xfrm>
              <a:off x="5454373" y="1529556"/>
              <a:ext cx="455573" cy="1752122"/>
              <a:chOff x="5454373" y="1529556"/>
              <a:chExt cx="455573" cy="1752122"/>
            </a:xfrm>
          </p:grpSpPr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690ED66B-7D24-FA8A-5F31-91C24E4EE795}"/>
                  </a:ext>
                </a:extLst>
              </p:cNvPr>
              <p:cNvSpPr txBox="1"/>
              <p:nvPr/>
            </p:nvSpPr>
            <p:spPr>
              <a:xfrm>
                <a:off x="5454373" y="2081349"/>
                <a:ext cx="455573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!</a:t>
                </a:r>
                <a:endParaRPr lang="en-AU" sz="7200" dirty="0"/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7677FD9B-7FF1-1541-D3CE-EE0A1A452DB5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5</a:t>
                </a:r>
                <a:endParaRPr lang="en-AU" sz="3600" dirty="0"/>
              </a:p>
            </p:txBody>
          </p:sp>
        </p:grp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9CA4C077-D71A-8596-D0AD-524FC93BF512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9" name="Title 1">
            <a:extLst>
              <a:ext uri="{FF2B5EF4-FFF2-40B4-BE49-F238E27FC236}">
                <a16:creationId xmlns:a16="http://schemas.microsoft.com/office/drawing/2014/main" id="{02EEFB29-F9EB-359B-AF11-422D45D86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147" y="-161767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Strings</a:t>
            </a:r>
            <a:endParaRPr lang="en-A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162C56-5583-85A4-BFDD-FBC6F0CD6927}"/>
              </a:ext>
            </a:extLst>
          </p:cNvPr>
          <p:cNvSpPr txBox="1"/>
          <p:nvPr/>
        </p:nvSpPr>
        <p:spPr>
          <a:xfrm>
            <a:off x="173635" y="895539"/>
            <a:ext cx="2743199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 </a:t>
            </a:r>
            <a:r>
              <a:rPr lang="en-CA" b="1" dirty="0"/>
              <a:t>string</a:t>
            </a:r>
            <a:r>
              <a:rPr lang="en-CA" dirty="0"/>
              <a:t> is a sequence of 0 or more characters. The order of the characters matters.</a:t>
            </a:r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19F48D0-8370-F68A-AA94-0B6B58AF5609}"/>
              </a:ext>
            </a:extLst>
          </p:cNvPr>
          <p:cNvSpPr txBox="1"/>
          <p:nvPr/>
        </p:nvSpPr>
        <p:spPr>
          <a:xfrm>
            <a:off x="5167308" y="0"/>
            <a:ext cx="47628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5400" dirty="0">
                <a:latin typeface="Consolas" panose="020B0609020204030204" pitchFamily="49" charset="0"/>
              </a:rPr>
              <a:t>s = 'Paper!'</a:t>
            </a:r>
            <a:endParaRPr lang="en-AU" sz="5400" dirty="0"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1196AB-2515-3895-DCB3-90607395265E}"/>
              </a:ext>
            </a:extLst>
          </p:cNvPr>
          <p:cNvSpPr txBox="1"/>
          <p:nvPr/>
        </p:nvSpPr>
        <p:spPr>
          <a:xfrm>
            <a:off x="3324908" y="2262540"/>
            <a:ext cx="5661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5400" dirty="0">
                <a:latin typeface="Consolas" panose="020B0609020204030204" pitchFamily="49" charset="0"/>
              </a:rPr>
              <a:t>s</a:t>
            </a:r>
            <a:endParaRPr lang="en-AU" sz="5400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FE4719-EECA-3766-C84D-D3AB899DD8DC}"/>
              </a:ext>
            </a:extLst>
          </p:cNvPr>
          <p:cNvSpPr txBox="1"/>
          <p:nvPr/>
        </p:nvSpPr>
        <p:spPr>
          <a:xfrm>
            <a:off x="4466919" y="969878"/>
            <a:ext cx="5886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/>
              <a:t>-6</a:t>
            </a:r>
            <a:endParaRPr lang="en-AU" sz="3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7C185A9-4509-5E21-BCEF-5599970AAC12}"/>
              </a:ext>
            </a:extLst>
          </p:cNvPr>
          <p:cNvSpPr txBox="1"/>
          <p:nvPr/>
        </p:nvSpPr>
        <p:spPr>
          <a:xfrm>
            <a:off x="5603387" y="939820"/>
            <a:ext cx="5886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/>
              <a:t>-5</a:t>
            </a:r>
            <a:endParaRPr lang="en-AU" sz="36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1D3014D-1AEF-17C9-1AE0-6D01B1C17214}"/>
              </a:ext>
            </a:extLst>
          </p:cNvPr>
          <p:cNvSpPr txBox="1"/>
          <p:nvPr/>
        </p:nvSpPr>
        <p:spPr>
          <a:xfrm>
            <a:off x="6745687" y="939079"/>
            <a:ext cx="5886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/>
              <a:t>-4</a:t>
            </a:r>
            <a:endParaRPr lang="en-AU" sz="36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593FB7F-99AE-4F3F-B6A9-F3BBE443F004}"/>
              </a:ext>
            </a:extLst>
          </p:cNvPr>
          <p:cNvSpPr txBox="1"/>
          <p:nvPr/>
        </p:nvSpPr>
        <p:spPr>
          <a:xfrm>
            <a:off x="7884458" y="957237"/>
            <a:ext cx="5886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/>
              <a:t>-3</a:t>
            </a:r>
            <a:endParaRPr lang="en-AU" sz="36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B341BE4-27E2-CA65-AF96-6A936034385A}"/>
              </a:ext>
            </a:extLst>
          </p:cNvPr>
          <p:cNvSpPr txBox="1"/>
          <p:nvPr/>
        </p:nvSpPr>
        <p:spPr>
          <a:xfrm>
            <a:off x="9023229" y="953202"/>
            <a:ext cx="5886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/>
              <a:t>-2</a:t>
            </a:r>
            <a:endParaRPr lang="en-AU" sz="36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7F22E1C-124B-8E15-4ABC-101F4271F509}"/>
              </a:ext>
            </a:extLst>
          </p:cNvPr>
          <p:cNvSpPr txBox="1"/>
          <p:nvPr/>
        </p:nvSpPr>
        <p:spPr>
          <a:xfrm>
            <a:off x="10155066" y="970619"/>
            <a:ext cx="5539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/>
              <a:t>-1</a:t>
            </a:r>
            <a:endParaRPr lang="en-AU" sz="3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CD34CC9-FD21-B5DE-6976-BD2827A123A2}"/>
              </a:ext>
            </a:extLst>
          </p:cNvPr>
          <p:cNvSpPr txBox="1"/>
          <p:nvPr/>
        </p:nvSpPr>
        <p:spPr>
          <a:xfrm>
            <a:off x="4137426" y="3411762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latin typeface="Consolas" panose="020B0609020204030204" pitchFamily="49" charset="0"/>
              </a:rPr>
              <a:t>s[0]</a:t>
            </a:r>
            <a:endParaRPr lang="en-AU" sz="2800" dirty="0">
              <a:latin typeface="Consolas" panose="020B0609020204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D2B9F90-D465-30C4-AE7D-CE78B8FFDDB7}"/>
              </a:ext>
            </a:extLst>
          </p:cNvPr>
          <p:cNvSpPr txBox="1"/>
          <p:nvPr/>
        </p:nvSpPr>
        <p:spPr>
          <a:xfrm>
            <a:off x="5301727" y="3411762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latin typeface="Consolas" panose="020B0609020204030204" pitchFamily="49" charset="0"/>
              </a:rPr>
              <a:t>s[1]</a:t>
            </a:r>
            <a:endParaRPr lang="en-AU" sz="2800" dirty="0"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6021446-A004-C0CA-8D34-7E017A4DAB81}"/>
              </a:ext>
            </a:extLst>
          </p:cNvPr>
          <p:cNvSpPr txBox="1"/>
          <p:nvPr/>
        </p:nvSpPr>
        <p:spPr>
          <a:xfrm>
            <a:off x="6481191" y="3411762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latin typeface="Consolas" panose="020B0609020204030204" pitchFamily="49" charset="0"/>
              </a:rPr>
              <a:t>s[2]</a:t>
            </a:r>
            <a:endParaRPr lang="en-AU" sz="2800" dirty="0">
              <a:latin typeface="Consolas" panose="020B060902020403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8E614EC-2A57-00DB-B0CE-6A7C94BEBCED}"/>
              </a:ext>
            </a:extLst>
          </p:cNvPr>
          <p:cNvSpPr txBox="1"/>
          <p:nvPr/>
        </p:nvSpPr>
        <p:spPr>
          <a:xfrm>
            <a:off x="7629575" y="3411762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latin typeface="Consolas" panose="020B0609020204030204" pitchFamily="49" charset="0"/>
              </a:rPr>
              <a:t>s[3]</a:t>
            </a:r>
            <a:endParaRPr lang="en-AU" sz="2800" dirty="0">
              <a:latin typeface="Consolas" panose="020B06090202040302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1AB2FC1-2336-9D10-4F60-B58AE285813E}"/>
              </a:ext>
            </a:extLst>
          </p:cNvPr>
          <p:cNvSpPr txBox="1"/>
          <p:nvPr/>
        </p:nvSpPr>
        <p:spPr>
          <a:xfrm>
            <a:off x="8786930" y="3422891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latin typeface="Consolas" panose="020B0609020204030204" pitchFamily="49" charset="0"/>
              </a:rPr>
              <a:t>s[4]</a:t>
            </a:r>
            <a:endParaRPr lang="en-AU" sz="2800" dirty="0"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90A35B6-79A1-872D-EB76-EED88643DC8A}"/>
              </a:ext>
            </a:extLst>
          </p:cNvPr>
          <p:cNvSpPr txBox="1"/>
          <p:nvPr/>
        </p:nvSpPr>
        <p:spPr>
          <a:xfrm>
            <a:off x="9885978" y="3411762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latin typeface="Consolas" panose="020B0609020204030204" pitchFamily="49" charset="0"/>
              </a:rPr>
              <a:t>s[5]</a:t>
            </a:r>
            <a:endParaRPr lang="en-AU" sz="2800" dirty="0">
              <a:latin typeface="Consolas" panose="020B0609020204030204" pitchFamily="49" charset="0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373EBCCE-D5A0-01EE-3D5B-F30A6A2CF464}"/>
              </a:ext>
            </a:extLst>
          </p:cNvPr>
          <p:cNvSpPr/>
          <p:nvPr/>
        </p:nvSpPr>
        <p:spPr>
          <a:xfrm>
            <a:off x="4315856" y="1014339"/>
            <a:ext cx="6465746" cy="524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42ADA0C-AE18-2116-E7AA-983549D4121A}"/>
              </a:ext>
            </a:extLst>
          </p:cNvPr>
          <p:cNvSpPr txBox="1"/>
          <p:nvPr/>
        </p:nvSpPr>
        <p:spPr>
          <a:xfrm>
            <a:off x="104504" y="2828835"/>
            <a:ext cx="2881460" cy="14773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These are the </a:t>
            </a:r>
            <a:r>
              <a:rPr lang="en-CA" b="1" dirty="0"/>
              <a:t>negative</a:t>
            </a:r>
            <a:r>
              <a:rPr lang="en-CA" dirty="0"/>
              <a:t> </a:t>
            </a:r>
            <a:r>
              <a:rPr lang="en-CA" b="1" dirty="0"/>
              <a:t>indices</a:t>
            </a:r>
            <a:r>
              <a:rPr lang="en-CA" dirty="0"/>
              <a:t> of string </a:t>
            </a:r>
            <a:r>
              <a:rPr lang="en-CA" dirty="0">
                <a:latin typeface="Consolas" panose="020B0609020204030204" pitchFamily="49" charset="0"/>
              </a:rPr>
              <a:t>s</a:t>
            </a:r>
            <a:r>
              <a:rPr lang="en-CA" dirty="0"/>
              <a:t>. The right-most character is always -1, then it goes down by 1 each character.</a:t>
            </a:r>
            <a:endParaRPr lang="en-AU" dirty="0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24448BBF-1F56-7AFB-1AA3-72E9E31FB769}"/>
              </a:ext>
            </a:extLst>
          </p:cNvPr>
          <p:cNvCxnSpPr>
            <a:cxnSpLocks/>
            <a:endCxn id="65" idx="1"/>
          </p:cNvCxnSpPr>
          <p:nvPr/>
        </p:nvCxnSpPr>
        <p:spPr>
          <a:xfrm flipV="1">
            <a:off x="2978728" y="1276367"/>
            <a:ext cx="1337128" cy="15661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FED753DC-2DB4-3876-F31D-A0ACD5E6478C}"/>
              </a:ext>
            </a:extLst>
          </p:cNvPr>
          <p:cNvSpPr txBox="1"/>
          <p:nvPr/>
        </p:nvSpPr>
        <p:spPr>
          <a:xfrm>
            <a:off x="4047734" y="3964390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solidFill>
                  <a:srgbClr val="FF0000"/>
                </a:solidFill>
                <a:latin typeface="Consolas" panose="020B0609020204030204" pitchFamily="49" charset="0"/>
              </a:rPr>
              <a:t>s[-6]</a:t>
            </a:r>
            <a:endParaRPr lang="en-AU" sz="28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6FA25B4-7CCB-4462-80AC-20656A00B3C8}"/>
              </a:ext>
            </a:extLst>
          </p:cNvPr>
          <p:cNvSpPr txBox="1"/>
          <p:nvPr/>
        </p:nvSpPr>
        <p:spPr>
          <a:xfrm>
            <a:off x="5212035" y="3964389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solidFill>
                  <a:srgbClr val="FF0000"/>
                </a:solidFill>
                <a:latin typeface="Consolas" panose="020B0609020204030204" pitchFamily="49" charset="0"/>
              </a:rPr>
              <a:t>s[-5]</a:t>
            </a:r>
            <a:endParaRPr lang="en-AU" sz="28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3EB2EB7-3C76-1822-BE19-526B5C80A0F4}"/>
              </a:ext>
            </a:extLst>
          </p:cNvPr>
          <p:cNvSpPr txBox="1"/>
          <p:nvPr/>
        </p:nvSpPr>
        <p:spPr>
          <a:xfrm>
            <a:off x="6391499" y="3964389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solidFill>
                  <a:srgbClr val="FF0000"/>
                </a:solidFill>
                <a:latin typeface="Consolas" panose="020B0609020204030204" pitchFamily="49" charset="0"/>
              </a:rPr>
              <a:t>s[-4]</a:t>
            </a:r>
            <a:endParaRPr lang="en-AU" sz="28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55B8DD5A-9670-3040-EF96-F2FFC9553F30}"/>
              </a:ext>
            </a:extLst>
          </p:cNvPr>
          <p:cNvSpPr txBox="1"/>
          <p:nvPr/>
        </p:nvSpPr>
        <p:spPr>
          <a:xfrm>
            <a:off x="7539883" y="3964391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solidFill>
                  <a:srgbClr val="FF0000"/>
                </a:solidFill>
                <a:latin typeface="Consolas" panose="020B0609020204030204" pitchFamily="49" charset="0"/>
              </a:rPr>
              <a:t>s[-3]</a:t>
            </a:r>
            <a:endParaRPr lang="en-AU" sz="28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DB65E3E3-61DD-4873-C7A1-1D5B2561ADC8}"/>
              </a:ext>
            </a:extLst>
          </p:cNvPr>
          <p:cNvSpPr txBox="1"/>
          <p:nvPr/>
        </p:nvSpPr>
        <p:spPr>
          <a:xfrm>
            <a:off x="8795823" y="3975520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solidFill>
                  <a:srgbClr val="FF0000"/>
                </a:solidFill>
                <a:latin typeface="Consolas" panose="020B0609020204030204" pitchFamily="49" charset="0"/>
              </a:rPr>
              <a:t>s[2]</a:t>
            </a:r>
            <a:endParaRPr lang="en-AU" sz="28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E75B5C6-C145-F96D-7648-15CD90B84C45}"/>
              </a:ext>
            </a:extLst>
          </p:cNvPr>
          <p:cNvSpPr txBox="1"/>
          <p:nvPr/>
        </p:nvSpPr>
        <p:spPr>
          <a:xfrm>
            <a:off x="9796286" y="3964391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solidFill>
                  <a:srgbClr val="FF0000"/>
                </a:solidFill>
                <a:latin typeface="Consolas" panose="020B0609020204030204" pitchFamily="49" charset="0"/>
              </a:rPr>
              <a:t>s[-1]</a:t>
            </a:r>
            <a:endParaRPr lang="en-AU" sz="28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59892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32F78D-B313-BBFE-46A2-BE29C21777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EAFED3-4887-78A3-7565-809EA29E5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26</a:t>
            </a:fld>
            <a:endParaRPr lang="en-AU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2AC66CF-DA99-7908-B8B2-8F98EBD61DCB}"/>
              </a:ext>
            </a:extLst>
          </p:cNvPr>
          <p:cNvGrpSpPr/>
          <p:nvPr/>
        </p:nvGrpSpPr>
        <p:grpSpPr>
          <a:xfrm>
            <a:off x="4304214" y="1663478"/>
            <a:ext cx="914033" cy="1752122"/>
            <a:chOff x="5225143" y="1529556"/>
            <a:chExt cx="914033" cy="1752122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2D3E004A-33E5-14F6-634E-6BF81B52B0D0}"/>
                </a:ext>
              </a:extLst>
            </p:cNvPr>
            <p:cNvGrpSpPr/>
            <p:nvPr/>
          </p:nvGrpSpPr>
          <p:grpSpPr>
            <a:xfrm>
              <a:off x="5323728" y="1529556"/>
              <a:ext cx="716864" cy="1752122"/>
              <a:chOff x="5323728" y="1529556"/>
              <a:chExt cx="716864" cy="1752122"/>
            </a:xfrm>
          </p:grpSpPr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6114204-AB48-62CD-267E-614037AD5F7E}"/>
                  </a:ext>
                </a:extLst>
              </p:cNvPr>
              <p:cNvSpPr txBox="1"/>
              <p:nvPr/>
            </p:nvSpPr>
            <p:spPr>
              <a:xfrm>
                <a:off x="5323728" y="2081349"/>
                <a:ext cx="716864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P</a:t>
                </a:r>
                <a:endParaRPr lang="en-AU" sz="7200" dirty="0"/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5882C78-E31B-AEC9-ECCA-823A9FA1796D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0</a:t>
                </a:r>
                <a:endParaRPr lang="en-AU" sz="3600" dirty="0"/>
              </a:p>
            </p:txBody>
          </p:sp>
        </p:grp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C8BB9CA0-995D-2E75-90C1-1644B99EFE75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998B1E5-929A-75D2-0B85-A32D37F4320D}"/>
              </a:ext>
            </a:extLst>
          </p:cNvPr>
          <p:cNvGrpSpPr/>
          <p:nvPr/>
        </p:nvGrpSpPr>
        <p:grpSpPr>
          <a:xfrm>
            <a:off x="5440682" y="1663478"/>
            <a:ext cx="914033" cy="1752122"/>
            <a:chOff x="5225143" y="1529556"/>
            <a:chExt cx="914033" cy="1752122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5DD49CA7-9B41-63B6-9BA2-715CE8EF755D}"/>
                </a:ext>
              </a:extLst>
            </p:cNvPr>
            <p:cNvGrpSpPr/>
            <p:nvPr/>
          </p:nvGrpSpPr>
          <p:grpSpPr>
            <a:xfrm>
              <a:off x="5344567" y="1529556"/>
              <a:ext cx="675185" cy="1752122"/>
              <a:chOff x="5344567" y="1529556"/>
              <a:chExt cx="675185" cy="1752122"/>
            </a:xfrm>
          </p:grpSpPr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E8C03378-0C06-58D9-154F-44B8C2759A3C}"/>
                  </a:ext>
                </a:extLst>
              </p:cNvPr>
              <p:cNvSpPr txBox="1"/>
              <p:nvPr/>
            </p:nvSpPr>
            <p:spPr>
              <a:xfrm>
                <a:off x="5344567" y="2081349"/>
                <a:ext cx="675185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a</a:t>
                </a:r>
                <a:endParaRPr lang="en-AU" sz="7200" dirty="0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86D8EBCF-0466-88F6-1850-65F28898F280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1</a:t>
                </a:r>
                <a:endParaRPr lang="en-AU" sz="3600" dirty="0"/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5E5DA3F4-E01E-AAE8-145C-A7028A386F56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EFCCFFE8-5921-859D-FF59-924C5AF379AA}"/>
              </a:ext>
            </a:extLst>
          </p:cNvPr>
          <p:cNvGrpSpPr/>
          <p:nvPr/>
        </p:nvGrpSpPr>
        <p:grpSpPr>
          <a:xfrm>
            <a:off x="6582982" y="1663478"/>
            <a:ext cx="914033" cy="1752122"/>
            <a:chOff x="5225143" y="1529556"/>
            <a:chExt cx="914033" cy="1752122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CC952298-863C-55E9-7544-AD2D7670C5D8}"/>
                </a:ext>
              </a:extLst>
            </p:cNvPr>
            <p:cNvGrpSpPr/>
            <p:nvPr/>
          </p:nvGrpSpPr>
          <p:grpSpPr>
            <a:xfrm>
              <a:off x="5323728" y="1529556"/>
              <a:ext cx="716864" cy="1752122"/>
              <a:chOff x="5323728" y="1529556"/>
              <a:chExt cx="716864" cy="1752122"/>
            </a:xfrm>
          </p:grpSpPr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BB07ACB-F47E-F1C3-894B-B1AF38E2E1BE}"/>
                  </a:ext>
                </a:extLst>
              </p:cNvPr>
              <p:cNvSpPr txBox="1"/>
              <p:nvPr/>
            </p:nvSpPr>
            <p:spPr>
              <a:xfrm>
                <a:off x="5323728" y="2081349"/>
                <a:ext cx="716864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p</a:t>
                </a:r>
                <a:endParaRPr lang="en-AU" sz="7200" dirty="0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62C38625-0C6B-C3BF-0924-1AE666725120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2</a:t>
                </a:r>
                <a:endParaRPr lang="en-AU" sz="3600" dirty="0"/>
              </a:p>
            </p:txBody>
          </p:sp>
        </p:grp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E0ED16AB-2E4A-D88F-CC02-04A678FAF256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5E6644B4-5A6B-0318-C7F1-D5B921EDF76B}"/>
              </a:ext>
            </a:extLst>
          </p:cNvPr>
          <p:cNvGrpSpPr/>
          <p:nvPr/>
        </p:nvGrpSpPr>
        <p:grpSpPr>
          <a:xfrm>
            <a:off x="7721753" y="1663478"/>
            <a:ext cx="914033" cy="1752122"/>
            <a:chOff x="5225143" y="1529556"/>
            <a:chExt cx="914033" cy="1752122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624C292C-11F7-E58A-4860-E0B288582276}"/>
                </a:ext>
              </a:extLst>
            </p:cNvPr>
            <p:cNvGrpSpPr/>
            <p:nvPr/>
          </p:nvGrpSpPr>
          <p:grpSpPr>
            <a:xfrm>
              <a:off x="5346972" y="1529556"/>
              <a:ext cx="670376" cy="1752122"/>
              <a:chOff x="5346972" y="1529556"/>
              <a:chExt cx="670376" cy="1752122"/>
            </a:xfrm>
          </p:grpSpPr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75FEB60A-BDF9-8EDD-243C-4DA0F637904F}"/>
                  </a:ext>
                </a:extLst>
              </p:cNvPr>
              <p:cNvSpPr txBox="1"/>
              <p:nvPr/>
            </p:nvSpPr>
            <p:spPr>
              <a:xfrm>
                <a:off x="5346972" y="2081349"/>
                <a:ext cx="670376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e</a:t>
                </a:r>
                <a:endParaRPr lang="en-AU" sz="7200" dirty="0"/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84493100-31D2-23ED-0ABD-27E1EAF9DAD7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3</a:t>
                </a:r>
                <a:endParaRPr lang="en-AU" sz="3600" dirty="0"/>
              </a:p>
            </p:txBody>
          </p:sp>
        </p:grp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32F7E96E-8882-AD1E-0FE2-8EF51DE6B1B3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DC16EED8-DCF8-D690-8789-54A23157CC3B}"/>
              </a:ext>
            </a:extLst>
          </p:cNvPr>
          <p:cNvGrpSpPr/>
          <p:nvPr/>
        </p:nvGrpSpPr>
        <p:grpSpPr>
          <a:xfrm>
            <a:off x="8860524" y="1663478"/>
            <a:ext cx="914033" cy="1752122"/>
            <a:chOff x="5225143" y="1529556"/>
            <a:chExt cx="914033" cy="1752122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10326935-82D7-CDDF-CACF-C7B05B0A2E5D}"/>
                </a:ext>
              </a:extLst>
            </p:cNvPr>
            <p:cNvGrpSpPr/>
            <p:nvPr/>
          </p:nvGrpSpPr>
          <p:grpSpPr>
            <a:xfrm>
              <a:off x="5435137" y="1529556"/>
              <a:ext cx="494045" cy="1752122"/>
              <a:chOff x="5435137" y="1529556"/>
              <a:chExt cx="494045" cy="1752122"/>
            </a:xfrm>
          </p:grpSpPr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14E34500-8293-9C2B-868E-A8515B65854A}"/>
                  </a:ext>
                </a:extLst>
              </p:cNvPr>
              <p:cNvSpPr txBox="1"/>
              <p:nvPr/>
            </p:nvSpPr>
            <p:spPr>
              <a:xfrm>
                <a:off x="5435137" y="2081349"/>
                <a:ext cx="494045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r</a:t>
                </a:r>
                <a:endParaRPr lang="en-AU" sz="7200" dirty="0"/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317C8F6C-EAB7-D63C-9083-DDEC856580AF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4</a:t>
                </a:r>
                <a:endParaRPr lang="en-AU" sz="3600" dirty="0"/>
              </a:p>
            </p:txBody>
          </p:sp>
        </p:grp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C311929C-9C3B-23CF-A1C0-3D4EDF62EF10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3CCC7CA1-1836-ED65-4FD4-3A9A4331A881}"/>
              </a:ext>
            </a:extLst>
          </p:cNvPr>
          <p:cNvGrpSpPr/>
          <p:nvPr/>
        </p:nvGrpSpPr>
        <p:grpSpPr>
          <a:xfrm>
            <a:off x="9975017" y="1663478"/>
            <a:ext cx="914033" cy="1752122"/>
            <a:chOff x="5225143" y="1529556"/>
            <a:chExt cx="914033" cy="1752122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A9E588C9-8F0C-C487-5325-4D8148594E5B}"/>
                </a:ext>
              </a:extLst>
            </p:cNvPr>
            <p:cNvGrpSpPr/>
            <p:nvPr/>
          </p:nvGrpSpPr>
          <p:grpSpPr>
            <a:xfrm>
              <a:off x="5454373" y="1529556"/>
              <a:ext cx="455573" cy="1752122"/>
              <a:chOff x="5454373" y="1529556"/>
              <a:chExt cx="455573" cy="1752122"/>
            </a:xfrm>
          </p:grpSpPr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71BA2F2B-C98D-EE16-64D1-744BA3ACA6BF}"/>
                  </a:ext>
                </a:extLst>
              </p:cNvPr>
              <p:cNvSpPr txBox="1"/>
              <p:nvPr/>
            </p:nvSpPr>
            <p:spPr>
              <a:xfrm>
                <a:off x="5454373" y="2081349"/>
                <a:ext cx="455573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!</a:t>
                </a:r>
                <a:endParaRPr lang="en-AU" sz="7200" dirty="0"/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2471A02-9D37-CE2D-7EE8-E99581C23E02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5</a:t>
                </a:r>
                <a:endParaRPr lang="en-AU" sz="3600" dirty="0"/>
              </a:p>
            </p:txBody>
          </p:sp>
        </p:grp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229F571D-74ED-644C-64FC-F39D072A442E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9" name="Title 1">
            <a:extLst>
              <a:ext uri="{FF2B5EF4-FFF2-40B4-BE49-F238E27FC236}">
                <a16:creationId xmlns:a16="http://schemas.microsoft.com/office/drawing/2014/main" id="{CB592BE1-9CA5-DC79-A1A8-556B57D2C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147" y="-161767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Strings</a:t>
            </a:r>
            <a:endParaRPr lang="en-A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3255B61-4AC3-1D1E-ADFE-3E30CEA83DA7}"/>
              </a:ext>
            </a:extLst>
          </p:cNvPr>
          <p:cNvSpPr txBox="1"/>
          <p:nvPr/>
        </p:nvSpPr>
        <p:spPr>
          <a:xfrm>
            <a:off x="173635" y="895539"/>
            <a:ext cx="2743199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 </a:t>
            </a:r>
            <a:r>
              <a:rPr lang="en-CA" b="1" dirty="0"/>
              <a:t>string</a:t>
            </a:r>
            <a:r>
              <a:rPr lang="en-CA" dirty="0"/>
              <a:t> is a sequence of 0 or more characters. The order of the characters matters.</a:t>
            </a:r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BA7CEB3-9909-FB45-2756-36CF9DAFCE4C}"/>
              </a:ext>
            </a:extLst>
          </p:cNvPr>
          <p:cNvSpPr txBox="1"/>
          <p:nvPr/>
        </p:nvSpPr>
        <p:spPr>
          <a:xfrm>
            <a:off x="5167308" y="0"/>
            <a:ext cx="47628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5400" dirty="0">
                <a:latin typeface="Consolas" panose="020B0609020204030204" pitchFamily="49" charset="0"/>
              </a:rPr>
              <a:t>s = 'Paper!'</a:t>
            </a:r>
            <a:endParaRPr lang="en-AU" sz="5400" dirty="0"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980F3DC-09AE-9479-EC3B-DDA7300AFC15}"/>
              </a:ext>
            </a:extLst>
          </p:cNvPr>
          <p:cNvSpPr txBox="1"/>
          <p:nvPr/>
        </p:nvSpPr>
        <p:spPr>
          <a:xfrm>
            <a:off x="3324908" y="2262540"/>
            <a:ext cx="5661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5400" dirty="0">
                <a:latin typeface="Consolas" panose="020B0609020204030204" pitchFamily="49" charset="0"/>
              </a:rPr>
              <a:t>s</a:t>
            </a:r>
            <a:endParaRPr lang="en-AU" sz="5400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2BF520-C976-54B4-17FA-DCD812EA514B}"/>
              </a:ext>
            </a:extLst>
          </p:cNvPr>
          <p:cNvSpPr txBox="1"/>
          <p:nvPr/>
        </p:nvSpPr>
        <p:spPr>
          <a:xfrm>
            <a:off x="4466919" y="969878"/>
            <a:ext cx="5886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/>
              <a:t>-6</a:t>
            </a:r>
            <a:endParaRPr lang="en-AU" sz="3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D4CB4F6-D00D-2342-D81F-DDF2B4F7E538}"/>
              </a:ext>
            </a:extLst>
          </p:cNvPr>
          <p:cNvSpPr txBox="1"/>
          <p:nvPr/>
        </p:nvSpPr>
        <p:spPr>
          <a:xfrm>
            <a:off x="5603387" y="939820"/>
            <a:ext cx="5886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/>
              <a:t>-5</a:t>
            </a:r>
            <a:endParaRPr lang="en-AU" sz="36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A920964-E234-7DE3-9AE4-B395011CAA86}"/>
              </a:ext>
            </a:extLst>
          </p:cNvPr>
          <p:cNvSpPr txBox="1"/>
          <p:nvPr/>
        </p:nvSpPr>
        <p:spPr>
          <a:xfrm>
            <a:off x="6745687" y="939079"/>
            <a:ext cx="5886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/>
              <a:t>-4</a:t>
            </a:r>
            <a:endParaRPr lang="en-AU" sz="36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85700C6-BF0B-B3A8-EBE4-8B421C075796}"/>
              </a:ext>
            </a:extLst>
          </p:cNvPr>
          <p:cNvSpPr txBox="1"/>
          <p:nvPr/>
        </p:nvSpPr>
        <p:spPr>
          <a:xfrm>
            <a:off x="7884458" y="957237"/>
            <a:ext cx="5886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/>
              <a:t>-3</a:t>
            </a:r>
            <a:endParaRPr lang="en-AU" sz="36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F3BA780-777F-0F54-26E5-8D43C0E8227A}"/>
              </a:ext>
            </a:extLst>
          </p:cNvPr>
          <p:cNvSpPr txBox="1"/>
          <p:nvPr/>
        </p:nvSpPr>
        <p:spPr>
          <a:xfrm>
            <a:off x="9023229" y="953202"/>
            <a:ext cx="5886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/>
              <a:t>-2</a:t>
            </a:r>
            <a:endParaRPr lang="en-AU" sz="36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BD12FF0-1D54-2B17-7003-EB5F2A03952D}"/>
              </a:ext>
            </a:extLst>
          </p:cNvPr>
          <p:cNvSpPr txBox="1"/>
          <p:nvPr/>
        </p:nvSpPr>
        <p:spPr>
          <a:xfrm>
            <a:off x="10155066" y="970619"/>
            <a:ext cx="5539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/>
              <a:t>-1</a:t>
            </a:r>
            <a:endParaRPr lang="en-AU" sz="3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2261AF-8184-3FBF-E19E-A917599CE826}"/>
              </a:ext>
            </a:extLst>
          </p:cNvPr>
          <p:cNvSpPr txBox="1"/>
          <p:nvPr/>
        </p:nvSpPr>
        <p:spPr>
          <a:xfrm>
            <a:off x="4137426" y="3411762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latin typeface="Consolas" panose="020B0609020204030204" pitchFamily="49" charset="0"/>
              </a:rPr>
              <a:t>s[0]</a:t>
            </a:r>
            <a:endParaRPr lang="en-AU" sz="2800" dirty="0">
              <a:latin typeface="Consolas" panose="020B0609020204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E673A9A-9440-261E-5BEE-4F08D81FC413}"/>
              </a:ext>
            </a:extLst>
          </p:cNvPr>
          <p:cNvSpPr txBox="1"/>
          <p:nvPr/>
        </p:nvSpPr>
        <p:spPr>
          <a:xfrm>
            <a:off x="5301727" y="3411762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latin typeface="Consolas" panose="020B0609020204030204" pitchFamily="49" charset="0"/>
              </a:rPr>
              <a:t>s[1]</a:t>
            </a:r>
            <a:endParaRPr lang="en-AU" sz="2800" dirty="0"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E11D780-714E-08CF-B872-03C1A3018812}"/>
              </a:ext>
            </a:extLst>
          </p:cNvPr>
          <p:cNvSpPr txBox="1"/>
          <p:nvPr/>
        </p:nvSpPr>
        <p:spPr>
          <a:xfrm>
            <a:off x="6481191" y="3411762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latin typeface="Consolas" panose="020B0609020204030204" pitchFamily="49" charset="0"/>
              </a:rPr>
              <a:t>s[2]</a:t>
            </a:r>
            <a:endParaRPr lang="en-AU" sz="2800" dirty="0">
              <a:latin typeface="Consolas" panose="020B060902020403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35CCEDF-C00D-BEF6-7B04-34E6AA27DB4C}"/>
              </a:ext>
            </a:extLst>
          </p:cNvPr>
          <p:cNvSpPr txBox="1"/>
          <p:nvPr/>
        </p:nvSpPr>
        <p:spPr>
          <a:xfrm>
            <a:off x="7629575" y="3411762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latin typeface="Consolas" panose="020B0609020204030204" pitchFamily="49" charset="0"/>
              </a:rPr>
              <a:t>s[3]</a:t>
            </a:r>
            <a:endParaRPr lang="en-AU" sz="2800" dirty="0">
              <a:latin typeface="Consolas" panose="020B06090202040302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8A549A9-A60C-B890-175E-FDD7C1EA519E}"/>
              </a:ext>
            </a:extLst>
          </p:cNvPr>
          <p:cNvSpPr txBox="1"/>
          <p:nvPr/>
        </p:nvSpPr>
        <p:spPr>
          <a:xfrm>
            <a:off x="8786930" y="3422891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latin typeface="Consolas" panose="020B0609020204030204" pitchFamily="49" charset="0"/>
              </a:rPr>
              <a:t>s[4]</a:t>
            </a:r>
            <a:endParaRPr lang="en-AU" sz="2800" dirty="0"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1BBC9C9-194F-8364-D8A2-AAB9525FA92B}"/>
              </a:ext>
            </a:extLst>
          </p:cNvPr>
          <p:cNvSpPr txBox="1"/>
          <p:nvPr/>
        </p:nvSpPr>
        <p:spPr>
          <a:xfrm>
            <a:off x="9885978" y="3411762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latin typeface="Consolas" panose="020B0609020204030204" pitchFamily="49" charset="0"/>
              </a:rPr>
              <a:t>s[5]</a:t>
            </a:r>
            <a:endParaRPr lang="en-AU" sz="2800" dirty="0">
              <a:latin typeface="Consolas" panose="020B0609020204030204" pitchFamily="49" charset="0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B40CA2A0-09AC-2DBA-EF8E-41E323204E03}"/>
              </a:ext>
            </a:extLst>
          </p:cNvPr>
          <p:cNvSpPr/>
          <p:nvPr/>
        </p:nvSpPr>
        <p:spPr>
          <a:xfrm>
            <a:off x="4315856" y="1014339"/>
            <a:ext cx="6465746" cy="524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1E3143F-F912-D4F6-622D-BDAAF6843200}"/>
              </a:ext>
            </a:extLst>
          </p:cNvPr>
          <p:cNvSpPr txBox="1"/>
          <p:nvPr/>
        </p:nvSpPr>
        <p:spPr>
          <a:xfrm>
            <a:off x="104504" y="2828835"/>
            <a:ext cx="2881460" cy="14773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These are the </a:t>
            </a:r>
            <a:r>
              <a:rPr lang="en-CA" b="1" dirty="0"/>
              <a:t>negative</a:t>
            </a:r>
            <a:r>
              <a:rPr lang="en-CA" dirty="0"/>
              <a:t> </a:t>
            </a:r>
            <a:r>
              <a:rPr lang="en-CA" b="1" dirty="0"/>
              <a:t>indices</a:t>
            </a:r>
            <a:r>
              <a:rPr lang="en-CA" dirty="0"/>
              <a:t> of string </a:t>
            </a:r>
            <a:r>
              <a:rPr lang="en-CA" dirty="0">
                <a:latin typeface="Consolas" panose="020B0609020204030204" pitchFamily="49" charset="0"/>
              </a:rPr>
              <a:t>s</a:t>
            </a:r>
            <a:r>
              <a:rPr lang="en-CA" dirty="0"/>
              <a:t>. The right-most character is always -1, then it goes down by 1 each character.</a:t>
            </a:r>
            <a:endParaRPr lang="en-AU" dirty="0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22D19476-8065-9D55-2267-011B497DE396}"/>
              </a:ext>
            </a:extLst>
          </p:cNvPr>
          <p:cNvCxnSpPr>
            <a:cxnSpLocks/>
            <a:endCxn id="65" idx="1"/>
          </p:cNvCxnSpPr>
          <p:nvPr/>
        </p:nvCxnSpPr>
        <p:spPr>
          <a:xfrm flipV="1">
            <a:off x="2978728" y="1276367"/>
            <a:ext cx="1337128" cy="15661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5BE25C5F-B13D-2D5C-B071-C18809CFFB94}"/>
              </a:ext>
            </a:extLst>
          </p:cNvPr>
          <p:cNvSpPr txBox="1"/>
          <p:nvPr/>
        </p:nvSpPr>
        <p:spPr>
          <a:xfrm>
            <a:off x="4047734" y="3964390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solidFill>
                  <a:srgbClr val="FF0000"/>
                </a:solidFill>
                <a:latin typeface="Consolas" panose="020B0609020204030204" pitchFamily="49" charset="0"/>
              </a:rPr>
              <a:t>s[-6]</a:t>
            </a:r>
            <a:endParaRPr lang="en-AU" sz="28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E1F5940-6B6D-230E-FE6D-121188A044E4}"/>
              </a:ext>
            </a:extLst>
          </p:cNvPr>
          <p:cNvSpPr txBox="1"/>
          <p:nvPr/>
        </p:nvSpPr>
        <p:spPr>
          <a:xfrm>
            <a:off x="5212035" y="3964389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solidFill>
                  <a:srgbClr val="FF0000"/>
                </a:solidFill>
                <a:latin typeface="Consolas" panose="020B0609020204030204" pitchFamily="49" charset="0"/>
              </a:rPr>
              <a:t>s[-5]</a:t>
            </a:r>
            <a:endParaRPr lang="en-AU" sz="28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8505AA2-F73C-88AD-B6D1-2E707FBFCFC7}"/>
              </a:ext>
            </a:extLst>
          </p:cNvPr>
          <p:cNvSpPr txBox="1"/>
          <p:nvPr/>
        </p:nvSpPr>
        <p:spPr>
          <a:xfrm>
            <a:off x="6391499" y="3964389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solidFill>
                  <a:srgbClr val="FF0000"/>
                </a:solidFill>
                <a:latin typeface="Consolas" panose="020B0609020204030204" pitchFamily="49" charset="0"/>
              </a:rPr>
              <a:t>s[-4]</a:t>
            </a:r>
            <a:endParaRPr lang="en-AU" sz="28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87B2ACC1-50F9-D48C-0C22-BE411500E972}"/>
              </a:ext>
            </a:extLst>
          </p:cNvPr>
          <p:cNvSpPr txBox="1"/>
          <p:nvPr/>
        </p:nvSpPr>
        <p:spPr>
          <a:xfrm>
            <a:off x="7539883" y="3964391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solidFill>
                  <a:srgbClr val="FF0000"/>
                </a:solidFill>
                <a:latin typeface="Consolas" panose="020B0609020204030204" pitchFamily="49" charset="0"/>
              </a:rPr>
              <a:t>s[-3]</a:t>
            </a:r>
            <a:endParaRPr lang="en-AU" sz="28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FF52105-ADF0-0D39-16ED-671B81027B13}"/>
              </a:ext>
            </a:extLst>
          </p:cNvPr>
          <p:cNvSpPr txBox="1"/>
          <p:nvPr/>
        </p:nvSpPr>
        <p:spPr>
          <a:xfrm>
            <a:off x="8795823" y="3975520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solidFill>
                  <a:srgbClr val="FF0000"/>
                </a:solidFill>
                <a:latin typeface="Consolas" panose="020B0609020204030204" pitchFamily="49" charset="0"/>
              </a:rPr>
              <a:t>s[2]</a:t>
            </a:r>
            <a:endParaRPr lang="en-AU" sz="28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DD8C4F73-45AE-8BE4-9AF1-EF34A229D5B5}"/>
              </a:ext>
            </a:extLst>
          </p:cNvPr>
          <p:cNvSpPr txBox="1"/>
          <p:nvPr/>
        </p:nvSpPr>
        <p:spPr>
          <a:xfrm>
            <a:off x="9796286" y="3964391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solidFill>
                  <a:srgbClr val="FF0000"/>
                </a:solidFill>
                <a:latin typeface="Consolas" panose="020B0609020204030204" pitchFamily="49" charset="0"/>
              </a:rPr>
              <a:t>s[-1]</a:t>
            </a:r>
            <a:endParaRPr lang="en-AU" sz="28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5FAB1E1-9AAC-31E2-639F-1CC215E7C96D}"/>
              </a:ext>
            </a:extLst>
          </p:cNvPr>
          <p:cNvSpPr txBox="1"/>
          <p:nvPr/>
        </p:nvSpPr>
        <p:spPr>
          <a:xfrm>
            <a:off x="353147" y="4864631"/>
            <a:ext cx="460254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>
                <a:latin typeface="Consolas" panose="020B0609020204030204" pitchFamily="49" charset="0"/>
              </a:rPr>
              <a:t>print(s[</a:t>
            </a:r>
            <a:r>
              <a:rPr lang="en-CA" sz="2400" dirty="0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  <a:r>
              <a:rPr lang="en-CA" sz="2400" dirty="0">
                <a:latin typeface="Consolas" panose="020B0609020204030204" pitchFamily="49" charset="0"/>
              </a:rPr>
              <a:t>])  # P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print(s[</a:t>
            </a:r>
            <a:r>
              <a:rPr lang="en-CA" sz="2400" dirty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CA" sz="2400" dirty="0">
                <a:latin typeface="Consolas" panose="020B0609020204030204" pitchFamily="49" charset="0"/>
              </a:rPr>
              <a:t>])  # e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print(s[</a:t>
            </a:r>
            <a:r>
              <a:rPr lang="en-CA" sz="2400" dirty="0">
                <a:solidFill>
                  <a:srgbClr val="FF0000"/>
                </a:solidFill>
                <a:latin typeface="Consolas" panose="020B0609020204030204" pitchFamily="49" charset="0"/>
              </a:rPr>
              <a:t>5</a:t>
            </a:r>
            <a:r>
              <a:rPr lang="en-CA" sz="2400" dirty="0">
                <a:latin typeface="Consolas" panose="020B0609020204030204" pitchFamily="49" charset="0"/>
              </a:rPr>
              <a:t>])  # !</a:t>
            </a:r>
          </a:p>
          <a:p>
            <a:r>
              <a:rPr lang="en-CA" sz="2400" dirty="0">
                <a:latin typeface="Consolas" panose="020B0609020204030204" pitchFamily="49" charset="0"/>
              </a:rPr>
              <a:t>print(s[</a:t>
            </a:r>
            <a:r>
              <a:rPr lang="en-CA" sz="2400" dirty="0">
                <a:solidFill>
                  <a:srgbClr val="FF0000"/>
                </a:solidFill>
                <a:latin typeface="Consolas" panose="020B0609020204030204" pitchFamily="49" charset="0"/>
              </a:rPr>
              <a:t>6</a:t>
            </a:r>
            <a:r>
              <a:rPr lang="en-CA" sz="2400" dirty="0">
                <a:latin typeface="Consolas" panose="020B0609020204030204" pitchFamily="49" charset="0"/>
              </a:rPr>
              <a:t>])  # </a:t>
            </a:r>
            <a:r>
              <a:rPr lang="en-CA" sz="2400" dirty="0" err="1">
                <a:latin typeface="Consolas" panose="020B0609020204030204" pitchFamily="49" charset="0"/>
              </a:rPr>
              <a:t>IndexError</a:t>
            </a:r>
            <a:r>
              <a:rPr lang="en-CA" sz="2400" dirty="0">
                <a:latin typeface="Consolas" panose="020B0609020204030204" pitchFamily="49" charset="0"/>
              </a:rPr>
              <a:t> </a:t>
            </a:r>
            <a:endParaRPr lang="en-AU" sz="2400" dirty="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F8850C7D-C90C-19CD-5E64-D7304C4B5F43}"/>
                  </a:ext>
                </a:extLst>
              </p14:cNvPr>
              <p14:cNvContentPartPr/>
              <p14:nvPr/>
            </p14:nvContentPartPr>
            <p14:xfrm>
              <a:off x="3847680" y="3925080"/>
              <a:ext cx="5025240" cy="1431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F8850C7D-C90C-19CD-5E64-D7304C4B5F4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38320" y="3915720"/>
                <a:ext cx="5043960" cy="1450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566063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92D03A-B74D-0698-4938-957B41EA7A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142139-C7C9-3F9B-31BF-DC9B8EEA6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27</a:t>
            </a:fld>
            <a:endParaRPr lang="en-AU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809ADDE-5EEF-96EC-D394-0BAE1DF91771}"/>
              </a:ext>
            </a:extLst>
          </p:cNvPr>
          <p:cNvGrpSpPr/>
          <p:nvPr/>
        </p:nvGrpSpPr>
        <p:grpSpPr>
          <a:xfrm>
            <a:off x="4304214" y="1663478"/>
            <a:ext cx="914033" cy="1752122"/>
            <a:chOff x="5225143" y="1529556"/>
            <a:chExt cx="914033" cy="1752122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B2630710-E875-BEB4-CAB9-CBCF7F8D5CED}"/>
                </a:ext>
              </a:extLst>
            </p:cNvPr>
            <p:cNvGrpSpPr/>
            <p:nvPr/>
          </p:nvGrpSpPr>
          <p:grpSpPr>
            <a:xfrm>
              <a:off x="5323728" y="1529556"/>
              <a:ext cx="716864" cy="1752122"/>
              <a:chOff x="5323728" y="1529556"/>
              <a:chExt cx="716864" cy="1752122"/>
            </a:xfrm>
          </p:grpSpPr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D99E9A0-B519-543A-1552-D8BE4FAAFEFB}"/>
                  </a:ext>
                </a:extLst>
              </p:cNvPr>
              <p:cNvSpPr txBox="1"/>
              <p:nvPr/>
            </p:nvSpPr>
            <p:spPr>
              <a:xfrm>
                <a:off x="5323728" y="2081349"/>
                <a:ext cx="716864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P</a:t>
                </a:r>
                <a:endParaRPr lang="en-AU" sz="7200" dirty="0"/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5C47F00-51B1-490A-5C56-D8BD1685B85F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0</a:t>
                </a:r>
                <a:endParaRPr lang="en-AU" sz="3600" dirty="0"/>
              </a:p>
            </p:txBody>
          </p:sp>
        </p:grp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C43E4287-D995-700F-5BCC-71A513059A74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7806DD0E-7457-2ABD-0A7A-51719CB08CCD}"/>
              </a:ext>
            </a:extLst>
          </p:cNvPr>
          <p:cNvGrpSpPr/>
          <p:nvPr/>
        </p:nvGrpSpPr>
        <p:grpSpPr>
          <a:xfrm>
            <a:off x="5440682" y="1663478"/>
            <a:ext cx="914033" cy="1752122"/>
            <a:chOff x="5225143" y="1529556"/>
            <a:chExt cx="914033" cy="1752122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1455A8F1-A2BB-9890-7269-0CC721752FB2}"/>
                </a:ext>
              </a:extLst>
            </p:cNvPr>
            <p:cNvGrpSpPr/>
            <p:nvPr/>
          </p:nvGrpSpPr>
          <p:grpSpPr>
            <a:xfrm>
              <a:off x="5344567" y="1529556"/>
              <a:ext cx="675185" cy="1752122"/>
              <a:chOff x="5344567" y="1529556"/>
              <a:chExt cx="675185" cy="1752122"/>
            </a:xfrm>
          </p:grpSpPr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702EE47-64AA-DF08-E030-632ECF41F50D}"/>
                  </a:ext>
                </a:extLst>
              </p:cNvPr>
              <p:cNvSpPr txBox="1"/>
              <p:nvPr/>
            </p:nvSpPr>
            <p:spPr>
              <a:xfrm>
                <a:off x="5344567" y="2081349"/>
                <a:ext cx="675185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a</a:t>
                </a:r>
                <a:endParaRPr lang="en-AU" sz="7200" dirty="0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88541D18-1B36-79C6-C0BB-591DB7D1107F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1</a:t>
                </a:r>
                <a:endParaRPr lang="en-AU" sz="3600" dirty="0"/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82862B90-77D4-321B-28F0-CB30649755D2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AF43EB4C-CA41-47D1-DEBB-757DD9E1519E}"/>
              </a:ext>
            </a:extLst>
          </p:cNvPr>
          <p:cNvGrpSpPr/>
          <p:nvPr/>
        </p:nvGrpSpPr>
        <p:grpSpPr>
          <a:xfrm>
            <a:off x="6582982" y="1663478"/>
            <a:ext cx="914033" cy="1752122"/>
            <a:chOff x="5225143" y="1529556"/>
            <a:chExt cx="914033" cy="1752122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2D371FEC-9D9E-781E-BBA7-89B919757CCE}"/>
                </a:ext>
              </a:extLst>
            </p:cNvPr>
            <p:cNvGrpSpPr/>
            <p:nvPr/>
          </p:nvGrpSpPr>
          <p:grpSpPr>
            <a:xfrm>
              <a:off x="5323728" y="1529556"/>
              <a:ext cx="716864" cy="1752122"/>
              <a:chOff x="5323728" y="1529556"/>
              <a:chExt cx="716864" cy="1752122"/>
            </a:xfrm>
          </p:grpSpPr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41E441BD-30A2-330A-E3D6-E51FDDB47129}"/>
                  </a:ext>
                </a:extLst>
              </p:cNvPr>
              <p:cNvSpPr txBox="1"/>
              <p:nvPr/>
            </p:nvSpPr>
            <p:spPr>
              <a:xfrm>
                <a:off x="5323728" y="2081349"/>
                <a:ext cx="716864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p</a:t>
                </a:r>
                <a:endParaRPr lang="en-AU" sz="7200" dirty="0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DE998399-AA56-FCC8-A0E4-C01AF3A6E62C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2</a:t>
                </a:r>
                <a:endParaRPr lang="en-AU" sz="3600" dirty="0"/>
              </a:p>
            </p:txBody>
          </p:sp>
        </p:grp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F56440F9-585D-5BBB-5516-18CD9B26C8D1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F6AE89E6-F201-D866-E7F2-4CA6B0278F04}"/>
              </a:ext>
            </a:extLst>
          </p:cNvPr>
          <p:cNvGrpSpPr/>
          <p:nvPr/>
        </p:nvGrpSpPr>
        <p:grpSpPr>
          <a:xfrm>
            <a:off x="7721753" y="1663478"/>
            <a:ext cx="914033" cy="1752122"/>
            <a:chOff x="5225143" y="1529556"/>
            <a:chExt cx="914033" cy="1752122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035B7D86-7F11-37FA-6EF0-DE32CFC06818}"/>
                </a:ext>
              </a:extLst>
            </p:cNvPr>
            <p:cNvGrpSpPr/>
            <p:nvPr/>
          </p:nvGrpSpPr>
          <p:grpSpPr>
            <a:xfrm>
              <a:off x="5346972" y="1529556"/>
              <a:ext cx="670376" cy="1752122"/>
              <a:chOff x="5346972" y="1529556"/>
              <a:chExt cx="670376" cy="1752122"/>
            </a:xfrm>
          </p:grpSpPr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B5AAFC5E-54F1-3760-2393-DDAB6B05EB9F}"/>
                  </a:ext>
                </a:extLst>
              </p:cNvPr>
              <p:cNvSpPr txBox="1"/>
              <p:nvPr/>
            </p:nvSpPr>
            <p:spPr>
              <a:xfrm>
                <a:off x="5346972" y="2081349"/>
                <a:ext cx="670376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e</a:t>
                </a:r>
                <a:endParaRPr lang="en-AU" sz="7200" dirty="0"/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20D2087-9598-3066-A616-B3F1D960E3C3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3</a:t>
                </a:r>
                <a:endParaRPr lang="en-AU" sz="3600" dirty="0"/>
              </a:p>
            </p:txBody>
          </p:sp>
        </p:grp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9F2500B8-E453-B765-CD82-8AC2FC6CD466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AC70560-0417-F0D2-4900-0BFB7E75D388}"/>
              </a:ext>
            </a:extLst>
          </p:cNvPr>
          <p:cNvGrpSpPr/>
          <p:nvPr/>
        </p:nvGrpSpPr>
        <p:grpSpPr>
          <a:xfrm>
            <a:off x="8860524" y="1663478"/>
            <a:ext cx="914033" cy="1752122"/>
            <a:chOff x="5225143" y="1529556"/>
            <a:chExt cx="914033" cy="1752122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6734FFA7-8F47-A596-12C8-70F4DF3C8706}"/>
                </a:ext>
              </a:extLst>
            </p:cNvPr>
            <p:cNvGrpSpPr/>
            <p:nvPr/>
          </p:nvGrpSpPr>
          <p:grpSpPr>
            <a:xfrm>
              <a:off x="5435137" y="1529556"/>
              <a:ext cx="494045" cy="1752122"/>
              <a:chOff x="5435137" y="1529556"/>
              <a:chExt cx="494045" cy="1752122"/>
            </a:xfrm>
          </p:grpSpPr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5BA1ACEF-852C-060D-45A4-72374F0C1DFB}"/>
                  </a:ext>
                </a:extLst>
              </p:cNvPr>
              <p:cNvSpPr txBox="1"/>
              <p:nvPr/>
            </p:nvSpPr>
            <p:spPr>
              <a:xfrm>
                <a:off x="5435137" y="2081349"/>
                <a:ext cx="494045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r</a:t>
                </a:r>
                <a:endParaRPr lang="en-AU" sz="7200" dirty="0"/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A9875EDD-2928-5B7A-61AF-DD62A48722ED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4</a:t>
                </a:r>
                <a:endParaRPr lang="en-AU" sz="3600" dirty="0"/>
              </a:p>
            </p:txBody>
          </p:sp>
        </p:grp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50E33505-3523-19E4-8732-F945538E1916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B157991F-EAC8-A4E8-78E8-7849AAA25287}"/>
              </a:ext>
            </a:extLst>
          </p:cNvPr>
          <p:cNvGrpSpPr/>
          <p:nvPr/>
        </p:nvGrpSpPr>
        <p:grpSpPr>
          <a:xfrm>
            <a:off x="9975017" y="1663478"/>
            <a:ext cx="914033" cy="1752122"/>
            <a:chOff x="5225143" y="1529556"/>
            <a:chExt cx="914033" cy="1752122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E546C7A3-0955-1252-A613-C49134085932}"/>
                </a:ext>
              </a:extLst>
            </p:cNvPr>
            <p:cNvGrpSpPr/>
            <p:nvPr/>
          </p:nvGrpSpPr>
          <p:grpSpPr>
            <a:xfrm>
              <a:off x="5454373" y="1529556"/>
              <a:ext cx="455573" cy="1752122"/>
              <a:chOff x="5454373" y="1529556"/>
              <a:chExt cx="455573" cy="1752122"/>
            </a:xfrm>
          </p:grpSpPr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48AFD5EA-369C-F951-3AE5-285E0FB66798}"/>
                  </a:ext>
                </a:extLst>
              </p:cNvPr>
              <p:cNvSpPr txBox="1"/>
              <p:nvPr/>
            </p:nvSpPr>
            <p:spPr>
              <a:xfrm>
                <a:off x="5454373" y="2081349"/>
                <a:ext cx="455573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!</a:t>
                </a:r>
                <a:endParaRPr lang="en-AU" sz="7200" dirty="0"/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F70C6E1-345C-B31E-6EAD-64CCF153CA02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5</a:t>
                </a:r>
                <a:endParaRPr lang="en-AU" sz="3600" dirty="0"/>
              </a:p>
            </p:txBody>
          </p:sp>
        </p:grp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0009B379-C106-BD3C-FB89-B397B5C3C172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9" name="Title 1">
            <a:extLst>
              <a:ext uri="{FF2B5EF4-FFF2-40B4-BE49-F238E27FC236}">
                <a16:creationId xmlns:a16="http://schemas.microsoft.com/office/drawing/2014/main" id="{1ADBEA9E-DDA6-ADFD-6C18-26F04382A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147" y="-161767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Strings</a:t>
            </a:r>
            <a:endParaRPr lang="en-A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41913B9-5EF5-8E9D-C621-132A117E2F29}"/>
              </a:ext>
            </a:extLst>
          </p:cNvPr>
          <p:cNvSpPr txBox="1"/>
          <p:nvPr/>
        </p:nvSpPr>
        <p:spPr>
          <a:xfrm>
            <a:off x="173635" y="895539"/>
            <a:ext cx="2743199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 </a:t>
            </a:r>
            <a:r>
              <a:rPr lang="en-CA" b="1" dirty="0"/>
              <a:t>string</a:t>
            </a:r>
            <a:r>
              <a:rPr lang="en-CA" dirty="0"/>
              <a:t> is a sequence of 0 or more characters. The order of the characters matters.</a:t>
            </a:r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9DCEB49-2376-E00D-8923-9C831689A4FE}"/>
              </a:ext>
            </a:extLst>
          </p:cNvPr>
          <p:cNvSpPr txBox="1"/>
          <p:nvPr/>
        </p:nvSpPr>
        <p:spPr>
          <a:xfrm>
            <a:off x="5167308" y="0"/>
            <a:ext cx="47628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5400" dirty="0">
                <a:latin typeface="Consolas" panose="020B0609020204030204" pitchFamily="49" charset="0"/>
              </a:rPr>
              <a:t>s = 'Paper!'</a:t>
            </a:r>
            <a:endParaRPr lang="en-AU" sz="5400" dirty="0"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35A53B9-9D38-014F-A742-348D49A82C23}"/>
              </a:ext>
            </a:extLst>
          </p:cNvPr>
          <p:cNvSpPr txBox="1"/>
          <p:nvPr/>
        </p:nvSpPr>
        <p:spPr>
          <a:xfrm>
            <a:off x="3324908" y="2262540"/>
            <a:ext cx="5661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5400" dirty="0">
                <a:latin typeface="Consolas" panose="020B0609020204030204" pitchFamily="49" charset="0"/>
              </a:rPr>
              <a:t>s</a:t>
            </a:r>
            <a:endParaRPr lang="en-AU" sz="5400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E344B4-93C2-EB42-EDD5-00DFFBD2D23C}"/>
              </a:ext>
            </a:extLst>
          </p:cNvPr>
          <p:cNvSpPr txBox="1"/>
          <p:nvPr/>
        </p:nvSpPr>
        <p:spPr>
          <a:xfrm>
            <a:off x="4466919" y="969878"/>
            <a:ext cx="5886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/>
              <a:t>-6</a:t>
            </a:r>
            <a:endParaRPr lang="en-AU" sz="3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A184685-DB2F-99B6-F83D-B4A7EAC9C8C7}"/>
              </a:ext>
            </a:extLst>
          </p:cNvPr>
          <p:cNvSpPr txBox="1"/>
          <p:nvPr/>
        </p:nvSpPr>
        <p:spPr>
          <a:xfrm>
            <a:off x="5603387" y="939820"/>
            <a:ext cx="5886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/>
              <a:t>-5</a:t>
            </a:r>
            <a:endParaRPr lang="en-AU" sz="36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83E5E45-FB02-36CE-2BA6-708095B0BF94}"/>
              </a:ext>
            </a:extLst>
          </p:cNvPr>
          <p:cNvSpPr txBox="1"/>
          <p:nvPr/>
        </p:nvSpPr>
        <p:spPr>
          <a:xfrm>
            <a:off x="6745687" y="939079"/>
            <a:ext cx="5886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/>
              <a:t>-4</a:t>
            </a:r>
            <a:endParaRPr lang="en-AU" sz="36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EF3DDB5-F8A9-EFE4-E244-8E79F1C780DD}"/>
              </a:ext>
            </a:extLst>
          </p:cNvPr>
          <p:cNvSpPr txBox="1"/>
          <p:nvPr/>
        </p:nvSpPr>
        <p:spPr>
          <a:xfrm>
            <a:off x="7884458" y="957237"/>
            <a:ext cx="5886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/>
              <a:t>-3</a:t>
            </a:r>
            <a:endParaRPr lang="en-AU" sz="36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8541411-9243-8ECB-432F-0CD5D0DFB1BE}"/>
              </a:ext>
            </a:extLst>
          </p:cNvPr>
          <p:cNvSpPr txBox="1"/>
          <p:nvPr/>
        </p:nvSpPr>
        <p:spPr>
          <a:xfrm>
            <a:off x="9023229" y="953202"/>
            <a:ext cx="5886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/>
              <a:t>-2</a:t>
            </a:r>
            <a:endParaRPr lang="en-AU" sz="36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FC6D0AD-3FF7-46A9-0AF8-032DB48B0ECB}"/>
              </a:ext>
            </a:extLst>
          </p:cNvPr>
          <p:cNvSpPr txBox="1"/>
          <p:nvPr/>
        </p:nvSpPr>
        <p:spPr>
          <a:xfrm>
            <a:off x="10155066" y="970619"/>
            <a:ext cx="5539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/>
              <a:t>-1</a:t>
            </a:r>
            <a:endParaRPr lang="en-AU" sz="3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7DC0AC5-01EC-A457-1E35-A5B3D8ABE55B}"/>
              </a:ext>
            </a:extLst>
          </p:cNvPr>
          <p:cNvSpPr txBox="1"/>
          <p:nvPr/>
        </p:nvSpPr>
        <p:spPr>
          <a:xfrm>
            <a:off x="4137426" y="3411762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latin typeface="Consolas" panose="020B0609020204030204" pitchFamily="49" charset="0"/>
              </a:rPr>
              <a:t>s[0]</a:t>
            </a:r>
            <a:endParaRPr lang="en-AU" sz="2800" dirty="0">
              <a:latin typeface="Consolas" panose="020B0609020204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2582615-CCE2-1060-6265-36AAB2BD21B5}"/>
              </a:ext>
            </a:extLst>
          </p:cNvPr>
          <p:cNvSpPr txBox="1"/>
          <p:nvPr/>
        </p:nvSpPr>
        <p:spPr>
          <a:xfrm>
            <a:off x="5301727" y="3411762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latin typeface="Consolas" panose="020B0609020204030204" pitchFamily="49" charset="0"/>
              </a:rPr>
              <a:t>s[1]</a:t>
            </a:r>
            <a:endParaRPr lang="en-AU" sz="2800" dirty="0"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7DCA350-E6C8-32A5-4205-05CC87621CAD}"/>
              </a:ext>
            </a:extLst>
          </p:cNvPr>
          <p:cNvSpPr txBox="1"/>
          <p:nvPr/>
        </p:nvSpPr>
        <p:spPr>
          <a:xfrm>
            <a:off x="6481191" y="3411762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latin typeface="Consolas" panose="020B0609020204030204" pitchFamily="49" charset="0"/>
              </a:rPr>
              <a:t>s[2]</a:t>
            </a:r>
            <a:endParaRPr lang="en-AU" sz="2800" dirty="0">
              <a:latin typeface="Consolas" panose="020B060902020403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DD98FF9-A957-162D-CEAE-740367EA2B32}"/>
              </a:ext>
            </a:extLst>
          </p:cNvPr>
          <p:cNvSpPr txBox="1"/>
          <p:nvPr/>
        </p:nvSpPr>
        <p:spPr>
          <a:xfrm>
            <a:off x="7629575" y="3411762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latin typeface="Consolas" panose="020B0609020204030204" pitchFamily="49" charset="0"/>
              </a:rPr>
              <a:t>s[3]</a:t>
            </a:r>
            <a:endParaRPr lang="en-AU" sz="2800" dirty="0">
              <a:latin typeface="Consolas" panose="020B06090202040302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076C575-B3BC-D393-BC71-E80236FFBFC9}"/>
              </a:ext>
            </a:extLst>
          </p:cNvPr>
          <p:cNvSpPr txBox="1"/>
          <p:nvPr/>
        </p:nvSpPr>
        <p:spPr>
          <a:xfrm>
            <a:off x="8786930" y="3422891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latin typeface="Consolas" panose="020B0609020204030204" pitchFamily="49" charset="0"/>
              </a:rPr>
              <a:t>s[4]</a:t>
            </a:r>
            <a:endParaRPr lang="en-AU" sz="2800" dirty="0"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33A017C-31E5-C6B9-F398-22E8CDE707EA}"/>
              </a:ext>
            </a:extLst>
          </p:cNvPr>
          <p:cNvSpPr txBox="1"/>
          <p:nvPr/>
        </p:nvSpPr>
        <p:spPr>
          <a:xfrm>
            <a:off x="9885978" y="3411762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latin typeface="Consolas" panose="020B0609020204030204" pitchFamily="49" charset="0"/>
              </a:rPr>
              <a:t>s[5]</a:t>
            </a:r>
            <a:endParaRPr lang="en-AU" sz="2800" dirty="0">
              <a:latin typeface="Consolas" panose="020B0609020204030204" pitchFamily="49" charset="0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2BE17BA4-4E3E-4E02-4F93-CA17E16A20AB}"/>
              </a:ext>
            </a:extLst>
          </p:cNvPr>
          <p:cNvSpPr/>
          <p:nvPr/>
        </p:nvSpPr>
        <p:spPr>
          <a:xfrm>
            <a:off x="4315856" y="1014339"/>
            <a:ext cx="6465746" cy="524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8A5BBFC-0981-3822-B7D0-05476B54B4F4}"/>
              </a:ext>
            </a:extLst>
          </p:cNvPr>
          <p:cNvSpPr txBox="1"/>
          <p:nvPr/>
        </p:nvSpPr>
        <p:spPr>
          <a:xfrm>
            <a:off x="104504" y="2828835"/>
            <a:ext cx="2881460" cy="14773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These are the </a:t>
            </a:r>
            <a:r>
              <a:rPr lang="en-CA" b="1" dirty="0"/>
              <a:t>negative</a:t>
            </a:r>
            <a:r>
              <a:rPr lang="en-CA" dirty="0"/>
              <a:t> </a:t>
            </a:r>
            <a:r>
              <a:rPr lang="en-CA" b="1" dirty="0"/>
              <a:t>indices</a:t>
            </a:r>
            <a:r>
              <a:rPr lang="en-CA" dirty="0"/>
              <a:t> of string </a:t>
            </a:r>
            <a:r>
              <a:rPr lang="en-CA" dirty="0">
                <a:latin typeface="Consolas" panose="020B0609020204030204" pitchFamily="49" charset="0"/>
              </a:rPr>
              <a:t>s</a:t>
            </a:r>
            <a:r>
              <a:rPr lang="en-CA" dirty="0"/>
              <a:t>. The right-most character is always -1, then it goes down by 1 each character.</a:t>
            </a:r>
            <a:endParaRPr lang="en-AU" dirty="0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D3D7CA45-D42C-CEE5-76A7-12117A794069}"/>
              </a:ext>
            </a:extLst>
          </p:cNvPr>
          <p:cNvCxnSpPr>
            <a:cxnSpLocks/>
            <a:endCxn id="65" idx="1"/>
          </p:cNvCxnSpPr>
          <p:nvPr/>
        </p:nvCxnSpPr>
        <p:spPr>
          <a:xfrm flipV="1">
            <a:off x="2978728" y="1276367"/>
            <a:ext cx="1337128" cy="15661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1F538DD6-7126-20FA-6AF8-5457E8340477}"/>
              </a:ext>
            </a:extLst>
          </p:cNvPr>
          <p:cNvSpPr txBox="1"/>
          <p:nvPr/>
        </p:nvSpPr>
        <p:spPr>
          <a:xfrm>
            <a:off x="4047734" y="3964390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solidFill>
                  <a:srgbClr val="FF0000"/>
                </a:solidFill>
                <a:latin typeface="Consolas" panose="020B0609020204030204" pitchFamily="49" charset="0"/>
              </a:rPr>
              <a:t>s[-6]</a:t>
            </a:r>
            <a:endParaRPr lang="en-AU" sz="28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B89110A-796A-0827-393D-23CBA5C823E5}"/>
              </a:ext>
            </a:extLst>
          </p:cNvPr>
          <p:cNvSpPr txBox="1"/>
          <p:nvPr/>
        </p:nvSpPr>
        <p:spPr>
          <a:xfrm>
            <a:off x="5212035" y="3964389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solidFill>
                  <a:srgbClr val="FF0000"/>
                </a:solidFill>
                <a:latin typeface="Consolas" panose="020B0609020204030204" pitchFamily="49" charset="0"/>
              </a:rPr>
              <a:t>s[-5]</a:t>
            </a:r>
            <a:endParaRPr lang="en-AU" sz="28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01ED08C-393E-6F36-01E5-CF1ABD973595}"/>
              </a:ext>
            </a:extLst>
          </p:cNvPr>
          <p:cNvSpPr txBox="1"/>
          <p:nvPr/>
        </p:nvSpPr>
        <p:spPr>
          <a:xfrm>
            <a:off x="6391499" y="3964389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solidFill>
                  <a:srgbClr val="FF0000"/>
                </a:solidFill>
                <a:latin typeface="Consolas" panose="020B0609020204030204" pitchFamily="49" charset="0"/>
              </a:rPr>
              <a:t>s[-4]</a:t>
            </a:r>
            <a:endParaRPr lang="en-AU" sz="28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0DCF9D0-EFE8-F1C0-D788-4FAA487F824A}"/>
              </a:ext>
            </a:extLst>
          </p:cNvPr>
          <p:cNvSpPr txBox="1"/>
          <p:nvPr/>
        </p:nvSpPr>
        <p:spPr>
          <a:xfrm>
            <a:off x="7539883" y="3964391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solidFill>
                  <a:srgbClr val="FF0000"/>
                </a:solidFill>
                <a:latin typeface="Consolas" panose="020B0609020204030204" pitchFamily="49" charset="0"/>
              </a:rPr>
              <a:t>s[-3]</a:t>
            </a:r>
            <a:endParaRPr lang="en-AU" sz="28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244AE8E-DAA6-6A7B-B285-AB60A6FB2802}"/>
              </a:ext>
            </a:extLst>
          </p:cNvPr>
          <p:cNvSpPr txBox="1"/>
          <p:nvPr/>
        </p:nvSpPr>
        <p:spPr>
          <a:xfrm>
            <a:off x="8795823" y="3975520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solidFill>
                  <a:srgbClr val="FF0000"/>
                </a:solidFill>
                <a:latin typeface="Consolas" panose="020B0609020204030204" pitchFamily="49" charset="0"/>
              </a:rPr>
              <a:t>s[2]</a:t>
            </a:r>
            <a:endParaRPr lang="en-AU" sz="28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62AFA5D4-2518-6249-4B56-A272071F7E98}"/>
              </a:ext>
            </a:extLst>
          </p:cNvPr>
          <p:cNvSpPr txBox="1"/>
          <p:nvPr/>
        </p:nvSpPr>
        <p:spPr>
          <a:xfrm>
            <a:off x="9796286" y="3964391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solidFill>
                  <a:srgbClr val="FF0000"/>
                </a:solidFill>
                <a:latin typeface="Consolas" panose="020B0609020204030204" pitchFamily="49" charset="0"/>
              </a:rPr>
              <a:t>s[-1]</a:t>
            </a:r>
            <a:endParaRPr lang="en-AU" sz="28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AB59E0B-4B6C-C531-64E7-38664D02120C}"/>
              </a:ext>
            </a:extLst>
          </p:cNvPr>
          <p:cNvSpPr txBox="1"/>
          <p:nvPr/>
        </p:nvSpPr>
        <p:spPr>
          <a:xfrm>
            <a:off x="353147" y="4864631"/>
            <a:ext cx="460254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>
                <a:latin typeface="Consolas" panose="020B0609020204030204" pitchFamily="49" charset="0"/>
              </a:rPr>
              <a:t>print(s[</a:t>
            </a:r>
            <a:r>
              <a:rPr lang="en-CA" sz="2400" dirty="0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  <a:r>
              <a:rPr lang="en-CA" sz="2400" dirty="0">
                <a:latin typeface="Consolas" panose="020B0609020204030204" pitchFamily="49" charset="0"/>
              </a:rPr>
              <a:t>])  # P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print(s[</a:t>
            </a:r>
            <a:r>
              <a:rPr lang="en-CA" sz="2400" dirty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CA" sz="2400" dirty="0">
                <a:latin typeface="Consolas" panose="020B0609020204030204" pitchFamily="49" charset="0"/>
              </a:rPr>
              <a:t>])  # e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print(s[</a:t>
            </a:r>
            <a:r>
              <a:rPr lang="en-CA" sz="2400" dirty="0">
                <a:solidFill>
                  <a:srgbClr val="FF0000"/>
                </a:solidFill>
                <a:latin typeface="Consolas" panose="020B0609020204030204" pitchFamily="49" charset="0"/>
              </a:rPr>
              <a:t>5</a:t>
            </a:r>
            <a:r>
              <a:rPr lang="en-CA" sz="2400" dirty="0">
                <a:latin typeface="Consolas" panose="020B0609020204030204" pitchFamily="49" charset="0"/>
              </a:rPr>
              <a:t>])  # !</a:t>
            </a:r>
          </a:p>
          <a:p>
            <a:r>
              <a:rPr lang="en-CA" sz="2400" dirty="0">
                <a:latin typeface="Consolas" panose="020B0609020204030204" pitchFamily="49" charset="0"/>
              </a:rPr>
              <a:t>print(s[</a:t>
            </a:r>
            <a:r>
              <a:rPr lang="en-CA" sz="2400" dirty="0">
                <a:solidFill>
                  <a:srgbClr val="FF0000"/>
                </a:solidFill>
                <a:latin typeface="Consolas" panose="020B0609020204030204" pitchFamily="49" charset="0"/>
              </a:rPr>
              <a:t>6</a:t>
            </a:r>
            <a:r>
              <a:rPr lang="en-CA" sz="2400" dirty="0">
                <a:latin typeface="Consolas" panose="020B0609020204030204" pitchFamily="49" charset="0"/>
              </a:rPr>
              <a:t>])  # </a:t>
            </a:r>
            <a:r>
              <a:rPr lang="en-CA" sz="2400" dirty="0" err="1">
                <a:latin typeface="Consolas" panose="020B0609020204030204" pitchFamily="49" charset="0"/>
              </a:rPr>
              <a:t>IndexError</a:t>
            </a:r>
            <a:r>
              <a:rPr lang="en-CA" sz="2400" dirty="0">
                <a:latin typeface="Consolas" panose="020B0609020204030204" pitchFamily="49" charset="0"/>
              </a:rPr>
              <a:t> </a:t>
            </a:r>
            <a:endParaRPr lang="en-AU" sz="2400" dirty="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FB69F4-56BA-D886-AC4F-AC6F76556380}"/>
              </a:ext>
            </a:extLst>
          </p:cNvPr>
          <p:cNvSpPr txBox="1"/>
          <p:nvPr/>
        </p:nvSpPr>
        <p:spPr>
          <a:xfrm>
            <a:off x="6353269" y="4864631"/>
            <a:ext cx="477246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>
                <a:latin typeface="Consolas" panose="020B0609020204030204" pitchFamily="49" charset="0"/>
              </a:rPr>
              <a:t>print(s[</a:t>
            </a:r>
            <a:r>
              <a:rPr lang="en-CA" sz="2400" dirty="0">
                <a:solidFill>
                  <a:srgbClr val="FF0000"/>
                </a:solidFill>
                <a:latin typeface="Consolas" panose="020B0609020204030204" pitchFamily="49" charset="0"/>
              </a:rPr>
              <a:t>-6</a:t>
            </a:r>
            <a:r>
              <a:rPr lang="en-CA" sz="2400" dirty="0">
                <a:latin typeface="Consolas" panose="020B0609020204030204" pitchFamily="49" charset="0"/>
              </a:rPr>
              <a:t>])  # P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print(s[</a:t>
            </a:r>
            <a:r>
              <a:rPr lang="en-CA" sz="2400" dirty="0">
                <a:solidFill>
                  <a:srgbClr val="FF0000"/>
                </a:solidFill>
                <a:latin typeface="Consolas" panose="020B0609020204030204" pitchFamily="49" charset="0"/>
              </a:rPr>
              <a:t>-3</a:t>
            </a:r>
            <a:r>
              <a:rPr lang="en-CA" sz="2400" dirty="0">
                <a:latin typeface="Consolas" panose="020B0609020204030204" pitchFamily="49" charset="0"/>
              </a:rPr>
              <a:t>])  # e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print(s[</a:t>
            </a:r>
            <a:r>
              <a:rPr lang="en-CA" sz="2400" dirty="0">
                <a:solidFill>
                  <a:srgbClr val="FF0000"/>
                </a:solidFill>
                <a:latin typeface="Consolas" panose="020B0609020204030204" pitchFamily="49" charset="0"/>
              </a:rPr>
              <a:t>-1</a:t>
            </a:r>
            <a:r>
              <a:rPr lang="en-CA" sz="2400" dirty="0">
                <a:latin typeface="Consolas" panose="020B0609020204030204" pitchFamily="49" charset="0"/>
              </a:rPr>
              <a:t>])  # !</a:t>
            </a:r>
          </a:p>
          <a:p>
            <a:r>
              <a:rPr lang="en-CA" sz="2400" dirty="0">
                <a:latin typeface="Consolas" panose="020B0609020204030204" pitchFamily="49" charset="0"/>
              </a:rPr>
              <a:t>print(s[</a:t>
            </a:r>
            <a:r>
              <a:rPr lang="en-CA" sz="2400" dirty="0">
                <a:solidFill>
                  <a:srgbClr val="FF0000"/>
                </a:solidFill>
                <a:latin typeface="Consolas" panose="020B0609020204030204" pitchFamily="49" charset="0"/>
              </a:rPr>
              <a:t>-7</a:t>
            </a:r>
            <a:r>
              <a:rPr lang="en-CA" sz="2400" dirty="0">
                <a:latin typeface="Consolas" panose="020B0609020204030204" pitchFamily="49" charset="0"/>
              </a:rPr>
              <a:t>])  # </a:t>
            </a:r>
            <a:r>
              <a:rPr lang="en-CA" sz="2400" dirty="0" err="1">
                <a:latin typeface="Consolas" panose="020B0609020204030204" pitchFamily="49" charset="0"/>
              </a:rPr>
              <a:t>IndexError</a:t>
            </a:r>
            <a:r>
              <a:rPr lang="en-CA" sz="2400" dirty="0">
                <a:latin typeface="Consolas" panose="020B0609020204030204" pitchFamily="49" charset="0"/>
              </a:rPr>
              <a:t> </a:t>
            </a:r>
            <a:endParaRPr lang="en-AU" sz="2400" dirty="0">
              <a:latin typeface="Consolas" panose="020B0609020204030204" pitchFamily="49" charset="0"/>
            </a:endParaRPr>
          </a:p>
        </p:txBody>
      </p:sp>
      <p:sp>
        <p:nvSpPr>
          <p:cNvPr id="7" name="Arrow: Left-Right 6">
            <a:extLst>
              <a:ext uri="{FF2B5EF4-FFF2-40B4-BE49-F238E27FC236}">
                <a16:creationId xmlns:a16="http://schemas.microsoft.com/office/drawing/2014/main" id="{E6B85A9E-C1A3-0396-308D-2ADF4BBEB3C5}"/>
              </a:ext>
            </a:extLst>
          </p:cNvPr>
          <p:cNvSpPr/>
          <p:nvPr/>
        </p:nvSpPr>
        <p:spPr>
          <a:xfrm>
            <a:off x="4421366" y="5294811"/>
            <a:ext cx="1256623" cy="523220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BCCECDB3-ECDE-FE09-0750-CF0F679F88C8}"/>
                  </a:ext>
                </a:extLst>
              </p14:cNvPr>
              <p14:cNvContentPartPr/>
              <p14:nvPr/>
            </p14:nvContentPartPr>
            <p14:xfrm>
              <a:off x="6164640" y="5556960"/>
              <a:ext cx="3387600" cy="46908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BCCECDB3-ECDE-FE09-0750-CF0F679F88C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155280" y="5547600"/>
                <a:ext cx="3406320" cy="487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047273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C3085E-936F-DF6E-E364-7D8BBC1B9D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FB450B-FFED-0EEC-B370-2C1370307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28</a:t>
            </a:fld>
            <a:endParaRPr lang="en-AU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B29D4BE-E613-ADCD-2DB2-BFCC92E58E87}"/>
              </a:ext>
            </a:extLst>
          </p:cNvPr>
          <p:cNvGrpSpPr/>
          <p:nvPr/>
        </p:nvGrpSpPr>
        <p:grpSpPr>
          <a:xfrm>
            <a:off x="4304214" y="1663478"/>
            <a:ext cx="914033" cy="1752122"/>
            <a:chOff x="5225143" y="1529556"/>
            <a:chExt cx="914033" cy="1752122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552E4D00-E7AE-D71B-3E0C-B23D49D04477}"/>
                </a:ext>
              </a:extLst>
            </p:cNvPr>
            <p:cNvGrpSpPr/>
            <p:nvPr/>
          </p:nvGrpSpPr>
          <p:grpSpPr>
            <a:xfrm>
              <a:off x="5323728" y="1529556"/>
              <a:ext cx="716864" cy="1752122"/>
              <a:chOff x="5323728" y="1529556"/>
              <a:chExt cx="716864" cy="1752122"/>
            </a:xfrm>
          </p:grpSpPr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731422F-80E5-F29B-1B60-24265315BB20}"/>
                  </a:ext>
                </a:extLst>
              </p:cNvPr>
              <p:cNvSpPr txBox="1"/>
              <p:nvPr/>
            </p:nvSpPr>
            <p:spPr>
              <a:xfrm>
                <a:off x="5323728" y="2081349"/>
                <a:ext cx="716864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P</a:t>
                </a:r>
                <a:endParaRPr lang="en-AU" sz="7200" dirty="0"/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B74CA87-3A9B-74D8-0DC2-E8294DEC36C5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0</a:t>
                </a:r>
                <a:endParaRPr lang="en-AU" sz="3600" dirty="0"/>
              </a:p>
            </p:txBody>
          </p:sp>
        </p:grp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B80E7B5E-BFB1-F505-957F-E83FFDAD9EF5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02B9469B-D6B0-BC43-86FD-A316A2F5CD27}"/>
              </a:ext>
            </a:extLst>
          </p:cNvPr>
          <p:cNvGrpSpPr/>
          <p:nvPr/>
        </p:nvGrpSpPr>
        <p:grpSpPr>
          <a:xfrm>
            <a:off x="5440682" y="1663478"/>
            <a:ext cx="914033" cy="1752122"/>
            <a:chOff x="5225143" y="1529556"/>
            <a:chExt cx="914033" cy="1752122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8FA3275A-C3E8-C37C-9882-781FE0233C0B}"/>
                </a:ext>
              </a:extLst>
            </p:cNvPr>
            <p:cNvGrpSpPr/>
            <p:nvPr/>
          </p:nvGrpSpPr>
          <p:grpSpPr>
            <a:xfrm>
              <a:off x="5344567" y="1529556"/>
              <a:ext cx="675185" cy="1752122"/>
              <a:chOff x="5344567" y="1529556"/>
              <a:chExt cx="675185" cy="1752122"/>
            </a:xfrm>
          </p:grpSpPr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9FA70FD-96F2-6BF0-3BFA-558643ADD102}"/>
                  </a:ext>
                </a:extLst>
              </p:cNvPr>
              <p:cNvSpPr txBox="1"/>
              <p:nvPr/>
            </p:nvSpPr>
            <p:spPr>
              <a:xfrm>
                <a:off x="5344567" y="2081349"/>
                <a:ext cx="675185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a</a:t>
                </a:r>
                <a:endParaRPr lang="en-AU" sz="7200" dirty="0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FA12FFC3-4AD9-1BE4-A863-62F090255EA5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1</a:t>
                </a:r>
                <a:endParaRPr lang="en-AU" sz="3600" dirty="0"/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A22FD22A-A3A3-5162-2F39-53147D2F5D69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3D6B45CB-9AD9-3B0C-09BD-70074D12860C}"/>
              </a:ext>
            </a:extLst>
          </p:cNvPr>
          <p:cNvGrpSpPr/>
          <p:nvPr/>
        </p:nvGrpSpPr>
        <p:grpSpPr>
          <a:xfrm>
            <a:off x="6582982" y="1663478"/>
            <a:ext cx="914033" cy="1752122"/>
            <a:chOff x="5225143" y="1529556"/>
            <a:chExt cx="914033" cy="1752122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218789E4-A436-F572-07B6-1BCE8D72E2EB}"/>
                </a:ext>
              </a:extLst>
            </p:cNvPr>
            <p:cNvGrpSpPr/>
            <p:nvPr/>
          </p:nvGrpSpPr>
          <p:grpSpPr>
            <a:xfrm>
              <a:off x="5323728" y="1529556"/>
              <a:ext cx="716864" cy="1752122"/>
              <a:chOff x="5323728" y="1529556"/>
              <a:chExt cx="716864" cy="1752122"/>
            </a:xfrm>
          </p:grpSpPr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B249001-1AE1-067C-4698-BFD6CAF5B760}"/>
                  </a:ext>
                </a:extLst>
              </p:cNvPr>
              <p:cNvSpPr txBox="1"/>
              <p:nvPr/>
            </p:nvSpPr>
            <p:spPr>
              <a:xfrm>
                <a:off x="5323728" y="2081349"/>
                <a:ext cx="716864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p</a:t>
                </a:r>
                <a:endParaRPr lang="en-AU" sz="7200" dirty="0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6A595A68-8892-0E68-867E-B3C74B58043B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2</a:t>
                </a:r>
                <a:endParaRPr lang="en-AU" sz="3600" dirty="0"/>
              </a:p>
            </p:txBody>
          </p:sp>
        </p:grp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0DDE2F29-F133-B414-C3F3-2D4A07234BF5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14F5286B-195C-9AD8-E74A-0D05FE8566C6}"/>
              </a:ext>
            </a:extLst>
          </p:cNvPr>
          <p:cNvGrpSpPr/>
          <p:nvPr/>
        </p:nvGrpSpPr>
        <p:grpSpPr>
          <a:xfrm>
            <a:off x="7721753" y="1663478"/>
            <a:ext cx="914033" cy="1752122"/>
            <a:chOff x="5225143" y="1529556"/>
            <a:chExt cx="914033" cy="1752122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ACA79E25-7D8E-7BCC-264F-176040E3D015}"/>
                </a:ext>
              </a:extLst>
            </p:cNvPr>
            <p:cNvGrpSpPr/>
            <p:nvPr/>
          </p:nvGrpSpPr>
          <p:grpSpPr>
            <a:xfrm>
              <a:off x="5346972" y="1529556"/>
              <a:ext cx="670376" cy="1752122"/>
              <a:chOff x="5346972" y="1529556"/>
              <a:chExt cx="670376" cy="1752122"/>
            </a:xfrm>
          </p:grpSpPr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77500188-EF78-E883-A7D0-675B2ABED7DB}"/>
                  </a:ext>
                </a:extLst>
              </p:cNvPr>
              <p:cNvSpPr txBox="1"/>
              <p:nvPr/>
            </p:nvSpPr>
            <p:spPr>
              <a:xfrm>
                <a:off x="5346972" y="2081349"/>
                <a:ext cx="670376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e</a:t>
                </a:r>
                <a:endParaRPr lang="en-AU" sz="7200" dirty="0"/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F52DA61A-F26C-CD0C-F47B-6424763897D0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3</a:t>
                </a:r>
                <a:endParaRPr lang="en-AU" sz="3600" dirty="0"/>
              </a:p>
            </p:txBody>
          </p:sp>
        </p:grp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9C2704C7-720C-AA16-73DB-A3946D14263B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A03D8B80-8AEE-A560-244D-F2A6A061EA9C}"/>
              </a:ext>
            </a:extLst>
          </p:cNvPr>
          <p:cNvGrpSpPr/>
          <p:nvPr/>
        </p:nvGrpSpPr>
        <p:grpSpPr>
          <a:xfrm>
            <a:off x="8860524" y="1663478"/>
            <a:ext cx="914033" cy="1752122"/>
            <a:chOff x="5225143" y="1529556"/>
            <a:chExt cx="914033" cy="1752122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6E4170BC-CD50-6537-D997-48DF47608B53}"/>
                </a:ext>
              </a:extLst>
            </p:cNvPr>
            <p:cNvGrpSpPr/>
            <p:nvPr/>
          </p:nvGrpSpPr>
          <p:grpSpPr>
            <a:xfrm>
              <a:off x="5435137" y="1529556"/>
              <a:ext cx="494045" cy="1752122"/>
              <a:chOff x="5435137" y="1529556"/>
              <a:chExt cx="494045" cy="1752122"/>
            </a:xfrm>
          </p:grpSpPr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613D6573-34A7-7CA8-5A3F-A7F96366B1FB}"/>
                  </a:ext>
                </a:extLst>
              </p:cNvPr>
              <p:cNvSpPr txBox="1"/>
              <p:nvPr/>
            </p:nvSpPr>
            <p:spPr>
              <a:xfrm>
                <a:off x="5435137" y="2081349"/>
                <a:ext cx="494045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r</a:t>
                </a:r>
                <a:endParaRPr lang="en-AU" sz="7200" dirty="0"/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8E28BC28-706C-D982-ADA5-33CC2513406C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4</a:t>
                </a:r>
                <a:endParaRPr lang="en-AU" sz="3600" dirty="0"/>
              </a:p>
            </p:txBody>
          </p:sp>
        </p:grp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CF6998BB-DD4F-CCD3-5937-A3DEA604A824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3BF35DDA-5C4A-BD93-755A-29EB16933C66}"/>
              </a:ext>
            </a:extLst>
          </p:cNvPr>
          <p:cNvGrpSpPr/>
          <p:nvPr/>
        </p:nvGrpSpPr>
        <p:grpSpPr>
          <a:xfrm>
            <a:off x="9975017" y="1663478"/>
            <a:ext cx="914033" cy="1752122"/>
            <a:chOff x="5225143" y="1529556"/>
            <a:chExt cx="914033" cy="1752122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04FBA0F4-63B7-4586-8C6C-4EFBC516B2E4}"/>
                </a:ext>
              </a:extLst>
            </p:cNvPr>
            <p:cNvGrpSpPr/>
            <p:nvPr/>
          </p:nvGrpSpPr>
          <p:grpSpPr>
            <a:xfrm>
              <a:off x="5454373" y="1529556"/>
              <a:ext cx="455573" cy="1752122"/>
              <a:chOff x="5454373" y="1529556"/>
              <a:chExt cx="455573" cy="1752122"/>
            </a:xfrm>
          </p:grpSpPr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8C16A1F8-481E-5452-AC52-04EC09396152}"/>
                  </a:ext>
                </a:extLst>
              </p:cNvPr>
              <p:cNvSpPr txBox="1"/>
              <p:nvPr/>
            </p:nvSpPr>
            <p:spPr>
              <a:xfrm>
                <a:off x="5454373" y="2081349"/>
                <a:ext cx="455573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!</a:t>
                </a:r>
                <a:endParaRPr lang="en-AU" sz="7200" dirty="0"/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71F876BF-8114-130D-52F2-47856E83BE27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5</a:t>
                </a:r>
                <a:endParaRPr lang="en-AU" sz="3600" dirty="0"/>
              </a:p>
            </p:txBody>
          </p:sp>
        </p:grp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3983155A-B9A8-4376-98DB-7F2C5B9F666B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9" name="Title 1">
            <a:extLst>
              <a:ext uri="{FF2B5EF4-FFF2-40B4-BE49-F238E27FC236}">
                <a16:creationId xmlns:a16="http://schemas.microsoft.com/office/drawing/2014/main" id="{137A3679-A03A-8B58-FF2F-B5378EE11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147" y="-161767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Strings</a:t>
            </a:r>
            <a:endParaRPr lang="en-A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BC148C-D2CA-1628-D06E-2F27BF488DC1}"/>
              </a:ext>
            </a:extLst>
          </p:cNvPr>
          <p:cNvSpPr txBox="1"/>
          <p:nvPr/>
        </p:nvSpPr>
        <p:spPr>
          <a:xfrm>
            <a:off x="173635" y="895539"/>
            <a:ext cx="2743199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 </a:t>
            </a:r>
            <a:r>
              <a:rPr lang="en-CA" b="1" dirty="0"/>
              <a:t>string</a:t>
            </a:r>
            <a:r>
              <a:rPr lang="en-CA" dirty="0"/>
              <a:t> is a sequence of 0 or more characters. The order of the characters matters.</a:t>
            </a:r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B5037C2-9723-EFEA-5C62-5784955A7B35}"/>
              </a:ext>
            </a:extLst>
          </p:cNvPr>
          <p:cNvSpPr txBox="1"/>
          <p:nvPr/>
        </p:nvSpPr>
        <p:spPr>
          <a:xfrm>
            <a:off x="5167308" y="0"/>
            <a:ext cx="47628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5400" dirty="0">
                <a:latin typeface="Consolas" panose="020B0609020204030204" pitchFamily="49" charset="0"/>
              </a:rPr>
              <a:t>s = 'Paper!'</a:t>
            </a:r>
            <a:endParaRPr lang="en-AU" sz="5400" dirty="0"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97F2C34-9C4D-95D3-0C5C-AD202F41CF41}"/>
              </a:ext>
            </a:extLst>
          </p:cNvPr>
          <p:cNvSpPr txBox="1"/>
          <p:nvPr/>
        </p:nvSpPr>
        <p:spPr>
          <a:xfrm>
            <a:off x="3324908" y="2262540"/>
            <a:ext cx="5661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5400" dirty="0">
                <a:latin typeface="Consolas" panose="020B0609020204030204" pitchFamily="49" charset="0"/>
              </a:rPr>
              <a:t>s</a:t>
            </a:r>
            <a:endParaRPr lang="en-AU" sz="5400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C7E9F7-DCA8-FFE7-AD1B-28AC3018A3A5}"/>
              </a:ext>
            </a:extLst>
          </p:cNvPr>
          <p:cNvSpPr txBox="1"/>
          <p:nvPr/>
        </p:nvSpPr>
        <p:spPr>
          <a:xfrm>
            <a:off x="4466919" y="969878"/>
            <a:ext cx="5886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/>
              <a:t>-6</a:t>
            </a:r>
            <a:endParaRPr lang="en-AU" sz="3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CCE25F-E376-C6F6-1A1D-D9D0A6CD8825}"/>
              </a:ext>
            </a:extLst>
          </p:cNvPr>
          <p:cNvSpPr txBox="1"/>
          <p:nvPr/>
        </p:nvSpPr>
        <p:spPr>
          <a:xfrm>
            <a:off x="5603387" y="939820"/>
            <a:ext cx="5886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/>
              <a:t>-5</a:t>
            </a:r>
            <a:endParaRPr lang="en-AU" sz="36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EA6CB71-4069-2BAA-7333-7FCB1E13C1F6}"/>
              </a:ext>
            </a:extLst>
          </p:cNvPr>
          <p:cNvSpPr txBox="1"/>
          <p:nvPr/>
        </p:nvSpPr>
        <p:spPr>
          <a:xfrm>
            <a:off x="6745687" y="939079"/>
            <a:ext cx="5886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/>
              <a:t>-4</a:t>
            </a:r>
            <a:endParaRPr lang="en-AU" sz="36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E44E2B9-AE12-8D23-2008-D7320D142F20}"/>
              </a:ext>
            </a:extLst>
          </p:cNvPr>
          <p:cNvSpPr txBox="1"/>
          <p:nvPr/>
        </p:nvSpPr>
        <p:spPr>
          <a:xfrm>
            <a:off x="7884458" y="957237"/>
            <a:ext cx="5886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/>
              <a:t>-3</a:t>
            </a:r>
            <a:endParaRPr lang="en-AU" sz="36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44B492C-E7C8-60F1-E31C-CDF4C368BF7F}"/>
              </a:ext>
            </a:extLst>
          </p:cNvPr>
          <p:cNvSpPr txBox="1"/>
          <p:nvPr/>
        </p:nvSpPr>
        <p:spPr>
          <a:xfrm>
            <a:off x="9023229" y="953202"/>
            <a:ext cx="5886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/>
              <a:t>-2</a:t>
            </a:r>
            <a:endParaRPr lang="en-AU" sz="36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0C17B05-5F50-3B8B-5F27-F20F09F1C963}"/>
              </a:ext>
            </a:extLst>
          </p:cNvPr>
          <p:cNvSpPr txBox="1"/>
          <p:nvPr/>
        </p:nvSpPr>
        <p:spPr>
          <a:xfrm>
            <a:off x="10155066" y="970619"/>
            <a:ext cx="5539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/>
              <a:t>-1</a:t>
            </a:r>
            <a:endParaRPr lang="en-AU" sz="3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4D63F9C-00DD-B394-364F-77C3A55C673B}"/>
              </a:ext>
            </a:extLst>
          </p:cNvPr>
          <p:cNvSpPr txBox="1"/>
          <p:nvPr/>
        </p:nvSpPr>
        <p:spPr>
          <a:xfrm>
            <a:off x="4137426" y="3411762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latin typeface="Consolas" panose="020B0609020204030204" pitchFamily="49" charset="0"/>
              </a:rPr>
              <a:t>s[0]</a:t>
            </a:r>
            <a:endParaRPr lang="en-AU" sz="2800" dirty="0">
              <a:latin typeface="Consolas" panose="020B0609020204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DA7FADC-1511-4F97-ADC4-34673D7DA465}"/>
              </a:ext>
            </a:extLst>
          </p:cNvPr>
          <p:cNvSpPr txBox="1"/>
          <p:nvPr/>
        </p:nvSpPr>
        <p:spPr>
          <a:xfrm>
            <a:off x="5301727" y="3411762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latin typeface="Consolas" panose="020B0609020204030204" pitchFamily="49" charset="0"/>
              </a:rPr>
              <a:t>s[1]</a:t>
            </a:r>
            <a:endParaRPr lang="en-AU" sz="2800" dirty="0"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53284A0-66C1-CF2E-1D82-815B7744BB5D}"/>
              </a:ext>
            </a:extLst>
          </p:cNvPr>
          <p:cNvSpPr txBox="1"/>
          <p:nvPr/>
        </p:nvSpPr>
        <p:spPr>
          <a:xfrm>
            <a:off x="6481191" y="3411762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latin typeface="Consolas" panose="020B0609020204030204" pitchFamily="49" charset="0"/>
              </a:rPr>
              <a:t>s[2]</a:t>
            </a:r>
            <a:endParaRPr lang="en-AU" sz="2800" dirty="0">
              <a:latin typeface="Consolas" panose="020B060902020403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D425DB3-7EDD-80BB-E7E8-3A7105873358}"/>
              </a:ext>
            </a:extLst>
          </p:cNvPr>
          <p:cNvSpPr txBox="1"/>
          <p:nvPr/>
        </p:nvSpPr>
        <p:spPr>
          <a:xfrm>
            <a:off x="7629575" y="3411762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latin typeface="Consolas" panose="020B0609020204030204" pitchFamily="49" charset="0"/>
              </a:rPr>
              <a:t>s[3]</a:t>
            </a:r>
            <a:endParaRPr lang="en-AU" sz="2800" dirty="0">
              <a:latin typeface="Consolas" panose="020B06090202040302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9817749-0380-595C-64B9-6063E01A3E08}"/>
              </a:ext>
            </a:extLst>
          </p:cNvPr>
          <p:cNvSpPr txBox="1"/>
          <p:nvPr/>
        </p:nvSpPr>
        <p:spPr>
          <a:xfrm>
            <a:off x="8786930" y="3422891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latin typeface="Consolas" panose="020B0609020204030204" pitchFamily="49" charset="0"/>
              </a:rPr>
              <a:t>s[4]</a:t>
            </a:r>
            <a:endParaRPr lang="en-AU" sz="2800" dirty="0"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9320939-18F8-C16B-6C34-7944BCB944D6}"/>
              </a:ext>
            </a:extLst>
          </p:cNvPr>
          <p:cNvSpPr txBox="1"/>
          <p:nvPr/>
        </p:nvSpPr>
        <p:spPr>
          <a:xfrm>
            <a:off x="9885978" y="3411762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latin typeface="Consolas" panose="020B0609020204030204" pitchFamily="49" charset="0"/>
              </a:rPr>
              <a:t>s[5]</a:t>
            </a:r>
            <a:endParaRPr lang="en-AU" sz="2800" dirty="0">
              <a:latin typeface="Consolas" panose="020B0609020204030204" pitchFamily="49" charset="0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518B0412-D8AB-8C54-CDA3-2EB9F257D339}"/>
              </a:ext>
            </a:extLst>
          </p:cNvPr>
          <p:cNvSpPr/>
          <p:nvPr/>
        </p:nvSpPr>
        <p:spPr>
          <a:xfrm>
            <a:off x="4315856" y="1014339"/>
            <a:ext cx="6465746" cy="524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87FDFA4-235A-21E7-2EAC-E0A8F5AFF57B}"/>
              </a:ext>
            </a:extLst>
          </p:cNvPr>
          <p:cNvSpPr txBox="1"/>
          <p:nvPr/>
        </p:nvSpPr>
        <p:spPr>
          <a:xfrm>
            <a:off x="104504" y="2828835"/>
            <a:ext cx="2881460" cy="14773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These are the </a:t>
            </a:r>
            <a:r>
              <a:rPr lang="en-CA" b="1" dirty="0"/>
              <a:t>negative</a:t>
            </a:r>
            <a:r>
              <a:rPr lang="en-CA" dirty="0"/>
              <a:t> </a:t>
            </a:r>
            <a:r>
              <a:rPr lang="en-CA" b="1" dirty="0"/>
              <a:t>indices</a:t>
            </a:r>
            <a:r>
              <a:rPr lang="en-CA" dirty="0"/>
              <a:t> of string </a:t>
            </a:r>
            <a:r>
              <a:rPr lang="en-CA" dirty="0">
                <a:latin typeface="Consolas" panose="020B0609020204030204" pitchFamily="49" charset="0"/>
              </a:rPr>
              <a:t>s</a:t>
            </a:r>
            <a:r>
              <a:rPr lang="en-CA" dirty="0"/>
              <a:t>. The right-most character is always -1, then it goes down by 1 each character.</a:t>
            </a:r>
            <a:endParaRPr lang="en-AU" dirty="0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6E46A219-3B2E-FC95-24A0-649DF338ED62}"/>
              </a:ext>
            </a:extLst>
          </p:cNvPr>
          <p:cNvCxnSpPr>
            <a:cxnSpLocks/>
            <a:endCxn id="65" idx="1"/>
          </p:cNvCxnSpPr>
          <p:nvPr/>
        </p:nvCxnSpPr>
        <p:spPr>
          <a:xfrm flipV="1">
            <a:off x="2978728" y="1276367"/>
            <a:ext cx="1337128" cy="15661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B8D6383C-B26D-0F92-3DC7-4E11A344090A}"/>
              </a:ext>
            </a:extLst>
          </p:cNvPr>
          <p:cNvSpPr txBox="1"/>
          <p:nvPr/>
        </p:nvSpPr>
        <p:spPr>
          <a:xfrm>
            <a:off x="4047734" y="3964390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solidFill>
                  <a:srgbClr val="FF0000"/>
                </a:solidFill>
                <a:latin typeface="Consolas" panose="020B0609020204030204" pitchFamily="49" charset="0"/>
              </a:rPr>
              <a:t>s[-6]</a:t>
            </a:r>
            <a:endParaRPr lang="en-AU" sz="28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B5B0FBC-F57C-6B09-F09B-BA82AA6B33A0}"/>
              </a:ext>
            </a:extLst>
          </p:cNvPr>
          <p:cNvSpPr txBox="1"/>
          <p:nvPr/>
        </p:nvSpPr>
        <p:spPr>
          <a:xfrm>
            <a:off x="5212035" y="3964389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solidFill>
                  <a:srgbClr val="FF0000"/>
                </a:solidFill>
                <a:latin typeface="Consolas" panose="020B0609020204030204" pitchFamily="49" charset="0"/>
              </a:rPr>
              <a:t>s[-5]</a:t>
            </a:r>
            <a:endParaRPr lang="en-AU" sz="28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E0E94EE3-934B-52B5-2DF7-1FC0BF84C7D1}"/>
              </a:ext>
            </a:extLst>
          </p:cNvPr>
          <p:cNvSpPr txBox="1"/>
          <p:nvPr/>
        </p:nvSpPr>
        <p:spPr>
          <a:xfrm>
            <a:off x="6391499" y="3964389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solidFill>
                  <a:srgbClr val="FF0000"/>
                </a:solidFill>
                <a:latin typeface="Consolas" panose="020B0609020204030204" pitchFamily="49" charset="0"/>
              </a:rPr>
              <a:t>s[-4]</a:t>
            </a:r>
            <a:endParaRPr lang="en-AU" sz="28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E3296E6C-3EA0-4AF7-7C78-E4EFA7C16684}"/>
              </a:ext>
            </a:extLst>
          </p:cNvPr>
          <p:cNvSpPr txBox="1"/>
          <p:nvPr/>
        </p:nvSpPr>
        <p:spPr>
          <a:xfrm>
            <a:off x="7539883" y="3964391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solidFill>
                  <a:srgbClr val="FF0000"/>
                </a:solidFill>
                <a:latin typeface="Consolas" panose="020B0609020204030204" pitchFamily="49" charset="0"/>
              </a:rPr>
              <a:t>s[-3]</a:t>
            </a:r>
            <a:endParaRPr lang="en-AU" sz="28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1F39CAC-B7AD-D94A-DBA2-AEFF07B7BE0F}"/>
              </a:ext>
            </a:extLst>
          </p:cNvPr>
          <p:cNvSpPr txBox="1"/>
          <p:nvPr/>
        </p:nvSpPr>
        <p:spPr>
          <a:xfrm>
            <a:off x="8795823" y="3975520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solidFill>
                  <a:srgbClr val="FF0000"/>
                </a:solidFill>
                <a:latin typeface="Consolas" panose="020B0609020204030204" pitchFamily="49" charset="0"/>
              </a:rPr>
              <a:t>s[2]</a:t>
            </a:r>
            <a:endParaRPr lang="en-AU" sz="28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24AE974-ABA9-DD8D-6A0A-FB275C6ED76F}"/>
              </a:ext>
            </a:extLst>
          </p:cNvPr>
          <p:cNvSpPr txBox="1"/>
          <p:nvPr/>
        </p:nvSpPr>
        <p:spPr>
          <a:xfrm>
            <a:off x="9796286" y="3964391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solidFill>
                  <a:srgbClr val="FF0000"/>
                </a:solidFill>
                <a:latin typeface="Consolas" panose="020B0609020204030204" pitchFamily="49" charset="0"/>
              </a:rPr>
              <a:t>s[-1]</a:t>
            </a:r>
            <a:endParaRPr lang="en-AU" sz="28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06A302B-EB07-D3F0-81A9-7FA161A1EAF6}"/>
              </a:ext>
            </a:extLst>
          </p:cNvPr>
          <p:cNvSpPr txBox="1"/>
          <p:nvPr/>
        </p:nvSpPr>
        <p:spPr>
          <a:xfrm>
            <a:off x="763220" y="5463811"/>
            <a:ext cx="47051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>
                <a:latin typeface="Consolas" panose="020B0609020204030204" pitchFamily="49" charset="0"/>
              </a:rPr>
              <a:t>print(s[</a:t>
            </a:r>
            <a:r>
              <a:rPr lang="en-CA" sz="3200" dirty="0" err="1">
                <a:solidFill>
                  <a:srgbClr val="FF0000"/>
                </a:solidFill>
                <a:latin typeface="Consolas" panose="020B0609020204030204" pitchFamily="49" charset="0"/>
              </a:rPr>
              <a:t>len</a:t>
            </a:r>
            <a:r>
              <a:rPr lang="en-CA" sz="3200" dirty="0">
                <a:solidFill>
                  <a:srgbClr val="FF0000"/>
                </a:solidFill>
                <a:latin typeface="Consolas" panose="020B0609020204030204" pitchFamily="49" charset="0"/>
              </a:rPr>
              <a:t>(s) - 1</a:t>
            </a:r>
            <a:r>
              <a:rPr lang="en-CA" sz="3200" dirty="0">
                <a:latin typeface="Consolas" panose="020B0609020204030204" pitchFamily="49" charset="0"/>
              </a:rPr>
              <a:t>])</a:t>
            </a:r>
            <a:endParaRPr lang="en-AU" sz="3200" dirty="0">
              <a:latin typeface="Consolas" panose="020B0609020204030204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B0C64AB-878B-AC73-9BA3-D0F4BBCDB2C4}"/>
              </a:ext>
            </a:extLst>
          </p:cNvPr>
          <p:cNvSpPr txBox="1"/>
          <p:nvPr/>
        </p:nvSpPr>
        <p:spPr>
          <a:xfrm>
            <a:off x="7993144" y="5463811"/>
            <a:ext cx="28969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>
                <a:latin typeface="Consolas" panose="020B0609020204030204" pitchFamily="49" charset="0"/>
              </a:rPr>
              <a:t>print(s[</a:t>
            </a:r>
            <a:r>
              <a:rPr lang="en-CA" sz="3200" dirty="0">
                <a:solidFill>
                  <a:srgbClr val="FF0000"/>
                </a:solidFill>
                <a:latin typeface="Consolas" panose="020B0609020204030204" pitchFamily="49" charset="0"/>
              </a:rPr>
              <a:t>-1</a:t>
            </a:r>
            <a:r>
              <a:rPr lang="en-CA" sz="3200" dirty="0">
                <a:latin typeface="Consolas" panose="020B0609020204030204" pitchFamily="49" charset="0"/>
              </a:rPr>
              <a:t>])</a:t>
            </a:r>
          </a:p>
        </p:txBody>
      </p:sp>
      <p:sp>
        <p:nvSpPr>
          <p:cNvPr id="26" name="Arrow: Left-Right 25">
            <a:extLst>
              <a:ext uri="{FF2B5EF4-FFF2-40B4-BE49-F238E27FC236}">
                <a16:creationId xmlns:a16="http://schemas.microsoft.com/office/drawing/2014/main" id="{70CABC86-9CFC-ACA2-C28C-BA20C9562EB6}"/>
              </a:ext>
            </a:extLst>
          </p:cNvPr>
          <p:cNvSpPr/>
          <p:nvPr/>
        </p:nvSpPr>
        <p:spPr>
          <a:xfrm>
            <a:off x="6102437" y="5494588"/>
            <a:ext cx="1256623" cy="523220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BC53AB1-3E35-559B-E0FF-A83D3DAA005D}"/>
                  </a:ext>
                </a:extLst>
              </p14:cNvPr>
              <p14:cNvContentPartPr/>
              <p14:nvPr/>
            </p14:nvContentPartPr>
            <p14:xfrm>
              <a:off x="6593040" y="4711320"/>
              <a:ext cx="4077720" cy="15174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BC53AB1-3E35-559B-E0FF-A83D3DAA005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583680" y="4701960"/>
                <a:ext cx="4096440" cy="1536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715781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D338AF-3912-ACFE-35C5-CD69D7C81F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2FBB0-484C-78C0-24D6-992F76A42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04" y="-55064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String Slices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B49B1B-AD5A-CE7C-8311-BEE504A4B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29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79C901-96C6-9F74-6544-5CC5C594147A}"/>
              </a:ext>
            </a:extLst>
          </p:cNvPr>
          <p:cNvSpPr txBox="1"/>
          <p:nvPr/>
        </p:nvSpPr>
        <p:spPr>
          <a:xfrm>
            <a:off x="254402" y="1077273"/>
            <a:ext cx="2519278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 </a:t>
            </a:r>
            <a:r>
              <a:rPr lang="en-CA" b="1" dirty="0"/>
              <a:t>slice of a string </a:t>
            </a:r>
            <a:r>
              <a:rPr lang="en-CA" dirty="0"/>
              <a:t>is a subsequence of consecutive characters in a string.</a:t>
            </a:r>
            <a:endParaRPr lang="en-AU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906730F-5ADC-DCAF-443E-E45452D1C9AC}"/>
              </a:ext>
            </a:extLst>
          </p:cNvPr>
          <p:cNvGrpSpPr/>
          <p:nvPr/>
        </p:nvGrpSpPr>
        <p:grpSpPr>
          <a:xfrm>
            <a:off x="3868941" y="1979880"/>
            <a:ext cx="914033" cy="1752122"/>
            <a:chOff x="5225143" y="1529556"/>
            <a:chExt cx="914033" cy="1752122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CEF35A68-06D5-925F-75D1-82DC322679F1}"/>
                </a:ext>
              </a:extLst>
            </p:cNvPr>
            <p:cNvGrpSpPr/>
            <p:nvPr/>
          </p:nvGrpSpPr>
          <p:grpSpPr>
            <a:xfrm>
              <a:off x="5323728" y="1529556"/>
              <a:ext cx="716864" cy="1752122"/>
              <a:chOff x="5323728" y="1529556"/>
              <a:chExt cx="716864" cy="1752122"/>
            </a:xfrm>
          </p:grpSpPr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F5FAE3E-CE1F-2CEF-74A3-4BAA1DFA8CD0}"/>
                  </a:ext>
                </a:extLst>
              </p:cNvPr>
              <p:cNvSpPr txBox="1"/>
              <p:nvPr/>
            </p:nvSpPr>
            <p:spPr>
              <a:xfrm>
                <a:off x="5323728" y="2081349"/>
                <a:ext cx="716864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P</a:t>
                </a:r>
                <a:endParaRPr lang="en-AU" sz="7200" dirty="0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0CF7D1F-F48F-D92E-96E2-B0F87D404B9B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0</a:t>
                </a:r>
                <a:endParaRPr lang="en-AU" sz="3600" dirty="0"/>
              </a:p>
            </p:txBody>
          </p:sp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597CE70-78D7-D57A-2DD6-EDDA371594BB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98072E6-1867-0920-782C-08527FAF9BDF}"/>
              </a:ext>
            </a:extLst>
          </p:cNvPr>
          <p:cNvGrpSpPr/>
          <p:nvPr/>
        </p:nvGrpSpPr>
        <p:grpSpPr>
          <a:xfrm>
            <a:off x="5005409" y="1979880"/>
            <a:ext cx="914033" cy="1752122"/>
            <a:chOff x="5225143" y="1529556"/>
            <a:chExt cx="914033" cy="1752122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133C4F69-B3F4-EB0A-869C-62C5A5867E05}"/>
                </a:ext>
              </a:extLst>
            </p:cNvPr>
            <p:cNvGrpSpPr/>
            <p:nvPr/>
          </p:nvGrpSpPr>
          <p:grpSpPr>
            <a:xfrm>
              <a:off x="5344567" y="1529556"/>
              <a:ext cx="675185" cy="1752122"/>
              <a:chOff x="5344567" y="1529556"/>
              <a:chExt cx="675185" cy="1752122"/>
            </a:xfrm>
          </p:grpSpPr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400CF8A-931A-F3D6-BAEE-EBB871E26EE1}"/>
                  </a:ext>
                </a:extLst>
              </p:cNvPr>
              <p:cNvSpPr txBox="1"/>
              <p:nvPr/>
            </p:nvSpPr>
            <p:spPr>
              <a:xfrm>
                <a:off x="5344567" y="2081349"/>
                <a:ext cx="675185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a</a:t>
                </a:r>
                <a:endParaRPr lang="en-AU" sz="7200" dirty="0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8CA121F-B786-DABB-D7F4-9790222AF1E0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1</a:t>
                </a:r>
                <a:endParaRPr lang="en-AU" sz="3600" dirty="0"/>
              </a:p>
            </p:txBody>
          </p:sp>
        </p:grp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5700301-2FAB-5AEF-D4EB-99A06731CF7F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BED4362-6C89-8915-5F15-481FA4D17BB4}"/>
              </a:ext>
            </a:extLst>
          </p:cNvPr>
          <p:cNvGrpSpPr/>
          <p:nvPr/>
        </p:nvGrpSpPr>
        <p:grpSpPr>
          <a:xfrm>
            <a:off x="6147709" y="1979880"/>
            <a:ext cx="914033" cy="1752122"/>
            <a:chOff x="5225143" y="1529556"/>
            <a:chExt cx="914033" cy="1752122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63E0BD78-FE3F-818A-7166-7070D5F2CD6C}"/>
                </a:ext>
              </a:extLst>
            </p:cNvPr>
            <p:cNvGrpSpPr/>
            <p:nvPr/>
          </p:nvGrpSpPr>
          <p:grpSpPr>
            <a:xfrm>
              <a:off x="5323728" y="1529556"/>
              <a:ext cx="716864" cy="1752122"/>
              <a:chOff x="5323728" y="1529556"/>
              <a:chExt cx="716864" cy="1752122"/>
            </a:xfrm>
          </p:grpSpPr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7E2C43B-04C8-86BA-1C3B-5554C241FB0D}"/>
                  </a:ext>
                </a:extLst>
              </p:cNvPr>
              <p:cNvSpPr txBox="1"/>
              <p:nvPr/>
            </p:nvSpPr>
            <p:spPr>
              <a:xfrm>
                <a:off x="5323728" y="2081349"/>
                <a:ext cx="716864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p</a:t>
                </a:r>
                <a:endParaRPr lang="en-AU" sz="7200" dirty="0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F87C6B0-BA56-036B-A634-E7F1A4E86C07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2</a:t>
                </a:r>
                <a:endParaRPr lang="en-AU" sz="3600" dirty="0"/>
              </a:p>
            </p:txBody>
          </p:sp>
        </p:grp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0822B3A-8F4F-DFFA-896A-D6F2D8054FF6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B157789-F3DE-8310-165B-51E8C5D94933}"/>
              </a:ext>
            </a:extLst>
          </p:cNvPr>
          <p:cNvGrpSpPr/>
          <p:nvPr/>
        </p:nvGrpSpPr>
        <p:grpSpPr>
          <a:xfrm>
            <a:off x="7286480" y="1979880"/>
            <a:ext cx="914033" cy="1752122"/>
            <a:chOff x="5225143" y="1529556"/>
            <a:chExt cx="914033" cy="1752122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076FEEC6-1E8E-39AB-F3F2-654DD2DE1056}"/>
                </a:ext>
              </a:extLst>
            </p:cNvPr>
            <p:cNvGrpSpPr/>
            <p:nvPr/>
          </p:nvGrpSpPr>
          <p:grpSpPr>
            <a:xfrm>
              <a:off x="5346972" y="1529556"/>
              <a:ext cx="670376" cy="1752122"/>
              <a:chOff x="5346972" y="1529556"/>
              <a:chExt cx="670376" cy="1752122"/>
            </a:xfrm>
          </p:grpSpPr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A182CEF-37C9-6248-58D7-D8A664095A92}"/>
                  </a:ext>
                </a:extLst>
              </p:cNvPr>
              <p:cNvSpPr txBox="1"/>
              <p:nvPr/>
            </p:nvSpPr>
            <p:spPr>
              <a:xfrm>
                <a:off x="5346972" y="2081349"/>
                <a:ext cx="670376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e</a:t>
                </a:r>
                <a:endParaRPr lang="en-AU" sz="7200" dirty="0"/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ED08002-41CB-A1B1-0EF3-6FE1FA86A5A2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3</a:t>
                </a:r>
                <a:endParaRPr lang="en-AU" sz="3600" dirty="0"/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58DDA066-CCF7-7BCC-D553-D819396E03B0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130C6FA-4367-E03F-0140-2ECD9721B0E5}"/>
              </a:ext>
            </a:extLst>
          </p:cNvPr>
          <p:cNvGrpSpPr/>
          <p:nvPr/>
        </p:nvGrpSpPr>
        <p:grpSpPr>
          <a:xfrm>
            <a:off x="8425251" y="1979880"/>
            <a:ext cx="914033" cy="1752122"/>
            <a:chOff x="5225143" y="1529556"/>
            <a:chExt cx="914033" cy="1752122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92459ED4-98D0-7290-2511-4E0B0BD257DB}"/>
                </a:ext>
              </a:extLst>
            </p:cNvPr>
            <p:cNvGrpSpPr/>
            <p:nvPr/>
          </p:nvGrpSpPr>
          <p:grpSpPr>
            <a:xfrm>
              <a:off x="5435137" y="1529556"/>
              <a:ext cx="494045" cy="1752122"/>
              <a:chOff x="5435137" y="1529556"/>
              <a:chExt cx="494045" cy="1752122"/>
            </a:xfrm>
          </p:grpSpPr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192D228-4E2F-36C7-9A91-298DE5AADEB0}"/>
                  </a:ext>
                </a:extLst>
              </p:cNvPr>
              <p:cNvSpPr txBox="1"/>
              <p:nvPr/>
            </p:nvSpPr>
            <p:spPr>
              <a:xfrm>
                <a:off x="5435137" y="2081349"/>
                <a:ext cx="494045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r</a:t>
                </a:r>
                <a:endParaRPr lang="en-AU" sz="7200" dirty="0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338945A-3D96-0292-E571-E084DEC8C9A8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4</a:t>
                </a:r>
                <a:endParaRPr lang="en-AU" sz="3600" dirty="0"/>
              </a:p>
            </p:txBody>
          </p:sp>
        </p:grp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36BA2A9F-6957-FF56-55A8-146358398C4C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2151435-BA6D-ACB6-E2FC-49BCB608F580}"/>
              </a:ext>
            </a:extLst>
          </p:cNvPr>
          <p:cNvGrpSpPr/>
          <p:nvPr/>
        </p:nvGrpSpPr>
        <p:grpSpPr>
          <a:xfrm>
            <a:off x="9539744" y="1979880"/>
            <a:ext cx="914033" cy="1752122"/>
            <a:chOff x="5225143" y="1529556"/>
            <a:chExt cx="914033" cy="1752122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27AF4875-56DD-0E66-7377-B11176014A84}"/>
                </a:ext>
              </a:extLst>
            </p:cNvPr>
            <p:cNvGrpSpPr/>
            <p:nvPr/>
          </p:nvGrpSpPr>
          <p:grpSpPr>
            <a:xfrm>
              <a:off x="5454373" y="1529556"/>
              <a:ext cx="455573" cy="1752122"/>
              <a:chOff x="5454373" y="1529556"/>
              <a:chExt cx="455573" cy="1752122"/>
            </a:xfrm>
          </p:grpSpPr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BDB7D3C2-9D4A-9C9A-8C8A-5DF443644D44}"/>
                  </a:ext>
                </a:extLst>
              </p:cNvPr>
              <p:cNvSpPr txBox="1"/>
              <p:nvPr/>
            </p:nvSpPr>
            <p:spPr>
              <a:xfrm>
                <a:off x="5454373" y="2081349"/>
                <a:ext cx="455573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!</a:t>
                </a:r>
                <a:endParaRPr lang="en-AU" sz="7200" dirty="0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1685B17-215D-C0E7-1A47-4A4C6F2A8E58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5</a:t>
                </a:r>
                <a:endParaRPr lang="en-AU" sz="3600" dirty="0"/>
              </a:p>
            </p:txBody>
          </p:sp>
        </p:grp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978D818A-B74B-4C5C-643B-404C4EBFC1A4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9D0589F1-B645-DD10-F01D-66D1C2ACB481}"/>
              </a:ext>
            </a:extLst>
          </p:cNvPr>
          <p:cNvSpPr txBox="1"/>
          <p:nvPr/>
        </p:nvSpPr>
        <p:spPr>
          <a:xfrm>
            <a:off x="2889635" y="2578942"/>
            <a:ext cx="5661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5400" dirty="0">
                <a:latin typeface="Consolas" panose="020B0609020204030204" pitchFamily="49" charset="0"/>
              </a:rPr>
              <a:t>s</a:t>
            </a:r>
            <a:endParaRPr lang="en-AU" sz="5400" dirty="0">
              <a:latin typeface="Consolas" panose="020B060902020403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C63289A-1B52-74A4-71CD-96FC9013BA37}"/>
              </a:ext>
            </a:extLst>
          </p:cNvPr>
          <p:cNvSpPr txBox="1"/>
          <p:nvPr/>
        </p:nvSpPr>
        <p:spPr>
          <a:xfrm>
            <a:off x="3702153" y="3728164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latin typeface="Consolas" panose="020B0609020204030204" pitchFamily="49" charset="0"/>
              </a:rPr>
              <a:t>s[0]</a:t>
            </a:r>
            <a:endParaRPr lang="en-AU" sz="2800" dirty="0">
              <a:latin typeface="Consolas" panose="020B0609020204030204" pitchFamily="49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D8D7850-7A47-0A97-9312-BAC78F2F8737}"/>
              </a:ext>
            </a:extLst>
          </p:cNvPr>
          <p:cNvSpPr txBox="1"/>
          <p:nvPr/>
        </p:nvSpPr>
        <p:spPr>
          <a:xfrm>
            <a:off x="4866454" y="3728164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latin typeface="Consolas" panose="020B0609020204030204" pitchFamily="49" charset="0"/>
              </a:rPr>
              <a:t>s[1]</a:t>
            </a:r>
            <a:endParaRPr lang="en-AU" sz="2800" dirty="0">
              <a:latin typeface="Consolas" panose="020B0609020204030204" pitchFamily="49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3665FA2-69B0-3D51-2EF6-79A13FB71396}"/>
              </a:ext>
            </a:extLst>
          </p:cNvPr>
          <p:cNvSpPr txBox="1"/>
          <p:nvPr/>
        </p:nvSpPr>
        <p:spPr>
          <a:xfrm>
            <a:off x="6045918" y="3728164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latin typeface="Consolas" panose="020B0609020204030204" pitchFamily="49" charset="0"/>
              </a:rPr>
              <a:t>s[2]</a:t>
            </a:r>
            <a:endParaRPr lang="en-AU" sz="2800" dirty="0">
              <a:latin typeface="Consolas" panose="020B0609020204030204" pitchFamily="49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C71B3A4-2E1D-88CB-E6D5-CB20E991F965}"/>
              </a:ext>
            </a:extLst>
          </p:cNvPr>
          <p:cNvSpPr txBox="1"/>
          <p:nvPr/>
        </p:nvSpPr>
        <p:spPr>
          <a:xfrm>
            <a:off x="7194302" y="3728164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latin typeface="Consolas" panose="020B0609020204030204" pitchFamily="49" charset="0"/>
              </a:rPr>
              <a:t>s[3]</a:t>
            </a:r>
            <a:endParaRPr lang="en-AU" sz="2800" dirty="0">
              <a:latin typeface="Consolas" panose="020B0609020204030204" pitchFamily="49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CF99580-5A9C-C145-F9DE-0A6F2EB3A4CD}"/>
              </a:ext>
            </a:extLst>
          </p:cNvPr>
          <p:cNvSpPr txBox="1"/>
          <p:nvPr/>
        </p:nvSpPr>
        <p:spPr>
          <a:xfrm>
            <a:off x="8351657" y="3739293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latin typeface="Consolas" panose="020B0609020204030204" pitchFamily="49" charset="0"/>
              </a:rPr>
              <a:t>s[4]</a:t>
            </a:r>
            <a:endParaRPr lang="en-AU" sz="2800" dirty="0">
              <a:latin typeface="Consolas" panose="020B0609020204030204" pitchFamily="49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63522CD-8CE0-FAA5-B5FB-127EB7EED401}"/>
              </a:ext>
            </a:extLst>
          </p:cNvPr>
          <p:cNvSpPr txBox="1"/>
          <p:nvPr/>
        </p:nvSpPr>
        <p:spPr>
          <a:xfrm>
            <a:off x="9450705" y="3728164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latin typeface="Consolas" panose="020B0609020204030204" pitchFamily="49" charset="0"/>
              </a:rPr>
              <a:t>s[5]</a:t>
            </a:r>
            <a:endParaRPr lang="en-AU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389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7522F7-AB58-AC5E-F964-CA1B5EBC3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3</a:t>
            </a:fld>
            <a:endParaRPr lang="en-AU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ECC9580-B149-98C4-893C-C9F6284F93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4437" y="376517"/>
            <a:ext cx="8708598" cy="521191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3593831-C98F-5125-3FDE-D4BDB2DA75C5}"/>
              </a:ext>
            </a:extLst>
          </p:cNvPr>
          <p:cNvSpPr txBox="1"/>
          <p:nvPr/>
        </p:nvSpPr>
        <p:spPr>
          <a:xfrm>
            <a:off x="239212" y="895539"/>
            <a:ext cx="2743199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Unicode</a:t>
            </a:r>
            <a:r>
              <a:rPr lang="en-CA" dirty="0"/>
              <a:t> is the standard encoding of characters that most of the world’s software uses. </a:t>
            </a:r>
            <a:endParaRPr lang="en-A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25BB7B-2AC8-368A-CD57-578DB35D721D}"/>
              </a:ext>
            </a:extLst>
          </p:cNvPr>
          <p:cNvSpPr txBox="1"/>
          <p:nvPr/>
        </p:nvSpPr>
        <p:spPr>
          <a:xfrm>
            <a:off x="113198" y="2618556"/>
            <a:ext cx="2995226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Unicode</a:t>
            </a:r>
            <a:r>
              <a:rPr lang="en-CA" dirty="0"/>
              <a:t> gives a precise code number to all the worlds letters, punctuation, and symbols.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57391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8617D8-4274-89EB-8B41-7AD2DE9B6D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EFED1-DDBF-3BB6-E53B-24604D1B2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04" y="-55064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String Slices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A93526-A2E2-301E-2196-5FE49CF0E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30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F06982-F9C9-5859-FC10-0CF29D843EAC}"/>
              </a:ext>
            </a:extLst>
          </p:cNvPr>
          <p:cNvSpPr txBox="1"/>
          <p:nvPr/>
        </p:nvSpPr>
        <p:spPr>
          <a:xfrm>
            <a:off x="254402" y="1077273"/>
            <a:ext cx="2519278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 </a:t>
            </a:r>
            <a:r>
              <a:rPr lang="en-CA" b="1" dirty="0"/>
              <a:t>slice of a string </a:t>
            </a:r>
            <a:r>
              <a:rPr lang="en-CA" dirty="0"/>
              <a:t>is a subsequence of consecutive characters in a string.</a:t>
            </a:r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27FEAA-D507-BCA7-94DA-2F8EC2C6E267}"/>
              </a:ext>
            </a:extLst>
          </p:cNvPr>
          <p:cNvSpPr txBox="1"/>
          <p:nvPr/>
        </p:nvSpPr>
        <p:spPr>
          <a:xfrm>
            <a:off x="3057402" y="1077273"/>
            <a:ext cx="5162329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latin typeface="Consolas" panose="020B0609020204030204" pitchFamily="49" charset="0"/>
              </a:rPr>
              <a:t>s[</a:t>
            </a:r>
            <a:r>
              <a:rPr lang="en-CA" dirty="0" err="1">
                <a:latin typeface="Consolas" panose="020B0609020204030204" pitchFamily="49" charset="0"/>
              </a:rPr>
              <a:t>start:end</a:t>
            </a:r>
            <a:r>
              <a:rPr lang="en-CA" dirty="0">
                <a:latin typeface="Consolas" panose="020B0609020204030204" pitchFamily="49" charset="0"/>
              </a:rPr>
              <a:t>]</a:t>
            </a:r>
            <a:r>
              <a:rPr lang="en-CA" dirty="0"/>
              <a:t> is the string with the characters:</a:t>
            </a:r>
            <a:br>
              <a:rPr lang="en-CA" dirty="0"/>
            </a:br>
            <a:r>
              <a:rPr lang="en-CA" dirty="0"/>
              <a:t> </a:t>
            </a:r>
            <a:r>
              <a:rPr lang="en-CA" dirty="0">
                <a:latin typeface="Consolas" panose="020B0609020204030204" pitchFamily="49" charset="0"/>
              </a:rPr>
              <a:t>s[start]</a:t>
            </a:r>
            <a:r>
              <a:rPr lang="en-CA" dirty="0"/>
              <a:t>, </a:t>
            </a:r>
            <a:r>
              <a:rPr lang="en-CA" dirty="0">
                <a:latin typeface="Consolas" panose="020B0609020204030204" pitchFamily="49" charset="0"/>
              </a:rPr>
              <a:t>s[start+1]</a:t>
            </a:r>
            <a:r>
              <a:rPr lang="en-CA" dirty="0"/>
              <a:t>, …, </a:t>
            </a:r>
            <a:r>
              <a:rPr lang="en-CA" dirty="0">
                <a:latin typeface="Consolas" panose="020B0609020204030204" pitchFamily="49" charset="0"/>
              </a:rPr>
              <a:t>s[end-2]</a:t>
            </a:r>
            <a:r>
              <a:rPr lang="en-CA" dirty="0"/>
              <a:t>, </a:t>
            </a:r>
            <a:r>
              <a:rPr lang="en-CA" dirty="0">
                <a:latin typeface="Consolas" panose="020B0609020204030204" pitchFamily="49" charset="0"/>
              </a:rPr>
              <a:t>s[end-1]</a:t>
            </a:r>
            <a:endParaRPr lang="en-AU" dirty="0">
              <a:latin typeface="Consolas" panose="020B0609020204030204" pitchFamily="49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B46660C-2F6C-6619-C755-C2756F8C9CC9}"/>
              </a:ext>
            </a:extLst>
          </p:cNvPr>
          <p:cNvGrpSpPr/>
          <p:nvPr/>
        </p:nvGrpSpPr>
        <p:grpSpPr>
          <a:xfrm>
            <a:off x="3868941" y="1979880"/>
            <a:ext cx="914033" cy="1752122"/>
            <a:chOff x="5225143" y="1529556"/>
            <a:chExt cx="914033" cy="1752122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C107D740-EA3D-0129-C0FC-6494FA7D9234}"/>
                </a:ext>
              </a:extLst>
            </p:cNvPr>
            <p:cNvGrpSpPr/>
            <p:nvPr/>
          </p:nvGrpSpPr>
          <p:grpSpPr>
            <a:xfrm>
              <a:off x="5323728" y="1529556"/>
              <a:ext cx="716864" cy="1752122"/>
              <a:chOff x="5323728" y="1529556"/>
              <a:chExt cx="716864" cy="1752122"/>
            </a:xfrm>
          </p:grpSpPr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89847F6-B8EA-4F18-1A4B-072D2DC945C1}"/>
                  </a:ext>
                </a:extLst>
              </p:cNvPr>
              <p:cNvSpPr txBox="1"/>
              <p:nvPr/>
            </p:nvSpPr>
            <p:spPr>
              <a:xfrm>
                <a:off x="5323728" y="2081349"/>
                <a:ext cx="716864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P</a:t>
                </a:r>
                <a:endParaRPr lang="en-AU" sz="7200" dirty="0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B864216-799B-A542-45B7-A0F16CD8B2B2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0</a:t>
                </a:r>
                <a:endParaRPr lang="en-AU" sz="3600" dirty="0"/>
              </a:p>
            </p:txBody>
          </p:sp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2267C75-0EAA-70FD-A3D2-A80BC44CFF94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54AAE69-7610-1E1B-87FD-9625843EAD8F}"/>
              </a:ext>
            </a:extLst>
          </p:cNvPr>
          <p:cNvGrpSpPr/>
          <p:nvPr/>
        </p:nvGrpSpPr>
        <p:grpSpPr>
          <a:xfrm>
            <a:off x="5005409" y="1979880"/>
            <a:ext cx="914033" cy="1752122"/>
            <a:chOff x="5225143" y="1529556"/>
            <a:chExt cx="914033" cy="1752122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C232CEB0-BD87-3521-BC48-E9B3646025C5}"/>
                </a:ext>
              </a:extLst>
            </p:cNvPr>
            <p:cNvGrpSpPr/>
            <p:nvPr/>
          </p:nvGrpSpPr>
          <p:grpSpPr>
            <a:xfrm>
              <a:off x="5344567" y="1529556"/>
              <a:ext cx="675185" cy="1752122"/>
              <a:chOff x="5344567" y="1529556"/>
              <a:chExt cx="675185" cy="1752122"/>
            </a:xfrm>
          </p:grpSpPr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487407B-8A13-2D1A-6868-CAA604258E3B}"/>
                  </a:ext>
                </a:extLst>
              </p:cNvPr>
              <p:cNvSpPr txBox="1"/>
              <p:nvPr/>
            </p:nvSpPr>
            <p:spPr>
              <a:xfrm>
                <a:off x="5344567" y="2081349"/>
                <a:ext cx="675185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a</a:t>
                </a:r>
                <a:endParaRPr lang="en-AU" sz="7200" dirty="0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87C30CE-CD3E-76A9-4927-46AB44060755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1</a:t>
                </a:r>
                <a:endParaRPr lang="en-AU" sz="3600" dirty="0"/>
              </a:p>
            </p:txBody>
          </p:sp>
        </p:grp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4FC9BFB-E61B-8EFD-81FF-0E225D4C8BEB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A73CBC8-64F7-7305-6DD3-7AEED22F83BD}"/>
              </a:ext>
            </a:extLst>
          </p:cNvPr>
          <p:cNvGrpSpPr/>
          <p:nvPr/>
        </p:nvGrpSpPr>
        <p:grpSpPr>
          <a:xfrm>
            <a:off x="6147709" y="1979880"/>
            <a:ext cx="914033" cy="1752122"/>
            <a:chOff x="5225143" y="1529556"/>
            <a:chExt cx="914033" cy="1752122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F4489CF9-B695-F9B3-3125-64F2624A6778}"/>
                </a:ext>
              </a:extLst>
            </p:cNvPr>
            <p:cNvGrpSpPr/>
            <p:nvPr/>
          </p:nvGrpSpPr>
          <p:grpSpPr>
            <a:xfrm>
              <a:off x="5323728" y="1529556"/>
              <a:ext cx="716864" cy="1752122"/>
              <a:chOff x="5323728" y="1529556"/>
              <a:chExt cx="716864" cy="1752122"/>
            </a:xfrm>
          </p:grpSpPr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C2AEB3D-353F-EF84-184F-40C542FE433D}"/>
                  </a:ext>
                </a:extLst>
              </p:cNvPr>
              <p:cNvSpPr txBox="1"/>
              <p:nvPr/>
            </p:nvSpPr>
            <p:spPr>
              <a:xfrm>
                <a:off x="5323728" y="2081349"/>
                <a:ext cx="716864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p</a:t>
                </a:r>
                <a:endParaRPr lang="en-AU" sz="7200" dirty="0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AC5D0CB-1ADB-4BF8-FA6C-6C8F5253F32F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2</a:t>
                </a:r>
                <a:endParaRPr lang="en-AU" sz="3600" dirty="0"/>
              </a:p>
            </p:txBody>
          </p:sp>
        </p:grp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EF90021-62C1-96B3-A469-7CF21AF5F114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C9B0D7A-D12E-B7C2-1B54-414698B04DF9}"/>
              </a:ext>
            </a:extLst>
          </p:cNvPr>
          <p:cNvGrpSpPr/>
          <p:nvPr/>
        </p:nvGrpSpPr>
        <p:grpSpPr>
          <a:xfrm>
            <a:off x="7286480" y="1979880"/>
            <a:ext cx="914033" cy="1752122"/>
            <a:chOff x="5225143" y="1529556"/>
            <a:chExt cx="914033" cy="1752122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59CBD01F-7CC6-C9D6-C1C5-7DC4BA24176D}"/>
                </a:ext>
              </a:extLst>
            </p:cNvPr>
            <p:cNvGrpSpPr/>
            <p:nvPr/>
          </p:nvGrpSpPr>
          <p:grpSpPr>
            <a:xfrm>
              <a:off x="5346972" y="1529556"/>
              <a:ext cx="670376" cy="1752122"/>
              <a:chOff x="5346972" y="1529556"/>
              <a:chExt cx="670376" cy="1752122"/>
            </a:xfrm>
          </p:grpSpPr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A4D7EC8-7B1D-8405-EEBB-EF7095C5F394}"/>
                  </a:ext>
                </a:extLst>
              </p:cNvPr>
              <p:cNvSpPr txBox="1"/>
              <p:nvPr/>
            </p:nvSpPr>
            <p:spPr>
              <a:xfrm>
                <a:off x="5346972" y="2081349"/>
                <a:ext cx="670376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e</a:t>
                </a:r>
                <a:endParaRPr lang="en-AU" sz="7200" dirty="0"/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830EB1C-3F76-3F56-3939-706DC8341640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3</a:t>
                </a:r>
                <a:endParaRPr lang="en-AU" sz="3600" dirty="0"/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CD5395-37BD-BD2B-9750-434DF094A2E7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FF1EA46-A028-E06C-8FD1-3DEABC60D5DD}"/>
              </a:ext>
            </a:extLst>
          </p:cNvPr>
          <p:cNvGrpSpPr/>
          <p:nvPr/>
        </p:nvGrpSpPr>
        <p:grpSpPr>
          <a:xfrm>
            <a:off x="8425251" y="1979880"/>
            <a:ext cx="914033" cy="1752122"/>
            <a:chOff x="5225143" y="1529556"/>
            <a:chExt cx="914033" cy="1752122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F7371EB7-99D3-9AF9-FCEE-6F45ABA3DE0F}"/>
                </a:ext>
              </a:extLst>
            </p:cNvPr>
            <p:cNvGrpSpPr/>
            <p:nvPr/>
          </p:nvGrpSpPr>
          <p:grpSpPr>
            <a:xfrm>
              <a:off x="5435137" y="1529556"/>
              <a:ext cx="494045" cy="1752122"/>
              <a:chOff x="5435137" y="1529556"/>
              <a:chExt cx="494045" cy="1752122"/>
            </a:xfrm>
          </p:grpSpPr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75490DAB-4D82-C341-39EF-25C33C0187F1}"/>
                  </a:ext>
                </a:extLst>
              </p:cNvPr>
              <p:cNvSpPr txBox="1"/>
              <p:nvPr/>
            </p:nvSpPr>
            <p:spPr>
              <a:xfrm>
                <a:off x="5435137" y="2081349"/>
                <a:ext cx="494045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r</a:t>
                </a:r>
                <a:endParaRPr lang="en-AU" sz="7200" dirty="0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71603C0-689B-B6EA-0984-E5BA808A2BE0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4</a:t>
                </a:r>
                <a:endParaRPr lang="en-AU" sz="3600" dirty="0"/>
              </a:p>
            </p:txBody>
          </p:sp>
        </p:grp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3DFE1F13-FDBC-DD67-8047-C13CB0FD9202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87257F70-6DAD-7093-2EB4-287A4EC1EA11}"/>
              </a:ext>
            </a:extLst>
          </p:cNvPr>
          <p:cNvGrpSpPr/>
          <p:nvPr/>
        </p:nvGrpSpPr>
        <p:grpSpPr>
          <a:xfrm>
            <a:off x="9539744" y="1979880"/>
            <a:ext cx="914033" cy="1752122"/>
            <a:chOff x="5225143" y="1529556"/>
            <a:chExt cx="914033" cy="1752122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3035D736-2117-D41F-3AD6-B4764F08EEA3}"/>
                </a:ext>
              </a:extLst>
            </p:cNvPr>
            <p:cNvGrpSpPr/>
            <p:nvPr/>
          </p:nvGrpSpPr>
          <p:grpSpPr>
            <a:xfrm>
              <a:off x="5454373" y="1529556"/>
              <a:ext cx="455573" cy="1752122"/>
              <a:chOff x="5454373" y="1529556"/>
              <a:chExt cx="455573" cy="1752122"/>
            </a:xfrm>
          </p:grpSpPr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264CDF1-A264-EC01-3970-25559C3CEBFE}"/>
                  </a:ext>
                </a:extLst>
              </p:cNvPr>
              <p:cNvSpPr txBox="1"/>
              <p:nvPr/>
            </p:nvSpPr>
            <p:spPr>
              <a:xfrm>
                <a:off x="5454373" y="2081349"/>
                <a:ext cx="455573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!</a:t>
                </a:r>
                <a:endParaRPr lang="en-AU" sz="7200" dirty="0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8F73896-CA03-FA28-4AFD-BE9B41EC90B1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5</a:t>
                </a:r>
                <a:endParaRPr lang="en-AU" sz="3600" dirty="0"/>
              </a:p>
            </p:txBody>
          </p:sp>
        </p:grp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E2FC1F46-922A-65F2-234D-76C379DF1A33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41721BD7-5C15-DA3A-618E-2784DD7C3B69}"/>
              </a:ext>
            </a:extLst>
          </p:cNvPr>
          <p:cNvSpPr txBox="1"/>
          <p:nvPr/>
        </p:nvSpPr>
        <p:spPr>
          <a:xfrm>
            <a:off x="2889635" y="2578942"/>
            <a:ext cx="5661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5400" dirty="0">
                <a:latin typeface="Consolas" panose="020B0609020204030204" pitchFamily="49" charset="0"/>
              </a:rPr>
              <a:t>s</a:t>
            </a:r>
            <a:endParaRPr lang="en-AU" sz="5400" dirty="0">
              <a:latin typeface="Consolas" panose="020B060902020403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18D4222-2884-3B66-F51F-E1DEA184301A}"/>
              </a:ext>
            </a:extLst>
          </p:cNvPr>
          <p:cNvSpPr txBox="1"/>
          <p:nvPr/>
        </p:nvSpPr>
        <p:spPr>
          <a:xfrm>
            <a:off x="3702153" y="3728164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latin typeface="Consolas" panose="020B0609020204030204" pitchFamily="49" charset="0"/>
              </a:rPr>
              <a:t>s[0]</a:t>
            </a:r>
            <a:endParaRPr lang="en-AU" sz="2800" dirty="0">
              <a:latin typeface="Consolas" panose="020B0609020204030204" pitchFamily="49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3F051EA-4BD9-6493-21E9-ED9F07D042A6}"/>
              </a:ext>
            </a:extLst>
          </p:cNvPr>
          <p:cNvSpPr txBox="1"/>
          <p:nvPr/>
        </p:nvSpPr>
        <p:spPr>
          <a:xfrm>
            <a:off x="4866454" y="3728164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latin typeface="Consolas" panose="020B0609020204030204" pitchFamily="49" charset="0"/>
              </a:rPr>
              <a:t>s[1]</a:t>
            </a:r>
            <a:endParaRPr lang="en-AU" sz="2800" dirty="0">
              <a:latin typeface="Consolas" panose="020B0609020204030204" pitchFamily="49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BC169E4-7C5B-3B2A-755D-E35F552B4BD6}"/>
              </a:ext>
            </a:extLst>
          </p:cNvPr>
          <p:cNvSpPr txBox="1"/>
          <p:nvPr/>
        </p:nvSpPr>
        <p:spPr>
          <a:xfrm>
            <a:off x="6045918" y="3728164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latin typeface="Consolas" panose="020B0609020204030204" pitchFamily="49" charset="0"/>
              </a:rPr>
              <a:t>s[2]</a:t>
            </a:r>
            <a:endParaRPr lang="en-AU" sz="2800" dirty="0">
              <a:latin typeface="Consolas" panose="020B0609020204030204" pitchFamily="49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0F20D9B-DEB0-4463-D51F-220513FAF37B}"/>
              </a:ext>
            </a:extLst>
          </p:cNvPr>
          <p:cNvSpPr txBox="1"/>
          <p:nvPr/>
        </p:nvSpPr>
        <p:spPr>
          <a:xfrm>
            <a:off x="7194302" y="3728164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latin typeface="Consolas" panose="020B0609020204030204" pitchFamily="49" charset="0"/>
              </a:rPr>
              <a:t>s[3]</a:t>
            </a:r>
            <a:endParaRPr lang="en-AU" sz="2800" dirty="0">
              <a:latin typeface="Consolas" panose="020B0609020204030204" pitchFamily="49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3C4477B-8037-3C29-5449-E3DAC086C243}"/>
              </a:ext>
            </a:extLst>
          </p:cNvPr>
          <p:cNvSpPr txBox="1"/>
          <p:nvPr/>
        </p:nvSpPr>
        <p:spPr>
          <a:xfrm>
            <a:off x="8351657" y="3739293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latin typeface="Consolas" panose="020B0609020204030204" pitchFamily="49" charset="0"/>
              </a:rPr>
              <a:t>s[4]</a:t>
            </a:r>
            <a:endParaRPr lang="en-AU" sz="2800" dirty="0">
              <a:latin typeface="Consolas" panose="020B0609020204030204" pitchFamily="49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23B72FD-CCA4-A0D4-0177-F4FC88228AC3}"/>
              </a:ext>
            </a:extLst>
          </p:cNvPr>
          <p:cNvSpPr txBox="1"/>
          <p:nvPr/>
        </p:nvSpPr>
        <p:spPr>
          <a:xfrm>
            <a:off x="9450705" y="3728164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latin typeface="Consolas" panose="020B0609020204030204" pitchFamily="49" charset="0"/>
              </a:rPr>
              <a:t>s[5]</a:t>
            </a:r>
            <a:endParaRPr lang="en-AU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03680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E8D286-A432-9B5C-56C4-C21E642DBD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6F32A-F6BE-ADFA-EB1E-6C5E2FC91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04" y="-55064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String Slices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537556-1A3C-95CD-ECC8-543AD8F54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31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0ADE05-2E82-7E39-80BE-EC36FDDC3EF9}"/>
              </a:ext>
            </a:extLst>
          </p:cNvPr>
          <p:cNvSpPr txBox="1"/>
          <p:nvPr/>
        </p:nvSpPr>
        <p:spPr>
          <a:xfrm>
            <a:off x="254402" y="1077273"/>
            <a:ext cx="2519278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 </a:t>
            </a:r>
            <a:r>
              <a:rPr lang="en-CA" b="1" dirty="0"/>
              <a:t>slice of a string </a:t>
            </a:r>
            <a:r>
              <a:rPr lang="en-CA" dirty="0"/>
              <a:t>is a subsequence of consecutive characters in a string.</a:t>
            </a:r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850073-66EF-D757-8EBD-B2AFBAF34D22}"/>
              </a:ext>
            </a:extLst>
          </p:cNvPr>
          <p:cNvSpPr txBox="1"/>
          <p:nvPr/>
        </p:nvSpPr>
        <p:spPr>
          <a:xfrm>
            <a:off x="3057402" y="1077273"/>
            <a:ext cx="5162329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latin typeface="Consolas" panose="020B0609020204030204" pitchFamily="49" charset="0"/>
              </a:rPr>
              <a:t>s[</a:t>
            </a:r>
            <a:r>
              <a:rPr lang="en-CA" dirty="0" err="1">
                <a:latin typeface="Consolas" panose="020B0609020204030204" pitchFamily="49" charset="0"/>
              </a:rPr>
              <a:t>start:end</a:t>
            </a:r>
            <a:r>
              <a:rPr lang="en-CA" dirty="0">
                <a:latin typeface="Consolas" panose="020B0609020204030204" pitchFamily="49" charset="0"/>
              </a:rPr>
              <a:t>]</a:t>
            </a:r>
            <a:r>
              <a:rPr lang="en-CA" dirty="0"/>
              <a:t> is the string with the characters:</a:t>
            </a:r>
            <a:br>
              <a:rPr lang="en-CA" dirty="0"/>
            </a:br>
            <a:r>
              <a:rPr lang="en-CA" dirty="0"/>
              <a:t> </a:t>
            </a:r>
            <a:r>
              <a:rPr lang="en-CA" dirty="0">
                <a:latin typeface="Consolas" panose="020B0609020204030204" pitchFamily="49" charset="0"/>
              </a:rPr>
              <a:t>s[start]</a:t>
            </a:r>
            <a:r>
              <a:rPr lang="en-CA" dirty="0"/>
              <a:t>, </a:t>
            </a:r>
            <a:r>
              <a:rPr lang="en-CA" dirty="0">
                <a:latin typeface="Consolas" panose="020B0609020204030204" pitchFamily="49" charset="0"/>
              </a:rPr>
              <a:t>s[start+1]</a:t>
            </a:r>
            <a:r>
              <a:rPr lang="en-CA" dirty="0"/>
              <a:t>, …, </a:t>
            </a:r>
            <a:r>
              <a:rPr lang="en-CA" dirty="0">
                <a:latin typeface="Consolas" panose="020B0609020204030204" pitchFamily="49" charset="0"/>
              </a:rPr>
              <a:t>s[end-2]</a:t>
            </a:r>
            <a:r>
              <a:rPr lang="en-CA" dirty="0"/>
              <a:t>, </a:t>
            </a:r>
            <a:r>
              <a:rPr lang="en-CA" dirty="0">
                <a:latin typeface="Consolas" panose="020B0609020204030204" pitchFamily="49" charset="0"/>
              </a:rPr>
              <a:t>s[end-1]</a:t>
            </a:r>
            <a:endParaRPr lang="en-AU" dirty="0">
              <a:latin typeface="Consolas" panose="020B0609020204030204" pitchFamily="49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57959F3-DF80-40B9-CBA7-7FA6C1768699}"/>
              </a:ext>
            </a:extLst>
          </p:cNvPr>
          <p:cNvGrpSpPr/>
          <p:nvPr/>
        </p:nvGrpSpPr>
        <p:grpSpPr>
          <a:xfrm>
            <a:off x="3868941" y="1979880"/>
            <a:ext cx="914033" cy="1752122"/>
            <a:chOff x="5225143" y="1529556"/>
            <a:chExt cx="914033" cy="1752122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DCC2C0A6-7502-DEC4-4E8D-3665B9B5A4E0}"/>
                </a:ext>
              </a:extLst>
            </p:cNvPr>
            <p:cNvGrpSpPr/>
            <p:nvPr/>
          </p:nvGrpSpPr>
          <p:grpSpPr>
            <a:xfrm>
              <a:off x="5323728" y="1529556"/>
              <a:ext cx="716864" cy="1752122"/>
              <a:chOff x="5323728" y="1529556"/>
              <a:chExt cx="716864" cy="1752122"/>
            </a:xfrm>
          </p:grpSpPr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B792DC9-8C4C-A42C-9335-6464E152ACE2}"/>
                  </a:ext>
                </a:extLst>
              </p:cNvPr>
              <p:cNvSpPr txBox="1"/>
              <p:nvPr/>
            </p:nvSpPr>
            <p:spPr>
              <a:xfrm>
                <a:off x="5323728" y="2081349"/>
                <a:ext cx="716864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P</a:t>
                </a:r>
                <a:endParaRPr lang="en-AU" sz="7200" dirty="0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8E27803-4728-E48D-12C5-88B50798833E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0</a:t>
                </a:r>
                <a:endParaRPr lang="en-AU" sz="3600" dirty="0"/>
              </a:p>
            </p:txBody>
          </p:sp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F70ED5C-82D4-DED6-185F-AE020B3A4A6A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68D4A97-E8B4-87AF-CDA8-B939DDB0E57A}"/>
              </a:ext>
            </a:extLst>
          </p:cNvPr>
          <p:cNvGrpSpPr/>
          <p:nvPr/>
        </p:nvGrpSpPr>
        <p:grpSpPr>
          <a:xfrm>
            <a:off x="5005409" y="1979880"/>
            <a:ext cx="914033" cy="1752122"/>
            <a:chOff x="5225143" y="1529556"/>
            <a:chExt cx="914033" cy="1752122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4EC4F233-6F0E-5ED9-0B33-1504272BD49C}"/>
                </a:ext>
              </a:extLst>
            </p:cNvPr>
            <p:cNvGrpSpPr/>
            <p:nvPr/>
          </p:nvGrpSpPr>
          <p:grpSpPr>
            <a:xfrm>
              <a:off x="5344567" y="1529556"/>
              <a:ext cx="675185" cy="1752122"/>
              <a:chOff x="5344567" y="1529556"/>
              <a:chExt cx="675185" cy="1752122"/>
            </a:xfrm>
          </p:grpSpPr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A7A1307-D61D-9E5B-1D85-1A958283A957}"/>
                  </a:ext>
                </a:extLst>
              </p:cNvPr>
              <p:cNvSpPr txBox="1"/>
              <p:nvPr/>
            </p:nvSpPr>
            <p:spPr>
              <a:xfrm>
                <a:off x="5344567" y="2081349"/>
                <a:ext cx="675185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a</a:t>
                </a:r>
                <a:endParaRPr lang="en-AU" sz="7200" dirty="0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864B396-F871-169E-C147-4F27353920B5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1</a:t>
                </a:r>
                <a:endParaRPr lang="en-AU" sz="3600" dirty="0"/>
              </a:p>
            </p:txBody>
          </p:sp>
        </p:grp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6F11976-777C-9D72-07C9-E24940F446EF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A0AEE0B-79B9-5E93-3F68-275A33FC846A}"/>
              </a:ext>
            </a:extLst>
          </p:cNvPr>
          <p:cNvGrpSpPr/>
          <p:nvPr/>
        </p:nvGrpSpPr>
        <p:grpSpPr>
          <a:xfrm>
            <a:off x="6147709" y="1979880"/>
            <a:ext cx="914033" cy="1752122"/>
            <a:chOff x="5225143" y="1529556"/>
            <a:chExt cx="914033" cy="1752122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91116797-D4A8-6D9E-E0EC-0195E55A3BCB}"/>
                </a:ext>
              </a:extLst>
            </p:cNvPr>
            <p:cNvGrpSpPr/>
            <p:nvPr/>
          </p:nvGrpSpPr>
          <p:grpSpPr>
            <a:xfrm>
              <a:off x="5323728" y="1529556"/>
              <a:ext cx="716864" cy="1752122"/>
              <a:chOff x="5323728" y="1529556"/>
              <a:chExt cx="716864" cy="1752122"/>
            </a:xfrm>
          </p:grpSpPr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08BEEF5-44D4-5583-D915-10A3D45B6835}"/>
                  </a:ext>
                </a:extLst>
              </p:cNvPr>
              <p:cNvSpPr txBox="1"/>
              <p:nvPr/>
            </p:nvSpPr>
            <p:spPr>
              <a:xfrm>
                <a:off x="5323728" y="2081349"/>
                <a:ext cx="716864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p</a:t>
                </a:r>
                <a:endParaRPr lang="en-AU" sz="7200" dirty="0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1309E1E-FA7D-A5BC-966A-58EBE9BA9886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2</a:t>
                </a:r>
                <a:endParaRPr lang="en-AU" sz="3600" dirty="0"/>
              </a:p>
            </p:txBody>
          </p:sp>
        </p:grp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0AFBFEF-1668-F9FE-DB89-75DEED0476CD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C175731-0C18-5FD3-50F4-4376626E7B69}"/>
              </a:ext>
            </a:extLst>
          </p:cNvPr>
          <p:cNvGrpSpPr/>
          <p:nvPr/>
        </p:nvGrpSpPr>
        <p:grpSpPr>
          <a:xfrm>
            <a:off x="7286480" y="1979880"/>
            <a:ext cx="914033" cy="1752122"/>
            <a:chOff x="5225143" y="1529556"/>
            <a:chExt cx="914033" cy="1752122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5B45A64D-458D-D8B4-5658-0C1529713F29}"/>
                </a:ext>
              </a:extLst>
            </p:cNvPr>
            <p:cNvGrpSpPr/>
            <p:nvPr/>
          </p:nvGrpSpPr>
          <p:grpSpPr>
            <a:xfrm>
              <a:off x="5346972" y="1529556"/>
              <a:ext cx="670376" cy="1752122"/>
              <a:chOff x="5346972" y="1529556"/>
              <a:chExt cx="670376" cy="1752122"/>
            </a:xfrm>
          </p:grpSpPr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CCA9297-D4BC-6B2E-3FCC-BCD274380654}"/>
                  </a:ext>
                </a:extLst>
              </p:cNvPr>
              <p:cNvSpPr txBox="1"/>
              <p:nvPr/>
            </p:nvSpPr>
            <p:spPr>
              <a:xfrm>
                <a:off x="5346972" y="2081349"/>
                <a:ext cx="670376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e</a:t>
                </a:r>
                <a:endParaRPr lang="en-AU" sz="7200" dirty="0"/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1B27F3E-8AA9-ABC4-5BC4-3C52EF74D1A4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3</a:t>
                </a:r>
                <a:endParaRPr lang="en-AU" sz="3600" dirty="0"/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527F6920-342A-3DE0-26DE-659945B3B66C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70D8015-53FF-130B-68D5-945ED8D748F3}"/>
              </a:ext>
            </a:extLst>
          </p:cNvPr>
          <p:cNvGrpSpPr/>
          <p:nvPr/>
        </p:nvGrpSpPr>
        <p:grpSpPr>
          <a:xfrm>
            <a:off x="8425251" y="1979880"/>
            <a:ext cx="914033" cy="1752122"/>
            <a:chOff x="5225143" y="1529556"/>
            <a:chExt cx="914033" cy="1752122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0BCEC140-59FC-D5FA-CF22-A106E3417D7B}"/>
                </a:ext>
              </a:extLst>
            </p:cNvPr>
            <p:cNvGrpSpPr/>
            <p:nvPr/>
          </p:nvGrpSpPr>
          <p:grpSpPr>
            <a:xfrm>
              <a:off x="5435137" y="1529556"/>
              <a:ext cx="494045" cy="1752122"/>
              <a:chOff x="5435137" y="1529556"/>
              <a:chExt cx="494045" cy="1752122"/>
            </a:xfrm>
          </p:grpSpPr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69E79D8A-9849-3196-477B-EFF8603F359F}"/>
                  </a:ext>
                </a:extLst>
              </p:cNvPr>
              <p:cNvSpPr txBox="1"/>
              <p:nvPr/>
            </p:nvSpPr>
            <p:spPr>
              <a:xfrm>
                <a:off x="5435137" y="2081349"/>
                <a:ext cx="494045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r</a:t>
                </a:r>
                <a:endParaRPr lang="en-AU" sz="7200" dirty="0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F1B498B-DACF-0184-88C7-7DD5B8ECE743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4</a:t>
                </a:r>
                <a:endParaRPr lang="en-AU" sz="3600" dirty="0"/>
              </a:p>
            </p:txBody>
          </p:sp>
        </p:grp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16E5F28B-B923-3F38-6B87-33FF602AE697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4F799175-2DB3-73B5-7A2D-52E5778EFB4C}"/>
              </a:ext>
            </a:extLst>
          </p:cNvPr>
          <p:cNvGrpSpPr/>
          <p:nvPr/>
        </p:nvGrpSpPr>
        <p:grpSpPr>
          <a:xfrm>
            <a:off x="9539744" y="1979880"/>
            <a:ext cx="914033" cy="1752122"/>
            <a:chOff x="5225143" y="1529556"/>
            <a:chExt cx="914033" cy="1752122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BA5DA8F0-2DCB-6BF5-E79F-8904195FFF7B}"/>
                </a:ext>
              </a:extLst>
            </p:cNvPr>
            <p:cNvGrpSpPr/>
            <p:nvPr/>
          </p:nvGrpSpPr>
          <p:grpSpPr>
            <a:xfrm>
              <a:off x="5454373" y="1529556"/>
              <a:ext cx="455573" cy="1752122"/>
              <a:chOff x="5454373" y="1529556"/>
              <a:chExt cx="455573" cy="1752122"/>
            </a:xfrm>
          </p:grpSpPr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93DC99DE-C578-18FB-4900-C555E52CECD8}"/>
                  </a:ext>
                </a:extLst>
              </p:cNvPr>
              <p:cNvSpPr txBox="1"/>
              <p:nvPr/>
            </p:nvSpPr>
            <p:spPr>
              <a:xfrm>
                <a:off x="5454373" y="2081349"/>
                <a:ext cx="455573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!</a:t>
                </a:r>
                <a:endParaRPr lang="en-AU" sz="7200" dirty="0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FEF48AE-CD85-0608-4E19-3B9C2784C364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5</a:t>
                </a:r>
                <a:endParaRPr lang="en-AU" sz="3600" dirty="0"/>
              </a:p>
            </p:txBody>
          </p:sp>
        </p:grp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4A0D03F5-CE28-36B3-89CE-025A2E8A6565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AEF6D680-D48F-49D8-C51B-99736D63021F}"/>
              </a:ext>
            </a:extLst>
          </p:cNvPr>
          <p:cNvSpPr txBox="1"/>
          <p:nvPr/>
        </p:nvSpPr>
        <p:spPr>
          <a:xfrm>
            <a:off x="2889635" y="2578942"/>
            <a:ext cx="5661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5400" dirty="0">
                <a:latin typeface="Consolas" panose="020B0609020204030204" pitchFamily="49" charset="0"/>
              </a:rPr>
              <a:t>s</a:t>
            </a:r>
            <a:endParaRPr lang="en-AU" sz="5400" dirty="0">
              <a:latin typeface="Consolas" panose="020B060902020403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8B3269E-CF77-C9C4-E7EF-8CE2B48442F3}"/>
              </a:ext>
            </a:extLst>
          </p:cNvPr>
          <p:cNvSpPr txBox="1"/>
          <p:nvPr/>
        </p:nvSpPr>
        <p:spPr>
          <a:xfrm>
            <a:off x="3702153" y="3728164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latin typeface="Consolas" panose="020B0609020204030204" pitchFamily="49" charset="0"/>
              </a:rPr>
              <a:t>s[0]</a:t>
            </a:r>
            <a:endParaRPr lang="en-AU" sz="2800" dirty="0">
              <a:latin typeface="Consolas" panose="020B0609020204030204" pitchFamily="49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7A0D6A5-DFE6-58F9-75CE-18EF73609127}"/>
              </a:ext>
            </a:extLst>
          </p:cNvPr>
          <p:cNvSpPr txBox="1"/>
          <p:nvPr/>
        </p:nvSpPr>
        <p:spPr>
          <a:xfrm>
            <a:off x="4866454" y="3728164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latin typeface="Consolas" panose="020B0609020204030204" pitchFamily="49" charset="0"/>
              </a:rPr>
              <a:t>s[1]</a:t>
            </a:r>
            <a:endParaRPr lang="en-AU" sz="2800" dirty="0">
              <a:latin typeface="Consolas" panose="020B0609020204030204" pitchFamily="49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6C134E1-239A-B344-23AD-3FBEACE25441}"/>
              </a:ext>
            </a:extLst>
          </p:cNvPr>
          <p:cNvSpPr txBox="1"/>
          <p:nvPr/>
        </p:nvSpPr>
        <p:spPr>
          <a:xfrm>
            <a:off x="6045918" y="3728164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latin typeface="Consolas" panose="020B0609020204030204" pitchFamily="49" charset="0"/>
              </a:rPr>
              <a:t>s[2]</a:t>
            </a:r>
            <a:endParaRPr lang="en-AU" sz="2800" dirty="0">
              <a:latin typeface="Consolas" panose="020B0609020204030204" pitchFamily="49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E6B13E8-0C43-0CB3-0AE0-30AD4F22F453}"/>
              </a:ext>
            </a:extLst>
          </p:cNvPr>
          <p:cNvSpPr txBox="1"/>
          <p:nvPr/>
        </p:nvSpPr>
        <p:spPr>
          <a:xfrm>
            <a:off x="7194302" y="3728164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latin typeface="Consolas" panose="020B0609020204030204" pitchFamily="49" charset="0"/>
              </a:rPr>
              <a:t>s[3]</a:t>
            </a:r>
            <a:endParaRPr lang="en-AU" sz="2800" dirty="0">
              <a:latin typeface="Consolas" panose="020B0609020204030204" pitchFamily="49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7097982-905B-F125-380A-6F42A27EB14E}"/>
              </a:ext>
            </a:extLst>
          </p:cNvPr>
          <p:cNvSpPr txBox="1"/>
          <p:nvPr/>
        </p:nvSpPr>
        <p:spPr>
          <a:xfrm>
            <a:off x="8351657" y="3739293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latin typeface="Consolas" panose="020B0609020204030204" pitchFamily="49" charset="0"/>
              </a:rPr>
              <a:t>s[4]</a:t>
            </a:r>
            <a:endParaRPr lang="en-AU" sz="2800" dirty="0">
              <a:latin typeface="Consolas" panose="020B0609020204030204" pitchFamily="49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B0D72C5-E855-0B42-73A5-F52CBDFCFEE1}"/>
              </a:ext>
            </a:extLst>
          </p:cNvPr>
          <p:cNvSpPr txBox="1"/>
          <p:nvPr/>
        </p:nvSpPr>
        <p:spPr>
          <a:xfrm>
            <a:off x="9450705" y="3728164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latin typeface="Consolas" panose="020B0609020204030204" pitchFamily="49" charset="0"/>
              </a:rPr>
              <a:t>s[5]</a:t>
            </a:r>
            <a:endParaRPr lang="en-AU" sz="2800" dirty="0">
              <a:latin typeface="Consolas" panose="020B0609020204030204" pitchFamily="49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3AE4227-836D-5D56-6E6F-B4662F02A277}"/>
              </a:ext>
            </a:extLst>
          </p:cNvPr>
          <p:cNvSpPr txBox="1"/>
          <p:nvPr/>
        </p:nvSpPr>
        <p:spPr>
          <a:xfrm>
            <a:off x="6505304" y="280608"/>
            <a:ext cx="5526566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latin typeface="Consolas" panose="020B0609020204030204" pitchFamily="49" charset="0"/>
              </a:rPr>
              <a:t>s[</a:t>
            </a:r>
            <a:r>
              <a:rPr lang="en-CA" dirty="0" err="1">
                <a:latin typeface="Consolas" panose="020B0609020204030204" pitchFamily="49" charset="0"/>
              </a:rPr>
              <a:t>start:end</a:t>
            </a:r>
            <a:r>
              <a:rPr lang="en-CA" dirty="0">
                <a:latin typeface="Consolas" panose="020B0609020204030204" pitchFamily="49" charset="0"/>
              </a:rPr>
              <a:t>]</a:t>
            </a:r>
            <a:r>
              <a:rPr lang="en-CA" dirty="0"/>
              <a:t> is all the characters beginning from </a:t>
            </a:r>
            <a:r>
              <a:rPr lang="en-CA" dirty="0">
                <a:latin typeface="Consolas" panose="020B0609020204030204" pitchFamily="49" charset="0"/>
              </a:rPr>
              <a:t>s[start]</a:t>
            </a:r>
            <a:r>
              <a:rPr lang="en-CA" dirty="0"/>
              <a:t> and then up to, but </a:t>
            </a:r>
            <a:r>
              <a:rPr lang="en-CA" b="1" dirty="0"/>
              <a:t>not</a:t>
            </a:r>
            <a:r>
              <a:rPr lang="en-CA" dirty="0"/>
              <a:t> including, </a:t>
            </a:r>
            <a:r>
              <a:rPr lang="en-CA" dirty="0">
                <a:latin typeface="Consolas" panose="020B0609020204030204" pitchFamily="49" charset="0"/>
              </a:rPr>
              <a:t>s[end]</a:t>
            </a:r>
            <a:endParaRPr lang="en-AU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18791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AC21B9-44C1-0C3B-28C6-370019184C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3D2A5-8188-9AA6-405C-6CA8B734C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04" y="-55064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String Slices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3833F3-42F4-C741-737E-F0B840F02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32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E78592-A885-54A1-FAC0-601B88CD42E6}"/>
              </a:ext>
            </a:extLst>
          </p:cNvPr>
          <p:cNvSpPr txBox="1"/>
          <p:nvPr/>
        </p:nvSpPr>
        <p:spPr>
          <a:xfrm>
            <a:off x="254402" y="1077273"/>
            <a:ext cx="2519278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 </a:t>
            </a:r>
            <a:r>
              <a:rPr lang="en-CA" b="1" dirty="0"/>
              <a:t>slice of a string </a:t>
            </a:r>
            <a:r>
              <a:rPr lang="en-CA" dirty="0"/>
              <a:t>is a subsequence of consecutive characters in a string.</a:t>
            </a:r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F130FE-403E-7B12-7D4A-64C1E55295D0}"/>
              </a:ext>
            </a:extLst>
          </p:cNvPr>
          <p:cNvSpPr txBox="1"/>
          <p:nvPr/>
        </p:nvSpPr>
        <p:spPr>
          <a:xfrm>
            <a:off x="3057402" y="1077273"/>
            <a:ext cx="5162329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latin typeface="Consolas" panose="020B0609020204030204" pitchFamily="49" charset="0"/>
              </a:rPr>
              <a:t>s[</a:t>
            </a:r>
            <a:r>
              <a:rPr lang="en-CA" dirty="0" err="1">
                <a:latin typeface="Consolas" panose="020B0609020204030204" pitchFamily="49" charset="0"/>
              </a:rPr>
              <a:t>start:end</a:t>
            </a:r>
            <a:r>
              <a:rPr lang="en-CA" dirty="0">
                <a:latin typeface="Consolas" panose="020B0609020204030204" pitchFamily="49" charset="0"/>
              </a:rPr>
              <a:t>]</a:t>
            </a:r>
            <a:r>
              <a:rPr lang="en-CA" dirty="0"/>
              <a:t> is the string with the characters:</a:t>
            </a:r>
            <a:br>
              <a:rPr lang="en-CA" dirty="0"/>
            </a:br>
            <a:r>
              <a:rPr lang="en-CA" dirty="0"/>
              <a:t> </a:t>
            </a:r>
            <a:r>
              <a:rPr lang="en-CA" dirty="0">
                <a:latin typeface="Consolas" panose="020B0609020204030204" pitchFamily="49" charset="0"/>
              </a:rPr>
              <a:t>s[start]</a:t>
            </a:r>
            <a:r>
              <a:rPr lang="en-CA" dirty="0"/>
              <a:t>, </a:t>
            </a:r>
            <a:r>
              <a:rPr lang="en-CA" dirty="0">
                <a:latin typeface="Consolas" panose="020B0609020204030204" pitchFamily="49" charset="0"/>
              </a:rPr>
              <a:t>s[start+1]</a:t>
            </a:r>
            <a:r>
              <a:rPr lang="en-CA" dirty="0"/>
              <a:t>, …, </a:t>
            </a:r>
            <a:r>
              <a:rPr lang="en-CA" dirty="0">
                <a:latin typeface="Consolas" panose="020B0609020204030204" pitchFamily="49" charset="0"/>
              </a:rPr>
              <a:t>s[end-2]</a:t>
            </a:r>
            <a:r>
              <a:rPr lang="en-CA" dirty="0"/>
              <a:t>, </a:t>
            </a:r>
            <a:r>
              <a:rPr lang="en-CA" dirty="0">
                <a:latin typeface="Consolas" panose="020B0609020204030204" pitchFamily="49" charset="0"/>
              </a:rPr>
              <a:t>s[end-1]</a:t>
            </a:r>
            <a:endParaRPr lang="en-AU" dirty="0">
              <a:latin typeface="Consolas" panose="020B0609020204030204" pitchFamily="49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58861C7-2C10-5145-8397-6817EE027FDF}"/>
              </a:ext>
            </a:extLst>
          </p:cNvPr>
          <p:cNvGrpSpPr/>
          <p:nvPr/>
        </p:nvGrpSpPr>
        <p:grpSpPr>
          <a:xfrm>
            <a:off x="3868941" y="1979880"/>
            <a:ext cx="914033" cy="1752122"/>
            <a:chOff x="5225143" y="1529556"/>
            <a:chExt cx="914033" cy="1752122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6346CCA-AA49-B54B-7758-1484EFB8C0D9}"/>
                </a:ext>
              </a:extLst>
            </p:cNvPr>
            <p:cNvGrpSpPr/>
            <p:nvPr/>
          </p:nvGrpSpPr>
          <p:grpSpPr>
            <a:xfrm>
              <a:off x="5323728" y="1529556"/>
              <a:ext cx="716864" cy="1752122"/>
              <a:chOff x="5323728" y="1529556"/>
              <a:chExt cx="716864" cy="1752122"/>
            </a:xfrm>
          </p:grpSpPr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A49FE99-E0CF-94C8-9513-79AC69372260}"/>
                  </a:ext>
                </a:extLst>
              </p:cNvPr>
              <p:cNvSpPr txBox="1"/>
              <p:nvPr/>
            </p:nvSpPr>
            <p:spPr>
              <a:xfrm>
                <a:off x="5323728" y="2081349"/>
                <a:ext cx="716864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P</a:t>
                </a:r>
                <a:endParaRPr lang="en-AU" sz="7200" dirty="0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FCAD6EE-CA6E-A052-A783-37F0EDF13EEA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0</a:t>
                </a:r>
                <a:endParaRPr lang="en-AU" sz="3600" dirty="0"/>
              </a:p>
            </p:txBody>
          </p:sp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3E70B57-517E-B7C9-1EC8-BC64605C0429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E62A58C-F7A8-0CEF-18C7-6A3186CF4BD2}"/>
              </a:ext>
            </a:extLst>
          </p:cNvPr>
          <p:cNvGrpSpPr/>
          <p:nvPr/>
        </p:nvGrpSpPr>
        <p:grpSpPr>
          <a:xfrm>
            <a:off x="5005409" y="1979880"/>
            <a:ext cx="914033" cy="1752122"/>
            <a:chOff x="5225143" y="1529556"/>
            <a:chExt cx="914033" cy="1752122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322FFFC3-7D6E-30DC-44D0-27DA923AD025}"/>
                </a:ext>
              </a:extLst>
            </p:cNvPr>
            <p:cNvGrpSpPr/>
            <p:nvPr/>
          </p:nvGrpSpPr>
          <p:grpSpPr>
            <a:xfrm>
              <a:off x="5344567" y="1529556"/>
              <a:ext cx="675185" cy="1752122"/>
              <a:chOff x="5344567" y="1529556"/>
              <a:chExt cx="675185" cy="1752122"/>
            </a:xfrm>
          </p:grpSpPr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473B62E-419F-C55B-E212-29E494717E5D}"/>
                  </a:ext>
                </a:extLst>
              </p:cNvPr>
              <p:cNvSpPr txBox="1"/>
              <p:nvPr/>
            </p:nvSpPr>
            <p:spPr>
              <a:xfrm>
                <a:off x="5344567" y="2081349"/>
                <a:ext cx="675185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a</a:t>
                </a:r>
                <a:endParaRPr lang="en-AU" sz="7200" dirty="0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3645D91-0BA7-E621-C327-75EAB29CC717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1</a:t>
                </a:r>
                <a:endParaRPr lang="en-AU" sz="3600" dirty="0"/>
              </a:p>
            </p:txBody>
          </p:sp>
        </p:grp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AD401A0-F6C2-7695-A6F7-FB22F4D3F155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8DAD7D3-DEB2-C0BF-D3D1-C915EB512AB5}"/>
              </a:ext>
            </a:extLst>
          </p:cNvPr>
          <p:cNvGrpSpPr/>
          <p:nvPr/>
        </p:nvGrpSpPr>
        <p:grpSpPr>
          <a:xfrm>
            <a:off x="6147709" y="1979880"/>
            <a:ext cx="914033" cy="1752122"/>
            <a:chOff x="5225143" y="1529556"/>
            <a:chExt cx="914033" cy="1752122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E4BAEE59-3369-5FBF-206D-25C76D451D51}"/>
                </a:ext>
              </a:extLst>
            </p:cNvPr>
            <p:cNvGrpSpPr/>
            <p:nvPr/>
          </p:nvGrpSpPr>
          <p:grpSpPr>
            <a:xfrm>
              <a:off x="5323728" y="1529556"/>
              <a:ext cx="716864" cy="1752122"/>
              <a:chOff x="5323728" y="1529556"/>
              <a:chExt cx="716864" cy="1752122"/>
            </a:xfrm>
          </p:grpSpPr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C256854-D34A-B5BF-1154-73AA1BA336AF}"/>
                  </a:ext>
                </a:extLst>
              </p:cNvPr>
              <p:cNvSpPr txBox="1"/>
              <p:nvPr/>
            </p:nvSpPr>
            <p:spPr>
              <a:xfrm>
                <a:off x="5323728" y="2081349"/>
                <a:ext cx="716864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p</a:t>
                </a:r>
                <a:endParaRPr lang="en-AU" sz="7200" dirty="0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2136E92-2A88-1971-0B08-404A73DCA08F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2</a:t>
                </a:r>
                <a:endParaRPr lang="en-AU" sz="3600" dirty="0"/>
              </a:p>
            </p:txBody>
          </p:sp>
        </p:grp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151B750-521A-7250-1F88-F0DD3903B04A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D64557E-7DE2-9660-BD05-2D2AD6989330}"/>
              </a:ext>
            </a:extLst>
          </p:cNvPr>
          <p:cNvGrpSpPr/>
          <p:nvPr/>
        </p:nvGrpSpPr>
        <p:grpSpPr>
          <a:xfrm>
            <a:off x="7286480" y="1979880"/>
            <a:ext cx="914033" cy="1752122"/>
            <a:chOff x="5225143" y="1529556"/>
            <a:chExt cx="914033" cy="1752122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8AB85D70-14C6-234F-87BA-052F764AA712}"/>
                </a:ext>
              </a:extLst>
            </p:cNvPr>
            <p:cNvGrpSpPr/>
            <p:nvPr/>
          </p:nvGrpSpPr>
          <p:grpSpPr>
            <a:xfrm>
              <a:off x="5346972" y="1529556"/>
              <a:ext cx="670376" cy="1752122"/>
              <a:chOff x="5346972" y="1529556"/>
              <a:chExt cx="670376" cy="1752122"/>
            </a:xfrm>
          </p:grpSpPr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479555E-1645-4FBB-0C16-6484570E7CA9}"/>
                  </a:ext>
                </a:extLst>
              </p:cNvPr>
              <p:cNvSpPr txBox="1"/>
              <p:nvPr/>
            </p:nvSpPr>
            <p:spPr>
              <a:xfrm>
                <a:off x="5346972" y="2081349"/>
                <a:ext cx="670376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e</a:t>
                </a:r>
                <a:endParaRPr lang="en-AU" sz="7200" dirty="0"/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D57F3B8-47F5-111C-A0FF-625B02B4B45D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3</a:t>
                </a:r>
                <a:endParaRPr lang="en-AU" sz="3600" dirty="0"/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54E59540-6221-41C1-3DBB-824A25D738B5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6DC00F4-10E6-3214-F549-2EA2076F71F9}"/>
              </a:ext>
            </a:extLst>
          </p:cNvPr>
          <p:cNvGrpSpPr/>
          <p:nvPr/>
        </p:nvGrpSpPr>
        <p:grpSpPr>
          <a:xfrm>
            <a:off x="8425251" y="1979880"/>
            <a:ext cx="914033" cy="1752122"/>
            <a:chOff x="5225143" y="1529556"/>
            <a:chExt cx="914033" cy="1752122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88E0C565-4F18-942E-891E-B91EF047C59B}"/>
                </a:ext>
              </a:extLst>
            </p:cNvPr>
            <p:cNvGrpSpPr/>
            <p:nvPr/>
          </p:nvGrpSpPr>
          <p:grpSpPr>
            <a:xfrm>
              <a:off x="5435137" y="1529556"/>
              <a:ext cx="494045" cy="1752122"/>
              <a:chOff x="5435137" y="1529556"/>
              <a:chExt cx="494045" cy="1752122"/>
            </a:xfrm>
          </p:grpSpPr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779AD23-8926-9B10-EEBB-2D10BBD3EAC4}"/>
                  </a:ext>
                </a:extLst>
              </p:cNvPr>
              <p:cNvSpPr txBox="1"/>
              <p:nvPr/>
            </p:nvSpPr>
            <p:spPr>
              <a:xfrm>
                <a:off x="5435137" y="2081349"/>
                <a:ext cx="494045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r</a:t>
                </a:r>
                <a:endParaRPr lang="en-AU" sz="7200" dirty="0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BEC6B5D-22DA-661E-6725-2DC180F1591C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4</a:t>
                </a:r>
                <a:endParaRPr lang="en-AU" sz="3600" dirty="0"/>
              </a:p>
            </p:txBody>
          </p:sp>
        </p:grp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C281D4B7-7756-3379-505E-2B9F447B1071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FE523144-FD4B-9627-0905-9A9D7AF0EBEF}"/>
              </a:ext>
            </a:extLst>
          </p:cNvPr>
          <p:cNvGrpSpPr/>
          <p:nvPr/>
        </p:nvGrpSpPr>
        <p:grpSpPr>
          <a:xfrm>
            <a:off x="9539744" y="1979880"/>
            <a:ext cx="914033" cy="1752122"/>
            <a:chOff x="5225143" y="1529556"/>
            <a:chExt cx="914033" cy="1752122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23767C76-5617-D38D-DD8C-C6CC6AA4C3E9}"/>
                </a:ext>
              </a:extLst>
            </p:cNvPr>
            <p:cNvGrpSpPr/>
            <p:nvPr/>
          </p:nvGrpSpPr>
          <p:grpSpPr>
            <a:xfrm>
              <a:off x="5454373" y="1529556"/>
              <a:ext cx="455573" cy="1752122"/>
              <a:chOff x="5454373" y="1529556"/>
              <a:chExt cx="455573" cy="1752122"/>
            </a:xfrm>
          </p:grpSpPr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73914D7A-634D-8074-4E10-ECD2E0C2BB7E}"/>
                  </a:ext>
                </a:extLst>
              </p:cNvPr>
              <p:cNvSpPr txBox="1"/>
              <p:nvPr/>
            </p:nvSpPr>
            <p:spPr>
              <a:xfrm>
                <a:off x="5454373" y="2081349"/>
                <a:ext cx="455573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!</a:t>
                </a:r>
                <a:endParaRPr lang="en-AU" sz="7200" dirty="0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B8AB1D16-E59F-0873-9E1A-7182D3953722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5</a:t>
                </a:r>
                <a:endParaRPr lang="en-AU" sz="3600" dirty="0"/>
              </a:p>
            </p:txBody>
          </p:sp>
        </p:grp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634DC6DA-1ECE-8D7E-0D4C-BF3F826DF84A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94D6DC6A-8E0B-B160-72A4-FA1310B3F99B}"/>
              </a:ext>
            </a:extLst>
          </p:cNvPr>
          <p:cNvSpPr txBox="1"/>
          <p:nvPr/>
        </p:nvSpPr>
        <p:spPr>
          <a:xfrm>
            <a:off x="2889635" y="2578942"/>
            <a:ext cx="5661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5400" dirty="0">
                <a:latin typeface="Consolas" panose="020B0609020204030204" pitchFamily="49" charset="0"/>
              </a:rPr>
              <a:t>s</a:t>
            </a:r>
            <a:endParaRPr lang="en-AU" sz="5400" dirty="0">
              <a:latin typeface="Consolas" panose="020B060902020403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DCF742D-63F5-3B00-CFCA-BA7EEAFB96F9}"/>
              </a:ext>
            </a:extLst>
          </p:cNvPr>
          <p:cNvSpPr txBox="1"/>
          <p:nvPr/>
        </p:nvSpPr>
        <p:spPr>
          <a:xfrm>
            <a:off x="3702153" y="3728164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latin typeface="Consolas" panose="020B0609020204030204" pitchFamily="49" charset="0"/>
              </a:rPr>
              <a:t>s[0]</a:t>
            </a:r>
            <a:endParaRPr lang="en-AU" sz="2800" dirty="0">
              <a:latin typeface="Consolas" panose="020B0609020204030204" pitchFamily="49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E6E8391-F8CB-1CB1-A4FC-44817D742ACF}"/>
              </a:ext>
            </a:extLst>
          </p:cNvPr>
          <p:cNvSpPr txBox="1"/>
          <p:nvPr/>
        </p:nvSpPr>
        <p:spPr>
          <a:xfrm>
            <a:off x="4866454" y="3728164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latin typeface="Consolas" panose="020B0609020204030204" pitchFamily="49" charset="0"/>
              </a:rPr>
              <a:t>s[1]</a:t>
            </a:r>
            <a:endParaRPr lang="en-AU" sz="2800" dirty="0">
              <a:latin typeface="Consolas" panose="020B0609020204030204" pitchFamily="49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C900B0B-F6EA-9C8A-FE38-01645223936E}"/>
              </a:ext>
            </a:extLst>
          </p:cNvPr>
          <p:cNvSpPr txBox="1"/>
          <p:nvPr/>
        </p:nvSpPr>
        <p:spPr>
          <a:xfrm>
            <a:off x="6045918" y="3728164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latin typeface="Consolas" panose="020B0609020204030204" pitchFamily="49" charset="0"/>
              </a:rPr>
              <a:t>s[2]</a:t>
            </a:r>
            <a:endParaRPr lang="en-AU" sz="2800" dirty="0">
              <a:latin typeface="Consolas" panose="020B0609020204030204" pitchFamily="49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6B17F2A-A6AC-5722-6986-63A45907B43B}"/>
              </a:ext>
            </a:extLst>
          </p:cNvPr>
          <p:cNvSpPr txBox="1"/>
          <p:nvPr/>
        </p:nvSpPr>
        <p:spPr>
          <a:xfrm>
            <a:off x="7194302" y="3728164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latin typeface="Consolas" panose="020B0609020204030204" pitchFamily="49" charset="0"/>
              </a:rPr>
              <a:t>s[3]</a:t>
            </a:r>
            <a:endParaRPr lang="en-AU" sz="2800" dirty="0">
              <a:latin typeface="Consolas" panose="020B0609020204030204" pitchFamily="49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08F5E66-2E63-2C43-ACA8-E2242B999B0C}"/>
              </a:ext>
            </a:extLst>
          </p:cNvPr>
          <p:cNvSpPr txBox="1"/>
          <p:nvPr/>
        </p:nvSpPr>
        <p:spPr>
          <a:xfrm>
            <a:off x="8351657" y="3739293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latin typeface="Consolas" panose="020B0609020204030204" pitchFamily="49" charset="0"/>
              </a:rPr>
              <a:t>s[4]</a:t>
            </a:r>
            <a:endParaRPr lang="en-AU" sz="2800" dirty="0">
              <a:latin typeface="Consolas" panose="020B0609020204030204" pitchFamily="49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6B83107-060E-8BD4-08CB-C81CCD677FA5}"/>
              </a:ext>
            </a:extLst>
          </p:cNvPr>
          <p:cNvSpPr txBox="1"/>
          <p:nvPr/>
        </p:nvSpPr>
        <p:spPr>
          <a:xfrm>
            <a:off x="9450705" y="3728164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latin typeface="Consolas" panose="020B0609020204030204" pitchFamily="49" charset="0"/>
              </a:rPr>
              <a:t>s[5]</a:t>
            </a:r>
            <a:endParaRPr lang="en-AU" sz="2800" dirty="0">
              <a:latin typeface="Consolas" panose="020B0609020204030204" pitchFamily="49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9D7BE21-F623-74DF-1D12-085992358EE5}"/>
              </a:ext>
            </a:extLst>
          </p:cNvPr>
          <p:cNvSpPr txBox="1"/>
          <p:nvPr/>
        </p:nvSpPr>
        <p:spPr>
          <a:xfrm>
            <a:off x="94904" y="4548470"/>
            <a:ext cx="3575018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>
                <a:latin typeface="Consolas" panose="020B0609020204030204" pitchFamily="49" charset="0"/>
              </a:rPr>
              <a:t>print(s[</a:t>
            </a:r>
            <a:r>
              <a:rPr lang="en-CA" sz="3200" dirty="0">
                <a:solidFill>
                  <a:srgbClr val="FF0000"/>
                </a:solidFill>
                <a:latin typeface="Consolas" panose="020B0609020204030204" pitchFamily="49" charset="0"/>
              </a:rPr>
              <a:t>1:4</a:t>
            </a:r>
            <a:r>
              <a:rPr lang="en-CA" sz="3200" dirty="0">
                <a:latin typeface="Consolas" panose="020B0609020204030204" pitchFamily="49" charset="0"/>
              </a:rPr>
              <a:t>]) #</a:t>
            </a:r>
          </a:p>
          <a:p>
            <a:r>
              <a:rPr lang="en-CA" sz="3200" dirty="0">
                <a:latin typeface="Consolas" panose="020B0609020204030204" pitchFamily="49" charset="0"/>
              </a:rPr>
              <a:t>print(s[</a:t>
            </a:r>
            <a:r>
              <a:rPr lang="en-CA" sz="3200" dirty="0">
                <a:solidFill>
                  <a:srgbClr val="FF0000"/>
                </a:solidFill>
                <a:latin typeface="Consolas" panose="020B0609020204030204" pitchFamily="49" charset="0"/>
              </a:rPr>
              <a:t>4:6</a:t>
            </a:r>
            <a:r>
              <a:rPr lang="en-CA" sz="3200" dirty="0">
                <a:latin typeface="Consolas" panose="020B0609020204030204" pitchFamily="49" charset="0"/>
              </a:rPr>
              <a:t>]) #</a:t>
            </a:r>
          </a:p>
          <a:p>
            <a:r>
              <a:rPr lang="en-CA" sz="3200" dirty="0">
                <a:latin typeface="Consolas" panose="020B0609020204030204" pitchFamily="49" charset="0"/>
              </a:rPr>
              <a:t>print(s[</a:t>
            </a:r>
            <a:r>
              <a:rPr lang="en-CA" sz="3200" dirty="0">
                <a:solidFill>
                  <a:srgbClr val="FF0000"/>
                </a:solidFill>
                <a:latin typeface="Consolas" panose="020B0609020204030204" pitchFamily="49" charset="0"/>
              </a:rPr>
              <a:t>0:5</a:t>
            </a:r>
            <a:r>
              <a:rPr lang="en-CA" sz="3200" dirty="0">
                <a:latin typeface="Consolas" panose="020B0609020204030204" pitchFamily="49" charset="0"/>
              </a:rPr>
              <a:t>]) #</a:t>
            </a:r>
          </a:p>
          <a:p>
            <a:r>
              <a:rPr lang="en-CA" sz="3200" dirty="0">
                <a:latin typeface="Consolas" panose="020B0609020204030204" pitchFamily="49" charset="0"/>
              </a:rPr>
              <a:t>print(s[</a:t>
            </a:r>
            <a:r>
              <a:rPr lang="en-CA" sz="3200" dirty="0">
                <a:solidFill>
                  <a:srgbClr val="FF0000"/>
                </a:solidFill>
                <a:latin typeface="Consolas" panose="020B0609020204030204" pitchFamily="49" charset="0"/>
              </a:rPr>
              <a:t>0:6</a:t>
            </a:r>
            <a:r>
              <a:rPr lang="en-CA" sz="3200" dirty="0">
                <a:latin typeface="Consolas" panose="020B0609020204030204" pitchFamily="49" charset="0"/>
              </a:rPr>
              <a:t>]) #</a:t>
            </a:r>
            <a:endParaRPr lang="en-AU" sz="3200" dirty="0">
              <a:latin typeface="Consolas" panose="020B0609020204030204" pitchFamily="49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47663F1-4F57-9AA7-D216-23FFB01B6668}"/>
              </a:ext>
            </a:extLst>
          </p:cNvPr>
          <p:cNvSpPr txBox="1"/>
          <p:nvPr/>
        </p:nvSpPr>
        <p:spPr>
          <a:xfrm>
            <a:off x="5581290" y="4552052"/>
            <a:ext cx="380104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>
                <a:latin typeface="Consolas" panose="020B0609020204030204" pitchFamily="49" charset="0"/>
              </a:rPr>
              <a:t>print(s[</a:t>
            </a:r>
            <a:r>
              <a:rPr lang="en-CA" sz="3200" dirty="0">
                <a:solidFill>
                  <a:srgbClr val="FF0000"/>
                </a:solidFill>
                <a:latin typeface="Consolas" panose="020B0609020204030204" pitchFamily="49" charset="0"/>
              </a:rPr>
              <a:t>3:3</a:t>
            </a:r>
            <a:r>
              <a:rPr lang="en-CA" sz="3200" dirty="0">
                <a:latin typeface="Consolas" panose="020B0609020204030204" pitchFamily="49" charset="0"/>
              </a:rPr>
              <a:t>]) # </a:t>
            </a:r>
          </a:p>
          <a:p>
            <a:r>
              <a:rPr lang="en-CA" sz="3200" dirty="0">
                <a:latin typeface="Consolas" panose="020B0609020204030204" pitchFamily="49" charset="0"/>
              </a:rPr>
              <a:t>print(s[</a:t>
            </a:r>
            <a:r>
              <a:rPr lang="en-CA" sz="3200" dirty="0">
                <a:solidFill>
                  <a:srgbClr val="FF0000"/>
                </a:solidFill>
                <a:latin typeface="Consolas" panose="020B0609020204030204" pitchFamily="49" charset="0"/>
              </a:rPr>
              <a:t>3:4</a:t>
            </a:r>
            <a:r>
              <a:rPr lang="en-CA" sz="3200" dirty="0">
                <a:latin typeface="Consolas" panose="020B0609020204030204" pitchFamily="49" charset="0"/>
              </a:rPr>
              <a:t>]) # 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3D474D8-9E9C-2638-2348-CE73BA077DD3}"/>
              </a:ext>
            </a:extLst>
          </p:cNvPr>
          <p:cNvSpPr txBox="1"/>
          <p:nvPr/>
        </p:nvSpPr>
        <p:spPr>
          <a:xfrm>
            <a:off x="6505304" y="280608"/>
            <a:ext cx="5526566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latin typeface="Consolas" panose="020B0609020204030204" pitchFamily="49" charset="0"/>
              </a:rPr>
              <a:t>s[</a:t>
            </a:r>
            <a:r>
              <a:rPr lang="en-CA" dirty="0" err="1">
                <a:latin typeface="Consolas" panose="020B0609020204030204" pitchFamily="49" charset="0"/>
              </a:rPr>
              <a:t>start:end</a:t>
            </a:r>
            <a:r>
              <a:rPr lang="en-CA" dirty="0">
                <a:latin typeface="Consolas" panose="020B0609020204030204" pitchFamily="49" charset="0"/>
              </a:rPr>
              <a:t>]</a:t>
            </a:r>
            <a:r>
              <a:rPr lang="en-CA" dirty="0"/>
              <a:t> is all the characters beginning from </a:t>
            </a:r>
            <a:r>
              <a:rPr lang="en-CA" dirty="0">
                <a:latin typeface="Consolas" panose="020B0609020204030204" pitchFamily="49" charset="0"/>
              </a:rPr>
              <a:t>s[start]</a:t>
            </a:r>
            <a:r>
              <a:rPr lang="en-CA" dirty="0"/>
              <a:t> and then up to, but </a:t>
            </a:r>
            <a:r>
              <a:rPr lang="en-CA" b="1" dirty="0"/>
              <a:t>not</a:t>
            </a:r>
            <a:r>
              <a:rPr lang="en-CA" dirty="0"/>
              <a:t> including, </a:t>
            </a:r>
            <a:r>
              <a:rPr lang="en-CA" dirty="0">
                <a:latin typeface="Consolas" panose="020B0609020204030204" pitchFamily="49" charset="0"/>
              </a:rPr>
              <a:t>s[end]</a:t>
            </a:r>
            <a:endParaRPr lang="en-AU" dirty="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52EBB63-E926-01EB-DB30-F487545ECA30}"/>
                  </a:ext>
                </a:extLst>
              </p14:cNvPr>
              <p14:cNvContentPartPr/>
              <p14:nvPr/>
            </p14:nvContentPartPr>
            <p14:xfrm>
              <a:off x="2026800" y="103680"/>
              <a:ext cx="9977760" cy="64350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52EBB63-E926-01EB-DB30-F487545ECA3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17440" y="94320"/>
                <a:ext cx="9996480" cy="6453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3794687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05DA36-537A-5D13-62BC-0339B5F6AC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3619B-5226-4C4F-6551-B3EE5DDD6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04" y="-55064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String Slices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ADFD0F-1CFF-6464-9626-36F84BA77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33</a:t>
            </a:fld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91A40D-904A-2740-ECE6-E95626A2C2B3}"/>
              </a:ext>
            </a:extLst>
          </p:cNvPr>
          <p:cNvSpPr txBox="1"/>
          <p:nvPr/>
        </p:nvSpPr>
        <p:spPr>
          <a:xfrm>
            <a:off x="254402" y="1077273"/>
            <a:ext cx="2519278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 </a:t>
            </a:r>
            <a:r>
              <a:rPr lang="en-CA" b="1" dirty="0"/>
              <a:t>slice of a string </a:t>
            </a:r>
            <a:r>
              <a:rPr lang="en-CA" dirty="0"/>
              <a:t>is a subsequence of consecutive characters in a string.</a:t>
            </a:r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BB2339-8395-119F-AB05-7688FF2D17DE}"/>
              </a:ext>
            </a:extLst>
          </p:cNvPr>
          <p:cNvSpPr txBox="1"/>
          <p:nvPr/>
        </p:nvSpPr>
        <p:spPr>
          <a:xfrm>
            <a:off x="3057402" y="1077273"/>
            <a:ext cx="5162329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latin typeface="Consolas" panose="020B0609020204030204" pitchFamily="49" charset="0"/>
              </a:rPr>
              <a:t>s[</a:t>
            </a:r>
            <a:r>
              <a:rPr lang="en-CA" dirty="0" err="1">
                <a:latin typeface="Consolas" panose="020B0609020204030204" pitchFamily="49" charset="0"/>
              </a:rPr>
              <a:t>start:end</a:t>
            </a:r>
            <a:r>
              <a:rPr lang="en-CA" dirty="0">
                <a:latin typeface="Consolas" panose="020B0609020204030204" pitchFamily="49" charset="0"/>
              </a:rPr>
              <a:t>]</a:t>
            </a:r>
            <a:r>
              <a:rPr lang="en-CA" dirty="0"/>
              <a:t> is the string with the characters:</a:t>
            </a:r>
            <a:br>
              <a:rPr lang="en-CA" dirty="0"/>
            </a:br>
            <a:r>
              <a:rPr lang="en-CA" dirty="0"/>
              <a:t> </a:t>
            </a:r>
            <a:r>
              <a:rPr lang="en-CA" dirty="0">
                <a:latin typeface="Consolas" panose="020B0609020204030204" pitchFamily="49" charset="0"/>
              </a:rPr>
              <a:t>s[start]</a:t>
            </a:r>
            <a:r>
              <a:rPr lang="en-CA" dirty="0"/>
              <a:t>, </a:t>
            </a:r>
            <a:r>
              <a:rPr lang="en-CA" dirty="0">
                <a:latin typeface="Consolas" panose="020B0609020204030204" pitchFamily="49" charset="0"/>
              </a:rPr>
              <a:t>s[start+1]</a:t>
            </a:r>
            <a:r>
              <a:rPr lang="en-CA" dirty="0"/>
              <a:t>, …, </a:t>
            </a:r>
            <a:r>
              <a:rPr lang="en-CA" dirty="0">
                <a:latin typeface="Consolas" panose="020B0609020204030204" pitchFamily="49" charset="0"/>
              </a:rPr>
              <a:t>s[end-2]</a:t>
            </a:r>
            <a:r>
              <a:rPr lang="en-CA" dirty="0"/>
              <a:t>, </a:t>
            </a:r>
            <a:r>
              <a:rPr lang="en-CA" dirty="0">
                <a:latin typeface="Consolas" panose="020B0609020204030204" pitchFamily="49" charset="0"/>
              </a:rPr>
              <a:t>s[end-1]</a:t>
            </a:r>
            <a:endParaRPr lang="en-AU" dirty="0">
              <a:latin typeface="Consolas" panose="020B0609020204030204" pitchFamily="49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6D57705-0401-9E78-C9AF-E5E651912D6F}"/>
              </a:ext>
            </a:extLst>
          </p:cNvPr>
          <p:cNvGrpSpPr/>
          <p:nvPr/>
        </p:nvGrpSpPr>
        <p:grpSpPr>
          <a:xfrm>
            <a:off x="3868941" y="1979880"/>
            <a:ext cx="914033" cy="1752122"/>
            <a:chOff x="5225143" y="1529556"/>
            <a:chExt cx="914033" cy="1752122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C0B3A8E-FDD0-C0E5-1CE2-CF5BFE734BDD}"/>
                </a:ext>
              </a:extLst>
            </p:cNvPr>
            <p:cNvGrpSpPr/>
            <p:nvPr/>
          </p:nvGrpSpPr>
          <p:grpSpPr>
            <a:xfrm>
              <a:off x="5323728" y="1529556"/>
              <a:ext cx="716864" cy="1752122"/>
              <a:chOff x="5323728" y="1529556"/>
              <a:chExt cx="716864" cy="1752122"/>
            </a:xfrm>
          </p:grpSpPr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973A819-1625-E452-0CAD-2A6B2522C868}"/>
                  </a:ext>
                </a:extLst>
              </p:cNvPr>
              <p:cNvSpPr txBox="1"/>
              <p:nvPr/>
            </p:nvSpPr>
            <p:spPr>
              <a:xfrm>
                <a:off x="5323728" y="2081349"/>
                <a:ext cx="716864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P</a:t>
                </a:r>
                <a:endParaRPr lang="en-AU" sz="7200" dirty="0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A1FFAF4-4D07-8F77-35C2-412A5478FDA2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0</a:t>
                </a:r>
                <a:endParaRPr lang="en-AU" sz="3600" dirty="0"/>
              </a:p>
            </p:txBody>
          </p:sp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FC716E5-0AD5-C79D-81F5-3BCEC4F7F30E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D07C54F-3615-7683-8F4F-644595382903}"/>
              </a:ext>
            </a:extLst>
          </p:cNvPr>
          <p:cNvGrpSpPr/>
          <p:nvPr/>
        </p:nvGrpSpPr>
        <p:grpSpPr>
          <a:xfrm>
            <a:off x="5005409" y="1979880"/>
            <a:ext cx="914033" cy="1752122"/>
            <a:chOff x="5225143" y="1529556"/>
            <a:chExt cx="914033" cy="1752122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D8DFE3EA-ECBD-79A6-87D0-41613776B97E}"/>
                </a:ext>
              </a:extLst>
            </p:cNvPr>
            <p:cNvGrpSpPr/>
            <p:nvPr/>
          </p:nvGrpSpPr>
          <p:grpSpPr>
            <a:xfrm>
              <a:off x="5344567" y="1529556"/>
              <a:ext cx="675185" cy="1752122"/>
              <a:chOff x="5344567" y="1529556"/>
              <a:chExt cx="675185" cy="1752122"/>
            </a:xfrm>
          </p:grpSpPr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021CEFC-D8B8-3053-B7A9-9BE303DB798B}"/>
                  </a:ext>
                </a:extLst>
              </p:cNvPr>
              <p:cNvSpPr txBox="1"/>
              <p:nvPr/>
            </p:nvSpPr>
            <p:spPr>
              <a:xfrm>
                <a:off x="5344567" y="2081349"/>
                <a:ext cx="675185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a</a:t>
                </a:r>
                <a:endParaRPr lang="en-AU" sz="7200" dirty="0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0FF5684-1CE1-B1A8-7EB0-9D121BBFC67D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1</a:t>
                </a:r>
                <a:endParaRPr lang="en-AU" sz="3600" dirty="0"/>
              </a:p>
            </p:txBody>
          </p:sp>
        </p:grp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66CE5E5-FE81-4ADA-36EA-D431F626F00A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2B038FF-7A3E-E44B-749E-87883AB0A86E}"/>
              </a:ext>
            </a:extLst>
          </p:cNvPr>
          <p:cNvGrpSpPr/>
          <p:nvPr/>
        </p:nvGrpSpPr>
        <p:grpSpPr>
          <a:xfrm>
            <a:off x="6147709" y="1979880"/>
            <a:ext cx="914033" cy="1752122"/>
            <a:chOff x="5225143" y="1529556"/>
            <a:chExt cx="914033" cy="1752122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D68C5211-0469-F2F8-9F8F-A38098870338}"/>
                </a:ext>
              </a:extLst>
            </p:cNvPr>
            <p:cNvGrpSpPr/>
            <p:nvPr/>
          </p:nvGrpSpPr>
          <p:grpSpPr>
            <a:xfrm>
              <a:off x="5323728" y="1529556"/>
              <a:ext cx="716864" cy="1752122"/>
              <a:chOff x="5323728" y="1529556"/>
              <a:chExt cx="716864" cy="1752122"/>
            </a:xfrm>
          </p:grpSpPr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E893358-4DD4-6197-80E7-52F7AECFB1B7}"/>
                  </a:ext>
                </a:extLst>
              </p:cNvPr>
              <p:cNvSpPr txBox="1"/>
              <p:nvPr/>
            </p:nvSpPr>
            <p:spPr>
              <a:xfrm>
                <a:off x="5323728" y="2081349"/>
                <a:ext cx="716864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p</a:t>
                </a:r>
                <a:endParaRPr lang="en-AU" sz="7200" dirty="0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1DCDA09-7FCC-2E27-6932-D117AEA1F6D1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2</a:t>
                </a:r>
                <a:endParaRPr lang="en-AU" sz="3600" dirty="0"/>
              </a:p>
            </p:txBody>
          </p:sp>
        </p:grp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7645CDE-6282-C7CE-3B3F-9BBA298B2377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C5BEEC3-4572-F6D4-35CD-FD6B26070941}"/>
              </a:ext>
            </a:extLst>
          </p:cNvPr>
          <p:cNvGrpSpPr/>
          <p:nvPr/>
        </p:nvGrpSpPr>
        <p:grpSpPr>
          <a:xfrm>
            <a:off x="7286480" y="1979880"/>
            <a:ext cx="914033" cy="1752122"/>
            <a:chOff x="5225143" y="1529556"/>
            <a:chExt cx="914033" cy="1752122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383B3C3C-7A2B-F838-1CEA-B0CE96E2E879}"/>
                </a:ext>
              </a:extLst>
            </p:cNvPr>
            <p:cNvGrpSpPr/>
            <p:nvPr/>
          </p:nvGrpSpPr>
          <p:grpSpPr>
            <a:xfrm>
              <a:off x="5346972" y="1529556"/>
              <a:ext cx="670376" cy="1752122"/>
              <a:chOff x="5346972" y="1529556"/>
              <a:chExt cx="670376" cy="1752122"/>
            </a:xfrm>
          </p:grpSpPr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453860D-F91E-C33F-9DD7-B026541FC1DC}"/>
                  </a:ext>
                </a:extLst>
              </p:cNvPr>
              <p:cNvSpPr txBox="1"/>
              <p:nvPr/>
            </p:nvSpPr>
            <p:spPr>
              <a:xfrm>
                <a:off x="5346972" y="2081349"/>
                <a:ext cx="670376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e</a:t>
                </a:r>
                <a:endParaRPr lang="en-AU" sz="7200" dirty="0"/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93E2DC1-BEDF-400D-E1A8-C2F7C1ED67FA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3</a:t>
                </a:r>
                <a:endParaRPr lang="en-AU" sz="3600" dirty="0"/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0F3C739-4BF6-A42F-43D7-F34163E2508A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A20E819-BB31-4045-A9BA-0991F9F3B424}"/>
              </a:ext>
            </a:extLst>
          </p:cNvPr>
          <p:cNvGrpSpPr/>
          <p:nvPr/>
        </p:nvGrpSpPr>
        <p:grpSpPr>
          <a:xfrm>
            <a:off x="8425251" y="1979880"/>
            <a:ext cx="914033" cy="1752122"/>
            <a:chOff x="5225143" y="1529556"/>
            <a:chExt cx="914033" cy="1752122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0B3BF47E-B8ED-CC46-9869-E63B07A511AE}"/>
                </a:ext>
              </a:extLst>
            </p:cNvPr>
            <p:cNvGrpSpPr/>
            <p:nvPr/>
          </p:nvGrpSpPr>
          <p:grpSpPr>
            <a:xfrm>
              <a:off x="5435137" y="1529556"/>
              <a:ext cx="494045" cy="1752122"/>
              <a:chOff x="5435137" y="1529556"/>
              <a:chExt cx="494045" cy="1752122"/>
            </a:xfrm>
          </p:grpSpPr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57B23A4-1B4C-D529-3F28-229062D0121C}"/>
                  </a:ext>
                </a:extLst>
              </p:cNvPr>
              <p:cNvSpPr txBox="1"/>
              <p:nvPr/>
            </p:nvSpPr>
            <p:spPr>
              <a:xfrm>
                <a:off x="5435137" y="2081349"/>
                <a:ext cx="494045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r</a:t>
                </a:r>
                <a:endParaRPr lang="en-AU" sz="7200" dirty="0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9FC5F53-02E7-DD15-58DD-EE7230116477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4</a:t>
                </a:r>
                <a:endParaRPr lang="en-AU" sz="3600" dirty="0"/>
              </a:p>
            </p:txBody>
          </p:sp>
        </p:grp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099F8A07-D6A7-D676-5B41-63E3A4AFC052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CB5D6E4-6DCF-A153-3D06-04AA261B37DF}"/>
              </a:ext>
            </a:extLst>
          </p:cNvPr>
          <p:cNvGrpSpPr/>
          <p:nvPr/>
        </p:nvGrpSpPr>
        <p:grpSpPr>
          <a:xfrm>
            <a:off x="9539744" y="1979880"/>
            <a:ext cx="914033" cy="1752122"/>
            <a:chOff x="5225143" y="1529556"/>
            <a:chExt cx="914033" cy="1752122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10C14A86-FBC4-FDE2-6EF7-9596CD305E31}"/>
                </a:ext>
              </a:extLst>
            </p:cNvPr>
            <p:cNvGrpSpPr/>
            <p:nvPr/>
          </p:nvGrpSpPr>
          <p:grpSpPr>
            <a:xfrm>
              <a:off x="5454373" y="1529556"/>
              <a:ext cx="455573" cy="1752122"/>
              <a:chOff x="5454373" y="1529556"/>
              <a:chExt cx="455573" cy="1752122"/>
            </a:xfrm>
          </p:grpSpPr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84E986F0-5692-3900-36D3-1E52360ED8ED}"/>
                  </a:ext>
                </a:extLst>
              </p:cNvPr>
              <p:cNvSpPr txBox="1"/>
              <p:nvPr/>
            </p:nvSpPr>
            <p:spPr>
              <a:xfrm>
                <a:off x="5454373" y="2081349"/>
                <a:ext cx="455573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!</a:t>
                </a:r>
                <a:endParaRPr lang="en-AU" sz="7200" dirty="0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D53D88F-3324-E966-9FE8-5AED5C25752A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5</a:t>
                </a:r>
                <a:endParaRPr lang="en-AU" sz="3600" dirty="0"/>
              </a:p>
            </p:txBody>
          </p:sp>
        </p:grp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C08B966D-C13C-CEAC-2B57-A630E267AA59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75266308-45E9-5598-49CB-B26C5D1ABE1C}"/>
              </a:ext>
            </a:extLst>
          </p:cNvPr>
          <p:cNvSpPr txBox="1"/>
          <p:nvPr/>
        </p:nvSpPr>
        <p:spPr>
          <a:xfrm>
            <a:off x="2889635" y="2578942"/>
            <a:ext cx="5661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5400" dirty="0">
                <a:latin typeface="Consolas" panose="020B0609020204030204" pitchFamily="49" charset="0"/>
              </a:rPr>
              <a:t>s</a:t>
            </a:r>
            <a:endParaRPr lang="en-AU" sz="5400" dirty="0">
              <a:latin typeface="Consolas" panose="020B060902020403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C3259D0-8165-94A2-AB36-A9F8A61052FC}"/>
              </a:ext>
            </a:extLst>
          </p:cNvPr>
          <p:cNvSpPr txBox="1"/>
          <p:nvPr/>
        </p:nvSpPr>
        <p:spPr>
          <a:xfrm>
            <a:off x="3702153" y="3728164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latin typeface="Consolas" panose="020B0609020204030204" pitchFamily="49" charset="0"/>
              </a:rPr>
              <a:t>s[0]</a:t>
            </a:r>
            <a:endParaRPr lang="en-AU" sz="2800" dirty="0">
              <a:latin typeface="Consolas" panose="020B0609020204030204" pitchFamily="49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FE9269B-5C2D-8765-9058-1C2070E6A146}"/>
              </a:ext>
            </a:extLst>
          </p:cNvPr>
          <p:cNvSpPr txBox="1"/>
          <p:nvPr/>
        </p:nvSpPr>
        <p:spPr>
          <a:xfrm>
            <a:off x="4866454" y="3728164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latin typeface="Consolas" panose="020B0609020204030204" pitchFamily="49" charset="0"/>
              </a:rPr>
              <a:t>s[1]</a:t>
            </a:r>
            <a:endParaRPr lang="en-AU" sz="2800" dirty="0">
              <a:latin typeface="Consolas" panose="020B0609020204030204" pitchFamily="49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ABB6285-51E6-9260-9856-91EB604C8E1F}"/>
              </a:ext>
            </a:extLst>
          </p:cNvPr>
          <p:cNvSpPr txBox="1"/>
          <p:nvPr/>
        </p:nvSpPr>
        <p:spPr>
          <a:xfrm>
            <a:off x="6045918" y="3728164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latin typeface="Consolas" panose="020B0609020204030204" pitchFamily="49" charset="0"/>
              </a:rPr>
              <a:t>s[2]</a:t>
            </a:r>
            <a:endParaRPr lang="en-AU" sz="2800" dirty="0">
              <a:latin typeface="Consolas" panose="020B0609020204030204" pitchFamily="49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E93745D-2C64-0A85-1598-E3FF3B49F3F0}"/>
              </a:ext>
            </a:extLst>
          </p:cNvPr>
          <p:cNvSpPr txBox="1"/>
          <p:nvPr/>
        </p:nvSpPr>
        <p:spPr>
          <a:xfrm>
            <a:off x="7194302" y="3728164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latin typeface="Consolas" panose="020B0609020204030204" pitchFamily="49" charset="0"/>
              </a:rPr>
              <a:t>s[3]</a:t>
            </a:r>
            <a:endParaRPr lang="en-AU" sz="2800" dirty="0">
              <a:latin typeface="Consolas" panose="020B0609020204030204" pitchFamily="49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1D76535-EA27-6091-43F0-200B628A2EB3}"/>
              </a:ext>
            </a:extLst>
          </p:cNvPr>
          <p:cNvSpPr txBox="1"/>
          <p:nvPr/>
        </p:nvSpPr>
        <p:spPr>
          <a:xfrm>
            <a:off x="8351657" y="3739293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latin typeface="Consolas" panose="020B0609020204030204" pitchFamily="49" charset="0"/>
              </a:rPr>
              <a:t>s[4]</a:t>
            </a:r>
            <a:endParaRPr lang="en-AU" sz="2800" dirty="0">
              <a:latin typeface="Consolas" panose="020B0609020204030204" pitchFamily="49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0A9F7E6-2A1F-7A5D-9635-CEC9ADF2914A}"/>
              </a:ext>
            </a:extLst>
          </p:cNvPr>
          <p:cNvSpPr txBox="1"/>
          <p:nvPr/>
        </p:nvSpPr>
        <p:spPr>
          <a:xfrm>
            <a:off x="9450705" y="3728164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latin typeface="Consolas" panose="020B0609020204030204" pitchFamily="49" charset="0"/>
              </a:rPr>
              <a:t>s[5]</a:t>
            </a:r>
            <a:endParaRPr lang="en-AU" sz="2800" dirty="0">
              <a:latin typeface="Consolas" panose="020B0609020204030204" pitchFamily="49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CFACBCD-0023-CE1E-EAEA-B642152EE5EF}"/>
              </a:ext>
            </a:extLst>
          </p:cNvPr>
          <p:cNvSpPr txBox="1"/>
          <p:nvPr/>
        </p:nvSpPr>
        <p:spPr>
          <a:xfrm>
            <a:off x="94904" y="4548470"/>
            <a:ext cx="5157181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>
                <a:latin typeface="Consolas" panose="020B0609020204030204" pitchFamily="49" charset="0"/>
              </a:rPr>
              <a:t>print(s[</a:t>
            </a:r>
            <a:r>
              <a:rPr lang="en-CA" sz="3200" dirty="0">
                <a:solidFill>
                  <a:srgbClr val="FF0000"/>
                </a:solidFill>
                <a:latin typeface="Consolas" panose="020B0609020204030204" pitchFamily="49" charset="0"/>
              </a:rPr>
              <a:t>1:4</a:t>
            </a:r>
            <a:r>
              <a:rPr lang="en-CA" sz="3200" dirty="0">
                <a:latin typeface="Consolas" panose="020B0609020204030204" pitchFamily="49" charset="0"/>
              </a:rPr>
              <a:t>]) # </a:t>
            </a:r>
            <a:r>
              <a:rPr lang="en-CA" sz="3200" dirty="0">
                <a:solidFill>
                  <a:srgbClr val="FF0000"/>
                </a:solidFill>
                <a:latin typeface="Consolas" panose="020B0609020204030204" pitchFamily="49" charset="0"/>
              </a:rPr>
              <a:t>ape</a:t>
            </a:r>
          </a:p>
          <a:p>
            <a:r>
              <a:rPr lang="en-CA" sz="3200" dirty="0">
                <a:latin typeface="Consolas" panose="020B0609020204030204" pitchFamily="49" charset="0"/>
              </a:rPr>
              <a:t>print(s[</a:t>
            </a:r>
            <a:r>
              <a:rPr lang="en-CA" sz="3200" dirty="0">
                <a:solidFill>
                  <a:srgbClr val="FF0000"/>
                </a:solidFill>
                <a:latin typeface="Consolas" panose="020B0609020204030204" pitchFamily="49" charset="0"/>
              </a:rPr>
              <a:t>4:6</a:t>
            </a:r>
            <a:r>
              <a:rPr lang="en-CA" sz="3200" dirty="0">
                <a:latin typeface="Consolas" panose="020B0609020204030204" pitchFamily="49" charset="0"/>
              </a:rPr>
              <a:t>]) # </a:t>
            </a:r>
            <a:r>
              <a:rPr lang="en-CA" sz="3200" dirty="0">
                <a:solidFill>
                  <a:srgbClr val="FF0000"/>
                </a:solidFill>
                <a:latin typeface="Consolas" panose="020B0609020204030204" pitchFamily="49" charset="0"/>
              </a:rPr>
              <a:t>r!</a:t>
            </a:r>
          </a:p>
          <a:p>
            <a:r>
              <a:rPr lang="en-CA" sz="3200" dirty="0">
                <a:latin typeface="Consolas" panose="020B0609020204030204" pitchFamily="49" charset="0"/>
              </a:rPr>
              <a:t>print(s[</a:t>
            </a:r>
            <a:r>
              <a:rPr lang="en-CA" sz="3200" dirty="0">
                <a:solidFill>
                  <a:srgbClr val="FF0000"/>
                </a:solidFill>
                <a:latin typeface="Consolas" panose="020B0609020204030204" pitchFamily="49" charset="0"/>
              </a:rPr>
              <a:t>0:5</a:t>
            </a:r>
            <a:r>
              <a:rPr lang="en-CA" sz="3200" dirty="0">
                <a:latin typeface="Consolas" panose="020B0609020204030204" pitchFamily="49" charset="0"/>
              </a:rPr>
              <a:t>]) # </a:t>
            </a:r>
            <a:r>
              <a:rPr lang="en-CA" sz="3200" dirty="0">
                <a:solidFill>
                  <a:srgbClr val="FF0000"/>
                </a:solidFill>
                <a:latin typeface="Consolas" panose="020B0609020204030204" pitchFamily="49" charset="0"/>
              </a:rPr>
              <a:t>Paper</a:t>
            </a:r>
          </a:p>
          <a:p>
            <a:r>
              <a:rPr lang="en-CA" sz="3200" dirty="0">
                <a:latin typeface="Consolas" panose="020B0609020204030204" pitchFamily="49" charset="0"/>
              </a:rPr>
              <a:t>print(s[</a:t>
            </a:r>
            <a:r>
              <a:rPr lang="en-CA" sz="3200" dirty="0">
                <a:solidFill>
                  <a:srgbClr val="FF0000"/>
                </a:solidFill>
                <a:latin typeface="Consolas" panose="020B0609020204030204" pitchFamily="49" charset="0"/>
              </a:rPr>
              <a:t>0:6</a:t>
            </a:r>
            <a:r>
              <a:rPr lang="en-CA" sz="3200" dirty="0">
                <a:latin typeface="Consolas" panose="020B0609020204030204" pitchFamily="49" charset="0"/>
              </a:rPr>
              <a:t>]) # </a:t>
            </a:r>
            <a:r>
              <a:rPr lang="en-CA" sz="3200" dirty="0">
                <a:solidFill>
                  <a:srgbClr val="FF0000"/>
                </a:solidFill>
                <a:latin typeface="Consolas" panose="020B0609020204030204" pitchFamily="49" charset="0"/>
              </a:rPr>
              <a:t>Paper!</a:t>
            </a:r>
            <a:endParaRPr lang="en-AU" sz="32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30C622D-730B-93B1-6650-BE3089D36678}"/>
              </a:ext>
            </a:extLst>
          </p:cNvPr>
          <p:cNvSpPr txBox="1"/>
          <p:nvPr/>
        </p:nvSpPr>
        <p:spPr>
          <a:xfrm>
            <a:off x="5581290" y="4552052"/>
            <a:ext cx="673934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>
                <a:latin typeface="Consolas" panose="020B0609020204030204" pitchFamily="49" charset="0"/>
              </a:rPr>
              <a:t>print(s[</a:t>
            </a:r>
            <a:r>
              <a:rPr lang="en-CA" sz="3200" dirty="0">
                <a:solidFill>
                  <a:srgbClr val="FF0000"/>
                </a:solidFill>
                <a:latin typeface="Consolas" panose="020B0609020204030204" pitchFamily="49" charset="0"/>
              </a:rPr>
              <a:t>3:3</a:t>
            </a:r>
            <a:r>
              <a:rPr lang="en-CA" sz="3200" dirty="0">
                <a:latin typeface="Consolas" panose="020B0609020204030204" pitchFamily="49" charset="0"/>
              </a:rPr>
              <a:t>]) # empty string</a:t>
            </a:r>
          </a:p>
          <a:p>
            <a:r>
              <a:rPr lang="en-CA" sz="3200" dirty="0">
                <a:latin typeface="Consolas" panose="020B0609020204030204" pitchFamily="49" charset="0"/>
              </a:rPr>
              <a:t>print(s[</a:t>
            </a:r>
            <a:r>
              <a:rPr lang="en-CA" sz="3200" dirty="0">
                <a:solidFill>
                  <a:srgbClr val="FF0000"/>
                </a:solidFill>
                <a:latin typeface="Consolas" panose="020B0609020204030204" pitchFamily="49" charset="0"/>
              </a:rPr>
              <a:t>3:4</a:t>
            </a:r>
            <a:r>
              <a:rPr lang="en-CA" sz="3200" dirty="0">
                <a:latin typeface="Consolas" panose="020B0609020204030204" pitchFamily="49" charset="0"/>
              </a:rPr>
              <a:t>]) # </a:t>
            </a:r>
            <a:r>
              <a:rPr lang="en-CA" sz="3200" dirty="0">
                <a:solidFill>
                  <a:srgbClr val="FF0000"/>
                </a:solidFill>
                <a:latin typeface="Consolas" panose="020B0609020204030204" pitchFamily="49" charset="0"/>
              </a:rPr>
              <a:t>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CBDC8C-B765-DC87-0E71-04F90FD087BE}"/>
              </a:ext>
            </a:extLst>
          </p:cNvPr>
          <p:cNvSpPr txBox="1"/>
          <p:nvPr/>
        </p:nvSpPr>
        <p:spPr>
          <a:xfrm>
            <a:off x="7092018" y="5798145"/>
            <a:ext cx="2519278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Notice that slice </a:t>
            </a:r>
            <a:r>
              <a:rPr lang="en-CA" dirty="0">
                <a:latin typeface="Consolas" panose="020B0609020204030204" pitchFamily="49" charset="0"/>
              </a:rPr>
              <a:t>s[</a:t>
            </a:r>
            <a:r>
              <a:rPr lang="en-CA" dirty="0" err="1">
                <a:latin typeface="Consolas" panose="020B0609020204030204" pitchFamily="49" charset="0"/>
              </a:rPr>
              <a:t>start:end</a:t>
            </a:r>
            <a:r>
              <a:rPr lang="en-CA" dirty="0">
                <a:latin typeface="Consolas" panose="020B0609020204030204" pitchFamily="49" charset="0"/>
              </a:rPr>
              <a:t>]</a:t>
            </a:r>
            <a:r>
              <a:rPr lang="en-CA" dirty="0"/>
              <a:t> has length </a:t>
            </a:r>
            <a:r>
              <a:rPr lang="en-CA" dirty="0">
                <a:latin typeface="Consolas" panose="020B0609020204030204" pitchFamily="49" charset="0"/>
              </a:rPr>
              <a:t>end – start</a:t>
            </a:r>
            <a:r>
              <a:rPr lang="en-CA" dirty="0"/>
              <a:t>.</a:t>
            </a:r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1353AF-082F-FD62-DF3F-189F38520C90}"/>
              </a:ext>
            </a:extLst>
          </p:cNvPr>
          <p:cNvSpPr txBox="1"/>
          <p:nvPr/>
        </p:nvSpPr>
        <p:spPr>
          <a:xfrm>
            <a:off x="6505304" y="280608"/>
            <a:ext cx="5526566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latin typeface="Consolas" panose="020B0609020204030204" pitchFamily="49" charset="0"/>
              </a:rPr>
              <a:t>s[</a:t>
            </a:r>
            <a:r>
              <a:rPr lang="en-CA" dirty="0" err="1">
                <a:latin typeface="Consolas" panose="020B0609020204030204" pitchFamily="49" charset="0"/>
              </a:rPr>
              <a:t>start:end</a:t>
            </a:r>
            <a:r>
              <a:rPr lang="en-CA" dirty="0">
                <a:latin typeface="Consolas" panose="020B0609020204030204" pitchFamily="49" charset="0"/>
              </a:rPr>
              <a:t>]</a:t>
            </a:r>
            <a:r>
              <a:rPr lang="en-CA" dirty="0"/>
              <a:t> is all the characters beginning from </a:t>
            </a:r>
            <a:r>
              <a:rPr lang="en-CA" dirty="0">
                <a:latin typeface="Consolas" panose="020B0609020204030204" pitchFamily="49" charset="0"/>
              </a:rPr>
              <a:t>s[start]</a:t>
            </a:r>
            <a:r>
              <a:rPr lang="en-CA" dirty="0"/>
              <a:t> and then up to, but </a:t>
            </a:r>
            <a:r>
              <a:rPr lang="en-CA" b="1" dirty="0"/>
              <a:t>not</a:t>
            </a:r>
            <a:r>
              <a:rPr lang="en-CA" dirty="0"/>
              <a:t> including, </a:t>
            </a:r>
            <a:r>
              <a:rPr lang="en-CA" dirty="0">
                <a:latin typeface="Consolas" panose="020B0609020204030204" pitchFamily="49" charset="0"/>
              </a:rPr>
              <a:t>s[end]</a:t>
            </a:r>
            <a:endParaRPr lang="en-AU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54867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2BA71B-8C51-F7D9-8161-B5522293EB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12247-1F3A-8FBA-89BA-116863994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04" y="-55064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String Slices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AB1470-8F46-CEA6-35E1-6A625A321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34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DC47EA-265B-DE4D-887C-377F665EBB7A}"/>
              </a:ext>
            </a:extLst>
          </p:cNvPr>
          <p:cNvSpPr txBox="1"/>
          <p:nvPr/>
        </p:nvSpPr>
        <p:spPr>
          <a:xfrm>
            <a:off x="254402" y="1077273"/>
            <a:ext cx="2519278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 </a:t>
            </a:r>
            <a:r>
              <a:rPr lang="en-CA" b="1" dirty="0"/>
              <a:t>slice of a string </a:t>
            </a:r>
            <a:r>
              <a:rPr lang="en-CA" dirty="0"/>
              <a:t>is a subsequence of consecutive characters in a string.</a:t>
            </a:r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C7EEE5-CFEE-DD15-53E5-8ED8B113923F}"/>
              </a:ext>
            </a:extLst>
          </p:cNvPr>
          <p:cNvSpPr txBox="1"/>
          <p:nvPr/>
        </p:nvSpPr>
        <p:spPr>
          <a:xfrm>
            <a:off x="3057402" y="1077273"/>
            <a:ext cx="5162329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latin typeface="Consolas" panose="020B0609020204030204" pitchFamily="49" charset="0"/>
              </a:rPr>
              <a:t>s[</a:t>
            </a:r>
            <a:r>
              <a:rPr lang="en-CA" dirty="0" err="1">
                <a:latin typeface="Consolas" panose="020B0609020204030204" pitchFamily="49" charset="0"/>
              </a:rPr>
              <a:t>start:end</a:t>
            </a:r>
            <a:r>
              <a:rPr lang="en-CA" dirty="0">
                <a:latin typeface="Consolas" panose="020B0609020204030204" pitchFamily="49" charset="0"/>
              </a:rPr>
              <a:t>]</a:t>
            </a:r>
            <a:r>
              <a:rPr lang="en-CA" dirty="0"/>
              <a:t> is the string with the characters:</a:t>
            </a:r>
            <a:br>
              <a:rPr lang="en-CA" dirty="0"/>
            </a:br>
            <a:r>
              <a:rPr lang="en-CA" dirty="0"/>
              <a:t> </a:t>
            </a:r>
            <a:r>
              <a:rPr lang="en-CA" dirty="0">
                <a:latin typeface="Consolas" panose="020B0609020204030204" pitchFamily="49" charset="0"/>
              </a:rPr>
              <a:t>s[start]</a:t>
            </a:r>
            <a:r>
              <a:rPr lang="en-CA" dirty="0"/>
              <a:t>, </a:t>
            </a:r>
            <a:r>
              <a:rPr lang="en-CA" dirty="0">
                <a:latin typeface="Consolas" panose="020B0609020204030204" pitchFamily="49" charset="0"/>
              </a:rPr>
              <a:t>s[start+1]</a:t>
            </a:r>
            <a:r>
              <a:rPr lang="en-CA" dirty="0"/>
              <a:t>, …, </a:t>
            </a:r>
            <a:r>
              <a:rPr lang="en-CA" dirty="0">
                <a:latin typeface="Consolas" panose="020B0609020204030204" pitchFamily="49" charset="0"/>
              </a:rPr>
              <a:t>s[end-2]</a:t>
            </a:r>
            <a:r>
              <a:rPr lang="en-CA" dirty="0"/>
              <a:t>, </a:t>
            </a:r>
            <a:r>
              <a:rPr lang="en-CA" dirty="0">
                <a:latin typeface="Consolas" panose="020B0609020204030204" pitchFamily="49" charset="0"/>
              </a:rPr>
              <a:t>s[end-1]</a:t>
            </a:r>
            <a:endParaRPr lang="en-AU" dirty="0">
              <a:latin typeface="Consolas" panose="020B0609020204030204" pitchFamily="49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DB460A3-002C-D410-DD64-6674AD8C0BAE}"/>
              </a:ext>
            </a:extLst>
          </p:cNvPr>
          <p:cNvGrpSpPr/>
          <p:nvPr/>
        </p:nvGrpSpPr>
        <p:grpSpPr>
          <a:xfrm>
            <a:off x="3868941" y="1979880"/>
            <a:ext cx="914033" cy="1752122"/>
            <a:chOff x="5225143" y="1529556"/>
            <a:chExt cx="914033" cy="1752122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5497498-656B-E42D-CADD-EBE13B9DB17A}"/>
                </a:ext>
              </a:extLst>
            </p:cNvPr>
            <p:cNvGrpSpPr/>
            <p:nvPr/>
          </p:nvGrpSpPr>
          <p:grpSpPr>
            <a:xfrm>
              <a:off x="5323728" y="1529556"/>
              <a:ext cx="716864" cy="1752122"/>
              <a:chOff x="5323728" y="1529556"/>
              <a:chExt cx="716864" cy="1752122"/>
            </a:xfrm>
          </p:grpSpPr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4EE665D-656E-97A0-5A55-5AD57BDF8BE9}"/>
                  </a:ext>
                </a:extLst>
              </p:cNvPr>
              <p:cNvSpPr txBox="1"/>
              <p:nvPr/>
            </p:nvSpPr>
            <p:spPr>
              <a:xfrm>
                <a:off x="5323728" y="2081349"/>
                <a:ext cx="716864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P</a:t>
                </a:r>
                <a:endParaRPr lang="en-AU" sz="7200" dirty="0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8788BF2-37A5-92C4-504E-5A08CBDF8732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0</a:t>
                </a:r>
                <a:endParaRPr lang="en-AU" sz="3600" dirty="0"/>
              </a:p>
            </p:txBody>
          </p:sp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AC77354-AC30-ED23-B11F-904E243CDF51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3B03146-0C21-8E89-8723-FFAAB20F79FC}"/>
              </a:ext>
            </a:extLst>
          </p:cNvPr>
          <p:cNvGrpSpPr/>
          <p:nvPr/>
        </p:nvGrpSpPr>
        <p:grpSpPr>
          <a:xfrm>
            <a:off x="5005409" y="1979880"/>
            <a:ext cx="914033" cy="1752122"/>
            <a:chOff x="5225143" y="1529556"/>
            <a:chExt cx="914033" cy="1752122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38294FA1-5729-5D58-9D24-0E2C1B60FDC5}"/>
                </a:ext>
              </a:extLst>
            </p:cNvPr>
            <p:cNvGrpSpPr/>
            <p:nvPr/>
          </p:nvGrpSpPr>
          <p:grpSpPr>
            <a:xfrm>
              <a:off x="5344567" y="1529556"/>
              <a:ext cx="675185" cy="1752122"/>
              <a:chOff x="5344567" y="1529556"/>
              <a:chExt cx="675185" cy="1752122"/>
            </a:xfrm>
          </p:grpSpPr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1F33A47-CB6E-E614-64FA-F1B119030387}"/>
                  </a:ext>
                </a:extLst>
              </p:cNvPr>
              <p:cNvSpPr txBox="1"/>
              <p:nvPr/>
            </p:nvSpPr>
            <p:spPr>
              <a:xfrm>
                <a:off x="5344567" y="2081349"/>
                <a:ext cx="675185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a</a:t>
                </a:r>
                <a:endParaRPr lang="en-AU" sz="7200" dirty="0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2AC3AAB-102D-8034-8E82-C2CF70EC70E6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1</a:t>
                </a:r>
                <a:endParaRPr lang="en-AU" sz="3600" dirty="0"/>
              </a:p>
            </p:txBody>
          </p:sp>
        </p:grp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1B39C70-FB2F-CA48-D4AC-CA52A02F1496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2971BFF-30DE-61CF-4B81-9DC0FD27C91A}"/>
              </a:ext>
            </a:extLst>
          </p:cNvPr>
          <p:cNvGrpSpPr/>
          <p:nvPr/>
        </p:nvGrpSpPr>
        <p:grpSpPr>
          <a:xfrm>
            <a:off x="6147709" y="1979880"/>
            <a:ext cx="914033" cy="1752122"/>
            <a:chOff x="5225143" y="1529556"/>
            <a:chExt cx="914033" cy="1752122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527DEFA1-937C-44BB-4C4F-15F706675182}"/>
                </a:ext>
              </a:extLst>
            </p:cNvPr>
            <p:cNvGrpSpPr/>
            <p:nvPr/>
          </p:nvGrpSpPr>
          <p:grpSpPr>
            <a:xfrm>
              <a:off x="5323728" y="1529556"/>
              <a:ext cx="716864" cy="1752122"/>
              <a:chOff x="5323728" y="1529556"/>
              <a:chExt cx="716864" cy="1752122"/>
            </a:xfrm>
          </p:grpSpPr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80F2E4B-75A9-830D-DDDD-22D063B7E26C}"/>
                  </a:ext>
                </a:extLst>
              </p:cNvPr>
              <p:cNvSpPr txBox="1"/>
              <p:nvPr/>
            </p:nvSpPr>
            <p:spPr>
              <a:xfrm>
                <a:off x="5323728" y="2081349"/>
                <a:ext cx="716864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p</a:t>
                </a:r>
                <a:endParaRPr lang="en-AU" sz="7200" dirty="0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84AE65F-BF16-554A-085E-1EA76DD283FD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2</a:t>
                </a:r>
                <a:endParaRPr lang="en-AU" sz="3600" dirty="0"/>
              </a:p>
            </p:txBody>
          </p:sp>
        </p:grp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2C6854C-FB84-1AB9-DB06-15AB4BD9CBCB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8C262A1-515F-3F37-2087-822791AB4B05}"/>
              </a:ext>
            </a:extLst>
          </p:cNvPr>
          <p:cNvGrpSpPr/>
          <p:nvPr/>
        </p:nvGrpSpPr>
        <p:grpSpPr>
          <a:xfrm>
            <a:off x="7286480" y="1979880"/>
            <a:ext cx="914033" cy="1752122"/>
            <a:chOff x="5225143" y="1529556"/>
            <a:chExt cx="914033" cy="1752122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0BC5CE71-8078-0AB7-8CAB-CB3D4A562334}"/>
                </a:ext>
              </a:extLst>
            </p:cNvPr>
            <p:cNvGrpSpPr/>
            <p:nvPr/>
          </p:nvGrpSpPr>
          <p:grpSpPr>
            <a:xfrm>
              <a:off x="5346972" y="1529556"/>
              <a:ext cx="670376" cy="1752122"/>
              <a:chOff x="5346972" y="1529556"/>
              <a:chExt cx="670376" cy="1752122"/>
            </a:xfrm>
          </p:grpSpPr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C40F155-3971-ADF1-D34E-79437BCCC8C8}"/>
                  </a:ext>
                </a:extLst>
              </p:cNvPr>
              <p:cNvSpPr txBox="1"/>
              <p:nvPr/>
            </p:nvSpPr>
            <p:spPr>
              <a:xfrm>
                <a:off x="5346972" y="2081349"/>
                <a:ext cx="670376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e</a:t>
                </a:r>
                <a:endParaRPr lang="en-AU" sz="7200" dirty="0"/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B25ACB1-CF16-8767-3019-755036A1F5B5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3</a:t>
                </a:r>
                <a:endParaRPr lang="en-AU" sz="3600" dirty="0"/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6D64529E-D517-E918-82DF-D896E068F975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0F10A07-0602-472B-6648-DC60A3FA87C2}"/>
              </a:ext>
            </a:extLst>
          </p:cNvPr>
          <p:cNvGrpSpPr/>
          <p:nvPr/>
        </p:nvGrpSpPr>
        <p:grpSpPr>
          <a:xfrm>
            <a:off x="8425251" y="1979880"/>
            <a:ext cx="914033" cy="1752122"/>
            <a:chOff x="5225143" y="1529556"/>
            <a:chExt cx="914033" cy="1752122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DEA2E844-7413-4378-BEBD-A14B01821E07}"/>
                </a:ext>
              </a:extLst>
            </p:cNvPr>
            <p:cNvGrpSpPr/>
            <p:nvPr/>
          </p:nvGrpSpPr>
          <p:grpSpPr>
            <a:xfrm>
              <a:off x="5435137" y="1529556"/>
              <a:ext cx="494045" cy="1752122"/>
              <a:chOff x="5435137" y="1529556"/>
              <a:chExt cx="494045" cy="1752122"/>
            </a:xfrm>
          </p:grpSpPr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66C7380-AF9C-D8B9-AE55-D868457110D2}"/>
                  </a:ext>
                </a:extLst>
              </p:cNvPr>
              <p:cNvSpPr txBox="1"/>
              <p:nvPr/>
            </p:nvSpPr>
            <p:spPr>
              <a:xfrm>
                <a:off x="5435137" y="2081349"/>
                <a:ext cx="494045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r</a:t>
                </a:r>
                <a:endParaRPr lang="en-AU" sz="7200" dirty="0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5FDDAC7-947B-E1B4-28FF-10C5C9FA1C77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4</a:t>
                </a:r>
                <a:endParaRPr lang="en-AU" sz="3600" dirty="0"/>
              </a:p>
            </p:txBody>
          </p:sp>
        </p:grp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4FC24C5-462C-F38F-FE06-43F7220A67C6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93857B9E-A6FC-3AAD-5CB6-2783688B2CC7}"/>
              </a:ext>
            </a:extLst>
          </p:cNvPr>
          <p:cNvGrpSpPr/>
          <p:nvPr/>
        </p:nvGrpSpPr>
        <p:grpSpPr>
          <a:xfrm>
            <a:off x="9539744" y="1979880"/>
            <a:ext cx="914033" cy="1752122"/>
            <a:chOff x="5225143" y="1529556"/>
            <a:chExt cx="914033" cy="1752122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9489AB6B-7E36-4727-E912-0B882C9D691E}"/>
                </a:ext>
              </a:extLst>
            </p:cNvPr>
            <p:cNvGrpSpPr/>
            <p:nvPr/>
          </p:nvGrpSpPr>
          <p:grpSpPr>
            <a:xfrm>
              <a:off x="5454373" y="1529556"/>
              <a:ext cx="455573" cy="1752122"/>
              <a:chOff x="5454373" y="1529556"/>
              <a:chExt cx="455573" cy="1752122"/>
            </a:xfrm>
          </p:grpSpPr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C0BD4B4-A432-7FC6-CB7F-44B9DF189135}"/>
                  </a:ext>
                </a:extLst>
              </p:cNvPr>
              <p:cNvSpPr txBox="1"/>
              <p:nvPr/>
            </p:nvSpPr>
            <p:spPr>
              <a:xfrm>
                <a:off x="5454373" y="2081349"/>
                <a:ext cx="455573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!</a:t>
                </a:r>
                <a:endParaRPr lang="en-AU" sz="7200" dirty="0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DC9D68F-0463-80E8-B6BC-6C1AEAFF3118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5</a:t>
                </a:r>
                <a:endParaRPr lang="en-AU" sz="3600" dirty="0"/>
              </a:p>
            </p:txBody>
          </p:sp>
        </p:grp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F8D00DB7-8265-76B4-6DBD-728709592391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99337795-73E0-E543-7E99-65AD766D5872}"/>
              </a:ext>
            </a:extLst>
          </p:cNvPr>
          <p:cNvSpPr txBox="1"/>
          <p:nvPr/>
        </p:nvSpPr>
        <p:spPr>
          <a:xfrm>
            <a:off x="2889635" y="2578942"/>
            <a:ext cx="5661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5400" dirty="0">
                <a:latin typeface="Consolas" panose="020B0609020204030204" pitchFamily="49" charset="0"/>
              </a:rPr>
              <a:t>s</a:t>
            </a:r>
            <a:endParaRPr lang="en-AU" sz="5400" dirty="0">
              <a:latin typeface="Consolas" panose="020B060902020403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86C4F30-4664-B839-D19F-54E29C86B0F1}"/>
              </a:ext>
            </a:extLst>
          </p:cNvPr>
          <p:cNvSpPr txBox="1"/>
          <p:nvPr/>
        </p:nvSpPr>
        <p:spPr>
          <a:xfrm>
            <a:off x="3702153" y="3728164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latin typeface="Consolas" panose="020B0609020204030204" pitchFamily="49" charset="0"/>
              </a:rPr>
              <a:t>s[0]</a:t>
            </a:r>
            <a:endParaRPr lang="en-AU" sz="2800" dirty="0">
              <a:latin typeface="Consolas" panose="020B0609020204030204" pitchFamily="49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7FF6832-0EC4-423B-3141-4AE8D5F798F6}"/>
              </a:ext>
            </a:extLst>
          </p:cNvPr>
          <p:cNvSpPr txBox="1"/>
          <p:nvPr/>
        </p:nvSpPr>
        <p:spPr>
          <a:xfrm>
            <a:off x="4866454" y="3728164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latin typeface="Consolas" panose="020B0609020204030204" pitchFamily="49" charset="0"/>
              </a:rPr>
              <a:t>s[1]</a:t>
            </a:r>
            <a:endParaRPr lang="en-AU" sz="2800" dirty="0">
              <a:latin typeface="Consolas" panose="020B0609020204030204" pitchFamily="49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C372EE5-DE83-E815-C7EB-2CFC1D9AC4D3}"/>
              </a:ext>
            </a:extLst>
          </p:cNvPr>
          <p:cNvSpPr txBox="1"/>
          <p:nvPr/>
        </p:nvSpPr>
        <p:spPr>
          <a:xfrm>
            <a:off x="6045918" y="3728164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latin typeface="Consolas" panose="020B0609020204030204" pitchFamily="49" charset="0"/>
              </a:rPr>
              <a:t>s[2]</a:t>
            </a:r>
            <a:endParaRPr lang="en-AU" sz="2800" dirty="0">
              <a:latin typeface="Consolas" panose="020B0609020204030204" pitchFamily="49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B619C74-EE1C-5716-F90B-2163A6EC153A}"/>
              </a:ext>
            </a:extLst>
          </p:cNvPr>
          <p:cNvSpPr txBox="1"/>
          <p:nvPr/>
        </p:nvSpPr>
        <p:spPr>
          <a:xfrm>
            <a:off x="7194302" y="3728164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latin typeface="Consolas" panose="020B0609020204030204" pitchFamily="49" charset="0"/>
              </a:rPr>
              <a:t>s[3]</a:t>
            </a:r>
            <a:endParaRPr lang="en-AU" sz="2800" dirty="0">
              <a:latin typeface="Consolas" panose="020B0609020204030204" pitchFamily="49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96971F7-8DE3-00C2-B79A-6D4D300B1EF9}"/>
              </a:ext>
            </a:extLst>
          </p:cNvPr>
          <p:cNvSpPr txBox="1"/>
          <p:nvPr/>
        </p:nvSpPr>
        <p:spPr>
          <a:xfrm>
            <a:off x="8351657" y="3739293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latin typeface="Consolas" panose="020B0609020204030204" pitchFamily="49" charset="0"/>
              </a:rPr>
              <a:t>s[4]</a:t>
            </a:r>
            <a:endParaRPr lang="en-AU" sz="2800" dirty="0">
              <a:latin typeface="Consolas" panose="020B0609020204030204" pitchFamily="49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9B9BAE6-3A67-12B3-CF9D-CBD697778EFA}"/>
              </a:ext>
            </a:extLst>
          </p:cNvPr>
          <p:cNvSpPr txBox="1"/>
          <p:nvPr/>
        </p:nvSpPr>
        <p:spPr>
          <a:xfrm>
            <a:off x="9450705" y="3728164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latin typeface="Consolas" panose="020B0609020204030204" pitchFamily="49" charset="0"/>
              </a:rPr>
              <a:t>s[5]</a:t>
            </a:r>
            <a:endParaRPr lang="en-AU" sz="2800" dirty="0">
              <a:latin typeface="Consolas" panose="020B0609020204030204" pitchFamily="49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A923BA6-9D89-E636-836E-4745007D6B0C}"/>
              </a:ext>
            </a:extLst>
          </p:cNvPr>
          <p:cNvSpPr txBox="1"/>
          <p:nvPr/>
        </p:nvSpPr>
        <p:spPr>
          <a:xfrm>
            <a:off x="2076142" y="4597507"/>
            <a:ext cx="334899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>
                <a:latin typeface="Consolas" panose="020B0609020204030204" pitchFamily="49" charset="0"/>
              </a:rPr>
              <a:t>print(s[</a:t>
            </a:r>
            <a:r>
              <a:rPr lang="en-CA" sz="3200" dirty="0">
                <a:solidFill>
                  <a:srgbClr val="FF0000"/>
                </a:solidFill>
                <a:latin typeface="Consolas" panose="020B0609020204030204" pitchFamily="49" charset="0"/>
              </a:rPr>
              <a:t>1:</a:t>
            </a:r>
            <a:r>
              <a:rPr lang="en-CA" sz="3200" dirty="0">
                <a:latin typeface="Consolas" panose="020B0609020204030204" pitchFamily="49" charset="0"/>
              </a:rPr>
              <a:t>]) #</a:t>
            </a:r>
            <a:endParaRPr lang="en-CA" sz="32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CA" sz="3200" dirty="0">
                <a:latin typeface="Consolas" panose="020B0609020204030204" pitchFamily="49" charset="0"/>
              </a:rPr>
              <a:t>print(s[</a:t>
            </a:r>
            <a:r>
              <a:rPr lang="en-CA" sz="3200" dirty="0">
                <a:solidFill>
                  <a:srgbClr val="FF0000"/>
                </a:solidFill>
                <a:latin typeface="Consolas" panose="020B0609020204030204" pitchFamily="49" charset="0"/>
              </a:rPr>
              <a:t>:5</a:t>
            </a:r>
            <a:r>
              <a:rPr lang="en-CA" sz="3200" dirty="0">
                <a:latin typeface="Consolas" panose="020B0609020204030204" pitchFamily="49" charset="0"/>
              </a:rPr>
              <a:t>]) #</a:t>
            </a:r>
            <a:endParaRPr lang="en-CA" sz="32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CA" sz="3200" dirty="0">
                <a:latin typeface="Consolas" panose="020B0609020204030204" pitchFamily="49" charset="0"/>
              </a:rPr>
              <a:t>print(s[</a:t>
            </a:r>
            <a:r>
              <a:rPr lang="en-CA" sz="3200" dirty="0">
                <a:solidFill>
                  <a:srgbClr val="FF0000"/>
                </a:solidFill>
                <a:latin typeface="Consolas" panose="020B0609020204030204" pitchFamily="49" charset="0"/>
              </a:rPr>
              <a:t>:</a:t>
            </a:r>
            <a:r>
              <a:rPr lang="en-CA" sz="3200" dirty="0">
                <a:latin typeface="Consolas" panose="020B0609020204030204" pitchFamily="49" charset="0"/>
              </a:rPr>
              <a:t>])  #</a:t>
            </a:r>
            <a:endParaRPr lang="en-CA" sz="32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5A1BB6D-12A4-5F57-ECEF-621707DC60D6}"/>
              </a:ext>
            </a:extLst>
          </p:cNvPr>
          <p:cNvSpPr txBox="1"/>
          <p:nvPr/>
        </p:nvSpPr>
        <p:spPr>
          <a:xfrm>
            <a:off x="6505304" y="280608"/>
            <a:ext cx="5526566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latin typeface="Consolas" panose="020B0609020204030204" pitchFamily="49" charset="0"/>
              </a:rPr>
              <a:t>s[</a:t>
            </a:r>
            <a:r>
              <a:rPr lang="en-CA" dirty="0" err="1">
                <a:latin typeface="Consolas" panose="020B0609020204030204" pitchFamily="49" charset="0"/>
              </a:rPr>
              <a:t>start:end</a:t>
            </a:r>
            <a:r>
              <a:rPr lang="en-CA" dirty="0">
                <a:latin typeface="Consolas" panose="020B0609020204030204" pitchFamily="49" charset="0"/>
              </a:rPr>
              <a:t>]</a:t>
            </a:r>
            <a:r>
              <a:rPr lang="en-CA" dirty="0"/>
              <a:t> is all the characters beginning from </a:t>
            </a:r>
            <a:r>
              <a:rPr lang="en-CA" dirty="0">
                <a:latin typeface="Consolas" panose="020B0609020204030204" pitchFamily="49" charset="0"/>
              </a:rPr>
              <a:t>s[start]</a:t>
            </a:r>
            <a:r>
              <a:rPr lang="en-CA" dirty="0"/>
              <a:t> and then up to, but </a:t>
            </a:r>
            <a:r>
              <a:rPr lang="en-CA" b="1" dirty="0"/>
              <a:t>not</a:t>
            </a:r>
            <a:r>
              <a:rPr lang="en-CA" dirty="0"/>
              <a:t> including, </a:t>
            </a:r>
            <a:r>
              <a:rPr lang="en-CA" dirty="0">
                <a:latin typeface="Consolas" panose="020B0609020204030204" pitchFamily="49" charset="0"/>
              </a:rPr>
              <a:t>s[end]</a:t>
            </a:r>
            <a:endParaRPr lang="en-AU" dirty="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6D9EACDC-FB34-C3DF-D41F-0BAA8242B8D9}"/>
                  </a:ext>
                </a:extLst>
              </p14:cNvPr>
              <p14:cNvContentPartPr/>
              <p14:nvPr/>
            </p14:nvContentPartPr>
            <p14:xfrm>
              <a:off x="3824640" y="1716120"/>
              <a:ext cx="5401080" cy="47901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6D9EACDC-FB34-C3DF-D41F-0BAA8242B8D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15280" y="1706760"/>
                <a:ext cx="5419800" cy="4808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7994600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78C5F5-7233-670A-7FB0-0EC48F1AF3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E0D01-7E7E-7FDE-9EE2-7CE63CC66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04" y="-55064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String Slices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D3EA03-BA18-8AAD-560C-B451159F0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35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7AA00D-DAB7-0813-E5B4-A3FA3808FA55}"/>
              </a:ext>
            </a:extLst>
          </p:cNvPr>
          <p:cNvSpPr txBox="1"/>
          <p:nvPr/>
        </p:nvSpPr>
        <p:spPr>
          <a:xfrm>
            <a:off x="254402" y="1077273"/>
            <a:ext cx="2519278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 </a:t>
            </a:r>
            <a:r>
              <a:rPr lang="en-CA" b="1" dirty="0"/>
              <a:t>slice of a string </a:t>
            </a:r>
            <a:r>
              <a:rPr lang="en-CA" dirty="0"/>
              <a:t>is a subsequence of consecutive characters in a string.</a:t>
            </a:r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76BA4D-B3C9-172F-7601-690A789A586F}"/>
              </a:ext>
            </a:extLst>
          </p:cNvPr>
          <p:cNvSpPr txBox="1"/>
          <p:nvPr/>
        </p:nvSpPr>
        <p:spPr>
          <a:xfrm>
            <a:off x="3057402" y="1077273"/>
            <a:ext cx="5162329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latin typeface="Consolas" panose="020B0609020204030204" pitchFamily="49" charset="0"/>
              </a:rPr>
              <a:t>s[</a:t>
            </a:r>
            <a:r>
              <a:rPr lang="en-CA" dirty="0" err="1">
                <a:latin typeface="Consolas" panose="020B0609020204030204" pitchFamily="49" charset="0"/>
              </a:rPr>
              <a:t>start:end</a:t>
            </a:r>
            <a:r>
              <a:rPr lang="en-CA" dirty="0">
                <a:latin typeface="Consolas" panose="020B0609020204030204" pitchFamily="49" charset="0"/>
              </a:rPr>
              <a:t>]</a:t>
            </a:r>
            <a:r>
              <a:rPr lang="en-CA" dirty="0"/>
              <a:t> is the string with the characters:</a:t>
            </a:r>
            <a:br>
              <a:rPr lang="en-CA" dirty="0"/>
            </a:br>
            <a:r>
              <a:rPr lang="en-CA" dirty="0"/>
              <a:t> </a:t>
            </a:r>
            <a:r>
              <a:rPr lang="en-CA" dirty="0">
                <a:latin typeface="Consolas" panose="020B0609020204030204" pitchFamily="49" charset="0"/>
              </a:rPr>
              <a:t>s[start]</a:t>
            </a:r>
            <a:r>
              <a:rPr lang="en-CA" dirty="0"/>
              <a:t>, </a:t>
            </a:r>
            <a:r>
              <a:rPr lang="en-CA" dirty="0">
                <a:latin typeface="Consolas" panose="020B0609020204030204" pitchFamily="49" charset="0"/>
              </a:rPr>
              <a:t>s[start+1]</a:t>
            </a:r>
            <a:r>
              <a:rPr lang="en-CA" dirty="0"/>
              <a:t>, …, </a:t>
            </a:r>
            <a:r>
              <a:rPr lang="en-CA" dirty="0">
                <a:latin typeface="Consolas" panose="020B0609020204030204" pitchFamily="49" charset="0"/>
              </a:rPr>
              <a:t>s[end-2]</a:t>
            </a:r>
            <a:r>
              <a:rPr lang="en-CA" dirty="0"/>
              <a:t>, </a:t>
            </a:r>
            <a:r>
              <a:rPr lang="en-CA" dirty="0">
                <a:latin typeface="Consolas" panose="020B0609020204030204" pitchFamily="49" charset="0"/>
              </a:rPr>
              <a:t>s[end-1]</a:t>
            </a:r>
            <a:endParaRPr lang="en-AU" dirty="0">
              <a:latin typeface="Consolas" panose="020B0609020204030204" pitchFamily="49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0E354FA-155A-B721-8035-C254169F6873}"/>
              </a:ext>
            </a:extLst>
          </p:cNvPr>
          <p:cNvGrpSpPr/>
          <p:nvPr/>
        </p:nvGrpSpPr>
        <p:grpSpPr>
          <a:xfrm>
            <a:off x="3868941" y="1979880"/>
            <a:ext cx="914033" cy="1752122"/>
            <a:chOff x="5225143" y="1529556"/>
            <a:chExt cx="914033" cy="1752122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2B16D90E-CBD2-3A44-94E5-0377F3D22792}"/>
                </a:ext>
              </a:extLst>
            </p:cNvPr>
            <p:cNvGrpSpPr/>
            <p:nvPr/>
          </p:nvGrpSpPr>
          <p:grpSpPr>
            <a:xfrm>
              <a:off x="5323728" y="1529556"/>
              <a:ext cx="716864" cy="1752122"/>
              <a:chOff x="5323728" y="1529556"/>
              <a:chExt cx="716864" cy="1752122"/>
            </a:xfrm>
          </p:grpSpPr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59BEAF2-AB8F-097E-C38E-97DF37489D92}"/>
                  </a:ext>
                </a:extLst>
              </p:cNvPr>
              <p:cNvSpPr txBox="1"/>
              <p:nvPr/>
            </p:nvSpPr>
            <p:spPr>
              <a:xfrm>
                <a:off x="5323728" y="2081349"/>
                <a:ext cx="716864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P</a:t>
                </a:r>
                <a:endParaRPr lang="en-AU" sz="7200" dirty="0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B503AC1-634C-5416-3637-BC9548B8E42E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0</a:t>
                </a:r>
                <a:endParaRPr lang="en-AU" sz="3600" dirty="0"/>
              </a:p>
            </p:txBody>
          </p:sp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DB49B47-78A0-2282-E529-BCEEAFDA179B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4D5C91A-FF81-B48C-5074-7F1EB2F577CE}"/>
              </a:ext>
            </a:extLst>
          </p:cNvPr>
          <p:cNvGrpSpPr/>
          <p:nvPr/>
        </p:nvGrpSpPr>
        <p:grpSpPr>
          <a:xfrm>
            <a:off x="5005409" y="1979880"/>
            <a:ext cx="914033" cy="1752122"/>
            <a:chOff x="5225143" y="1529556"/>
            <a:chExt cx="914033" cy="1752122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46D866C8-9DDB-9D46-A7F6-7BC3A6D599D3}"/>
                </a:ext>
              </a:extLst>
            </p:cNvPr>
            <p:cNvGrpSpPr/>
            <p:nvPr/>
          </p:nvGrpSpPr>
          <p:grpSpPr>
            <a:xfrm>
              <a:off x="5344567" y="1529556"/>
              <a:ext cx="675185" cy="1752122"/>
              <a:chOff x="5344567" y="1529556"/>
              <a:chExt cx="675185" cy="1752122"/>
            </a:xfrm>
          </p:grpSpPr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85C2A93-B51B-A58D-A854-34AB6E737555}"/>
                  </a:ext>
                </a:extLst>
              </p:cNvPr>
              <p:cNvSpPr txBox="1"/>
              <p:nvPr/>
            </p:nvSpPr>
            <p:spPr>
              <a:xfrm>
                <a:off x="5344567" y="2081349"/>
                <a:ext cx="675185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a</a:t>
                </a:r>
                <a:endParaRPr lang="en-AU" sz="7200" dirty="0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FAF19E2-236E-AC91-846F-3C8D9412D962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1</a:t>
                </a:r>
                <a:endParaRPr lang="en-AU" sz="3600" dirty="0"/>
              </a:p>
            </p:txBody>
          </p:sp>
        </p:grp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F143A36-D7CE-95D6-872E-E8BCE831FB91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AA6A1CF-06CD-60FB-2750-4EF872497C1A}"/>
              </a:ext>
            </a:extLst>
          </p:cNvPr>
          <p:cNvGrpSpPr/>
          <p:nvPr/>
        </p:nvGrpSpPr>
        <p:grpSpPr>
          <a:xfrm>
            <a:off x="6147709" y="1979880"/>
            <a:ext cx="914033" cy="1752122"/>
            <a:chOff x="5225143" y="1529556"/>
            <a:chExt cx="914033" cy="1752122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83FD14AF-AA45-B621-3142-996F33C9C734}"/>
                </a:ext>
              </a:extLst>
            </p:cNvPr>
            <p:cNvGrpSpPr/>
            <p:nvPr/>
          </p:nvGrpSpPr>
          <p:grpSpPr>
            <a:xfrm>
              <a:off x="5323728" y="1529556"/>
              <a:ext cx="716864" cy="1752122"/>
              <a:chOff x="5323728" y="1529556"/>
              <a:chExt cx="716864" cy="1752122"/>
            </a:xfrm>
          </p:grpSpPr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4A02352-835E-6CF5-608D-FD2C6D7C4146}"/>
                  </a:ext>
                </a:extLst>
              </p:cNvPr>
              <p:cNvSpPr txBox="1"/>
              <p:nvPr/>
            </p:nvSpPr>
            <p:spPr>
              <a:xfrm>
                <a:off x="5323728" y="2081349"/>
                <a:ext cx="716864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p</a:t>
                </a:r>
                <a:endParaRPr lang="en-AU" sz="7200" dirty="0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71AB985-4FAA-7B71-40B7-3FC9B32E19A9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2</a:t>
                </a:r>
                <a:endParaRPr lang="en-AU" sz="3600" dirty="0"/>
              </a:p>
            </p:txBody>
          </p:sp>
        </p:grp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3AE288E-0E2F-44EC-D108-4E309C856E93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362A85B-C310-DBA2-034C-5246DF7E5B37}"/>
              </a:ext>
            </a:extLst>
          </p:cNvPr>
          <p:cNvGrpSpPr/>
          <p:nvPr/>
        </p:nvGrpSpPr>
        <p:grpSpPr>
          <a:xfrm>
            <a:off x="7286480" y="1979880"/>
            <a:ext cx="914033" cy="1752122"/>
            <a:chOff x="5225143" y="1529556"/>
            <a:chExt cx="914033" cy="1752122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925DD6AC-0940-D80D-EC7F-521FC9DD11BA}"/>
                </a:ext>
              </a:extLst>
            </p:cNvPr>
            <p:cNvGrpSpPr/>
            <p:nvPr/>
          </p:nvGrpSpPr>
          <p:grpSpPr>
            <a:xfrm>
              <a:off x="5346972" y="1529556"/>
              <a:ext cx="670376" cy="1752122"/>
              <a:chOff x="5346972" y="1529556"/>
              <a:chExt cx="670376" cy="1752122"/>
            </a:xfrm>
          </p:grpSpPr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A2421DA-9AE4-FD70-6053-0BB305D52D42}"/>
                  </a:ext>
                </a:extLst>
              </p:cNvPr>
              <p:cNvSpPr txBox="1"/>
              <p:nvPr/>
            </p:nvSpPr>
            <p:spPr>
              <a:xfrm>
                <a:off x="5346972" y="2081349"/>
                <a:ext cx="670376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e</a:t>
                </a:r>
                <a:endParaRPr lang="en-AU" sz="7200" dirty="0"/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65ABBFB-6EA1-D9A8-4B57-B7897C522F87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3</a:t>
                </a:r>
                <a:endParaRPr lang="en-AU" sz="3600" dirty="0"/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8901B12-4415-1046-8D3D-DE4649AC5F1C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648B3C6-9AD4-5067-18CC-622E633EF511}"/>
              </a:ext>
            </a:extLst>
          </p:cNvPr>
          <p:cNvGrpSpPr/>
          <p:nvPr/>
        </p:nvGrpSpPr>
        <p:grpSpPr>
          <a:xfrm>
            <a:off x="8425251" y="1979880"/>
            <a:ext cx="914033" cy="1752122"/>
            <a:chOff x="5225143" y="1529556"/>
            <a:chExt cx="914033" cy="1752122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DF6A6609-B1FB-C8C8-84BA-CC3E9D8A7EF0}"/>
                </a:ext>
              </a:extLst>
            </p:cNvPr>
            <p:cNvGrpSpPr/>
            <p:nvPr/>
          </p:nvGrpSpPr>
          <p:grpSpPr>
            <a:xfrm>
              <a:off x="5435137" y="1529556"/>
              <a:ext cx="494045" cy="1752122"/>
              <a:chOff x="5435137" y="1529556"/>
              <a:chExt cx="494045" cy="1752122"/>
            </a:xfrm>
          </p:grpSpPr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F02601F-B2ED-B383-5FD6-72F83358FCC5}"/>
                  </a:ext>
                </a:extLst>
              </p:cNvPr>
              <p:cNvSpPr txBox="1"/>
              <p:nvPr/>
            </p:nvSpPr>
            <p:spPr>
              <a:xfrm>
                <a:off x="5435137" y="2081349"/>
                <a:ext cx="494045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r</a:t>
                </a:r>
                <a:endParaRPr lang="en-AU" sz="7200" dirty="0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1878816-D242-CBFE-CFB7-F6F62B05C781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4</a:t>
                </a:r>
                <a:endParaRPr lang="en-AU" sz="3600" dirty="0"/>
              </a:p>
            </p:txBody>
          </p:sp>
        </p:grp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36C4D251-6443-A300-5E04-45C47D49217F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571D54A-257E-6ACC-0566-2AC2CA55B561}"/>
              </a:ext>
            </a:extLst>
          </p:cNvPr>
          <p:cNvGrpSpPr/>
          <p:nvPr/>
        </p:nvGrpSpPr>
        <p:grpSpPr>
          <a:xfrm>
            <a:off x="9539744" y="1979880"/>
            <a:ext cx="914033" cy="1752122"/>
            <a:chOff x="5225143" y="1529556"/>
            <a:chExt cx="914033" cy="1752122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ED036657-D970-BB87-E7C7-002141293F2E}"/>
                </a:ext>
              </a:extLst>
            </p:cNvPr>
            <p:cNvGrpSpPr/>
            <p:nvPr/>
          </p:nvGrpSpPr>
          <p:grpSpPr>
            <a:xfrm>
              <a:off x="5454373" y="1529556"/>
              <a:ext cx="455573" cy="1752122"/>
              <a:chOff x="5454373" y="1529556"/>
              <a:chExt cx="455573" cy="1752122"/>
            </a:xfrm>
          </p:grpSpPr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3EE25FC9-B5D9-09FC-C338-FEE9902C72BF}"/>
                  </a:ext>
                </a:extLst>
              </p:cNvPr>
              <p:cNvSpPr txBox="1"/>
              <p:nvPr/>
            </p:nvSpPr>
            <p:spPr>
              <a:xfrm>
                <a:off x="5454373" y="2081349"/>
                <a:ext cx="455573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!</a:t>
                </a:r>
                <a:endParaRPr lang="en-AU" sz="7200" dirty="0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C28B8A4-78E8-626B-3DCF-7FFCBAD8AE5E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5</a:t>
                </a:r>
                <a:endParaRPr lang="en-AU" sz="3600" dirty="0"/>
              </a:p>
            </p:txBody>
          </p:sp>
        </p:grp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44C0F226-9C39-6423-82CA-3E732D0DD72F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5ED689BB-DB4F-E94A-0A5F-61B1A274BD3C}"/>
              </a:ext>
            </a:extLst>
          </p:cNvPr>
          <p:cNvSpPr txBox="1"/>
          <p:nvPr/>
        </p:nvSpPr>
        <p:spPr>
          <a:xfrm>
            <a:off x="2889635" y="2578942"/>
            <a:ext cx="5661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5400" dirty="0">
                <a:latin typeface="Consolas" panose="020B0609020204030204" pitchFamily="49" charset="0"/>
              </a:rPr>
              <a:t>s</a:t>
            </a:r>
            <a:endParaRPr lang="en-AU" sz="5400" dirty="0">
              <a:latin typeface="Consolas" panose="020B060902020403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8D7DDD2-B764-A701-43CD-B282DF6CA5CE}"/>
              </a:ext>
            </a:extLst>
          </p:cNvPr>
          <p:cNvSpPr txBox="1"/>
          <p:nvPr/>
        </p:nvSpPr>
        <p:spPr>
          <a:xfrm>
            <a:off x="3702153" y="3728164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latin typeface="Consolas" panose="020B0609020204030204" pitchFamily="49" charset="0"/>
              </a:rPr>
              <a:t>s[0]</a:t>
            </a:r>
            <a:endParaRPr lang="en-AU" sz="2800" dirty="0">
              <a:latin typeface="Consolas" panose="020B0609020204030204" pitchFamily="49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53BCD48-C67C-7849-30EB-706E64F7EBD8}"/>
              </a:ext>
            </a:extLst>
          </p:cNvPr>
          <p:cNvSpPr txBox="1"/>
          <p:nvPr/>
        </p:nvSpPr>
        <p:spPr>
          <a:xfrm>
            <a:off x="4866454" y="3728164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latin typeface="Consolas" panose="020B0609020204030204" pitchFamily="49" charset="0"/>
              </a:rPr>
              <a:t>s[1]</a:t>
            </a:r>
            <a:endParaRPr lang="en-AU" sz="2800" dirty="0">
              <a:latin typeface="Consolas" panose="020B0609020204030204" pitchFamily="49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CD5D1F2-D58E-88B6-060C-138E32DC6C75}"/>
              </a:ext>
            </a:extLst>
          </p:cNvPr>
          <p:cNvSpPr txBox="1"/>
          <p:nvPr/>
        </p:nvSpPr>
        <p:spPr>
          <a:xfrm>
            <a:off x="6045918" y="3728164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latin typeface="Consolas" panose="020B0609020204030204" pitchFamily="49" charset="0"/>
              </a:rPr>
              <a:t>s[2]</a:t>
            </a:r>
            <a:endParaRPr lang="en-AU" sz="2800" dirty="0">
              <a:latin typeface="Consolas" panose="020B0609020204030204" pitchFamily="49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ABBC70D-AB8F-E52C-757E-87D9CAFD8DF7}"/>
              </a:ext>
            </a:extLst>
          </p:cNvPr>
          <p:cNvSpPr txBox="1"/>
          <p:nvPr/>
        </p:nvSpPr>
        <p:spPr>
          <a:xfrm>
            <a:off x="7194302" y="3728164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latin typeface="Consolas" panose="020B0609020204030204" pitchFamily="49" charset="0"/>
              </a:rPr>
              <a:t>s[3]</a:t>
            </a:r>
            <a:endParaRPr lang="en-AU" sz="2800" dirty="0">
              <a:latin typeface="Consolas" panose="020B0609020204030204" pitchFamily="49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E266A03-3B06-649B-DB8D-AA83F4F93EEC}"/>
              </a:ext>
            </a:extLst>
          </p:cNvPr>
          <p:cNvSpPr txBox="1"/>
          <p:nvPr/>
        </p:nvSpPr>
        <p:spPr>
          <a:xfrm>
            <a:off x="8351657" y="3739293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latin typeface="Consolas" panose="020B0609020204030204" pitchFamily="49" charset="0"/>
              </a:rPr>
              <a:t>s[4]</a:t>
            </a:r>
            <a:endParaRPr lang="en-AU" sz="2800" dirty="0">
              <a:latin typeface="Consolas" panose="020B0609020204030204" pitchFamily="49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B5B31BB-ADCE-D8FC-EB6C-4AB8EF5F9B9E}"/>
              </a:ext>
            </a:extLst>
          </p:cNvPr>
          <p:cNvSpPr txBox="1"/>
          <p:nvPr/>
        </p:nvSpPr>
        <p:spPr>
          <a:xfrm>
            <a:off x="9450705" y="3728164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latin typeface="Consolas" panose="020B0609020204030204" pitchFamily="49" charset="0"/>
              </a:rPr>
              <a:t>s[5]</a:t>
            </a:r>
            <a:endParaRPr lang="en-AU" sz="2800" dirty="0">
              <a:latin typeface="Consolas" panose="020B0609020204030204" pitchFamily="49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A317ED1-DE2B-F319-D831-F63E5C219CA9}"/>
              </a:ext>
            </a:extLst>
          </p:cNvPr>
          <p:cNvSpPr txBox="1"/>
          <p:nvPr/>
        </p:nvSpPr>
        <p:spPr>
          <a:xfrm>
            <a:off x="2076142" y="4597507"/>
            <a:ext cx="493115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>
                <a:latin typeface="Consolas" panose="020B0609020204030204" pitchFamily="49" charset="0"/>
              </a:rPr>
              <a:t>print(s[</a:t>
            </a:r>
            <a:r>
              <a:rPr lang="en-CA" sz="3200" dirty="0">
                <a:solidFill>
                  <a:srgbClr val="FF0000"/>
                </a:solidFill>
                <a:latin typeface="Consolas" panose="020B0609020204030204" pitchFamily="49" charset="0"/>
              </a:rPr>
              <a:t>1:</a:t>
            </a:r>
            <a:r>
              <a:rPr lang="en-CA" sz="3200" dirty="0">
                <a:latin typeface="Consolas" panose="020B0609020204030204" pitchFamily="49" charset="0"/>
              </a:rPr>
              <a:t>]) # </a:t>
            </a:r>
            <a:r>
              <a:rPr lang="en-CA" sz="3200" dirty="0">
                <a:solidFill>
                  <a:srgbClr val="FF0000"/>
                </a:solidFill>
                <a:latin typeface="Consolas" panose="020B0609020204030204" pitchFamily="49" charset="0"/>
              </a:rPr>
              <a:t>aper!</a:t>
            </a:r>
          </a:p>
          <a:p>
            <a:r>
              <a:rPr lang="en-CA" sz="3200" dirty="0">
                <a:latin typeface="Consolas" panose="020B0609020204030204" pitchFamily="49" charset="0"/>
              </a:rPr>
              <a:t>print(s[</a:t>
            </a:r>
            <a:r>
              <a:rPr lang="en-CA" sz="3200" dirty="0">
                <a:solidFill>
                  <a:srgbClr val="FF0000"/>
                </a:solidFill>
                <a:latin typeface="Consolas" panose="020B0609020204030204" pitchFamily="49" charset="0"/>
              </a:rPr>
              <a:t>:5</a:t>
            </a:r>
            <a:r>
              <a:rPr lang="en-CA" sz="3200" dirty="0">
                <a:latin typeface="Consolas" panose="020B0609020204030204" pitchFamily="49" charset="0"/>
              </a:rPr>
              <a:t>]) # </a:t>
            </a:r>
            <a:r>
              <a:rPr lang="en-CA" sz="3200" dirty="0">
                <a:solidFill>
                  <a:srgbClr val="FF0000"/>
                </a:solidFill>
                <a:latin typeface="Consolas" panose="020B0609020204030204" pitchFamily="49" charset="0"/>
              </a:rPr>
              <a:t>Paper</a:t>
            </a:r>
          </a:p>
          <a:p>
            <a:r>
              <a:rPr lang="en-CA" sz="3200" dirty="0">
                <a:latin typeface="Consolas" panose="020B0609020204030204" pitchFamily="49" charset="0"/>
              </a:rPr>
              <a:t>print(s[</a:t>
            </a:r>
            <a:r>
              <a:rPr lang="en-CA" sz="3200" dirty="0">
                <a:solidFill>
                  <a:srgbClr val="FF0000"/>
                </a:solidFill>
                <a:latin typeface="Consolas" panose="020B0609020204030204" pitchFamily="49" charset="0"/>
              </a:rPr>
              <a:t>:</a:t>
            </a:r>
            <a:r>
              <a:rPr lang="en-CA" sz="3200" dirty="0">
                <a:latin typeface="Consolas" panose="020B0609020204030204" pitchFamily="49" charset="0"/>
              </a:rPr>
              <a:t>])  # </a:t>
            </a:r>
            <a:r>
              <a:rPr lang="en-CA" sz="3200" dirty="0">
                <a:solidFill>
                  <a:srgbClr val="FF0000"/>
                </a:solidFill>
                <a:latin typeface="Consolas" panose="020B0609020204030204" pitchFamily="49" charset="0"/>
              </a:rPr>
              <a:t>Paper!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250BCC-A70B-1BF1-A3C5-5E6EF886BEFB}"/>
              </a:ext>
            </a:extLst>
          </p:cNvPr>
          <p:cNvSpPr txBox="1"/>
          <p:nvPr/>
        </p:nvSpPr>
        <p:spPr>
          <a:xfrm>
            <a:off x="6505304" y="280608"/>
            <a:ext cx="5526566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latin typeface="Consolas" panose="020B0609020204030204" pitchFamily="49" charset="0"/>
              </a:rPr>
              <a:t>s[</a:t>
            </a:r>
            <a:r>
              <a:rPr lang="en-CA" dirty="0" err="1">
                <a:latin typeface="Consolas" panose="020B0609020204030204" pitchFamily="49" charset="0"/>
              </a:rPr>
              <a:t>start:end</a:t>
            </a:r>
            <a:r>
              <a:rPr lang="en-CA" dirty="0">
                <a:latin typeface="Consolas" panose="020B0609020204030204" pitchFamily="49" charset="0"/>
              </a:rPr>
              <a:t>]</a:t>
            </a:r>
            <a:r>
              <a:rPr lang="en-CA" dirty="0"/>
              <a:t> is all the characters beginning from </a:t>
            </a:r>
            <a:r>
              <a:rPr lang="en-CA" dirty="0">
                <a:latin typeface="Consolas" panose="020B0609020204030204" pitchFamily="49" charset="0"/>
              </a:rPr>
              <a:t>s[start]</a:t>
            </a:r>
            <a:r>
              <a:rPr lang="en-CA" dirty="0"/>
              <a:t> and then up to, but </a:t>
            </a:r>
            <a:r>
              <a:rPr lang="en-CA" b="1" dirty="0"/>
              <a:t>not</a:t>
            </a:r>
            <a:r>
              <a:rPr lang="en-CA" dirty="0"/>
              <a:t> including, </a:t>
            </a:r>
            <a:r>
              <a:rPr lang="en-CA" dirty="0">
                <a:latin typeface="Consolas" panose="020B0609020204030204" pitchFamily="49" charset="0"/>
              </a:rPr>
              <a:t>s[end]</a:t>
            </a:r>
            <a:endParaRPr lang="en-AU" dirty="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17E9F14-C6ED-6CA7-B54D-E1AC37657495}"/>
                  </a:ext>
                </a:extLst>
              </p14:cNvPr>
              <p14:cNvContentPartPr/>
              <p14:nvPr/>
            </p14:nvContentPartPr>
            <p14:xfrm>
              <a:off x="8970840" y="344880"/>
              <a:ext cx="2870640" cy="10566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17E9F14-C6ED-6CA7-B54D-E1AC3765749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961480" y="335520"/>
                <a:ext cx="2889360" cy="1075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6935347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6F6C1D-59EC-23AA-D73A-CE5D4670FC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C6084-B61F-0FAA-F1CC-DBA545821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089" y="162650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String Immutability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0B8FAC-4DD0-C85A-07E6-4BE985755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36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45D3FE-95B7-58DB-9B00-2A7682023A8D}"/>
              </a:ext>
            </a:extLst>
          </p:cNvPr>
          <p:cNvSpPr txBox="1"/>
          <p:nvPr/>
        </p:nvSpPr>
        <p:spPr>
          <a:xfrm>
            <a:off x="323563" y="1554300"/>
            <a:ext cx="2519278" cy="14773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In Pythion, you </a:t>
            </a:r>
            <a:r>
              <a:rPr lang="en-CA" b="1" dirty="0"/>
              <a:t>cannot</a:t>
            </a:r>
            <a:r>
              <a:rPr lang="en-CA" dirty="0"/>
              <a:t>  add, remove, or change characters of a string.</a:t>
            </a:r>
            <a:br>
              <a:rPr lang="en-CA" dirty="0"/>
            </a:br>
            <a:r>
              <a:rPr lang="en-CA" dirty="0"/>
              <a:t>Python strings are </a:t>
            </a:r>
            <a:r>
              <a:rPr lang="en-CA" b="1" dirty="0"/>
              <a:t>immutable</a:t>
            </a:r>
            <a:r>
              <a:rPr lang="en-CA" dirty="0"/>
              <a:t>.</a:t>
            </a:r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A0A65E-F475-D6E2-B997-749E85216437}"/>
              </a:ext>
            </a:extLst>
          </p:cNvPr>
          <p:cNvSpPr txBox="1"/>
          <p:nvPr/>
        </p:nvSpPr>
        <p:spPr>
          <a:xfrm>
            <a:off x="3532132" y="431770"/>
            <a:ext cx="255069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s = 'Paper!'</a:t>
            </a:r>
          </a:p>
          <a:p>
            <a:endParaRPr lang="en-US" sz="2800" dirty="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E0F29388-8E4B-5539-E2F5-103BE15CFE88}"/>
                  </a:ext>
                </a:extLst>
              </p14:cNvPr>
              <p14:cNvContentPartPr/>
              <p14:nvPr/>
            </p14:nvContentPartPr>
            <p14:xfrm>
              <a:off x="8622720" y="2022120"/>
              <a:ext cx="2598120" cy="25819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E0F29388-8E4B-5539-E2F5-103BE15CFE8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613360" y="2012760"/>
                <a:ext cx="2616840" cy="2600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7075686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80FE70-4324-6004-A39B-40009C526D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348AD-5CB3-87FF-37D7-40B164D29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089" y="162650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String Immutability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05B60E-8458-6DC8-37A1-E8C68FA53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37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4C82D1-D8EF-D9E1-D2D6-DBF89D0CFCA4}"/>
              </a:ext>
            </a:extLst>
          </p:cNvPr>
          <p:cNvSpPr txBox="1"/>
          <p:nvPr/>
        </p:nvSpPr>
        <p:spPr>
          <a:xfrm>
            <a:off x="323563" y="1554300"/>
            <a:ext cx="2519278" cy="14773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In Pythion, you </a:t>
            </a:r>
            <a:r>
              <a:rPr lang="en-CA" b="1" dirty="0"/>
              <a:t>cannot</a:t>
            </a:r>
            <a:r>
              <a:rPr lang="en-CA" dirty="0"/>
              <a:t>  add, remove, or change characters of a string.</a:t>
            </a:r>
            <a:br>
              <a:rPr lang="en-CA" dirty="0"/>
            </a:br>
            <a:r>
              <a:rPr lang="en-CA" dirty="0"/>
              <a:t>Python strings are </a:t>
            </a:r>
            <a:r>
              <a:rPr lang="en-CA" b="1" dirty="0"/>
              <a:t>immutable</a:t>
            </a:r>
            <a:r>
              <a:rPr lang="en-CA" dirty="0"/>
              <a:t>.</a:t>
            </a:r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D89F91-A3EC-A7A2-3EA3-7B0C7FB63F0A}"/>
              </a:ext>
            </a:extLst>
          </p:cNvPr>
          <p:cNvSpPr txBox="1"/>
          <p:nvPr/>
        </p:nvSpPr>
        <p:spPr>
          <a:xfrm>
            <a:off x="3532132" y="431770"/>
            <a:ext cx="8465779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s = 'Paper!'</a:t>
            </a:r>
          </a:p>
          <a:p>
            <a:endParaRPr lang="en-US" sz="2800" dirty="0"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00B050"/>
                </a:solidFill>
                <a:latin typeface="Consolas" panose="020B0609020204030204" pitchFamily="49" charset="0"/>
              </a:rPr>
              <a:t>print(s[0])   </a:t>
            </a:r>
            <a:r>
              <a:rPr lang="en-US" sz="2800" dirty="0">
                <a:latin typeface="Consolas" panose="020B0609020204030204" pitchFamily="49" charset="0"/>
              </a:rPr>
              <a:t># </a:t>
            </a:r>
            <a:r>
              <a:rPr lang="en-US" sz="2800" dirty="0">
                <a:solidFill>
                  <a:srgbClr val="00B050"/>
                </a:solidFill>
                <a:latin typeface="Consolas" panose="020B0609020204030204" pitchFamily="49" charset="0"/>
              </a:rPr>
              <a:t>ok</a:t>
            </a:r>
            <a:r>
              <a:rPr lang="en-US" sz="2800" dirty="0">
                <a:latin typeface="Consolas" panose="020B0609020204030204" pitchFamily="49" charset="0"/>
              </a:rPr>
              <a:t>: reading a character or</a:t>
            </a:r>
            <a:br>
              <a:rPr lang="en-US" sz="2800" dirty="0">
                <a:latin typeface="Consolas" panose="020B0609020204030204" pitchFamily="49" charset="0"/>
              </a:rPr>
            </a:br>
            <a:r>
              <a:rPr lang="en-US" sz="2800" dirty="0">
                <a:solidFill>
                  <a:srgbClr val="00B050"/>
                </a:solidFill>
                <a:latin typeface="Consolas" panose="020B0609020204030204" pitchFamily="49" charset="0"/>
              </a:rPr>
              <a:t>print(</a:t>
            </a:r>
            <a:r>
              <a:rPr lang="en-US" sz="2800" dirty="0" err="1">
                <a:solidFill>
                  <a:srgbClr val="00B050"/>
                </a:solidFill>
                <a:latin typeface="Consolas" panose="020B0609020204030204" pitchFamily="49" charset="0"/>
              </a:rPr>
              <a:t>len</a:t>
            </a:r>
            <a:r>
              <a:rPr lang="en-US" sz="2800" dirty="0">
                <a:solidFill>
                  <a:srgbClr val="00B050"/>
                </a:solidFill>
                <a:latin typeface="Consolas" panose="020B0609020204030204" pitchFamily="49" charset="0"/>
              </a:rPr>
              <a:t>(s))</a:t>
            </a:r>
            <a:r>
              <a:rPr lang="en-US" sz="2800" dirty="0">
                <a:latin typeface="Consolas" panose="020B0609020204030204" pitchFamily="49" charset="0"/>
              </a:rPr>
              <a:t> #     getting length doesn’t</a:t>
            </a:r>
            <a:br>
              <a:rPr lang="en-US" sz="2800" dirty="0">
                <a:latin typeface="Consolas" panose="020B0609020204030204" pitchFamily="49" charset="0"/>
              </a:rPr>
            </a:br>
            <a:r>
              <a:rPr lang="en-US" sz="2800" dirty="0">
                <a:latin typeface="Consolas" panose="020B0609020204030204" pitchFamily="49" charset="0"/>
              </a:rPr>
              <a:t>              #     change s</a:t>
            </a:r>
          </a:p>
        </p:txBody>
      </p:sp>
    </p:spTree>
    <p:extLst>
      <p:ext uri="{BB962C8B-B14F-4D97-AF65-F5344CB8AC3E}">
        <p14:creationId xmlns:p14="http://schemas.microsoft.com/office/powerpoint/2010/main" val="280242535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E25BB4-E37B-048E-4409-9C13DABC2B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6AD42-A1C5-FDE0-A14D-D4B3CDC53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089" y="162650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String Immutability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F0B6C2-8F42-C3A4-28A8-F2772570C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38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C98C60-FF64-56FA-EC63-54C4F40E9253}"/>
              </a:ext>
            </a:extLst>
          </p:cNvPr>
          <p:cNvSpPr txBox="1"/>
          <p:nvPr/>
        </p:nvSpPr>
        <p:spPr>
          <a:xfrm>
            <a:off x="323563" y="1554300"/>
            <a:ext cx="2519278" cy="14773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In Pythion, you </a:t>
            </a:r>
            <a:r>
              <a:rPr lang="en-CA" b="1" dirty="0"/>
              <a:t>cannot</a:t>
            </a:r>
            <a:r>
              <a:rPr lang="en-CA" dirty="0"/>
              <a:t>  add, remove, or change characters of a string.</a:t>
            </a:r>
            <a:br>
              <a:rPr lang="en-CA" dirty="0"/>
            </a:br>
            <a:r>
              <a:rPr lang="en-CA" dirty="0"/>
              <a:t>Python strings are </a:t>
            </a:r>
            <a:r>
              <a:rPr lang="en-CA" b="1" dirty="0"/>
              <a:t>immutable</a:t>
            </a:r>
            <a:r>
              <a:rPr lang="en-CA" dirty="0"/>
              <a:t>.</a:t>
            </a:r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E5F24A-F278-04FB-E808-A1929775A6C4}"/>
              </a:ext>
            </a:extLst>
          </p:cNvPr>
          <p:cNvSpPr txBox="1"/>
          <p:nvPr/>
        </p:nvSpPr>
        <p:spPr>
          <a:xfrm>
            <a:off x="3532132" y="431770"/>
            <a:ext cx="8465779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s = 'Paper!'</a:t>
            </a:r>
          </a:p>
          <a:p>
            <a:endParaRPr lang="en-US" sz="2800" dirty="0"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00B050"/>
                </a:solidFill>
                <a:latin typeface="Consolas" panose="020B0609020204030204" pitchFamily="49" charset="0"/>
              </a:rPr>
              <a:t>print(s[0])   </a:t>
            </a:r>
            <a:r>
              <a:rPr lang="en-US" sz="2800" dirty="0">
                <a:latin typeface="Consolas" panose="020B0609020204030204" pitchFamily="49" charset="0"/>
              </a:rPr>
              <a:t># </a:t>
            </a:r>
            <a:r>
              <a:rPr lang="en-US" sz="2800" dirty="0">
                <a:solidFill>
                  <a:srgbClr val="00B050"/>
                </a:solidFill>
                <a:latin typeface="Consolas" panose="020B0609020204030204" pitchFamily="49" charset="0"/>
              </a:rPr>
              <a:t>ok</a:t>
            </a:r>
            <a:r>
              <a:rPr lang="en-US" sz="2800" dirty="0">
                <a:latin typeface="Consolas" panose="020B0609020204030204" pitchFamily="49" charset="0"/>
              </a:rPr>
              <a:t>: reading a character or</a:t>
            </a:r>
            <a:br>
              <a:rPr lang="en-US" sz="2800" dirty="0">
                <a:latin typeface="Consolas" panose="020B0609020204030204" pitchFamily="49" charset="0"/>
              </a:rPr>
            </a:br>
            <a:r>
              <a:rPr lang="en-US" sz="2800" dirty="0">
                <a:solidFill>
                  <a:srgbClr val="00B050"/>
                </a:solidFill>
                <a:latin typeface="Consolas" panose="020B0609020204030204" pitchFamily="49" charset="0"/>
              </a:rPr>
              <a:t>print(</a:t>
            </a:r>
            <a:r>
              <a:rPr lang="en-US" sz="2800" dirty="0" err="1">
                <a:solidFill>
                  <a:srgbClr val="00B050"/>
                </a:solidFill>
                <a:latin typeface="Consolas" panose="020B0609020204030204" pitchFamily="49" charset="0"/>
              </a:rPr>
              <a:t>len</a:t>
            </a:r>
            <a:r>
              <a:rPr lang="en-US" sz="2800" dirty="0">
                <a:solidFill>
                  <a:srgbClr val="00B050"/>
                </a:solidFill>
                <a:latin typeface="Consolas" panose="020B0609020204030204" pitchFamily="49" charset="0"/>
              </a:rPr>
              <a:t>(s))</a:t>
            </a:r>
            <a:r>
              <a:rPr lang="en-US" sz="2800" dirty="0">
                <a:latin typeface="Consolas" panose="020B0609020204030204" pitchFamily="49" charset="0"/>
              </a:rPr>
              <a:t> #     getting length doesn’t</a:t>
            </a:r>
            <a:br>
              <a:rPr lang="en-US" sz="2800" dirty="0">
                <a:latin typeface="Consolas" panose="020B0609020204030204" pitchFamily="49" charset="0"/>
              </a:rPr>
            </a:br>
            <a:r>
              <a:rPr lang="en-US" sz="2800" dirty="0">
                <a:latin typeface="Consolas" panose="020B0609020204030204" pitchFamily="49" charset="0"/>
              </a:rPr>
              <a:t>              #     change s</a:t>
            </a:r>
          </a:p>
          <a:p>
            <a:endParaRPr lang="en-US" sz="2800" dirty="0"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s[0] = 'c'    </a:t>
            </a:r>
            <a:r>
              <a:rPr lang="en-US" sz="2800" dirty="0">
                <a:latin typeface="Consolas" panose="020B0609020204030204" pitchFamily="49" charset="0"/>
              </a:rPr>
              <a:t># </a:t>
            </a:r>
            <a:r>
              <a:rPr lang="en-US" sz="2800" dirty="0" err="1">
                <a:solidFill>
                  <a:srgbClr val="FF0000"/>
                </a:solidFill>
                <a:latin typeface="Consolas" panose="020B0609020204030204" pitchFamily="49" charset="0"/>
              </a:rPr>
              <a:t>TypeError</a:t>
            </a:r>
            <a:r>
              <a:rPr lang="en-US" sz="2800" dirty="0">
                <a:latin typeface="Consolas" panose="020B0609020204030204" pitchFamily="49" charset="0"/>
              </a:rPr>
              <a:t>: can’t change a</a:t>
            </a:r>
            <a:br>
              <a:rPr lang="en-US" sz="2800" dirty="0">
                <a:latin typeface="Consolas" panose="020B0609020204030204" pitchFamily="49" charset="0"/>
              </a:rPr>
            </a:br>
            <a:r>
              <a:rPr lang="en-US" sz="2800" dirty="0">
                <a:latin typeface="Consolas" panose="020B0609020204030204" pitchFamily="49" charset="0"/>
              </a:rPr>
              <a:t>              #            a string</a:t>
            </a:r>
          </a:p>
        </p:txBody>
      </p:sp>
    </p:spTree>
    <p:extLst>
      <p:ext uri="{BB962C8B-B14F-4D97-AF65-F5344CB8AC3E}">
        <p14:creationId xmlns:p14="http://schemas.microsoft.com/office/powerpoint/2010/main" val="257921694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298CF2-B883-0E6A-90D2-31D25195C3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9BE76-F607-E994-6DC5-3E59495EF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089" y="162650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String Immutability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0A42C7-776E-6FF7-2477-C2EFA3E70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39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188EFE-7264-3314-E85A-8C2107434A29}"/>
              </a:ext>
            </a:extLst>
          </p:cNvPr>
          <p:cNvSpPr txBox="1"/>
          <p:nvPr/>
        </p:nvSpPr>
        <p:spPr>
          <a:xfrm>
            <a:off x="323563" y="1554300"/>
            <a:ext cx="2519278" cy="14773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In Pythion, you </a:t>
            </a:r>
            <a:r>
              <a:rPr lang="en-CA" b="1" dirty="0"/>
              <a:t>cannot</a:t>
            </a:r>
            <a:r>
              <a:rPr lang="en-CA" dirty="0"/>
              <a:t>  add, remove, or change characters of a string.</a:t>
            </a:r>
            <a:br>
              <a:rPr lang="en-CA" dirty="0"/>
            </a:br>
            <a:r>
              <a:rPr lang="en-CA" dirty="0"/>
              <a:t>Python strings are </a:t>
            </a:r>
            <a:r>
              <a:rPr lang="en-CA" b="1" dirty="0"/>
              <a:t>immutable</a:t>
            </a:r>
            <a:r>
              <a:rPr lang="en-CA" dirty="0"/>
              <a:t>.</a:t>
            </a:r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42DAB4-04F9-DD14-285A-DD6663277876}"/>
              </a:ext>
            </a:extLst>
          </p:cNvPr>
          <p:cNvSpPr txBox="1"/>
          <p:nvPr/>
        </p:nvSpPr>
        <p:spPr>
          <a:xfrm>
            <a:off x="3532132" y="431770"/>
            <a:ext cx="8465779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s = 'Paper!'</a:t>
            </a:r>
          </a:p>
          <a:p>
            <a:endParaRPr lang="en-US" sz="2800" dirty="0"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00B050"/>
                </a:solidFill>
                <a:latin typeface="Consolas" panose="020B0609020204030204" pitchFamily="49" charset="0"/>
              </a:rPr>
              <a:t>print(s[0])   </a:t>
            </a:r>
            <a:r>
              <a:rPr lang="en-US" sz="2800" dirty="0">
                <a:latin typeface="Consolas" panose="020B0609020204030204" pitchFamily="49" charset="0"/>
              </a:rPr>
              <a:t># </a:t>
            </a:r>
            <a:r>
              <a:rPr lang="en-US" sz="2800" dirty="0">
                <a:solidFill>
                  <a:srgbClr val="00B050"/>
                </a:solidFill>
                <a:latin typeface="Consolas" panose="020B0609020204030204" pitchFamily="49" charset="0"/>
              </a:rPr>
              <a:t>ok</a:t>
            </a:r>
            <a:r>
              <a:rPr lang="en-US" sz="2800" dirty="0">
                <a:latin typeface="Consolas" panose="020B0609020204030204" pitchFamily="49" charset="0"/>
              </a:rPr>
              <a:t>: reading a character or</a:t>
            </a:r>
            <a:br>
              <a:rPr lang="en-US" sz="2800" dirty="0">
                <a:latin typeface="Consolas" panose="020B0609020204030204" pitchFamily="49" charset="0"/>
              </a:rPr>
            </a:br>
            <a:r>
              <a:rPr lang="en-US" sz="2800" dirty="0">
                <a:solidFill>
                  <a:srgbClr val="00B050"/>
                </a:solidFill>
                <a:latin typeface="Consolas" panose="020B0609020204030204" pitchFamily="49" charset="0"/>
              </a:rPr>
              <a:t>print(</a:t>
            </a:r>
            <a:r>
              <a:rPr lang="en-US" sz="2800" dirty="0" err="1">
                <a:solidFill>
                  <a:srgbClr val="00B050"/>
                </a:solidFill>
                <a:latin typeface="Consolas" panose="020B0609020204030204" pitchFamily="49" charset="0"/>
              </a:rPr>
              <a:t>len</a:t>
            </a:r>
            <a:r>
              <a:rPr lang="en-US" sz="2800" dirty="0">
                <a:solidFill>
                  <a:srgbClr val="00B050"/>
                </a:solidFill>
                <a:latin typeface="Consolas" panose="020B0609020204030204" pitchFamily="49" charset="0"/>
              </a:rPr>
              <a:t>(s))</a:t>
            </a:r>
            <a:r>
              <a:rPr lang="en-US" sz="2800" dirty="0">
                <a:latin typeface="Consolas" panose="020B0609020204030204" pitchFamily="49" charset="0"/>
              </a:rPr>
              <a:t> #     getting length doesn’t</a:t>
            </a:r>
            <a:br>
              <a:rPr lang="en-US" sz="2800" dirty="0">
                <a:latin typeface="Consolas" panose="020B0609020204030204" pitchFamily="49" charset="0"/>
              </a:rPr>
            </a:br>
            <a:r>
              <a:rPr lang="en-US" sz="2800" dirty="0">
                <a:latin typeface="Consolas" panose="020B0609020204030204" pitchFamily="49" charset="0"/>
              </a:rPr>
              <a:t>              #     change s</a:t>
            </a:r>
          </a:p>
          <a:p>
            <a:endParaRPr lang="en-US" sz="2800" dirty="0"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s[0] = 'c'    </a:t>
            </a:r>
            <a:r>
              <a:rPr lang="en-US" sz="2800" dirty="0">
                <a:latin typeface="Consolas" panose="020B0609020204030204" pitchFamily="49" charset="0"/>
              </a:rPr>
              <a:t># </a:t>
            </a:r>
            <a:r>
              <a:rPr lang="en-US" sz="2800" dirty="0" err="1">
                <a:solidFill>
                  <a:srgbClr val="FF0000"/>
                </a:solidFill>
                <a:latin typeface="Consolas" panose="020B0609020204030204" pitchFamily="49" charset="0"/>
              </a:rPr>
              <a:t>TypeError</a:t>
            </a:r>
            <a:r>
              <a:rPr lang="en-US" sz="2800" dirty="0">
                <a:latin typeface="Consolas" panose="020B0609020204030204" pitchFamily="49" charset="0"/>
              </a:rPr>
              <a:t>: can’t change a</a:t>
            </a:r>
            <a:br>
              <a:rPr lang="en-US" sz="2800" dirty="0">
                <a:latin typeface="Consolas" panose="020B0609020204030204" pitchFamily="49" charset="0"/>
              </a:rPr>
            </a:br>
            <a:r>
              <a:rPr lang="en-US" sz="2800" dirty="0">
                <a:latin typeface="Consolas" panose="020B0609020204030204" pitchFamily="49" charset="0"/>
              </a:rPr>
              <a:t>              #            a string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1827D1-D68E-2C3A-6154-9B0FD8F8F70B}"/>
              </a:ext>
            </a:extLst>
          </p:cNvPr>
          <p:cNvSpPr txBox="1"/>
          <p:nvPr/>
        </p:nvSpPr>
        <p:spPr>
          <a:xfrm>
            <a:off x="123333" y="4779616"/>
            <a:ext cx="411131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/>
              <a:t>Assignments</a:t>
            </a:r>
            <a:r>
              <a:rPr lang="en-US" sz="2800" dirty="0"/>
              <a:t> and </a:t>
            </a:r>
            <a:r>
              <a:rPr lang="en-US" sz="2800" b="1" dirty="0"/>
              <a:t>slices</a:t>
            </a:r>
            <a:r>
              <a:rPr lang="en-US" sz="2800" dirty="0"/>
              <a:t> are fast and cheap with immutable strings …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AE3941-D22E-CAA1-04EA-E4F86C459D44}"/>
              </a:ext>
            </a:extLst>
          </p:cNvPr>
          <p:cNvSpPr txBox="1"/>
          <p:nvPr/>
        </p:nvSpPr>
        <p:spPr>
          <a:xfrm>
            <a:off x="4936061" y="4877872"/>
            <a:ext cx="255069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s = 'Paper!'</a:t>
            </a:r>
            <a:br>
              <a:rPr lang="en-US" sz="2800" dirty="0">
                <a:latin typeface="Consolas" panose="020B0609020204030204" pitchFamily="49" charset="0"/>
              </a:rPr>
            </a:b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t = 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AFDF9F-AC52-FC49-FAB5-5D21E3063A5D}"/>
              </a:ext>
            </a:extLst>
          </p:cNvPr>
          <p:cNvSpPr txBox="1"/>
          <p:nvPr/>
        </p:nvSpPr>
        <p:spPr>
          <a:xfrm>
            <a:off x="9511423" y="4948894"/>
            <a:ext cx="136768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latin typeface="Consolas" panose="020B0609020204030204" pitchFamily="49" charset="0"/>
              </a:rPr>
              <a:t>Paper!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CD87DE-7AD8-DDC3-FB86-7C095CE709E0}"/>
              </a:ext>
            </a:extLst>
          </p:cNvPr>
          <p:cNvSpPr txBox="1"/>
          <p:nvPr/>
        </p:nvSpPr>
        <p:spPr>
          <a:xfrm>
            <a:off x="8338794" y="4616262"/>
            <a:ext cx="381836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latin typeface="Consolas" panose="020B0609020204030204" pitchFamily="49" charset="0"/>
              </a:rPr>
              <a:t>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CAA9FA3-DE12-6A2C-F239-22383017FFF2}"/>
              </a:ext>
            </a:extLst>
          </p:cNvPr>
          <p:cNvSpPr txBox="1"/>
          <p:nvPr/>
        </p:nvSpPr>
        <p:spPr>
          <a:xfrm>
            <a:off x="8363698" y="5472114"/>
            <a:ext cx="381836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latin typeface="Consolas" panose="020B0609020204030204" pitchFamily="49" charset="0"/>
              </a:rPr>
              <a:t>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578A097-AAA1-8457-4E63-7DA9247CE7B7}"/>
              </a:ext>
            </a:extLst>
          </p:cNvPr>
          <p:cNvCxnSpPr>
            <a:stCxn id="9" idx="3"/>
          </p:cNvCxnSpPr>
          <p:nvPr/>
        </p:nvCxnSpPr>
        <p:spPr>
          <a:xfrm>
            <a:off x="8720630" y="4877872"/>
            <a:ext cx="790793" cy="1735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9D9DB09-6F1D-41F4-803C-7E5EC634E900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8745534" y="5384026"/>
            <a:ext cx="765889" cy="3496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DBD0EE0-B072-EB19-AE8F-360B641C16F1}"/>
              </a:ext>
            </a:extLst>
          </p:cNvPr>
          <p:cNvSpPr txBox="1"/>
          <p:nvPr/>
        </p:nvSpPr>
        <p:spPr>
          <a:xfrm>
            <a:off x="5844420" y="5894685"/>
            <a:ext cx="2519278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latin typeface="Consolas" panose="020B0609020204030204" pitchFamily="49" charset="0"/>
              </a:rPr>
              <a:t>s</a:t>
            </a:r>
            <a:r>
              <a:rPr lang="en-CA" dirty="0"/>
              <a:t> and </a:t>
            </a:r>
            <a:r>
              <a:rPr lang="en-CA" dirty="0">
                <a:latin typeface="Consolas" panose="020B0609020204030204" pitchFamily="49" charset="0"/>
              </a:rPr>
              <a:t>t</a:t>
            </a:r>
            <a:r>
              <a:rPr lang="en-CA" dirty="0"/>
              <a:t> can both safely refer to the same underlying string.</a:t>
            </a:r>
            <a:endParaRPr lang="en-AU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6912B049-D178-046C-A93A-EFEA1561847D}"/>
                  </a:ext>
                </a:extLst>
              </p14:cNvPr>
              <p14:cNvContentPartPr/>
              <p14:nvPr/>
            </p14:nvContentPartPr>
            <p14:xfrm>
              <a:off x="4811040" y="4421520"/>
              <a:ext cx="6708960" cy="177984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6912B049-D178-046C-A93A-EFEA1561847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01680" y="4412160"/>
                <a:ext cx="6727680" cy="1798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57061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246A3D-4377-C1BC-B1C3-F51C9A3921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5476D-E2DE-5252-BB34-0A5B7A9A3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147" y="-161767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Strings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CEC29E-9280-093A-4B2B-9FA775C11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4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4F8A92-4966-F38F-4362-3BC16EFD15F7}"/>
              </a:ext>
            </a:extLst>
          </p:cNvPr>
          <p:cNvSpPr txBox="1"/>
          <p:nvPr/>
        </p:nvSpPr>
        <p:spPr>
          <a:xfrm>
            <a:off x="239212" y="895539"/>
            <a:ext cx="2743199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 </a:t>
            </a:r>
            <a:r>
              <a:rPr lang="en-CA" b="1" dirty="0"/>
              <a:t>string</a:t>
            </a:r>
            <a:r>
              <a:rPr lang="en-CA" dirty="0"/>
              <a:t> is a sequence of 0 or more characters. The order of the characters matters.</a:t>
            </a:r>
            <a:endParaRPr lang="en-AU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51DCB16-DFAB-6ACC-94F0-FB8C1529B198}"/>
              </a:ext>
            </a:extLst>
          </p:cNvPr>
          <p:cNvSpPr txBox="1"/>
          <p:nvPr/>
        </p:nvSpPr>
        <p:spPr>
          <a:xfrm>
            <a:off x="239212" y="3091192"/>
            <a:ext cx="2743199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 </a:t>
            </a:r>
            <a:r>
              <a:rPr lang="en-CA" b="1" dirty="0"/>
              <a:t>string literal</a:t>
            </a:r>
            <a:r>
              <a:rPr lang="en-CA" dirty="0"/>
              <a:t> begins and ends with quote marks, listing each character.</a:t>
            </a:r>
            <a:endParaRPr lang="en-AU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71C4E36-8B2F-7A76-AB1A-5BD833082AEF}"/>
              </a:ext>
            </a:extLst>
          </p:cNvPr>
          <p:cNvSpPr txBox="1"/>
          <p:nvPr/>
        </p:nvSpPr>
        <p:spPr>
          <a:xfrm>
            <a:off x="4827339" y="2075529"/>
            <a:ext cx="357020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6000" dirty="0">
                <a:latin typeface="Consolas" panose="020B0609020204030204" pitchFamily="49" charset="0"/>
              </a:rPr>
              <a:t>"Paper!"</a:t>
            </a:r>
            <a:endParaRPr lang="en-AU" sz="6000" dirty="0">
              <a:latin typeface="Consolas" panose="020B0609020204030204" pitchFamily="49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9175D58-16FD-33F2-C2DD-C08D0F8B0A93}"/>
              </a:ext>
            </a:extLst>
          </p:cNvPr>
          <p:cNvSpPr txBox="1"/>
          <p:nvPr/>
        </p:nvSpPr>
        <p:spPr>
          <a:xfrm>
            <a:off x="4827339" y="523952"/>
            <a:ext cx="357020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6000" dirty="0">
                <a:latin typeface="Consolas" panose="020B0609020204030204" pitchFamily="49" charset="0"/>
              </a:rPr>
              <a:t>'Paper!'</a:t>
            </a:r>
            <a:endParaRPr lang="en-AU" sz="6000" dirty="0">
              <a:latin typeface="Consolas" panose="020B0609020204030204" pitchFamily="49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E42359B-B41B-FFEF-AA83-F793E91CF138}"/>
              </a:ext>
            </a:extLst>
          </p:cNvPr>
          <p:cNvSpPr txBox="1"/>
          <p:nvPr/>
        </p:nvSpPr>
        <p:spPr>
          <a:xfrm>
            <a:off x="4827339" y="3627106"/>
            <a:ext cx="526297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6000" dirty="0">
                <a:latin typeface="Consolas" panose="020B0609020204030204" pitchFamily="49" charset="0"/>
              </a:rPr>
              <a:t>"""Paper!"""</a:t>
            </a:r>
            <a:endParaRPr lang="en-AU" sz="6000" dirty="0">
              <a:latin typeface="Consolas" panose="020B0609020204030204" pitchFamily="49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98873D6-EDFE-721C-0358-D88BEDF978E3}"/>
              </a:ext>
            </a:extLst>
          </p:cNvPr>
          <p:cNvSpPr txBox="1"/>
          <p:nvPr/>
        </p:nvSpPr>
        <p:spPr>
          <a:xfrm>
            <a:off x="4827339" y="5178683"/>
            <a:ext cx="526297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6000" dirty="0">
                <a:latin typeface="Consolas" panose="020B0609020204030204" pitchFamily="49" charset="0"/>
              </a:rPr>
              <a:t>'''Paper!'''</a:t>
            </a:r>
            <a:endParaRPr lang="en-AU" sz="6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425192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5C12BE-0987-7077-4CF6-CAC898961E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9244B-E468-2ACE-4EAC-C600188DF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089" y="162650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String Immutability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97012B-72C1-0FE9-36A1-0C076B43F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40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AD6124-2220-1534-5F38-0413059D4807}"/>
              </a:ext>
            </a:extLst>
          </p:cNvPr>
          <p:cNvSpPr txBox="1"/>
          <p:nvPr/>
        </p:nvSpPr>
        <p:spPr>
          <a:xfrm>
            <a:off x="323563" y="1554300"/>
            <a:ext cx="2519278" cy="14773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In Pythion, you </a:t>
            </a:r>
            <a:r>
              <a:rPr lang="en-CA" b="1" dirty="0"/>
              <a:t>cannot</a:t>
            </a:r>
            <a:r>
              <a:rPr lang="en-CA" dirty="0"/>
              <a:t>  add, remove, or change characters of a string.</a:t>
            </a:r>
            <a:br>
              <a:rPr lang="en-CA" dirty="0"/>
            </a:br>
            <a:r>
              <a:rPr lang="en-CA" dirty="0"/>
              <a:t>Python strings are </a:t>
            </a:r>
            <a:r>
              <a:rPr lang="en-CA" b="1" dirty="0"/>
              <a:t>immutable</a:t>
            </a:r>
            <a:r>
              <a:rPr lang="en-CA" dirty="0"/>
              <a:t>.</a:t>
            </a:r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68477D-7BDC-DF27-ADA2-A7615171DE16}"/>
              </a:ext>
            </a:extLst>
          </p:cNvPr>
          <p:cNvSpPr txBox="1"/>
          <p:nvPr/>
        </p:nvSpPr>
        <p:spPr>
          <a:xfrm>
            <a:off x="3532132" y="431770"/>
            <a:ext cx="8465779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s = 'Paper!'</a:t>
            </a:r>
          </a:p>
          <a:p>
            <a:endParaRPr lang="en-US" sz="2800" dirty="0"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00B050"/>
                </a:solidFill>
                <a:latin typeface="Consolas" panose="020B0609020204030204" pitchFamily="49" charset="0"/>
              </a:rPr>
              <a:t>print(s[0])   </a:t>
            </a:r>
            <a:r>
              <a:rPr lang="en-US" sz="2800" dirty="0">
                <a:latin typeface="Consolas" panose="020B0609020204030204" pitchFamily="49" charset="0"/>
              </a:rPr>
              <a:t># </a:t>
            </a:r>
            <a:r>
              <a:rPr lang="en-US" sz="2800" dirty="0">
                <a:solidFill>
                  <a:srgbClr val="00B050"/>
                </a:solidFill>
                <a:latin typeface="Consolas" panose="020B0609020204030204" pitchFamily="49" charset="0"/>
              </a:rPr>
              <a:t>ok</a:t>
            </a:r>
            <a:r>
              <a:rPr lang="en-US" sz="2800" dirty="0">
                <a:latin typeface="Consolas" panose="020B0609020204030204" pitchFamily="49" charset="0"/>
              </a:rPr>
              <a:t>: reading a character or</a:t>
            </a:r>
            <a:br>
              <a:rPr lang="en-US" sz="2800" dirty="0">
                <a:latin typeface="Consolas" panose="020B0609020204030204" pitchFamily="49" charset="0"/>
              </a:rPr>
            </a:br>
            <a:r>
              <a:rPr lang="en-US" sz="2800" dirty="0">
                <a:solidFill>
                  <a:srgbClr val="00B050"/>
                </a:solidFill>
                <a:latin typeface="Consolas" panose="020B0609020204030204" pitchFamily="49" charset="0"/>
              </a:rPr>
              <a:t>print(</a:t>
            </a:r>
            <a:r>
              <a:rPr lang="en-US" sz="2800" dirty="0" err="1">
                <a:solidFill>
                  <a:srgbClr val="00B050"/>
                </a:solidFill>
                <a:latin typeface="Consolas" panose="020B0609020204030204" pitchFamily="49" charset="0"/>
              </a:rPr>
              <a:t>len</a:t>
            </a:r>
            <a:r>
              <a:rPr lang="en-US" sz="2800" dirty="0">
                <a:solidFill>
                  <a:srgbClr val="00B050"/>
                </a:solidFill>
                <a:latin typeface="Consolas" panose="020B0609020204030204" pitchFamily="49" charset="0"/>
              </a:rPr>
              <a:t>(s))</a:t>
            </a:r>
            <a:r>
              <a:rPr lang="en-US" sz="2800" dirty="0">
                <a:latin typeface="Consolas" panose="020B0609020204030204" pitchFamily="49" charset="0"/>
              </a:rPr>
              <a:t> #     getting length doesn’t</a:t>
            </a:r>
            <a:br>
              <a:rPr lang="en-US" sz="2800" dirty="0">
                <a:latin typeface="Consolas" panose="020B0609020204030204" pitchFamily="49" charset="0"/>
              </a:rPr>
            </a:br>
            <a:r>
              <a:rPr lang="en-US" sz="2800" dirty="0">
                <a:latin typeface="Consolas" panose="020B0609020204030204" pitchFamily="49" charset="0"/>
              </a:rPr>
              <a:t>              #     change s</a:t>
            </a:r>
          </a:p>
          <a:p>
            <a:endParaRPr lang="en-US" sz="2800" dirty="0"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s[0] = 'c'    </a:t>
            </a:r>
            <a:r>
              <a:rPr lang="en-US" sz="2800" dirty="0">
                <a:latin typeface="Consolas" panose="020B0609020204030204" pitchFamily="49" charset="0"/>
              </a:rPr>
              <a:t># </a:t>
            </a:r>
            <a:r>
              <a:rPr lang="en-US" sz="2800" dirty="0" err="1">
                <a:solidFill>
                  <a:srgbClr val="FF0000"/>
                </a:solidFill>
                <a:latin typeface="Consolas" panose="020B0609020204030204" pitchFamily="49" charset="0"/>
              </a:rPr>
              <a:t>TypeError</a:t>
            </a:r>
            <a:r>
              <a:rPr lang="en-US" sz="2800" dirty="0">
                <a:latin typeface="Consolas" panose="020B0609020204030204" pitchFamily="49" charset="0"/>
              </a:rPr>
              <a:t>: can’t change a</a:t>
            </a:r>
            <a:br>
              <a:rPr lang="en-US" sz="2800" dirty="0">
                <a:latin typeface="Consolas" panose="020B0609020204030204" pitchFamily="49" charset="0"/>
              </a:rPr>
            </a:br>
            <a:r>
              <a:rPr lang="en-US" sz="2800" dirty="0">
                <a:latin typeface="Consolas" panose="020B0609020204030204" pitchFamily="49" charset="0"/>
              </a:rPr>
              <a:t>              #            a string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8B4DBB-8B88-A9D5-BB75-46E6B3AC2D3A}"/>
              </a:ext>
            </a:extLst>
          </p:cNvPr>
          <p:cNvSpPr txBox="1"/>
          <p:nvPr/>
        </p:nvSpPr>
        <p:spPr>
          <a:xfrm>
            <a:off x="123333" y="4779616"/>
            <a:ext cx="411131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/>
              <a:t>Assignments</a:t>
            </a:r>
            <a:r>
              <a:rPr lang="en-US" sz="2800" dirty="0"/>
              <a:t> and </a:t>
            </a:r>
            <a:r>
              <a:rPr lang="en-US" sz="2800" b="1" dirty="0"/>
              <a:t>slices</a:t>
            </a:r>
            <a:r>
              <a:rPr lang="en-US" sz="2800" dirty="0"/>
              <a:t> are fast and cheap with immutable strings …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9C8790-5005-C5E0-2C56-2819130399DF}"/>
              </a:ext>
            </a:extLst>
          </p:cNvPr>
          <p:cNvSpPr txBox="1"/>
          <p:nvPr/>
        </p:nvSpPr>
        <p:spPr>
          <a:xfrm>
            <a:off x="4936061" y="4877872"/>
            <a:ext cx="333937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s = 'Paper!'</a:t>
            </a:r>
            <a:br>
              <a:rPr lang="en-US" sz="2800" dirty="0">
                <a:latin typeface="Consolas" panose="020B0609020204030204" pitchFamily="49" charset="0"/>
              </a:rPr>
            </a:b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t = s[1:4] # ape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FEA2B7-D425-7F47-4C53-7BF36A247AC4}"/>
              </a:ext>
            </a:extLst>
          </p:cNvPr>
          <p:cNvSpPr txBox="1"/>
          <p:nvPr/>
        </p:nvSpPr>
        <p:spPr>
          <a:xfrm>
            <a:off x="9912017" y="4877872"/>
            <a:ext cx="136768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latin typeface="Consolas" panose="020B0609020204030204" pitchFamily="49" charset="0"/>
              </a:rPr>
              <a:t>Paper!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A4F24E-7E80-5DE2-9C5F-E381519498B7}"/>
              </a:ext>
            </a:extLst>
          </p:cNvPr>
          <p:cNvSpPr txBox="1"/>
          <p:nvPr/>
        </p:nvSpPr>
        <p:spPr>
          <a:xfrm>
            <a:off x="8739388" y="4676563"/>
            <a:ext cx="381836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latin typeface="Consolas" panose="020B0609020204030204" pitchFamily="49" charset="0"/>
              </a:rPr>
              <a:t>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0CA50C-DAE2-20FC-A456-B8AD174C5599}"/>
              </a:ext>
            </a:extLst>
          </p:cNvPr>
          <p:cNvSpPr txBox="1"/>
          <p:nvPr/>
        </p:nvSpPr>
        <p:spPr>
          <a:xfrm>
            <a:off x="10322504" y="5604036"/>
            <a:ext cx="381836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latin typeface="Consolas" panose="020B0609020204030204" pitchFamily="49" charset="0"/>
              </a:rPr>
              <a:t>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3BD0CA0-B30E-8374-1779-5E1F475484FF}"/>
              </a:ext>
            </a:extLst>
          </p:cNvPr>
          <p:cNvCxnSpPr>
            <a:stCxn id="9" idx="3"/>
          </p:cNvCxnSpPr>
          <p:nvPr/>
        </p:nvCxnSpPr>
        <p:spPr>
          <a:xfrm>
            <a:off x="9121224" y="4938173"/>
            <a:ext cx="790793" cy="1735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Left Brace 12">
            <a:extLst>
              <a:ext uri="{FF2B5EF4-FFF2-40B4-BE49-F238E27FC236}">
                <a16:creationId xmlns:a16="http://schemas.microsoft.com/office/drawing/2014/main" id="{18691E61-9281-C42E-5753-1615B07667CD}"/>
              </a:ext>
            </a:extLst>
          </p:cNvPr>
          <p:cNvSpPr/>
          <p:nvPr/>
        </p:nvSpPr>
        <p:spPr>
          <a:xfrm rot="16200000">
            <a:off x="10305993" y="5244728"/>
            <a:ext cx="365124" cy="515643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172B5D4-0B7D-A694-11C9-32C7B295447E}"/>
              </a:ext>
            </a:extLst>
          </p:cNvPr>
          <p:cNvSpPr txBox="1"/>
          <p:nvPr/>
        </p:nvSpPr>
        <p:spPr>
          <a:xfrm>
            <a:off x="7664135" y="6127227"/>
            <a:ext cx="2849287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No need to copy the characters to make a slice!</a:t>
            </a:r>
            <a:endParaRPr lang="en-AU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70BDDFA-6D2B-D886-A386-7AEED5F4104E}"/>
                  </a:ext>
                </a:extLst>
              </p14:cNvPr>
              <p14:cNvContentPartPr/>
              <p14:nvPr/>
            </p14:nvContentPartPr>
            <p14:xfrm>
              <a:off x="3051000" y="2588040"/>
              <a:ext cx="5279040" cy="3537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70BDDFA-6D2B-D886-A386-7AEED5F4104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41640" y="2578680"/>
                <a:ext cx="5297760" cy="3556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0808345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7A936B-A651-9A65-17A5-B274AD0A20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07E75-9182-CE7D-5BF0-5F61FA22C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089" y="162650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String Immutability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424604-8F4D-1AE5-217D-766936452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41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177687-9D25-4E16-4562-09E9664D39AA}"/>
              </a:ext>
            </a:extLst>
          </p:cNvPr>
          <p:cNvSpPr txBox="1"/>
          <p:nvPr/>
        </p:nvSpPr>
        <p:spPr>
          <a:xfrm>
            <a:off x="323563" y="1554300"/>
            <a:ext cx="2519278" cy="14773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In Pythion, you </a:t>
            </a:r>
            <a:r>
              <a:rPr lang="en-CA" b="1" dirty="0"/>
              <a:t>cannot</a:t>
            </a:r>
            <a:r>
              <a:rPr lang="en-CA" dirty="0"/>
              <a:t>  add, remove, or change characters of a string.</a:t>
            </a:r>
            <a:br>
              <a:rPr lang="en-CA" dirty="0"/>
            </a:br>
            <a:r>
              <a:rPr lang="en-CA" dirty="0"/>
              <a:t>Python strings are </a:t>
            </a:r>
            <a:r>
              <a:rPr lang="en-CA" b="1" dirty="0"/>
              <a:t>immutable</a:t>
            </a:r>
            <a:r>
              <a:rPr lang="en-CA" dirty="0"/>
              <a:t>.</a:t>
            </a:r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69B0F6-54E1-C6D1-40D6-1A03183D86C4}"/>
              </a:ext>
            </a:extLst>
          </p:cNvPr>
          <p:cNvSpPr txBox="1"/>
          <p:nvPr/>
        </p:nvSpPr>
        <p:spPr>
          <a:xfrm>
            <a:off x="3532132" y="431770"/>
            <a:ext cx="8465779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s = 'Paper!'</a:t>
            </a:r>
          </a:p>
          <a:p>
            <a:endParaRPr lang="en-US" sz="2800" dirty="0"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00B050"/>
                </a:solidFill>
                <a:latin typeface="Consolas" panose="020B0609020204030204" pitchFamily="49" charset="0"/>
              </a:rPr>
              <a:t>print(s[0])   </a:t>
            </a:r>
            <a:r>
              <a:rPr lang="en-US" sz="2800" dirty="0">
                <a:latin typeface="Consolas" panose="020B0609020204030204" pitchFamily="49" charset="0"/>
              </a:rPr>
              <a:t># </a:t>
            </a:r>
            <a:r>
              <a:rPr lang="en-US" sz="2800" dirty="0">
                <a:solidFill>
                  <a:srgbClr val="00B050"/>
                </a:solidFill>
                <a:latin typeface="Consolas" panose="020B0609020204030204" pitchFamily="49" charset="0"/>
              </a:rPr>
              <a:t>ok</a:t>
            </a:r>
            <a:r>
              <a:rPr lang="en-US" sz="2800" dirty="0">
                <a:latin typeface="Consolas" panose="020B0609020204030204" pitchFamily="49" charset="0"/>
              </a:rPr>
              <a:t>: reading a character or</a:t>
            </a:r>
            <a:br>
              <a:rPr lang="en-US" sz="2800" dirty="0">
                <a:latin typeface="Consolas" panose="020B0609020204030204" pitchFamily="49" charset="0"/>
              </a:rPr>
            </a:br>
            <a:r>
              <a:rPr lang="en-US" sz="2800" dirty="0">
                <a:solidFill>
                  <a:srgbClr val="00B050"/>
                </a:solidFill>
                <a:latin typeface="Consolas" panose="020B0609020204030204" pitchFamily="49" charset="0"/>
              </a:rPr>
              <a:t>print(</a:t>
            </a:r>
            <a:r>
              <a:rPr lang="en-US" sz="2800" dirty="0" err="1">
                <a:solidFill>
                  <a:srgbClr val="00B050"/>
                </a:solidFill>
                <a:latin typeface="Consolas" panose="020B0609020204030204" pitchFamily="49" charset="0"/>
              </a:rPr>
              <a:t>len</a:t>
            </a:r>
            <a:r>
              <a:rPr lang="en-US" sz="2800" dirty="0">
                <a:solidFill>
                  <a:srgbClr val="00B050"/>
                </a:solidFill>
                <a:latin typeface="Consolas" panose="020B0609020204030204" pitchFamily="49" charset="0"/>
              </a:rPr>
              <a:t>(s))</a:t>
            </a:r>
            <a:r>
              <a:rPr lang="en-US" sz="2800" dirty="0">
                <a:latin typeface="Consolas" panose="020B0609020204030204" pitchFamily="49" charset="0"/>
              </a:rPr>
              <a:t> #     getting length doesn’t</a:t>
            </a:r>
            <a:br>
              <a:rPr lang="en-US" sz="2800" dirty="0">
                <a:latin typeface="Consolas" panose="020B0609020204030204" pitchFamily="49" charset="0"/>
              </a:rPr>
            </a:br>
            <a:r>
              <a:rPr lang="en-US" sz="2800" dirty="0">
                <a:latin typeface="Consolas" panose="020B0609020204030204" pitchFamily="49" charset="0"/>
              </a:rPr>
              <a:t>              #     change s</a:t>
            </a:r>
          </a:p>
          <a:p>
            <a:endParaRPr lang="en-US" sz="2800" dirty="0"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s[0] = 'c'    </a:t>
            </a:r>
            <a:r>
              <a:rPr lang="en-US" sz="2800" dirty="0">
                <a:latin typeface="Consolas" panose="020B0609020204030204" pitchFamily="49" charset="0"/>
              </a:rPr>
              <a:t># </a:t>
            </a:r>
            <a:r>
              <a:rPr lang="en-US" sz="2800" dirty="0" err="1">
                <a:solidFill>
                  <a:srgbClr val="FF0000"/>
                </a:solidFill>
                <a:latin typeface="Consolas" panose="020B0609020204030204" pitchFamily="49" charset="0"/>
              </a:rPr>
              <a:t>TypeError</a:t>
            </a:r>
            <a:r>
              <a:rPr lang="en-US" sz="2800" dirty="0">
                <a:latin typeface="Consolas" panose="020B0609020204030204" pitchFamily="49" charset="0"/>
              </a:rPr>
              <a:t>: can’t change a</a:t>
            </a:r>
            <a:br>
              <a:rPr lang="en-US" sz="2800" dirty="0">
                <a:latin typeface="Consolas" panose="020B0609020204030204" pitchFamily="49" charset="0"/>
              </a:rPr>
            </a:br>
            <a:r>
              <a:rPr lang="en-US" sz="2800" dirty="0">
                <a:latin typeface="Consolas" panose="020B0609020204030204" pitchFamily="49" charset="0"/>
              </a:rPr>
              <a:t>              #            a string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BAED55-32F1-B350-899F-5ACB74E9F152}"/>
              </a:ext>
            </a:extLst>
          </p:cNvPr>
          <p:cNvSpPr txBox="1"/>
          <p:nvPr/>
        </p:nvSpPr>
        <p:spPr>
          <a:xfrm>
            <a:off x="123333" y="4779616"/>
            <a:ext cx="411131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/>
              <a:t>On the downside, Python strings would be a </a:t>
            </a:r>
            <a:r>
              <a:rPr lang="en-US" sz="2800" b="1" dirty="0"/>
              <a:t>bad</a:t>
            </a:r>
            <a:r>
              <a:rPr lang="en-US" sz="2800" dirty="0"/>
              <a:t> choice for a text editor…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6EB0202-E68E-978E-6099-AD8DAA7CC6EC}"/>
              </a:ext>
            </a:extLst>
          </p:cNvPr>
          <p:cNvSpPr txBox="1"/>
          <p:nvPr/>
        </p:nvSpPr>
        <p:spPr>
          <a:xfrm>
            <a:off x="5373780" y="4570610"/>
            <a:ext cx="2849287" cy="14773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Lines are frequently modified in a text editor, and having to re-copy them for every change would probably be too slow.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6508678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13CAA4-0F17-1999-E946-884FCAB81C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9F7BB-2F63-B285-874C-A824204A1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04" y="-55064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Comparing</a:t>
            </a:r>
            <a:br>
              <a:rPr lang="en-CA" dirty="0"/>
            </a:br>
            <a:r>
              <a:rPr lang="en-CA" dirty="0"/>
              <a:t>Strings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2A43ED-BE1F-F5BE-8FBF-C10C0CB61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42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F3C338-1B78-AF40-785D-E0C4C35F3A30}"/>
              </a:ext>
            </a:extLst>
          </p:cNvPr>
          <p:cNvSpPr txBox="1"/>
          <p:nvPr/>
        </p:nvSpPr>
        <p:spPr>
          <a:xfrm>
            <a:off x="118385" y="1918569"/>
            <a:ext cx="2999036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How can you change the </a:t>
            </a:r>
            <a:r>
              <a:rPr lang="en-CA" sz="2400" dirty="0">
                <a:latin typeface="Consolas" panose="020B0609020204030204" pitchFamily="49" charset="0"/>
              </a:rPr>
              <a:t>?</a:t>
            </a:r>
            <a:r>
              <a:rPr lang="en-CA" sz="2400" dirty="0"/>
              <a:t> to a </a:t>
            </a:r>
            <a:r>
              <a:rPr lang="en-CA" sz="2400" dirty="0">
                <a:latin typeface="Consolas" panose="020B0609020204030204" pitchFamily="49" charset="0"/>
              </a:rPr>
              <a:t>'d'</a:t>
            </a:r>
            <a:r>
              <a:rPr lang="en-CA" sz="2400" dirty="0"/>
              <a:t> in </a:t>
            </a:r>
            <a:r>
              <a:rPr lang="en-CA" sz="2400" dirty="0">
                <a:latin typeface="Consolas" panose="020B0609020204030204" pitchFamily="49" charset="0"/>
              </a:rPr>
              <a:t>s</a:t>
            </a:r>
            <a:r>
              <a:rPr lang="en-CA" sz="2400" dirty="0"/>
              <a:t> without modifying </a:t>
            </a:r>
            <a:r>
              <a:rPr lang="en-CA" sz="2400" dirty="0">
                <a:latin typeface="Consolas" panose="020B0609020204030204" pitchFamily="49" charset="0"/>
              </a:rPr>
              <a:t>s</a:t>
            </a:r>
            <a:r>
              <a:rPr lang="en-CA" sz="2400" dirty="0"/>
              <a:t>?</a:t>
            </a:r>
            <a:endParaRPr lang="en-AU" sz="2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44FC04C-33AB-96FF-812C-B3E337ADC5E7}"/>
              </a:ext>
            </a:extLst>
          </p:cNvPr>
          <p:cNvSpPr txBox="1"/>
          <p:nvPr/>
        </p:nvSpPr>
        <p:spPr>
          <a:xfrm>
            <a:off x="3395481" y="848374"/>
            <a:ext cx="83663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onsolas" panose="020B0609020204030204" pitchFamily="49" charset="0"/>
              </a:rPr>
              <a:t>s = 'The big red </a:t>
            </a:r>
            <a:r>
              <a:rPr lang="en-US" sz="4000" dirty="0">
                <a:solidFill>
                  <a:srgbClr val="FF0000"/>
                </a:solidFill>
                <a:latin typeface="Consolas" panose="020B0609020204030204" pitchFamily="49" charset="0"/>
              </a:rPr>
              <a:t>?</a:t>
            </a:r>
            <a:r>
              <a:rPr lang="en-US" sz="4000" dirty="0" err="1">
                <a:latin typeface="Consolas" panose="020B0609020204030204" pitchFamily="49" charset="0"/>
              </a:rPr>
              <a:t>og</a:t>
            </a:r>
            <a:r>
              <a:rPr lang="en-US" sz="4000" dirty="0">
                <a:latin typeface="Consolas" panose="020B0609020204030204" pitchFamily="49" charset="0"/>
              </a:rPr>
              <a:t> barked.'</a:t>
            </a:r>
          </a:p>
        </p:txBody>
      </p:sp>
    </p:spTree>
    <p:extLst>
      <p:ext uri="{BB962C8B-B14F-4D97-AF65-F5344CB8AC3E}">
        <p14:creationId xmlns:p14="http://schemas.microsoft.com/office/powerpoint/2010/main" val="367536377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986049-2B6D-6E68-B81F-9C5E1B8B7E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54EFE-3C66-87AE-712D-D220C99D8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04" y="-55064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Comparing</a:t>
            </a:r>
            <a:br>
              <a:rPr lang="en-CA" dirty="0"/>
            </a:br>
            <a:r>
              <a:rPr lang="en-CA" dirty="0"/>
              <a:t>Strings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E03711-C23A-4072-1EFC-95B490473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43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D6C059-321A-06AB-D4C3-27DE8CB559CF}"/>
              </a:ext>
            </a:extLst>
          </p:cNvPr>
          <p:cNvSpPr txBox="1"/>
          <p:nvPr/>
        </p:nvSpPr>
        <p:spPr>
          <a:xfrm>
            <a:off x="118385" y="1918569"/>
            <a:ext cx="2999036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How can you change the </a:t>
            </a:r>
            <a:r>
              <a:rPr lang="en-CA" sz="2400" dirty="0">
                <a:latin typeface="Consolas" panose="020B0609020204030204" pitchFamily="49" charset="0"/>
              </a:rPr>
              <a:t>?</a:t>
            </a:r>
            <a:r>
              <a:rPr lang="en-CA" sz="2400" dirty="0"/>
              <a:t> to a </a:t>
            </a:r>
            <a:r>
              <a:rPr lang="en-CA" sz="2400" dirty="0">
                <a:latin typeface="Consolas" panose="020B0609020204030204" pitchFamily="49" charset="0"/>
              </a:rPr>
              <a:t>'d'</a:t>
            </a:r>
            <a:r>
              <a:rPr lang="en-CA" sz="2400" dirty="0"/>
              <a:t> in </a:t>
            </a:r>
            <a:r>
              <a:rPr lang="en-CA" sz="2400" dirty="0">
                <a:latin typeface="Consolas" panose="020B0609020204030204" pitchFamily="49" charset="0"/>
              </a:rPr>
              <a:t>s</a:t>
            </a:r>
            <a:r>
              <a:rPr lang="en-CA" sz="2400" dirty="0"/>
              <a:t> without modifying </a:t>
            </a:r>
            <a:r>
              <a:rPr lang="en-CA" sz="2400" dirty="0">
                <a:latin typeface="Consolas" panose="020B0609020204030204" pitchFamily="49" charset="0"/>
              </a:rPr>
              <a:t>s</a:t>
            </a:r>
            <a:r>
              <a:rPr lang="en-CA" sz="2400" dirty="0"/>
              <a:t>?</a:t>
            </a:r>
            <a:endParaRPr lang="en-AU" sz="2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7E1BC48-05B1-0028-4F90-5D609F2EC005}"/>
              </a:ext>
            </a:extLst>
          </p:cNvPr>
          <p:cNvSpPr txBox="1"/>
          <p:nvPr/>
        </p:nvSpPr>
        <p:spPr>
          <a:xfrm>
            <a:off x="3395481" y="848374"/>
            <a:ext cx="83663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onsolas" panose="020B0609020204030204" pitchFamily="49" charset="0"/>
              </a:rPr>
              <a:t>s = 'The big red </a:t>
            </a:r>
            <a:r>
              <a:rPr lang="en-US" sz="4000" dirty="0">
                <a:solidFill>
                  <a:srgbClr val="FF0000"/>
                </a:solidFill>
                <a:latin typeface="Consolas" panose="020B0609020204030204" pitchFamily="49" charset="0"/>
              </a:rPr>
              <a:t>?</a:t>
            </a:r>
            <a:r>
              <a:rPr lang="en-US" sz="4000" dirty="0" err="1">
                <a:latin typeface="Consolas" panose="020B0609020204030204" pitchFamily="49" charset="0"/>
              </a:rPr>
              <a:t>og</a:t>
            </a:r>
            <a:r>
              <a:rPr lang="en-US" sz="4000" dirty="0">
                <a:latin typeface="Consolas" panose="020B0609020204030204" pitchFamily="49" charset="0"/>
              </a:rPr>
              <a:t> barked.'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19FD38B-723A-94CD-38C7-072762AC3B11}"/>
              </a:ext>
            </a:extLst>
          </p:cNvPr>
          <p:cNvSpPr txBox="1"/>
          <p:nvPr/>
        </p:nvSpPr>
        <p:spPr>
          <a:xfrm>
            <a:off x="7897971" y="466466"/>
            <a:ext cx="120660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s[12]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4872511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CDB4FF-8A8C-C93B-2D2E-473E6B4779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4D8D0-DA5E-70BB-97F8-6FAB1E4C6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04" y="-55064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Comparing</a:t>
            </a:r>
            <a:br>
              <a:rPr lang="en-CA" dirty="0"/>
            </a:br>
            <a:r>
              <a:rPr lang="en-CA" dirty="0"/>
              <a:t>Strings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A25FFD-CDD5-704C-BB3E-914675A3A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44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F410D4-4CDA-F5DE-6899-CBE8ED02B0C7}"/>
              </a:ext>
            </a:extLst>
          </p:cNvPr>
          <p:cNvSpPr txBox="1"/>
          <p:nvPr/>
        </p:nvSpPr>
        <p:spPr>
          <a:xfrm>
            <a:off x="118385" y="1918569"/>
            <a:ext cx="2999036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How can you change the </a:t>
            </a:r>
            <a:r>
              <a:rPr lang="en-CA" sz="2400" dirty="0">
                <a:latin typeface="Consolas" panose="020B0609020204030204" pitchFamily="49" charset="0"/>
              </a:rPr>
              <a:t>?</a:t>
            </a:r>
            <a:r>
              <a:rPr lang="en-CA" sz="2400" dirty="0"/>
              <a:t> to a </a:t>
            </a:r>
            <a:r>
              <a:rPr lang="en-CA" sz="2400" dirty="0">
                <a:latin typeface="Consolas" panose="020B0609020204030204" pitchFamily="49" charset="0"/>
              </a:rPr>
              <a:t>'d'</a:t>
            </a:r>
            <a:r>
              <a:rPr lang="en-CA" sz="2400" dirty="0"/>
              <a:t> in </a:t>
            </a:r>
            <a:r>
              <a:rPr lang="en-CA" sz="2400" dirty="0">
                <a:latin typeface="Consolas" panose="020B0609020204030204" pitchFamily="49" charset="0"/>
              </a:rPr>
              <a:t>s</a:t>
            </a:r>
            <a:r>
              <a:rPr lang="en-CA" sz="2400" dirty="0"/>
              <a:t> without modifying </a:t>
            </a:r>
            <a:r>
              <a:rPr lang="en-CA" sz="2400" dirty="0">
                <a:latin typeface="Consolas" panose="020B0609020204030204" pitchFamily="49" charset="0"/>
              </a:rPr>
              <a:t>s</a:t>
            </a:r>
            <a:r>
              <a:rPr lang="en-CA" sz="2400" dirty="0"/>
              <a:t>?</a:t>
            </a:r>
            <a:endParaRPr lang="en-AU" sz="2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FF5F391-8681-E077-8CB7-2B729A0F94D7}"/>
              </a:ext>
            </a:extLst>
          </p:cNvPr>
          <p:cNvSpPr txBox="1"/>
          <p:nvPr/>
        </p:nvSpPr>
        <p:spPr>
          <a:xfrm>
            <a:off x="3395481" y="848374"/>
            <a:ext cx="83663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onsolas" panose="020B0609020204030204" pitchFamily="49" charset="0"/>
              </a:rPr>
              <a:t>s = 'The big red </a:t>
            </a:r>
            <a:r>
              <a:rPr lang="en-US" sz="4000" dirty="0">
                <a:solidFill>
                  <a:srgbClr val="FF0000"/>
                </a:solidFill>
                <a:latin typeface="Consolas" panose="020B0609020204030204" pitchFamily="49" charset="0"/>
              </a:rPr>
              <a:t>?</a:t>
            </a:r>
            <a:r>
              <a:rPr lang="en-US" sz="4000" dirty="0" err="1">
                <a:latin typeface="Consolas" panose="020B0609020204030204" pitchFamily="49" charset="0"/>
              </a:rPr>
              <a:t>og</a:t>
            </a:r>
            <a:r>
              <a:rPr lang="en-US" sz="4000" dirty="0">
                <a:latin typeface="Consolas" panose="020B0609020204030204" pitchFamily="49" charset="0"/>
              </a:rPr>
              <a:t> barked.'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AA2354B-D642-9F25-0120-0245A24D77A1}"/>
              </a:ext>
            </a:extLst>
          </p:cNvPr>
          <p:cNvSpPr txBox="1"/>
          <p:nvPr/>
        </p:nvSpPr>
        <p:spPr>
          <a:xfrm>
            <a:off x="94904" y="3613522"/>
            <a:ext cx="2999036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Make a new string using slicing and appending.</a:t>
            </a:r>
            <a:endParaRPr lang="en-AU" sz="2400" dirty="0"/>
          </a:p>
        </p:txBody>
      </p:sp>
      <p:sp>
        <p:nvSpPr>
          <p:cNvPr id="27" name="Left Brace 26">
            <a:extLst>
              <a:ext uri="{FF2B5EF4-FFF2-40B4-BE49-F238E27FC236}">
                <a16:creationId xmlns:a16="http://schemas.microsoft.com/office/drawing/2014/main" id="{C1E88D57-9810-7307-9DC0-91BA600E823A}"/>
              </a:ext>
            </a:extLst>
          </p:cNvPr>
          <p:cNvSpPr/>
          <p:nvPr/>
        </p:nvSpPr>
        <p:spPr>
          <a:xfrm rot="16200000">
            <a:off x="6372974" y="-109538"/>
            <a:ext cx="302150" cy="3331595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8" name="Left Brace 27">
            <a:extLst>
              <a:ext uri="{FF2B5EF4-FFF2-40B4-BE49-F238E27FC236}">
                <a16:creationId xmlns:a16="http://schemas.microsoft.com/office/drawing/2014/main" id="{1C2BB918-7F04-9733-3335-02040077234A}"/>
              </a:ext>
            </a:extLst>
          </p:cNvPr>
          <p:cNvSpPr/>
          <p:nvPr/>
        </p:nvSpPr>
        <p:spPr>
          <a:xfrm rot="16200000">
            <a:off x="9741015" y="165444"/>
            <a:ext cx="302150" cy="2781630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9196AAC-6CC5-9DFA-4366-67E5E99B2359}"/>
              </a:ext>
            </a:extLst>
          </p:cNvPr>
          <p:cNvSpPr txBox="1"/>
          <p:nvPr/>
        </p:nvSpPr>
        <p:spPr>
          <a:xfrm>
            <a:off x="5920745" y="1687736"/>
            <a:ext cx="120660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s[:12]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endParaRPr lang="en-CA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6276D33-406F-C083-4E06-9530E2CFFA32}"/>
              </a:ext>
            </a:extLst>
          </p:cNvPr>
          <p:cNvSpPr txBox="1"/>
          <p:nvPr/>
        </p:nvSpPr>
        <p:spPr>
          <a:xfrm>
            <a:off x="9252341" y="1693980"/>
            <a:ext cx="120660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s[:12]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endParaRPr lang="en-CA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7D8AB69-2761-199D-8D7B-8F731BABAAA6}"/>
              </a:ext>
            </a:extLst>
          </p:cNvPr>
          <p:cNvSpPr txBox="1"/>
          <p:nvPr/>
        </p:nvSpPr>
        <p:spPr>
          <a:xfrm>
            <a:off x="7897971" y="466466"/>
            <a:ext cx="120660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s[12]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endParaRPr lang="en-CA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003D742-FAD4-93AB-87F9-A6F78732B637}"/>
                  </a:ext>
                </a:extLst>
              </p14:cNvPr>
              <p14:cNvContentPartPr/>
              <p14:nvPr/>
            </p14:nvContentPartPr>
            <p14:xfrm>
              <a:off x="8032320" y="1274760"/>
              <a:ext cx="2451600" cy="1287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003D742-FAD4-93AB-87F9-A6F78732B63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022960" y="1265400"/>
                <a:ext cx="2470320" cy="1306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6243546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D2D9A8-E5A5-6C97-DF77-214F80ACF5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AEEDC-0FDF-F574-B5BF-429C61FC5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04" y="-55064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Comparing</a:t>
            </a:r>
            <a:br>
              <a:rPr lang="en-CA" dirty="0"/>
            </a:br>
            <a:r>
              <a:rPr lang="en-CA" dirty="0"/>
              <a:t>Strings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E0FD60-73C1-7982-F8E6-AD61BFE8E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45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D24B29-CBEF-DB82-CD2B-908CBCBE36A5}"/>
              </a:ext>
            </a:extLst>
          </p:cNvPr>
          <p:cNvSpPr txBox="1"/>
          <p:nvPr/>
        </p:nvSpPr>
        <p:spPr>
          <a:xfrm>
            <a:off x="118385" y="1918569"/>
            <a:ext cx="2999036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How can you change the </a:t>
            </a:r>
            <a:r>
              <a:rPr lang="en-CA" sz="2400" dirty="0">
                <a:latin typeface="Consolas" panose="020B0609020204030204" pitchFamily="49" charset="0"/>
              </a:rPr>
              <a:t>?</a:t>
            </a:r>
            <a:r>
              <a:rPr lang="en-CA" sz="2400" dirty="0"/>
              <a:t> to a </a:t>
            </a:r>
            <a:r>
              <a:rPr lang="en-CA" sz="2400" dirty="0">
                <a:latin typeface="Consolas" panose="020B0609020204030204" pitchFamily="49" charset="0"/>
              </a:rPr>
              <a:t>'d'</a:t>
            </a:r>
            <a:r>
              <a:rPr lang="en-CA" sz="2400" dirty="0"/>
              <a:t> in </a:t>
            </a:r>
            <a:r>
              <a:rPr lang="en-CA" sz="2400" dirty="0">
                <a:latin typeface="Consolas" panose="020B0609020204030204" pitchFamily="49" charset="0"/>
              </a:rPr>
              <a:t>s</a:t>
            </a:r>
            <a:r>
              <a:rPr lang="en-CA" sz="2400" dirty="0"/>
              <a:t> without modifying </a:t>
            </a:r>
            <a:r>
              <a:rPr lang="en-CA" sz="2400" dirty="0">
                <a:latin typeface="Consolas" panose="020B0609020204030204" pitchFamily="49" charset="0"/>
              </a:rPr>
              <a:t>s</a:t>
            </a:r>
            <a:r>
              <a:rPr lang="en-CA" sz="2400" dirty="0"/>
              <a:t>?</a:t>
            </a:r>
            <a:endParaRPr lang="en-AU" sz="2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617381C-B32E-BE4C-41C5-408621EF0DF5}"/>
              </a:ext>
            </a:extLst>
          </p:cNvPr>
          <p:cNvSpPr txBox="1"/>
          <p:nvPr/>
        </p:nvSpPr>
        <p:spPr>
          <a:xfrm>
            <a:off x="3395481" y="848374"/>
            <a:ext cx="83663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onsolas" panose="020B0609020204030204" pitchFamily="49" charset="0"/>
              </a:rPr>
              <a:t>s = 'The big red </a:t>
            </a:r>
            <a:r>
              <a:rPr lang="en-US" sz="4000" dirty="0">
                <a:solidFill>
                  <a:srgbClr val="FF0000"/>
                </a:solidFill>
                <a:latin typeface="Consolas" panose="020B0609020204030204" pitchFamily="49" charset="0"/>
              </a:rPr>
              <a:t>?</a:t>
            </a:r>
            <a:r>
              <a:rPr lang="en-US" sz="4000" dirty="0" err="1">
                <a:latin typeface="Consolas" panose="020B0609020204030204" pitchFamily="49" charset="0"/>
              </a:rPr>
              <a:t>og</a:t>
            </a:r>
            <a:r>
              <a:rPr lang="en-US" sz="4000" dirty="0">
                <a:latin typeface="Consolas" panose="020B0609020204030204" pitchFamily="49" charset="0"/>
              </a:rPr>
              <a:t> barked.'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97FE3E8-F687-ED38-842A-FB86AE0FC2C0}"/>
              </a:ext>
            </a:extLst>
          </p:cNvPr>
          <p:cNvSpPr txBox="1"/>
          <p:nvPr/>
        </p:nvSpPr>
        <p:spPr>
          <a:xfrm>
            <a:off x="94904" y="3613522"/>
            <a:ext cx="2999036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Make a new string using slicing and appending.</a:t>
            </a:r>
            <a:endParaRPr lang="en-AU" sz="24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98F7FF8-CEEC-F3C9-64FB-9CE485C30AC8}"/>
              </a:ext>
            </a:extLst>
          </p:cNvPr>
          <p:cNvSpPr txBox="1"/>
          <p:nvPr/>
        </p:nvSpPr>
        <p:spPr>
          <a:xfrm>
            <a:off x="3395481" y="3362748"/>
            <a:ext cx="893065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>
                <a:latin typeface="Consolas" panose="020B0609020204030204" pitchFamily="49" charset="0"/>
              </a:rPr>
              <a:t>s_fixed</a:t>
            </a:r>
            <a:r>
              <a:rPr lang="en-US" sz="4000" dirty="0">
                <a:latin typeface="Consolas" panose="020B0609020204030204" pitchFamily="49" charset="0"/>
              </a:rPr>
              <a:t> = s[:12] + </a:t>
            </a:r>
            <a:r>
              <a:rPr lang="en-US" sz="4000" dirty="0">
                <a:solidFill>
                  <a:srgbClr val="FF0000"/>
                </a:solidFill>
                <a:latin typeface="Consolas" panose="020B0609020204030204" pitchFamily="49" charset="0"/>
              </a:rPr>
              <a:t>'d'</a:t>
            </a:r>
            <a:r>
              <a:rPr lang="en-US" sz="4000" dirty="0">
                <a:latin typeface="Consolas" panose="020B0609020204030204" pitchFamily="49" charset="0"/>
              </a:rPr>
              <a:t> + s[13:]</a:t>
            </a:r>
            <a:br>
              <a:rPr lang="en-US" sz="4000" dirty="0">
                <a:latin typeface="Consolas" panose="020B0609020204030204" pitchFamily="49" charset="0"/>
              </a:rPr>
            </a:br>
            <a:endParaRPr lang="en-US" sz="4000" dirty="0">
              <a:latin typeface="Consolas" panose="020B0609020204030204" pitchFamily="49" charset="0"/>
            </a:endParaRPr>
          </a:p>
          <a:p>
            <a:r>
              <a:rPr lang="en-US" sz="4000" dirty="0">
                <a:latin typeface="Consolas" panose="020B0609020204030204" pitchFamily="49" charset="0"/>
              </a:rPr>
              <a:t>'The big red </a:t>
            </a:r>
            <a:r>
              <a:rPr lang="en-US" sz="4000" dirty="0">
                <a:solidFill>
                  <a:srgbClr val="FF0000"/>
                </a:solidFill>
                <a:latin typeface="Consolas" panose="020B0609020204030204" pitchFamily="49" charset="0"/>
              </a:rPr>
              <a:t>d</a:t>
            </a:r>
            <a:r>
              <a:rPr lang="en-US" sz="4000" dirty="0">
                <a:latin typeface="Consolas" panose="020B0609020204030204" pitchFamily="49" charset="0"/>
              </a:rPr>
              <a:t>og barked.'</a:t>
            </a:r>
            <a:endParaRPr lang="en-CA" sz="4000" dirty="0">
              <a:latin typeface="Consolas" panose="020B0609020204030204" pitchFamily="49" charset="0"/>
            </a:endParaRPr>
          </a:p>
        </p:txBody>
      </p:sp>
      <p:sp>
        <p:nvSpPr>
          <p:cNvPr id="27" name="Left Brace 26">
            <a:extLst>
              <a:ext uri="{FF2B5EF4-FFF2-40B4-BE49-F238E27FC236}">
                <a16:creationId xmlns:a16="http://schemas.microsoft.com/office/drawing/2014/main" id="{C1F9A277-C262-05B0-F6B6-EC5BAB2D5641}"/>
              </a:ext>
            </a:extLst>
          </p:cNvPr>
          <p:cNvSpPr/>
          <p:nvPr/>
        </p:nvSpPr>
        <p:spPr>
          <a:xfrm rot="16200000">
            <a:off x="6372974" y="-109538"/>
            <a:ext cx="302150" cy="3331595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8" name="Left Brace 27">
            <a:extLst>
              <a:ext uri="{FF2B5EF4-FFF2-40B4-BE49-F238E27FC236}">
                <a16:creationId xmlns:a16="http://schemas.microsoft.com/office/drawing/2014/main" id="{3EC8C96F-7E82-E575-922D-AA1245AAC765}"/>
              </a:ext>
            </a:extLst>
          </p:cNvPr>
          <p:cNvSpPr/>
          <p:nvPr/>
        </p:nvSpPr>
        <p:spPr>
          <a:xfrm rot="16200000">
            <a:off x="9741015" y="165444"/>
            <a:ext cx="302150" cy="2781630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0D26B55-A6D9-7706-7CA8-6267878774D9}"/>
              </a:ext>
            </a:extLst>
          </p:cNvPr>
          <p:cNvSpPr txBox="1"/>
          <p:nvPr/>
        </p:nvSpPr>
        <p:spPr>
          <a:xfrm>
            <a:off x="5920745" y="1687736"/>
            <a:ext cx="120660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s[:12]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endParaRPr lang="en-CA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54388B2-3441-0F74-2A1E-9FE2A2D28F90}"/>
              </a:ext>
            </a:extLst>
          </p:cNvPr>
          <p:cNvSpPr txBox="1"/>
          <p:nvPr/>
        </p:nvSpPr>
        <p:spPr>
          <a:xfrm>
            <a:off x="9252341" y="1693980"/>
            <a:ext cx="120660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s[:12]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endParaRPr lang="en-CA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1DF6DB-27B1-BA67-08E1-9F6A5C7A6ED6}"/>
              </a:ext>
            </a:extLst>
          </p:cNvPr>
          <p:cNvSpPr txBox="1"/>
          <p:nvPr/>
        </p:nvSpPr>
        <p:spPr>
          <a:xfrm>
            <a:off x="7897971" y="466466"/>
            <a:ext cx="120660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s[12]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endParaRPr lang="en-CA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84630F24-7531-3F86-C1B0-0769E9F5E18F}"/>
                  </a:ext>
                </a:extLst>
              </p14:cNvPr>
              <p14:cNvContentPartPr/>
              <p14:nvPr/>
            </p14:nvContentPartPr>
            <p14:xfrm>
              <a:off x="3305520" y="3951360"/>
              <a:ext cx="8831160" cy="18244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84630F24-7531-3F86-C1B0-0769E9F5E18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96160" y="3942000"/>
                <a:ext cx="8849880" cy="1843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8905032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428C51-9DD1-5276-9D27-88F0B8D9E5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C20B3-6E90-419A-9CE5-052DE768C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04" y="-55064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Comparing</a:t>
            </a:r>
            <a:br>
              <a:rPr lang="en-CA" dirty="0"/>
            </a:br>
            <a:r>
              <a:rPr lang="en-CA" dirty="0"/>
              <a:t>Strings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C4FC68-DB46-F224-0AE5-4C64A6383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46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6393A4-550F-89B0-B4F9-5BE06D589287}"/>
              </a:ext>
            </a:extLst>
          </p:cNvPr>
          <p:cNvSpPr txBox="1"/>
          <p:nvPr/>
        </p:nvSpPr>
        <p:spPr>
          <a:xfrm>
            <a:off x="118385" y="1918569"/>
            <a:ext cx="2999036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Two strings are </a:t>
            </a:r>
            <a:r>
              <a:rPr lang="en-CA" b="1" dirty="0"/>
              <a:t>equal</a:t>
            </a:r>
            <a:r>
              <a:rPr lang="en-CA" dirty="0"/>
              <a:t> if they have the same characters in the same order.</a:t>
            </a:r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DDD140-F951-2121-677B-F1B1B722F586}"/>
              </a:ext>
            </a:extLst>
          </p:cNvPr>
          <p:cNvSpPr txBox="1"/>
          <p:nvPr/>
        </p:nvSpPr>
        <p:spPr>
          <a:xfrm>
            <a:off x="3591636" y="343361"/>
            <a:ext cx="60228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Consolas" panose="020B0609020204030204" pitchFamily="49" charset="0"/>
              </a:rPr>
              <a:t>'Paper!' == 'Paper!'</a:t>
            </a:r>
            <a:endParaRPr lang="en-US" sz="2800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AA2A49-99D5-457A-21B6-984C160AB560}"/>
              </a:ext>
            </a:extLst>
          </p:cNvPr>
          <p:cNvSpPr txBox="1"/>
          <p:nvPr/>
        </p:nvSpPr>
        <p:spPr>
          <a:xfrm>
            <a:off x="3591636" y="1270822"/>
            <a:ext cx="60228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Consolas" panose="020B0609020204030204" pitchFamily="49" charset="0"/>
              </a:rPr>
              <a:t>'Paper!' != 'Paper!'</a:t>
            </a:r>
            <a:endParaRPr lang="en-US" sz="2800" dirty="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33DC7B99-B374-0149-8130-29CBBF559C90}"/>
                  </a:ext>
                </a:extLst>
              </p14:cNvPr>
              <p14:cNvContentPartPr/>
              <p14:nvPr/>
            </p14:nvContentPartPr>
            <p14:xfrm>
              <a:off x="5901120" y="247680"/>
              <a:ext cx="5760360" cy="19195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33DC7B99-B374-0149-8130-29CBBF559C9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891760" y="238320"/>
                <a:ext cx="5779080" cy="1938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6690155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018D84-BF25-8A70-6B7B-357EFFFF6D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04679-2932-24C0-413A-C76BFD567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04" y="-55064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Comparing</a:t>
            </a:r>
            <a:br>
              <a:rPr lang="en-CA" dirty="0"/>
            </a:br>
            <a:r>
              <a:rPr lang="en-CA" dirty="0"/>
              <a:t>Strings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0A6545-7D96-0404-69F4-E5A900FAD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47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2043E4-73CB-9225-B912-88F8E94936C8}"/>
              </a:ext>
            </a:extLst>
          </p:cNvPr>
          <p:cNvSpPr txBox="1"/>
          <p:nvPr/>
        </p:nvSpPr>
        <p:spPr>
          <a:xfrm>
            <a:off x="118385" y="1918569"/>
            <a:ext cx="2999036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Two strings are </a:t>
            </a:r>
            <a:r>
              <a:rPr lang="en-CA" b="1" dirty="0"/>
              <a:t>equal</a:t>
            </a:r>
            <a:r>
              <a:rPr lang="en-CA" dirty="0"/>
              <a:t> if they have the same characters in the same order.</a:t>
            </a:r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852605-0F0B-F644-CB52-2E64BC3E0374}"/>
              </a:ext>
            </a:extLst>
          </p:cNvPr>
          <p:cNvSpPr txBox="1"/>
          <p:nvPr/>
        </p:nvSpPr>
        <p:spPr>
          <a:xfrm>
            <a:off x="3591636" y="343361"/>
            <a:ext cx="60228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Consolas" panose="020B0609020204030204" pitchFamily="49" charset="0"/>
              </a:rPr>
              <a:t>'Paper!' == 'Paper!'</a:t>
            </a:r>
            <a:endParaRPr lang="en-US" sz="2800" dirty="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C0B631-94E8-A42D-ABCF-CCC963543C8F}"/>
              </a:ext>
            </a:extLst>
          </p:cNvPr>
          <p:cNvSpPr txBox="1"/>
          <p:nvPr/>
        </p:nvSpPr>
        <p:spPr>
          <a:xfrm>
            <a:off x="10088732" y="343361"/>
            <a:ext cx="14952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  <a:latin typeface="Consolas" panose="020B0609020204030204" pitchFamily="49" charset="0"/>
              </a:rPr>
              <a:t>True</a:t>
            </a:r>
            <a:endParaRPr lang="en-US" sz="28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89EB2B6-0F53-94D1-D6C5-0FC903BA7BAF}"/>
              </a:ext>
            </a:extLst>
          </p:cNvPr>
          <p:cNvSpPr txBox="1"/>
          <p:nvPr/>
        </p:nvSpPr>
        <p:spPr>
          <a:xfrm>
            <a:off x="3591636" y="1270822"/>
            <a:ext cx="60228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Consolas" panose="020B0609020204030204" pitchFamily="49" charset="0"/>
              </a:rPr>
              <a:t>'Paper!' != 'Paper!'</a:t>
            </a:r>
            <a:endParaRPr lang="en-US" sz="2800" dirty="0"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C3690A3-D412-1B1F-67C0-B3E7323D6594}"/>
              </a:ext>
            </a:extLst>
          </p:cNvPr>
          <p:cNvSpPr txBox="1"/>
          <p:nvPr/>
        </p:nvSpPr>
        <p:spPr>
          <a:xfrm>
            <a:off x="10088732" y="1270822"/>
            <a:ext cx="15942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  <a:latin typeface="Consolas" panose="020B0609020204030204" pitchFamily="49" charset="0"/>
              </a:rPr>
              <a:t>False</a:t>
            </a:r>
            <a:endParaRPr lang="en-US" sz="28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783089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671800-4C0E-2C56-93C1-71B20D09AF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DC2D3-A27D-B712-CBC7-B4CE33FB9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04" y="-55064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Comparing</a:t>
            </a:r>
            <a:br>
              <a:rPr lang="en-CA" dirty="0"/>
            </a:br>
            <a:r>
              <a:rPr lang="en-CA" dirty="0"/>
              <a:t>Strings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52806B-CA7F-5B6E-1231-3A23BCD42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48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A5ACCE-BF1D-DF7A-FCC0-B77E80B315C4}"/>
              </a:ext>
            </a:extLst>
          </p:cNvPr>
          <p:cNvSpPr txBox="1"/>
          <p:nvPr/>
        </p:nvSpPr>
        <p:spPr>
          <a:xfrm>
            <a:off x="118385" y="1918569"/>
            <a:ext cx="2999036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Two strings are </a:t>
            </a:r>
            <a:r>
              <a:rPr lang="en-CA" b="1" dirty="0"/>
              <a:t>equal</a:t>
            </a:r>
            <a:r>
              <a:rPr lang="en-CA" dirty="0"/>
              <a:t> if they have the same characters in the same order.</a:t>
            </a:r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3F5B80-F832-2186-F6B1-10C9F79D696A}"/>
              </a:ext>
            </a:extLst>
          </p:cNvPr>
          <p:cNvSpPr txBox="1"/>
          <p:nvPr/>
        </p:nvSpPr>
        <p:spPr>
          <a:xfrm>
            <a:off x="3591636" y="343361"/>
            <a:ext cx="60228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Consolas" panose="020B0609020204030204" pitchFamily="49" charset="0"/>
              </a:rPr>
              <a:t>'Paper!' == 'Paper!'</a:t>
            </a:r>
            <a:endParaRPr lang="en-US" sz="2800" dirty="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ED7483-8171-A7AF-0CE8-EA96AF81DAA3}"/>
              </a:ext>
            </a:extLst>
          </p:cNvPr>
          <p:cNvSpPr txBox="1"/>
          <p:nvPr/>
        </p:nvSpPr>
        <p:spPr>
          <a:xfrm>
            <a:off x="10088732" y="343361"/>
            <a:ext cx="14952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  <a:latin typeface="Consolas" panose="020B0609020204030204" pitchFamily="49" charset="0"/>
              </a:rPr>
              <a:t>True</a:t>
            </a:r>
            <a:endParaRPr lang="en-US" sz="28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D5BEE8-FABD-E3BC-221B-BBF20EF417D8}"/>
              </a:ext>
            </a:extLst>
          </p:cNvPr>
          <p:cNvSpPr txBox="1"/>
          <p:nvPr/>
        </p:nvSpPr>
        <p:spPr>
          <a:xfrm>
            <a:off x="3591636" y="1270822"/>
            <a:ext cx="60228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Consolas" panose="020B0609020204030204" pitchFamily="49" charset="0"/>
              </a:rPr>
              <a:t>'Paper!' != 'Paper!'</a:t>
            </a:r>
            <a:endParaRPr lang="en-US" sz="2800" dirty="0"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45C209-20CC-89B8-D366-B501C4EF93C4}"/>
              </a:ext>
            </a:extLst>
          </p:cNvPr>
          <p:cNvSpPr txBox="1"/>
          <p:nvPr/>
        </p:nvSpPr>
        <p:spPr>
          <a:xfrm>
            <a:off x="10088732" y="1270822"/>
            <a:ext cx="15942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  <a:latin typeface="Consolas" panose="020B0609020204030204" pitchFamily="49" charset="0"/>
              </a:rPr>
              <a:t>False</a:t>
            </a:r>
            <a:endParaRPr lang="en-US" sz="28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45D312D-2899-2C26-A5B2-9CDF598B468D}"/>
              </a:ext>
            </a:extLst>
          </p:cNvPr>
          <p:cNvSpPr txBox="1"/>
          <p:nvPr/>
        </p:nvSpPr>
        <p:spPr>
          <a:xfrm>
            <a:off x="3591636" y="2491915"/>
            <a:ext cx="60228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Consolas" panose="020B0609020204030204" pitchFamily="49" charset="0"/>
              </a:rPr>
              <a:t>'Paper!' == 'paper!'</a:t>
            </a:r>
            <a:endParaRPr lang="en-US" sz="2800" dirty="0"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2EAC75D-BFEC-0579-F7DF-970A5F206A46}"/>
              </a:ext>
            </a:extLst>
          </p:cNvPr>
          <p:cNvSpPr txBox="1"/>
          <p:nvPr/>
        </p:nvSpPr>
        <p:spPr>
          <a:xfrm>
            <a:off x="3591637" y="3499910"/>
            <a:ext cx="60228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Consolas" panose="020B0609020204030204" pitchFamily="49" charset="0"/>
              </a:rPr>
              <a:t>'Paper!' != 'paper!'</a:t>
            </a:r>
            <a:endParaRPr lang="en-US" sz="2800" dirty="0">
              <a:latin typeface="Consolas" panose="020B0609020204030204" pitchFamily="49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9A8416F-A07C-DEB4-319B-B6E47676BFFC}"/>
              </a:ext>
            </a:extLst>
          </p:cNvPr>
          <p:cNvSpPr/>
          <p:nvPr/>
        </p:nvSpPr>
        <p:spPr>
          <a:xfrm>
            <a:off x="7252997" y="2693101"/>
            <a:ext cx="377163" cy="465142"/>
          </a:xfrm>
          <a:prstGeom prst="rect">
            <a:avLst/>
          </a:prstGeom>
          <a:solidFill>
            <a:srgbClr val="FF0000">
              <a:alpha val="2588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97E6DCA-F759-DC21-5D41-FE02DB77D20D}"/>
              </a:ext>
            </a:extLst>
          </p:cNvPr>
          <p:cNvSpPr/>
          <p:nvPr/>
        </p:nvSpPr>
        <p:spPr>
          <a:xfrm>
            <a:off x="3869717" y="2609328"/>
            <a:ext cx="377163" cy="465142"/>
          </a:xfrm>
          <a:prstGeom prst="rect">
            <a:avLst/>
          </a:prstGeom>
          <a:solidFill>
            <a:srgbClr val="FF0000">
              <a:alpha val="2588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CF294C2B-A5E7-CABD-7C33-ED030CA7E7AC}"/>
                  </a:ext>
                </a:extLst>
              </p14:cNvPr>
              <p14:cNvContentPartPr/>
              <p14:nvPr/>
            </p14:nvContentPartPr>
            <p14:xfrm>
              <a:off x="3970800" y="2408040"/>
              <a:ext cx="7829640" cy="18194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CF294C2B-A5E7-CABD-7C33-ED030CA7E7A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61440" y="2398680"/>
                <a:ext cx="7848360" cy="1838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2590482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A702A2-B34C-A473-AEB4-C83DCE0450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F9CD2-2EA8-CE3A-DAB6-156A7EF3B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04" y="-55064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Comparing</a:t>
            </a:r>
            <a:br>
              <a:rPr lang="en-CA" dirty="0"/>
            </a:br>
            <a:r>
              <a:rPr lang="en-CA" dirty="0"/>
              <a:t>Strings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B7BDC1-C6D1-4FBF-7C54-5660C7AC9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49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F804ED-D4B8-796B-537A-C6995667C52C}"/>
              </a:ext>
            </a:extLst>
          </p:cNvPr>
          <p:cNvSpPr txBox="1"/>
          <p:nvPr/>
        </p:nvSpPr>
        <p:spPr>
          <a:xfrm>
            <a:off x="118385" y="1918569"/>
            <a:ext cx="2999036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Two strings are </a:t>
            </a:r>
            <a:r>
              <a:rPr lang="en-CA" b="1" dirty="0"/>
              <a:t>equal</a:t>
            </a:r>
            <a:r>
              <a:rPr lang="en-CA" dirty="0"/>
              <a:t> if they have the same characters in the same order.</a:t>
            </a:r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57ABAC-3BE0-0F12-C23C-09D8758B45E8}"/>
              </a:ext>
            </a:extLst>
          </p:cNvPr>
          <p:cNvSpPr txBox="1"/>
          <p:nvPr/>
        </p:nvSpPr>
        <p:spPr>
          <a:xfrm>
            <a:off x="3591636" y="343361"/>
            <a:ext cx="60228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Consolas" panose="020B0609020204030204" pitchFamily="49" charset="0"/>
              </a:rPr>
              <a:t>'Paper!' == 'Paper!'</a:t>
            </a:r>
            <a:endParaRPr lang="en-US" sz="2800" dirty="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733FE0-43B3-7BBB-BD3B-1FDAD999D5A4}"/>
              </a:ext>
            </a:extLst>
          </p:cNvPr>
          <p:cNvSpPr txBox="1"/>
          <p:nvPr/>
        </p:nvSpPr>
        <p:spPr>
          <a:xfrm>
            <a:off x="10088732" y="343361"/>
            <a:ext cx="14952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  <a:latin typeface="Consolas" panose="020B0609020204030204" pitchFamily="49" charset="0"/>
              </a:rPr>
              <a:t>True</a:t>
            </a:r>
            <a:endParaRPr lang="en-US" sz="28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C9A54C-6944-F29B-618C-E36CFF8F0A81}"/>
              </a:ext>
            </a:extLst>
          </p:cNvPr>
          <p:cNvSpPr txBox="1"/>
          <p:nvPr/>
        </p:nvSpPr>
        <p:spPr>
          <a:xfrm>
            <a:off x="3591636" y="1270822"/>
            <a:ext cx="60228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Consolas" panose="020B0609020204030204" pitchFamily="49" charset="0"/>
              </a:rPr>
              <a:t>'Paper!' != 'Paper!'</a:t>
            </a:r>
            <a:endParaRPr lang="en-US" sz="2800" dirty="0"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5E4BFDC-F598-E437-9E4C-A8FC99088D43}"/>
              </a:ext>
            </a:extLst>
          </p:cNvPr>
          <p:cNvSpPr txBox="1"/>
          <p:nvPr/>
        </p:nvSpPr>
        <p:spPr>
          <a:xfrm>
            <a:off x="10088732" y="1270822"/>
            <a:ext cx="15942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  <a:latin typeface="Consolas" panose="020B0609020204030204" pitchFamily="49" charset="0"/>
              </a:rPr>
              <a:t>False</a:t>
            </a:r>
            <a:endParaRPr lang="en-US" sz="28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886BB40-75A2-DA5B-AB34-9F8E66C0099A}"/>
              </a:ext>
            </a:extLst>
          </p:cNvPr>
          <p:cNvSpPr txBox="1"/>
          <p:nvPr/>
        </p:nvSpPr>
        <p:spPr>
          <a:xfrm>
            <a:off x="3591636" y="2491915"/>
            <a:ext cx="60228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Consolas" panose="020B0609020204030204" pitchFamily="49" charset="0"/>
              </a:rPr>
              <a:t>'Paper!' == 'paper!'</a:t>
            </a:r>
            <a:endParaRPr lang="en-US" sz="2800" dirty="0"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BADA3A0-B640-A655-E562-73269009A43F}"/>
              </a:ext>
            </a:extLst>
          </p:cNvPr>
          <p:cNvSpPr txBox="1"/>
          <p:nvPr/>
        </p:nvSpPr>
        <p:spPr>
          <a:xfrm>
            <a:off x="10088732" y="2487956"/>
            <a:ext cx="17807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  <a:latin typeface="Consolas" panose="020B0609020204030204" pitchFamily="49" charset="0"/>
              </a:rPr>
              <a:t>False</a:t>
            </a:r>
            <a:endParaRPr lang="en-US" sz="28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7DFE1FF-337C-F0A6-4773-9E9EEA804663}"/>
              </a:ext>
            </a:extLst>
          </p:cNvPr>
          <p:cNvSpPr txBox="1"/>
          <p:nvPr/>
        </p:nvSpPr>
        <p:spPr>
          <a:xfrm>
            <a:off x="3591637" y="3499910"/>
            <a:ext cx="60228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Consolas" panose="020B0609020204030204" pitchFamily="49" charset="0"/>
              </a:rPr>
              <a:t>'Paper!' != 'paper!'</a:t>
            </a:r>
            <a:endParaRPr lang="en-US" sz="2800" dirty="0"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3982EE5-A423-AD10-D945-D01AC4E5F7FF}"/>
              </a:ext>
            </a:extLst>
          </p:cNvPr>
          <p:cNvSpPr txBox="1"/>
          <p:nvPr/>
        </p:nvSpPr>
        <p:spPr>
          <a:xfrm>
            <a:off x="10088732" y="3459643"/>
            <a:ext cx="14952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  <a:latin typeface="Consolas" panose="020B0609020204030204" pitchFamily="49" charset="0"/>
              </a:rPr>
              <a:t>True</a:t>
            </a:r>
            <a:endParaRPr lang="en-US" sz="28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27F8B8F-5AA3-BBF8-717E-BB96377AE3A9}"/>
              </a:ext>
            </a:extLst>
          </p:cNvPr>
          <p:cNvSpPr/>
          <p:nvPr/>
        </p:nvSpPr>
        <p:spPr>
          <a:xfrm>
            <a:off x="7252997" y="2693101"/>
            <a:ext cx="377163" cy="465142"/>
          </a:xfrm>
          <a:prstGeom prst="rect">
            <a:avLst/>
          </a:prstGeom>
          <a:solidFill>
            <a:srgbClr val="FF0000">
              <a:alpha val="2588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A509956-8857-5425-7910-4884EF69D5BB}"/>
              </a:ext>
            </a:extLst>
          </p:cNvPr>
          <p:cNvSpPr/>
          <p:nvPr/>
        </p:nvSpPr>
        <p:spPr>
          <a:xfrm>
            <a:off x="3869717" y="2609328"/>
            <a:ext cx="377163" cy="465142"/>
          </a:xfrm>
          <a:prstGeom prst="rect">
            <a:avLst/>
          </a:prstGeom>
          <a:solidFill>
            <a:srgbClr val="FF0000">
              <a:alpha val="2588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27852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4FB5FA-32D5-A479-657F-69E8A475E9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0F806-1A52-4E99-57FA-FA57F9CD1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147" y="-161767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Strings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A934AC-14F5-D917-A1CE-E6950770D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5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6C435B-B7E2-19E9-DF6D-8A72F9B4519C}"/>
              </a:ext>
            </a:extLst>
          </p:cNvPr>
          <p:cNvSpPr txBox="1"/>
          <p:nvPr/>
        </p:nvSpPr>
        <p:spPr>
          <a:xfrm>
            <a:off x="239212" y="895539"/>
            <a:ext cx="2743199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 </a:t>
            </a:r>
            <a:r>
              <a:rPr lang="en-CA" b="1" dirty="0"/>
              <a:t>string</a:t>
            </a:r>
            <a:r>
              <a:rPr lang="en-CA" dirty="0"/>
              <a:t> is a sequence of 0 or more characters. The order of the characters matters.</a:t>
            </a:r>
            <a:endParaRPr lang="en-AU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7914806-4E25-D565-7F86-10E89E1B7A69}"/>
              </a:ext>
            </a:extLst>
          </p:cNvPr>
          <p:cNvSpPr txBox="1"/>
          <p:nvPr/>
        </p:nvSpPr>
        <p:spPr>
          <a:xfrm>
            <a:off x="239212" y="3091192"/>
            <a:ext cx="2743199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 </a:t>
            </a:r>
            <a:r>
              <a:rPr lang="en-CA" b="1" dirty="0"/>
              <a:t>string literal</a:t>
            </a:r>
            <a:r>
              <a:rPr lang="en-CA" dirty="0"/>
              <a:t> begins and ends with quote marks, listing each character.</a:t>
            </a:r>
            <a:endParaRPr lang="en-AU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34C6EEF-1CAA-7347-9A69-3C64967400BB}"/>
              </a:ext>
            </a:extLst>
          </p:cNvPr>
          <p:cNvSpPr txBox="1"/>
          <p:nvPr/>
        </p:nvSpPr>
        <p:spPr>
          <a:xfrm>
            <a:off x="4827339" y="2075529"/>
            <a:ext cx="357020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6000" dirty="0">
                <a:solidFill>
                  <a:srgbClr val="FF0000"/>
                </a:solidFill>
                <a:latin typeface="Consolas" panose="020B0609020204030204" pitchFamily="49" charset="0"/>
              </a:rPr>
              <a:t>"</a:t>
            </a:r>
            <a:r>
              <a:rPr lang="en-CA" sz="6000" dirty="0">
                <a:latin typeface="Consolas" panose="020B0609020204030204" pitchFamily="49" charset="0"/>
              </a:rPr>
              <a:t>Paper!</a:t>
            </a:r>
            <a:r>
              <a:rPr lang="en-CA" sz="6000" dirty="0">
                <a:solidFill>
                  <a:srgbClr val="FF0000"/>
                </a:solidFill>
                <a:latin typeface="Consolas" panose="020B0609020204030204" pitchFamily="49" charset="0"/>
              </a:rPr>
              <a:t>"</a:t>
            </a:r>
            <a:endParaRPr lang="en-AU" sz="60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E99A772-2BD4-63C0-D7FC-2810A5AA1753}"/>
              </a:ext>
            </a:extLst>
          </p:cNvPr>
          <p:cNvSpPr txBox="1"/>
          <p:nvPr/>
        </p:nvSpPr>
        <p:spPr>
          <a:xfrm>
            <a:off x="4827339" y="523952"/>
            <a:ext cx="357020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6000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CA" sz="6000" dirty="0">
                <a:latin typeface="Consolas" panose="020B0609020204030204" pitchFamily="49" charset="0"/>
              </a:rPr>
              <a:t>Paper!</a:t>
            </a:r>
            <a:r>
              <a:rPr lang="en-CA" sz="6000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endParaRPr lang="en-AU" sz="60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88A60BF-0605-3DBA-8F33-EDEBBC1DFD90}"/>
              </a:ext>
            </a:extLst>
          </p:cNvPr>
          <p:cNvSpPr txBox="1"/>
          <p:nvPr/>
        </p:nvSpPr>
        <p:spPr>
          <a:xfrm>
            <a:off x="4827339" y="3627106"/>
            <a:ext cx="526297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6000" dirty="0">
                <a:solidFill>
                  <a:srgbClr val="FF0000"/>
                </a:solidFill>
                <a:latin typeface="Consolas" panose="020B0609020204030204" pitchFamily="49" charset="0"/>
              </a:rPr>
              <a:t>"""</a:t>
            </a:r>
            <a:r>
              <a:rPr lang="en-CA" sz="6000" dirty="0">
                <a:latin typeface="Consolas" panose="020B0609020204030204" pitchFamily="49" charset="0"/>
              </a:rPr>
              <a:t>Paper!</a:t>
            </a:r>
            <a:r>
              <a:rPr lang="en-CA" sz="6000" dirty="0">
                <a:solidFill>
                  <a:srgbClr val="FF0000"/>
                </a:solidFill>
                <a:latin typeface="Consolas" panose="020B0609020204030204" pitchFamily="49" charset="0"/>
              </a:rPr>
              <a:t>"""</a:t>
            </a:r>
            <a:endParaRPr lang="en-AU" sz="60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E41EFB7-EA01-BD36-A9F4-8FA4B918E0DA}"/>
              </a:ext>
            </a:extLst>
          </p:cNvPr>
          <p:cNvSpPr txBox="1"/>
          <p:nvPr/>
        </p:nvSpPr>
        <p:spPr>
          <a:xfrm>
            <a:off x="4827339" y="5178683"/>
            <a:ext cx="526297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6000" dirty="0">
                <a:solidFill>
                  <a:srgbClr val="FF0000"/>
                </a:solidFill>
                <a:latin typeface="Consolas" panose="020B0609020204030204" pitchFamily="49" charset="0"/>
              </a:rPr>
              <a:t>'''</a:t>
            </a:r>
            <a:r>
              <a:rPr lang="en-CA" sz="6000" dirty="0">
                <a:latin typeface="Consolas" panose="020B0609020204030204" pitchFamily="49" charset="0"/>
              </a:rPr>
              <a:t>Paper!</a:t>
            </a:r>
            <a:r>
              <a:rPr lang="en-CA" sz="6000" dirty="0">
                <a:solidFill>
                  <a:srgbClr val="FF0000"/>
                </a:solidFill>
                <a:latin typeface="Consolas" panose="020B0609020204030204" pitchFamily="49" charset="0"/>
              </a:rPr>
              <a:t>'''</a:t>
            </a:r>
            <a:endParaRPr lang="en-AU" sz="60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9ECABC-E3B9-D1C0-CB00-E0ECA3BCC201}"/>
              </a:ext>
            </a:extLst>
          </p:cNvPr>
          <p:cNvSpPr txBox="1"/>
          <p:nvPr/>
        </p:nvSpPr>
        <p:spPr>
          <a:xfrm>
            <a:off x="239211" y="4763184"/>
            <a:ext cx="2743199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The kind of quote marks are the start and end of a string literal must match.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4243367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2E5F35-C294-24FD-AAE1-62F388FF7A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75BDA-5BDE-4ACC-F53F-7B8AB69CE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04" y="-55064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Comparing</a:t>
            </a:r>
            <a:br>
              <a:rPr lang="en-CA" dirty="0"/>
            </a:br>
            <a:r>
              <a:rPr lang="en-CA" dirty="0"/>
              <a:t>Strings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24D3EE-82BD-E02F-D958-39EC55B22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50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50470D-4125-A4DE-6D40-068D01980671}"/>
              </a:ext>
            </a:extLst>
          </p:cNvPr>
          <p:cNvSpPr txBox="1"/>
          <p:nvPr/>
        </p:nvSpPr>
        <p:spPr>
          <a:xfrm>
            <a:off x="118385" y="1918569"/>
            <a:ext cx="2999036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Two strings are </a:t>
            </a:r>
            <a:r>
              <a:rPr lang="en-CA" b="1" dirty="0"/>
              <a:t>equal</a:t>
            </a:r>
            <a:r>
              <a:rPr lang="en-CA" dirty="0"/>
              <a:t> if they have the same characters in the same order.</a:t>
            </a:r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904B71-D6F4-571A-41A8-FE646C638677}"/>
              </a:ext>
            </a:extLst>
          </p:cNvPr>
          <p:cNvSpPr txBox="1"/>
          <p:nvPr/>
        </p:nvSpPr>
        <p:spPr>
          <a:xfrm>
            <a:off x="3591636" y="343361"/>
            <a:ext cx="60228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Consolas" panose="020B0609020204030204" pitchFamily="49" charset="0"/>
              </a:rPr>
              <a:t>'Paper!' == 'Paper!'</a:t>
            </a:r>
            <a:endParaRPr lang="en-US" sz="2800" dirty="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BD70F5-6B80-CF08-AD58-84BD9657019B}"/>
              </a:ext>
            </a:extLst>
          </p:cNvPr>
          <p:cNvSpPr txBox="1"/>
          <p:nvPr/>
        </p:nvSpPr>
        <p:spPr>
          <a:xfrm>
            <a:off x="10088732" y="343361"/>
            <a:ext cx="14952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  <a:latin typeface="Consolas" panose="020B0609020204030204" pitchFamily="49" charset="0"/>
              </a:rPr>
              <a:t>True</a:t>
            </a:r>
            <a:endParaRPr lang="en-US" sz="28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A94373-1BDD-6BBF-BB19-2928EB61D891}"/>
              </a:ext>
            </a:extLst>
          </p:cNvPr>
          <p:cNvSpPr txBox="1"/>
          <p:nvPr/>
        </p:nvSpPr>
        <p:spPr>
          <a:xfrm>
            <a:off x="3591636" y="1270822"/>
            <a:ext cx="60228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Consolas" panose="020B0609020204030204" pitchFamily="49" charset="0"/>
              </a:rPr>
              <a:t>'Paper!' != 'Paper!'</a:t>
            </a:r>
            <a:endParaRPr lang="en-US" sz="2800" dirty="0"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6BB68DA-63FF-69AE-9C05-70CAA0FC2683}"/>
              </a:ext>
            </a:extLst>
          </p:cNvPr>
          <p:cNvSpPr txBox="1"/>
          <p:nvPr/>
        </p:nvSpPr>
        <p:spPr>
          <a:xfrm>
            <a:off x="10088732" y="1270822"/>
            <a:ext cx="15942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  <a:latin typeface="Consolas" panose="020B0609020204030204" pitchFamily="49" charset="0"/>
              </a:rPr>
              <a:t>False</a:t>
            </a:r>
            <a:endParaRPr lang="en-US" sz="28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71D35BB-20B4-EED4-5B3A-7B1EB30BB968}"/>
              </a:ext>
            </a:extLst>
          </p:cNvPr>
          <p:cNvSpPr txBox="1"/>
          <p:nvPr/>
        </p:nvSpPr>
        <p:spPr>
          <a:xfrm>
            <a:off x="3591636" y="2491915"/>
            <a:ext cx="60228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Consolas" panose="020B0609020204030204" pitchFamily="49" charset="0"/>
              </a:rPr>
              <a:t>'Paper!' == 'paper!'</a:t>
            </a:r>
            <a:endParaRPr lang="en-US" sz="2800" dirty="0"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E1C3819-D65C-6AE1-4204-D3141921ED94}"/>
              </a:ext>
            </a:extLst>
          </p:cNvPr>
          <p:cNvSpPr txBox="1"/>
          <p:nvPr/>
        </p:nvSpPr>
        <p:spPr>
          <a:xfrm>
            <a:off x="10088732" y="2487956"/>
            <a:ext cx="17807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  <a:latin typeface="Consolas" panose="020B0609020204030204" pitchFamily="49" charset="0"/>
              </a:rPr>
              <a:t>False</a:t>
            </a:r>
            <a:endParaRPr lang="en-US" sz="28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402A0AC-3978-1D44-4965-7C921AD5EB26}"/>
              </a:ext>
            </a:extLst>
          </p:cNvPr>
          <p:cNvSpPr txBox="1"/>
          <p:nvPr/>
        </p:nvSpPr>
        <p:spPr>
          <a:xfrm>
            <a:off x="3591637" y="3499910"/>
            <a:ext cx="60228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Consolas" panose="020B0609020204030204" pitchFamily="49" charset="0"/>
              </a:rPr>
              <a:t>'Paper!' != 'paper!'</a:t>
            </a:r>
            <a:endParaRPr lang="en-US" sz="2800" dirty="0"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D797BB4-B166-27AA-D786-094531B98855}"/>
              </a:ext>
            </a:extLst>
          </p:cNvPr>
          <p:cNvSpPr txBox="1"/>
          <p:nvPr/>
        </p:nvSpPr>
        <p:spPr>
          <a:xfrm>
            <a:off x="10088732" y="3459643"/>
            <a:ext cx="14952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  <a:latin typeface="Consolas" panose="020B0609020204030204" pitchFamily="49" charset="0"/>
              </a:rPr>
              <a:t>True</a:t>
            </a:r>
            <a:endParaRPr lang="en-US" sz="28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C3F2254-5E1B-249A-09BC-77C61220C338}"/>
              </a:ext>
            </a:extLst>
          </p:cNvPr>
          <p:cNvSpPr txBox="1"/>
          <p:nvPr/>
        </p:nvSpPr>
        <p:spPr>
          <a:xfrm>
            <a:off x="3591636" y="4717044"/>
            <a:ext cx="60228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Consolas" panose="020B0609020204030204" pitchFamily="49" charset="0"/>
              </a:rPr>
              <a:t>'Paper!' == 'Paper'</a:t>
            </a:r>
            <a:endParaRPr lang="en-US" sz="2800" dirty="0">
              <a:latin typeface="Consolas" panose="020B060902020403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851BC90-786D-B12D-B52F-EE464E5FBADD}"/>
              </a:ext>
            </a:extLst>
          </p:cNvPr>
          <p:cNvSpPr txBox="1"/>
          <p:nvPr/>
        </p:nvSpPr>
        <p:spPr>
          <a:xfrm>
            <a:off x="3591636" y="5543927"/>
            <a:ext cx="60228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Consolas" panose="020B0609020204030204" pitchFamily="49" charset="0"/>
              </a:rPr>
              <a:t>'Paper!' == 'Paper'</a:t>
            </a:r>
            <a:endParaRPr lang="en-US" sz="2800" dirty="0">
              <a:latin typeface="Consolas" panose="020B0609020204030204" pitchFamily="49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4DFC13E-1B1C-9FBB-CC2A-274F6F676573}"/>
              </a:ext>
            </a:extLst>
          </p:cNvPr>
          <p:cNvSpPr/>
          <p:nvPr/>
        </p:nvSpPr>
        <p:spPr>
          <a:xfrm>
            <a:off x="7252997" y="2693101"/>
            <a:ext cx="377163" cy="465142"/>
          </a:xfrm>
          <a:prstGeom prst="rect">
            <a:avLst/>
          </a:prstGeom>
          <a:solidFill>
            <a:srgbClr val="FF0000">
              <a:alpha val="2588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C0C88F7-B137-7085-90E9-8A173CF78F77}"/>
              </a:ext>
            </a:extLst>
          </p:cNvPr>
          <p:cNvSpPr/>
          <p:nvPr/>
        </p:nvSpPr>
        <p:spPr>
          <a:xfrm>
            <a:off x="3869717" y="2609328"/>
            <a:ext cx="377163" cy="465142"/>
          </a:xfrm>
          <a:prstGeom prst="rect">
            <a:avLst/>
          </a:prstGeom>
          <a:solidFill>
            <a:srgbClr val="FF0000">
              <a:alpha val="2588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1182A31-45B2-8337-2FAA-B3C087114FC1}"/>
              </a:ext>
            </a:extLst>
          </p:cNvPr>
          <p:cNvSpPr/>
          <p:nvPr/>
        </p:nvSpPr>
        <p:spPr>
          <a:xfrm>
            <a:off x="5363237" y="4838416"/>
            <a:ext cx="377163" cy="465142"/>
          </a:xfrm>
          <a:prstGeom prst="rect">
            <a:avLst/>
          </a:prstGeom>
          <a:solidFill>
            <a:srgbClr val="FF0000">
              <a:alpha val="2588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D77A6FB-7B01-4673-2434-3AA71CC3F534}"/>
              </a:ext>
            </a:extLst>
          </p:cNvPr>
          <p:cNvSpPr/>
          <p:nvPr/>
        </p:nvSpPr>
        <p:spPr>
          <a:xfrm>
            <a:off x="8610600" y="4845646"/>
            <a:ext cx="377163" cy="465142"/>
          </a:xfrm>
          <a:prstGeom prst="rect">
            <a:avLst/>
          </a:prstGeom>
          <a:solidFill>
            <a:srgbClr val="FF0000">
              <a:alpha val="2588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680C9725-C851-4603-2B70-9400F7846115}"/>
                  </a:ext>
                </a:extLst>
              </p14:cNvPr>
              <p14:cNvContentPartPr/>
              <p14:nvPr/>
            </p14:nvContentPartPr>
            <p14:xfrm>
              <a:off x="6232320" y="4653360"/>
              <a:ext cx="5106960" cy="17110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680C9725-C851-4603-2B70-9400F784611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222960" y="4644000"/>
                <a:ext cx="5125680" cy="1729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8562758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5D607D-B81A-C52F-EA93-672477F4B7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6551D-37D9-102B-CBE3-B2AECD9F6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04" y="-55064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Comparing</a:t>
            </a:r>
            <a:br>
              <a:rPr lang="en-CA" dirty="0"/>
            </a:br>
            <a:r>
              <a:rPr lang="en-CA" dirty="0"/>
              <a:t>Strings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E9C1BB-4A2E-001D-751F-DCCD00C16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51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01E639-1F47-EFC6-EB9F-0C88B36A7055}"/>
              </a:ext>
            </a:extLst>
          </p:cNvPr>
          <p:cNvSpPr txBox="1"/>
          <p:nvPr/>
        </p:nvSpPr>
        <p:spPr>
          <a:xfrm>
            <a:off x="118385" y="1918569"/>
            <a:ext cx="2999036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Two strings are </a:t>
            </a:r>
            <a:r>
              <a:rPr lang="en-CA" b="1" dirty="0"/>
              <a:t>equal</a:t>
            </a:r>
            <a:r>
              <a:rPr lang="en-CA" dirty="0"/>
              <a:t> if they have the same characters in the same order.</a:t>
            </a:r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9EF00C-A7FD-52FA-F7C2-DDB1756EE5A5}"/>
              </a:ext>
            </a:extLst>
          </p:cNvPr>
          <p:cNvSpPr txBox="1"/>
          <p:nvPr/>
        </p:nvSpPr>
        <p:spPr>
          <a:xfrm>
            <a:off x="3591636" y="343361"/>
            <a:ext cx="60228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Consolas" panose="020B0609020204030204" pitchFamily="49" charset="0"/>
              </a:rPr>
              <a:t>'Paper!' == 'Paper!'</a:t>
            </a:r>
            <a:endParaRPr lang="en-US" sz="2800" dirty="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80170B-EAC6-1E91-83AB-C149E93F136F}"/>
              </a:ext>
            </a:extLst>
          </p:cNvPr>
          <p:cNvSpPr txBox="1"/>
          <p:nvPr/>
        </p:nvSpPr>
        <p:spPr>
          <a:xfrm>
            <a:off x="10088732" y="343361"/>
            <a:ext cx="14952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  <a:latin typeface="Consolas" panose="020B0609020204030204" pitchFamily="49" charset="0"/>
              </a:rPr>
              <a:t>True</a:t>
            </a:r>
            <a:endParaRPr lang="en-US" sz="28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9A9428-2CA2-8246-7942-4544AE0BA301}"/>
              </a:ext>
            </a:extLst>
          </p:cNvPr>
          <p:cNvSpPr txBox="1"/>
          <p:nvPr/>
        </p:nvSpPr>
        <p:spPr>
          <a:xfrm>
            <a:off x="3591636" y="1270822"/>
            <a:ext cx="60228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Consolas" panose="020B0609020204030204" pitchFamily="49" charset="0"/>
              </a:rPr>
              <a:t>'Paper!' != 'Paper!'</a:t>
            </a:r>
            <a:endParaRPr lang="en-US" sz="2800" dirty="0"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F6C599-6E9C-F023-64A7-0BE002BA347A}"/>
              </a:ext>
            </a:extLst>
          </p:cNvPr>
          <p:cNvSpPr txBox="1"/>
          <p:nvPr/>
        </p:nvSpPr>
        <p:spPr>
          <a:xfrm>
            <a:off x="10088732" y="1270822"/>
            <a:ext cx="15942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  <a:latin typeface="Consolas" panose="020B0609020204030204" pitchFamily="49" charset="0"/>
              </a:rPr>
              <a:t>False</a:t>
            </a:r>
            <a:endParaRPr lang="en-US" sz="28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3D97FC-D20E-550E-006A-F071DD566F3C}"/>
              </a:ext>
            </a:extLst>
          </p:cNvPr>
          <p:cNvSpPr txBox="1"/>
          <p:nvPr/>
        </p:nvSpPr>
        <p:spPr>
          <a:xfrm>
            <a:off x="3591636" y="2491915"/>
            <a:ext cx="60228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Consolas" panose="020B0609020204030204" pitchFamily="49" charset="0"/>
              </a:rPr>
              <a:t>'Paper!' == 'paper!'</a:t>
            </a:r>
            <a:endParaRPr lang="en-US" sz="2800" dirty="0"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5A7C15A-C118-B66F-CE75-3E648C4B9373}"/>
              </a:ext>
            </a:extLst>
          </p:cNvPr>
          <p:cNvSpPr txBox="1"/>
          <p:nvPr/>
        </p:nvSpPr>
        <p:spPr>
          <a:xfrm>
            <a:off x="10088732" y="2487956"/>
            <a:ext cx="17807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  <a:latin typeface="Consolas" panose="020B0609020204030204" pitchFamily="49" charset="0"/>
              </a:rPr>
              <a:t>False</a:t>
            </a:r>
            <a:endParaRPr lang="en-US" sz="28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6A84BBE-827D-36EF-C262-1F0B269E5CA9}"/>
              </a:ext>
            </a:extLst>
          </p:cNvPr>
          <p:cNvSpPr txBox="1"/>
          <p:nvPr/>
        </p:nvSpPr>
        <p:spPr>
          <a:xfrm>
            <a:off x="3591637" y="3499910"/>
            <a:ext cx="60228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Consolas" panose="020B0609020204030204" pitchFamily="49" charset="0"/>
              </a:rPr>
              <a:t>'Paper!' != 'paper!'</a:t>
            </a:r>
            <a:endParaRPr lang="en-US" sz="2800" dirty="0"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6F1B094-0B43-8A14-07FD-C3842DF18C76}"/>
              </a:ext>
            </a:extLst>
          </p:cNvPr>
          <p:cNvSpPr txBox="1"/>
          <p:nvPr/>
        </p:nvSpPr>
        <p:spPr>
          <a:xfrm>
            <a:off x="10088732" y="3459643"/>
            <a:ext cx="14952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  <a:latin typeface="Consolas" panose="020B0609020204030204" pitchFamily="49" charset="0"/>
              </a:rPr>
              <a:t>True</a:t>
            </a:r>
            <a:endParaRPr lang="en-US" sz="28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4FA298D-211E-8DD8-660A-82287D71219C}"/>
              </a:ext>
            </a:extLst>
          </p:cNvPr>
          <p:cNvSpPr txBox="1"/>
          <p:nvPr/>
        </p:nvSpPr>
        <p:spPr>
          <a:xfrm>
            <a:off x="3591636" y="4717044"/>
            <a:ext cx="60228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Consolas" panose="020B0609020204030204" pitchFamily="49" charset="0"/>
              </a:rPr>
              <a:t>'Paper!' == 'Paper'</a:t>
            </a:r>
            <a:endParaRPr lang="en-US" sz="2800" dirty="0"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59892D7-FDDB-E4B3-6065-8C045FB82CF3}"/>
              </a:ext>
            </a:extLst>
          </p:cNvPr>
          <p:cNvSpPr txBox="1"/>
          <p:nvPr/>
        </p:nvSpPr>
        <p:spPr>
          <a:xfrm>
            <a:off x="10088732" y="4717044"/>
            <a:ext cx="17807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  <a:latin typeface="Consolas" panose="020B0609020204030204" pitchFamily="49" charset="0"/>
              </a:rPr>
              <a:t>False</a:t>
            </a:r>
            <a:endParaRPr lang="en-US" sz="28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85A7C4A-3156-F7FC-0C4A-1827962EC794}"/>
              </a:ext>
            </a:extLst>
          </p:cNvPr>
          <p:cNvSpPr txBox="1"/>
          <p:nvPr/>
        </p:nvSpPr>
        <p:spPr>
          <a:xfrm>
            <a:off x="3591636" y="5543927"/>
            <a:ext cx="60228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Consolas" panose="020B0609020204030204" pitchFamily="49" charset="0"/>
              </a:rPr>
              <a:t>'Paper!' == 'Paper'</a:t>
            </a:r>
            <a:endParaRPr lang="en-US" sz="2800" dirty="0">
              <a:latin typeface="Consolas" panose="020B06090202040302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DD33E8A-C72E-5BBB-5FA3-F7ADD99CFE6F}"/>
              </a:ext>
            </a:extLst>
          </p:cNvPr>
          <p:cNvSpPr txBox="1"/>
          <p:nvPr/>
        </p:nvSpPr>
        <p:spPr>
          <a:xfrm>
            <a:off x="10088732" y="5543927"/>
            <a:ext cx="17807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  <a:latin typeface="Consolas" panose="020B0609020204030204" pitchFamily="49" charset="0"/>
              </a:rPr>
              <a:t>True</a:t>
            </a:r>
            <a:endParaRPr lang="en-US" sz="28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C9091CD-B477-86F9-8A7C-F28D4CF1EC22}"/>
              </a:ext>
            </a:extLst>
          </p:cNvPr>
          <p:cNvSpPr/>
          <p:nvPr/>
        </p:nvSpPr>
        <p:spPr>
          <a:xfrm>
            <a:off x="7252997" y="2693101"/>
            <a:ext cx="377163" cy="465142"/>
          </a:xfrm>
          <a:prstGeom prst="rect">
            <a:avLst/>
          </a:prstGeom>
          <a:solidFill>
            <a:srgbClr val="FF0000">
              <a:alpha val="2588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991DF95-F20E-48F7-9784-C81AB61A929A}"/>
              </a:ext>
            </a:extLst>
          </p:cNvPr>
          <p:cNvSpPr/>
          <p:nvPr/>
        </p:nvSpPr>
        <p:spPr>
          <a:xfrm>
            <a:off x="3869717" y="2609328"/>
            <a:ext cx="377163" cy="465142"/>
          </a:xfrm>
          <a:prstGeom prst="rect">
            <a:avLst/>
          </a:prstGeom>
          <a:solidFill>
            <a:srgbClr val="FF0000">
              <a:alpha val="2588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3EFBE2A-B325-10DA-4907-BD64AFD23B1C}"/>
              </a:ext>
            </a:extLst>
          </p:cNvPr>
          <p:cNvSpPr/>
          <p:nvPr/>
        </p:nvSpPr>
        <p:spPr>
          <a:xfrm>
            <a:off x="5363237" y="4838416"/>
            <a:ext cx="377163" cy="465142"/>
          </a:xfrm>
          <a:prstGeom prst="rect">
            <a:avLst/>
          </a:prstGeom>
          <a:solidFill>
            <a:srgbClr val="FF0000">
              <a:alpha val="2588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3D0A4FF-C5BC-4149-54D6-25825FDB54B5}"/>
              </a:ext>
            </a:extLst>
          </p:cNvPr>
          <p:cNvSpPr/>
          <p:nvPr/>
        </p:nvSpPr>
        <p:spPr>
          <a:xfrm>
            <a:off x="8610600" y="4845646"/>
            <a:ext cx="377163" cy="465142"/>
          </a:xfrm>
          <a:prstGeom prst="rect">
            <a:avLst/>
          </a:prstGeom>
          <a:solidFill>
            <a:srgbClr val="FF0000">
              <a:alpha val="2588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1AE65247-4F27-149C-D286-D6B2BAF8B582}"/>
                  </a:ext>
                </a:extLst>
              </p14:cNvPr>
              <p14:cNvContentPartPr/>
              <p14:nvPr/>
            </p14:nvContentPartPr>
            <p14:xfrm>
              <a:off x="6232320" y="5359320"/>
              <a:ext cx="479520" cy="7052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1AE65247-4F27-149C-D286-D6B2BAF8B58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222960" y="5349960"/>
                <a:ext cx="498240" cy="723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8078646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E211BA-F868-3392-437F-8C3AE73067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ED06F-00B6-10A5-5FE5-5E81B1A3C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04" y="-55064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Comparing</a:t>
            </a:r>
            <a:br>
              <a:rPr lang="en-CA" dirty="0"/>
            </a:br>
            <a:r>
              <a:rPr lang="en-CA" dirty="0"/>
              <a:t>Strings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5815E2-5322-5D80-14D6-50518906C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52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DAA3BF-EA68-3475-28FE-97AE4BB69E54}"/>
              </a:ext>
            </a:extLst>
          </p:cNvPr>
          <p:cNvSpPr txBox="1"/>
          <p:nvPr/>
        </p:nvSpPr>
        <p:spPr>
          <a:xfrm>
            <a:off x="331434" y="1909691"/>
            <a:ext cx="3642896" cy="20313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Challenge</a:t>
            </a:r>
            <a:br>
              <a:rPr lang="en-CA" dirty="0"/>
            </a:br>
            <a:r>
              <a:rPr lang="en-CA" dirty="0"/>
              <a:t>Write a Boolean function called </a:t>
            </a:r>
            <a:r>
              <a:rPr lang="en-CA" dirty="0">
                <a:latin typeface="Consolas" panose="020B0609020204030204" pitchFamily="49" charset="0"/>
              </a:rPr>
              <a:t>same(s, t)</a:t>
            </a:r>
            <a:r>
              <a:rPr lang="en-CA" dirty="0"/>
              <a:t> that returns </a:t>
            </a:r>
            <a:r>
              <a:rPr lang="en-CA" dirty="0">
                <a:latin typeface="Consolas" panose="020B0609020204030204" pitchFamily="49" charset="0"/>
              </a:rPr>
              <a:t>True</a:t>
            </a:r>
            <a:r>
              <a:rPr lang="en-CA" dirty="0"/>
              <a:t> if </a:t>
            </a:r>
            <a:r>
              <a:rPr lang="en-CA" dirty="0">
                <a:latin typeface="Consolas" panose="020B0609020204030204" pitchFamily="49" charset="0"/>
              </a:rPr>
              <a:t>s == t</a:t>
            </a:r>
            <a:r>
              <a:rPr lang="en-CA" dirty="0"/>
              <a:t>, and </a:t>
            </a:r>
            <a:r>
              <a:rPr lang="en-CA" dirty="0">
                <a:latin typeface="Consolas" panose="020B0609020204030204" pitchFamily="49" charset="0"/>
              </a:rPr>
              <a:t>False</a:t>
            </a:r>
            <a:r>
              <a:rPr lang="en-CA" dirty="0"/>
              <a:t> otherwise. </a:t>
            </a:r>
            <a:br>
              <a:rPr lang="en-CA" dirty="0"/>
            </a:br>
            <a:r>
              <a:rPr lang="en-CA" b="1" dirty="0"/>
              <a:t>Do not </a:t>
            </a:r>
            <a:r>
              <a:rPr lang="en-CA" dirty="0"/>
              <a:t>use </a:t>
            </a:r>
            <a:r>
              <a:rPr lang="en-CA" dirty="0">
                <a:latin typeface="Consolas" panose="020B0609020204030204" pitchFamily="49" charset="0"/>
              </a:rPr>
              <a:t>==</a:t>
            </a:r>
            <a:r>
              <a:rPr lang="en-CA" dirty="0"/>
              <a:t> or </a:t>
            </a:r>
            <a:r>
              <a:rPr lang="en-CA" dirty="0">
                <a:latin typeface="Consolas" panose="020B0609020204030204" pitchFamily="49" charset="0"/>
              </a:rPr>
              <a:t>!= </a:t>
            </a:r>
            <a:r>
              <a:rPr lang="en-CA" dirty="0"/>
              <a:t>or </a:t>
            </a:r>
            <a:r>
              <a:rPr lang="en-CA" dirty="0">
                <a:latin typeface="Consolas" panose="020B0609020204030204" pitchFamily="49" charset="0"/>
              </a:rPr>
              <a:t>&lt;</a:t>
            </a:r>
            <a:r>
              <a:rPr lang="en-CA" dirty="0"/>
              <a:t> etc. except to compare single characters. </a:t>
            </a:r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B62FD6E-9FED-884C-D53C-0B94D10532CA}"/>
              </a:ext>
            </a:extLst>
          </p:cNvPr>
          <p:cNvSpPr txBox="1"/>
          <p:nvPr/>
        </p:nvSpPr>
        <p:spPr>
          <a:xfrm>
            <a:off x="4422468" y="666639"/>
            <a:ext cx="759040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def same(s, t):</a:t>
            </a:r>
            <a:br>
              <a:rPr lang="en-US" sz="2800" dirty="0">
                <a:latin typeface="Consolas" panose="020B0609020204030204" pitchFamily="49" charset="0"/>
              </a:rPr>
            </a:br>
            <a:r>
              <a:rPr lang="en-US" sz="2800" dirty="0">
                <a:latin typeface="Consolas" panose="020B0609020204030204" pitchFamily="49" charset="0"/>
              </a:rPr>
              <a:t>   """Returns True if s == t, False </a:t>
            </a:r>
            <a:br>
              <a:rPr lang="en-US" sz="2800" dirty="0">
                <a:latin typeface="Consolas" panose="020B0609020204030204" pitchFamily="49" charset="0"/>
              </a:rPr>
            </a:br>
            <a:r>
              <a:rPr lang="en-US" sz="2800" dirty="0">
                <a:latin typeface="Consolas" panose="020B0609020204030204" pitchFamily="49" charset="0"/>
              </a:rPr>
              <a:t>   otherwise.</a:t>
            </a:r>
            <a:br>
              <a:rPr lang="en-US" sz="2800" dirty="0">
                <a:latin typeface="Consolas" panose="020B0609020204030204" pitchFamily="49" charset="0"/>
              </a:rPr>
            </a:br>
            <a:r>
              <a:rPr lang="en-US" sz="2800" dirty="0">
                <a:latin typeface="Consolas" panose="020B0609020204030204" pitchFamily="49" charset="0"/>
              </a:rPr>
              <a:t>   """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C38F1AE-91DC-CDF9-1AA4-E9DCEDDDD380}"/>
              </a:ext>
            </a:extLst>
          </p:cNvPr>
          <p:cNvSpPr txBox="1"/>
          <p:nvPr/>
        </p:nvSpPr>
        <p:spPr>
          <a:xfrm>
            <a:off x="5001317" y="2321354"/>
            <a:ext cx="134363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6000" dirty="0">
                <a:solidFill>
                  <a:srgbClr val="FF0000"/>
                </a:solidFill>
              </a:rPr>
              <a:t>???</a:t>
            </a:r>
            <a:endParaRPr lang="en-AU" sz="6000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099D69-FD29-7F2E-A089-8935DB177822}"/>
              </a:ext>
            </a:extLst>
          </p:cNvPr>
          <p:cNvSpPr txBox="1"/>
          <p:nvPr/>
        </p:nvSpPr>
        <p:spPr>
          <a:xfrm>
            <a:off x="4472094" y="3573581"/>
            <a:ext cx="7491153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>
                <a:latin typeface="Consolas" panose="020B0609020204030204" pitchFamily="49" charset="0"/>
              </a:rPr>
              <a:t>def </a:t>
            </a:r>
            <a:r>
              <a:rPr lang="en-CA" sz="2400" dirty="0" err="1">
                <a:latin typeface="Consolas" panose="020B0609020204030204" pitchFamily="49" charset="0"/>
              </a:rPr>
              <a:t>test_same</a:t>
            </a:r>
            <a:r>
              <a:rPr lang="en-CA" sz="2400" dirty="0">
                <a:latin typeface="Consolas" panose="020B0609020204030204" pitchFamily="49" charset="0"/>
              </a:rPr>
              <a:t>():</a:t>
            </a:r>
          </a:p>
          <a:p>
            <a:r>
              <a:rPr lang="en-CA" sz="2400" dirty="0">
                <a:latin typeface="Consolas" panose="020B0609020204030204" pitchFamily="49" charset="0"/>
              </a:rPr>
              <a:t>    print('testing same ...')</a:t>
            </a:r>
          </a:p>
          <a:p>
            <a:r>
              <a:rPr lang="en-CA" sz="2400" dirty="0">
                <a:latin typeface="Consolas" panose="020B0609020204030204" pitchFamily="49" charset="0"/>
              </a:rPr>
              <a:t>    assert same('hello', 'hello') == True</a:t>
            </a:r>
          </a:p>
          <a:p>
            <a:r>
              <a:rPr lang="en-CA" sz="2400" dirty="0">
                <a:latin typeface="Consolas" panose="020B0609020204030204" pitchFamily="49" charset="0"/>
              </a:rPr>
              <a:t>    assert same('hello', '</a:t>
            </a:r>
            <a:r>
              <a:rPr lang="en-CA" sz="2400" dirty="0" err="1">
                <a:latin typeface="Consolas" panose="020B0609020204030204" pitchFamily="49" charset="0"/>
              </a:rPr>
              <a:t>ello</a:t>
            </a:r>
            <a:r>
              <a:rPr lang="en-CA" sz="2400" dirty="0">
                <a:latin typeface="Consolas" panose="020B0609020204030204" pitchFamily="49" charset="0"/>
              </a:rPr>
              <a:t>') == False</a:t>
            </a:r>
          </a:p>
          <a:p>
            <a:r>
              <a:rPr lang="en-CA" sz="2400" dirty="0">
                <a:latin typeface="Consolas" panose="020B0609020204030204" pitchFamily="49" charset="0"/>
              </a:rPr>
              <a:t>    assert same('hello', 'Hello') == False</a:t>
            </a:r>
          </a:p>
          <a:p>
            <a:r>
              <a:rPr lang="en-CA" sz="2400" dirty="0">
                <a:latin typeface="Consolas" panose="020B0609020204030204" pitchFamily="49" charset="0"/>
              </a:rPr>
              <a:t>    assert same('', '') == True</a:t>
            </a:r>
          </a:p>
          <a:p>
            <a:r>
              <a:rPr lang="en-CA" sz="2400" dirty="0">
                <a:latin typeface="Consolas" panose="020B0609020204030204" pitchFamily="49" charset="0"/>
              </a:rPr>
              <a:t>    assert same('', 'a') == False</a:t>
            </a:r>
          </a:p>
          <a:p>
            <a:r>
              <a:rPr lang="en-CA" sz="2400" dirty="0">
                <a:latin typeface="Consolas" panose="020B0609020204030204" pitchFamily="49" charset="0"/>
              </a:rPr>
              <a:t>    print(' ...all same tests passed')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C3EDD6-29F7-9700-E782-F25CF0825BEE}"/>
              </a:ext>
            </a:extLst>
          </p:cNvPr>
          <p:cNvSpPr txBox="1"/>
          <p:nvPr/>
        </p:nvSpPr>
        <p:spPr>
          <a:xfrm>
            <a:off x="1917978" y="4580208"/>
            <a:ext cx="2305234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Use this test function to help write it …</a:t>
            </a:r>
            <a:endParaRPr lang="en-AU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293A2905-FE6D-E551-52C4-BF5930E21BF5}"/>
                  </a:ext>
                </a:extLst>
              </p14:cNvPr>
              <p14:cNvContentPartPr/>
              <p14:nvPr/>
            </p14:nvContentPartPr>
            <p14:xfrm>
              <a:off x="5191200" y="495720"/>
              <a:ext cx="6432480" cy="537624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293A2905-FE6D-E551-52C4-BF5930E21BF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81840" y="486360"/>
                <a:ext cx="6451200" cy="5394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2967399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1E6017-ACF3-EA48-5406-D10ABA8317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5937F-35F8-A14C-40A1-098506BFB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04" y="-55064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Reversing a</a:t>
            </a:r>
            <a:br>
              <a:rPr lang="en-CA" dirty="0"/>
            </a:br>
            <a:r>
              <a:rPr lang="en-CA" dirty="0"/>
              <a:t>String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822EE1-1395-9E91-0E46-12BE39564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53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0125B9-6D30-C7FE-5084-33116636D937}"/>
              </a:ext>
            </a:extLst>
          </p:cNvPr>
          <p:cNvSpPr txBox="1"/>
          <p:nvPr/>
        </p:nvSpPr>
        <p:spPr>
          <a:xfrm>
            <a:off x="331434" y="1909691"/>
            <a:ext cx="3642896" cy="20313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Challenge</a:t>
            </a:r>
            <a:br>
              <a:rPr lang="en-CA" dirty="0"/>
            </a:br>
            <a:r>
              <a:rPr lang="en-CA" dirty="0"/>
              <a:t>Write a function called </a:t>
            </a:r>
            <a:r>
              <a:rPr lang="en-CA" dirty="0">
                <a:latin typeface="Consolas" panose="020B0609020204030204" pitchFamily="49" charset="0"/>
              </a:rPr>
              <a:t>reverse(s)</a:t>
            </a:r>
            <a:r>
              <a:rPr lang="en-CA" dirty="0"/>
              <a:t> that returns a copy of string </a:t>
            </a:r>
            <a:r>
              <a:rPr lang="en-CA" dirty="0">
                <a:latin typeface="Consolas" panose="020B0609020204030204" pitchFamily="49" charset="0"/>
              </a:rPr>
              <a:t>s</a:t>
            </a:r>
            <a:r>
              <a:rPr lang="en-CA" dirty="0"/>
              <a:t> with its characters in reverse order.</a:t>
            </a:r>
            <a:br>
              <a:rPr lang="en-CA" dirty="0"/>
            </a:br>
            <a:r>
              <a:rPr lang="en-CA" b="1" dirty="0"/>
              <a:t>Don’t</a:t>
            </a:r>
            <a:r>
              <a:rPr lang="en-CA" dirty="0"/>
              <a:t> use any built-in Python reversing functions. </a:t>
            </a:r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E5CF22-D11E-55E8-BBB2-1F6E919F2566}"/>
              </a:ext>
            </a:extLst>
          </p:cNvPr>
          <p:cNvSpPr txBox="1"/>
          <p:nvPr/>
        </p:nvSpPr>
        <p:spPr>
          <a:xfrm>
            <a:off x="4422468" y="666639"/>
            <a:ext cx="759040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def reverse(s):</a:t>
            </a:r>
            <a:br>
              <a:rPr lang="en-US" sz="2800" dirty="0">
                <a:latin typeface="Consolas" panose="020B0609020204030204" pitchFamily="49" charset="0"/>
              </a:rPr>
            </a:br>
            <a:r>
              <a:rPr lang="en-US" sz="2800" dirty="0">
                <a:latin typeface="Consolas" panose="020B0609020204030204" pitchFamily="49" charset="0"/>
              </a:rPr>
              <a:t>   """Returns a copy of s reversed.</a:t>
            </a:r>
            <a:br>
              <a:rPr lang="en-US" sz="2800" dirty="0">
                <a:latin typeface="Consolas" panose="020B0609020204030204" pitchFamily="49" charset="0"/>
              </a:rPr>
            </a:br>
            <a:r>
              <a:rPr lang="en-US" sz="2800" dirty="0">
                <a:latin typeface="Consolas" panose="020B0609020204030204" pitchFamily="49" charset="0"/>
              </a:rPr>
              <a:t>   E.g. 'cat' becomes 'tac'</a:t>
            </a:r>
            <a:br>
              <a:rPr lang="en-US" sz="2800" dirty="0">
                <a:latin typeface="Consolas" panose="020B0609020204030204" pitchFamily="49" charset="0"/>
              </a:rPr>
            </a:br>
            <a:r>
              <a:rPr lang="en-US" sz="2800" dirty="0">
                <a:latin typeface="Consolas" panose="020B0609020204030204" pitchFamily="49" charset="0"/>
              </a:rPr>
              <a:t>   """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AD2BCF8-E4E1-CC4E-A0F7-DB7B0E89F046}"/>
              </a:ext>
            </a:extLst>
          </p:cNvPr>
          <p:cNvSpPr txBox="1"/>
          <p:nvPr/>
        </p:nvSpPr>
        <p:spPr>
          <a:xfrm>
            <a:off x="5001317" y="2321354"/>
            <a:ext cx="134363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6000" dirty="0">
                <a:solidFill>
                  <a:srgbClr val="FF0000"/>
                </a:solidFill>
              </a:rPr>
              <a:t>???</a:t>
            </a:r>
            <a:endParaRPr lang="en-AU" sz="6000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D509AA-0E9B-953B-D488-65B6A7F52CB0}"/>
              </a:ext>
            </a:extLst>
          </p:cNvPr>
          <p:cNvSpPr txBox="1"/>
          <p:nvPr/>
        </p:nvSpPr>
        <p:spPr>
          <a:xfrm>
            <a:off x="4321173" y="3441680"/>
            <a:ext cx="7491153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>
                <a:latin typeface="Consolas" panose="020B0609020204030204" pitchFamily="49" charset="0"/>
              </a:rPr>
              <a:t>def </a:t>
            </a:r>
            <a:r>
              <a:rPr lang="en-CA" sz="2400" dirty="0" err="1">
                <a:latin typeface="Consolas" panose="020B0609020204030204" pitchFamily="49" charset="0"/>
              </a:rPr>
              <a:t>test_reverse</a:t>
            </a:r>
            <a:r>
              <a:rPr lang="en-CA" sz="2400" dirty="0">
                <a:latin typeface="Consolas" panose="020B0609020204030204" pitchFamily="49" charset="0"/>
              </a:rPr>
              <a:t>():</a:t>
            </a:r>
          </a:p>
          <a:p>
            <a:r>
              <a:rPr lang="en-CA" sz="2400" dirty="0">
                <a:latin typeface="Consolas" panose="020B0609020204030204" pitchFamily="49" charset="0"/>
              </a:rPr>
              <a:t>    print('testing reverse ...')</a:t>
            </a:r>
          </a:p>
          <a:p>
            <a:r>
              <a:rPr lang="en-CA" sz="2400" dirty="0">
                <a:latin typeface="Consolas" panose="020B0609020204030204" pitchFamily="49" charset="0"/>
              </a:rPr>
              <a:t>    assert reverse('') == ''</a:t>
            </a:r>
          </a:p>
          <a:p>
            <a:r>
              <a:rPr lang="en-CA" sz="2400" dirty="0">
                <a:latin typeface="Consolas" panose="020B0609020204030204" pitchFamily="49" charset="0"/>
              </a:rPr>
              <a:t>    assert reverse('a') == 'a'</a:t>
            </a:r>
          </a:p>
          <a:p>
            <a:r>
              <a:rPr lang="en-CA" sz="2400" dirty="0">
                <a:latin typeface="Consolas" panose="020B0609020204030204" pitchFamily="49" charset="0"/>
              </a:rPr>
              <a:t>    assert reverse('ab') == '</a:t>
            </a:r>
            <a:r>
              <a:rPr lang="en-CA" sz="2400" dirty="0" err="1">
                <a:latin typeface="Consolas" panose="020B0609020204030204" pitchFamily="49" charset="0"/>
              </a:rPr>
              <a:t>ba</a:t>
            </a:r>
            <a:r>
              <a:rPr lang="en-CA" sz="2400" dirty="0">
                <a:latin typeface="Consolas" panose="020B0609020204030204" pitchFamily="49" charset="0"/>
              </a:rPr>
              <a:t>'</a:t>
            </a:r>
          </a:p>
          <a:p>
            <a:r>
              <a:rPr lang="en-CA" sz="2400" dirty="0">
                <a:latin typeface="Consolas" panose="020B0609020204030204" pitchFamily="49" charset="0"/>
              </a:rPr>
              <a:t>    assert reverse('</a:t>
            </a:r>
            <a:r>
              <a:rPr lang="en-CA" sz="2400" dirty="0" err="1">
                <a:latin typeface="Consolas" panose="020B0609020204030204" pitchFamily="49" charset="0"/>
              </a:rPr>
              <a:t>abc</a:t>
            </a:r>
            <a:r>
              <a:rPr lang="en-CA" sz="2400" dirty="0">
                <a:latin typeface="Consolas" panose="020B0609020204030204" pitchFamily="49" charset="0"/>
              </a:rPr>
              <a:t>') == 'cba'</a:t>
            </a:r>
          </a:p>
          <a:p>
            <a:r>
              <a:rPr lang="en-CA" sz="2400" dirty="0">
                <a:latin typeface="Consolas" panose="020B0609020204030204" pitchFamily="49" charset="0"/>
              </a:rPr>
              <a:t>    assert reverse('hello!') == '!</a:t>
            </a:r>
            <a:r>
              <a:rPr lang="en-CA" sz="2400" dirty="0" err="1">
                <a:latin typeface="Consolas" panose="020B0609020204030204" pitchFamily="49" charset="0"/>
              </a:rPr>
              <a:t>olleh</a:t>
            </a:r>
            <a:r>
              <a:rPr lang="en-CA" sz="2400" dirty="0">
                <a:latin typeface="Consolas" panose="020B0609020204030204" pitchFamily="49" charset="0"/>
              </a:rPr>
              <a:t>'</a:t>
            </a:r>
          </a:p>
          <a:p>
            <a:r>
              <a:rPr lang="en-CA" sz="2400" dirty="0">
                <a:latin typeface="Consolas" panose="020B0609020204030204" pitchFamily="49" charset="0"/>
              </a:rPr>
              <a:t>    assert reverse('</a:t>
            </a:r>
            <a:r>
              <a:rPr lang="en-CA" sz="2400" dirty="0" err="1">
                <a:latin typeface="Consolas" panose="020B0609020204030204" pitchFamily="49" charset="0"/>
              </a:rPr>
              <a:t>racecar</a:t>
            </a:r>
            <a:r>
              <a:rPr lang="en-CA" sz="2400" dirty="0">
                <a:latin typeface="Consolas" panose="020B0609020204030204" pitchFamily="49" charset="0"/>
              </a:rPr>
              <a:t>') == '</a:t>
            </a:r>
            <a:r>
              <a:rPr lang="en-CA" sz="2400" dirty="0" err="1">
                <a:latin typeface="Consolas" panose="020B0609020204030204" pitchFamily="49" charset="0"/>
              </a:rPr>
              <a:t>racecar</a:t>
            </a:r>
            <a:r>
              <a:rPr lang="en-CA" sz="2400" dirty="0">
                <a:latin typeface="Consolas" panose="020B0609020204030204" pitchFamily="49" charset="0"/>
              </a:rPr>
              <a:t>'</a:t>
            </a:r>
          </a:p>
          <a:p>
            <a:r>
              <a:rPr lang="en-CA" sz="2400" dirty="0">
                <a:latin typeface="Consolas" panose="020B0609020204030204" pitchFamily="49" charset="0"/>
              </a:rPr>
              <a:t>    print(' ...all reverse tests passed')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95F84C-2545-3D44-508E-739EC25D47D2}"/>
              </a:ext>
            </a:extLst>
          </p:cNvPr>
          <p:cNvSpPr txBox="1"/>
          <p:nvPr/>
        </p:nvSpPr>
        <p:spPr>
          <a:xfrm>
            <a:off x="1917978" y="4580208"/>
            <a:ext cx="2305234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Use this test function to help write it …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2561648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44D4CE-6F72-01B2-0B08-BCB2678A4D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CF4A0-EED9-FCFF-3033-E7DA527B9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04" y="-55064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Checking</a:t>
            </a:r>
            <a:br>
              <a:rPr lang="en-CA" dirty="0"/>
            </a:br>
            <a:r>
              <a:rPr lang="en-CA" dirty="0"/>
              <a:t>Palindromes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A2A6E5-9A0A-D0A1-EB36-7C033009F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54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52D1A3-2F76-3133-F59F-C279E0A46F33}"/>
              </a:ext>
            </a:extLst>
          </p:cNvPr>
          <p:cNvSpPr txBox="1"/>
          <p:nvPr/>
        </p:nvSpPr>
        <p:spPr>
          <a:xfrm>
            <a:off x="94904" y="1346254"/>
            <a:ext cx="3642896" cy="23083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Challenge</a:t>
            </a:r>
            <a:br>
              <a:rPr lang="en-CA" dirty="0"/>
            </a:br>
            <a:r>
              <a:rPr lang="en-CA" dirty="0"/>
              <a:t>Write a Boolean function called </a:t>
            </a:r>
            <a:r>
              <a:rPr lang="en-CA" dirty="0" err="1">
                <a:latin typeface="Consolas" panose="020B0609020204030204" pitchFamily="49" charset="0"/>
              </a:rPr>
              <a:t>is_palindrome</a:t>
            </a:r>
            <a:r>
              <a:rPr lang="en-CA" dirty="0">
                <a:latin typeface="Consolas" panose="020B0609020204030204" pitchFamily="49" charset="0"/>
              </a:rPr>
              <a:t>(s)</a:t>
            </a:r>
            <a:r>
              <a:rPr lang="en-CA" dirty="0"/>
              <a:t> that returns </a:t>
            </a:r>
            <a:r>
              <a:rPr lang="en-CA" dirty="0">
                <a:latin typeface="Consolas" panose="020B0609020204030204" pitchFamily="49" charset="0"/>
              </a:rPr>
              <a:t>True</a:t>
            </a:r>
            <a:r>
              <a:rPr lang="en-CA" dirty="0"/>
              <a:t> if </a:t>
            </a:r>
            <a:r>
              <a:rPr lang="en-CA" dirty="0">
                <a:latin typeface="Consolas" panose="020B0609020204030204" pitchFamily="49" charset="0"/>
              </a:rPr>
              <a:t>s</a:t>
            </a:r>
            <a:r>
              <a:rPr lang="en-CA" dirty="0"/>
              <a:t> is a palindrome, i.e. equal to its reverse, and </a:t>
            </a:r>
            <a:r>
              <a:rPr lang="en-CA" dirty="0">
                <a:latin typeface="Consolas" panose="020B0609020204030204" pitchFamily="49" charset="0"/>
              </a:rPr>
              <a:t>False</a:t>
            </a:r>
            <a:r>
              <a:rPr lang="en-CA" dirty="0"/>
              <a:t> otherwise.</a:t>
            </a:r>
            <a:br>
              <a:rPr lang="en-CA" dirty="0"/>
            </a:br>
            <a:r>
              <a:rPr lang="en-CA" b="1" dirty="0"/>
              <a:t>Don’t</a:t>
            </a:r>
            <a:r>
              <a:rPr lang="en-CA" dirty="0"/>
              <a:t> use any built-in Python reversing functions. </a:t>
            </a:r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45B8C8-F4EA-F634-B5FB-BD1306A22E3B}"/>
              </a:ext>
            </a:extLst>
          </p:cNvPr>
          <p:cNvSpPr txBox="1"/>
          <p:nvPr/>
        </p:nvSpPr>
        <p:spPr>
          <a:xfrm>
            <a:off x="3974330" y="93809"/>
            <a:ext cx="759040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def </a:t>
            </a:r>
            <a:r>
              <a:rPr lang="en-US" sz="2800" dirty="0" err="1">
                <a:latin typeface="Consolas" panose="020B0609020204030204" pitchFamily="49" charset="0"/>
              </a:rPr>
              <a:t>is_palindrome</a:t>
            </a:r>
            <a:r>
              <a:rPr lang="en-US" sz="2800" dirty="0">
                <a:latin typeface="Consolas" panose="020B0609020204030204" pitchFamily="49" charset="0"/>
              </a:rPr>
              <a:t>(s):</a:t>
            </a:r>
            <a:br>
              <a:rPr lang="en-US" sz="2800" dirty="0">
                <a:latin typeface="Consolas" panose="020B0609020204030204" pitchFamily="49" charset="0"/>
              </a:rPr>
            </a:br>
            <a:r>
              <a:rPr lang="en-US" sz="2800" dirty="0">
                <a:latin typeface="Consolas" panose="020B0609020204030204" pitchFamily="49" charset="0"/>
              </a:rPr>
              <a:t>   """Returns True if s is a 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   palindrome, False otherwise.</a:t>
            </a:r>
            <a:br>
              <a:rPr lang="en-US" sz="2800" dirty="0">
                <a:latin typeface="Consolas" panose="020B0609020204030204" pitchFamily="49" charset="0"/>
              </a:rPr>
            </a:br>
            <a:r>
              <a:rPr lang="en-US" sz="2800" dirty="0">
                <a:latin typeface="Consolas" panose="020B0609020204030204" pitchFamily="49" charset="0"/>
              </a:rPr>
              <a:t>   """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94043B5-B065-F61A-1871-3C75916C15ED}"/>
              </a:ext>
            </a:extLst>
          </p:cNvPr>
          <p:cNvSpPr txBox="1"/>
          <p:nvPr/>
        </p:nvSpPr>
        <p:spPr>
          <a:xfrm>
            <a:off x="4553179" y="1748524"/>
            <a:ext cx="134363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6000" dirty="0">
                <a:solidFill>
                  <a:srgbClr val="FF0000"/>
                </a:solidFill>
              </a:rPr>
              <a:t>???</a:t>
            </a:r>
            <a:endParaRPr lang="en-AU" sz="6000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5556E1-000F-E28A-3031-7E2B7315964C}"/>
              </a:ext>
            </a:extLst>
          </p:cNvPr>
          <p:cNvSpPr txBox="1"/>
          <p:nvPr/>
        </p:nvSpPr>
        <p:spPr>
          <a:xfrm>
            <a:off x="3974330" y="3193105"/>
            <a:ext cx="8170827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>
                <a:latin typeface="Consolas" panose="020B0609020204030204" pitchFamily="49" charset="0"/>
              </a:rPr>
              <a:t>def </a:t>
            </a:r>
            <a:r>
              <a:rPr lang="en-CA" sz="2400" dirty="0" err="1">
                <a:latin typeface="Consolas" panose="020B0609020204030204" pitchFamily="49" charset="0"/>
              </a:rPr>
              <a:t>test_is_palindrome</a:t>
            </a:r>
            <a:r>
              <a:rPr lang="en-CA" sz="2400" dirty="0">
                <a:latin typeface="Consolas" panose="020B0609020204030204" pitchFamily="49" charset="0"/>
              </a:rPr>
              <a:t>():</a:t>
            </a:r>
          </a:p>
          <a:p>
            <a:r>
              <a:rPr lang="en-CA" sz="2400" dirty="0">
                <a:latin typeface="Consolas" panose="020B0609020204030204" pitchFamily="49" charset="0"/>
              </a:rPr>
              <a:t>    print('testing </a:t>
            </a:r>
            <a:r>
              <a:rPr lang="en-CA" sz="2400" dirty="0" err="1">
                <a:latin typeface="Consolas" panose="020B0609020204030204" pitchFamily="49" charset="0"/>
              </a:rPr>
              <a:t>is_palindrome</a:t>
            </a:r>
            <a:r>
              <a:rPr lang="en-CA" sz="2400" dirty="0">
                <a:latin typeface="Consolas" panose="020B0609020204030204" pitchFamily="49" charset="0"/>
              </a:rPr>
              <a:t> ...')</a:t>
            </a:r>
          </a:p>
          <a:p>
            <a:r>
              <a:rPr lang="en-CA" sz="2400" dirty="0">
                <a:latin typeface="Consolas" panose="020B0609020204030204" pitchFamily="49" charset="0"/>
              </a:rPr>
              <a:t>    assert </a:t>
            </a:r>
            <a:r>
              <a:rPr lang="en-CA" sz="2400" dirty="0" err="1">
                <a:latin typeface="Consolas" panose="020B0609020204030204" pitchFamily="49" charset="0"/>
              </a:rPr>
              <a:t>is_palindrome</a:t>
            </a:r>
            <a:r>
              <a:rPr lang="en-CA" sz="2400" dirty="0">
                <a:latin typeface="Consolas" panose="020B0609020204030204" pitchFamily="49" charset="0"/>
              </a:rPr>
              <a:t>('') == True</a:t>
            </a:r>
          </a:p>
          <a:p>
            <a:r>
              <a:rPr lang="en-CA" sz="2400" dirty="0">
                <a:latin typeface="Consolas" panose="020B0609020204030204" pitchFamily="49" charset="0"/>
              </a:rPr>
              <a:t>    assert </a:t>
            </a:r>
            <a:r>
              <a:rPr lang="en-CA" sz="2400" dirty="0" err="1">
                <a:latin typeface="Consolas" panose="020B0609020204030204" pitchFamily="49" charset="0"/>
              </a:rPr>
              <a:t>is_palindrome</a:t>
            </a:r>
            <a:r>
              <a:rPr lang="en-CA" sz="2400" dirty="0">
                <a:latin typeface="Consolas" panose="020B0609020204030204" pitchFamily="49" charset="0"/>
              </a:rPr>
              <a:t>('a') == True</a:t>
            </a:r>
          </a:p>
          <a:p>
            <a:r>
              <a:rPr lang="en-CA" sz="2400" dirty="0">
                <a:latin typeface="Consolas" panose="020B0609020204030204" pitchFamily="49" charset="0"/>
              </a:rPr>
              <a:t>    assert </a:t>
            </a:r>
            <a:r>
              <a:rPr lang="en-CA" sz="2400" dirty="0" err="1">
                <a:latin typeface="Consolas" panose="020B0609020204030204" pitchFamily="49" charset="0"/>
              </a:rPr>
              <a:t>is_palindrome</a:t>
            </a:r>
            <a:r>
              <a:rPr lang="en-CA" sz="2400" dirty="0">
                <a:latin typeface="Consolas" panose="020B0609020204030204" pitchFamily="49" charset="0"/>
              </a:rPr>
              <a:t>('ab') == False</a:t>
            </a:r>
          </a:p>
          <a:p>
            <a:r>
              <a:rPr lang="en-CA" sz="2400" dirty="0">
                <a:latin typeface="Consolas" panose="020B0609020204030204" pitchFamily="49" charset="0"/>
              </a:rPr>
              <a:t>    assert </a:t>
            </a:r>
            <a:r>
              <a:rPr lang="en-CA" sz="2400" dirty="0" err="1">
                <a:latin typeface="Consolas" panose="020B0609020204030204" pitchFamily="49" charset="0"/>
              </a:rPr>
              <a:t>is_palindrome</a:t>
            </a:r>
            <a:r>
              <a:rPr lang="en-CA" sz="2400" dirty="0">
                <a:latin typeface="Consolas" panose="020B0609020204030204" pitchFamily="49" charset="0"/>
              </a:rPr>
              <a:t>('aa') == True</a:t>
            </a:r>
          </a:p>
          <a:p>
            <a:r>
              <a:rPr lang="en-CA" sz="2400" dirty="0">
                <a:latin typeface="Consolas" panose="020B0609020204030204" pitchFamily="49" charset="0"/>
              </a:rPr>
              <a:t>    assert </a:t>
            </a:r>
            <a:r>
              <a:rPr lang="en-CA" sz="2400" dirty="0" err="1">
                <a:latin typeface="Consolas" panose="020B0609020204030204" pitchFamily="49" charset="0"/>
              </a:rPr>
              <a:t>is_palindrome</a:t>
            </a:r>
            <a:r>
              <a:rPr lang="en-CA" sz="2400" dirty="0">
                <a:latin typeface="Consolas" panose="020B0609020204030204" pitchFamily="49" charset="0"/>
              </a:rPr>
              <a:t>('</a:t>
            </a:r>
            <a:r>
              <a:rPr lang="en-CA" sz="2400" dirty="0" err="1">
                <a:latin typeface="Consolas" panose="020B0609020204030204" pitchFamily="49" charset="0"/>
              </a:rPr>
              <a:t>aaa</a:t>
            </a:r>
            <a:r>
              <a:rPr lang="en-CA" sz="2400" dirty="0">
                <a:latin typeface="Consolas" panose="020B0609020204030204" pitchFamily="49" charset="0"/>
              </a:rPr>
              <a:t>') == True</a:t>
            </a:r>
          </a:p>
          <a:p>
            <a:r>
              <a:rPr lang="en-CA" sz="2400" dirty="0">
                <a:latin typeface="Consolas" panose="020B0609020204030204" pitchFamily="49" charset="0"/>
              </a:rPr>
              <a:t>    assert </a:t>
            </a:r>
            <a:r>
              <a:rPr lang="en-CA" sz="2400" dirty="0" err="1">
                <a:latin typeface="Consolas" panose="020B0609020204030204" pitchFamily="49" charset="0"/>
              </a:rPr>
              <a:t>is_palindrome</a:t>
            </a:r>
            <a:r>
              <a:rPr lang="en-CA" sz="2400" dirty="0">
                <a:latin typeface="Consolas" panose="020B0609020204030204" pitchFamily="49" charset="0"/>
              </a:rPr>
              <a:t>('</a:t>
            </a:r>
            <a:r>
              <a:rPr lang="en-CA" sz="2400" dirty="0" err="1">
                <a:latin typeface="Consolas" panose="020B0609020204030204" pitchFamily="49" charset="0"/>
              </a:rPr>
              <a:t>racecar</a:t>
            </a:r>
            <a:r>
              <a:rPr lang="en-CA" sz="2400" dirty="0">
                <a:latin typeface="Consolas" panose="020B0609020204030204" pitchFamily="49" charset="0"/>
              </a:rPr>
              <a:t>') == True</a:t>
            </a:r>
          </a:p>
          <a:p>
            <a:r>
              <a:rPr lang="en-CA" sz="2400" dirty="0">
                <a:latin typeface="Consolas" panose="020B0609020204030204" pitchFamily="49" charset="0"/>
              </a:rPr>
              <a:t>    print(' ...all </a:t>
            </a:r>
            <a:r>
              <a:rPr lang="en-CA" sz="2400" dirty="0" err="1">
                <a:latin typeface="Consolas" panose="020B0609020204030204" pitchFamily="49" charset="0"/>
              </a:rPr>
              <a:t>is_palindrome</a:t>
            </a:r>
            <a:r>
              <a:rPr lang="en-CA" sz="2400" dirty="0">
                <a:latin typeface="Consolas" panose="020B0609020204030204" pitchFamily="49" charset="0"/>
              </a:rPr>
              <a:t> tests passed')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51DF91-82B6-68A1-12B7-FACDA4FE08DE}"/>
              </a:ext>
            </a:extLst>
          </p:cNvPr>
          <p:cNvSpPr txBox="1"/>
          <p:nvPr/>
        </p:nvSpPr>
        <p:spPr>
          <a:xfrm>
            <a:off x="2242864" y="4865415"/>
            <a:ext cx="2305234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Use this test function to help write it …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1433512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D095D5-55AF-6397-FAA5-EFB0D048E9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1B97B-B609-BDAE-F42D-DD7494A3D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04" y="-55064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Writing to</a:t>
            </a:r>
            <a:br>
              <a:rPr lang="en-CA" dirty="0"/>
            </a:br>
            <a:r>
              <a:rPr lang="en-CA" dirty="0"/>
              <a:t>Text Files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59688A-939F-CFA6-69F8-463E960C2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55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5DEF67-218C-841B-B20B-8C324A7C8A78}"/>
              </a:ext>
            </a:extLst>
          </p:cNvPr>
          <p:cNvSpPr txBox="1"/>
          <p:nvPr/>
        </p:nvSpPr>
        <p:spPr>
          <a:xfrm>
            <a:off x="2933898" y="238385"/>
            <a:ext cx="3642896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To write to a text file, you must first open it with the </a:t>
            </a:r>
            <a:r>
              <a:rPr lang="en-CA" dirty="0">
                <a:latin typeface="Consolas" panose="020B0609020204030204" pitchFamily="49" charset="0"/>
              </a:rPr>
              <a:t>'w'</a:t>
            </a:r>
            <a:r>
              <a:rPr lang="en-CA" dirty="0"/>
              <a:t> option.</a:t>
            </a:r>
            <a:br>
              <a:rPr lang="en-CA" dirty="0"/>
            </a:br>
            <a:r>
              <a:rPr lang="en-CA" dirty="0"/>
              <a:t>Then use file object’s </a:t>
            </a:r>
            <a:r>
              <a:rPr lang="en-CA" dirty="0">
                <a:latin typeface="Consolas" panose="020B0609020204030204" pitchFamily="49" charset="0"/>
              </a:rPr>
              <a:t>write</a:t>
            </a:r>
            <a:r>
              <a:rPr lang="en-CA" dirty="0"/>
              <a:t> method append strings to it.</a:t>
            </a:r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2F4F5-8F19-596D-0BFF-4FDA01B972E6}"/>
              </a:ext>
            </a:extLst>
          </p:cNvPr>
          <p:cNvSpPr txBox="1"/>
          <p:nvPr/>
        </p:nvSpPr>
        <p:spPr>
          <a:xfrm>
            <a:off x="621528" y="2112170"/>
            <a:ext cx="75904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Consolas" panose="020B0609020204030204" pitchFamily="49" charset="0"/>
              </a:rPr>
              <a:t>file_object</a:t>
            </a:r>
            <a:r>
              <a:rPr lang="en-US" sz="2800" dirty="0">
                <a:latin typeface="Consolas" panose="020B0609020204030204" pitchFamily="49" charset="0"/>
              </a:rPr>
              <a:t> = open('todo.txt', 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'w'</a:t>
            </a:r>
            <a:r>
              <a:rPr lang="en-US" sz="2800" dirty="0"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2418447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8F786B-3510-67DD-3B3A-C9F798AEC1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44DE2-AEAE-FEAC-046A-678376846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04" y="-55064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Writing to</a:t>
            </a:r>
            <a:br>
              <a:rPr lang="en-CA" dirty="0"/>
            </a:br>
            <a:r>
              <a:rPr lang="en-CA" dirty="0"/>
              <a:t>Text Files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A31EC3-6AD0-C9EF-73ED-2CBFFD734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56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EB9FEA-CA8B-24D9-1C90-DCBA0050B945}"/>
              </a:ext>
            </a:extLst>
          </p:cNvPr>
          <p:cNvSpPr txBox="1"/>
          <p:nvPr/>
        </p:nvSpPr>
        <p:spPr>
          <a:xfrm>
            <a:off x="2933898" y="238385"/>
            <a:ext cx="3642896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To write to a text file, you must first open it with the </a:t>
            </a:r>
            <a:r>
              <a:rPr lang="en-CA" dirty="0">
                <a:latin typeface="Consolas" panose="020B0609020204030204" pitchFamily="49" charset="0"/>
              </a:rPr>
              <a:t>'w'</a:t>
            </a:r>
            <a:r>
              <a:rPr lang="en-CA" dirty="0"/>
              <a:t> option.</a:t>
            </a:r>
            <a:br>
              <a:rPr lang="en-CA" dirty="0"/>
            </a:br>
            <a:r>
              <a:rPr lang="en-CA" dirty="0"/>
              <a:t>Then use file object’s </a:t>
            </a:r>
            <a:r>
              <a:rPr lang="en-CA" dirty="0">
                <a:latin typeface="Consolas" panose="020B0609020204030204" pitchFamily="49" charset="0"/>
              </a:rPr>
              <a:t>write</a:t>
            </a:r>
            <a:r>
              <a:rPr lang="en-CA" dirty="0"/>
              <a:t> method append strings to it.</a:t>
            </a:r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FC8C6C-5C2C-6489-8D68-353600E12E3F}"/>
              </a:ext>
            </a:extLst>
          </p:cNvPr>
          <p:cNvSpPr txBox="1"/>
          <p:nvPr/>
        </p:nvSpPr>
        <p:spPr>
          <a:xfrm>
            <a:off x="621528" y="2112170"/>
            <a:ext cx="75904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Consolas" panose="020B0609020204030204" pitchFamily="49" charset="0"/>
              </a:rPr>
              <a:t>file_object</a:t>
            </a:r>
            <a:r>
              <a:rPr lang="en-US" sz="2800" dirty="0">
                <a:latin typeface="Consolas" panose="020B0609020204030204" pitchFamily="49" charset="0"/>
              </a:rPr>
              <a:t> = open('todo.txt', 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'w'</a:t>
            </a:r>
            <a:r>
              <a:rPr lang="en-US" sz="28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D57CAC-C7A0-CFE9-27CF-A7ABA6ACC82D}"/>
              </a:ext>
            </a:extLst>
          </p:cNvPr>
          <p:cNvSpPr txBox="1"/>
          <p:nvPr/>
        </p:nvSpPr>
        <p:spPr>
          <a:xfrm>
            <a:off x="621528" y="3066805"/>
            <a:ext cx="1124825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Consolas" panose="020B0609020204030204" pitchFamily="49" charset="0"/>
              </a:rPr>
              <a:t>file_object.write</a:t>
            </a:r>
            <a:r>
              <a:rPr lang="en-US" sz="2800" dirty="0">
                <a:latin typeface="Consolas" panose="020B0609020204030204" pitchFamily="49" charset="0"/>
              </a:rPr>
              <a:t>('1. Learn to write poems.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\n</a:t>
            </a:r>
            <a:r>
              <a:rPr lang="en-US" sz="2800" dirty="0">
                <a:latin typeface="Consolas" panose="020B0609020204030204" pitchFamily="49" charset="0"/>
              </a:rPr>
              <a:t>')</a:t>
            </a:r>
          </a:p>
          <a:p>
            <a:r>
              <a:rPr lang="en-US" sz="2800" dirty="0" err="1">
                <a:latin typeface="Consolas" panose="020B0609020204030204" pitchFamily="49" charset="0"/>
              </a:rPr>
              <a:t>file_object.write</a:t>
            </a:r>
            <a:r>
              <a:rPr lang="en-US" sz="2800" dirty="0">
                <a:latin typeface="Consolas" panose="020B0609020204030204" pitchFamily="49" charset="0"/>
              </a:rPr>
              <a:t>('2. Get a job at a poetry company.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\n</a:t>
            </a:r>
            <a:r>
              <a:rPr lang="en-US" sz="2800" dirty="0">
                <a:latin typeface="Consolas" panose="020B0609020204030204" pitchFamily="49" charset="0"/>
              </a:rPr>
              <a:t>')</a:t>
            </a:r>
          </a:p>
          <a:p>
            <a:r>
              <a:rPr lang="en-US" sz="2800" dirty="0" err="1">
                <a:latin typeface="Consolas" panose="020B0609020204030204" pitchFamily="49" charset="0"/>
              </a:rPr>
              <a:t>file_object.write</a:t>
            </a:r>
            <a:r>
              <a:rPr lang="en-US" sz="2800" dirty="0">
                <a:latin typeface="Consolas" panose="020B0609020204030204" pitchFamily="49" charset="0"/>
              </a:rPr>
              <a:t>('3. Profit!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\n</a:t>
            </a:r>
            <a:r>
              <a:rPr lang="en-US" sz="2800" dirty="0">
                <a:latin typeface="Consolas" panose="020B0609020204030204" pitchFamily="49" charset="0"/>
              </a:rPr>
              <a:t>')</a:t>
            </a:r>
          </a:p>
        </p:txBody>
      </p:sp>
    </p:spTree>
    <p:extLst>
      <p:ext uri="{BB962C8B-B14F-4D97-AF65-F5344CB8AC3E}">
        <p14:creationId xmlns:p14="http://schemas.microsoft.com/office/powerpoint/2010/main" val="396603484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DCB01E-6165-8D80-9F8D-2AE65988F7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8B9DA-4643-DD8D-17D4-7754B46F0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04" y="-55064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Writing to</a:t>
            </a:r>
            <a:br>
              <a:rPr lang="en-CA" dirty="0"/>
            </a:br>
            <a:r>
              <a:rPr lang="en-CA" dirty="0"/>
              <a:t>Text Files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837B08-D27F-5CC6-9BF1-0C48B934A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57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4816F1-D120-8ED0-B048-6DFD924743E4}"/>
              </a:ext>
            </a:extLst>
          </p:cNvPr>
          <p:cNvSpPr txBox="1"/>
          <p:nvPr/>
        </p:nvSpPr>
        <p:spPr>
          <a:xfrm>
            <a:off x="2933898" y="238385"/>
            <a:ext cx="3642896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To write to a text file, you must first open it with the </a:t>
            </a:r>
            <a:r>
              <a:rPr lang="en-CA" dirty="0">
                <a:latin typeface="Consolas" panose="020B0609020204030204" pitchFamily="49" charset="0"/>
              </a:rPr>
              <a:t>'w'</a:t>
            </a:r>
            <a:r>
              <a:rPr lang="en-CA" dirty="0"/>
              <a:t> option.</a:t>
            </a:r>
            <a:br>
              <a:rPr lang="en-CA" dirty="0"/>
            </a:br>
            <a:r>
              <a:rPr lang="en-CA" dirty="0"/>
              <a:t>Then use file object’s </a:t>
            </a:r>
            <a:r>
              <a:rPr lang="en-CA" dirty="0">
                <a:latin typeface="Consolas" panose="020B0609020204030204" pitchFamily="49" charset="0"/>
              </a:rPr>
              <a:t>write</a:t>
            </a:r>
            <a:r>
              <a:rPr lang="en-CA" dirty="0"/>
              <a:t> method append strings to it.</a:t>
            </a:r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6C0407-BCB8-95C1-69DA-A29ECCC5D07D}"/>
              </a:ext>
            </a:extLst>
          </p:cNvPr>
          <p:cNvSpPr txBox="1"/>
          <p:nvPr/>
        </p:nvSpPr>
        <p:spPr>
          <a:xfrm>
            <a:off x="621528" y="2112170"/>
            <a:ext cx="75904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Consolas" panose="020B0609020204030204" pitchFamily="49" charset="0"/>
              </a:rPr>
              <a:t>file_object</a:t>
            </a:r>
            <a:r>
              <a:rPr lang="en-US" sz="2800" dirty="0">
                <a:latin typeface="Consolas" panose="020B0609020204030204" pitchFamily="49" charset="0"/>
              </a:rPr>
              <a:t> = open('todo.txt', 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'w'</a:t>
            </a:r>
            <a:r>
              <a:rPr lang="en-US" sz="28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264245D-D25A-B54D-FE22-6997F1C633F9}"/>
              </a:ext>
            </a:extLst>
          </p:cNvPr>
          <p:cNvSpPr txBox="1"/>
          <p:nvPr/>
        </p:nvSpPr>
        <p:spPr>
          <a:xfrm>
            <a:off x="621528" y="3066805"/>
            <a:ext cx="1124825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Consolas" panose="020B0609020204030204" pitchFamily="49" charset="0"/>
              </a:rPr>
              <a:t>file_object.write</a:t>
            </a:r>
            <a:r>
              <a:rPr lang="en-US" sz="2800" dirty="0">
                <a:latin typeface="Consolas" panose="020B0609020204030204" pitchFamily="49" charset="0"/>
              </a:rPr>
              <a:t>('1. Learn to write poems.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\n</a:t>
            </a:r>
            <a:r>
              <a:rPr lang="en-US" sz="2800" dirty="0">
                <a:latin typeface="Consolas" panose="020B0609020204030204" pitchFamily="49" charset="0"/>
              </a:rPr>
              <a:t>')</a:t>
            </a:r>
          </a:p>
          <a:p>
            <a:r>
              <a:rPr lang="en-US" sz="2800" dirty="0" err="1">
                <a:latin typeface="Consolas" panose="020B0609020204030204" pitchFamily="49" charset="0"/>
              </a:rPr>
              <a:t>file_object.write</a:t>
            </a:r>
            <a:r>
              <a:rPr lang="en-US" sz="2800" dirty="0">
                <a:latin typeface="Consolas" panose="020B0609020204030204" pitchFamily="49" charset="0"/>
              </a:rPr>
              <a:t>('2. Get a job at a poetry company.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\n</a:t>
            </a:r>
            <a:r>
              <a:rPr lang="en-US" sz="2800" dirty="0">
                <a:latin typeface="Consolas" panose="020B0609020204030204" pitchFamily="49" charset="0"/>
              </a:rPr>
              <a:t>')</a:t>
            </a:r>
          </a:p>
          <a:p>
            <a:r>
              <a:rPr lang="en-US" sz="2800" dirty="0" err="1">
                <a:latin typeface="Consolas" panose="020B0609020204030204" pitchFamily="49" charset="0"/>
              </a:rPr>
              <a:t>file_object.write</a:t>
            </a:r>
            <a:r>
              <a:rPr lang="en-US" sz="2800" dirty="0">
                <a:latin typeface="Consolas" panose="020B0609020204030204" pitchFamily="49" charset="0"/>
              </a:rPr>
              <a:t>('3. Profit!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\n</a:t>
            </a:r>
            <a:r>
              <a:rPr lang="en-US" sz="2800" dirty="0">
                <a:latin typeface="Consolas" panose="020B0609020204030204" pitchFamily="49" charset="0"/>
              </a:rPr>
              <a:t>')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D2BDB59-5C6B-6DC4-90C6-9F5B87BAB858}"/>
              </a:ext>
            </a:extLst>
          </p:cNvPr>
          <p:cNvSpPr txBox="1"/>
          <p:nvPr/>
        </p:nvSpPr>
        <p:spPr>
          <a:xfrm>
            <a:off x="621528" y="4883215"/>
            <a:ext cx="75904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rgbClr val="FF0000"/>
                </a:solidFill>
                <a:latin typeface="Consolas" panose="020B0609020204030204" pitchFamily="49" charset="0"/>
              </a:rPr>
              <a:t>file_object.close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E74BFF1-CD7B-280A-E9F3-EE03976CCECC}"/>
              </a:ext>
            </a:extLst>
          </p:cNvPr>
          <p:cNvSpPr txBox="1"/>
          <p:nvPr/>
        </p:nvSpPr>
        <p:spPr>
          <a:xfrm>
            <a:off x="4563756" y="4792908"/>
            <a:ext cx="2655650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Content may not actually be written to the file until you call </a:t>
            </a:r>
            <a:r>
              <a:rPr lang="en-CA" dirty="0" err="1">
                <a:latin typeface="Consolas" panose="020B0609020204030204" pitchFamily="49" charset="0"/>
              </a:rPr>
              <a:t>file_object.close</a:t>
            </a:r>
            <a:r>
              <a:rPr lang="en-CA" dirty="0">
                <a:latin typeface="Consolas" panose="020B0609020204030204" pitchFamily="49" charset="0"/>
              </a:rPr>
              <a:t>()</a:t>
            </a:r>
            <a:endParaRPr lang="en-AU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55B4290-359D-8DFA-3345-A81FD48C9165}"/>
              </a:ext>
            </a:extLst>
          </p:cNvPr>
          <p:cNvGrpSpPr/>
          <p:nvPr/>
        </p:nvGrpSpPr>
        <p:grpSpPr>
          <a:xfrm>
            <a:off x="7677957" y="4293386"/>
            <a:ext cx="4476206" cy="1702878"/>
            <a:chOff x="7663543" y="105168"/>
            <a:chExt cx="4476206" cy="1702878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6318001-F039-164C-F6BE-47F99F073D2D}"/>
                </a:ext>
              </a:extLst>
            </p:cNvPr>
            <p:cNvSpPr txBox="1"/>
            <p:nvPr/>
          </p:nvSpPr>
          <p:spPr>
            <a:xfrm>
              <a:off x="7776054" y="768005"/>
              <a:ext cx="436369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>
                  <a:latin typeface="Consolas" panose="020B0609020204030204" pitchFamily="49" charset="0"/>
                </a:rPr>
                <a:t>1. Learn to write poems.</a:t>
              </a:r>
              <a:br>
                <a:rPr lang="en-CA" dirty="0">
                  <a:latin typeface="Consolas" panose="020B0609020204030204" pitchFamily="49" charset="0"/>
                </a:rPr>
              </a:br>
              <a:r>
                <a:rPr lang="en-CA" dirty="0">
                  <a:latin typeface="Consolas" panose="020B0609020204030204" pitchFamily="49" charset="0"/>
                </a:rPr>
                <a:t>2. Get a job at a poetry company.</a:t>
              </a:r>
            </a:p>
            <a:p>
              <a:r>
                <a:rPr lang="en-AU" dirty="0">
                  <a:latin typeface="Consolas" panose="020B0609020204030204" pitchFamily="49" charset="0"/>
                </a:rPr>
                <a:t>3. Profit!</a:t>
              </a:r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FF990A04-0219-B23F-F4B9-04A140AC7D5F}"/>
                </a:ext>
              </a:extLst>
            </p:cNvPr>
            <p:cNvSpPr/>
            <p:nvPr/>
          </p:nvSpPr>
          <p:spPr>
            <a:xfrm>
              <a:off x="7663543" y="607717"/>
              <a:ext cx="4433553" cy="120032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326EB01-A863-942C-43BC-C10DBA07396B}"/>
                </a:ext>
              </a:extLst>
            </p:cNvPr>
            <p:cNvSpPr txBox="1"/>
            <p:nvPr/>
          </p:nvSpPr>
          <p:spPr>
            <a:xfrm>
              <a:off x="8918454" y="105168"/>
              <a:ext cx="1923730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Consolas" panose="020B0609020204030204" pitchFamily="49" charset="0"/>
                </a:rPr>
                <a:t>todo.txt</a:t>
              </a:r>
              <a:endParaRPr lang="en-AU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37651095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99D415-BA73-FDD8-AA89-9123D7FD2E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E108F-D28E-B7ED-477C-5A954155B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04" y="-55064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Writing to</a:t>
            </a:r>
            <a:br>
              <a:rPr lang="en-CA" dirty="0"/>
            </a:br>
            <a:r>
              <a:rPr lang="en-CA" dirty="0"/>
              <a:t>Text Files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939836-F169-5BC4-AF90-F821662F6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58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60FC48-970F-E724-9184-970C704F8D43}"/>
              </a:ext>
            </a:extLst>
          </p:cNvPr>
          <p:cNvSpPr txBox="1"/>
          <p:nvPr/>
        </p:nvSpPr>
        <p:spPr>
          <a:xfrm>
            <a:off x="2933898" y="238385"/>
            <a:ext cx="3642896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To write to a text file, you must first open it with the </a:t>
            </a:r>
            <a:r>
              <a:rPr lang="en-CA" dirty="0">
                <a:latin typeface="Consolas" panose="020B0609020204030204" pitchFamily="49" charset="0"/>
              </a:rPr>
              <a:t>'w'</a:t>
            </a:r>
            <a:r>
              <a:rPr lang="en-CA" dirty="0"/>
              <a:t> option.</a:t>
            </a:r>
            <a:br>
              <a:rPr lang="en-CA" dirty="0"/>
            </a:br>
            <a:r>
              <a:rPr lang="en-CA" dirty="0"/>
              <a:t>Then use file object’s </a:t>
            </a:r>
            <a:r>
              <a:rPr lang="en-CA" dirty="0">
                <a:latin typeface="Consolas" panose="020B0609020204030204" pitchFamily="49" charset="0"/>
              </a:rPr>
              <a:t>write</a:t>
            </a:r>
            <a:r>
              <a:rPr lang="en-CA" dirty="0"/>
              <a:t> method append strings to it.</a:t>
            </a:r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D9605E-3083-02E3-FE1B-AA00C4CD8AD2}"/>
              </a:ext>
            </a:extLst>
          </p:cNvPr>
          <p:cNvSpPr txBox="1"/>
          <p:nvPr/>
        </p:nvSpPr>
        <p:spPr>
          <a:xfrm>
            <a:off x="621528" y="2112170"/>
            <a:ext cx="75904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Consolas" panose="020B0609020204030204" pitchFamily="49" charset="0"/>
              </a:rPr>
              <a:t>file_object</a:t>
            </a:r>
            <a:r>
              <a:rPr lang="en-US" sz="2800" dirty="0">
                <a:latin typeface="Consolas" panose="020B0609020204030204" pitchFamily="49" charset="0"/>
              </a:rPr>
              <a:t> = open('todo.txt', 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'w'</a:t>
            </a:r>
            <a:r>
              <a:rPr lang="en-US" sz="28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7B8A43-AC9C-804F-E1B3-33C6BD952017}"/>
              </a:ext>
            </a:extLst>
          </p:cNvPr>
          <p:cNvSpPr txBox="1"/>
          <p:nvPr/>
        </p:nvSpPr>
        <p:spPr>
          <a:xfrm>
            <a:off x="621528" y="3066805"/>
            <a:ext cx="1124825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Consolas" panose="020B0609020204030204" pitchFamily="49" charset="0"/>
              </a:rPr>
              <a:t>file_object.write</a:t>
            </a:r>
            <a:r>
              <a:rPr lang="en-US" sz="2800" dirty="0">
                <a:latin typeface="Consolas" panose="020B0609020204030204" pitchFamily="49" charset="0"/>
              </a:rPr>
              <a:t>('1. Learn to write poems.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\n</a:t>
            </a:r>
            <a:r>
              <a:rPr lang="en-US" sz="2800" dirty="0">
                <a:latin typeface="Consolas" panose="020B0609020204030204" pitchFamily="49" charset="0"/>
              </a:rPr>
              <a:t>')</a:t>
            </a:r>
          </a:p>
          <a:p>
            <a:r>
              <a:rPr lang="en-US" sz="2800" dirty="0" err="1">
                <a:latin typeface="Consolas" panose="020B0609020204030204" pitchFamily="49" charset="0"/>
              </a:rPr>
              <a:t>file_object.write</a:t>
            </a:r>
            <a:r>
              <a:rPr lang="en-US" sz="2800" dirty="0">
                <a:latin typeface="Consolas" panose="020B0609020204030204" pitchFamily="49" charset="0"/>
              </a:rPr>
              <a:t>('2. Get a job at a poetry company.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\n</a:t>
            </a:r>
            <a:r>
              <a:rPr lang="en-US" sz="2800" dirty="0">
                <a:latin typeface="Consolas" panose="020B0609020204030204" pitchFamily="49" charset="0"/>
              </a:rPr>
              <a:t>')</a:t>
            </a:r>
          </a:p>
          <a:p>
            <a:r>
              <a:rPr lang="en-US" sz="2800" dirty="0" err="1">
                <a:latin typeface="Consolas" panose="020B0609020204030204" pitchFamily="49" charset="0"/>
              </a:rPr>
              <a:t>file_object.write</a:t>
            </a:r>
            <a:r>
              <a:rPr lang="en-US" sz="2800" dirty="0">
                <a:latin typeface="Consolas" panose="020B0609020204030204" pitchFamily="49" charset="0"/>
              </a:rPr>
              <a:t>('3. Profit!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\n</a:t>
            </a:r>
            <a:r>
              <a:rPr lang="en-US" sz="2800" dirty="0">
                <a:latin typeface="Consolas" panose="020B0609020204030204" pitchFamily="49" charset="0"/>
              </a:rPr>
              <a:t>')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D38D8FA-6AF3-53BC-873B-F551E5E7EEBF}"/>
              </a:ext>
            </a:extLst>
          </p:cNvPr>
          <p:cNvSpPr txBox="1"/>
          <p:nvPr/>
        </p:nvSpPr>
        <p:spPr>
          <a:xfrm>
            <a:off x="621528" y="4883215"/>
            <a:ext cx="75904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rgbClr val="FF0000"/>
                </a:solidFill>
                <a:latin typeface="Consolas" panose="020B0609020204030204" pitchFamily="49" charset="0"/>
              </a:rPr>
              <a:t>file_object.close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B69B4DF-8294-AAC8-D940-08844FC34B8B}"/>
              </a:ext>
            </a:extLst>
          </p:cNvPr>
          <p:cNvSpPr txBox="1"/>
          <p:nvPr/>
        </p:nvSpPr>
        <p:spPr>
          <a:xfrm>
            <a:off x="4563756" y="4792908"/>
            <a:ext cx="2655650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Content may not actually be written to the file until you call </a:t>
            </a:r>
            <a:r>
              <a:rPr lang="en-CA" dirty="0" err="1">
                <a:latin typeface="Consolas" panose="020B0609020204030204" pitchFamily="49" charset="0"/>
              </a:rPr>
              <a:t>file_object.close</a:t>
            </a:r>
            <a:r>
              <a:rPr lang="en-CA" dirty="0">
                <a:latin typeface="Consolas" panose="020B0609020204030204" pitchFamily="49" charset="0"/>
              </a:rPr>
              <a:t>()</a:t>
            </a:r>
            <a:endParaRPr lang="en-AU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34E5F73-CB08-7314-9445-D10633DECB35}"/>
              </a:ext>
            </a:extLst>
          </p:cNvPr>
          <p:cNvGrpSpPr/>
          <p:nvPr/>
        </p:nvGrpSpPr>
        <p:grpSpPr>
          <a:xfrm>
            <a:off x="7677957" y="4293386"/>
            <a:ext cx="4476206" cy="1702878"/>
            <a:chOff x="7663543" y="105168"/>
            <a:chExt cx="4476206" cy="1702878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0ABDFD7-AD95-FE03-E0AB-F23E023D4D0C}"/>
                </a:ext>
              </a:extLst>
            </p:cNvPr>
            <p:cNvSpPr txBox="1"/>
            <p:nvPr/>
          </p:nvSpPr>
          <p:spPr>
            <a:xfrm>
              <a:off x="7776054" y="768005"/>
              <a:ext cx="436369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>
                  <a:latin typeface="Consolas" panose="020B0609020204030204" pitchFamily="49" charset="0"/>
                </a:rPr>
                <a:t>1. Learn to write poems.</a:t>
              </a:r>
              <a:br>
                <a:rPr lang="en-CA" dirty="0">
                  <a:latin typeface="Consolas" panose="020B0609020204030204" pitchFamily="49" charset="0"/>
                </a:rPr>
              </a:br>
              <a:r>
                <a:rPr lang="en-CA" dirty="0">
                  <a:latin typeface="Consolas" panose="020B0609020204030204" pitchFamily="49" charset="0"/>
                </a:rPr>
                <a:t>2. Get a job at a poetry company.</a:t>
              </a:r>
            </a:p>
            <a:p>
              <a:r>
                <a:rPr lang="en-AU" dirty="0">
                  <a:latin typeface="Consolas" panose="020B0609020204030204" pitchFamily="49" charset="0"/>
                </a:rPr>
                <a:t>3. Profit!</a:t>
              </a:r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924E6168-63E1-7E34-7210-1980AC39AFCC}"/>
                </a:ext>
              </a:extLst>
            </p:cNvPr>
            <p:cNvSpPr/>
            <p:nvPr/>
          </p:nvSpPr>
          <p:spPr>
            <a:xfrm>
              <a:off x="7663543" y="607717"/>
              <a:ext cx="4433553" cy="120032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7AF5F25-0574-3BFA-05FB-85AB273D8197}"/>
                </a:ext>
              </a:extLst>
            </p:cNvPr>
            <p:cNvSpPr txBox="1"/>
            <p:nvPr/>
          </p:nvSpPr>
          <p:spPr>
            <a:xfrm>
              <a:off x="8918454" y="105168"/>
              <a:ext cx="1923730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Consolas" panose="020B0609020204030204" pitchFamily="49" charset="0"/>
                </a:rPr>
                <a:t>todo.txt</a:t>
              </a:r>
              <a:endParaRPr lang="en-AU" sz="2800" dirty="0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A1D04736-D661-6CD7-3A37-BE91E1EF53B9}"/>
              </a:ext>
            </a:extLst>
          </p:cNvPr>
          <p:cNvSpPr txBox="1"/>
          <p:nvPr/>
        </p:nvSpPr>
        <p:spPr>
          <a:xfrm>
            <a:off x="94904" y="5550465"/>
            <a:ext cx="4010301" cy="107721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Strings are typically written to a “buffer” in memory, and then </a:t>
            </a:r>
            <a:r>
              <a:rPr lang="en-CA" sz="1600"/>
              <a:t>the buffer </a:t>
            </a:r>
            <a:r>
              <a:rPr lang="en-CA" sz="1600" dirty="0"/>
              <a:t>is written when closed. This is usually faster than writing to the file on each call to </a:t>
            </a:r>
            <a:r>
              <a:rPr lang="en-CA" sz="1600" dirty="0">
                <a:latin typeface="Consolas" panose="020B0609020204030204" pitchFamily="49" charset="0"/>
              </a:rPr>
              <a:t>write</a:t>
            </a:r>
            <a:r>
              <a:rPr lang="en-CA" sz="1600" dirty="0"/>
              <a:t>.</a:t>
            </a:r>
            <a:endParaRPr lang="en-AU" sz="160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72B7A1C-F6FD-1CBE-D627-D2C29E8C34AB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4105205" y="5993237"/>
            <a:ext cx="458551" cy="958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3924231-3C31-62D8-22A6-8C309A4B71BD}"/>
              </a:ext>
            </a:extLst>
          </p:cNvPr>
          <p:cNvSpPr txBox="1"/>
          <p:nvPr/>
        </p:nvSpPr>
        <p:spPr>
          <a:xfrm>
            <a:off x="8087963" y="238384"/>
            <a:ext cx="3851488" cy="23083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Careful!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If </a:t>
            </a:r>
            <a:r>
              <a:rPr lang="en-CA" dirty="0">
                <a:latin typeface="Consolas" panose="020B0609020204030204" pitchFamily="49" charset="0"/>
              </a:rPr>
              <a:t>todo.txt</a:t>
            </a:r>
            <a:r>
              <a:rPr lang="en-CA" dirty="0"/>
              <a:t> </a:t>
            </a:r>
            <a:r>
              <a:rPr lang="en-CA" b="1" dirty="0"/>
              <a:t>doesn’t exist </a:t>
            </a:r>
            <a:r>
              <a:rPr lang="en-CA" dirty="0"/>
              <a:t>before calling open, it will be created.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If </a:t>
            </a:r>
            <a:r>
              <a:rPr lang="en-CA" dirty="0">
                <a:latin typeface="Consolas" panose="020B0609020204030204" pitchFamily="49" charset="0"/>
              </a:rPr>
              <a:t>todo.txt</a:t>
            </a:r>
            <a:r>
              <a:rPr lang="en-CA" dirty="0"/>
              <a:t> </a:t>
            </a:r>
            <a:r>
              <a:rPr lang="en-CA" b="1" dirty="0"/>
              <a:t>already exists </a:t>
            </a:r>
            <a:r>
              <a:rPr lang="en-CA" dirty="0"/>
              <a:t>before calling open, it will be erased(!).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You must call </a:t>
            </a:r>
            <a:r>
              <a:rPr lang="en-CA" dirty="0">
                <a:latin typeface="Consolas" panose="020B0609020204030204" pitchFamily="49" charset="0"/>
              </a:rPr>
              <a:t>.close() </a:t>
            </a:r>
            <a:r>
              <a:rPr lang="en-CA" dirty="0"/>
              <a:t>to ensure the content is actually written to the file.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917854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E5AD11-3667-415C-4DD1-ADD530B16E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936A6-9452-EB1A-8BC6-8F05C667A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147" y="-161767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Strings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FAF9B3-6FAD-7910-6471-C04698BA8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6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410E1B-4FD4-1049-D256-8FC2F12D288B}"/>
              </a:ext>
            </a:extLst>
          </p:cNvPr>
          <p:cNvSpPr txBox="1"/>
          <p:nvPr/>
        </p:nvSpPr>
        <p:spPr>
          <a:xfrm>
            <a:off x="239212" y="895539"/>
            <a:ext cx="2743199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 </a:t>
            </a:r>
            <a:r>
              <a:rPr lang="en-CA" b="1" dirty="0"/>
              <a:t>string</a:t>
            </a:r>
            <a:r>
              <a:rPr lang="en-CA" dirty="0"/>
              <a:t> is a sequence of 0 or more characters. The order of the characters matters.</a:t>
            </a:r>
            <a:endParaRPr lang="en-AU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67D829E-969A-F09D-B85E-7CEBE3C5CB40}"/>
              </a:ext>
            </a:extLst>
          </p:cNvPr>
          <p:cNvSpPr txBox="1"/>
          <p:nvPr/>
        </p:nvSpPr>
        <p:spPr>
          <a:xfrm>
            <a:off x="239212" y="3091192"/>
            <a:ext cx="2743199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 </a:t>
            </a:r>
            <a:r>
              <a:rPr lang="en-CA" b="1" dirty="0"/>
              <a:t>string literal</a:t>
            </a:r>
            <a:r>
              <a:rPr lang="en-CA" dirty="0"/>
              <a:t> begins and ends with quote marks, listing each character.</a:t>
            </a:r>
            <a:endParaRPr lang="en-AU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B86C4A1-E384-0F15-36F1-134D77C28DFF}"/>
              </a:ext>
            </a:extLst>
          </p:cNvPr>
          <p:cNvSpPr txBox="1"/>
          <p:nvPr/>
        </p:nvSpPr>
        <p:spPr>
          <a:xfrm>
            <a:off x="4278699" y="1345122"/>
            <a:ext cx="272382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6000" dirty="0">
                <a:latin typeface="Consolas" panose="020B0609020204030204" pitchFamily="49" charset="0"/>
              </a:rPr>
              <a:t>'a</a:t>
            </a:r>
            <a:r>
              <a:rPr lang="en-CA" sz="6000" dirty="0">
                <a:solidFill>
                  <a:srgbClr val="FF0000"/>
                </a:solidFill>
                <a:latin typeface="Consolas" panose="020B0609020204030204" pitchFamily="49" charset="0"/>
              </a:rPr>
              <a:t>\</a:t>
            </a:r>
            <a:r>
              <a:rPr lang="en-CA" sz="6000" dirty="0" err="1">
                <a:solidFill>
                  <a:srgbClr val="FF0000"/>
                </a:solidFill>
                <a:latin typeface="Consolas" panose="020B0609020204030204" pitchFamily="49" charset="0"/>
              </a:rPr>
              <a:t>n</a:t>
            </a:r>
            <a:r>
              <a:rPr lang="en-CA" sz="6000" dirty="0" err="1">
                <a:latin typeface="Consolas" panose="020B0609020204030204" pitchFamily="49" charset="0"/>
              </a:rPr>
              <a:t>b</a:t>
            </a:r>
            <a:r>
              <a:rPr lang="en-CA" sz="6000" dirty="0">
                <a:latin typeface="Consolas" panose="020B0609020204030204" pitchFamily="49" charset="0"/>
              </a:rPr>
              <a:t>'</a:t>
            </a:r>
            <a:endParaRPr lang="en-AU" sz="6000" dirty="0"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6B8FC1-D2FC-D835-A1B4-48332D94BD97}"/>
              </a:ext>
            </a:extLst>
          </p:cNvPr>
          <p:cNvSpPr txBox="1"/>
          <p:nvPr/>
        </p:nvSpPr>
        <p:spPr>
          <a:xfrm>
            <a:off x="8621187" y="295374"/>
            <a:ext cx="3096172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Careful!</a:t>
            </a:r>
            <a:r>
              <a:rPr lang="en-CA" dirty="0"/>
              <a:t> </a:t>
            </a:r>
            <a:br>
              <a:rPr lang="en-CA" dirty="0"/>
            </a:br>
            <a:r>
              <a:rPr lang="en-CA" b="1" dirty="0"/>
              <a:t>Escape characters </a:t>
            </a:r>
            <a:r>
              <a:rPr lang="en-CA" dirty="0"/>
              <a:t>in a string literal start with a </a:t>
            </a:r>
            <a:r>
              <a:rPr lang="en-CA" dirty="0">
                <a:latin typeface="Consolas" panose="020B0609020204030204" pitchFamily="49" charset="0"/>
              </a:rPr>
              <a:t>\</a:t>
            </a:r>
            <a:r>
              <a:rPr lang="en-CA" dirty="0"/>
              <a:t> and a have a special meaning.</a:t>
            </a:r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1295CF-3C01-2AA1-8991-F79A747E7C4A}"/>
              </a:ext>
            </a:extLst>
          </p:cNvPr>
          <p:cNvSpPr txBox="1"/>
          <p:nvPr/>
        </p:nvSpPr>
        <p:spPr>
          <a:xfrm>
            <a:off x="8621187" y="1852954"/>
            <a:ext cx="3096172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latin typeface="Consolas" panose="020B0609020204030204" pitchFamily="49" charset="0"/>
              </a:rPr>
              <a:t>\n</a:t>
            </a:r>
            <a:r>
              <a:rPr lang="en-CA" dirty="0"/>
              <a:t> is an escape character called newline. It is usually used to represent a new line in a string or file.</a:t>
            </a:r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182108-2704-E68F-5F66-FC2E7364021B}"/>
              </a:ext>
            </a:extLst>
          </p:cNvPr>
          <p:cNvSpPr txBox="1"/>
          <p:nvPr/>
        </p:nvSpPr>
        <p:spPr>
          <a:xfrm>
            <a:off x="8621187" y="3410535"/>
            <a:ext cx="3096172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Even though it is written as a </a:t>
            </a:r>
            <a:r>
              <a:rPr lang="en-CA" dirty="0">
                <a:latin typeface="Consolas" panose="020B0609020204030204" pitchFamily="49" charset="0"/>
              </a:rPr>
              <a:t>\</a:t>
            </a:r>
            <a:r>
              <a:rPr lang="en-CA" dirty="0"/>
              <a:t> and an </a:t>
            </a:r>
            <a:r>
              <a:rPr lang="en-CA" dirty="0">
                <a:latin typeface="Consolas" panose="020B0609020204030204" pitchFamily="49" charset="0"/>
              </a:rPr>
              <a:t>n</a:t>
            </a:r>
            <a:r>
              <a:rPr lang="en-CA" dirty="0"/>
              <a:t>, in a string literal it is represents a single character, a newline.</a:t>
            </a:r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C1AE39-3A46-D4E1-347E-C50F54606799}"/>
              </a:ext>
            </a:extLst>
          </p:cNvPr>
          <p:cNvSpPr txBox="1"/>
          <p:nvPr/>
        </p:nvSpPr>
        <p:spPr>
          <a:xfrm>
            <a:off x="4755829" y="2591618"/>
            <a:ext cx="18975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latin typeface="Consolas" panose="020B0609020204030204" pitchFamily="49" charset="0"/>
              </a:rPr>
              <a:t>\n </a:t>
            </a:r>
            <a:r>
              <a:rPr lang="en-CA" dirty="0"/>
              <a:t>is treated as one character in the string</a:t>
            </a:r>
            <a:endParaRPr lang="en-AU" dirty="0"/>
          </a:p>
        </p:txBody>
      </p:sp>
      <p:sp>
        <p:nvSpPr>
          <p:cNvPr id="13" name="Left Brace 12">
            <a:extLst>
              <a:ext uri="{FF2B5EF4-FFF2-40B4-BE49-F238E27FC236}">
                <a16:creationId xmlns:a16="http://schemas.microsoft.com/office/drawing/2014/main" id="{D545E107-0219-2B85-3F94-D9CCF3AD95F5}"/>
              </a:ext>
            </a:extLst>
          </p:cNvPr>
          <p:cNvSpPr/>
          <p:nvPr/>
        </p:nvSpPr>
        <p:spPr>
          <a:xfrm rot="16200000">
            <a:off x="5554874" y="1902057"/>
            <a:ext cx="171472" cy="745984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A5701F1-CF56-7BC4-EBBB-FB8A7F3E22DE}"/>
                  </a:ext>
                </a:extLst>
              </p14:cNvPr>
              <p14:cNvContentPartPr/>
              <p14:nvPr/>
            </p14:nvContentPartPr>
            <p14:xfrm>
              <a:off x="5182200" y="209160"/>
              <a:ext cx="5450760" cy="19663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A5701F1-CF56-7BC4-EBBB-FB8A7F3E22D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72840" y="199800"/>
                <a:ext cx="5469480" cy="1985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821397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18A5BB-9A76-1672-F00F-F014475577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BB501-96AB-4634-875D-9107ADE19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147" y="-161767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Strings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705D03-0EE6-2AA4-B14E-74E955296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7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C40509-117F-EBD1-4FAD-312CA6377C44}"/>
              </a:ext>
            </a:extLst>
          </p:cNvPr>
          <p:cNvSpPr txBox="1"/>
          <p:nvPr/>
        </p:nvSpPr>
        <p:spPr>
          <a:xfrm>
            <a:off x="239212" y="895539"/>
            <a:ext cx="2743199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 </a:t>
            </a:r>
            <a:r>
              <a:rPr lang="en-CA" b="1" dirty="0"/>
              <a:t>string</a:t>
            </a:r>
            <a:r>
              <a:rPr lang="en-CA" dirty="0"/>
              <a:t> is a sequence of 0 or more characters. The order of the characters matters.</a:t>
            </a:r>
            <a:endParaRPr lang="en-AU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802C835-23E5-D531-8D92-4598EF6752EA}"/>
              </a:ext>
            </a:extLst>
          </p:cNvPr>
          <p:cNvSpPr txBox="1"/>
          <p:nvPr/>
        </p:nvSpPr>
        <p:spPr>
          <a:xfrm>
            <a:off x="239212" y="3091192"/>
            <a:ext cx="2743199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 </a:t>
            </a:r>
            <a:r>
              <a:rPr lang="en-CA" b="1" dirty="0"/>
              <a:t>string literal</a:t>
            </a:r>
            <a:r>
              <a:rPr lang="en-CA" dirty="0"/>
              <a:t> begins and ends with quote marks, listing each character.</a:t>
            </a:r>
            <a:endParaRPr lang="en-AU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3D8E1C3-51FF-04CB-7707-4E64E6CB591D}"/>
              </a:ext>
            </a:extLst>
          </p:cNvPr>
          <p:cNvSpPr txBox="1"/>
          <p:nvPr/>
        </p:nvSpPr>
        <p:spPr>
          <a:xfrm>
            <a:off x="4016695" y="1345122"/>
            <a:ext cx="357020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6000" dirty="0">
                <a:latin typeface="Consolas" panose="020B0609020204030204" pitchFamily="49" charset="0"/>
              </a:rPr>
              <a:t>'</a:t>
            </a:r>
            <a:r>
              <a:rPr lang="en-CA" sz="6000" dirty="0">
                <a:solidFill>
                  <a:srgbClr val="FF0000"/>
                </a:solidFill>
                <a:latin typeface="Consolas" panose="020B0609020204030204" pitchFamily="49" charset="0"/>
              </a:rPr>
              <a:t>\t\t\t</a:t>
            </a:r>
            <a:r>
              <a:rPr lang="en-CA" sz="6000" dirty="0">
                <a:latin typeface="Consolas" panose="020B0609020204030204" pitchFamily="49" charset="0"/>
              </a:rPr>
              <a:t>'</a:t>
            </a:r>
            <a:endParaRPr lang="en-AU" sz="6000" dirty="0"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FF0180-99E7-B5C6-8229-8D3817F1269F}"/>
              </a:ext>
            </a:extLst>
          </p:cNvPr>
          <p:cNvSpPr txBox="1"/>
          <p:nvPr/>
        </p:nvSpPr>
        <p:spPr>
          <a:xfrm>
            <a:off x="8614819" y="295374"/>
            <a:ext cx="3096172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Careful!</a:t>
            </a:r>
            <a:r>
              <a:rPr lang="en-CA" dirty="0"/>
              <a:t> </a:t>
            </a:r>
            <a:br>
              <a:rPr lang="en-CA" dirty="0"/>
            </a:br>
            <a:r>
              <a:rPr lang="en-CA" b="1" dirty="0"/>
              <a:t>Escape characters </a:t>
            </a:r>
            <a:r>
              <a:rPr lang="en-CA" dirty="0"/>
              <a:t>in a string literal start with a </a:t>
            </a:r>
            <a:r>
              <a:rPr lang="en-CA" dirty="0">
                <a:latin typeface="Consolas" panose="020B0609020204030204" pitchFamily="49" charset="0"/>
              </a:rPr>
              <a:t>\</a:t>
            </a:r>
            <a:r>
              <a:rPr lang="en-CA" dirty="0"/>
              <a:t> and a have a special meaning.</a:t>
            </a:r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011766-3903-7EB7-57AD-66720E899025}"/>
              </a:ext>
            </a:extLst>
          </p:cNvPr>
          <p:cNvSpPr txBox="1"/>
          <p:nvPr/>
        </p:nvSpPr>
        <p:spPr>
          <a:xfrm>
            <a:off x="8373022" y="1951830"/>
            <a:ext cx="3579766" cy="14773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b="1" dirty="0">
                <a:latin typeface="Consolas" panose="020B0609020204030204" pitchFamily="49" charset="0"/>
              </a:rPr>
              <a:t>\n</a:t>
            </a:r>
            <a:r>
              <a:rPr lang="en-CA" b="1" dirty="0"/>
              <a:t> </a:t>
            </a:r>
            <a:r>
              <a:rPr lang="en-CA" dirty="0"/>
              <a:t>represents a </a:t>
            </a:r>
            <a:r>
              <a:rPr lang="en-CA" b="1" dirty="0"/>
              <a:t>newline</a:t>
            </a:r>
            <a:r>
              <a:rPr lang="en-CA" dirty="0"/>
              <a:t> character</a:t>
            </a:r>
            <a:endParaRPr lang="en-AU" dirty="0"/>
          </a:p>
          <a:p>
            <a:r>
              <a:rPr lang="en-CA" b="1" dirty="0">
                <a:latin typeface="Consolas" panose="020B0609020204030204" pitchFamily="49" charset="0"/>
              </a:rPr>
              <a:t>\t</a:t>
            </a:r>
            <a:r>
              <a:rPr lang="en-CA" b="1" dirty="0"/>
              <a:t> </a:t>
            </a:r>
            <a:r>
              <a:rPr lang="en-CA" dirty="0"/>
              <a:t>represents a </a:t>
            </a:r>
            <a:r>
              <a:rPr lang="en-CA" b="1" dirty="0"/>
              <a:t>tab</a:t>
            </a:r>
            <a:r>
              <a:rPr lang="en-CA" dirty="0"/>
              <a:t> character</a:t>
            </a:r>
            <a:br>
              <a:rPr lang="en-CA" dirty="0"/>
            </a:br>
            <a:r>
              <a:rPr lang="en-CA" b="1" dirty="0"/>
              <a:t>\\</a:t>
            </a:r>
            <a:r>
              <a:rPr lang="en-CA" dirty="0"/>
              <a:t> represents a </a:t>
            </a:r>
            <a:r>
              <a:rPr lang="en-CA" b="1" dirty="0"/>
              <a:t>\</a:t>
            </a:r>
            <a:r>
              <a:rPr lang="en-CA" dirty="0"/>
              <a:t> character</a:t>
            </a:r>
            <a:br>
              <a:rPr lang="en-CA" dirty="0"/>
            </a:br>
            <a:r>
              <a:rPr lang="en-CA" b="1" dirty="0"/>
              <a:t>\'</a:t>
            </a:r>
            <a:r>
              <a:rPr lang="en-CA" dirty="0"/>
              <a:t> represents a </a:t>
            </a:r>
            <a:r>
              <a:rPr lang="en-CA" b="1" dirty="0"/>
              <a:t>'</a:t>
            </a:r>
            <a:r>
              <a:rPr lang="en-CA" dirty="0"/>
              <a:t> character</a:t>
            </a:r>
            <a:br>
              <a:rPr lang="en-CA" dirty="0"/>
            </a:br>
            <a:r>
              <a:rPr lang="en-CA" b="1" dirty="0"/>
              <a:t>\"</a:t>
            </a:r>
            <a:r>
              <a:rPr lang="en-CA" dirty="0"/>
              <a:t> represents a </a:t>
            </a:r>
            <a:r>
              <a:rPr lang="en-CA" b="1" dirty="0"/>
              <a:t>"</a:t>
            </a:r>
            <a:r>
              <a:rPr lang="en-CA" dirty="0"/>
              <a:t> character</a:t>
            </a:r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5F6878-68FE-151C-5336-E0DFF0337F1A}"/>
              </a:ext>
            </a:extLst>
          </p:cNvPr>
          <p:cNvSpPr txBox="1"/>
          <p:nvPr/>
        </p:nvSpPr>
        <p:spPr>
          <a:xfrm>
            <a:off x="8614819" y="3885285"/>
            <a:ext cx="3096172" cy="14773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Remember</a:t>
            </a:r>
            <a:r>
              <a:rPr lang="en-CA" dirty="0"/>
              <a:t>: an escape character represents </a:t>
            </a:r>
            <a:r>
              <a:rPr lang="en-CA" b="1" dirty="0"/>
              <a:t>one character </a:t>
            </a:r>
            <a:r>
              <a:rPr lang="en-CA" dirty="0"/>
              <a:t>in the string, despite being written with two characters.</a:t>
            </a:r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A7F795-E009-1577-00AC-98FC2CF5A7D1}"/>
              </a:ext>
            </a:extLst>
          </p:cNvPr>
          <p:cNvSpPr txBox="1"/>
          <p:nvPr/>
        </p:nvSpPr>
        <p:spPr>
          <a:xfrm>
            <a:off x="4728956" y="2505670"/>
            <a:ext cx="18975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This string consists of </a:t>
            </a:r>
            <a:r>
              <a:rPr lang="en-CA" b="1" dirty="0"/>
              <a:t>three</a:t>
            </a:r>
            <a:r>
              <a:rPr lang="en-CA" dirty="0"/>
              <a:t> tab characters</a:t>
            </a:r>
            <a:endParaRPr lang="en-AU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72967051-F348-7E06-964F-5179338DCBC8}"/>
                  </a:ext>
                </a:extLst>
              </p14:cNvPr>
              <p14:cNvContentPartPr/>
              <p14:nvPr/>
            </p14:nvContentPartPr>
            <p14:xfrm>
              <a:off x="8227080" y="1744560"/>
              <a:ext cx="729360" cy="183168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72967051-F348-7E06-964F-5179338DCBC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217720" y="1735200"/>
                <a:ext cx="748080" cy="1850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567500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D00BF8-C217-D87C-24CA-DB282A244C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FF091-3DD0-EC59-EDB1-2DD1A1CEA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147" y="-161767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Strings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98F619-557E-32A6-A3EB-03AA87FA3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8</a:t>
            </a:fld>
            <a:endParaRPr lang="en-AU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1469FF4-D556-1040-17D7-8466995E735B}"/>
              </a:ext>
            </a:extLst>
          </p:cNvPr>
          <p:cNvSpPr txBox="1"/>
          <p:nvPr/>
        </p:nvSpPr>
        <p:spPr>
          <a:xfrm>
            <a:off x="3351543" y="466141"/>
            <a:ext cx="441659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6000" dirty="0">
                <a:latin typeface="Consolas" panose="020B0609020204030204" pitchFamily="49" charset="0"/>
              </a:rPr>
              <a:t>print(</a:t>
            </a:r>
            <a:r>
              <a:rPr lang="en-CA" sz="6000" dirty="0">
                <a:solidFill>
                  <a:srgbClr val="FF0000"/>
                </a:solidFill>
                <a:latin typeface="Consolas" panose="020B0609020204030204" pitchFamily="49" charset="0"/>
              </a:rPr>
              <a:t>???</a:t>
            </a:r>
            <a:r>
              <a:rPr lang="en-CA" sz="6000" dirty="0">
                <a:latin typeface="Consolas" panose="020B0609020204030204" pitchFamily="49" charset="0"/>
              </a:rPr>
              <a:t>)</a:t>
            </a:r>
            <a:endParaRPr lang="en-AU" sz="6000" dirty="0"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F2AEC9-0BEE-DF72-E6EC-881217193BD3}"/>
              </a:ext>
            </a:extLst>
          </p:cNvPr>
          <p:cNvSpPr txBox="1"/>
          <p:nvPr/>
        </p:nvSpPr>
        <p:spPr>
          <a:xfrm>
            <a:off x="8614819" y="295374"/>
            <a:ext cx="3096172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Careful!</a:t>
            </a:r>
            <a:r>
              <a:rPr lang="en-CA" dirty="0"/>
              <a:t> </a:t>
            </a:r>
            <a:br>
              <a:rPr lang="en-CA" dirty="0"/>
            </a:br>
            <a:r>
              <a:rPr lang="en-CA" b="1" dirty="0"/>
              <a:t>Escape characters </a:t>
            </a:r>
            <a:r>
              <a:rPr lang="en-CA" dirty="0"/>
              <a:t>in a string literal start with a </a:t>
            </a:r>
            <a:r>
              <a:rPr lang="en-CA" dirty="0">
                <a:latin typeface="Consolas" panose="020B0609020204030204" pitchFamily="49" charset="0"/>
              </a:rPr>
              <a:t>\</a:t>
            </a:r>
            <a:r>
              <a:rPr lang="en-CA" dirty="0"/>
              <a:t> and a have a special meaning.</a:t>
            </a:r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422B3A-8459-7C9B-E9AD-F40D4124F990}"/>
              </a:ext>
            </a:extLst>
          </p:cNvPr>
          <p:cNvSpPr txBox="1"/>
          <p:nvPr/>
        </p:nvSpPr>
        <p:spPr>
          <a:xfrm>
            <a:off x="8373022" y="1951830"/>
            <a:ext cx="3579766" cy="14773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b="1" dirty="0">
                <a:latin typeface="Consolas" panose="020B0609020204030204" pitchFamily="49" charset="0"/>
              </a:rPr>
              <a:t>\n</a:t>
            </a:r>
            <a:r>
              <a:rPr lang="en-CA" b="1" dirty="0"/>
              <a:t> </a:t>
            </a:r>
            <a:r>
              <a:rPr lang="en-CA" dirty="0"/>
              <a:t>represents a </a:t>
            </a:r>
            <a:r>
              <a:rPr lang="en-CA" b="1" dirty="0"/>
              <a:t>newline</a:t>
            </a:r>
            <a:r>
              <a:rPr lang="en-CA" dirty="0"/>
              <a:t> character</a:t>
            </a:r>
            <a:endParaRPr lang="en-AU" dirty="0"/>
          </a:p>
          <a:p>
            <a:r>
              <a:rPr lang="en-CA" b="1" dirty="0">
                <a:latin typeface="Consolas" panose="020B0609020204030204" pitchFamily="49" charset="0"/>
              </a:rPr>
              <a:t>\t</a:t>
            </a:r>
            <a:r>
              <a:rPr lang="en-CA" b="1" dirty="0"/>
              <a:t> </a:t>
            </a:r>
            <a:r>
              <a:rPr lang="en-CA" dirty="0"/>
              <a:t>represents a </a:t>
            </a:r>
            <a:r>
              <a:rPr lang="en-CA" b="1" dirty="0"/>
              <a:t>tab</a:t>
            </a:r>
            <a:r>
              <a:rPr lang="en-CA" dirty="0"/>
              <a:t> character</a:t>
            </a:r>
            <a:br>
              <a:rPr lang="en-CA" dirty="0"/>
            </a:br>
            <a:r>
              <a:rPr lang="en-CA" b="1" dirty="0"/>
              <a:t>\\</a:t>
            </a:r>
            <a:r>
              <a:rPr lang="en-CA" dirty="0"/>
              <a:t> represents a </a:t>
            </a:r>
            <a:r>
              <a:rPr lang="en-CA" b="1" dirty="0"/>
              <a:t>\</a:t>
            </a:r>
            <a:r>
              <a:rPr lang="en-CA" dirty="0"/>
              <a:t> character</a:t>
            </a:r>
            <a:br>
              <a:rPr lang="en-CA" dirty="0"/>
            </a:br>
            <a:r>
              <a:rPr lang="en-CA" b="1" dirty="0"/>
              <a:t>\'</a:t>
            </a:r>
            <a:r>
              <a:rPr lang="en-CA" dirty="0"/>
              <a:t> represents a </a:t>
            </a:r>
            <a:r>
              <a:rPr lang="en-CA" b="1" dirty="0"/>
              <a:t>'</a:t>
            </a:r>
            <a:r>
              <a:rPr lang="en-CA" dirty="0"/>
              <a:t> character</a:t>
            </a:r>
            <a:br>
              <a:rPr lang="en-CA" dirty="0"/>
            </a:br>
            <a:r>
              <a:rPr lang="en-CA" b="1" dirty="0"/>
              <a:t>\"</a:t>
            </a:r>
            <a:r>
              <a:rPr lang="en-CA" dirty="0"/>
              <a:t> represents a </a:t>
            </a:r>
            <a:r>
              <a:rPr lang="en-CA" b="1" dirty="0"/>
              <a:t>"</a:t>
            </a:r>
            <a:r>
              <a:rPr lang="en-CA" dirty="0"/>
              <a:t> character</a:t>
            </a:r>
            <a:endParaRPr lang="en-AU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229DDAB-A146-6782-AFE5-ABB7BB067534}"/>
              </a:ext>
            </a:extLst>
          </p:cNvPr>
          <p:cNvGrpSpPr/>
          <p:nvPr/>
        </p:nvGrpSpPr>
        <p:grpSpPr>
          <a:xfrm>
            <a:off x="3351543" y="1688782"/>
            <a:ext cx="3147015" cy="1177120"/>
            <a:chOff x="4010327" y="155391"/>
            <a:chExt cx="3147015" cy="117712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DBF31D8-F219-CD2F-A6B8-095123A81978}"/>
                </a:ext>
              </a:extLst>
            </p:cNvPr>
            <p:cNvSpPr txBox="1"/>
            <p:nvPr/>
          </p:nvSpPr>
          <p:spPr>
            <a:xfrm>
              <a:off x="4010327" y="255797"/>
              <a:ext cx="3147015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6000" dirty="0">
                  <a:latin typeface="Consolas" panose="020B0609020204030204" pitchFamily="49" charset="0"/>
                </a:rPr>
                <a:t>"a"\'b'</a:t>
              </a:r>
              <a:endParaRPr lang="en-AU" sz="6000" dirty="0">
                <a:latin typeface="Consolas" panose="020B0609020204030204" pitchFamily="49" charset="0"/>
              </a:endParaRP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6D57719D-A960-E1D7-2744-D8630D2A76B1}"/>
                </a:ext>
              </a:extLst>
            </p:cNvPr>
            <p:cNvSpPr/>
            <p:nvPr/>
          </p:nvSpPr>
          <p:spPr>
            <a:xfrm>
              <a:off x="4010327" y="155391"/>
              <a:ext cx="3147015" cy="117712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8C631948-2DE5-5E21-72D1-1888D160DD09}"/>
              </a:ext>
            </a:extLst>
          </p:cNvPr>
          <p:cNvSpPr txBox="1"/>
          <p:nvPr/>
        </p:nvSpPr>
        <p:spPr>
          <a:xfrm>
            <a:off x="0" y="795867"/>
            <a:ext cx="31470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What string literal can replace </a:t>
            </a:r>
            <a:r>
              <a:rPr lang="en-CA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???</a:t>
            </a:r>
            <a:r>
              <a:rPr lang="en-CA" sz="2400" dirty="0"/>
              <a:t> in </a:t>
            </a:r>
            <a:r>
              <a:rPr lang="en-CA" sz="2400" dirty="0">
                <a:latin typeface="Consolas" panose="020B0609020204030204" pitchFamily="49" charset="0"/>
              </a:rPr>
              <a:t>print</a:t>
            </a:r>
            <a:r>
              <a:rPr lang="en-CA" sz="2400" dirty="0"/>
              <a:t> so it prints this?</a:t>
            </a:r>
            <a:endParaRPr lang="en-AU" sz="2400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DF028CD-9905-DC70-3F90-9628825EDE75}"/>
              </a:ext>
            </a:extLst>
          </p:cNvPr>
          <p:cNvCxnSpPr>
            <a:cxnSpLocks/>
          </p:cNvCxnSpPr>
          <p:nvPr/>
        </p:nvCxnSpPr>
        <p:spPr>
          <a:xfrm>
            <a:off x="2473234" y="1789188"/>
            <a:ext cx="748937" cy="3182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F1C5908-2F57-0F7D-EDE5-E2E8A868C436}"/>
              </a:ext>
            </a:extLst>
          </p:cNvPr>
          <p:cNvSpPr txBox="1"/>
          <p:nvPr/>
        </p:nvSpPr>
        <p:spPr>
          <a:xfrm>
            <a:off x="177596" y="3431085"/>
            <a:ext cx="1203406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6000" dirty="0">
                <a:latin typeface="Consolas" panose="020B0609020204030204" pitchFamily="49" charset="0"/>
              </a:rPr>
              <a:t>print(</a:t>
            </a:r>
            <a:r>
              <a:rPr lang="en-CA" sz="6000" dirty="0">
                <a:solidFill>
                  <a:srgbClr val="FF0000"/>
                </a:solidFill>
                <a:latin typeface="Consolas" panose="020B0609020204030204" pitchFamily="49" charset="0"/>
              </a:rPr>
              <a:t>'                   '</a:t>
            </a:r>
            <a:r>
              <a:rPr lang="en-CA" sz="6000" dirty="0">
                <a:latin typeface="Consolas" panose="020B0609020204030204" pitchFamily="49" charset="0"/>
              </a:rPr>
              <a:t>)</a:t>
            </a:r>
            <a:endParaRPr lang="en-AU" sz="6000" dirty="0">
              <a:latin typeface="Consolas" panose="020B06090202040302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867A199-CFC4-7DC6-67F0-CD58CF8F658E}"/>
              </a:ext>
            </a:extLst>
          </p:cNvPr>
          <p:cNvSpPr txBox="1"/>
          <p:nvPr/>
        </p:nvSpPr>
        <p:spPr>
          <a:xfrm>
            <a:off x="177596" y="4483344"/>
            <a:ext cx="1203406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6000" dirty="0">
                <a:latin typeface="Consolas" panose="020B0609020204030204" pitchFamily="49" charset="0"/>
              </a:rPr>
              <a:t>print(</a:t>
            </a:r>
            <a:r>
              <a:rPr lang="en-CA" sz="6000" dirty="0">
                <a:solidFill>
                  <a:srgbClr val="FF0000"/>
                </a:solidFill>
                <a:latin typeface="Consolas" panose="020B0609020204030204" pitchFamily="49" charset="0"/>
              </a:rPr>
              <a:t>"                   "</a:t>
            </a:r>
            <a:r>
              <a:rPr lang="en-CA" sz="6000" dirty="0">
                <a:latin typeface="Consolas" panose="020B0609020204030204" pitchFamily="49" charset="0"/>
              </a:rPr>
              <a:t>)</a:t>
            </a:r>
            <a:endParaRPr lang="en-AU" sz="6000" dirty="0"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CB64875-D7AF-B596-3FBE-7BC70FBCE6AD}"/>
              </a:ext>
            </a:extLst>
          </p:cNvPr>
          <p:cNvSpPr txBox="1"/>
          <p:nvPr/>
        </p:nvSpPr>
        <p:spPr>
          <a:xfrm>
            <a:off x="177596" y="5429089"/>
            <a:ext cx="1203406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6000" dirty="0">
                <a:latin typeface="Consolas" panose="020B0609020204030204" pitchFamily="49" charset="0"/>
              </a:rPr>
              <a:t>print(</a:t>
            </a:r>
            <a:r>
              <a:rPr lang="en-CA" sz="6000" dirty="0">
                <a:solidFill>
                  <a:srgbClr val="FF0000"/>
                </a:solidFill>
                <a:latin typeface="Consolas" panose="020B0609020204030204" pitchFamily="49" charset="0"/>
              </a:rPr>
              <a:t>"""               """</a:t>
            </a:r>
            <a:r>
              <a:rPr lang="en-CA" sz="6000" dirty="0">
                <a:latin typeface="Consolas" panose="020B0609020204030204" pitchFamily="49" charset="0"/>
              </a:rPr>
              <a:t>)</a:t>
            </a:r>
            <a:endParaRPr lang="en-AU" sz="6000" dirty="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A3F2E75-DC17-DDC7-68CA-6AFB8D68226A}"/>
                  </a:ext>
                </a:extLst>
              </p14:cNvPr>
              <p14:cNvContentPartPr/>
              <p14:nvPr/>
            </p14:nvContentPartPr>
            <p14:xfrm>
              <a:off x="2653200" y="1441800"/>
              <a:ext cx="9351360" cy="47667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A3F2E75-DC17-DDC7-68CA-6AFB8D68226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43840" y="1432440"/>
                <a:ext cx="9370080" cy="4785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475966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947D20-B92F-1967-710A-8C88380572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F2012-3F88-2BE7-533A-B00649352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147" y="-161767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Strings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4C1FD2-9CFE-FF9A-FD54-C68376B96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9</a:t>
            </a:fld>
            <a:endParaRPr lang="en-AU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07AB14F-075D-D619-85AB-29C5E5CD16D1}"/>
              </a:ext>
            </a:extLst>
          </p:cNvPr>
          <p:cNvSpPr txBox="1"/>
          <p:nvPr/>
        </p:nvSpPr>
        <p:spPr>
          <a:xfrm>
            <a:off x="3351543" y="466141"/>
            <a:ext cx="441659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6000" dirty="0">
                <a:latin typeface="Consolas" panose="020B0609020204030204" pitchFamily="49" charset="0"/>
              </a:rPr>
              <a:t>print(</a:t>
            </a:r>
            <a:r>
              <a:rPr lang="en-CA" sz="6000" dirty="0">
                <a:solidFill>
                  <a:srgbClr val="FF0000"/>
                </a:solidFill>
                <a:latin typeface="Consolas" panose="020B0609020204030204" pitchFamily="49" charset="0"/>
              </a:rPr>
              <a:t>???</a:t>
            </a:r>
            <a:r>
              <a:rPr lang="en-CA" sz="6000" dirty="0">
                <a:latin typeface="Consolas" panose="020B0609020204030204" pitchFamily="49" charset="0"/>
              </a:rPr>
              <a:t>)</a:t>
            </a:r>
            <a:endParaRPr lang="en-AU" sz="6000" dirty="0"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56FAF7-B55E-0B6E-B9C6-966AED40E830}"/>
              </a:ext>
            </a:extLst>
          </p:cNvPr>
          <p:cNvSpPr txBox="1"/>
          <p:nvPr/>
        </p:nvSpPr>
        <p:spPr>
          <a:xfrm>
            <a:off x="8614819" y="295374"/>
            <a:ext cx="3096172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Careful!</a:t>
            </a:r>
            <a:r>
              <a:rPr lang="en-CA" dirty="0"/>
              <a:t> </a:t>
            </a:r>
            <a:br>
              <a:rPr lang="en-CA" dirty="0"/>
            </a:br>
            <a:r>
              <a:rPr lang="en-CA" b="1" dirty="0"/>
              <a:t>Escape characters </a:t>
            </a:r>
            <a:r>
              <a:rPr lang="en-CA" dirty="0"/>
              <a:t>in a string literal start with a </a:t>
            </a:r>
            <a:r>
              <a:rPr lang="en-CA" dirty="0">
                <a:latin typeface="Consolas" panose="020B0609020204030204" pitchFamily="49" charset="0"/>
              </a:rPr>
              <a:t>\</a:t>
            </a:r>
            <a:r>
              <a:rPr lang="en-CA" dirty="0"/>
              <a:t> and a have a special meaning.</a:t>
            </a:r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6ABB89-7AB9-89DB-873D-E6A9BC2F95E8}"/>
              </a:ext>
            </a:extLst>
          </p:cNvPr>
          <p:cNvSpPr txBox="1"/>
          <p:nvPr/>
        </p:nvSpPr>
        <p:spPr>
          <a:xfrm>
            <a:off x="8373022" y="1951830"/>
            <a:ext cx="3579766" cy="14773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b="1" dirty="0">
                <a:latin typeface="Consolas" panose="020B0609020204030204" pitchFamily="49" charset="0"/>
              </a:rPr>
              <a:t>\n</a:t>
            </a:r>
            <a:r>
              <a:rPr lang="en-CA" b="1" dirty="0"/>
              <a:t> </a:t>
            </a:r>
            <a:r>
              <a:rPr lang="en-CA" dirty="0"/>
              <a:t>represents a </a:t>
            </a:r>
            <a:r>
              <a:rPr lang="en-CA" b="1" dirty="0"/>
              <a:t>newline</a:t>
            </a:r>
            <a:r>
              <a:rPr lang="en-CA" dirty="0"/>
              <a:t> character</a:t>
            </a:r>
            <a:endParaRPr lang="en-AU" dirty="0"/>
          </a:p>
          <a:p>
            <a:r>
              <a:rPr lang="en-CA" b="1" dirty="0">
                <a:latin typeface="Consolas" panose="020B0609020204030204" pitchFamily="49" charset="0"/>
              </a:rPr>
              <a:t>\t</a:t>
            </a:r>
            <a:r>
              <a:rPr lang="en-CA" b="1" dirty="0"/>
              <a:t> </a:t>
            </a:r>
            <a:r>
              <a:rPr lang="en-CA" dirty="0"/>
              <a:t>represents a </a:t>
            </a:r>
            <a:r>
              <a:rPr lang="en-CA" b="1" dirty="0"/>
              <a:t>tab</a:t>
            </a:r>
            <a:r>
              <a:rPr lang="en-CA" dirty="0"/>
              <a:t> character</a:t>
            </a:r>
            <a:br>
              <a:rPr lang="en-CA" dirty="0"/>
            </a:br>
            <a:r>
              <a:rPr lang="en-CA" b="1" dirty="0"/>
              <a:t>\\</a:t>
            </a:r>
            <a:r>
              <a:rPr lang="en-CA" dirty="0"/>
              <a:t> represents a </a:t>
            </a:r>
            <a:r>
              <a:rPr lang="en-CA" b="1" dirty="0"/>
              <a:t>\</a:t>
            </a:r>
            <a:r>
              <a:rPr lang="en-CA" dirty="0"/>
              <a:t> character</a:t>
            </a:r>
            <a:br>
              <a:rPr lang="en-CA" dirty="0"/>
            </a:br>
            <a:r>
              <a:rPr lang="en-CA" b="1" dirty="0"/>
              <a:t>\'</a:t>
            </a:r>
            <a:r>
              <a:rPr lang="en-CA" dirty="0"/>
              <a:t> represents a </a:t>
            </a:r>
            <a:r>
              <a:rPr lang="en-CA" b="1" dirty="0"/>
              <a:t>'</a:t>
            </a:r>
            <a:r>
              <a:rPr lang="en-CA" dirty="0"/>
              <a:t> character</a:t>
            </a:r>
            <a:br>
              <a:rPr lang="en-CA" dirty="0"/>
            </a:br>
            <a:r>
              <a:rPr lang="en-CA" b="1" dirty="0"/>
              <a:t>\"</a:t>
            </a:r>
            <a:r>
              <a:rPr lang="en-CA" dirty="0"/>
              <a:t> represents a </a:t>
            </a:r>
            <a:r>
              <a:rPr lang="en-CA" b="1" dirty="0"/>
              <a:t>"</a:t>
            </a:r>
            <a:r>
              <a:rPr lang="en-CA" dirty="0"/>
              <a:t> character</a:t>
            </a:r>
            <a:endParaRPr lang="en-AU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9E1EBA7-15E0-2FC9-6B22-17E37C1CF496}"/>
              </a:ext>
            </a:extLst>
          </p:cNvPr>
          <p:cNvGrpSpPr/>
          <p:nvPr/>
        </p:nvGrpSpPr>
        <p:grpSpPr>
          <a:xfrm>
            <a:off x="3351543" y="1688782"/>
            <a:ext cx="3147015" cy="1177120"/>
            <a:chOff x="4010327" y="155391"/>
            <a:chExt cx="3147015" cy="117712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54F05EA-36F6-DD75-495C-827741830655}"/>
                </a:ext>
              </a:extLst>
            </p:cNvPr>
            <p:cNvSpPr txBox="1"/>
            <p:nvPr/>
          </p:nvSpPr>
          <p:spPr>
            <a:xfrm>
              <a:off x="4010327" y="255797"/>
              <a:ext cx="3147015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6000" dirty="0">
                  <a:latin typeface="Consolas" panose="020B0609020204030204" pitchFamily="49" charset="0"/>
                </a:rPr>
                <a:t>"a"\'b'</a:t>
              </a:r>
              <a:endParaRPr lang="en-AU" sz="6000" dirty="0">
                <a:latin typeface="Consolas" panose="020B0609020204030204" pitchFamily="49" charset="0"/>
              </a:endParaRP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C7664B2A-89E2-DE0A-FD93-45FF7F517963}"/>
                </a:ext>
              </a:extLst>
            </p:cNvPr>
            <p:cNvSpPr/>
            <p:nvPr/>
          </p:nvSpPr>
          <p:spPr>
            <a:xfrm>
              <a:off x="4010327" y="155391"/>
              <a:ext cx="3147015" cy="117712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D36B0717-732C-FF9D-7223-6D8D7F740E57}"/>
              </a:ext>
            </a:extLst>
          </p:cNvPr>
          <p:cNvSpPr txBox="1"/>
          <p:nvPr/>
        </p:nvSpPr>
        <p:spPr>
          <a:xfrm>
            <a:off x="0" y="795867"/>
            <a:ext cx="31470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What string literal can replace </a:t>
            </a:r>
            <a:r>
              <a:rPr lang="en-CA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???</a:t>
            </a:r>
            <a:r>
              <a:rPr lang="en-CA" sz="2400" dirty="0"/>
              <a:t> in </a:t>
            </a:r>
            <a:r>
              <a:rPr lang="en-CA" sz="2400" dirty="0">
                <a:latin typeface="Consolas" panose="020B0609020204030204" pitchFamily="49" charset="0"/>
              </a:rPr>
              <a:t>print</a:t>
            </a:r>
            <a:r>
              <a:rPr lang="en-CA" sz="2400" dirty="0"/>
              <a:t> so it prints this?</a:t>
            </a:r>
            <a:endParaRPr lang="en-AU" sz="2400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72BA036-1259-D308-FCA8-459225D5FBD2}"/>
              </a:ext>
            </a:extLst>
          </p:cNvPr>
          <p:cNvCxnSpPr>
            <a:cxnSpLocks/>
          </p:cNvCxnSpPr>
          <p:nvPr/>
        </p:nvCxnSpPr>
        <p:spPr>
          <a:xfrm>
            <a:off x="2473234" y="1789188"/>
            <a:ext cx="748937" cy="3182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C140927-4863-98DE-7BDC-022980B60340}"/>
              </a:ext>
            </a:extLst>
          </p:cNvPr>
          <p:cNvSpPr txBox="1"/>
          <p:nvPr/>
        </p:nvSpPr>
        <p:spPr>
          <a:xfrm>
            <a:off x="353147" y="3645060"/>
            <a:ext cx="822532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6000" dirty="0">
                <a:latin typeface="Consolas" panose="020B0609020204030204" pitchFamily="49" charset="0"/>
              </a:rPr>
              <a:t>print(</a:t>
            </a:r>
            <a:r>
              <a:rPr lang="en-CA" sz="6000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CA" sz="6000" dirty="0">
                <a:latin typeface="Consolas" panose="020B0609020204030204" pitchFamily="49" charset="0"/>
              </a:rPr>
              <a:t>"a"\\\'b\'</a:t>
            </a:r>
            <a:r>
              <a:rPr lang="en-CA" sz="6000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CA" sz="6000" dirty="0">
                <a:latin typeface="Consolas" panose="020B0609020204030204" pitchFamily="49" charset="0"/>
              </a:rPr>
              <a:t>)</a:t>
            </a:r>
            <a:endParaRPr lang="en-AU" sz="6000" dirty="0">
              <a:latin typeface="Consolas" panose="020B06090202040302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AB6F7A2-CFC6-389D-01A4-9B0D65E852BA}"/>
              </a:ext>
            </a:extLst>
          </p:cNvPr>
          <p:cNvSpPr txBox="1"/>
          <p:nvPr/>
        </p:nvSpPr>
        <p:spPr>
          <a:xfrm>
            <a:off x="338951" y="4587655"/>
            <a:ext cx="822532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6000" dirty="0">
                <a:latin typeface="Consolas" panose="020B0609020204030204" pitchFamily="49" charset="0"/>
              </a:rPr>
              <a:t>print(</a:t>
            </a:r>
            <a:r>
              <a:rPr lang="en-CA" sz="6000" dirty="0">
                <a:solidFill>
                  <a:srgbClr val="FF0000"/>
                </a:solidFill>
                <a:latin typeface="Consolas" panose="020B0609020204030204" pitchFamily="49" charset="0"/>
              </a:rPr>
              <a:t>"</a:t>
            </a:r>
            <a:r>
              <a:rPr lang="en-CA" sz="6000" dirty="0">
                <a:latin typeface="Consolas" panose="020B0609020204030204" pitchFamily="49" charset="0"/>
              </a:rPr>
              <a:t>\"a\"\\'b'</a:t>
            </a:r>
            <a:r>
              <a:rPr lang="en-CA" sz="6000" dirty="0">
                <a:solidFill>
                  <a:srgbClr val="FF0000"/>
                </a:solidFill>
                <a:latin typeface="Consolas" panose="020B0609020204030204" pitchFamily="49" charset="0"/>
              </a:rPr>
              <a:t>"</a:t>
            </a:r>
            <a:r>
              <a:rPr lang="en-CA" sz="6000" dirty="0">
                <a:latin typeface="Consolas" panose="020B0609020204030204" pitchFamily="49" charset="0"/>
              </a:rPr>
              <a:t>)</a:t>
            </a:r>
            <a:endParaRPr lang="en-AU" sz="6000" dirty="0">
              <a:latin typeface="Consolas" panose="020B0609020204030204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4B6DA2C-81B1-229F-8007-9D27A0209845}"/>
              </a:ext>
            </a:extLst>
          </p:cNvPr>
          <p:cNvSpPr txBox="1"/>
          <p:nvPr/>
        </p:nvSpPr>
        <p:spPr>
          <a:xfrm>
            <a:off x="324755" y="5463047"/>
            <a:ext cx="907171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6000" dirty="0">
                <a:latin typeface="Consolas" panose="020B0609020204030204" pitchFamily="49" charset="0"/>
              </a:rPr>
              <a:t>print(</a:t>
            </a:r>
            <a:r>
              <a:rPr lang="en-CA" sz="6000" dirty="0">
                <a:solidFill>
                  <a:srgbClr val="FF0000"/>
                </a:solidFill>
                <a:latin typeface="Consolas" panose="020B0609020204030204" pitchFamily="49" charset="0"/>
              </a:rPr>
              <a:t>"""</a:t>
            </a:r>
            <a:r>
              <a:rPr lang="en-CA" sz="6000" dirty="0">
                <a:latin typeface="Consolas" panose="020B0609020204030204" pitchFamily="49" charset="0"/>
              </a:rPr>
              <a:t>"a"\\'b'</a:t>
            </a:r>
            <a:r>
              <a:rPr lang="en-CA" sz="6000" dirty="0">
                <a:solidFill>
                  <a:srgbClr val="FF0000"/>
                </a:solidFill>
                <a:latin typeface="Consolas" panose="020B0609020204030204" pitchFamily="49" charset="0"/>
              </a:rPr>
              <a:t>"""</a:t>
            </a:r>
            <a:r>
              <a:rPr lang="en-CA" sz="6000" dirty="0">
                <a:latin typeface="Consolas" panose="020B0609020204030204" pitchFamily="49" charset="0"/>
              </a:rPr>
              <a:t>)</a:t>
            </a:r>
            <a:endParaRPr lang="en-AU" sz="6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33943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5240</Words>
  <Application>Microsoft Office PowerPoint</Application>
  <PresentationFormat>Widescreen</PresentationFormat>
  <Paragraphs>990</Paragraphs>
  <Slides>58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3" baseType="lpstr">
      <vt:lpstr>Aptos</vt:lpstr>
      <vt:lpstr>Aptos Display</vt:lpstr>
      <vt:lpstr>Arial</vt:lpstr>
      <vt:lpstr>Consolas</vt:lpstr>
      <vt:lpstr>Office Theme</vt:lpstr>
      <vt:lpstr>Chapter 8: Strings, Slices, and Writing to Files</vt:lpstr>
      <vt:lpstr>Strings</vt:lpstr>
      <vt:lpstr>PowerPoint Presentation</vt:lpstr>
      <vt:lpstr>Strings</vt:lpstr>
      <vt:lpstr>Strings</vt:lpstr>
      <vt:lpstr>Strings</vt:lpstr>
      <vt:lpstr>Strings</vt:lpstr>
      <vt:lpstr>Strings</vt:lpstr>
      <vt:lpstr>Strings</vt:lpstr>
      <vt:lpstr>Strings</vt:lpstr>
      <vt:lpstr>Strings</vt:lpstr>
      <vt:lpstr>Strings</vt:lpstr>
      <vt:lpstr>Strings</vt:lpstr>
      <vt:lpstr>Strings</vt:lpstr>
      <vt:lpstr>Strings</vt:lpstr>
      <vt:lpstr>Strings</vt:lpstr>
      <vt:lpstr>Strings</vt:lpstr>
      <vt:lpstr>Strings</vt:lpstr>
      <vt:lpstr>Strings</vt:lpstr>
      <vt:lpstr>Strings</vt:lpstr>
      <vt:lpstr>Strings</vt:lpstr>
      <vt:lpstr>Strings</vt:lpstr>
      <vt:lpstr>Strings</vt:lpstr>
      <vt:lpstr>Strings</vt:lpstr>
      <vt:lpstr>Strings</vt:lpstr>
      <vt:lpstr>Strings</vt:lpstr>
      <vt:lpstr>Strings</vt:lpstr>
      <vt:lpstr>Strings</vt:lpstr>
      <vt:lpstr>String Slices</vt:lpstr>
      <vt:lpstr>String Slices</vt:lpstr>
      <vt:lpstr>String Slices</vt:lpstr>
      <vt:lpstr>String Slices</vt:lpstr>
      <vt:lpstr>String Slices</vt:lpstr>
      <vt:lpstr>String Slices</vt:lpstr>
      <vt:lpstr>String Slices</vt:lpstr>
      <vt:lpstr>String Immutability</vt:lpstr>
      <vt:lpstr>String Immutability</vt:lpstr>
      <vt:lpstr>String Immutability</vt:lpstr>
      <vt:lpstr>String Immutability</vt:lpstr>
      <vt:lpstr>String Immutability</vt:lpstr>
      <vt:lpstr>String Immutability</vt:lpstr>
      <vt:lpstr>Comparing Strings</vt:lpstr>
      <vt:lpstr>Comparing Strings</vt:lpstr>
      <vt:lpstr>Comparing Strings</vt:lpstr>
      <vt:lpstr>Comparing Strings</vt:lpstr>
      <vt:lpstr>Comparing Strings</vt:lpstr>
      <vt:lpstr>Comparing Strings</vt:lpstr>
      <vt:lpstr>Comparing Strings</vt:lpstr>
      <vt:lpstr>Comparing Strings</vt:lpstr>
      <vt:lpstr>Comparing Strings</vt:lpstr>
      <vt:lpstr>Comparing Strings</vt:lpstr>
      <vt:lpstr>Comparing Strings</vt:lpstr>
      <vt:lpstr>Reversing a String</vt:lpstr>
      <vt:lpstr>Checking Palindromes</vt:lpstr>
      <vt:lpstr>Writing to Text Files</vt:lpstr>
      <vt:lpstr>Writing to Text Files</vt:lpstr>
      <vt:lpstr>Writing to Text Files</vt:lpstr>
      <vt:lpstr>Writing to Text Files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Toby Donaldson</dc:creator>
  <cp:lastModifiedBy>Toby Donaldson</cp:lastModifiedBy>
  <cp:revision>2</cp:revision>
  <cp:lastPrinted>2024-11-04T20:12:23Z</cp:lastPrinted>
  <dcterms:created xsi:type="dcterms:W3CDTF">2024-09-15T21:36:40Z</dcterms:created>
  <dcterms:modified xsi:type="dcterms:W3CDTF">2024-11-06T01:22:07Z</dcterms:modified>
</cp:coreProperties>
</file>