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BFBEB-A398-1A4E-882B-86EA2F74BA7D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8EBF5-1C0F-F947-8901-5648E43EEFDF}" v="332" dt="2024-11-25T02:48:01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7"/>
    <p:restoredTop sz="96327"/>
  </p:normalViewPr>
  <p:slideViewPr>
    <p:cSldViewPr snapToGrid="0">
      <p:cViewPr varScale="1">
        <p:scale>
          <a:sx n="136" d="100"/>
          <a:sy n="136" d="100"/>
        </p:scale>
        <p:origin x="5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B0CE44C9-9D46-4790-B907-C2F442EDDBBA}"/>
    <pc:docChg chg="undo custSel addSld delSld modSld modSection">
      <pc:chgData name="Toby Donaldson" userId="2e6e5431-bb17-4c41-9985-d39c50d83c73" providerId="ADAL" clId="{B0CE44C9-9D46-4790-B907-C2F442EDDBBA}" dt="2024-11-20T21:22:33.043" v="115" actId="2696"/>
      <pc:docMkLst>
        <pc:docMk/>
      </pc:docMkLst>
      <pc:sldChg chg="addSp delSp modSp mod">
        <pc:chgData name="Toby Donaldson" userId="2e6e5431-bb17-4c41-9985-d39c50d83c73" providerId="ADAL" clId="{B0CE44C9-9D46-4790-B907-C2F442EDDBBA}" dt="2024-11-20T21:21:14.147" v="114" actId="1076"/>
        <pc:sldMkLst>
          <pc:docMk/>
          <pc:sldMk cId="510819724" sldId="301"/>
        </pc:sldMkLst>
      </pc:sldChg>
      <pc:sldChg chg="addSp modSp mod">
        <pc:chgData name="Toby Donaldson" userId="2e6e5431-bb17-4c41-9985-d39c50d83c73" providerId="ADAL" clId="{B0CE44C9-9D46-4790-B907-C2F442EDDBBA}" dt="2024-11-20T20:31:47.775" v="38" actId="208"/>
        <pc:sldMkLst>
          <pc:docMk/>
          <pc:sldMk cId="1042135653" sldId="303"/>
        </pc:sldMkLst>
      </pc:sldChg>
      <pc:sldChg chg="delSp mod">
        <pc:chgData name="Toby Donaldson" userId="2e6e5431-bb17-4c41-9985-d39c50d83c73" providerId="ADAL" clId="{B0CE44C9-9D46-4790-B907-C2F442EDDBBA}" dt="2024-11-20T20:39:21.061" v="88" actId="21"/>
        <pc:sldMkLst>
          <pc:docMk/>
          <pc:sldMk cId="1743495196" sldId="304"/>
        </pc:sldMkLst>
      </pc:sldChg>
      <pc:sldChg chg="addSp mod">
        <pc:chgData name="Toby Donaldson" userId="2e6e5431-bb17-4c41-9985-d39c50d83c73" providerId="ADAL" clId="{B0CE44C9-9D46-4790-B907-C2F442EDDBBA}" dt="2024-11-20T20:40:03.638" v="89" actId="11529"/>
        <pc:sldMkLst>
          <pc:docMk/>
          <pc:sldMk cId="4167362768" sldId="306"/>
        </pc:sldMkLst>
      </pc:sldChg>
      <pc:sldChg chg="addSp modSp mod">
        <pc:chgData name="Toby Donaldson" userId="2e6e5431-bb17-4c41-9985-d39c50d83c73" providerId="ADAL" clId="{B0CE44C9-9D46-4790-B907-C2F442EDDBBA}" dt="2024-11-20T20:40:18.847" v="93" actId="14100"/>
        <pc:sldMkLst>
          <pc:docMk/>
          <pc:sldMk cId="3726390942" sldId="307"/>
        </pc:sldMkLst>
      </pc:sldChg>
      <pc:sldChg chg="delSp mod">
        <pc:chgData name="Toby Donaldson" userId="2e6e5431-bb17-4c41-9985-d39c50d83c73" providerId="ADAL" clId="{B0CE44C9-9D46-4790-B907-C2F442EDDBBA}" dt="2024-11-20T21:10:05.954" v="96" actId="21"/>
        <pc:sldMkLst>
          <pc:docMk/>
          <pc:sldMk cId="181054468" sldId="316"/>
        </pc:sldMkLst>
      </pc:sldChg>
      <pc:sldChg chg="delSp mod">
        <pc:chgData name="Toby Donaldson" userId="2e6e5431-bb17-4c41-9985-d39c50d83c73" providerId="ADAL" clId="{B0CE44C9-9D46-4790-B907-C2F442EDDBBA}" dt="2024-11-20T21:10:45.316" v="99" actId="21"/>
        <pc:sldMkLst>
          <pc:docMk/>
          <pc:sldMk cId="4106708011" sldId="319"/>
        </pc:sldMkLst>
      </pc:sldChg>
      <pc:sldChg chg="modSp mod">
        <pc:chgData name="Toby Donaldson" userId="2e6e5431-bb17-4c41-9985-d39c50d83c73" providerId="ADAL" clId="{B0CE44C9-9D46-4790-B907-C2F442EDDBBA}" dt="2024-11-20T21:12:08.442" v="102" actId="20577"/>
        <pc:sldMkLst>
          <pc:docMk/>
          <pc:sldMk cId="3737289013" sldId="323"/>
        </pc:sldMkLst>
      </pc:sldChg>
      <pc:sldChg chg="delSp modSp add del mod">
        <pc:chgData name="Toby Donaldson" userId="2e6e5431-bb17-4c41-9985-d39c50d83c73" providerId="ADAL" clId="{B0CE44C9-9D46-4790-B907-C2F442EDDBBA}" dt="2024-11-20T21:22:33.043" v="115" actId="2696"/>
        <pc:sldMkLst>
          <pc:docMk/>
          <pc:sldMk cId="689824448" sldId="332"/>
        </pc:sldMkLst>
      </pc:sldChg>
      <pc:sldChg chg="add">
        <pc:chgData name="Toby Donaldson" userId="2e6e5431-bb17-4c41-9985-d39c50d83c73" providerId="ADAL" clId="{B0CE44C9-9D46-4790-B907-C2F442EDDBBA}" dt="2024-11-20T20:39:14.701" v="87" actId="2890"/>
        <pc:sldMkLst>
          <pc:docMk/>
          <pc:sldMk cId="265986242" sldId="333"/>
        </pc:sldMkLst>
      </pc:sldChg>
      <pc:sldChg chg="add">
        <pc:chgData name="Toby Donaldson" userId="2e6e5431-bb17-4c41-9985-d39c50d83c73" providerId="ADAL" clId="{B0CE44C9-9D46-4790-B907-C2F442EDDBBA}" dt="2024-11-20T21:09:59.086" v="94" actId="2890"/>
        <pc:sldMkLst>
          <pc:docMk/>
          <pc:sldMk cId="2311564467" sldId="334"/>
        </pc:sldMkLst>
      </pc:sldChg>
      <pc:sldChg chg="add">
        <pc:chgData name="Toby Donaldson" userId="2e6e5431-bb17-4c41-9985-d39c50d83c73" providerId="ADAL" clId="{B0CE44C9-9D46-4790-B907-C2F442EDDBBA}" dt="2024-11-20T21:10:34.022" v="97" actId="2890"/>
        <pc:sldMkLst>
          <pc:docMk/>
          <pc:sldMk cId="3081407938" sldId="335"/>
        </pc:sldMkLst>
      </pc:sldChg>
      <pc:sldChg chg="delSp add mod">
        <pc:chgData name="Toby Donaldson" userId="2e6e5431-bb17-4c41-9985-d39c50d83c73" providerId="ADAL" clId="{B0CE44C9-9D46-4790-B907-C2F442EDDBBA}" dt="2024-11-20T21:11:11.918" v="101" actId="21"/>
        <pc:sldMkLst>
          <pc:docMk/>
          <pc:sldMk cId="2163838651" sldId="336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92D8EBF5-1C0F-F947-8901-5648E43EEFDF}"/>
    <pc:docChg chg="undo redo custSel addSld delSld modSld delSection modSection">
      <pc:chgData name="Toby Donaldson" userId="2e6e5431-bb17-4c41-9985-d39c50d83c73" providerId="ADAL" clId="{92D8EBF5-1C0F-F947-8901-5648E43EEFDF}" dt="2024-11-25T06:31:50.656" v="5359" actId="1076"/>
      <pc:docMkLst>
        <pc:docMk/>
      </pc:docMkLst>
      <pc:sldChg chg="modSp mod">
        <pc:chgData name="Toby Donaldson" userId="2e6e5431-bb17-4c41-9985-d39c50d83c73" providerId="ADAL" clId="{92D8EBF5-1C0F-F947-8901-5648E43EEFDF}" dt="2024-11-24T21:07:01.616" v="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92D8EBF5-1C0F-F947-8901-5648E43EEFDF}" dt="2024-11-24T21:07:01.616" v="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modSp mod">
        <pc:chgData name="Toby Donaldson" userId="2e6e5431-bb17-4c41-9985-d39c50d83c73" providerId="ADAL" clId="{92D8EBF5-1C0F-F947-8901-5648E43EEFDF}" dt="2024-11-24T21:12:28.561" v="476" actId="1076"/>
        <pc:sldMkLst>
          <pc:docMk/>
          <pc:sldMk cId="704332154" sldId="299"/>
        </pc:sldMkLst>
        <pc:spChg chg="add 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2" creationId="{A32CFD7D-569F-A990-FFB4-B99075E696E5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3" creationId="{54126C00-D5EA-7EDF-DC71-BE0F96E38E84}"/>
          </ac:spMkLst>
        </pc:spChg>
        <pc:spChg chg="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4" creationId="{AD7FF045-B3D8-01E2-4C98-2F8308CE45AA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5" creationId="{9C968CCF-4038-069E-E8B6-302763C0AEB4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6" creationId="{2AF37263-5596-C26A-C79E-CECDF891AE76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8" creationId="{815A9D93-AA58-7B9D-2D89-083B7AF6BF97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9" creationId="{9385A9E2-BBFC-ECF8-8971-B41EAB44F732}"/>
          </ac:spMkLst>
        </pc:spChg>
        <pc:spChg chg="add mod">
          <ac:chgData name="Toby Donaldson" userId="2e6e5431-bb17-4c41-9985-d39c50d83c73" providerId="ADAL" clId="{92D8EBF5-1C0F-F947-8901-5648E43EEFDF}" dt="2024-11-24T21:11:49.657" v="369" actId="1076"/>
          <ac:spMkLst>
            <pc:docMk/>
            <pc:sldMk cId="704332154" sldId="299"/>
            <ac:spMk id="10" creationId="{23B8C4EB-0368-0CFC-18A4-7AB9A9C87C08}"/>
          </ac:spMkLst>
        </pc:spChg>
        <pc:spChg chg="add mod">
          <ac:chgData name="Toby Donaldson" userId="2e6e5431-bb17-4c41-9985-d39c50d83c73" providerId="ADAL" clId="{92D8EBF5-1C0F-F947-8901-5648E43EEFDF}" dt="2024-11-24T21:12:28.561" v="476" actId="1076"/>
          <ac:spMkLst>
            <pc:docMk/>
            <pc:sldMk cId="704332154" sldId="299"/>
            <ac:spMk id="11" creationId="{9A16A040-FCF7-05E7-05FD-B418CE594F68}"/>
          </ac:spMkLst>
        </pc:spChg>
        <pc:grpChg chg="add mod">
          <ac:chgData name="Toby Donaldson" userId="2e6e5431-bb17-4c41-9985-d39c50d83c73" providerId="ADAL" clId="{92D8EBF5-1C0F-F947-8901-5648E43EEFDF}" dt="2024-11-24T21:11:45.858" v="368" actId="1076"/>
          <ac:grpSpMkLst>
            <pc:docMk/>
            <pc:sldMk cId="704332154" sldId="299"/>
            <ac:grpSpMk id="7" creationId="{782067AA-42E4-5310-ECA4-C139BCB9CB45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01040267" sldId="300"/>
        </pc:sldMkLst>
      </pc:sldChg>
      <pc:sldChg chg="addSp delSp modSp add mod">
        <pc:chgData name="Toby Donaldson" userId="2e6e5431-bb17-4c41-9985-d39c50d83c73" providerId="ADAL" clId="{92D8EBF5-1C0F-F947-8901-5648E43EEFDF}" dt="2024-11-24T21:22:46.563" v="1386" actId="20577"/>
        <pc:sldMkLst>
          <pc:docMk/>
          <pc:sldMk cId="3891737557" sldId="300"/>
        </pc:sldMkLst>
        <pc:spChg chg="mod">
          <ac:chgData name="Toby Donaldson" userId="2e6e5431-bb17-4c41-9985-d39c50d83c73" providerId="ADAL" clId="{92D8EBF5-1C0F-F947-8901-5648E43EEFDF}" dt="2024-11-24T21:14:47.863" v="685" actId="1076"/>
          <ac:spMkLst>
            <pc:docMk/>
            <pc:sldMk cId="3891737557" sldId="300"/>
            <ac:spMk id="2" creationId="{3C62C98C-56EE-D674-E386-CFB806AFA985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8" creationId="{F133C019-66B4-2FB0-DED1-1033A8A334CB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9" creationId="{CD0EF7F0-A0F5-7CA8-6900-224DBEE782CE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0" creationId="{68D66E56-619C-43F9-3042-B90128C878C4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1" creationId="{58B1BD86-840C-0867-EACF-D978E8D56343}"/>
          </ac:spMkLst>
        </pc:spChg>
        <pc:spChg chg="add mod">
          <ac:chgData name="Toby Donaldson" userId="2e6e5431-bb17-4c41-9985-d39c50d83c73" providerId="ADAL" clId="{92D8EBF5-1C0F-F947-8901-5648E43EEFDF}" dt="2024-11-24T21:22:06.061" v="1382" actId="207"/>
          <ac:spMkLst>
            <pc:docMk/>
            <pc:sldMk cId="3891737557" sldId="300"/>
            <ac:spMk id="12" creationId="{7BFE8265-5D3A-1D08-8E61-FCD94B654D24}"/>
          </ac:spMkLst>
        </pc:spChg>
        <pc:spChg chg="add mod">
          <ac:chgData name="Toby Donaldson" userId="2e6e5431-bb17-4c41-9985-d39c50d83c73" providerId="ADAL" clId="{92D8EBF5-1C0F-F947-8901-5648E43EEFDF}" dt="2024-11-24T21:15:55.320" v="719" actId="1076"/>
          <ac:spMkLst>
            <pc:docMk/>
            <pc:sldMk cId="3891737557" sldId="300"/>
            <ac:spMk id="13" creationId="{33573E46-377D-6823-89B9-8964FB9A6597}"/>
          </ac:spMkLst>
        </pc:spChg>
        <pc:spChg chg="add mod">
          <ac:chgData name="Toby Donaldson" userId="2e6e5431-bb17-4c41-9985-d39c50d83c73" providerId="ADAL" clId="{92D8EBF5-1C0F-F947-8901-5648E43EEFDF}" dt="2024-11-24T21:18:43.589" v="995" actId="14100"/>
          <ac:spMkLst>
            <pc:docMk/>
            <pc:sldMk cId="3891737557" sldId="300"/>
            <ac:spMk id="14" creationId="{EDF9C150-D645-E864-5D53-DB352AD204F9}"/>
          </ac:spMkLst>
        </pc:spChg>
        <pc:spChg chg="mod">
          <ac:chgData name="Toby Donaldson" userId="2e6e5431-bb17-4c41-9985-d39c50d83c73" providerId="ADAL" clId="{92D8EBF5-1C0F-F947-8901-5648E43EEFDF}" dt="2024-11-24T21:13:08.509" v="492" actId="20577"/>
          <ac:spMkLst>
            <pc:docMk/>
            <pc:sldMk cId="3891737557" sldId="300"/>
            <ac:spMk id="15" creationId="{74A4799D-50C4-7A2F-F43F-64CD1D450981}"/>
          </ac:spMkLst>
        </pc:spChg>
        <pc:spChg chg="mod">
          <ac:chgData name="Toby Donaldson" userId="2e6e5431-bb17-4c41-9985-d39c50d83c73" providerId="ADAL" clId="{92D8EBF5-1C0F-F947-8901-5648E43EEFDF}" dt="2024-11-24T21:22:46.563" v="1386" actId="20577"/>
          <ac:spMkLst>
            <pc:docMk/>
            <pc:sldMk cId="3891737557" sldId="300"/>
            <ac:spMk id="16" creationId="{E616541F-1ABB-7807-9652-5C18DFDA2473}"/>
          </ac:spMkLst>
        </pc:spChg>
        <pc:spChg chg="add mod">
          <ac:chgData name="Toby Donaldson" userId="2e6e5431-bb17-4c41-9985-d39c50d83c73" providerId="ADAL" clId="{92D8EBF5-1C0F-F947-8901-5648E43EEFDF}" dt="2024-11-24T21:19:58.589" v="1166" actId="1076"/>
          <ac:spMkLst>
            <pc:docMk/>
            <pc:sldMk cId="3891737557" sldId="300"/>
            <ac:spMk id="17" creationId="{F8B4E8AC-ABA5-B142-9E5B-52446AD40086}"/>
          </ac:spMkLst>
        </pc:spChg>
        <pc:spChg chg="add mod">
          <ac:chgData name="Toby Donaldson" userId="2e6e5431-bb17-4c41-9985-d39c50d83c73" providerId="ADAL" clId="{92D8EBF5-1C0F-F947-8901-5648E43EEFDF}" dt="2024-11-24T21:21:19.398" v="1335" actId="1076"/>
          <ac:spMkLst>
            <pc:docMk/>
            <pc:sldMk cId="3891737557" sldId="300"/>
            <ac:spMk id="18" creationId="{E6CF124A-5A24-1CA2-21DB-8F3141695527}"/>
          </ac:spMkLst>
        </pc:spChg>
        <pc:spChg chg="add mod">
          <ac:chgData name="Toby Donaldson" userId="2e6e5431-bb17-4c41-9985-d39c50d83c73" providerId="ADAL" clId="{92D8EBF5-1C0F-F947-8901-5648E43EEFDF}" dt="2024-11-24T21:22:02.502" v="1381" actId="1076"/>
          <ac:spMkLst>
            <pc:docMk/>
            <pc:sldMk cId="3891737557" sldId="300"/>
            <ac:spMk id="19" creationId="{BDD6F81E-0E0B-10A5-D886-4EFA908E452F}"/>
          </ac:spMkLst>
        </pc:spChg>
        <pc:grpChg chg="del">
          <ac:chgData name="Toby Donaldson" userId="2e6e5431-bb17-4c41-9985-d39c50d83c73" providerId="ADAL" clId="{92D8EBF5-1C0F-F947-8901-5648E43EEFDF}" dt="2024-11-24T21:14:00.880" v="621" actId="21"/>
          <ac:grpSpMkLst>
            <pc:docMk/>
            <pc:sldMk cId="3891737557" sldId="300"/>
            <ac:grpSpMk id="7" creationId="{498B394C-90E5-423C-ABBF-47E8AAD3CB0C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10819724" sldId="301"/>
        </pc:sldMkLst>
      </pc:sldChg>
      <pc:sldChg chg="addSp delSp modSp add mod">
        <pc:chgData name="Toby Donaldson" userId="2e6e5431-bb17-4c41-9985-d39c50d83c73" providerId="ADAL" clId="{92D8EBF5-1C0F-F947-8901-5648E43EEFDF}" dt="2024-11-24T21:38:32.975" v="2125" actId="207"/>
        <pc:sldMkLst>
          <pc:docMk/>
          <pc:sldMk cId="3778721827" sldId="301"/>
        </pc:sldMkLst>
        <pc:spChg chg="add mod">
          <ac:chgData name="Toby Donaldson" userId="2e6e5431-bb17-4c41-9985-d39c50d83c73" providerId="ADAL" clId="{92D8EBF5-1C0F-F947-8901-5648E43EEFDF}" dt="2024-11-24T21:24:23.706" v="1581" actId="1076"/>
          <ac:spMkLst>
            <pc:docMk/>
            <pc:sldMk cId="3778721827" sldId="301"/>
            <ac:spMk id="3" creationId="{B59D1364-20BD-4F4C-621A-FE97C87A5D4B}"/>
          </ac:spMkLst>
        </pc:spChg>
        <pc:spChg chg="add mod">
          <ac:chgData name="Toby Donaldson" userId="2e6e5431-bb17-4c41-9985-d39c50d83c73" providerId="ADAL" clId="{92D8EBF5-1C0F-F947-8901-5648E43EEFDF}" dt="2024-11-24T21:26:40.295" v="1678" actId="1076"/>
          <ac:spMkLst>
            <pc:docMk/>
            <pc:sldMk cId="3778721827" sldId="301"/>
            <ac:spMk id="5" creationId="{AF74C224-AB93-70A5-9C5E-DCB3E4B640D9}"/>
          </ac:spMkLst>
        </pc:spChg>
        <pc:spChg chg="add mod">
          <ac:chgData name="Toby Donaldson" userId="2e6e5431-bb17-4c41-9985-d39c50d83c73" providerId="ADAL" clId="{92D8EBF5-1C0F-F947-8901-5648E43EEFDF}" dt="2024-11-24T21:25:27.187" v="1619" actId="692"/>
          <ac:spMkLst>
            <pc:docMk/>
            <pc:sldMk cId="3778721827" sldId="301"/>
            <ac:spMk id="6" creationId="{A8F4337A-4E84-BB67-606A-AC707C65BA59}"/>
          </ac:spMkLst>
        </pc:spChg>
        <pc:spChg chg="add mod">
          <ac:chgData name="Toby Donaldson" userId="2e6e5431-bb17-4c41-9985-d39c50d83c73" providerId="ADAL" clId="{92D8EBF5-1C0F-F947-8901-5648E43EEFDF}" dt="2024-11-24T21:25:36.563" v="1622" actId="14100"/>
          <ac:spMkLst>
            <pc:docMk/>
            <pc:sldMk cId="3778721827" sldId="301"/>
            <ac:spMk id="7" creationId="{BCB39352-3F34-F786-1B60-3EAC24B842D0}"/>
          </ac:spMkLst>
        </pc:spChg>
        <pc:spChg chg="add mod">
          <ac:chgData name="Toby Donaldson" userId="2e6e5431-bb17-4c41-9985-d39c50d83c73" providerId="ADAL" clId="{92D8EBF5-1C0F-F947-8901-5648E43EEFDF}" dt="2024-11-24T21:26:37.784" v="1677" actId="1076"/>
          <ac:spMkLst>
            <pc:docMk/>
            <pc:sldMk cId="3778721827" sldId="301"/>
            <ac:spMk id="8" creationId="{57E454B8-E9DC-031E-7235-D8747A0091BC}"/>
          </ac:spMkLst>
        </pc:spChg>
        <pc:spChg chg="mod">
          <ac:chgData name="Toby Donaldson" userId="2e6e5431-bb17-4c41-9985-d39c50d83c73" providerId="ADAL" clId="{92D8EBF5-1C0F-F947-8901-5648E43EEFDF}" dt="2024-11-24T21:38:32.975" v="2125" actId="207"/>
          <ac:spMkLst>
            <pc:docMk/>
            <pc:sldMk cId="3778721827" sldId="301"/>
            <ac:spMk id="13" creationId="{0D1BECB3-FD4F-F900-38CF-9F4D275A7B72}"/>
          </ac:spMkLst>
        </pc:spChg>
        <pc:spChg chg="del">
          <ac:chgData name="Toby Donaldson" userId="2e6e5431-bb17-4c41-9985-d39c50d83c73" providerId="ADAL" clId="{92D8EBF5-1C0F-F947-8901-5648E43EEFDF}" dt="2024-11-24T21:23:36.336" v="1574" actId="21"/>
          <ac:spMkLst>
            <pc:docMk/>
            <pc:sldMk cId="3778721827" sldId="301"/>
            <ac:spMk id="14" creationId="{0DAE2C65-597D-6707-A90B-C59D12B8DEC4}"/>
          </ac:spMkLst>
        </pc:spChg>
        <pc:spChg chg="mod">
          <ac:chgData name="Toby Donaldson" userId="2e6e5431-bb17-4c41-9985-d39c50d83c73" providerId="ADAL" clId="{92D8EBF5-1C0F-F947-8901-5648E43EEFDF}" dt="2024-11-24T21:23:30.334" v="1573" actId="20577"/>
          <ac:spMkLst>
            <pc:docMk/>
            <pc:sldMk cId="3778721827" sldId="301"/>
            <ac:spMk id="16" creationId="{A9760220-5FAC-8AE1-A655-748B5FFA3410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7" creationId="{55E6CBC5-1B8F-D531-FCD2-6E9440413A52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8" creationId="{37799711-3E9E-C5A7-84AF-C920F9E161E2}"/>
          </ac:spMkLst>
        </pc:spChg>
        <pc:cxnChg chg="add">
          <ac:chgData name="Toby Donaldson" userId="2e6e5431-bb17-4c41-9985-d39c50d83c73" providerId="ADAL" clId="{92D8EBF5-1C0F-F947-8901-5648E43EEFDF}" dt="2024-11-24T21:26:53.394" v="1679" actId="11529"/>
          <ac:cxnSpMkLst>
            <pc:docMk/>
            <pc:sldMk cId="3778721827" sldId="301"/>
            <ac:cxnSpMk id="10" creationId="{93AFB8DB-46DC-F3FE-7A7D-700CBAECCCE2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38:42.005" v="2126" actId="207"/>
        <pc:sldMkLst>
          <pc:docMk/>
          <pc:sldMk cId="2854588978" sldId="302"/>
        </pc:sldMkLst>
        <pc:spChg chg="mod">
          <ac:chgData name="Toby Donaldson" userId="2e6e5431-bb17-4c41-9985-d39c50d83c73" providerId="ADAL" clId="{92D8EBF5-1C0F-F947-8901-5648E43EEFDF}" dt="2024-11-24T21:28:20.834" v="1742" actId="1076"/>
          <ac:spMkLst>
            <pc:docMk/>
            <pc:sldMk cId="2854588978" sldId="302"/>
            <ac:spMk id="8" creationId="{FF6C7C30-FE2D-2317-601D-E31956FC13DE}"/>
          </ac:spMkLst>
        </pc:spChg>
        <pc:spChg chg="mod">
          <ac:chgData name="Toby Donaldson" userId="2e6e5431-bb17-4c41-9985-d39c50d83c73" providerId="ADAL" clId="{92D8EBF5-1C0F-F947-8901-5648E43EEFDF}" dt="2024-11-24T21:38:42.005" v="2126" actId="207"/>
          <ac:spMkLst>
            <pc:docMk/>
            <pc:sldMk cId="2854588978" sldId="302"/>
            <ac:spMk id="13" creationId="{C2E124B5-7D25-4362-C28E-C41D81741875}"/>
          </ac:spMkLst>
        </pc:spChg>
        <pc:spChg chg="add mod">
          <ac:chgData name="Toby Donaldson" userId="2e6e5431-bb17-4c41-9985-d39c50d83c73" providerId="ADAL" clId="{92D8EBF5-1C0F-F947-8901-5648E43EEFDF}" dt="2024-11-24T21:28:35.784" v="1746" actId="14100"/>
          <ac:spMkLst>
            <pc:docMk/>
            <pc:sldMk cId="2854588978" sldId="302"/>
            <ac:spMk id="21" creationId="{B5861D3A-221B-4729-48C4-792FDFFAAEE0}"/>
          </ac:spMkLst>
        </pc:spChg>
        <pc:cxnChg chg="del mod">
          <ac:chgData name="Toby Donaldson" userId="2e6e5431-bb17-4c41-9985-d39c50d83c73" providerId="ADAL" clId="{92D8EBF5-1C0F-F947-8901-5648E43EEFDF}" dt="2024-11-24T21:28:17.702" v="1741" actId="21"/>
          <ac:cxnSpMkLst>
            <pc:docMk/>
            <pc:sldMk cId="2854588978" sldId="302"/>
            <ac:cxnSpMk id="10" creationId="{93FFD56C-396E-3C3D-05F7-1A8E22EF234A}"/>
          </ac:cxnSpMkLst>
        </pc:cxnChg>
        <pc:cxnChg chg="add mod">
          <ac:chgData name="Toby Donaldson" userId="2e6e5431-bb17-4c41-9985-d39c50d83c73" providerId="ADAL" clId="{92D8EBF5-1C0F-F947-8901-5648E43EEFDF}" dt="2024-11-24T21:27:41.039" v="1686" actId="692"/>
          <ac:cxnSpMkLst>
            <pc:docMk/>
            <pc:sldMk cId="2854588978" sldId="302"/>
            <ac:cxnSpMk id="11" creationId="{DEB11777-3386-E534-2380-D5C31FDB9AF9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32833029" sldId="30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042135653" sldId="303"/>
        </pc:sldMkLst>
      </pc:sldChg>
      <pc:sldChg chg="modSp add mod">
        <pc:chgData name="Toby Donaldson" userId="2e6e5431-bb17-4c41-9985-d39c50d83c73" providerId="ADAL" clId="{92D8EBF5-1C0F-F947-8901-5648E43EEFDF}" dt="2024-11-24T21:38:52.393" v="2127" actId="207"/>
        <pc:sldMkLst>
          <pc:docMk/>
          <pc:sldMk cId="2532369166" sldId="303"/>
        </pc:sldMkLst>
        <pc:spChg chg="mod">
          <ac:chgData name="Toby Donaldson" userId="2e6e5431-bb17-4c41-9985-d39c50d83c73" providerId="ADAL" clId="{92D8EBF5-1C0F-F947-8901-5648E43EEFDF}" dt="2024-11-24T21:29:22.005" v="1796" actId="1076"/>
          <ac:spMkLst>
            <pc:docMk/>
            <pc:sldMk cId="2532369166" sldId="303"/>
            <ac:spMk id="8" creationId="{C2D60C52-020B-A92A-4213-9BD64A93A388}"/>
          </ac:spMkLst>
        </pc:spChg>
        <pc:spChg chg="mod">
          <ac:chgData name="Toby Donaldson" userId="2e6e5431-bb17-4c41-9985-d39c50d83c73" providerId="ADAL" clId="{92D8EBF5-1C0F-F947-8901-5648E43EEFDF}" dt="2024-11-24T21:38:52.393" v="2127" actId="207"/>
          <ac:spMkLst>
            <pc:docMk/>
            <pc:sldMk cId="2532369166" sldId="303"/>
            <ac:spMk id="13" creationId="{D436826D-1B7E-DB65-367D-4AD0D94A29F7}"/>
          </ac:spMkLst>
        </pc:spChg>
        <pc:spChg chg="mod">
          <ac:chgData name="Toby Donaldson" userId="2e6e5431-bb17-4c41-9985-d39c50d83c73" providerId="ADAL" clId="{92D8EBF5-1C0F-F947-8901-5648E43EEFDF}" dt="2024-11-24T21:29:08.534" v="1795" actId="14100"/>
          <ac:spMkLst>
            <pc:docMk/>
            <pc:sldMk cId="2532369166" sldId="303"/>
            <ac:spMk id="21" creationId="{2F3EB7C6-421C-9CB0-8D2B-1710BCFAE3CD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1:39:04.567" v="2129" actId="207"/>
        <pc:sldMkLst>
          <pc:docMk/>
          <pc:sldMk cId="1260445666" sldId="304"/>
        </pc:sldMkLst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3" creationId="{638C346D-0EFB-D067-F132-735AFBB7DEFE}"/>
          </ac:spMkLst>
        </pc:spChg>
        <pc:spChg chg="mod">
          <ac:chgData name="Toby Donaldson" userId="2e6e5431-bb17-4c41-9985-d39c50d83c73" providerId="ADAL" clId="{92D8EBF5-1C0F-F947-8901-5648E43EEFDF}" dt="2024-11-24T21:30:06.764" v="1805" actId="1076"/>
          <ac:spMkLst>
            <pc:docMk/>
            <pc:sldMk cId="1260445666" sldId="304"/>
            <ac:spMk id="5" creationId="{2EE7F941-EA63-EF04-0609-5642588FAF66}"/>
          </ac:spMkLst>
        </pc:spChg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6" creationId="{B81E248B-BE23-F347-9C20-68DAFC0D7A83}"/>
          </ac:spMkLst>
        </pc:spChg>
        <pc:spChg chg="mod">
          <ac:chgData name="Toby Donaldson" userId="2e6e5431-bb17-4c41-9985-d39c50d83c73" providerId="ADAL" clId="{92D8EBF5-1C0F-F947-8901-5648E43EEFDF}" dt="2024-11-24T21:29:49.927" v="1801" actId="14100"/>
          <ac:spMkLst>
            <pc:docMk/>
            <pc:sldMk cId="1260445666" sldId="304"/>
            <ac:spMk id="7" creationId="{90BE6CC8-56DC-D144-77E7-F379DF0DF136}"/>
          </ac:spMkLst>
        </pc:spChg>
        <pc:spChg chg="del">
          <ac:chgData name="Toby Donaldson" userId="2e6e5431-bb17-4c41-9985-d39c50d83c73" providerId="ADAL" clId="{92D8EBF5-1C0F-F947-8901-5648E43EEFDF}" dt="2024-11-24T21:29:40.763" v="1800" actId="21"/>
          <ac:spMkLst>
            <pc:docMk/>
            <pc:sldMk cId="1260445666" sldId="304"/>
            <ac:spMk id="8" creationId="{308E2273-B634-F899-2DB6-CD63544341FC}"/>
          </ac:spMkLst>
        </pc:spChg>
        <pc:spChg chg="add mod">
          <ac:chgData name="Toby Donaldson" userId="2e6e5431-bb17-4c41-9985-d39c50d83c73" providerId="ADAL" clId="{92D8EBF5-1C0F-F947-8901-5648E43EEFDF}" dt="2024-11-24T21:29:58.071" v="1804" actId="14100"/>
          <ac:spMkLst>
            <pc:docMk/>
            <pc:sldMk cId="1260445666" sldId="304"/>
            <ac:spMk id="9" creationId="{3EEAC010-0596-73ED-8619-550B04575958}"/>
          </ac:spMkLst>
        </pc:spChg>
        <pc:spChg chg="add mod">
          <ac:chgData name="Toby Donaldson" userId="2e6e5431-bb17-4c41-9985-d39c50d83c73" providerId="ADAL" clId="{92D8EBF5-1C0F-F947-8901-5648E43EEFDF}" dt="2024-11-24T21:30:31.131" v="1810" actId="692"/>
          <ac:spMkLst>
            <pc:docMk/>
            <pc:sldMk cId="1260445666" sldId="304"/>
            <ac:spMk id="10" creationId="{D5399EE8-F0EB-337C-3D43-576D9C136F72}"/>
          </ac:spMkLst>
        </pc:spChg>
        <pc:spChg chg="mod">
          <ac:chgData name="Toby Donaldson" userId="2e6e5431-bb17-4c41-9985-d39c50d83c73" providerId="ADAL" clId="{92D8EBF5-1C0F-F947-8901-5648E43EEFDF}" dt="2024-11-24T21:39:04.567" v="2129" actId="207"/>
          <ac:spMkLst>
            <pc:docMk/>
            <pc:sldMk cId="1260445666" sldId="304"/>
            <ac:spMk id="13" creationId="{9DD916D9-956E-29C5-5A1F-378378B88859}"/>
          </ac:spMkLst>
        </pc:spChg>
        <pc:spChg chg="add mod">
          <ac:chgData name="Toby Donaldson" userId="2e6e5431-bb17-4c41-9985-d39c50d83c73" providerId="ADAL" clId="{92D8EBF5-1C0F-F947-8901-5648E43EEFDF}" dt="2024-11-24T21:30:57.128" v="1812" actId="1076"/>
          <ac:spMkLst>
            <pc:docMk/>
            <pc:sldMk cId="1260445666" sldId="304"/>
            <ac:spMk id="14" creationId="{2A3FCD55-5E57-3AE2-0AED-5C73A9919650}"/>
          </ac:spMkLst>
        </pc:spChg>
        <pc:spChg chg="del">
          <ac:chgData name="Toby Donaldson" userId="2e6e5431-bb17-4c41-9985-d39c50d83c73" providerId="ADAL" clId="{92D8EBF5-1C0F-F947-8901-5648E43EEFDF}" dt="2024-11-24T21:29:37.655" v="1799" actId="21"/>
          <ac:spMkLst>
            <pc:docMk/>
            <pc:sldMk cId="1260445666" sldId="304"/>
            <ac:spMk id="21" creationId="{73B66F53-6368-5F4D-725D-7E26CDAE91C8}"/>
          </ac:spMkLst>
        </pc:spChg>
        <pc:cxnChg chg="add">
          <ac:chgData name="Toby Donaldson" userId="2e6e5431-bb17-4c41-9985-d39c50d83c73" providerId="ADAL" clId="{92D8EBF5-1C0F-F947-8901-5648E43EEFDF}" dt="2024-11-24T21:31:05.365" v="1813" actId="11529"/>
          <ac:cxnSpMkLst>
            <pc:docMk/>
            <pc:sldMk cId="1260445666" sldId="304"/>
            <ac:cxnSpMk id="18" creationId="{2DFCB8B2-1F8C-0F10-58D1-F132A44099C1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43495196" sldId="30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44590" sldId="305"/>
        </pc:sldMkLst>
      </pc:sldChg>
      <pc:sldChg chg="addSp modSp add mod">
        <pc:chgData name="Toby Donaldson" userId="2e6e5431-bb17-4c41-9985-d39c50d83c73" providerId="ADAL" clId="{92D8EBF5-1C0F-F947-8901-5648E43EEFDF}" dt="2024-11-24T21:39:21.770" v="2131" actId="207"/>
        <pc:sldMkLst>
          <pc:docMk/>
          <pc:sldMk cId="2117133832" sldId="305"/>
        </pc:sldMkLst>
        <pc:spChg chg="mod">
          <ac:chgData name="Toby Donaldson" userId="2e6e5431-bb17-4c41-9985-d39c50d83c73" providerId="ADAL" clId="{92D8EBF5-1C0F-F947-8901-5648E43EEFDF}" dt="2024-11-24T21:39:21.770" v="2131" actId="207"/>
          <ac:spMkLst>
            <pc:docMk/>
            <pc:sldMk cId="2117133832" sldId="305"/>
            <ac:spMk id="13" creationId="{6B250D09-C1F4-7BD2-87C8-562EEBEEFA1D}"/>
          </ac:spMkLst>
        </pc:spChg>
        <pc:spChg chg="add mod">
          <ac:chgData name="Toby Donaldson" userId="2e6e5431-bb17-4c41-9985-d39c50d83c73" providerId="ADAL" clId="{92D8EBF5-1C0F-F947-8901-5648E43EEFDF}" dt="2024-11-24T21:32:03.149" v="1870" actId="1076"/>
          <ac:spMkLst>
            <pc:docMk/>
            <pc:sldMk cId="2117133832" sldId="305"/>
            <ac:spMk id="17" creationId="{5FD08846-220E-44B4-93F7-E392C973BAB7}"/>
          </ac:spMkLst>
        </pc:spChg>
        <pc:cxnChg chg="add mod">
          <ac:chgData name="Toby Donaldson" userId="2e6e5431-bb17-4c41-9985-d39c50d83c73" providerId="ADAL" clId="{92D8EBF5-1C0F-F947-8901-5648E43EEFDF}" dt="2024-11-24T21:31:29.589" v="1818" actId="14100"/>
          <ac:cxnSpMkLst>
            <pc:docMk/>
            <pc:sldMk cId="2117133832" sldId="305"/>
            <ac:cxnSpMk id="3" creationId="{6CC55AEF-2388-2815-FFD5-EE21B1D2A8D6}"/>
          </ac:cxnSpMkLst>
        </pc:cxnChg>
      </pc:sldChg>
      <pc:sldChg chg="delSp modSp add mod">
        <pc:chgData name="Toby Donaldson" userId="2e6e5431-bb17-4c41-9985-d39c50d83c73" providerId="ADAL" clId="{92D8EBF5-1C0F-F947-8901-5648E43EEFDF}" dt="2024-11-24T21:39:52.378" v="2135" actId="207"/>
        <pc:sldMkLst>
          <pc:docMk/>
          <pc:sldMk cId="3240177031" sldId="306"/>
        </pc:sldMkLst>
        <pc:spChg chg="del">
          <ac:chgData name="Toby Donaldson" userId="2e6e5431-bb17-4c41-9985-d39c50d83c73" providerId="ADAL" clId="{92D8EBF5-1C0F-F947-8901-5648E43EEFDF}" dt="2024-11-24T21:33:24.478" v="1942" actId="21"/>
          <ac:spMkLst>
            <pc:docMk/>
            <pc:sldMk cId="3240177031" sldId="306"/>
            <ac:spMk id="5" creationId="{2AD6EC61-0ACB-A6F8-5200-4564E6938644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9" creationId="{8EE6289F-5CA8-E3EE-DC88-859F6E53AFDB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10" creationId="{5C0B7DE5-294E-FBF9-A65C-A603C331F033}"/>
          </ac:spMkLst>
        </pc:spChg>
        <pc:spChg chg="mod">
          <ac:chgData name="Toby Donaldson" userId="2e6e5431-bb17-4c41-9985-d39c50d83c73" providerId="ADAL" clId="{92D8EBF5-1C0F-F947-8901-5648E43EEFDF}" dt="2024-11-24T21:39:52.378" v="2135" actId="207"/>
          <ac:spMkLst>
            <pc:docMk/>
            <pc:sldMk cId="3240177031" sldId="306"/>
            <ac:spMk id="13" creationId="{3146A58D-4AF0-5B02-D7E1-F7C29293274D}"/>
          </ac:spMkLst>
        </pc:spChg>
        <pc:spChg chg="mod">
          <ac:chgData name="Toby Donaldson" userId="2e6e5431-bb17-4c41-9985-d39c50d83c73" providerId="ADAL" clId="{92D8EBF5-1C0F-F947-8901-5648E43EEFDF}" dt="2024-11-24T21:33:12.667" v="1941" actId="14100"/>
          <ac:spMkLst>
            <pc:docMk/>
            <pc:sldMk cId="3240177031" sldId="306"/>
            <ac:spMk id="14" creationId="{69E382A7-0F23-30BA-7663-097CF63D9D04}"/>
          </ac:spMkLst>
        </pc:spChg>
        <pc:spChg chg="del">
          <ac:chgData name="Toby Donaldson" userId="2e6e5431-bb17-4c41-9985-d39c50d83c73" providerId="ADAL" clId="{92D8EBF5-1C0F-F947-8901-5648E43EEFDF}" dt="2024-11-24T21:32:50.507" v="1934" actId="21"/>
          <ac:spMkLst>
            <pc:docMk/>
            <pc:sldMk cId="3240177031" sldId="306"/>
            <ac:spMk id="17" creationId="{806105D2-64F3-45D1-3733-5903BDB4211B}"/>
          </ac:spMkLst>
        </pc:spChg>
        <pc:cxnChg chg="mod">
          <ac:chgData name="Toby Donaldson" userId="2e6e5431-bb17-4c41-9985-d39c50d83c73" providerId="ADAL" clId="{92D8EBF5-1C0F-F947-8901-5648E43EEFDF}" dt="2024-11-24T21:39:38.117" v="2133" actId="1076"/>
          <ac:cxnSpMkLst>
            <pc:docMk/>
            <pc:sldMk cId="3240177031" sldId="306"/>
            <ac:cxnSpMk id="11" creationId="{1ACB93FD-07B9-12DB-F8E0-01C00DC9084C}"/>
          </ac:cxnSpMkLst>
        </pc:cxnChg>
        <pc:cxnChg chg="mod">
          <ac:chgData name="Toby Donaldson" userId="2e6e5431-bb17-4c41-9985-d39c50d83c73" providerId="ADAL" clId="{92D8EBF5-1C0F-F947-8901-5648E43EEFDF}" dt="2024-11-24T21:33:12.667" v="1941" actId="14100"/>
          <ac:cxnSpMkLst>
            <pc:docMk/>
            <pc:sldMk cId="3240177031" sldId="306"/>
            <ac:cxnSpMk id="18" creationId="{0EDBBE21-E920-C8CA-68C9-65C4414645E0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67362768" sldId="306"/>
        </pc:sldMkLst>
      </pc:sldChg>
      <pc:sldChg chg="addSp delSp modSp add mod">
        <pc:chgData name="Toby Donaldson" userId="2e6e5431-bb17-4c41-9985-d39c50d83c73" providerId="ADAL" clId="{92D8EBF5-1C0F-F947-8901-5648E43EEFDF}" dt="2024-11-24T21:40:20.699" v="2138" actId="207"/>
        <pc:sldMkLst>
          <pc:docMk/>
          <pc:sldMk cId="1481298492" sldId="307"/>
        </pc:sldMkLst>
        <pc:spChg chg="add mod">
          <ac:chgData name="Toby Donaldson" userId="2e6e5431-bb17-4c41-9985-d39c50d83c73" providerId="ADAL" clId="{92D8EBF5-1C0F-F947-8901-5648E43EEFDF}" dt="2024-11-24T21:33:38.803" v="1945" actId="1076"/>
          <ac:spMkLst>
            <pc:docMk/>
            <pc:sldMk cId="1481298492" sldId="307"/>
            <ac:spMk id="5" creationId="{BAC7C6F3-6E30-0E47-D2C7-6051517A5984}"/>
          </ac:spMkLst>
        </pc:spChg>
        <pc:spChg chg="add mod">
          <ac:chgData name="Toby Donaldson" userId="2e6e5431-bb17-4c41-9985-d39c50d83c73" providerId="ADAL" clId="{92D8EBF5-1C0F-F947-8901-5648E43EEFDF}" dt="2024-11-24T21:34:01.279" v="1950" actId="14100"/>
          <ac:spMkLst>
            <pc:docMk/>
            <pc:sldMk cId="1481298492" sldId="307"/>
            <ac:spMk id="6" creationId="{5DF02C76-78E1-860B-4E5C-169E9A89E9A1}"/>
          </ac:spMkLst>
        </pc:spChg>
        <pc:spChg chg="mod">
          <ac:chgData name="Toby Donaldson" userId="2e6e5431-bb17-4c41-9985-d39c50d83c73" providerId="ADAL" clId="{92D8EBF5-1C0F-F947-8901-5648E43EEFDF}" dt="2024-11-24T21:34:27.760" v="1953" actId="14100"/>
          <ac:spMkLst>
            <pc:docMk/>
            <pc:sldMk cId="1481298492" sldId="307"/>
            <ac:spMk id="7" creationId="{06A5A4DA-59E5-2C08-7403-101E76E43684}"/>
          </ac:spMkLst>
        </pc:spChg>
        <pc:spChg chg="add mod">
          <ac:chgData name="Toby Donaldson" userId="2e6e5431-bb17-4c41-9985-d39c50d83c73" providerId="ADAL" clId="{92D8EBF5-1C0F-F947-8901-5648E43EEFDF}" dt="2024-11-24T21:34:34.737" v="1955" actId="14100"/>
          <ac:spMkLst>
            <pc:docMk/>
            <pc:sldMk cId="1481298492" sldId="307"/>
            <ac:spMk id="8" creationId="{228B653D-6618-457A-12E3-50B7319771FD}"/>
          </ac:spMkLst>
        </pc:spChg>
        <pc:spChg chg="add mod">
          <ac:chgData name="Toby Donaldson" userId="2e6e5431-bb17-4c41-9985-d39c50d83c73" providerId="ADAL" clId="{92D8EBF5-1C0F-F947-8901-5648E43EEFDF}" dt="2024-11-24T21:34:53.257" v="1957" actId="1076"/>
          <ac:spMkLst>
            <pc:docMk/>
            <pc:sldMk cId="1481298492" sldId="307"/>
            <ac:spMk id="9" creationId="{81547DC7-B430-D324-D192-22D607E4177A}"/>
          </ac:spMkLst>
        </pc:spChg>
        <pc:spChg chg="mod">
          <ac:chgData name="Toby Donaldson" userId="2e6e5431-bb17-4c41-9985-d39c50d83c73" providerId="ADAL" clId="{92D8EBF5-1C0F-F947-8901-5648E43EEFDF}" dt="2024-11-24T21:40:20.699" v="2138" actId="207"/>
          <ac:spMkLst>
            <pc:docMk/>
            <pc:sldMk cId="1481298492" sldId="307"/>
            <ac:spMk id="13" creationId="{F8182947-2109-617A-D531-99D322BFF48B}"/>
          </ac:spMkLst>
        </pc:spChg>
        <pc:spChg chg="del">
          <ac:chgData name="Toby Donaldson" userId="2e6e5431-bb17-4c41-9985-d39c50d83c73" providerId="ADAL" clId="{92D8EBF5-1C0F-F947-8901-5648E43EEFDF}" dt="2024-11-24T21:33:42.441" v="1946" actId="21"/>
          <ac:spMkLst>
            <pc:docMk/>
            <pc:sldMk cId="1481298492" sldId="307"/>
            <ac:spMk id="14" creationId="{5FE22E2C-5E03-574E-83E5-4CB96254CA86}"/>
          </ac:spMkLst>
        </pc:spChg>
        <pc:cxnChg chg="add mod">
          <ac:chgData name="Toby Donaldson" userId="2e6e5431-bb17-4c41-9985-d39c50d83c73" providerId="ADAL" clId="{92D8EBF5-1C0F-F947-8901-5648E43EEFDF}" dt="2024-11-24T21:34:53.257" v="1957" actId="1076"/>
          <ac:cxnSpMkLst>
            <pc:docMk/>
            <pc:sldMk cId="1481298492" sldId="307"/>
            <ac:cxnSpMk id="10" creationId="{6F687107-61BA-ADD7-55F6-06789ED76B61}"/>
          </ac:cxnSpMkLst>
        </pc:cxnChg>
        <pc:cxnChg chg="del mod">
          <ac:chgData name="Toby Donaldson" userId="2e6e5431-bb17-4c41-9985-d39c50d83c73" providerId="ADAL" clId="{92D8EBF5-1C0F-F947-8901-5648E43EEFDF}" dt="2024-11-24T21:33:42.441" v="1946" actId="21"/>
          <ac:cxnSpMkLst>
            <pc:docMk/>
            <pc:sldMk cId="1481298492" sldId="307"/>
            <ac:cxnSpMk id="18" creationId="{038D906C-91BE-E175-0D6D-6CBA810CADE7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26390942" sldId="30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620294648" sldId="308"/>
        </pc:sldMkLst>
      </pc:sldChg>
      <pc:sldChg chg="addSp modSp add mod">
        <pc:chgData name="Toby Donaldson" userId="2e6e5431-bb17-4c41-9985-d39c50d83c73" providerId="ADAL" clId="{92D8EBF5-1C0F-F947-8901-5648E43EEFDF}" dt="2024-11-24T21:41:09.691" v="2143" actId="207"/>
        <pc:sldMkLst>
          <pc:docMk/>
          <pc:sldMk cId="2870897953" sldId="308"/>
        </pc:sldMkLst>
        <pc:spChg chg="mod">
          <ac:chgData name="Toby Donaldson" userId="2e6e5431-bb17-4c41-9985-d39c50d83c73" providerId="ADAL" clId="{92D8EBF5-1C0F-F947-8901-5648E43EEFDF}" dt="2024-11-24T21:41:09.691" v="2143" actId="207"/>
          <ac:spMkLst>
            <pc:docMk/>
            <pc:sldMk cId="2870897953" sldId="308"/>
            <ac:spMk id="13" creationId="{AD595169-8121-6274-18CD-C7B171A827A3}"/>
          </ac:spMkLst>
        </pc:spChg>
        <pc:spChg chg="add mod">
          <ac:chgData name="Toby Donaldson" userId="2e6e5431-bb17-4c41-9985-d39c50d83c73" providerId="ADAL" clId="{92D8EBF5-1C0F-F947-8901-5648E43EEFDF}" dt="2024-11-24T21:36:21.784" v="2005" actId="1076"/>
          <ac:spMkLst>
            <pc:docMk/>
            <pc:sldMk cId="2870897953" sldId="308"/>
            <ac:spMk id="20" creationId="{9EC53240-D19D-3EDC-B8DF-43A83FAF56A6}"/>
          </ac:spMkLst>
        </pc:spChg>
        <pc:cxnChg chg="mod">
          <ac:chgData name="Toby Donaldson" userId="2e6e5431-bb17-4c41-9985-d39c50d83c73" providerId="ADAL" clId="{92D8EBF5-1C0F-F947-8901-5648E43EEFDF}" dt="2024-11-24T21:35:56.981" v="1961" actId="14100"/>
          <ac:cxnSpMkLst>
            <pc:docMk/>
            <pc:sldMk cId="2870897953" sldId="308"/>
            <ac:cxnSpMk id="11" creationId="{99CA9B80-F966-3B69-D66F-7DABBC8258DE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48:00.471" v="2350" actId="21"/>
        <pc:sldMkLst>
          <pc:docMk/>
          <pc:sldMk cId="327834510" sldId="309"/>
        </pc:sldMkLst>
        <pc:spChg chg="del">
          <ac:chgData name="Toby Donaldson" userId="2e6e5431-bb17-4c41-9985-d39c50d83c73" providerId="ADAL" clId="{92D8EBF5-1C0F-F947-8901-5648E43EEFDF}" dt="2024-11-24T21:48:00.471" v="2350" actId="21"/>
          <ac:spMkLst>
            <pc:docMk/>
            <pc:sldMk cId="327834510" sldId="309"/>
            <ac:spMk id="5" creationId="{5F4C255E-AB5C-38E0-4B86-45FAF791CDB0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6" creationId="{A4382BF7-4E9B-94DB-C2CD-4413967C167B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7" creationId="{DA33A79D-8AF0-92DB-5A5B-0189D1893665}"/>
          </ac:spMkLst>
        </pc:spChg>
        <pc:spChg chg="mod">
          <ac:chgData name="Toby Donaldson" userId="2e6e5431-bb17-4c41-9985-d39c50d83c73" providerId="ADAL" clId="{92D8EBF5-1C0F-F947-8901-5648E43EEFDF}" dt="2024-11-24T21:38:15.814" v="2123" actId="1076"/>
          <ac:spMkLst>
            <pc:docMk/>
            <pc:sldMk cId="327834510" sldId="309"/>
            <ac:spMk id="9" creationId="{DA0AC85A-D6B4-04AE-AFCB-6500E8C4943B}"/>
          </ac:spMkLst>
        </pc:spChg>
        <pc:spChg chg="mod">
          <ac:chgData name="Toby Donaldson" userId="2e6e5431-bb17-4c41-9985-d39c50d83c73" providerId="ADAL" clId="{92D8EBF5-1C0F-F947-8901-5648E43EEFDF}" dt="2024-11-24T21:41:33.410" v="2147" actId="207"/>
          <ac:spMkLst>
            <pc:docMk/>
            <pc:sldMk cId="327834510" sldId="309"/>
            <ac:spMk id="13" creationId="{7E65DE76-060C-4583-925A-1E064709BE63}"/>
          </ac:spMkLst>
        </pc:spChg>
        <pc:spChg chg="del">
          <ac:chgData name="Toby Donaldson" userId="2e6e5431-bb17-4c41-9985-d39c50d83c73" providerId="ADAL" clId="{92D8EBF5-1C0F-F947-8901-5648E43EEFDF}" dt="2024-11-24T21:36:44.231" v="2008" actId="21"/>
          <ac:spMkLst>
            <pc:docMk/>
            <pc:sldMk cId="327834510" sldId="309"/>
            <ac:spMk id="20" creationId="{2A071A56-AE5A-EAC9-0452-495ED0F4CB42}"/>
          </ac:spMkLst>
        </pc:spChg>
        <pc:spChg chg="add del mod">
          <ac:chgData name="Toby Donaldson" userId="2e6e5431-bb17-4c41-9985-d39c50d83c73" providerId="ADAL" clId="{92D8EBF5-1C0F-F947-8901-5648E43EEFDF}" dt="2024-11-24T21:42:41.965" v="2279" actId="21"/>
          <ac:spMkLst>
            <pc:docMk/>
            <pc:sldMk cId="327834510" sldId="309"/>
            <ac:spMk id="23" creationId="{ECBB251D-D8C9-221E-8548-2F277AE1F6C3}"/>
          </ac:spMkLst>
        </pc:spChg>
        <pc:spChg chg="add mod">
          <ac:chgData name="Toby Donaldson" userId="2e6e5431-bb17-4c41-9985-d39c50d83c73" providerId="ADAL" clId="{92D8EBF5-1C0F-F947-8901-5648E43EEFDF}" dt="2024-11-24T21:42:37.158" v="2278"/>
          <ac:spMkLst>
            <pc:docMk/>
            <pc:sldMk cId="327834510" sldId="309"/>
            <ac:spMk id="24" creationId="{4C655630-A441-5F24-E47B-DB91C5EA2FE4}"/>
          </ac:spMkLst>
        </pc:spChg>
        <pc:cxnChg chg="mod">
          <ac:chgData name="Toby Donaldson" userId="2e6e5431-bb17-4c41-9985-d39c50d83c73" providerId="ADAL" clId="{92D8EBF5-1C0F-F947-8901-5648E43EEFDF}" dt="2024-11-24T21:38:19.114" v="2124" actId="14100"/>
          <ac:cxnSpMkLst>
            <pc:docMk/>
            <pc:sldMk cId="327834510" sldId="309"/>
            <ac:cxnSpMk id="10" creationId="{5DF73EAC-7044-5619-305E-87F6218BA3E3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54598628" sldId="30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2605240" sldId="310"/>
        </pc:sldMkLst>
      </pc:sldChg>
      <pc:sldChg chg="addSp delSp modSp add mod">
        <pc:chgData name="Toby Donaldson" userId="2e6e5431-bb17-4c41-9985-d39c50d83c73" providerId="ADAL" clId="{92D8EBF5-1C0F-F947-8901-5648E43EEFDF}" dt="2024-11-24T21:53:29.493" v="2614" actId="1076"/>
        <pc:sldMkLst>
          <pc:docMk/>
          <pc:sldMk cId="3020425683" sldId="310"/>
        </pc:sldMkLst>
        <pc:spChg chg="del">
          <ac:chgData name="Toby Donaldson" userId="2e6e5431-bb17-4c41-9985-d39c50d83c73" providerId="ADAL" clId="{92D8EBF5-1C0F-F947-8901-5648E43EEFDF}" dt="2024-11-24T21:43:28.272" v="2291" actId="21"/>
          <ac:spMkLst>
            <pc:docMk/>
            <pc:sldMk cId="3020425683" sldId="310"/>
            <ac:spMk id="5" creationId="{2901119C-AB84-AF2A-93FC-CEEECD4EDA40}"/>
          </ac:spMkLst>
        </pc:spChg>
        <pc:spChg chg="del">
          <ac:chgData name="Toby Donaldson" userId="2e6e5431-bb17-4c41-9985-d39c50d83c73" providerId="ADAL" clId="{92D8EBF5-1C0F-F947-8901-5648E43EEFDF}" dt="2024-11-24T21:43:26.038" v="2290" actId="21"/>
          <ac:spMkLst>
            <pc:docMk/>
            <pc:sldMk cId="3020425683" sldId="310"/>
            <ac:spMk id="8" creationId="{D1A7709D-4568-2E1D-DBAF-BB2222549D18}"/>
          </ac:spMkLst>
        </pc:spChg>
        <pc:spChg chg="del">
          <ac:chgData name="Toby Donaldson" userId="2e6e5431-bb17-4c41-9985-d39c50d83c73" providerId="ADAL" clId="{92D8EBF5-1C0F-F947-8901-5648E43EEFDF}" dt="2024-11-24T21:42:52.345" v="2281" actId="21"/>
          <ac:spMkLst>
            <pc:docMk/>
            <pc:sldMk cId="3020425683" sldId="310"/>
            <ac:spMk id="9" creationId="{AE31BB42-1432-2B92-8281-94C282E763EF}"/>
          </ac:spMkLst>
        </pc:spChg>
        <pc:spChg chg="mod">
          <ac:chgData name="Toby Donaldson" userId="2e6e5431-bb17-4c41-9985-d39c50d83c73" providerId="ADAL" clId="{92D8EBF5-1C0F-F947-8901-5648E43EEFDF}" dt="2024-11-24T21:48:22.311" v="2353" actId="113"/>
          <ac:spMkLst>
            <pc:docMk/>
            <pc:sldMk cId="3020425683" sldId="310"/>
            <ac:spMk id="24" creationId="{4BEDDBD9-0748-40E7-93FD-54B30899D035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5" creationId="{E3EB8E45-4643-A241-85E0-75BCBA3BDA81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6" creationId="{4B8D4159-3161-03B0-BE82-E47E990058F0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7" creationId="{AFDB5CA9-2F58-B85F-3098-4AC663C72994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8" creationId="{A3B24FC2-45E9-2D41-4DF3-E5B873B05F73}"/>
          </ac:spMkLst>
        </pc:spChg>
        <pc:spChg chg="add del mod">
          <ac:chgData name="Toby Donaldson" userId="2e6e5431-bb17-4c41-9985-d39c50d83c73" providerId="ADAL" clId="{92D8EBF5-1C0F-F947-8901-5648E43EEFDF}" dt="2024-11-24T21:48:32.495" v="2354" actId="21"/>
          <ac:spMkLst>
            <pc:docMk/>
            <pc:sldMk cId="3020425683" sldId="310"/>
            <ac:spMk id="29" creationId="{A3B54FC1-C27E-E622-5DF3-9A2A12153B54}"/>
          </ac:spMkLst>
        </pc:spChg>
        <pc:spChg chg="add del mod">
          <ac:chgData name="Toby Donaldson" userId="2e6e5431-bb17-4c41-9985-d39c50d83c73" providerId="ADAL" clId="{92D8EBF5-1C0F-F947-8901-5648E43EEFDF}" dt="2024-11-24T21:52:16.098" v="2596" actId="21"/>
          <ac:spMkLst>
            <pc:docMk/>
            <pc:sldMk cId="3020425683" sldId="310"/>
            <ac:spMk id="30" creationId="{96CDE860-3C73-619F-8522-1F773C496B54}"/>
          </ac:spMkLst>
        </pc:spChg>
        <pc:graphicFrameChg chg="add mod modGraphic">
          <ac:chgData name="Toby Donaldson" userId="2e6e5431-bb17-4c41-9985-d39c50d83c73" providerId="ADAL" clId="{92D8EBF5-1C0F-F947-8901-5648E43EEFDF}" dt="2024-11-24T21:53:29.493" v="2614" actId="1076"/>
          <ac:graphicFrameMkLst>
            <pc:docMk/>
            <pc:sldMk cId="3020425683" sldId="310"/>
            <ac:graphicFrameMk id="31" creationId="{9B3DE5C5-91F4-20ED-BA70-AAC56F37FF47}"/>
          </ac:graphicFrameMkLst>
        </pc:graphicFrameChg>
        <pc:cxnChg chg="mod">
          <ac:chgData name="Toby Donaldson" userId="2e6e5431-bb17-4c41-9985-d39c50d83c73" providerId="ADAL" clId="{92D8EBF5-1C0F-F947-8901-5648E43EEFDF}" dt="2024-11-24T21:43:32.540" v="2292" actId="14100"/>
          <ac:cxnSpMkLst>
            <pc:docMk/>
            <pc:sldMk cId="3020425683" sldId="310"/>
            <ac:cxnSpMk id="3" creationId="{37868FCD-D5AF-9208-45BF-566275215248}"/>
          </ac:cxnSpMkLst>
        </pc:cxnChg>
        <pc:cxnChg chg="add">
          <ac:chgData name="Toby Donaldson" userId="2e6e5431-bb17-4c41-9985-d39c50d83c73" providerId="ADAL" clId="{92D8EBF5-1C0F-F947-8901-5648E43EEFDF}" dt="2024-11-24T21:43:06.626" v="2283" actId="11529"/>
          <ac:cxnSpMkLst>
            <pc:docMk/>
            <pc:sldMk cId="3020425683" sldId="310"/>
            <ac:cxnSpMk id="7" creationId="{11ADF15A-2149-4BFD-BCF6-FBC5D1C4C946}"/>
          </ac:cxnSpMkLst>
        </pc:cxnChg>
        <pc:cxnChg chg="del mod">
          <ac:chgData name="Toby Donaldson" userId="2e6e5431-bb17-4c41-9985-d39c50d83c73" providerId="ADAL" clId="{92D8EBF5-1C0F-F947-8901-5648E43EEFDF}" dt="2024-11-24T21:42:52.345" v="2281" actId="21"/>
          <ac:cxnSpMkLst>
            <pc:docMk/>
            <pc:sldMk cId="3020425683" sldId="310"/>
            <ac:cxnSpMk id="10" creationId="{6BCB1E1F-794B-3907-489D-1F62796278A7}"/>
          </ac:cxnSpMkLst>
        </pc:cxnChg>
        <pc:cxnChg chg="add mod">
          <ac:chgData name="Toby Donaldson" userId="2e6e5431-bb17-4c41-9985-d39c50d83c73" providerId="ADAL" clId="{92D8EBF5-1C0F-F947-8901-5648E43EEFDF}" dt="2024-11-24T21:43:14.987" v="2286" actId="14100"/>
          <ac:cxnSpMkLst>
            <pc:docMk/>
            <pc:sldMk cId="3020425683" sldId="310"/>
            <ac:cxnSpMk id="14" creationId="{92565940-11A4-ACE4-8B4C-D877C26C9E80}"/>
          </ac:cxnSpMkLst>
        </pc:cxnChg>
        <pc:cxnChg chg="add mod">
          <ac:chgData name="Toby Donaldson" userId="2e6e5431-bb17-4c41-9985-d39c50d83c73" providerId="ADAL" clId="{92D8EBF5-1C0F-F947-8901-5648E43EEFDF}" dt="2024-11-24T21:47:42.641" v="2334" actId="20577"/>
          <ac:cxnSpMkLst>
            <pc:docMk/>
            <pc:sldMk cId="3020425683" sldId="310"/>
            <ac:cxnSpMk id="18" creationId="{646E433E-B380-8513-4874-2DDA69FB0755}"/>
          </ac:cxnSpMkLst>
        </pc:cxnChg>
        <pc:cxnChg chg="add mod">
          <ac:chgData name="Toby Donaldson" userId="2e6e5431-bb17-4c41-9985-d39c50d83c73" providerId="ADAL" clId="{92D8EBF5-1C0F-F947-8901-5648E43EEFDF}" dt="2024-11-24T21:43:42.703" v="2295" actId="14100"/>
          <ac:cxnSpMkLst>
            <pc:docMk/>
            <pc:sldMk cId="3020425683" sldId="310"/>
            <ac:cxnSpMk id="22" creationId="{B19D87B8-C863-7C00-E461-B9E4D011E0AC}"/>
          </ac:cxnSpMkLst>
        </pc:cxnChg>
      </pc:sldChg>
      <pc:sldChg chg="addSp delSp modSp add mod setBg">
        <pc:chgData name="Toby Donaldson" userId="2e6e5431-bb17-4c41-9985-d39c50d83c73" providerId="ADAL" clId="{92D8EBF5-1C0F-F947-8901-5648E43EEFDF}" dt="2024-11-24T22:09:24.362" v="3252" actId="113"/>
        <pc:sldMkLst>
          <pc:docMk/>
          <pc:sldMk cId="562574716" sldId="311"/>
        </pc:sldMkLst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" creationId="{31A312E4-37DF-A69B-9A47-56C96997BFF7}"/>
          </ac:spMkLst>
        </pc:spChg>
        <pc:spChg chg="add mod">
          <ac:chgData name="Toby Donaldson" userId="2e6e5431-bb17-4c41-9985-d39c50d83c73" providerId="ADAL" clId="{92D8EBF5-1C0F-F947-8901-5648E43EEFDF}" dt="2024-11-24T21:54:40.579" v="2753"/>
          <ac:spMkLst>
            <pc:docMk/>
            <pc:sldMk cId="562574716" sldId="311"/>
            <ac:spMk id="5" creationId="{D4BD1AA6-63AC-9156-C576-25DEC9C30EC8}"/>
          </ac:spMkLst>
        </pc:spChg>
        <pc:spChg chg="add mod">
          <ac:chgData name="Toby Donaldson" userId="2e6e5431-bb17-4c41-9985-d39c50d83c73" providerId="ADAL" clId="{92D8EBF5-1C0F-F947-8901-5648E43EEFDF}" dt="2024-11-24T21:55:48.380" v="2903" actId="113"/>
          <ac:spMkLst>
            <pc:docMk/>
            <pc:sldMk cId="562574716" sldId="311"/>
            <ac:spMk id="6" creationId="{4FF1961F-5CC2-A6FD-7E2D-B8FA5A71E548}"/>
          </ac:spMkLst>
        </pc:spChg>
        <pc:spChg chg="add del mod">
          <ac:chgData name="Toby Donaldson" userId="2e6e5431-bb17-4c41-9985-d39c50d83c73" providerId="ADAL" clId="{92D8EBF5-1C0F-F947-8901-5648E43EEFDF}" dt="2024-11-24T21:56:36.810" v="2912" actId="21"/>
          <ac:spMkLst>
            <pc:docMk/>
            <pc:sldMk cId="562574716" sldId="311"/>
            <ac:spMk id="8" creationId="{139D5B69-769A-C5EF-3F9C-354095FE2CA9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9" creationId="{D7C9DEA2-B790-3DF6-C2C7-5916FB0A8917}"/>
          </ac:spMkLst>
        </pc:spChg>
        <pc:spChg chg="add mod">
          <ac:chgData name="Toby Donaldson" userId="2e6e5431-bb17-4c41-9985-d39c50d83c73" providerId="ADAL" clId="{92D8EBF5-1C0F-F947-8901-5648E43EEFDF}" dt="2024-11-24T22:02:23.644" v="3008" actId="14100"/>
          <ac:spMkLst>
            <pc:docMk/>
            <pc:sldMk cId="562574716" sldId="311"/>
            <ac:spMk id="10" creationId="{0F4D5A4D-7228-446C-E654-7320BA1C7158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2" creationId="{15EAF005-B5E1-6025-FCC8-C881E148E945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3" creationId="{98EDFA89-EA93-24BA-275C-7D9858529C3C}"/>
          </ac:spMkLst>
        </pc:spChg>
        <pc:spChg chg="mod">
          <ac:chgData name="Toby Donaldson" userId="2e6e5431-bb17-4c41-9985-d39c50d83c73" providerId="ADAL" clId="{92D8EBF5-1C0F-F947-8901-5648E43EEFDF}" dt="2024-11-24T21:55:39.096" v="2901" actId="113"/>
          <ac:spMkLst>
            <pc:docMk/>
            <pc:sldMk cId="562574716" sldId="311"/>
            <ac:spMk id="16" creationId="{51DC1CF6-11C6-CCE4-EAFE-CC9FF27BF1B4}"/>
          </ac:spMkLst>
        </pc:spChg>
        <pc:spChg chg="add mod">
          <ac:chgData name="Toby Donaldson" userId="2e6e5431-bb17-4c41-9985-d39c50d83c73" providerId="ADAL" clId="{92D8EBF5-1C0F-F947-8901-5648E43EEFDF}" dt="2024-11-24T22:03:45.432" v="3020" actId="14100"/>
          <ac:spMkLst>
            <pc:docMk/>
            <pc:sldMk cId="562574716" sldId="311"/>
            <ac:spMk id="17" creationId="{9C790FAE-503F-4D85-7AB4-9A03AA2F6E63}"/>
          </ac:spMkLst>
        </pc:spChg>
        <pc:spChg chg="add mod">
          <ac:chgData name="Toby Donaldson" userId="2e6e5431-bb17-4c41-9985-d39c50d83c73" providerId="ADAL" clId="{92D8EBF5-1C0F-F947-8901-5648E43EEFDF}" dt="2024-11-24T22:06:54.408" v="3056" actId="14100"/>
          <ac:spMkLst>
            <pc:docMk/>
            <pc:sldMk cId="562574716" sldId="311"/>
            <ac:spMk id="20" creationId="{BBDF868B-F027-5799-C104-D889A84DF70C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21" creationId="{7F7194D8-9433-D039-FB84-334170A50889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3" creationId="{49EA1953-6061-8ACB-DA1A-41FA52F8D442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4" creationId="{04370D5F-5148-C83F-05C9-30EF1F64D7B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5" creationId="{7C66F987-625D-E886-1C54-3EDB19CC8DD5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6" creationId="{3B321918-B390-8C6F-34FB-492EF333723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7" creationId="{146EB3E5-52ED-9BD9-85D8-A1C8D45BED71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8" creationId="{2528C956-49FB-38C2-D33B-B3588DB2E8F7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9" creationId="{2615A8FC-0324-B3C0-6D7B-8DBAD75B81F5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30" creationId="{ACF8BA25-464A-BAC9-EB2B-FAFBC7D0BD9D}"/>
          </ac:spMkLst>
        </pc:spChg>
        <pc:spChg chg="add mod">
          <ac:chgData name="Toby Donaldson" userId="2e6e5431-bb17-4c41-9985-d39c50d83c73" providerId="ADAL" clId="{92D8EBF5-1C0F-F947-8901-5648E43EEFDF}" dt="2024-11-24T22:07:27.841" v="3063" actId="14100"/>
          <ac:spMkLst>
            <pc:docMk/>
            <pc:sldMk cId="562574716" sldId="311"/>
            <ac:spMk id="42" creationId="{1E9AB72D-2592-88DB-D2E5-182049CAC22E}"/>
          </ac:spMkLst>
        </pc:spChg>
        <pc:spChg chg="add mod">
          <ac:chgData name="Toby Donaldson" userId="2e6e5431-bb17-4c41-9985-d39c50d83c73" providerId="ADAL" clId="{92D8EBF5-1C0F-F947-8901-5648E43EEFDF}" dt="2024-11-24T22:00:57.662" v="2994" actId="164"/>
          <ac:spMkLst>
            <pc:docMk/>
            <pc:sldMk cId="562574716" sldId="311"/>
            <ac:spMk id="43" creationId="{805A49FB-DD05-1CE4-2468-0881193A87F9}"/>
          </ac:spMkLst>
        </pc:spChg>
        <pc:spChg chg="add mod">
          <ac:chgData name="Toby Donaldson" userId="2e6e5431-bb17-4c41-9985-d39c50d83c73" providerId="ADAL" clId="{92D8EBF5-1C0F-F947-8901-5648E43EEFDF}" dt="2024-11-24T22:05:29.164" v="3042" actId="1076"/>
          <ac:spMkLst>
            <pc:docMk/>
            <pc:sldMk cId="562574716" sldId="311"/>
            <ac:spMk id="64" creationId="{42D32A7A-0CFE-EB86-D267-6CE0FE62F75C}"/>
          </ac:spMkLst>
        </pc:spChg>
        <pc:spChg chg="add mod">
          <ac:chgData name="Toby Donaldson" userId="2e6e5431-bb17-4c41-9985-d39c50d83c73" providerId="ADAL" clId="{92D8EBF5-1C0F-F947-8901-5648E43EEFDF}" dt="2024-11-24T22:05:32.461" v="3043"/>
          <ac:spMkLst>
            <pc:docMk/>
            <pc:sldMk cId="562574716" sldId="311"/>
            <ac:spMk id="65" creationId="{DBD9F12F-E312-4386-41D0-98BC77A7849F}"/>
          </ac:spMkLst>
        </pc:spChg>
        <pc:spChg chg="add mod">
          <ac:chgData name="Toby Donaldson" userId="2e6e5431-bb17-4c41-9985-d39c50d83c73" providerId="ADAL" clId="{92D8EBF5-1C0F-F947-8901-5648E43EEFDF}" dt="2024-11-24T22:05:46.976" v="3046" actId="14100"/>
          <ac:spMkLst>
            <pc:docMk/>
            <pc:sldMk cId="562574716" sldId="311"/>
            <ac:spMk id="66" creationId="{F1F13AA5-FB31-5380-1CDF-32836BA82CDD}"/>
          </ac:spMkLst>
        </pc:spChg>
        <pc:spChg chg="add mod">
          <ac:chgData name="Toby Donaldson" userId="2e6e5431-bb17-4c41-9985-d39c50d83c73" providerId="ADAL" clId="{92D8EBF5-1C0F-F947-8901-5648E43EEFDF}" dt="2024-11-24T22:05:59.463" v="3049" actId="14100"/>
          <ac:spMkLst>
            <pc:docMk/>
            <pc:sldMk cId="562574716" sldId="311"/>
            <ac:spMk id="67" creationId="{40AEB341-2C8A-75DE-DD81-E11945963CEB}"/>
          </ac:spMkLst>
        </pc:spChg>
        <pc:spChg chg="add mod">
          <ac:chgData name="Toby Donaldson" userId="2e6e5431-bb17-4c41-9985-d39c50d83c73" providerId="ADAL" clId="{92D8EBF5-1C0F-F947-8901-5648E43EEFDF}" dt="2024-11-24T22:07:09.926" v="3059" actId="14100"/>
          <ac:spMkLst>
            <pc:docMk/>
            <pc:sldMk cId="562574716" sldId="311"/>
            <ac:spMk id="71" creationId="{10E050F0-3D26-E6BF-4567-26D7ACEE37FB}"/>
          </ac:spMkLst>
        </pc:spChg>
        <pc:spChg chg="add mod">
          <ac:chgData name="Toby Donaldson" userId="2e6e5431-bb17-4c41-9985-d39c50d83c73" providerId="ADAL" clId="{92D8EBF5-1C0F-F947-8901-5648E43EEFDF}" dt="2024-11-24T22:08:50.280" v="3215" actId="14100"/>
          <ac:spMkLst>
            <pc:docMk/>
            <pc:sldMk cId="562574716" sldId="311"/>
            <ac:spMk id="73" creationId="{3ED09B6D-8D0D-7F6A-3C7E-46A94EB38D47}"/>
          </ac:spMkLst>
        </pc:spChg>
        <pc:spChg chg="add mod">
          <ac:chgData name="Toby Donaldson" userId="2e6e5431-bb17-4c41-9985-d39c50d83c73" providerId="ADAL" clId="{92D8EBF5-1C0F-F947-8901-5648E43EEFDF}" dt="2024-11-24T22:09:24.362" v="3252" actId="113"/>
          <ac:spMkLst>
            <pc:docMk/>
            <pc:sldMk cId="562574716" sldId="311"/>
            <ac:spMk id="74" creationId="{C402C6A1-6CB7-359E-D1C8-88899F531538}"/>
          </ac:spMkLst>
        </pc:spChg>
        <pc:grpChg chg="add mod">
          <ac:chgData name="Toby Donaldson" userId="2e6e5431-bb17-4c41-9985-d39c50d83c73" providerId="ADAL" clId="{92D8EBF5-1C0F-F947-8901-5648E43EEFDF}" dt="2024-11-24T22:07:24.313" v="3062" actId="1076"/>
          <ac:grpSpMkLst>
            <pc:docMk/>
            <pc:sldMk cId="562574716" sldId="311"/>
            <ac:grpSpMk id="45" creationId="{B5783CB1-7D19-FC20-1A99-AE605DBA63DC}"/>
          </ac:grpSpMkLst>
        </pc:grpChg>
        <pc:grpChg chg="add mod">
          <ac:chgData name="Toby Donaldson" userId="2e6e5431-bb17-4c41-9985-d39c50d83c73" providerId="ADAL" clId="{92D8EBF5-1C0F-F947-8901-5648E43EEFDF}" dt="2024-11-24T22:06:44.103" v="3053" actId="1076"/>
          <ac:grpSpMkLst>
            <pc:docMk/>
            <pc:sldMk cId="562574716" sldId="311"/>
            <ac:grpSpMk id="46" creationId="{B5C0A406-4FE5-70D9-7D8F-F1095F9DDC2C}"/>
          </ac:grpSpMkLst>
        </pc:grpChg>
        <pc:grpChg chg="add mod">
          <ac:chgData name="Toby Donaldson" userId="2e6e5431-bb17-4c41-9985-d39c50d83c73" providerId="ADAL" clId="{92D8EBF5-1C0F-F947-8901-5648E43EEFDF}" dt="2024-11-24T22:03:38.997" v="3019" actId="1076"/>
          <ac:grpSpMkLst>
            <pc:docMk/>
            <pc:sldMk cId="562574716" sldId="311"/>
            <ac:grpSpMk id="47" creationId="{E71E8F15-547F-4731-B252-0CCE65AD458D}"/>
          </ac:grpSpMkLst>
        </pc:grpChg>
        <pc:grpChg chg="add mod">
          <ac:chgData name="Toby Donaldson" userId="2e6e5431-bb17-4c41-9985-d39c50d83c73" providerId="ADAL" clId="{92D8EBF5-1C0F-F947-8901-5648E43EEFDF}" dt="2024-11-24T22:02:08.523" v="3005" actId="14100"/>
          <ac:grpSpMkLst>
            <pc:docMk/>
            <pc:sldMk cId="562574716" sldId="311"/>
            <ac:grpSpMk id="48" creationId="{5012B79E-7D56-F2E4-6E4C-C2CFF408A376}"/>
          </ac:grpSpMkLst>
        </pc:grpChg>
        <pc:grpChg chg="add mod">
          <ac:chgData name="Toby Donaldson" userId="2e6e5431-bb17-4c41-9985-d39c50d83c73" providerId="ADAL" clId="{92D8EBF5-1C0F-F947-8901-5648E43EEFDF}" dt="2024-11-24T22:01:29.862" v="2999" actId="465"/>
          <ac:grpSpMkLst>
            <pc:docMk/>
            <pc:sldMk cId="562574716" sldId="311"/>
            <ac:grpSpMk id="49" creationId="{28363B6B-C76E-299A-D259-71E2514A69EE}"/>
          </ac:grpSpMkLst>
        </pc:grpChg>
        <pc:graphicFrameChg chg="del">
          <ac:chgData name="Toby Donaldson" userId="2e6e5431-bb17-4c41-9985-d39c50d83c73" providerId="ADAL" clId="{92D8EBF5-1C0F-F947-8901-5648E43EEFDF}" dt="2024-11-24T21:55:52.697" v="2904" actId="21"/>
          <ac:graphicFrameMkLst>
            <pc:docMk/>
            <pc:sldMk cId="562574716" sldId="311"/>
            <ac:graphicFrameMk id="31" creationId="{D94DBC16-A601-66AA-6387-81BBF333086C}"/>
          </ac:graphicFrameMkLst>
        </pc:graphicFrameChg>
        <pc:cxnChg chg="del mod">
          <ac:chgData name="Toby Donaldson" userId="2e6e5431-bb17-4c41-9985-d39c50d83c73" providerId="ADAL" clId="{92D8EBF5-1C0F-F947-8901-5648E43EEFDF}" dt="2024-11-24T21:56:06.233" v="2908" actId="21"/>
          <ac:cxnSpMkLst>
            <pc:docMk/>
            <pc:sldMk cId="562574716" sldId="311"/>
            <ac:cxnSpMk id="3" creationId="{E3FA339C-47FD-F0D8-59F7-2E980165D7A2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7" creationId="{8BC9F4AA-57D9-BA44-A424-B2333EC3A20D}"/>
          </ac:cxnSpMkLst>
        </pc:cxnChg>
        <pc:cxnChg chg="del mod">
          <ac:chgData name="Toby Donaldson" userId="2e6e5431-bb17-4c41-9985-d39c50d83c73" providerId="ADAL" clId="{92D8EBF5-1C0F-F947-8901-5648E43EEFDF}" dt="2024-11-24T21:56:04.363" v="2907" actId="21"/>
          <ac:cxnSpMkLst>
            <pc:docMk/>
            <pc:sldMk cId="562574716" sldId="311"/>
            <ac:cxnSpMk id="11" creationId="{1E6DB55B-0A4B-ED5B-F01A-38C3C3BA0D33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4" creationId="{F3D2AD80-EB20-1724-BA90-9C0F8A1A833F}"/>
          </ac:cxnSpMkLst>
        </pc:cxnChg>
        <pc:cxnChg chg="del mod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8" creationId="{8AB9EDFB-FB53-7626-9705-717714A7F13A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22" creationId="{A041BF18-149F-3FBE-6675-B860874E0226}"/>
          </ac:cxnSpMkLst>
        </pc:cxnChg>
        <pc:cxnChg chg="add mod">
          <ac:chgData name="Toby Donaldson" userId="2e6e5431-bb17-4c41-9985-d39c50d83c73" providerId="ADAL" clId="{92D8EBF5-1C0F-F947-8901-5648E43EEFDF}" dt="2024-11-24T22:01:18.639" v="2998" actId="164"/>
          <ac:cxnSpMkLst>
            <pc:docMk/>
            <pc:sldMk cId="562574716" sldId="311"/>
            <ac:cxnSpMk id="33" creationId="{A1EE7406-33EF-CFDF-65E1-0709D1C0EBCC}"/>
          </ac:cxnSpMkLst>
        </pc:cxnChg>
        <pc:cxnChg chg="add mod">
          <ac:chgData name="Toby Donaldson" userId="2e6e5431-bb17-4c41-9985-d39c50d83c73" providerId="ADAL" clId="{92D8EBF5-1C0F-F947-8901-5648E43EEFDF}" dt="2024-11-24T22:02:23.644" v="3008" actId="14100"/>
          <ac:cxnSpMkLst>
            <pc:docMk/>
            <pc:sldMk cId="562574716" sldId="311"/>
            <ac:cxnSpMk id="35" creationId="{A8CCE7A0-CA42-E685-C3F8-8D59D30735B6}"/>
          </ac:cxnSpMkLst>
        </pc:cxnChg>
        <pc:cxnChg chg="add del">
          <ac:chgData name="Toby Donaldson" userId="2e6e5431-bb17-4c41-9985-d39c50d83c73" providerId="ADAL" clId="{92D8EBF5-1C0F-F947-8901-5648E43EEFDF}" dt="2024-11-24T21:59:57.428" v="2982" actId="11529"/>
          <ac:cxnSpMkLst>
            <pc:docMk/>
            <pc:sldMk cId="562574716" sldId="311"/>
            <ac:cxnSpMk id="37" creationId="{997AC4DF-486F-464F-5CA3-2578D53A64EF}"/>
          </ac:cxnSpMkLst>
        </pc:cxnChg>
        <pc:cxnChg chg="add mod">
          <ac:chgData name="Toby Donaldson" userId="2e6e5431-bb17-4c41-9985-d39c50d83c73" providerId="ADAL" clId="{92D8EBF5-1C0F-F947-8901-5648E43EEFDF}" dt="2024-11-24T22:03:45.432" v="3020" actId="14100"/>
          <ac:cxnSpMkLst>
            <pc:docMk/>
            <pc:sldMk cId="562574716" sldId="311"/>
            <ac:cxnSpMk id="39" creationId="{E47B617F-C1E4-8EA2-76DA-92E87A50035A}"/>
          </ac:cxnSpMkLst>
        </pc:cxnChg>
        <pc:cxnChg chg="add mod">
          <ac:chgData name="Toby Donaldson" userId="2e6e5431-bb17-4c41-9985-d39c50d83c73" providerId="ADAL" clId="{92D8EBF5-1C0F-F947-8901-5648E43EEFDF}" dt="2024-11-24T22:06:54.408" v="3056" actId="14100"/>
          <ac:cxnSpMkLst>
            <pc:docMk/>
            <pc:sldMk cId="562574716" sldId="311"/>
            <ac:cxnSpMk id="41" creationId="{3BDF942E-BD6D-D92E-256D-A505DBC58CFC}"/>
          </ac:cxnSpMkLst>
        </pc:cxnChg>
        <pc:cxnChg chg="add del mod">
          <ac:chgData name="Toby Donaldson" userId="2e6e5431-bb17-4c41-9985-d39c50d83c73" providerId="ADAL" clId="{92D8EBF5-1C0F-F947-8901-5648E43EEFDF}" dt="2024-11-24T22:00:28.047" v="2988" actId="21"/>
          <ac:cxnSpMkLst>
            <pc:docMk/>
            <pc:sldMk cId="562574716" sldId="311"/>
            <ac:cxnSpMk id="44" creationId="{2779051A-BF98-E957-D49F-8B4BE27D8DEA}"/>
          </ac:cxnSpMkLst>
        </pc:cxnChg>
        <pc:cxnChg chg="add mod">
          <ac:chgData name="Toby Donaldson" userId="2e6e5431-bb17-4c41-9985-d39c50d83c73" providerId="ADAL" clId="{92D8EBF5-1C0F-F947-8901-5648E43EEFDF}" dt="2024-11-24T22:01:51.186" v="3001" actId="692"/>
          <ac:cxnSpMkLst>
            <pc:docMk/>
            <pc:sldMk cId="562574716" sldId="311"/>
            <ac:cxnSpMk id="51" creationId="{64DA13DE-9471-13BA-A89E-CF03F76248F2}"/>
          </ac:cxnSpMkLst>
        </pc:cxnChg>
        <pc:cxnChg chg="add mod">
          <ac:chgData name="Toby Donaldson" userId="2e6e5431-bb17-4c41-9985-d39c50d83c73" providerId="ADAL" clId="{92D8EBF5-1C0F-F947-8901-5648E43EEFDF}" dt="2024-11-24T22:02:18.459" v="3007" actId="14100"/>
          <ac:cxnSpMkLst>
            <pc:docMk/>
            <pc:sldMk cId="562574716" sldId="311"/>
            <ac:cxnSpMk id="52" creationId="{8C487A50-D69B-7313-0008-2D329086947F}"/>
          </ac:cxnSpMkLst>
        </pc:cxnChg>
        <pc:cxnChg chg="add mod">
          <ac:chgData name="Toby Donaldson" userId="2e6e5431-bb17-4c41-9985-d39c50d83c73" providerId="ADAL" clId="{92D8EBF5-1C0F-F947-8901-5648E43EEFDF}" dt="2024-11-24T22:03:31.961" v="3018" actId="14100"/>
          <ac:cxnSpMkLst>
            <pc:docMk/>
            <pc:sldMk cId="562574716" sldId="311"/>
            <ac:cxnSpMk id="58" creationId="{66DB6DC8-F6EE-E56B-4D1E-A7BAEEAD44B5}"/>
          </ac:cxnSpMkLst>
        </pc:cxnChg>
        <pc:cxnChg chg="add mod">
          <ac:chgData name="Toby Donaldson" userId="2e6e5431-bb17-4c41-9985-d39c50d83c73" providerId="ADAL" clId="{92D8EBF5-1C0F-F947-8901-5648E43EEFDF}" dt="2024-11-24T22:03:53.047" v="3022" actId="1076"/>
          <ac:cxnSpMkLst>
            <pc:docMk/>
            <pc:sldMk cId="562574716" sldId="311"/>
            <ac:cxnSpMk id="63" creationId="{58624C5A-C20D-0CC4-1612-8BB9054D93A9}"/>
          </ac:cxnSpMkLst>
        </pc:cxnChg>
        <pc:cxnChg chg="add mod">
          <ac:chgData name="Toby Donaldson" userId="2e6e5431-bb17-4c41-9985-d39c50d83c73" providerId="ADAL" clId="{92D8EBF5-1C0F-F947-8901-5648E43EEFDF}" dt="2024-11-24T22:06:39.939" v="3052" actId="1076"/>
          <ac:cxnSpMkLst>
            <pc:docMk/>
            <pc:sldMk cId="562574716" sldId="311"/>
            <ac:cxnSpMk id="68" creationId="{9D7673A9-159D-43E8-34F5-ED4A32A4B238}"/>
          </ac:cxnSpMkLst>
        </pc:cxnChg>
        <pc:cxnChg chg="add mod">
          <ac:chgData name="Toby Donaldson" userId="2e6e5431-bb17-4c41-9985-d39c50d83c73" providerId="ADAL" clId="{92D8EBF5-1C0F-F947-8901-5648E43EEFDF}" dt="2024-11-24T22:06:49.986" v="3055" actId="1076"/>
          <ac:cxnSpMkLst>
            <pc:docMk/>
            <pc:sldMk cId="562574716" sldId="311"/>
            <ac:cxnSpMk id="69" creationId="{E229DC20-236D-FD8D-2E9C-918602866238}"/>
          </ac:cxnSpMkLst>
        </pc:cxnChg>
        <pc:cxnChg chg="add mod">
          <ac:chgData name="Toby Donaldson" userId="2e6e5431-bb17-4c41-9985-d39c50d83c73" providerId="ADAL" clId="{92D8EBF5-1C0F-F947-8901-5648E43EEFDF}" dt="2024-11-24T22:07:19.341" v="3061" actId="1076"/>
          <ac:cxnSpMkLst>
            <pc:docMk/>
            <pc:sldMk cId="562574716" sldId="311"/>
            <ac:cxnSpMk id="72" creationId="{94731F05-6EC4-B5E8-7A68-CDB6743943F8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92D8EBF5-1C0F-F947-8901-5648E43EEFDF}" dt="2024-11-24T22:24:50.170" v="4055" actId="1076"/>
        <pc:sldMkLst>
          <pc:docMk/>
          <pc:sldMk cId="3963667253" sldId="312"/>
        </pc:sldMkLst>
        <pc:spChg chg="add del mod">
          <ac:chgData name="Toby Donaldson" userId="2e6e5431-bb17-4c41-9985-d39c50d83c73" providerId="ADAL" clId="{92D8EBF5-1C0F-F947-8901-5648E43EEFDF}" dt="2024-11-24T22:10:35.620" v="3271"/>
          <ac:spMkLst>
            <pc:docMk/>
            <pc:sldMk cId="3963667253" sldId="312"/>
            <ac:spMk id="2" creationId="{0E2820A8-C1D5-74C1-F597-19E210E6FFE8}"/>
          </ac:spMkLst>
        </pc:spChg>
        <pc:spChg chg="add del mod">
          <ac:chgData name="Toby Donaldson" userId="2e6e5431-bb17-4c41-9985-d39c50d83c73" providerId="ADAL" clId="{92D8EBF5-1C0F-F947-8901-5648E43EEFDF}" dt="2024-11-24T22:13:01.087" v="3321" actId="21"/>
          <ac:spMkLst>
            <pc:docMk/>
            <pc:sldMk cId="3963667253" sldId="312"/>
            <ac:spMk id="5" creationId="{F68A39CB-F4D4-76BE-1587-8A65646BF378}"/>
          </ac:spMkLst>
        </pc:spChg>
        <pc:spChg chg="mod">
          <ac:chgData name="Toby Donaldson" userId="2e6e5431-bb17-4c41-9985-d39c50d83c73" providerId="ADAL" clId="{92D8EBF5-1C0F-F947-8901-5648E43EEFDF}" dt="2024-11-24T22:16:36.002" v="3545" actId="1076"/>
          <ac:spMkLst>
            <pc:docMk/>
            <pc:sldMk cId="3963667253" sldId="312"/>
            <ac:spMk id="6" creationId="{8731091A-913B-AAE8-2591-64FCEDBB1306}"/>
          </ac:spMkLst>
        </pc:spChg>
        <pc:spChg chg="add mod">
          <ac:chgData name="Toby Donaldson" userId="2e6e5431-bb17-4c41-9985-d39c50d83c73" providerId="ADAL" clId="{92D8EBF5-1C0F-F947-8901-5648E43EEFDF}" dt="2024-11-24T22:16:23.602" v="3544" actId="20577"/>
          <ac:spMkLst>
            <pc:docMk/>
            <pc:sldMk cId="3963667253" sldId="312"/>
            <ac:spMk id="7" creationId="{A27B9971-8F04-3771-4CE6-0111DFF57A86}"/>
          </ac:spMkLst>
        </pc:spChg>
        <pc:spChg chg="add mod">
          <ac:chgData name="Toby Donaldson" userId="2e6e5431-bb17-4c41-9985-d39c50d83c73" providerId="ADAL" clId="{92D8EBF5-1C0F-F947-8901-5648E43EEFDF}" dt="2024-11-24T22:23:41.424" v="3948" actId="1076"/>
          <ac:spMkLst>
            <pc:docMk/>
            <pc:sldMk cId="3963667253" sldId="312"/>
            <ac:spMk id="8" creationId="{D5BA138B-8FFA-21F1-608C-89B49BC7BB0B}"/>
          </ac:spMkLst>
        </pc:spChg>
        <pc:spChg chg="add mod">
          <ac:chgData name="Toby Donaldson" userId="2e6e5431-bb17-4c41-9985-d39c50d83c73" providerId="ADAL" clId="{92D8EBF5-1C0F-F947-8901-5648E43EEFDF}" dt="2024-11-24T22:24:41.649" v="4053" actId="1076"/>
          <ac:spMkLst>
            <pc:docMk/>
            <pc:sldMk cId="3963667253" sldId="312"/>
            <ac:spMk id="11" creationId="{191A1ABB-A42C-9A55-5395-949235A5656F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2" creationId="{A8A98301-CD80-A34D-A05E-41CF645324AC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3" creationId="{149B9A4E-25CF-8F2F-FCBE-392D5306E25B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4" creationId="{E5AC10EA-C4EB-A301-A8F7-CE6FA7482019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8" creationId="{09D6D8C8-D7EA-3C96-768F-7A662522D8C2}"/>
          </ac:spMkLst>
        </pc:spChg>
        <pc:spChg chg="del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19" creationId="{44A1A034-CAEA-9252-01C1-5D6BD9618D6A}"/>
          </ac:spMkLst>
        </pc:spChg>
        <pc:spChg chg="add mod">
          <ac:chgData name="Toby Donaldson" userId="2e6e5431-bb17-4c41-9985-d39c50d83c73" providerId="ADAL" clId="{92D8EBF5-1C0F-F947-8901-5648E43EEFDF}" dt="2024-11-24T22:24:44.672" v="4054" actId="1076"/>
          <ac:spMkLst>
            <pc:docMk/>
            <pc:sldMk cId="3963667253" sldId="312"/>
            <ac:spMk id="22" creationId="{0BF2B3B6-4599-1D38-5E01-4336C3D69FC3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4" creationId="{229F65DA-6F1D-A3C0-2947-DFBB021619F9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6" creationId="{078769DA-4E60-3BCC-531D-EFFFFDEDB23A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7" creationId="{0E62AD24-B109-B595-6859-999CC36F7F81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71" creationId="{772D48BE-183E-86CF-DCD8-1DEAC03400CA}"/>
          </ac:spMkLst>
        </pc:spChg>
        <pc:spChg chg="del mod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73" creationId="{004C9A25-5CC5-5485-EAEB-686278B6C903}"/>
          </ac:spMkLst>
        </pc:spChg>
        <pc:spChg chg="del">
          <ac:chgData name="Toby Donaldson" userId="2e6e5431-bb17-4c41-9985-d39c50d83c73" providerId="ADAL" clId="{92D8EBF5-1C0F-F947-8901-5648E43EEFDF}" dt="2024-11-24T22:10:01.857" v="3254" actId="21"/>
          <ac:spMkLst>
            <pc:docMk/>
            <pc:sldMk cId="3963667253" sldId="312"/>
            <ac:spMk id="74" creationId="{45E9C186-D120-E176-938E-501F8730B054}"/>
          </ac:spMkLst>
        </pc:s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5" creationId="{0F93DE40-330A-7A5E-ACDD-358AB9DE7C02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6" creationId="{793740FB-3AD6-3EE6-BA6D-FCA416C65FB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7" creationId="{A9CE81D5-A6B3-D1B0-1DF3-C5A92AE1FB1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8" creationId="{8CD6B343-FD05-A231-4AA2-9A81D6CC56AB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9" creationId="{ECB58D16-70E2-5A54-DDCB-A8AA0786DD0F}"/>
          </ac:grpSpMkLst>
        </pc:grp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3" creationId="{B45ACCF4-FE69-79B4-A5C6-9C1211B88ECC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5" creationId="{647BBCBF-3AFC-453E-81CC-952BCC21E88E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9" creationId="{92269D46-1F04-F614-F17B-A065CF83D788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41" creationId="{250EF357-FD85-91F1-3207-9A170153F1D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1" creationId="{F0B306D2-F4B7-BABE-5FD7-6A8451A2A0AF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2" creationId="{D5A7B63B-5035-DB23-F91F-13C75A98FE40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8" creationId="{3451AC82-2629-8B8F-E4DD-312DA6AE1FE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3" creationId="{0ADA3EC1-067A-265B-6450-F634D23E9D09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8" creationId="{7AC170C0-355A-B993-195A-E10947144B97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9" creationId="{C86BB0AF-DC90-2D6C-9019-48285100C251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72" creationId="{5676D5EB-3646-9C59-1BE3-BF4F4685F78C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2:32:22.344" v="4404" actId="207"/>
        <pc:sldMkLst>
          <pc:docMk/>
          <pc:sldMk cId="1050754489" sldId="313"/>
        </pc:sldMkLst>
        <pc:spChg chg="add mod">
          <ac:chgData name="Toby Donaldson" userId="2e6e5431-bb17-4c41-9985-d39c50d83c73" providerId="ADAL" clId="{92D8EBF5-1C0F-F947-8901-5648E43EEFDF}" dt="2024-11-24T22:30:08.646" v="4341" actId="207"/>
          <ac:spMkLst>
            <pc:docMk/>
            <pc:sldMk cId="1050754489" sldId="313"/>
            <ac:spMk id="2" creationId="{FCBFA66D-8396-9529-D82A-B1C742E177A5}"/>
          </ac:spMkLst>
        </pc:spChg>
        <pc:spChg chg="add mod">
          <ac:chgData name="Toby Donaldson" userId="2e6e5431-bb17-4c41-9985-d39c50d83c73" providerId="ADAL" clId="{92D8EBF5-1C0F-F947-8901-5648E43EEFDF}" dt="2024-11-24T22:30:20.310" v="4344" actId="1076"/>
          <ac:spMkLst>
            <pc:docMk/>
            <pc:sldMk cId="1050754489" sldId="313"/>
            <ac:spMk id="3" creationId="{6B1617C3-F851-FF0C-1899-EB3186918CDF}"/>
          </ac:spMkLst>
        </pc:spChg>
        <pc:spChg chg="add mod">
          <ac:chgData name="Toby Donaldson" userId="2e6e5431-bb17-4c41-9985-d39c50d83c73" providerId="ADAL" clId="{92D8EBF5-1C0F-F947-8901-5648E43EEFDF}" dt="2024-11-24T22:30:27.156" v="4346" actId="1076"/>
          <ac:spMkLst>
            <pc:docMk/>
            <pc:sldMk cId="1050754489" sldId="313"/>
            <ac:spMk id="5" creationId="{0B2A5620-5F5D-41A1-79AB-F5CFBB2D0EC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6" creationId="{48AA5A71-2FFE-B4EB-4F0B-9F59833AAB74}"/>
          </ac:spMkLst>
        </pc:spChg>
        <pc:spChg chg="mod">
          <ac:chgData name="Toby Donaldson" userId="2e6e5431-bb17-4c41-9985-d39c50d83c73" providerId="ADAL" clId="{92D8EBF5-1C0F-F947-8901-5648E43EEFDF}" dt="2024-11-24T22:32:22.344" v="4404" actId="207"/>
          <ac:spMkLst>
            <pc:docMk/>
            <pc:sldMk cId="1050754489" sldId="313"/>
            <ac:spMk id="7" creationId="{393A0175-C70C-D5D5-AB0E-AC2BB1E8364F}"/>
          </ac:spMkLst>
        </pc:spChg>
        <pc:spChg chg="del">
          <ac:chgData name="Toby Donaldson" userId="2e6e5431-bb17-4c41-9985-d39c50d83c73" providerId="ADAL" clId="{92D8EBF5-1C0F-F947-8901-5648E43EEFDF}" dt="2024-11-24T22:25:55.103" v="4061" actId="21"/>
          <ac:spMkLst>
            <pc:docMk/>
            <pc:sldMk cId="1050754489" sldId="313"/>
            <ac:spMk id="8" creationId="{D30CC39A-EF8B-F5C5-BCDE-DD29BD78D263}"/>
          </ac:spMkLst>
        </pc:spChg>
        <pc:spChg chg="add mod">
          <ac:chgData name="Toby Donaldson" userId="2e6e5431-bb17-4c41-9985-d39c50d83c73" providerId="ADAL" clId="{92D8EBF5-1C0F-F947-8901-5648E43EEFDF}" dt="2024-11-24T22:30:43.679" v="4350" actId="1076"/>
          <ac:spMkLst>
            <pc:docMk/>
            <pc:sldMk cId="1050754489" sldId="313"/>
            <ac:spMk id="9" creationId="{25284E23-E5A8-6BEE-C6E9-B6FAFAD0B3B6}"/>
          </ac:spMkLst>
        </pc:spChg>
        <pc:spChg chg="add mod">
          <ac:chgData name="Toby Donaldson" userId="2e6e5431-bb17-4c41-9985-d39c50d83c73" providerId="ADAL" clId="{92D8EBF5-1C0F-F947-8901-5648E43EEFDF}" dt="2024-11-24T22:30:54.686" v="4356" actId="20577"/>
          <ac:spMkLst>
            <pc:docMk/>
            <pc:sldMk cId="1050754489" sldId="313"/>
            <ac:spMk id="10" creationId="{1CDCC84A-AD3B-3D18-1BB7-E31F3D5487B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11" creationId="{56F7A62D-0570-ABD4-0168-E7254583387D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2" creationId="{7D6AD5F2-D629-5107-75BB-4A3CDD64905E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3" creationId="{1EE4B2FC-DFB9-13A4-3F53-1A3496180FEF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4" creationId="{EA0A28DF-124B-C08D-ED38-BECAB8577595}"/>
          </ac:spMkLst>
        </pc:spChg>
        <pc:spChg chg="mod">
          <ac:chgData name="Toby Donaldson" userId="2e6e5431-bb17-4c41-9985-d39c50d83c73" providerId="ADAL" clId="{92D8EBF5-1C0F-F947-8901-5648E43EEFDF}" dt="2024-11-24T22:29:11.093" v="4294" actId="113"/>
          <ac:spMkLst>
            <pc:docMk/>
            <pc:sldMk cId="1050754489" sldId="313"/>
            <ac:spMk id="16" creationId="{E0BAFABD-F8A6-78DB-9CF2-B1C2646F321F}"/>
          </ac:spMkLst>
        </pc:spChg>
        <pc:spChg chg="add mod">
          <ac:chgData name="Toby Donaldson" userId="2e6e5431-bb17-4c41-9985-d39c50d83c73" providerId="ADAL" clId="{92D8EBF5-1C0F-F947-8901-5648E43EEFDF}" dt="2024-11-24T22:31:17.588" v="4360" actId="14100"/>
          <ac:spMkLst>
            <pc:docMk/>
            <pc:sldMk cId="1050754489" sldId="313"/>
            <ac:spMk id="17" creationId="{22FA7708-85ED-C5DE-F623-5F49045B1442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8" creationId="{4EC0302F-8467-2FD4-50EC-6A7F3C302E89}"/>
          </ac:spMkLst>
        </pc:spChg>
        <pc:spChg chg="add mod">
          <ac:chgData name="Toby Donaldson" userId="2e6e5431-bb17-4c41-9985-d39c50d83c73" providerId="ADAL" clId="{92D8EBF5-1C0F-F947-8901-5648E43EEFDF}" dt="2024-11-24T22:31:38.063" v="4403" actId="1076"/>
          <ac:spMkLst>
            <pc:docMk/>
            <pc:sldMk cId="1050754489" sldId="313"/>
            <ac:spMk id="19" creationId="{CDF0766C-26BB-3EA2-F5F3-C247C5544E7F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22" creationId="{5C759419-7DBA-D9D9-0752-81A46E0DEC1E}"/>
          </ac:spMkLst>
        </pc:s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6063422" sldId="314"/>
        </pc:sldMkLst>
      </pc:sldChg>
      <pc:sldChg chg="addSp delSp modSp add mod">
        <pc:chgData name="Toby Donaldson" userId="2e6e5431-bb17-4c41-9985-d39c50d83c73" providerId="ADAL" clId="{92D8EBF5-1C0F-F947-8901-5648E43EEFDF}" dt="2024-11-24T22:38:44.962" v="5032" actId="22"/>
        <pc:sldMkLst>
          <pc:docMk/>
          <pc:sldMk cId="2347842899" sldId="314"/>
        </pc:sldMkLst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2" creationId="{F0550290-ECDA-596B-D24B-5E91FCC25653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3" creationId="{5D6816E2-3AF0-EF71-E09D-A45181A78ACB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5" creationId="{F567E7A9-C03A-F7B4-1172-2C94AC36CD60}"/>
          </ac:spMkLst>
        </pc:spChg>
        <pc:spChg chg="add mod">
          <ac:chgData name="Toby Donaldson" userId="2e6e5431-bb17-4c41-9985-d39c50d83c73" providerId="ADAL" clId="{92D8EBF5-1C0F-F947-8901-5648E43EEFDF}" dt="2024-11-24T22:38:07.930" v="5030" actId="1076"/>
          <ac:spMkLst>
            <pc:docMk/>
            <pc:sldMk cId="2347842899" sldId="314"/>
            <ac:spMk id="6" creationId="{13309FB8-2028-F3B0-024C-4BF971A45F19}"/>
          </ac:spMkLst>
        </pc:spChg>
        <pc:spChg chg="mod">
          <ac:chgData name="Toby Donaldson" userId="2e6e5431-bb17-4c41-9985-d39c50d83c73" providerId="ADAL" clId="{92D8EBF5-1C0F-F947-8901-5648E43EEFDF}" dt="2024-11-24T22:35:42.392" v="4704" actId="20577"/>
          <ac:spMkLst>
            <pc:docMk/>
            <pc:sldMk cId="2347842899" sldId="314"/>
            <ac:spMk id="7" creationId="{3A25826D-2B8F-B2F3-ADC1-C5544D306CC3}"/>
          </ac:spMkLst>
        </pc:spChg>
        <pc:spChg chg="add mod">
          <ac:chgData name="Toby Donaldson" userId="2e6e5431-bb17-4c41-9985-d39c50d83c73" providerId="ADAL" clId="{92D8EBF5-1C0F-F947-8901-5648E43EEFDF}" dt="2024-11-24T22:36:31.553" v="4707"/>
          <ac:spMkLst>
            <pc:docMk/>
            <pc:sldMk cId="2347842899" sldId="314"/>
            <ac:spMk id="8" creationId="{29CA937A-D819-6F3A-6550-57E8EAC6B9C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9" creationId="{EF5156A4-E760-6A22-DFB7-0A988A9DB01D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0" creationId="{84F871CE-BE73-3378-F6DC-750ECA4DBBFB}"/>
          </ac:spMkLst>
        </pc:spChg>
        <pc:spChg chg="add del">
          <ac:chgData name="Toby Donaldson" userId="2e6e5431-bb17-4c41-9985-d39c50d83c73" providerId="ADAL" clId="{92D8EBF5-1C0F-F947-8901-5648E43EEFDF}" dt="2024-11-24T22:38:44.962" v="5032" actId="22"/>
          <ac:spMkLst>
            <pc:docMk/>
            <pc:sldMk cId="2347842899" sldId="314"/>
            <ac:spMk id="12" creationId="{DC8E096D-17B2-627D-683B-60C9FBA3E9E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7" creationId="{C7AD4945-E971-3A56-0ADB-7FE0DBAA7374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9" creationId="{47A970BA-7762-3AF5-9D53-24A302596C9E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2:40:55.286" v="5141" actId="1076"/>
        <pc:sldMkLst>
          <pc:docMk/>
          <pc:sldMk cId="1338184378" sldId="315"/>
        </pc:sldMkLst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2" creationId="{8FB0BFE2-0057-E38E-194F-FA42B17E539A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3" creationId="{13543055-2E80-44ED-A2CD-C8633ECAAD17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5" creationId="{2EC5709A-CE8A-4592-AE9A-E4BB5AF35241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6" creationId="{BBCD6F2E-B767-1F90-DE2C-07DF33553160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7" creationId="{8CA1C9E2-30FE-49EA-7876-943404755AE2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9" creationId="{EF612880-701F-A613-F788-57FF70B1640E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10" creationId="{50E1C59B-39E4-5ED0-B491-E92C34663613}"/>
          </ac:spMkLst>
        </pc:spChg>
        <pc:spChg chg="add mod">
          <ac:chgData name="Toby Donaldson" userId="2e6e5431-bb17-4c41-9985-d39c50d83c73" providerId="ADAL" clId="{92D8EBF5-1C0F-F947-8901-5648E43EEFDF}" dt="2024-11-24T22:40:52.481" v="5140" actId="1076"/>
          <ac:spMkLst>
            <pc:docMk/>
            <pc:sldMk cId="1338184378" sldId="315"/>
            <ac:spMk id="12" creationId="{0A7809AC-1201-E0D5-DE39-273F2A847438}"/>
          </ac:spMkLst>
        </pc:spChg>
        <pc:spChg chg="del">
          <ac:chgData name="Toby Donaldson" userId="2e6e5431-bb17-4c41-9985-d39c50d83c73" providerId="ADAL" clId="{92D8EBF5-1C0F-F947-8901-5648E43EEFDF}" dt="2024-11-24T22:39:27.083" v="5036" actId="21"/>
          <ac:spMkLst>
            <pc:docMk/>
            <pc:sldMk cId="1338184378" sldId="315"/>
            <ac:spMk id="16" creationId="{36C80D10-09C5-E350-9A07-B3CA6956F0FC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7" creationId="{7BC2CD3B-DCFC-3F83-2855-0A816DF25C38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9" creationId="{85603D96-615A-C57C-B30C-87DDF8D3090D}"/>
          </ac:spMkLst>
        </pc:spChg>
        <pc:picChg chg="add mod">
          <ac:chgData name="Toby Donaldson" userId="2e6e5431-bb17-4c41-9985-d39c50d83c73" providerId="ADAL" clId="{92D8EBF5-1C0F-F947-8901-5648E43EEFDF}" dt="2024-11-24T22:40:55.286" v="5141" actId="1076"/>
          <ac:picMkLst>
            <pc:docMk/>
            <pc:sldMk cId="1338184378" sldId="315"/>
            <ac:picMk id="11" creationId="{DF2AAC65-F0CC-35D7-FE3F-152B0F228332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157634246" sldId="31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81054468" sldId="316"/>
        </pc:sldMkLst>
      </pc:sldChg>
      <pc:sldChg chg="addSp delSp modSp add mod">
        <pc:chgData name="Toby Donaldson" userId="2e6e5431-bb17-4c41-9985-d39c50d83c73" providerId="ADAL" clId="{92D8EBF5-1C0F-F947-8901-5648E43EEFDF}" dt="2024-11-25T06:31:50.656" v="5359" actId="1076"/>
        <pc:sldMkLst>
          <pc:docMk/>
          <pc:sldMk cId="3026851432" sldId="316"/>
        </pc:sldMkLst>
        <pc:spChg chg="add del mod">
          <ac:chgData name="Toby Donaldson" userId="2e6e5431-bb17-4c41-9985-d39c50d83c73" providerId="ADAL" clId="{92D8EBF5-1C0F-F947-8901-5648E43EEFDF}" dt="2024-11-25T02:47:00.439" v="5265" actId="21"/>
          <ac:spMkLst>
            <pc:docMk/>
            <pc:sldMk cId="3026851432" sldId="316"/>
            <ac:spMk id="3" creationId="{4DABCE4E-7592-BE39-2628-5082982FEF1C}"/>
          </ac:spMkLst>
        </pc:spChg>
        <pc:spChg chg="del mod">
          <ac:chgData name="Toby Donaldson" userId="2e6e5431-bb17-4c41-9985-d39c50d83c73" providerId="ADAL" clId="{92D8EBF5-1C0F-F947-8901-5648E43EEFDF}" dt="2024-11-25T02:43:42.787" v="5147" actId="21"/>
          <ac:spMkLst>
            <pc:docMk/>
            <pc:sldMk cId="3026851432" sldId="316"/>
            <ac:spMk id="12" creationId="{847FD382-E648-691E-1496-FE2256309D97}"/>
          </ac:spMkLst>
        </pc:spChg>
        <pc:graphicFrameChg chg="add mod modGraphic">
          <ac:chgData name="Toby Donaldson" userId="2e6e5431-bb17-4c41-9985-d39c50d83c73" providerId="ADAL" clId="{92D8EBF5-1C0F-F947-8901-5648E43EEFDF}" dt="2024-11-25T06:31:50.656" v="5359" actId="1076"/>
          <ac:graphicFrameMkLst>
            <pc:docMk/>
            <pc:sldMk cId="3026851432" sldId="316"/>
            <ac:graphicFrameMk id="5" creationId="{0D879C0A-89D8-66B0-27E6-906D392726A7}"/>
          </ac:graphicFrameMkLst>
        </pc:graphicFrameChg>
        <pc:picChg chg="del">
          <ac:chgData name="Toby Donaldson" userId="2e6e5431-bb17-4c41-9985-d39c50d83c73" providerId="ADAL" clId="{92D8EBF5-1C0F-F947-8901-5648E43EEFDF}" dt="2024-11-25T02:43:38.475" v="5145" actId="21"/>
          <ac:picMkLst>
            <pc:docMk/>
            <pc:sldMk cId="3026851432" sldId="316"/>
            <ac:picMk id="11" creationId="{BB86EBD9-1E6A-75F4-58A6-CAFFFCF8949F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6708011" sldId="31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48346448" sldId="32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2264213" sldId="32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37289013" sldId="32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48292738" sldId="32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21690860" sldId="32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442896842" sldId="32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689969795" sldId="32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43416911" sldId="32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2533487" sldId="32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58810622" sldId="33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975405519" sldId="33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986242" sldId="33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11564467" sldId="33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81407938" sldId="33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163838651" sldId="33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335722576" sldId="33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96464016" sldId="33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34068134" sldId="33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4180A1E8-8934-374C-B4C5-13283C50A140}"/>
    <pc:docChg chg="undo custSel addSld delSld modSld sldOrd addSection modSection">
      <pc:chgData name="Toby Donaldson" userId="2e6e5431-bb17-4c41-9985-d39c50d83c73" providerId="ADAL" clId="{4180A1E8-8934-374C-B4C5-13283C50A140}" dt="2024-11-21T01:28:35.352" v="6322" actId="1076"/>
      <pc:docMkLst>
        <pc:docMk/>
      </pc:docMkLst>
      <pc:sldChg chg="modSp mod">
        <pc:chgData name="Toby Donaldson" userId="2e6e5431-bb17-4c41-9985-d39c50d83c73" providerId="ADAL" clId="{4180A1E8-8934-374C-B4C5-13283C50A140}" dt="2024-11-20T03:14:36.925" v="2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4180A1E8-8934-374C-B4C5-13283C50A140}" dt="2024-11-20T03:14:36.925" v="22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mod">
        <pc:chgData name="Toby Donaldson" userId="2e6e5431-bb17-4c41-9985-d39c50d83c73" providerId="ADAL" clId="{4180A1E8-8934-374C-B4C5-13283C50A140}" dt="2024-11-20T03:34:10.586" v="1072" actId="21"/>
        <pc:sldMkLst>
          <pc:docMk/>
          <pc:sldMk cId="704332154" sldId="299"/>
        </pc:sldMkLst>
        <pc:spChg chg="mod">
          <ac:chgData name="Toby Donaldson" userId="2e6e5431-bb17-4c41-9985-d39c50d83c73" providerId="ADAL" clId="{4180A1E8-8934-374C-B4C5-13283C50A140}" dt="2024-11-20T03:14:58.212" v="33" actId="20577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4180A1E8-8934-374C-B4C5-13283C50A140}" dt="2024-11-20T03:15:59.869" v="47" actId="113"/>
          <ac:spMkLst>
            <pc:docMk/>
            <pc:sldMk cId="704332154" sldId="299"/>
            <ac:spMk id="16" creationId="{835045DE-6CF8-EBFA-7D5E-B9063A3ADB70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28:56.396" v="912" actId="14100"/>
        <pc:sldMkLst>
          <pc:docMk/>
          <pc:sldMk cId="501040267" sldId="300"/>
        </pc:sldMkLst>
      </pc:sldChg>
      <pc:sldChg chg="addSp delSp modSp add mod ord">
        <pc:chgData name="Toby Donaldson" userId="2e6e5431-bb17-4c41-9985-d39c50d83c73" providerId="ADAL" clId="{4180A1E8-8934-374C-B4C5-13283C50A140}" dt="2024-11-20T03:35:36.380" v="1078" actId="20578"/>
        <pc:sldMkLst>
          <pc:docMk/>
          <pc:sldMk cId="510819724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55162727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37362281" sldId="302"/>
        </pc:sldMkLst>
      </pc:sldChg>
      <pc:sldChg chg="add">
        <pc:chgData name="Toby Donaldson" userId="2e6e5431-bb17-4c41-9985-d39c50d83c73" providerId="ADAL" clId="{4180A1E8-8934-374C-B4C5-13283C50A140}" dt="2024-11-20T03:33:59.661" v="1070" actId="2890"/>
        <pc:sldMkLst>
          <pc:docMk/>
          <pc:sldMk cId="4232833029" sldId="302"/>
        </pc:sldMkLst>
      </pc:sldChg>
      <pc:sldChg chg="delSp add mod ord">
        <pc:chgData name="Toby Donaldson" userId="2e6e5431-bb17-4c41-9985-d39c50d83c73" providerId="ADAL" clId="{4180A1E8-8934-374C-B4C5-13283C50A140}" dt="2024-11-20T03:34:36.953" v="1075" actId="20578"/>
        <pc:sldMkLst>
          <pc:docMk/>
          <pc:sldMk cId="1042135653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603675038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670618474" sldId="304"/>
        </pc:sldMkLst>
      </pc:sldChg>
      <pc:sldChg chg="addSp delSp modSp add mod ord">
        <pc:chgData name="Toby Donaldson" userId="2e6e5431-bb17-4c41-9985-d39c50d83c73" providerId="ADAL" clId="{4180A1E8-8934-374C-B4C5-13283C50A140}" dt="2024-11-21T01:18:06.608" v="5740" actId="14100"/>
        <pc:sldMkLst>
          <pc:docMk/>
          <pc:sldMk cId="1743495196" sldId="304"/>
        </pc:sldMkLst>
      </pc:sldChg>
      <pc:sldChg chg="addSp delSp modSp add mod">
        <pc:chgData name="Toby Donaldson" userId="2e6e5431-bb17-4c41-9985-d39c50d83c73" providerId="ADAL" clId="{4180A1E8-8934-374C-B4C5-13283C50A140}" dt="2024-11-21T01:18:20.687" v="5744"/>
        <pc:sldMkLst>
          <pc:docMk/>
          <pc:sldMk cId="41044590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70792585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741336921" sldId="306"/>
        </pc:sldMkLst>
      </pc:sldChg>
      <pc:sldChg chg="addSp delSp modSp add mod">
        <pc:chgData name="Toby Donaldson" userId="2e6e5431-bb17-4c41-9985-d39c50d83c73" providerId="ADAL" clId="{4180A1E8-8934-374C-B4C5-13283C50A140}" dt="2024-11-21T01:18:34.850" v="5747" actId="478"/>
        <pc:sldMkLst>
          <pc:docMk/>
          <pc:sldMk cId="4167362768" sldId="30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47762851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40.870" v="5749"/>
        <pc:sldMkLst>
          <pc:docMk/>
          <pc:sldMk cId="372639094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55.129" v="5753"/>
        <pc:sldMkLst>
          <pc:docMk/>
          <pc:sldMk cId="620294648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211536643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565013502" sldId="309"/>
        </pc:sldMkLst>
      </pc:sldChg>
      <pc:sldChg chg="addSp delSp modSp add mod">
        <pc:chgData name="Toby Donaldson" userId="2e6e5431-bb17-4c41-9985-d39c50d83c73" providerId="ADAL" clId="{4180A1E8-8934-374C-B4C5-13283C50A140}" dt="2024-11-21T01:19:29.904" v="5765"/>
        <pc:sldMkLst>
          <pc:docMk/>
          <pc:sldMk cId="4254598628" sldId="309"/>
        </pc:sldMkLst>
      </pc:sldChg>
      <pc:sldChg chg="addSp delSp modSp add mod ord">
        <pc:chgData name="Toby Donaldson" userId="2e6e5431-bb17-4c41-9985-d39c50d83c73" providerId="ADAL" clId="{4180A1E8-8934-374C-B4C5-13283C50A140}" dt="2024-11-21T01:19:00.336" v="5755"/>
        <pc:sldMkLst>
          <pc:docMk/>
          <pc:sldMk cId="232605240" sldId="31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990804474" sldId="310"/>
        </pc:sldMkLst>
      </pc:sldChg>
      <pc:sldChg chg="addSp delSp modSp add mod">
        <pc:chgData name="Toby Donaldson" userId="2e6e5431-bb17-4c41-9985-d39c50d83c73" providerId="ADAL" clId="{4180A1E8-8934-374C-B4C5-13283C50A140}" dt="2024-11-21T01:19:07.124" v="5757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60413496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17908461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16.067" v="5759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20.788" v="5761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69791285" sldId="313"/>
        </pc:sldMkLst>
      </pc:sldChg>
      <pc:sldChg chg="addSp delSp modSp add mod">
        <pc:chgData name="Toby Donaldson" userId="2e6e5431-bb17-4c41-9985-d39c50d83c73" providerId="ADAL" clId="{4180A1E8-8934-374C-B4C5-13283C50A140}" dt="2024-11-21T01:19:25.375" v="5763"/>
        <pc:sldMkLst>
          <pc:docMk/>
          <pc:sldMk cId="1256063422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445330101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377238358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4.455" v="5767"/>
        <pc:sldMkLst>
          <pc:docMk/>
          <pc:sldMk cId="3157634246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8.641" v="5769"/>
        <pc:sldMkLst>
          <pc:docMk/>
          <pc:sldMk cId="181054468" sldId="31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39758997" sldId="316"/>
        </pc:sldMkLst>
      </pc:sldChg>
      <pc:sldChg chg="addSp delSp modSp add mod">
        <pc:chgData name="Toby Donaldson" userId="2e6e5431-bb17-4c41-9985-d39c50d83c73" providerId="ADAL" clId="{4180A1E8-8934-374C-B4C5-13283C50A140}" dt="2024-11-21T01:20:16.736" v="5787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00857923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21858369" sldId="318"/>
        </pc:sldMkLst>
      </pc:sldChg>
      <pc:sldChg chg="addSp delSp modSp add mod">
        <pc:chgData name="Toby Donaldson" userId="2e6e5431-bb17-4c41-9985-d39c50d83c73" providerId="ADAL" clId="{4180A1E8-8934-374C-B4C5-13283C50A140}" dt="2024-11-21T01:19:46.708" v="5773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514764050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0.953" v="5775"/>
        <pc:sldMkLst>
          <pc:docMk/>
          <pc:sldMk cId="4106708011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9.398" v="5779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38203009" sldId="320"/>
        </pc:sldMkLst>
      </pc:sldChg>
      <pc:sldChg chg="addSp delSp modSp add mod">
        <pc:chgData name="Toby Donaldson" userId="2e6e5431-bb17-4c41-9985-d39c50d83c73" providerId="ADAL" clId="{4180A1E8-8934-374C-B4C5-13283C50A140}" dt="2024-11-21T01:20:04.716" v="5781"/>
        <pc:sldMkLst>
          <pc:docMk/>
          <pc:sldMk cId="948346448" sldId="321"/>
        </pc:sldMkLst>
      </pc:sldChg>
      <pc:sldChg chg="addSp delSp modSp add mod">
        <pc:chgData name="Toby Donaldson" userId="2e6e5431-bb17-4c41-9985-d39c50d83c73" providerId="ADAL" clId="{4180A1E8-8934-374C-B4C5-13283C50A140}" dt="2024-11-21T01:20:12.807" v="5785"/>
        <pc:sldMkLst>
          <pc:docMk/>
          <pc:sldMk cId="1252264213" sldId="322"/>
        </pc:sldMkLst>
      </pc:sldChg>
      <pc:sldChg chg="addSp delSp modSp add mod">
        <pc:chgData name="Toby Donaldson" userId="2e6e5431-bb17-4c41-9985-d39c50d83c73" providerId="ADAL" clId="{4180A1E8-8934-374C-B4C5-13283C50A140}" dt="2024-11-21T01:20:21.260" v="5789"/>
        <pc:sldMkLst>
          <pc:docMk/>
          <pc:sldMk cId="3737289013" sldId="323"/>
        </pc:sldMkLst>
      </pc:sldChg>
      <pc:sldChg chg="addSp delSp modSp add mod">
        <pc:chgData name="Toby Donaldson" userId="2e6e5431-bb17-4c41-9985-d39c50d83c73" providerId="ADAL" clId="{4180A1E8-8934-374C-B4C5-13283C50A140}" dt="2024-11-20T06:26:10.036" v="3588" actId="20577"/>
        <pc:sldMkLst>
          <pc:docMk/>
          <pc:sldMk cId="2648292738" sldId="324"/>
        </pc:sldMkLst>
      </pc:sldChg>
      <pc:sldChg chg="modSp add mod">
        <pc:chgData name="Toby Donaldson" userId="2e6e5431-bb17-4c41-9985-d39c50d83c73" providerId="ADAL" clId="{4180A1E8-8934-374C-B4C5-13283C50A140}" dt="2024-11-20T06:25:35.925" v="3564" actId="20577"/>
        <pc:sldMkLst>
          <pc:docMk/>
          <pc:sldMk cId="2221690860" sldId="325"/>
        </pc:sldMkLst>
      </pc:sldChg>
      <pc:sldChg chg="addSp delSp modSp add mod">
        <pc:chgData name="Toby Donaldson" userId="2e6e5431-bb17-4c41-9985-d39c50d83c73" providerId="ADAL" clId="{4180A1E8-8934-374C-B4C5-13283C50A140}" dt="2024-11-20T06:26:55.393" v="3626" actId="20577"/>
        <pc:sldMkLst>
          <pc:docMk/>
          <pc:sldMk cId="3442896842" sldId="326"/>
        </pc:sldMkLst>
      </pc:sldChg>
      <pc:sldChg chg="addSp delSp modSp add mod">
        <pc:chgData name="Toby Donaldson" userId="2e6e5431-bb17-4c41-9985-d39c50d83c73" providerId="ADAL" clId="{4180A1E8-8934-374C-B4C5-13283C50A140}" dt="2024-11-21T01:17:26.415" v="5736" actId="21"/>
        <pc:sldMkLst>
          <pc:docMk/>
          <pc:sldMk cId="1689969795" sldId="327"/>
        </pc:sldMkLst>
      </pc:sldChg>
      <pc:sldChg chg="addSp modSp add mod">
        <pc:chgData name="Toby Donaldson" userId="2e6e5431-bb17-4c41-9985-d39c50d83c73" providerId="ADAL" clId="{4180A1E8-8934-374C-B4C5-13283C50A140}" dt="2024-11-20T06:51:32.347" v="4307" actId="20577"/>
        <pc:sldMkLst>
          <pc:docMk/>
          <pc:sldMk cId="1243416911" sldId="328"/>
        </pc:sldMkLst>
      </pc:sldChg>
      <pc:sldChg chg="addSp modSp add mod">
        <pc:chgData name="Toby Donaldson" userId="2e6e5431-bb17-4c41-9985-d39c50d83c73" providerId="ADAL" clId="{4180A1E8-8934-374C-B4C5-13283C50A140}" dt="2024-11-21T01:21:04.857" v="5828" actId="113"/>
        <pc:sldMkLst>
          <pc:docMk/>
          <pc:sldMk cId="2652533487" sldId="329"/>
        </pc:sldMkLst>
      </pc:sldChg>
      <pc:sldChg chg="addSp modSp add mod">
        <pc:chgData name="Toby Donaldson" userId="2e6e5431-bb17-4c41-9985-d39c50d83c73" providerId="ADAL" clId="{4180A1E8-8934-374C-B4C5-13283C50A140}" dt="2024-11-20T07:00:04.440" v="5174" actId="1076"/>
        <pc:sldMkLst>
          <pc:docMk/>
          <pc:sldMk cId="958810622" sldId="330"/>
        </pc:sldMkLst>
      </pc:sldChg>
      <pc:sldChg chg="addSp delSp modSp add mod">
        <pc:chgData name="Toby Donaldson" userId="2e6e5431-bb17-4c41-9985-d39c50d83c73" providerId="ADAL" clId="{4180A1E8-8934-374C-B4C5-13283C50A140}" dt="2024-11-20T07:07:06.525" v="5734" actId="1076"/>
        <pc:sldMkLst>
          <pc:docMk/>
          <pc:sldMk cId="3975405519" sldId="331"/>
        </pc:sldMkLst>
      </pc:sldChg>
      <pc:sldChg chg="addSp delSp modSp mod">
        <pc:chgData name="Toby Donaldson" userId="2e6e5431-bb17-4c41-9985-d39c50d83c73" providerId="ADAL" clId="{4180A1E8-8934-374C-B4C5-13283C50A140}" dt="2024-11-21T01:18:16.030" v="5742"/>
        <pc:sldMkLst>
          <pc:docMk/>
          <pc:sldMk cId="265986242" sldId="333"/>
        </pc:sldMkLst>
      </pc:sldChg>
      <pc:sldChg chg="addSp delSp modSp mod">
        <pc:chgData name="Toby Donaldson" userId="2e6e5431-bb17-4c41-9985-d39c50d83c73" providerId="ADAL" clId="{4180A1E8-8934-374C-B4C5-13283C50A140}" dt="2024-11-21T01:19:42.300" v="5771"/>
        <pc:sldMkLst>
          <pc:docMk/>
          <pc:sldMk cId="2311564467" sldId="334"/>
        </pc:sldMkLst>
      </pc:sldChg>
      <pc:sldChg chg="addSp delSp modSp mod">
        <pc:chgData name="Toby Donaldson" userId="2e6e5431-bb17-4c41-9985-d39c50d83c73" providerId="ADAL" clId="{4180A1E8-8934-374C-B4C5-13283C50A140}" dt="2024-11-21T01:19:54.475" v="5777"/>
        <pc:sldMkLst>
          <pc:docMk/>
          <pc:sldMk cId="3081407938" sldId="335"/>
        </pc:sldMkLst>
      </pc:sldChg>
      <pc:sldChg chg="addSp delSp modSp mod">
        <pc:chgData name="Toby Donaldson" userId="2e6e5431-bb17-4c41-9985-d39c50d83c73" providerId="ADAL" clId="{4180A1E8-8934-374C-B4C5-13283C50A140}" dt="2024-11-21T01:20:08.652" v="5783"/>
        <pc:sldMkLst>
          <pc:docMk/>
          <pc:sldMk cId="2163838651" sldId="336"/>
        </pc:sldMkLst>
      </pc:sldChg>
      <pc:sldChg chg="add">
        <pc:chgData name="Toby Donaldson" userId="2e6e5431-bb17-4c41-9985-d39c50d83c73" providerId="ADAL" clId="{4180A1E8-8934-374C-B4C5-13283C50A140}" dt="2024-11-21T01:17:20.398" v="5735" actId="2890"/>
        <pc:sldMkLst>
          <pc:docMk/>
          <pc:sldMk cId="3335722576" sldId="337"/>
        </pc:sldMkLst>
      </pc:sldChg>
      <pc:sldChg chg="addSp delSp modSp add mod">
        <pc:chgData name="Toby Donaldson" userId="2e6e5431-bb17-4c41-9985-d39c50d83c73" providerId="ADAL" clId="{4180A1E8-8934-374C-B4C5-13283C50A140}" dt="2024-11-21T01:24:43.380" v="6020" actId="11529"/>
        <pc:sldMkLst>
          <pc:docMk/>
          <pc:sldMk cId="1796464016" sldId="338"/>
        </pc:sldMkLst>
      </pc:sldChg>
      <pc:sldChg chg="modSp add mod">
        <pc:chgData name="Toby Donaldson" userId="2e6e5431-bb17-4c41-9985-d39c50d83c73" providerId="ADAL" clId="{4180A1E8-8934-374C-B4C5-13283C50A140}" dt="2024-11-21T01:26:29.958" v="6160" actId="20577"/>
        <pc:sldMkLst>
          <pc:docMk/>
          <pc:sldMk cId="2334068134" sldId="339"/>
        </pc:sldMkLst>
      </pc:sldChg>
      <pc:sldChg chg="addSp delSp modSp add mod">
        <pc:chgData name="Toby Donaldson" userId="2e6e5431-bb17-4c41-9985-d39c50d83c73" providerId="ADAL" clId="{4180A1E8-8934-374C-B4C5-13283C50A140}" dt="2024-11-21T01:28:35.352" v="6322" actId="107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</pc:sldChg>
    </pc:docChg>
  </pc:docChgLst>
  <pc:docChgLst>
    <pc:chgData name="Toby Donaldson" userId="2e6e5431-bb17-4c41-9985-d39c50d83c73" providerId="ADAL" clId="{54A2844F-3816-4608-952A-56382E2A12FB}"/>
    <pc:docChg chg="modSld">
      <pc:chgData name="Toby Donaldson" userId="2e6e5431-bb17-4c41-9985-d39c50d83c73" providerId="ADAL" clId="{54A2844F-3816-4608-952A-56382E2A12FB}" dt="2024-11-20T23:08:34.320" v="0"/>
      <pc:docMkLst>
        <pc:docMk/>
      </pc:docMkLst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01040267" sldId="300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10819724" sldId="30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743495196" sldId="30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44590" sldId="30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67362768" sldId="30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3726390942" sldId="307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81054468" sldId="31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6708011" sldId="319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948346448" sldId="32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48292738" sldId="32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221690860" sldId="32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5986242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Algorithms: Binary Search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9D41-D9ED-2CE9-D72F-FBFA6DA9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F333-0EA7-7D3C-47E3-AB05384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FCF611-570E-7679-6F24-5700F821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AFD37-A0DF-0B01-C940-E55CC9F91C5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BA973-14E2-68C6-A777-147B8C46867C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47EC9-6992-C754-5A38-FAC36F913EB3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82947-2109-617A-D531-99D322BFF48B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7B63B-2FD2-1A0D-3AD8-DF50686DFAB2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5A4DA-59E5-2C08-7403-101E76E43684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2BC236-D9D4-2A96-2D04-63FF53DF88B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1FC0E-F915-5526-9125-781FB5374E1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C7C6F3-6E30-0E47-D2C7-6051517A5984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02C76-78E1-860B-4E5C-169E9A89E9A1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B653D-6618-457A-12E3-50B7319771FD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47DC7-B430-D324-D192-22D607E4177A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687107-61BA-ADD7-55F6-06789ED76B61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8940-3BF2-2547-28FB-6674D933D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9F02-42A8-4675-B2CB-CA573E50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2A12A7-86A4-B547-104D-74FAE32F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D7ADE-2A87-3DD6-8B04-9BDA62402DC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679E5-9FD8-47E8-514B-EDDB0F947EF4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678F8-4CB5-5CB3-AFA7-FE962A336F6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95169-8121-6274-18CD-C7B171A827A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51519-F887-6774-5B4A-F1A5CBAD673B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8AA95-0B66-9320-B0CC-17D494DC00EC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A9B80-F966-3B69-D66F-7DABBC8258D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EC203A-BBF4-CE9C-936F-EB8479F0FF7F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DC77-3783-91F3-E544-31BDF8CFA26E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6E682-BE45-6BC0-A22E-7C799147ED87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0AA2C-DF4A-284A-F7C6-17AB79467D1A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8BCE-DE64-D50E-401B-28E3C2197189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D556-7E34-0133-11FE-0A5DD8080273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C53240-D19D-3EDC-B8DF-43A83FAF56A6}"/>
              </a:ext>
            </a:extLst>
          </p:cNvPr>
          <p:cNvSpPr txBox="1"/>
          <p:nvPr/>
        </p:nvSpPr>
        <p:spPr>
          <a:xfrm>
            <a:off x="5369003" y="3880958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 comparison discarded 2 values</a:t>
            </a:r>
          </a:p>
        </p:txBody>
      </p:sp>
    </p:spTree>
    <p:extLst>
      <p:ext uri="{BB962C8B-B14F-4D97-AF65-F5344CB8AC3E}">
        <p14:creationId xmlns:p14="http://schemas.microsoft.com/office/powerpoint/2010/main" val="287089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5974-5B95-05CB-9267-A9018AB4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F609-FF19-D839-E983-A4F7162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F17095-D091-5531-080C-4AE0005C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19C8C-B305-2FB3-7998-299D27416B98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38D06-BE79-976D-4981-D7129426AA7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8AA5-D20E-1CC2-3404-589972233FBD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5DE76-060C-4583-925A-1E064709BE6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22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97851-FA78-4F14-C104-3D13C61D0058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E6882-E1F0-8B89-CF8B-A623F3507F0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C37BEC-C038-17E9-6527-49E50D7F7EEB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7C4B2A-76F2-9181-2EB9-43C49E769D50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C85A-D6B4-04AE-AFCB-6500E8C4943B}"/>
              </a:ext>
            </a:extLst>
          </p:cNvPr>
          <p:cNvSpPr txBox="1"/>
          <p:nvPr/>
        </p:nvSpPr>
        <p:spPr>
          <a:xfrm>
            <a:off x="5728138" y="4507107"/>
            <a:ext cx="6306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There’s only one element in this list, and it’s not 18. So we’re done: </a:t>
            </a:r>
            <a:br>
              <a:rPr lang="en-US" sz="3200" dirty="0"/>
            </a:br>
            <a:r>
              <a:rPr lang="en-US" sz="3200" dirty="0"/>
              <a:t>we proven 18 is not in the list.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3EAC-7044-5619-305E-87F6218BA3E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81242" y="3935138"/>
            <a:ext cx="0" cy="571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55630-A441-5F24-E47B-DB91C5EA2FE4}"/>
              </a:ext>
            </a:extLst>
          </p:cNvPr>
          <p:cNvSpPr txBox="1"/>
          <p:nvPr/>
        </p:nvSpPr>
        <p:spPr>
          <a:xfrm>
            <a:off x="872000" y="450710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 red numbers are the ones we compared: only 4 comparisons were needed to show 18 is not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2783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F64C-E717-246E-4428-2381F025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ED86-311A-A781-76A0-60718DD9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9BF142-8BF4-B70B-3822-AB27B72A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2A298-FAF3-43EB-161A-E7D80469A8A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88FC2-CB3C-CF0C-5672-ACADFA19ACEA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4F7FC-62FB-3238-0997-581D7B799FAC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E884D-7E13-9135-0809-01FB1E52F4B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22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6660A-ABCD-D3A6-96FA-AA73E9B09C13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E0EF8-DFE1-82EE-2A1C-F940FF1C896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68FCD-D5AF-9208-45BF-56627521524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8471338" y="3581195"/>
            <a:ext cx="3405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EDDBD9-0748-40E7-93FD-54B30899D035}"/>
              </a:ext>
            </a:extLst>
          </p:cNvPr>
          <p:cNvSpPr txBox="1"/>
          <p:nvPr/>
        </p:nvSpPr>
        <p:spPr>
          <a:xfrm>
            <a:off x="7239866" y="4571914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 red numbers are the ones we compared: </a:t>
            </a:r>
            <a:br>
              <a:rPr lang="en-US" sz="1800" dirty="0"/>
            </a:br>
            <a:r>
              <a:rPr lang="en-US" sz="1800" dirty="0"/>
              <a:t>only </a:t>
            </a:r>
            <a:r>
              <a:rPr lang="en-US" sz="1800" b="1" dirty="0"/>
              <a:t>4 comparisons </a:t>
            </a:r>
            <a:r>
              <a:rPr lang="en-US" sz="1800" dirty="0"/>
              <a:t>were needed to show 18 is not in the list.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ADF15A-2149-4BFD-BCF6-FBC5D1C4C946}"/>
              </a:ext>
            </a:extLst>
          </p:cNvPr>
          <p:cNvCxnSpPr/>
          <p:nvPr/>
        </p:nvCxnSpPr>
        <p:spPr>
          <a:xfrm flipH="1" flipV="1">
            <a:off x="7104993" y="3824193"/>
            <a:ext cx="872359" cy="747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65940-11A4-ACE4-8B4C-D877C26C9E80}"/>
              </a:ext>
            </a:extLst>
          </p:cNvPr>
          <p:cNvCxnSpPr>
            <a:cxnSpLocks/>
          </p:cNvCxnSpPr>
          <p:nvPr/>
        </p:nvCxnSpPr>
        <p:spPr>
          <a:xfrm flipH="1" flipV="1">
            <a:off x="8175285" y="3785400"/>
            <a:ext cx="90912" cy="78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E433E-B380-8513-4874-2DDA69FB075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11466" y="3848888"/>
            <a:ext cx="235695" cy="72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9D87B8-C863-7C00-E461-B9E4D011E0AC}"/>
              </a:ext>
            </a:extLst>
          </p:cNvPr>
          <p:cNvCxnSpPr>
            <a:cxnSpLocks/>
          </p:cNvCxnSpPr>
          <p:nvPr/>
        </p:nvCxnSpPr>
        <p:spPr>
          <a:xfrm flipV="1">
            <a:off x="8996855" y="3804306"/>
            <a:ext cx="451945" cy="77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EB8E45-4643-A241-85E0-75BCBA3BDA81}"/>
              </a:ext>
            </a:extLst>
          </p:cNvPr>
          <p:cNvSpPr txBox="1"/>
          <p:nvPr/>
        </p:nvSpPr>
        <p:spPr>
          <a:xfrm>
            <a:off x="6824368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1️⃣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D4159-3161-03B0-BE82-E47E990058F0}"/>
              </a:ext>
            </a:extLst>
          </p:cNvPr>
          <p:cNvSpPr txBox="1"/>
          <p:nvPr/>
        </p:nvSpPr>
        <p:spPr>
          <a:xfrm>
            <a:off x="9294189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2️⃣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B5CA9-2F58-B85F-3098-4AC663C72994}"/>
              </a:ext>
            </a:extLst>
          </p:cNvPr>
          <p:cNvSpPr txBox="1"/>
          <p:nvPr/>
        </p:nvSpPr>
        <p:spPr>
          <a:xfrm>
            <a:off x="8036496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3️⃣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B24FC2-45E9-2D41-4DF3-E5B873B05F73}"/>
              </a:ext>
            </a:extLst>
          </p:cNvPr>
          <p:cNvSpPr txBox="1"/>
          <p:nvPr/>
        </p:nvSpPr>
        <p:spPr>
          <a:xfrm>
            <a:off x="8665342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4️⃣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B3DE5C5-91F4-20ED-BA70-AAC56F37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6365"/>
              </p:ext>
            </p:extLst>
          </p:nvPr>
        </p:nvGraphicFramePr>
        <p:xfrm>
          <a:off x="1095576" y="4754318"/>
          <a:ext cx="474022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9478">
                  <a:extLst>
                    <a:ext uri="{9D8B030D-6E8A-4147-A177-3AD203B41FA5}">
                      <a16:colId xmlns:a16="http://schemas.microsoft.com/office/drawing/2014/main" val="736197451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9884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Basic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  <a:r>
                        <a:rPr lang="en-US" b="0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Smarter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r>
                        <a:rPr lang="en-US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6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en-US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2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ABF2-CA2C-419C-B663-525E5B07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B421-1161-CE2E-4518-E50CBD3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88A4AF-16A8-6C80-ED97-A0C55CE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C1CF6-11C6-CCE4-EAFE-CC9FF27BF1B4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Binary search </a:t>
            </a:r>
            <a:r>
              <a:rPr lang="en-CA" dirty="0"/>
              <a:t>removes about </a:t>
            </a:r>
            <a:r>
              <a:rPr lang="en-CA" b="1" dirty="0"/>
              <a:t>half</a:t>
            </a:r>
            <a:r>
              <a:rPr lang="en-CA" dirty="0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957CB-92F1-7166-B974-B0C5F7756D9E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1961F-5CC2-A6FD-7E2D-B8FA5A71E548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Linear search </a:t>
            </a:r>
            <a:r>
              <a:rPr lang="en-CA" dirty="0"/>
              <a:t>removes </a:t>
            </a:r>
            <a:r>
              <a:rPr lang="en-CA" b="1" dirty="0"/>
              <a:t>1</a:t>
            </a:r>
            <a:r>
              <a:rPr lang="en-CA" dirty="0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363B6B-C76E-299A-D259-71E2514A69EE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9DEA2-B790-3DF6-C2C7-5916FB0A8917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7194D8-9433-D039-FB84-334170A50889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EE7406-33EF-CFDF-65E1-0709D1C0EBCC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12B79E-7D56-F2E4-6E4C-C2CFF408A376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4D5A4D-7228-446C-E654-7320BA1C7158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A1953-6061-8ACB-DA1A-41FA52F8D442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CCE7A0-CA42-E685-C3F8-8D59D30735B6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8F15-547F-4731-B252-0CCE65AD458D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790FAE-503F-4D85-7AB4-9A03AA2F6E63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15A8FC-0324-B3C0-6D7B-8DBAD75B81F5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7B617F-C1E4-8EA2-76DA-92E87A50035A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C0A406-4FE5-70D9-7D8F-F1095F9DDC2C}"/>
              </a:ext>
            </a:extLst>
          </p:cNvPr>
          <p:cNvGrpSpPr/>
          <p:nvPr/>
        </p:nvGrpSpPr>
        <p:grpSpPr>
          <a:xfrm>
            <a:off x="6262399" y="4729600"/>
            <a:ext cx="1333825" cy="369332"/>
            <a:chOff x="6481352" y="4471025"/>
            <a:chExt cx="13338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DF868B-F027-5799-C104-D889A84DF70C}"/>
                </a:ext>
              </a:extLst>
            </p:cNvPr>
            <p:cNvSpPr txBox="1"/>
            <p:nvPr/>
          </p:nvSpPr>
          <p:spPr>
            <a:xfrm>
              <a:off x="7073464" y="4471025"/>
              <a:ext cx="74171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F8BA25-464A-BAC9-EB2B-FAFBC7D0BD9D}"/>
                </a:ext>
              </a:extLst>
            </p:cNvPr>
            <p:cNvSpPr txBox="1"/>
            <p:nvPr/>
          </p:nvSpPr>
          <p:spPr>
            <a:xfrm>
              <a:off x="6481352" y="44710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F942E-BD6D-D92E-256D-A505DBC58CFC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7444321" y="447102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83CB1-7D19-FC20-1A99-AE605DBA63DC}"/>
              </a:ext>
            </a:extLst>
          </p:cNvPr>
          <p:cNvGrpSpPr/>
          <p:nvPr/>
        </p:nvGrpSpPr>
        <p:grpSpPr>
          <a:xfrm>
            <a:off x="5997014" y="5830791"/>
            <a:ext cx="1228354" cy="371324"/>
            <a:chOff x="5697040" y="5435840"/>
            <a:chExt cx="1228354" cy="3713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9AB72D-2592-88DB-D2E5-182049CAC22E}"/>
                </a:ext>
              </a:extLst>
            </p:cNvPr>
            <p:cNvSpPr txBox="1"/>
            <p:nvPr/>
          </p:nvSpPr>
          <p:spPr>
            <a:xfrm>
              <a:off x="6558456" y="5435840"/>
              <a:ext cx="36693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5A49FB-DD05-1CE4-2468-0881193A87F9}"/>
                </a:ext>
              </a:extLst>
            </p:cNvPr>
            <p:cNvSpPr txBox="1"/>
            <p:nvPr/>
          </p:nvSpPr>
          <p:spPr>
            <a:xfrm>
              <a:off x="5697040" y="5437832"/>
              <a:ext cx="69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n/16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A13DE-9471-13BA-A89E-CF03F76248F2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487A50-D69B-7313-0008-2D329086947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DB6DC8-F6EE-E56B-4D1E-A7BAEEAD44B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624C5A-C20D-0CC4-1612-8BB9054D93A9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D32A7A-0CFE-EB86-D267-6CE0FE62F75C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F13AA5-FB31-5380-1CDF-32836BA82CDD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EB341-2C8A-75DE-DD81-E11945963CEB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7673A9-159D-43E8-34F5-ED4A32A4B238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29DC20-236D-FD8D-2E9C-918602866238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0E050F0-3D26-E6BF-4567-26D7ACEE37FB}"/>
              </a:ext>
            </a:extLst>
          </p:cNvPr>
          <p:cNvSpPr txBox="1"/>
          <p:nvPr/>
        </p:nvSpPr>
        <p:spPr>
          <a:xfrm>
            <a:off x="7225367" y="4729600"/>
            <a:ext cx="37085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731F05-6EC4-B5E8-7A68-CDB6743943F8}"/>
              </a:ext>
            </a:extLst>
          </p:cNvPr>
          <p:cNvCxnSpPr>
            <a:cxnSpLocks/>
          </p:cNvCxnSpPr>
          <p:nvPr/>
        </p:nvCxnSpPr>
        <p:spPr>
          <a:xfrm>
            <a:off x="6855141" y="5098932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ED09B6D-8D0D-7F6A-3C7E-46A94EB38D47}"/>
              </a:ext>
            </a:extLst>
          </p:cNvPr>
          <p:cNvSpPr txBox="1"/>
          <p:nvPr/>
        </p:nvSpPr>
        <p:spPr>
          <a:xfrm>
            <a:off x="8342674" y="2538161"/>
            <a:ext cx="35341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binary search</a:t>
            </a:r>
            <a:r>
              <a:rPr lang="en-CA" dirty="0"/>
              <a:t>, the size of the list being searched is cut in half after each comparison:</a:t>
            </a:r>
            <a:br>
              <a:rPr lang="en-CA" dirty="0"/>
            </a:br>
            <a:r>
              <a:rPr lang="en-CA" dirty="0"/>
              <a:t>n, n/2, n/4, n/8, n/16, n/32, 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02C6A1-6CB7-359E-D1C8-88899F531538}"/>
              </a:ext>
            </a:extLst>
          </p:cNvPr>
          <p:cNvSpPr txBox="1"/>
          <p:nvPr/>
        </p:nvSpPr>
        <p:spPr>
          <a:xfrm>
            <a:off x="8342674" y="4232765"/>
            <a:ext cx="353412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binary search</a:t>
            </a:r>
            <a:r>
              <a:rPr lang="en-CA" dirty="0"/>
              <a:t>, the size of the list being searched </a:t>
            </a:r>
            <a:r>
              <a:rPr lang="en-CA" b="1" dirty="0"/>
              <a:t>decreases</a:t>
            </a:r>
            <a:r>
              <a:rPr lang="en-CA" dirty="0"/>
              <a:t> exponentially!</a:t>
            </a:r>
          </a:p>
        </p:txBody>
      </p:sp>
    </p:spTree>
    <p:extLst>
      <p:ext uri="{BB962C8B-B14F-4D97-AF65-F5344CB8AC3E}">
        <p14:creationId xmlns:p14="http://schemas.microsoft.com/office/powerpoint/2010/main" val="5625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F155-D366-7942-52BE-98C17194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0F83-893D-41E0-385E-886DA227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E90EB0-531F-F9B1-D97C-94A2A7DB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0EC2D-67AB-DD4C-3623-1FB9804144C1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Binary search </a:t>
            </a:r>
            <a:r>
              <a:rPr lang="en-CA" dirty="0"/>
              <a:t>removes about </a:t>
            </a:r>
            <a:r>
              <a:rPr lang="en-CA" b="1" dirty="0"/>
              <a:t>half</a:t>
            </a:r>
            <a:r>
              <a:rPr lang="en-CA" dirty="0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1091A-913B-AAE8-2591-64FCEDBB1306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B9971-8F04-3771-4CE6-0111DFF57A86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B9971-8F04-3771-4CE6-0111DFF5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2"/>
                <a:stretch>
                  <a:fillRect l="-3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A138B-8FFA-21F1-608C-89B49BC7BB0B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A138B-8FFA-21F1-608C-89B49BC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3"/>
                <a:stretch>
                  <a:fillRect l="-22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1A1ABB-A42C-9A55-5395-949235A5656F}"/>
                  </a:ext>
                </a:extLst>
              </p:cNvPr>
              <p:cNvSpPr txBox="1"/>
              <p:nvPr/>
            </p:nvSpPr>
            <p:spPr>
              <a:xfrm>
                <a:off x="2126006" y="2640384"/>
                <a:ext cx="2743199" cy="123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In the worst case, when the target is not in the list, binary search stops when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less than 1.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1A1ABB-A42C-9A55-5395-949235A5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06" y="2640384"/>
                <a:ext cx="2743199" cy="1233351"/>
              </a:xfrm>
              <a:prstGeom prst="rect">
                <a:avLst/>
              </a:prstGeom>
              <a:blipFill>
                <a:blip r:embed="rId4"/>
                <a:stretch>
                  <a:fillRect l="-1382" t="-2041" r="-2765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98301-CD80-A34D-A05E-41CF645324AC}"/>
                  </a:ext>
                </a:extLst>
              </p:cNvPr>
              <p:cNvSpPr txBox="1"/>
              <p:nvPr/>
            </p:nvSpPr>
            <p:spPr>
              <a:xfrm>
                <a:off x="7951496" y="3982685"/>
                <a:ext cx="863634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98301-CD80-A34D-A05E-41CF6453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3982685"/>
                <a:ext cx="863634" cy="567015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B9A4E-25CF-8F2F-FCBE-392D5306E25B}"/>
                  </a:ext>
                </a:extLst>
              </p:cNvPr>
              <p:cNvSpPr txBox="1"/>
              <p:nvPr/>
            </p:nvSpPr>
            <p:spPr>
              <a:xfrm>
                <a:off x="7951496" y="4836468"/>
                <a:ext cx="8724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B9A4E-25CF-8F2F-FCBE-392D5306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4836468"/>
                <a:ext cx="872418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C10EA-C4EB-A301-A8F7-CE6FA7482019}"/>
                  </a:ext>
                </a:extLst>
              </p:cNvPr>
              <p:cNvSpPr txBox="1"/>
              <p:nvPr/>
            </p:nvSpPr>
            <p:spPr>
              <a:xfrm>
                <a:off x="7951496" y="5501481"/>
                <a:ext cx="18361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C10EA-C4EB-A301-A8F7-CE6FA74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5501481"/>
                <a:ext cx="1836144" cy="378245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6D8C8-D7EA-3C96-768F-7A662522D8C2}"/>
                  </a:ext>
                </a:extLst>
              </p:cNvPr>
              <p:cNvSpPr txBox="1"/>
              <p:nvPr/>
            </p:nvSpPr>
            <p:spPr>
              <a:xfrm>
                <a:off x="7951496" y="6166493"/>
                <a:ext cx="12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6D8C8-D7EA-3C96-768F-7A662522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6166493"/>
                <a:ext cx="1203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2B3B6-4599-1D38-5E01-4336C3D69FC3}"/>
                  </a:ext>
                </a:extLst>
              </p:cNvPr>
              <p:cNvSpPr txBox="1"/>
              <p:nvPr/>
            </p:nvSpPr>
            <p:spPr>
              <a:xfrm>
                <a:off x="4361792" y="4371191"/>
                <a:ext cx="29350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some algebra, we can show that the worst-case number of comparison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2B3B6-4599-1D38-5E01-4336C3D69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92" y="4371191"/>
                <a:ext cx="2935013" cy="1200329"/>
              </a:xfrm>
              <a:prstGeom prst="rect">
                <a:avLst/>
              </a:prstGeom>
              <a:blipFill>
                <a:blip r:embed="rId9"/>
                <a:stretch>
                  <a:fillRect t="-2105" r="-129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6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A187-DAD6-7C38-D8B3-D87A70C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D319-F6C8-FFBE-2EE7-2110D34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B04A35-C469-29CE-9BD6-78AE321C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AFABD-F8A6-78DB-9CF2-B1C2646F321F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Implementing </a:t>
            </a:r>
            <a:r>
              <a:rPr lang="en-CA" b="1" dirty="0"/>
              <a:t>binary search </a:t>
            </a:r>
            <a:r>
              <a:rPr lang="en-CA" dirty="0"/>
              <a:t>is surprisingly tricky: you need to get every detail right!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0175-C70C-D5D5-AB0E-AC2BB1E8364F}"/>
                  </a:ext>
                </a:extLst>
              </p:cNvPr>
              <p:cNvSpPr txBox="1"/>
              <p:nvPr/>
            </p:nvSpPr>
            <p:spPr>
              <a:xfrm>
                <a:off x="4662649" y="889843"/>
                <a:ext cx="7697516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def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binary_search_</a:t>
                </a:r>
                <a:r>
                  <a:rPr lang="en-CA" b="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loop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"""Returns an index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such that list[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== x.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x is not in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returns -1.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must be in sorted order, from smallest to biggest.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"""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lo = 0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hi =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- 1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while lo &lt;= hi: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mid = (lo + hi) // 2   # // is integer division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if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 == x: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return mid         # x found at location mid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elif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x &lt;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hi = mid - 1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else:                  #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 &lt; x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lo = mid + 1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en-CA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                  # x not in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endParaRPr lang="en-CA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0175-C70C-D5D5-AB0E-AC2BB1E8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49" y="889843"/>
                <a:ext cx="7697516" cy="5078313"/>
              </a:xfrm>
              <a:prstGeom prst="rect">
                <a:avLst/>
              </a:prstGeom>
              <a:blipFill>
                <a:blip r:embed="rId2"/>
                <a:stretch>
                  <a:fillRect l="-824" t="-5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CBFA66D-8396-9529-D82A-B1C742E177A5}"/>
              </a:ext>
            </a:extLst>
          </p:cNvPr>
          <p:cNvSpPr/>
          <p:nvPr/>
        </p:nvSpPr>
        <p:spPr>
          <a:xfrm>
            <a:off x="399393" y="3972910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617C3-F851-FF0C-1899-EB3186918CDF}"/>
              </a:ext>
            </a:extLst>
          </p:cNvPr>
          <p:cNvSpPr/>
          <p:nvPr/>
        </p:nvSpPr>
        <p:spPr>
          <a:xfrm>
            <a:off x="1305731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A5620-5F5D-41A1-79AB-F5CFBB2D0EC5}"/>
              </a:ext>
            </a:extLst>
          </p:cNvPr>
          <p:cNvSpPr/>
          <p:nvPr/>
        </p:nvSpPr>
        <p:spPr>
          <a:xfrm>
            <a:off x="3300537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84E23-E5A8-6BEE-C6E9-B6FAFAD0B3B6}"/>
              </a:ext>
            </a:extLst>
          </p:cNvPr>
          <p:cNvSpPr txBox="1"/>
          <p:nvPr/>
        </p:nvSpPr>
        <p:spPr>
          <a:xfrm>
            <a:off x="1317493" y="360357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CC84A-AD3B-3D18-1BB7-E31F3D5487B5}"/>
              </a:ext>
            </a:extLst>
          </p:cNvPr>
          <p:cNvSpPr txBox="1"/>
          <p:nvPr/>
        </p:nvSpPr>
        <p:spPr>
          <a:xfrm>
            <a:off x="3324061" y="361860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2FA7708-85ED-C5DE-F623-5F49045B1442}"/>
              </a:ext>
            </a:extLst>
          </p:cNvPr>
          <p:cNvSpPr/>
          <p:nvPr/>
        </p:nvSpPr>
        <p:spPr>
          <a:xfrm rot="16200000">
            <a:off x="2371051" y="3523400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0766C-26BB-3EA2-F5F3-C247C5544E7F}"/>
              </a:ext>
            </a:extLst>
          </p:cNvPr>
          <p:cNvSpPr txBox="1"/>
          <p:nvPr/>
        </p:nvSpPr>
        <p:spPr>
          <a:xfrm>
            <a:off x="1576857" y="4842219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Only this sub-list</a:t>
            </a:r>
            <a:br>
              <a:rPr lang="en-US" dirty="0"/>
            </a:br>
            <a:r>
              <a:rPr lang="en-US" dirty="0"/>
              <a:t>is searched.</a:t>
            </a:r>
          </a:p>
        </p:txBody>
      </p:sp>
    </p:spTree>
    <p:extLst>
      <p:ext uri="{BB962C8B-B14F-4D97-AF65-F5344CB8AC3E}">
        <p14:creationId xmlns:p14="http://schemas.microsoft.com/office/powerpoint/2010/main" val="105075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9795-8223-4B65-2D02-D0C7EC6B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26DA-B1AD-3D6E-8B4E-08FA352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874C19-DBB1-8DF7-C863-26D67F1E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2544E-8FD0-CB95-ED1B-3F7B6AE2483C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Implementing </a:t>
            </a:r>
            <a:r>
              <a:rPr lang="en-CA" b="1" dirty="0"/>
              <a:t>binary search </a:t>
            </a:r>
            <a:r>
              <a:rPr lang="en-CA" dirty="0"/>
              <a:t>is surprisingly tricky: you need to get every detail right!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5826D-2B8F-B2F3-ADC1-C5544D306CC3}"/>
              </a:ext>
            </a:extLst>
          </p:cNvPr>
          <p:cNvSpPr txBox="1"/>
          <p:nvPr/>
        </p:nvSpPr>
        <p:spPr>
          <a:xfrm>
            <a:off x="4415706" y="197346"/>
            <a:ext cx="769751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lo, hi):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an index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such that lo &lt;=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&lt;= hi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and list[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] == x.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If x is not found in the range lo to hi, returns -1.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must be in sorted order, from smallest to biggest.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if lo &gt; hi: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-1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mid = (lo + hi) // 2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[mid] == x: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mid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[mid]: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lo, mid - 1)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mid + 1, hi)</a:t>
            </a:r>
          </a:p>
          <a:p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binary_search_recursive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0,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) - 1)</a:t>
            </a:r>
          </a:p>
          <a:p>
            <a:endParaRPr lang="en-CA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50290-ECDA-596B-D24B-5E91FCC25653}"/>
              </a:ext>
            </a:extLst>
          </p:cNvPr>
          <p:cNvSpPr/>
          <p:nvPr/>
        </p:nvSpPr>
        <p:spPr>
          <a:xfrm>
            <a:off x="557048" y="2529404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816E2-3AF0-EF71-E09D-A45181A78ACB}"/>
              </a:ext>
            </a:extLst>
          </p:cNvPr>
          <p:cNvSpPr/>
          <p:nvPr/>
        </p:nvSpPr>
        <p:spPr>
          <a:xfrm>
            <a:off x="1463386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7E7A9-C03A-F7B4-1172-2C94AC36CD60}"/>
              </a:ext>
            </a:extLst>
          </p:cNvPr>
          <p:cNvSpPr/>
          <p:nvPr/>
        </p:nvSpPr>
        <p:spPr>
          <a:xfrm>
            <a:off x="3458192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156A4-E760-6A22-DFB7-0A988A9DB01D}"/>
              </a:ext>
            </a:extLst>
          </p:cNvPr>
          <p:cNvSpPr txBox="1"/>
          <p:nvPr/>
        </p:nvSpPr>
        <p:spPr>
          <a:xfrm>
            <a:off x="1475148" y="21600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871CE-BE73-3378-F6DC-750ECA4DBBFB}"/>
              </a:ext>
            </a:extLst>
          </p:cNvPr>
          <p:cNvSpPr txBox="1"/>
          <p:nvPr/>
        </p:nvSpPr>
        <p:spPr>
          <a:xfrm>
            <a:off x="3481716" y="21751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7AD4945-E971-3A56-0ADB-7FE0DBAA7374}"/>
              </a:ext>
            </a:extLst>
          </p:cNvPr>
          <p:cNvSpPr/>
          <p:nvPr/>
        </p:nvSpPr>
        <p:spPr>
          <a:xfrm rot="16200000">
            <a:off x="2528706" y="2079894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70BA-7762-3AF5-9D53-24A302596C9E}"/>
              </a:ext>
            </a:extLst>
          </p:cNvPr>
          <p:cNvSpPr txBox="1"/>
          <p:nvPr/>
        </p:nvSpPr>
        <p:spPr>
          <a:xfrm>
            <a:off x="1734512" y="3398713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Only this sub-list</a:t>
            </a:r>
            <a:br>
              <a:rPr lang="en-US" dirty="0"/>
            </a:br>
            <a:r>
              <a:rPr lang="en-US" dirty="0"/>
              <a:t>is searched.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09FB8-2028-F3B0-024C-4BF971A45F19}"/>
              </a:ext>
            </a:extLst>
          </p:cNvPr>
          <p:cNvSpPr txBox="1"/>
          <p:nvPr/>
        </p:nvSpPr>
        <p:spPr>
          <a:xfrm>
            <a:off x="387299" y="5015418"/>
            <a:ext cx="374431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is naturally implemented as a recursive algorithm. As is often the case with recursive functions, we use a helper function with extra parameters.</a:t>
            </a:r>
          </a:p>
        </p:txBody>
      </p:sp>
    </p:spTree>
    <p:extLst>
      <p:ext uri="{BB962C8B-B14F-4D97-AF65-F5344CB8AC3E}">
        <p14:creationId xmlns:p14="http://schemas.microsoft.com/office/powerpoint/2010/main" val="234784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FCB-7F37-EAB4-0DEC-4E103CB3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0574-814A-CD35-52F9-5C29B40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2B5834-2A71-17D2-7D75-71AB7840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F2AAC65-F0CC-35D7-FE3F-152B0F2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2" y="1049283"/>
            <a:ext cx="8369839" cy="5183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7809AC-1201-E0D5-DE39-273F2A847438}"/>
              </a:ext>
            </a:extLst>
          </p:cNvPr>
          <p:cNvSpPr txBox="1"/>
          <p:nvPr/>
        </p:nvSpPr>
        <p:spPr>
          <a:xfrm>
            <a:off x="9197488" y="2717629"/>
            <a:ext cx="29104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predicted in theory, binary search is much faster than linear search.</a:t>
            </a:r>
          </a:p>
        </p:txBody>
      </p:sp>
    </p:spTree>
    <p:extLst>
      <p:ext uri="{BB962C8B-B14F-4D97-AF65-F5344CB8AC3E}">
        <p14:creationId xmlns:p14="http://schemas.microsoft.com/office/powerpoint/2010/main" val="133818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A363-135D-683D-2015-685A957F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6660-C058-8342-34AB-1BE41B76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EF140A-C892-A70E-DD9C-6BE775B0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121019"/>
                  </p:ext>
                </p:extLst>
              </p:nvPr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items begin searched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Search Comparisons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Binary Search Comparisons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121019"/>
                  </p:ext>
                </p:extLst>
              </p:nvPr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items begin searched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Search Comparisons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673" t="-6000" r="-816" b="-3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8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CFD7D-569F-A990-FFB4-B99075E696E5}"/>
              </a:ext>
            </a:extLst>
          </p:cNvPr>
          <p:cNvSpPr txBox="1"/>
          <p:nvPr/>
        </p:nvSpPr>
        <p:spPr>
          <a:xfrm>
            <a:off x="4180489" y="88407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Previously we saw </a:t>
            </a:r>
            <a:r>
              <a:rPr lang="en-US" sz="3200" b="1" dirty="0"/>
              <a:t>linear search</a:t>
            </a:r>
            <a:r>
              <a:rPr lang="en-US" sz="3200" dirty="0"/>
              <a:t>, an algorithm that finds a target value by checking each item in order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2067AA-42E4-5310-ECA4-C139BCB9CB45}"/>
              </a:ext>
            </a:extLst>
          </p:cNvPr>
          <p:cNvGrpSpPr/>
          <p:nvPr/>
        </p:nvGrpSpPr>
        <p:grpSpPr>
          <a:xfrm>
            <a:off x="3685514" y="2168835"/>
            <a:ext cx="8250620" cy="777765"/>
            <a:chOff x="2826293" y="3500203"/>
            <a:chExt cx="8250620" cy="7777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126C00-D5EA-7EDF-DC71-BE0F96E38E84}"/>
                </a:ext>
              </a:extLst>
            </p:cNvPr>
            <p:cNvSpPr/>
            <p:nvPr/>
          </p:nvSpPr>
          <p:spPr>
            <a:xfrm>
              <a:off x="2826293" y="3500203"/>
              <a:ext cx="8250620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968CCF-4038-069E-E8B6-302763C0AEB4}"/>
                </a:ext>
              </a:extLst>
            </p:cNvPr>
            <p:cNvSpPr/>
            <p:nvPr/>
          </p:nvSpPr>
          <p:spPr>
            <a:xfrm>
              <a:off x="2826293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37263-5596-C26A-C79E-CECDF891AE76}"/>
                </a:ext>
              </a:extLst>
            </p:cNvPr>
            <p:cNvSpPr/>
            <p:nvPr/>
          </p:nvSpPr>
          <p:spPr>
            <a:xfrm>
              <a:off x="10713317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5A9D93-AA58-7B9D-2D89-083B7AF6BF97}"/>
              </a:ext>
            </a:extLst>
          </p:cNvPr>
          <p:cNvSpPr txBox="1"/>
          <p:nvPr/>
        </p:nvSpPr>
        <p:spPr>
          <a:xfrm>
            <a:off x="3685514" y="17995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5A9E2-BBFC-ECF8-8971-B41EAB44F732}"/>
              </a:ext>
            </a:extLst>
          </p:cNvPr>
          <p:cNvSpPr txBox="1"/>
          <p:nvPr/>
        </p:nvSpPr>
        <p:spPr>
          <a:xfrm>
            <a:off x="11506383" y="1799504"/>
            <a:ext cx="4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8C4EB-0368-0CFC-18A4-7AB9A9C87C08}"/>
              </a:ext>
            </a:extLst>
          </p:cNvPr>
          <p:cNvSpPr txBox="1"/>
          <p:nvPr/>
        </p:nvSpPr>
        <p:spPr>
          <a:xfrm>
            <a:off x="4296269" y="3329622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the </a:t>
            </a:r>
            <a:r>
              <a:rPr lang="en-US" sz="3200" b="1" dirty="0"/>
              <a:t>worst case</a:t>
            </a:r>
            <a:r>
              <a:rPr lang="en-US" sz="3200" dirty="0"/>
              <a:t>, you may need to check all </a:t>
            </a:r>
            <a:r>
              <a:rPr lang="en-US" sz="3200" b="1" dirty="0"/>
              <a:t>n</a:t>
            </a:r>
            <a:r>
              <a:rPr lang="en-US" sz="3200" dirty="0"/>
              <a:t> items in the list. If </a:t>
            </a:r>
            <a:r>
              <a:rPr lang="en-US" sz="3200" b="1" dirty="0"/>
              <a:t>n</a:t>
            </a:r>
            <a:r>
              <a:rPr lang="en-US" sz="3200" dirty="0"/>
              <a:t> is big, or the checking is slow, this is inefficient!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6A040-FCF7-05E7-05FD-B418CE594F68}"/>
              </a:ext>
            </a:extLst>
          </p:cNvPr>
          <p:cNvSpPr txBox="1"/>
          <p:nvPr/>
        </p:nvSpPr>
        <p:spPr>
          <a:xfrm>
            <a:off x="6439224" y="5244147"/>
            <a:ext cx="2743199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How might we search faster in the worst case? 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CDC04-0D15-6585-D35B-FAE7ECF8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13DB-B3A2-CB6F-CEC0-3F1E9028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A4799D-50C4-7A2F-F43F-64CD1D4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6541F-1ABB-7807-9652-5C18DFDA2473}"/>
              </a:ext>
            </a:extLst>
          </p:cNvPr>
          <p:cNvSpPr txBox="1"/>
          <p:nvPr/>
        </p:nvSpPr>
        <p:spPr>
          <a:xfrm>
            <a:off x="141531" y="968506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#1</a:t>
            </a:r>
            <a:r>
              <a:rPr lang="en-CA" dirty="0"/>
              <a:t>: if the items of the list are in </a:t>
            </a:r>
            <a:r>
              <a:rPr lang="en-CA" b="1" dirty="0"/>
              <a:t>sorted order</a:t>
            </a:r>
            <a:r>
              <a:rPr lang="en-CA" dirty="0"/>
              <a:t>, then we can sometimes prove an item is not in the list without comparing all the items.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98C-56EE-D674-E386-CFB806AFA985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E8265-5D3A-1D08-8E61-FCD94B654D24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73E46-377D-6823-89B9-8964FB9A6597}"/>
              </a:ext>
            </a:extLst>
          </p:cNvPr>
          <p:cNvSpPr txBox="1"/>
          <p:nvPr/>
        </p:nvSpPr>
        <p:spPr>
          <a:xfrm>
            <a:off x="3335919" y="3772283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9C150-D645-E864-5D53-DB352AD204F9}"/>
              </a:ext>
            </a:extLst>
          </p:cNvPr>
          <p:cNvSpPr/>
          <p:nvPr/>
        </p:nvSpPr>
        <p:spPr>
          <a:xfrm>
            <a:off x="3497605" y="3670532"/>
            <a:ext cx="5596967" cy="78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4E8AC-ABA5-B142-9E5B-52446AD40086}"/>
              </a:ext>
            </a:extLst>
          </p:cNvPr>
          <p:cNvSpPr txBox="1"/>
          <p:nvPr/>
        </p:nvSpPr>
        <p:spPr>
          <a:xfrm>
            <a:off x="2744594" y="4971355"/>
            <a:ext cx="53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 search only needs to 11 comparisons to prove 18 is not in the list</a:t>
            </a:r>
            <a:r>
              <a:rPr lang="en-US" dirty="0"/>
              <a:t>. Since we know the numbers are in sorted order, once we get to 22 then we know 18 cannot be in the rest of the list.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F124A-5A24-1CA2-21DB-8F3141695527}"/>
              </a:ext>
            </a:extLst>
          </p:cNvPr>
          <p:cNvSpPr txBox="1"/>
          <p:nvPr/>
        </p:nvSpPr>
        <p:spPr>
          <a:xfrm>
            <a:off x="8744248" y="491050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cases you still need to </a:t>
            </a:r>
            <a:r>
              <a:rPr lang="en-CA" b="1" dirty="0"/>
              <a:t>n comparisons</a:t>
            </a:r>
            <a:r>
              <a:rPr lang="en-CA" dirty="0"/>
              <a:t>. So the worst case is n comparisons.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D6F81E-0E0B-10A5-D886-4EFA908E452F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8917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3FF9-7429-A41C-F871-FFC26184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8C95-E4B7-6032-82CB-E0FB35D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AEDF78-6AA8-22C7-ABCB-F5F8181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60220-5FAC-8AE1-A655-748B5FFA341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B2F08-052C-C315-1E05-FC5BC7122CA9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842A6-11E4-6CC9-5A8D-4CAF16366990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ECB3-FD4F-F900-38CF-9F4D275A7B72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D7580-5B01-43CF-91D9-C4C297A71F6C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D1364-20BD-4F4C-621A-FE97C87A5D4B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C224-AB93-70A5-9C5E-DCB3E4B640D9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4337A-4E84-BB67-606A-AC707C65BA59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39352-3F34-F786-1B60-3EAC24B842D0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454B8-E9DC-031E-7235-D8747A0091BC}"/>
              </a:ext>
            </a:extLst>
          </p:cNvPr>
          <p:cNvSpPr txBox="1"/>
          <p:nvPr/>
        </p:nvSpPr>
        <p:spPr>
          <a:xfrm>
            <a:off x="7861738" y="4485255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FB8DB-46DC-F3FE-7A7D-700CBAECCCE2}"/>
              </a:ext>
            </a:extLst>
          </p:cNvPr>
          <p:cNvCxnSpPr>
            <a:stCxn id="8" idx="0"/>
          </p:cNvCxnSpPr>
          <p:nvPr/>
        </p:nvCxnSpPr>
        <p:spPr>
          <a:xfrm flipV="1">
            <a:off x="9696301" y="3910886"/>
            <a:ext cx="0" cy="574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F300-D648-0DB2-6EDB-EEA5526A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C6D8-94B4-0455-A36B-E7C7983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EB240-FF72-3AFF-D202-4438633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26023-2084-ED5B-48A8-417E54C6DBF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73803-3FE0-C7F6-51CD-C710342304D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2204-760D-DFDB-87A6-8046A774A59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124B5-7D25-4362-C28E-C41D81741875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CEA6B-B995-A307-2786-7520BF9BBC8A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BB8F-7C41-EE73-EBE2-B2F0CB824233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E23F-FD06-F250-E424-059BD0363DE7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7809F-E588-1C4E-4CD5-F71C541B347E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02029-E6A3-76E5-7AF3-37100AA2C8B3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C7C30-FE2D-2317-601D-E31956FC13DE}"/>
              </a:ext>
            </a:extLst>
          </p:cNvPr>
          <p:cNvSpPr txBox="1"/>
          <p:nvPr/>
        </p:nvSpPr>
        <p:spPr>
          <a:xfrm>
            <a:off x="3625053" y="4359053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After 1 comparison, we’ve discarded 8 values!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B11777-3386-E534-2380-D5C31FDB9AF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B5861D3A-221B-4729-48C4-792FDFFAAEE0}"/>
              </a:ext>
            </a:extLst>
          </p:cNvPr>
          <p:cNvSpPr/>
          <p:nvPr/>
        </p:nvSpPr>
        <p:spPr>
          <a:xfrm rot="16200000">
            <a:off x="5327876" y="2363843"/>
            <a:ext cx="179396" cy="3585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51EF-E038-1D35-B024-22679324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C2D7E-F06F-B0DC-0146-79DA9BE9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7B76A5-C043-D858-1B64-2946418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A0969-A7A4-ED79-5821-7E4D6644105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6FDA2-E81B-E018-19C2-B5BBDDC13786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5A6CB-D0D8-BF83-17C1-274F44D199F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6826D-1B7E-DB65-367D-4AD0D94A29F7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BB0F-FB37-97C7-691F-3B404F54DA9D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618F6-3BDB-C777-76FA-47C7F94FA278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E228-DE03-31DC-575A-B9881FF9E88E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EE3A-511C-9453-EAA4-FB97AAA2AF41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ACCF8-D9EE-E95E-0EAA-3368526F4617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0C52-020B-A92A-4213-9BD64A93A388}"/>
              </a:ext>
            </a:extLst>
          </p:cNvPr>
          <p:cNvSpPr txBox="1"/>
          <p:nvPr/>
        </p:nvSpPr>
        <p:spPr>
          <a:xfrm>
            <a:off x="7711729" y="4290621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Now we do the same trick on this small 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9FF20-0BE5-BB14-8BE8-CE402F86637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2F3EB7C6-421C-9CB0-8D2B-1710BCFAE3CD}"/>
              </a:ext>
            </a:extLst>
          </p:cNvPr>
          <p:cNvSpPr/>
          <p:nvPr/>
        </p:nvSpPr>
        <p:spPr>
          <a:xfrm rot="16200000">
            <a:off x="9479658" y="1993053"/>
            <a:ext cx="165454" cy="41800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BC90-6606-FC52-F006-146F9598C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F72D-EABC-687D-DCAD-10F6524F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67D445-645F-029E-4691-9BB51DBA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242E0-887A-AF27-D848-76297B68343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75B62-61EC-FD06-C8DA-9C646C312ADB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27611-0A4E-D558-6910-2628139BC9D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916D9-956E-29C5-5A1F-378378B8885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E22B9-C770-1935-74B6-9A5CFEC8A781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7F941-EA63-EF04-0609-5642588FAF66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E6CC8-56DC-D144-77E7-F379DF0DF136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9330B6-2715-5968-EAC9-62380D9BDA65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EAC010-0596-73ED-8619-550B04575958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99EE8-F0EB-337C-3D43-576D9C136F7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FCD55-5E57-3AE2-0AED-5C73A991965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FCB8B2-1F8C-0F10-58D1-F132A44099C1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5F16-0F50-D3D6-C2E1-BC2BF3C8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B0DC-C7DB-AA6B-3E8C-D401E38B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E8E911-F329-8444-69E2-A188ECCF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56189-16E6-D1E4-ED33-A94E50470455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9813-CAB3-65F8-590F-7A4BC3AB21A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E9021-F0A0-A11E-8472-D5CA0C728F3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50D09-C1F4-7BD2-87C8-562EEBEEFA1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04CE0-7A30-1EF8-403C-FFB7015EAD30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C06EC-973C-E505-E4FB-796C67C45E41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81CAF-F368-B715-7A3D-62406606F739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8F455-2E6C-5E11-F887-AEDB890B3F40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6DF15-8B62-6AED-CBC5-D020577542B3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7C987-F81E-E966-AB21-0A037D88BE8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22A07-D18E-B93C-8842-FD0A652271A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D290ED-63E3-5180-0C1F-EE84B846ECC0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55AEF-2388-2815-FFD5-EE21B1D2A8D6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08846-220E-44B4-93F7-E392C973BAB7}"/>
              </a:ext>
            </a:extLst>
          </p:cNvPr>
          <p:cNvSpPr txBox="1"/>
          <p:nvPr/>
        </p:nvSpPr>
        <p:spPr>
          <a:xfrm>
            <a:off x="9935499" y="3930027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 comparison discarded 4 values</a:t>
            </a:r>
          </a:p>
        </p:txBody>
      </p:sp>
    </p:spTree>
    <p:extLst>
      <p:ext uri="{BB962C8B-B14F-4D97-AF65-F5344CB8AC3E}">
        <p14:creationId xmlns:p14="http://schemas.microsoft.com/office/powerpoint/2010/main" val="21171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316F-0618-9E7C-42D8-522C5093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6F11-EC44-3A19-38CF-B9FA131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B318B46-E087-2886-DBB4-FB741260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1C203-3EF0-578E-F449-5AE471ED1A7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E8374-40B8-B2BD-5D25-BA8B703EB890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95DEF-9C7F-7309-E04B-288067B517B2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6A58D-4AF0-5B02-D7E1-F7C29293274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AB110-37DC-D0C2-8279-E02765DE4D05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8941E-25D7-2460-EF9E-9AB053AD2413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B93FD-07B9-12DB-F8E0-01C00DC9084C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E382A7-0F23-30BA-7663-097CF63D9D04}"/>
              </a:ext>
            </a:extLst>
          </p:cNvPr>
          <p:cNvSpPr txBox="1"/>
          <p:nvPr/>
        </p:nvSpPr>
        <p:spPr>
          <a:xfrm>
            <a:off x="6716111" y="4494302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do the same trick on this small list.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DBBE21-E920-C8CA-68C9-65C4414645E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D63BED-581C-4FF8-3F21-76B93565FC1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2236</Words>
  <Application>Microsoft Macintosh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Consolas</vt:lpstr>
      <vt:lpstr>Office Theme</vt:lpstr>
      <vt:lpstr>Algorithms: Binary Search</vt:lpstr>
      <vt:lpstr>Algorithms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2024-11-25T06:32:00Z</dcterms:modified>
</cp:coreProperties>
</file>