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6"/>
  </p:notesMasterIdLst>
  <p:sldIdLst>
    <p:sldId id="298" r:id="rId2"/>
    <p:sldId id="297" r:id="rId3"/>
    <p:sldId id="299" r:id="rId4"/>
    <p:sldId id="300" r:id="rId5"/>
    <p:sldId id="301" r:id="rId6"/>
    <p:sldId id="305" r:id="rId7"/>
    <p:sldId id="302" r:id="rId8"/>
    <p:sldId id="372" r:id="rId9"/>
    <p:sldId id="304" r:id="rId10"/>
    <p:sldId id="314" r:id="rId11"/>
    <p:sldId id="306" r:id="rId12"/>
    <p:sldId id="307" r:id="rId13"/>
    <p:sldId id="308" r:id="rId14"/>
    <p:sldId id="373" r:id="rId15"/>
    <p:sldId id="310" r:id="rId16"/>
    <p:sldId id="309" r:id="rId17"/>
    <p:sldId id="374" r:id="rId18"/>
    <p:sldId id="311" r:id="rId19"/>
    <p:sldId id="312" r:id="rId20"/>
    <p:sldId id="313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5" r:id="rId29"/>
    <p:sldId id="326" r:id="rId30"/>
    <p:sldId id="323" r:id="rId31"/>
    <p:sldId id="327" r:id="rId32"/>
    <p:sldId id="328" r:id="rId33"/>
    <p:sldId id="324" r:id="rId34"/>
    <p:sldId id="329" r:id="rId35"/>
    <p:sldId id="330" r:id="rId36"/>
    <p:sldId id="339" r:id="rId37"/>
    <p:sldId id="338" r:id="rId38"/>
    <p:sldId id="331" r:id="rId39"/>
    <p:sldId id="332" r:id="rId40"/>
    <p:sldId id="333" r:id="rId41"/>
    <p:sldId id="334" r:id="rId42"/>
    <p:sldId id="335" r:id="rId43"/>
    <p:sldId id="340" r:id="rId44"/>
    <p:sldId id="336" r:id="rId45"/>
    <p:sldId id="341" r:id="rId46"/>
    <p:sldId id="342" r:id="rId47"/>
    <p:sldId id="344" r:id="rId48"/>
    <p:sldId id="345" r:id="rId49"/>
    <p:sldId id="346" r:id="rId50"/>
    <p:sldId id="347" r:id="rId51"/>
    <p:sldId id="348" r:id="rId52"/>
    <p:sldId id="349" r:id="rId53"/>
    <p:sldId id="350" r:id="rId54"/>
    <p:sldId id="351" r:id="rId55"/>
    <p:sldId id="352" r:id="rId56"/>
    <p:sldId id="353" r:id="rId57"/>
    <p:sldId id="356" r:id="rId58"/>
    <p:sldId id="355" r:id="rId59"/>
    <p:sldId id="361" r:id="rId60"/>
    <p:sldId id="357" r:id="rId61"/>
    <p:sldId id="358" r:id="rId62"/>
    <p:sldId id="359" r:id="rId63"/>
    <p:sldId id="360" r:id="rId64"/>
    <p:sldId id="363" r:id="rId65"/>
    <p:sldId id="367" r:id="rId66"/>
    <p:sldId id="362" r:id="rId67"/>
    <p:sldId id="364" r:id="rId68"/>
    <p:sldId id="365" r:id="rId69"/>
    <p:sldId id="366" r:id="rId70"/>
    <p:sldId id="368" r:id="rId71"/>
    <p:sldId id="369" r:id="rId72"/>
    <p:sldId id="370" r:id="rId73"/>
    <p:sldId id="371" r:id="rId74"/>
    <p:sldId id="337" r:id="rId75"/>
    <p:sldId id="375" r:id="rId76"/>
    <p:sldId id="376" r:id="rId77"/>
    <p:sldId id="377" r:id="rId78"/>
    <p:sldId id="378" r:id="rId79"/>
    <p:sldId id="379" r:id="rId80"/>
    <p:sldId id="380" r:id="rId81"/>
    <p:sldId id="382" r:id="rId82"/>
    <p:sldId id="383" r:id="rId83"/>
    <p:sldId id="384" r:id="rId84"/>
    <p:sldId id="385" r:id="rId85"/>
    <p:sldId id="386" r:id="rId86"/>
    <p:sldId id="387" r:id="rId87"/>
    <p:sldId id="388" r:id="rId88"/>
    <p:sldId id="389" r:id="rId89"/>
    <p:sldId id="390" r:id="rId90"/>
    <p:sldId id="391" r:id="rId91"/>
    <p:sldId id="392" r:id="rId92"/>
    <p:sldId id="393" r:id="rId93"/>
    <p:sldId id="394" r:id="rId94"/>
    <p:sldId id="395" r:id="rId95"/>
    <p:sldId id="396" r:id="rId96"/>
    <p:sldId id="397" r:id="rId97"/>
    <p:sldId id="398" r:id="rId98"/>
    <p:sldId id="399" r:id="rId99"/>
    <p:sldId id="400" r:id="rId100"/>
    <p:sldId id="401" r:id="rId101"/>
    <p:sldId id="402" r:id="rId102"/>
    <p:sldId id="403" r:id="rId103"/>
    <p:sldId id="404" r:id="rId104"/>
    <p:sldId id="405" r:id="rId10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8AE36D-3F8E-4E30-9829-1865FA3A53BF}">
          <p14:sldIdLst>
            <p14:sldId id="298"/>
          </p14:sldIdLst>
        </p14:section>
        <p14:section name="Function Return Values" id="{E4DBFAA7-2A35-4780-9DEE-ED9AFDF416A2}">
          <p14:sldIdLst>
            <p14:sldId id="297"/>
            <p14:sldId id="299"/>
            <p14:sldId id="300"/>
            <p14:sldId id="301"/>
            <p14:sldId id="305"/>
            <p14:sldId id="302"/>
            <p14:sldId id="372"/>
            <p14:sldId id="304"/>
            <p14:sldId id="314"/>
          </p14:sldIdLst>
        </p14:section>
        <p14:section name="Functions without a return value" id="{DCFF960B-CB81-4F77-A550-70F7B195F255}">
          <p14:sldIdLst>
            <p14:sldId id="306"/>
            <p14:sldId id="307"/>
          </p14:sldIdLst>
        </p14:section>
        <p14:section name="Return values and conditionals" id="{8AE0709C-B105-4351-9935-D1029992C210}">
          <p14:sldIdLst>
            <p14:sldId id="308"/>
            <p14:sldId id="373"/>
            <p14:sldId id="310"/>
            <p14:sldId id="309"/>
            <p14:sldId id="374"/>
            <p14:sldId id="311"/>
            <p14:sldId id="312"/>
            <p14:sldId id="313"/>
          </p14:sldIdLst>
        </p14:section>
        <p14:section name="Boolean functions" id="{473FA110-BAF3-4895-963B-4AED461F42F7}">
          <p14:sldIdLst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Recursive Functions with Return Values" id="{420F6196-BE73-41F6-8E05-CF1F72C92A9F}">
          <p14:sldIdLst>
            <p14:sldId id="321"/>
            <p14:sldId id="325"/>
            <p14:sldId id="326"/>
            <p14:sldId id="323"/>
            <p14:sldId id="327"/>
            <p14:sldId id="328"/>
            <p14:sldId id="324"/>
            <p14:sldId id="329"/>
            <p14:sldId id="330"/>
            <p14:sldId id="339"/>
            <p14:sldId id="338"/>
            <p14:sldId id="331"/>
            <p14:sldId id="332"/>
            <p14:sldId id="333"/>
            <p14:sldId id="334"/>
            <p14:sldId id="335"/>
            <p14:sldId id="340"/>
            <p14:sldId id="336"/>
            <p14:sldId id="341"/>
            <p14:sldId id="342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6"/>
            <p14:sldId id="355"/>
            <p14:sldId id="361"/>
            <p14:sldId id="357"/>
            <p14:sldId id="358"/>
            <p14:sldId id="359"/>
            <p14:sldId id="360"/>
            <p14:sldId id="363"/>
            <p14:sldId id="367"/>
            <p14:sldId id="362"/>
            <p14:sldId id="364"/>
            <p14:sldId id="365"/>
            <p14:sldId id="366"/>
            <p14:sldId id="368"/>
            <p14:sldId id="369"/>
            <p14:sldId id="370"/>
            <p14:sldId id="371"/>
            <p14:sldId id="337"/>
          </p14:sldIdLst>
        </p14:section>
        <p14:section name="Example: Fibonaccci Numbers" id="{44AC3814-1C99-4B4F-9384-10693FEAB778}">
          <p14:sldIdLst>
            <p14:sldId id="375"/>
            <p14:sldId id="376"/>
            <p14:sldId id="377"/>
            <p14:sldId id="378"/>
            <p14:sldId id="379"/>
            <p14:sldId id="380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AE3950-EE88-4FA4-BEA5-7D719EBDFD56}" v="1051" dt="2024-10-16T04:52:23.622"/>
    <p1510:client id="{3E73F375-118E-4313-B197-86FE59234AEF}" v="6" dt="2024-10-16T22:08:40.7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microsoft.com/office/2015/10/relationships/revisionInfo" Target="revisionInfo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0D61E69F-BE4C-465F-B9F9-39BCCE493B2D}"/>
    <pc:docChg chg="undo redo custSel addSld delSld modSld sldOrd addSection delSection modSection">
      <pc:chgData name="Toby Donaldson" userId="2e6e5431-bb17-4c41-9985-d39c50d83c73" providerId="ADAL" clId="{0D61E69F-BE4C-465F-B9F9-39BCCE493B2D}" dt="2024-09-23T04:17:53.186" v="4125" actId="20577"/>
      <pc:docMkLst>
        <pc:docMk/>
      </pc:docMkLst>
      <pc:sldChg chg="modSp mod">
        <pc:chgData name="Toby Donaldson" userId="2e6e5431-bb17-4c41-9985-d39c50d83c73" providerId="ADAL" clId="{0D61E69F-BE4C-465F-B9F9-39BCCE493B2D}" dt="2024-09-20T22:03:44.922" v="0" actId="1076"/>
        <pc:sldMkLst>
          <pc:docMk/>
          <pc:sldMk cId="3113156551" sldId="256"/>
        </pc:sldMkLst>
        <pc:spChg chg="mod">
          <ac:chgData name="Toby Donaldson" userId="2e6e5431-bb17-4c41-9985-d39c50d83c73" providerId="ADAL" clId="{0D61E69F-BE4C-465F-B9F9-39BCCE493B2D}" dt="2024-09-20T22:03:44.922" v="0" actId="1076"/>
          <ac:spMkLst>
            <pc:docMk/>
            <pc:sldMk cId="3113156551" sldId="256"/>
            <ac:spMk id="4" creationId="{1C211242-B5A3-D371-4A7A-C8E9982D7CD5}"/>
          </ac:spMkLst>
        </pc:spChg>
      </pc:sldChg>
      <pc:sldChg chg="modSp mod">
        <pc:chgData name="Toby Donaldson" userId="2e6e5431-bb17-4c41-9985-d39c50d83c73" providerId="ADAL" clId="{0D61E69F-BE4C-465F-B9F9-39BCCE493B2D}" dt="2024-09-20T22:04:05.278" v="3" actId="20577"/>
        <pc:sldMkLst>
          <pc:docMk/>
          <pc:sldMk cId="3119060891" sldId="299"/>
        </pc:sldMkLst>
        <pc:spChg chg="mod">
          <ac:chgData name="Toby Donaldson" userId="2e6e5431-bb17-4c41-9985-d39c50d83c73" providerId="ADAL" clId="{0D61E69F-BE4C-465F-B9F9-39BCCE493B2D}" dt="2024-09-20T22:04:05.278" v="3" actId="20577"/>
          <ac:spMkLst>
            <pc:docMk/>
            <pc:sldMk cId="3119060891" sldId="299"/>
            <ac:spMk id="18" creationId="{FA4327C5-EFFA-DC23-EC97-E2CA64DCED48}"/>
          </ac:spMkLst>
        </pc:spChg>
      </pc:sldChg>
      <pc:sldChg chg="delSp modSp mod">
        <pc:chgData name="Toby Donaldson" userId="2e6e5431-bb17-4c41-9985-d39c50d83c73" providerId="ADAL" clId="{0D61E69F-BE4C-465F-B9F9-39BCCE493B2D}" dt="2024-09-20T22:04:45.136" v="5" actId="21"/>
        <pc:sldMkLst>
          <pc:docMk/>
          <pc:sldMk cId="1760604349" sldId="300"/>
        </pc:sldMkLst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15" creationId="{E65E2FA9-0F50-8D51-0AA9-3546DE25D3BA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18" creationId="{C98BA4FB-38F3-C735-CAA1-B31E8547C214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37" creationId="{94AE80C0-436D-52C6-38FA-8DF421454B21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38" creationId="{81A27BCE-E027-26A2-610F-E33D7A61E431}"/>
          </ac:spMkLst>
        </pc:spChg>
        <pc:cxnChg chg="del mod">
          <ac:chgData name="Toby Donaldson" userId="2e6e5431-bb17-4c41-9985-d39c50d83c73" providerId="ADAL" clId="{0D61E69F-BE4C-465F-B9F9-39BCCE493B2D}" dt="2024-09-20T22:04:45.136" v="5" actId="21"/>
          <ac:cxnSpMkLst>
            <pc:docMk/>
            <pc:sldMk cId="1760604349" sldId="300"/>
            <ac:cxnSpMk id="19" creationId="{15BF6E2F-78CA-E1BC-BE2A-9A5A95604BD1}"/>
          </ac:cxnSpMkLst>
        </pc:cxnChg>
        <pc:cxnChg chg="del mod">
          <ac:chgData name="Toby Donaldson" userId="2e6e5431-bb17-4c41-9985-d39c50d83c73" providerId="ADAL" clId="{0D61E69F-BE4C-465F-B9F9-39BCCE493B2D}" dt="2024-09-20T22:04:45.136" v="5" actId="21"/>
          <ac:cxnSpMkLst>
            <pc:docMk/>
            <pc:sldMk cId="1760604349" sldId="300"/>
            <ac:cxnSpMk id="39" creationId="{7901D27B-AA60-DBFE-FEDC-0BEACA095F92}"/>
          </ac:cxnSpMkLst>
        </pc:cxnChg>
      </pc:sldChg>
      <pc:sldChg chg="addSp delSp modSp mod">
        <pc:chgData name="Toby Donaldson" userId="2e6e5431-bb17-4c41-9985-d39c50d83c73" providerId="ADAL" clId="{0D61E69F-BE4C-465F-B9F9-39BCCE493B2D}" dt="2024-09-23T04:06:10.189" v="3916" actId="21"/>
        <pc:sldMkLst>
          <pc:docMk/>
          <pc:sldMk cId="3412806536" sldId="301"/>
        </pc:sldMkLst>
        <pc:spChg chg="mod">
          <ac:chgData name="Toby Donaldson" userId="2e6e5431-bb17-4c41-9985-d39c50d83c73" providerId="ADAL" clId="{0D61E69F-BE4C-465F-B9F9-39BCCE493B2D}" dt="2024-09-20T22:05:17.324" v="7" actId="113"/>
          <ac:spMkLst>
            <pc:docMk/>
            <pc:sldMk cId="3412806536" sldId="301"/>
            <ac:spMk id="7" creationId="{18EDCE0B-4AD4-D481-DB38-46BF723CA9C9}"/>
          </ac:spMkLst>
        </pc:spChg>
        <pc:spChg chg="add del mod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8" creationId="{B49274E0-0594-8504-821D-DD9095AA9171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16" creationId="{46A0BFFD-25E5-32A6-03EF-365C22F0EFB4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22" creationId="{EEBB560C-50DC-8E76-7C51-F8250EE741C9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28" creationId="{DC6F550C-F0F2-5091-8193-ADDABF62B722}"/>
          </ac:spMkLst>
        </pc:spChg>
        <pc:cxnChg chg="add del mod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10" creationId="{66ACA8AA-D02D-2B40-649E-582528B8DD9E}"/>
          </ac:cxnSpMkLst>
        </pc:cxnChg>
        <pc:cxnChg chg="del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23" creationId="{48032F4B-8B17-43F6-40FF-44ECCA26DE88}"/>
          </ac:cxnSpMkLst>
        </pc:cxnChg>
        <pc:cxnChg chg="del mod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29" creationId="{68617EBC-ECAE-C3B5-C838-333188A524A7}"/>
          </ac:cxnSpMkLst>
        </pc:cxnChg>
      </pc:sldChg>
      <pc:sldChg chg="modSp mod">
        <pc:chgData name="Toby Donaldson" userId="2e6e5431-bb17-4c41-9985-d39c50d83c73" providerId="ADAL" clId="{0D61E69F-BE4C-465F-B9F9-39BCCE493B2D}" dt="2024-09-20T22:12:17.135" v="92" actId="20577"/>
        <pc:sldMkLst>
          <pc:docMk/>
          <pc:sldMk cId="1732205588" sldId="302"/>
        </pc:sldMkLst>
        <pc:spChg chg="mod">
          <ac:chgData name="Toby Donaldson" userId="2e6e5431-bb17-4c41-9985-d39c50d83c73" providerId="ADAL" clId="{0D61E69F-BE4C-465F-B9F9-39BCCE493B2D}" dt="2024-09-20T22:12:17.135" v="92" actId="20577"/>
          <ac:spMkLst>
            <pc:docMk/>
            <pc:sldMk cId="1732205588" sldId="302"/>
            <ac:spMk id="9" creationId="{82699A7A-430C-A6AD-69FD-466D12327618}"/>
          </ac:spMkLst>
        </pc:spChg>
        <pc:spChg chg="mod">
          <ac:chgData name="Toby Donaldson" userId="2e6e5431-bb17-4c41-9985-d39c50d83c73" providerId="ADAL" clId="{0D61E69F-BE4C-465F-B9F9-39BCCE493B2D}" dt="2024-09-20T22:12:00.844" v="85" actId="20577"/>
          <ac:spMkLst>
            <pc:docMk/>
            <pc:sldMk cId="1732205588" sldId="302"/>
            <ac:spMk id="20" creationId="{05634A30-244A-564F-DCD3-C53594054409}"/>
          </ac:spMkLst>
        </pc:spChg>
      </pc:sldChg>
      <pc:sldChg chg="addSp delSp modSp mod">
        <pc:chgData name="Toby Donaldson" userId="2e6e5431-bb17-4c41-9985-d39c50d83c73" providerId="ADAL" clId="{0D61E69F-BE4C-465F-B9F9-39BCCE493B2D}" dt="2024-09-20T22:15:32.902" v="188" actId="1076"/>
        <pc:sldMkLst>
          <pc:docMk/>
          <pc:sldMk cId="4097905578" sldId="303"/>
        </pc:sldMkLst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2" creationId="{A1304B2A-6E9B-6CB5-BF62-4B69BBED98EE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3" creationId="{AB6E14D8-FE63-BB5F-4767-A4685A7BC3A4}"/>
          </ac:spMkLst>
        </pc:spChg>
        <pc:spChg chg="add del mod">
          <ac:chgData name="Toby Donaldson" userId="2e6e5431-bb17-4c41-9985-d39c50d83c73" providerId="ADAL" clId="{0D61E69F-BE4C-465F-B9F9-39BCCE493B2D}" dt="2024-09-20T22:14:28.833" v="136" actId="21"/>
          <ac:spMkLst>
            <pc:docMk/>
            <pc:sldMk cId="4097905578" sldId="303"/>
            <ac:spMk id="5" creationId="{8957F840-2634-EBC0-6D99-5C3A06EAF27B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6" creationId="{39E7F2C4-3DF9-2880-3655-00E1FC9411E0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7" creationId="{A5234857-1D30-A39C-48ED-29D6B6D09216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8" creationId="{D9EBE0BB-1C8B-ABD3-E5B7-24F724AA2025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9" creationId="{179CB11C-790B-7DEA-5A61-2065C3F98989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10" creationId="{3AEAAFE9-B088-C0B2-4DA9-CDDEC4559C74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11" creationId="{69EF1888-4E78-2BE5-6235-42037027A2A9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12" creationId="{E76D433E-1A37-850C-A3A5-9AD623A473C6}"/>
          </ac:spMkLst>
        </pc:spChg>
        <pc:spChg chg="add mod">
          <ac:chgData name="Toby Donaldson" userId="2e6e5431-bb17-4c41-9985-d39c50d83c73" providerId="ADAL" clId="{0D61E69F-BE4C-465F-B9F9-39BCCE493B2D}" dt="2024-09-20T22:15:32.902" v="188" actId="1076"/>
          <ac:spMkLst>
            <pc:docMk/>
            <pc:sldMk cId="4097905578" sldId="303"/>
            <ac:spMk id="13" creationId="{AC3057A2-2766-1958-27FF-165EA233799A}"/>
          </ac:spMkLst>
        </pc:spChg>
      </pc:sldChg>
      <pc:sldChg chg="add">
        <pc:chgData name="Toby Donaldson" userId="2e6e5431-bb17-4c41-9985-d39c50d83c73" providerId="ADAL" clId="{0D61E69F-BE4C-465F-B9F9-39BCCE493B2D}" dt="2024-09-20T22:04:25.542" v="4" actId="2890"/>
        <pc:sldMkLst>
          <pc:docMk/>
          <pc:sldMk cId="2732166047" sldId="304"/>
        </pc:sldMkLst>
      </pc:sldChg>
      <pc:sldChg chg="addSp modSp add">
        <pc:chgData name="Toby Donaldson" userId="2e6e5431-bb17-4c41-9985-d39c50d83c73" providerId="ADAL" clId="{0D61E69F-BE4C-465F-B9F9-39BCCE493B2D}" dt="2024-09-20T22:15:38.943" v="189"/>
        <pc:sldMkLst>
          <pc:docMk/>
          <pc:sldMk cId="683567091" sldId="305"/>
        </pc:sldMkLst>
        <pc:spChg chg="add mod">
          <ac:chgData name="Toby Donaldson" userId="2e6e5431-bb17-4c41-9985-d39c50d83c73" providerId="ADAL" clId="{0D61E69F-BE4C-465F-B9F9-39BCCE493B2D}" dt="2024-09-20T22:15:38.943" v="189"/>
          <ac:spMkLst>
            <pc:docMk/>
            <pc:sldMk cId="683567091" sldId="305"/>
            <ac:spMk id="13" creationId="{5E350B88-78E8-00B5-1070-D7CA485DDE5D}"/>
          </ac:spMkLst>
        </pc:spChg>
      </pc:sldChg>
      <pc:sldChg chg="addSp delSp modSp new mod">
        <pc:chgData name="Toby Donaldson" userId="2e6e5431-bb17-4c41-9985-d39c50d83c73" providerId="ADAL" clId="{0D61E69F-BE4C-465F-B9F9-39BCCE493B2D}" dt="2024-09-20T22:40:28.508" v="1257" actId="21"/>
        <pc:sldMkLst>
          <pc:docMk/>
          <pc:sldMk cId="3573607454" sldId="306"/>
        </pc:sldMkLst>
        <pc:spChg chg="del">
          <ac:chgData name="Toby Donaldson" userId="2e6e5431-bb17-4c41-9985-d39c50d83c73" providerId="ADAL" clId="{0D61E69F-BE4C-465F-B9F9-39BCCE493B2D}" dt="2024-09-20T22:16:54.647" v="195" actId="21"/>
          <ac:spMkLst>
            <pc:docMk/>
            <pc:sldMk cId="3573607454" sldId="306"/>
            <ac:spMk id="2" creationId="{8F7A8D70-B23C-CA9B-8DB0-D1C8C0970D21}"/>
          </ac:spMkLst>
        </pc:spChg>
        <pc:spChg chg="del">
          <ac:chgData name="Toby Donaldson" userId="2e6e5431-bb17-4c41-9985-d39c50d83c73" providerId="ADAL" clId="{0D61E69F-BE4C-465F-B9F9-39BCCE493B2D}" dt="2024-09-20T22:16:54.647" v="195" actId="21"/>
          <ac:spMkLst>
            <pc:docMk/>
            <pc:sldMk cId="3573607454" sldId="306"/>
            <ac:spMk id="3" creationId="{6DC510A2-763F-9388-7B3B-958C0F21D997}"/>
          </ac:spMkLst>
        </pc:spChg>
        <pc:spChg chg="add del">
          <ac:chgData name="Toby Donaldson" userId="2e6e5431-bb17-4c41-9985-d39c50d83c73" providerId="ADAL" clId="{0D61E69F-BE4C-465F-B9F9-39BCCE493B2D}" dt="2024-09-20T22:16:46.731" v="192" actId="22"/>
          <ac:spMkLst>
            <pc:docMk/>
            <pc:sldMk cId="3573607454" sldId="306"/>
            <ac:spMk id="6" creationId="{81B32354-0582-801E-306C-1A5C0905C41D}"/>
          </ac:spMkLst>
        </pc:spChg>
        <pc:spChg chg="add mod">
          <ac:chgData name="Toby Donaldson" userId="2e6e5431-bb17-4c41-9985-d39c50d83c73" providerId="ADAL" clId="{0D61E69F-BE4C-465F-B9F9-39BCCE493B2D}" dt="2024-09-20T22:30:06.359" v="811" actId="20577"/>
          <ac:spMkLst>
            <pc:docMk/>
            <pc:sldMk cId="3573607454" sldId="306"/>
            <ac:spMk id="8" creationId="{40D284A6-37BC-F0E3-3E70-0F2FCEA02C14}"/>
          </ac:spMkLst>
        </pc:spChg>
        <pc:spChg chg="add mod">
          <ac:chgData name="Toby Donaldson" userId="2e6e5431-bb17-4c41-9985-d39c50d83c73" providerId="ADAL" clId="{0D61E69F-BE4C-465F-B9F9-39BCCE493B2D}" dt="2024-09-20T22:19:46.818" v="304" actId="1076"/>
          <ac:spMkLst>
            <pc:docMk/>
            <pc:sldMk cId="3573607454" sldId="306"/>
            <ac:spMk id="9" creationId="{59A9753E-B219-A624-674E-05ABA396D0F3}"/>
          </ac:spMkLst>
        </pc:spChg>
        <pc:spChg chg="add mod">
          <ac:chgData name="Toby Donaldson" userId="2e6e5431-bb17-4c41-9985-d39c50d83c73" providerId="ADAL" clId="{0D61E69F-BE4C-465F-B9F9-39BCCE493B2D}" dt="2024-09-20T22:18:52.684" v="294" actId="1076"/>
          <ac:spMkLst>
            <pc:docMk/>
            <pc:sldMk cId="3573607454" sldId="306"/>
            <ac:spMk id="10" creationId="{00418111-740E-B339-2ED1-2BC013B15505}"/>
          </ac:spMkLst>
        </pc:spChg>
        <pc:spChg chg="add del mod">
          <ac:chgData name="Toby Donaldson" userId="2e6e5431-bb17-4c41-9985-d39c50d83c73" providerId="ADAL" clId="{0D61E69F-BE4C-465F-B9F9-39BCCE493B2D}" dt="2024-09-20T22:40:28.508" v="1257" actId="21"/>
          <ac:spMkLst>
            <pc:docMk/>
            <pc:sldMk cId="3573607454" sldId="306"/>
            <ac:spMk id="12" creationId="{FF13A598-8ACD-5118-84FA-A417F606E3BB}"/>
          </ac:spMkLst>
        </pc:spChg>
        <pc:spChg chg="add">
          <ac:chgData name="Toby Donaldson" userId="2e6e5431-bb17-4c41-9985-d39c50d83c73" providerId="ADAL" clId="{0D61E69F-BE4C-465F-B9F9-39BCCE493B2D}" dt="2024-09-20T22:19:17.190" v="299" actId="11529"/>
          <ac:spMkLst>
            <pc:docMk/>
            <pc:sldMk cId="3573607454" sldId="306"/>
            <ac:spMk id="13" creationId="{8D3351F3-A898-609E-5961-F04D85E787E1}"/>
          </ac:spMkLst>
        </pc:spChg>
        <pc:spChg chg="add del mod">
          <ac:chgData name="Toby Donaldson" userId="2e6e5431-bb17-4c41-9985-d39c50d83c73" providerId="ADAL" clId="{0D61E69F-BE4C-465F-B9F9-39BCCE493B2D}" dt="2024-09-20T22:40:28.508" v="1257" actId="21"/>
          <ac:spMkLst>
            <pc:docMk/>
            <pc:sldMk cId="3573607454" sldId="306"/>
            <ac:spMk id="14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40:25.551" v="1256"/>
          <ac:spMkLst>
            <pc:docMk/>
            <pc:sldMk cId="3573607454" sldId="306"/>
            <ac:spMk id="15" creationId="{5AE78048-1347-32E0-0A67-3C85D226F6B8}"/>
          </ac:spMkLst>
        </pc:spChg>
      </pc:sldChg>
      <pc:sldChg chg="addSp delSp modSp add mod">
        <pc:chgData name="Toby Donaldson" userId="2e6e5431-bb17-4c41-9985-d39c50d83c73" providerId="ADAL" clId="{0D61E69F-BE4C-465F-B9F9-39BCCE493B2D}" dt="2024-09-23T04:08:43.784" v="3934" actId="14100"/>
        <pc:sldMkLst>
          <pc:docMk/>
          <pc:sldMk cId="2872453283" sldId="307"/>
        </pc:sldMkLst>
        <pc:spChg chg="add mod">
          <ac:chgData name="Toby Donaldson" userId="2e6e5431-bb17-4c41-9985-d39c50d83c73" providerId="ADAL" clId="{0D61E69F-BE4C-465F-B9F9-39BCCE493B2D}" dt="2024-09-20T22:20:34.211" v="311" actId="1076"/>
          <ac:spMkLst>
            <pc:docMk/>
            <pc:sldMk cId="2872453283" sldId="307"/>
            <ac:spMk id="2" creationId="{52B8C3FA-E6D0-9BB7-7751-26D9EC83D90D}"/>
          </ac:spMkLst>
        </pc:spChg>
        <pc:spChg chg="add mod">
          <ac:chgData name="Toby Donaldson" userId="2e6e5431-bb17-4c41-9985-d39c50d83c73" providerId="ADAL" clId="{0D61E69F-BE4C-465F-B9F9-39BCCE493B2D}" dt="2024-09-20T22:20:42.761" v="314" actId="1076"/>
          <ac:spMkLst>
            <pc:docMk/>
            <pc:sldMk cId="2872453283" sldId="307"/>
            <ac:spMk id="3" creationId="{4756E05D-8828-3326-D73E-EF25978288DA}"/>
          </ac:spMkLst>
        </pc:spChg>
        <pc:spChg chg="add mod">
          <ac:chgData name="Toby Donaldson" userId="2e6e5431-bb17-4c41-9985-d39c50d83c73" providerId="ADAL" clId="{0D61E69F-BE4C-465F-B9F9-39BCCE493B2D}" dt="2024-09-23T04:08:43.784" v="3934" actId="14100"/>
          <ac:spMkLst>
            <pc:docMk/>
            <pc:sldMk cId="2872453283" sldId="307"/>
            <ac:spMk id="5" creationId="{0969F8B7-C569-C8FA-6F0E-FBB1DFBBAAB9}"/>
          </ac:spMkLst>
        </pc:spChg>
        <pc:spChg chg="mod">
          <ac:chgData name="Toby Donaldson" userId="2e6e5431-bb17-4c41-9985-d39c50d83c73" providerId="ADAL" clId="{0D61E69F-BE4C-465F-B9F9-39BCCE493B2D}" dt="2024-09-20T22:29:56.671" v="806" actId="20577"/>
          <ac:spMkLst>
            <pc:docMk/>
            <pc:sldMk cId="2872453283" sldId="307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22:06.444" v="465" actId="21"/>
          <ac:spMkLst>
            <pc:docMk/>
            <pc:sldMk cId="2872453283" sldId="307"/>
            <ac:spMk id="9" creationId="{59A9753E-B219-A624-674E-05ABA396D0F3}"/>
          </ac:spMkLst>
        </pc:spChg>
        <pc:spChg chg="del mod">
          <ac:chgData name="Toby Donaldson" userId="2e6e5431-bb17-4c41-9985-d39c50d83c73" providerId="ADAL" clId="{0D61E69F-BE4C-465F-B9F9-39BCCE493B2D}" dt="2024-09-20T22:40:09.357" v="1252" actId="21"/>
          <ac:spMkLst>
            <pc:docMk/>
            <pc:sldMk cId="2872453283" sldId="307"/>
            <ac:spMk id="12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40:01.245" v="1249"/>
          <ac:spMkLst>
            <pc:docMk/>
            <pc:sldMk cId="2872453283" sldId="307"/>
            <ac:spMk id="15" creationId="{A391096C-B712-6095-EF9E-4FBFD781A0EC}"/>
          </ac:spMkLst>
        </pc:spChg>
        <pc:spChg chg="add mod">
          <ac:chgData name="Toby Donaldson" userId="2e6e5431-bb17-4c41-9985-d39c50d83c73" providerId="ADAL" clId="{0D61E69F-BE4C-465F-B9F9-39BCCE493B2D}" dt="2024-09-20T22:40:06.350" v="1251"/>
          <ac:spMkLst>
            <pc:docMk/>
            <pc:sldMk cId="2872453283" sldId="307"/>
            <ac:spMk id="16" creationId="{D85AFBBE-6413-A604-0AAF-F1F4FF69039E}"/>
          </ac:spMkLst>
        </pc:spChg>
        <pc:cxnChg chg="add mod">
          <ac:chgData name="Toby Donaldson" userId="2e6e5431-bb17-4c41-9985-d39c50d83c73" providerId="ADAL" clId="{0D61E69F-BE4C-465F-B9F9-39BCCE493B2D}" dt="2024-09-23T04:08:43.784" v="3934" actId="14100"/>
          <ac:cxnSpMkLst>
            <pc:docMk/>
            <pc:sldMk cId="2872453283" sldId="307"/>
            <ac:cxnSpMk id="7" creationId="{A25E9E7B-857C-ECA8-69E1-F30804DA6DDD}"/>
          </ac:cxnSpMkLst>
        </pc:cxnChg>
        <pc:cxnChg chg="add mod">
          <ac:chgData name="Toby Donaldson" userId="2e6e5431-bb17-4c41-9985-d39c50d83c73" providerId="ADAL" clId="{0D61E69F-BE4C-465F-B9F9-39BCCE493B2D}" dt="2024-09-23T04:08:43.784" v="3934" actId="14100"/>
          <ac:cxnSpMkLst>
            <pc:docMk/>
            <pc:sldMk cId="2872453283" sldId="307"/>
            <ac:cxnSpMk id="14" creationId="{429130FA-0092-1258-4BA0-C5734E5DDAC4}"/>
          </ac:cxnSpMkLst>
        </pc:cxnChg>
      </pc:sldChg>
      <pc:sldChg chg="addSp delSp modSp add del mod">
        <pc:chgData name="Toby Donaldson" userId="2e6e5431-bb17-4c41-9985-d39c50d83c73" providerId="ADAL" clId="{0D61E69F-BE4C-465F-B9F9-39BCCE493B2D}" dt="2024-09-20T22:30:45.560" v="822" actId="2696"/>
        <pc:sldMkLst>
          <pc:docMk/>
          <pc:sldMk cId="2751741213" sldId="308"/>
        </pc:sldMkLst>
        <pc:spChg chg="del mod">
          <ac:chgData name="Toby Donaldson" userId="2e6e5431-bb17-4c41-9985-d39c50d83c73" providerId="ADAL" clId="{0D61E69F-BE4C-465F-B9F9-39BCCE493B2D}" dt="2024-09-20T22:23:38.888" v="473" actId="21"/>
          <ac:spMkLst>
            <pc:docMk/>
            <pc:sldMk cId="2751741213" sldId="308"/>
            <ac:spMk id="2" creationId="{52B8C3FA-E6D0-9BB7-7751-26D9EC83D90D}"/>
          </ac:spMkLst>
        </pc:spChg>
        <pc:spChg chg="del mod">
          <ac:chgData name="Toby Donaldson" userId="2e6e5431-bb17-4c41-9985-d39c50d83c73" providerId="ADAL" clId="{0D61E69F-BE4C-465F-B9F9-39BCCE493B2D}" dt="2024-09-20T22:23:38.888" v="473" actId="21"/>
          <ac:spMkLst>
            <pc:docMk/>
            <pc:sldMk cId="2751741213" sldId="308"/>
            <ac:spMk id="3" creationId="{4756E05D-8828-3326-D73E-EF25978288DA}"/>
          </ac:spMkLst>
        </pc:spChg>
        <pc:spChg chg="del">
          <ac:chgData name="Toby Donaldson" userId="2e6e5431-bb17-4c41-9985-d39c50d83c73" providerId="ADAL" clId="{0D61E69F-BE4C-465F-B9F9-39BCCE493B2D}" dt="2024-09-20T22:23:15.039" v="468" actId="21"/>
          <ac:spMkLst>
            <pc:docMk/>
            <pc:sldMk cId="2751741213" sldId="308"/>
            <ac:spMk id="5" creationId="{0969F8B7-C569-C8FA-6F0E-FBB1DFBBAAB9}"/>
          </ac:spMkLst>
        </pc:spChg>
        <pc:spChg chg="mod">
          <ac:chgData name="Toby Donaldson" userId="2e6e5431-bb17-4c41-9985-d39c50d83c73" providerId="ADAL" clId="{0D61E69F-BE4C-465F-B9F9-39BCCE493B2D}" dt="2024-09-20T22:29:18.009" v="801" actId="313"/>
          <ac:spMkLst>
            <pc:docMk/>
            <pc:sldMk cId="2751741213" sldId="308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22:26.710" v="466" actId="21"/>
          <ac:spMkLst>
            <pc:docMk/>
            <pc:sldMk cId="2751741213" sldId="308"/>
            <ac:spMk id="9" creationId="{59A9753E-B219-A624-674E-05ABA396D0F3}"/>
          </ac:spMkLst>
        </pc:spChg>
        <pc:spChg chg="add mod">
          <ac:chgData name="Toby Donaldson" userId="2e6e5431-bb17-4c41-9985-d39c50d83c73" providerId="ADAL" clId="{0D61E69F-BE4C-465F-B9F9-39BCCE493B2D}" dt="2024-09-20T22:24:52.863" v="481" actId="1076"/>
          <ac:spMkLst>
            <pc:docMk/>
            <pc:sldMk cId="2751741213" sldId="308"/>
            <ac:spMk id="11" creationId="{C50813C2-D497-3ABD-F289-638D14DD4A57}"/>
          </ac:spMkLst>
        </pc:spChg>
        <pc:spChg chg="add mod">
          <ac:chgData name="Toby Donaldson" userId="2e6e5431-bb17-4c41-9985-d39c50d83c73" providerId="ADAL" clId="{0D61E69F-BE4C-465F-B9F9-39BCCE493B2D}" dt="2024-09-20T22:26:28.858" v="701" actId="1076"/>
          <ac:spMkLst>
            <pc:docMk/>
            <pc:sldMk cId="2751741213" sldId="308"/>
            <ac:spMk id="15" creationId="{91A801F0-94BB-D7E2-7CF6-D3F9F5B0474B}"/>
          </ac:spMkLst>
        </pc:spChg>
        <pc:spChg chg="add mod">
          <ac:chgData name="Toby Donaldson" userId="2e6e5431-bb17-4c41-9985-d39c50d83c73" providerId="ADAL" clId="{0D61E69F-BE4C-465F-B9F9-39BCCE493B2D}" dt="2024-09-20T22:27:30.003" v="743" actId="1076"/>
          <ac:spMkLst>
            <pc:docMk/>
            <pc:sldMk cId="2751741213" sldId="308"/>
            <ac:spMk id="16" creationId="{AACA4083-4D24-AF52-0231-B40DBEE3D679}"/>
          </ac:spMkLst>
        </pc:spChg>
        <pc:spChg chg="add mod">
          <ac:chgData name="Toby Donaldson" userId="2e6e5431-bb17-4c41-9985-d39c50d83c73" providerId="ADAL" clId="{0D61E69F-BE4C-465F-B9F9-39BCCE493B2D}" dt="2024-09-20T22:27:36.991" v="744" actId="1076"/>
          <ac:spMkLst>
            <pc:docMk/>
            <pc:sldMk cId="2751741213" sldId="308"/>
            <ac:spMk id="17" creationId="{C13B2520-E3F7-E0AC-20AE-1E50CE7EF219}"/>
          </ac:spMkLst>
        </pc:spChg>
        <pc:cxnChg chg="del mod">
          <ac:chgData name="Toby Donaldson" userId="2e6e5431-bb17-4c41-9985-d39c50d83c73" providerId="ADAL" clId="{0D61E69F-BE4C-465F-B9F9-39BCCE493B2D}" dt="2024-09-20T22:23:38.888" v="473" actId="21"/>
          <ac:cxnSpMkLst>
            <pc:docMk/>
            <pc:sldMk cId="2751741213" sldId="308"/>
            <ac:cxnSpMk id="7" creationId="{A25E9E7B-857C-ECA8-69E1-F30804DA6DDD}"/>
          </ac:cxnSpMkLst>
        </pc:cxnChg>
        <pc:cxnChg chg="del mod">
          <ac:chgData name="Toby Donaldson" userId="2e6e5431-bb17-4c41-9985-d39c50d83c73" providerId="ADAL" clId="{0D61E69F-BE4C-465F-B9F9-39BCCE493B2D}" dt="2024-09-20T22:23:38.888" v="473" actId="21"/>
          <ac:cxnSpMkLst>
            <pc:docMk/>
            <pc:sldMk cId="2751741213" sldId="308"/>
            <ac:cxnSpMk id="14" creationId="{429130FA-0092-1258-4BA0-C5734E5DDAC4}"/>
          </ac:cxnSpMkLst>
        </pc:cxnChg>
        <pc:cxnChg chg="add mod">
          <ac:chgData name="Toby Donaldson" userId="2e6e5431-bb17-4c41-9985-d39c50d83c73" providerId="ADAL" clId="{0D61E69F-BE4C-465F-B9F9-39BCCE493B2D}" dt="2024-09-20T22:27:30.003" v="743" actId="1076"/>
          <ac:cxnSpMkLst>
            <pc:docMk/>
            <pc:sldMk cId="2751741213" sldId="308"/>
            <ac:cxnSpMk id="19" creationId="{663DDC8B-6EA7-ED99-99E5-170F2D2C27EE}"/>
          </ac:cxnSpMkLst>
        </pc:cxnChg>
        <pc:cxnChg chg="add">
          <ac:chgData name="Toby Donaldson" userId="2e6e5431-bb17-4c41-9985-d39c50d83c73" providerId="ADAL" clId="{0D61E69F-BE4C-465F-B9F9-39BCCE493B2D}" dt="2024-09-20T22:27:25.460" v="742" actId="11529"/>
          <ac:cxnSpMkLst>
            <pc:docMk/>
            <pc:sldMk cId="2751741213" sldId="308"/>
            <ac:cxnSpMk id="21" creationId="{90EC65A5-34B2-4390-B7D0-D7E99E18C101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0T22:48:56.037" v="1553" actId="113"/>
        <pc:sldMkLst>
          <pc:docMk/>
          <pc:sldMk cId="892689126" sldId="309"/>
        </pc:sldMkLst>
        <pc:spChg chg="add mod">
          <ac:chgData name="Toby Donaldson" userId="2e6e5431-bb17-4c41-9985-d39c50d83c73" providerId="ADAL" clId="{0D61E69F-BE4C-465F-B9F9-39BCCE493B2D}" dt="2024-09-20T22:34:02.788" v="947" actId="2085"/>
          <ac:spMkLst>
            <pc:docMk/>
            <pc:sldMk cId="892689126" sldId="309"/>
            <ac:spMk id="2" creationId="{A568B450-0CDE-98B7-C107-2BE38CC4B57F}"/>
          </ac:spMkLst>
        </pc:spChg>
        <pc:spChg chg="add mod">
          <ac:chgData name="Toby Donaldson" userId="2e6e5431-bb17-4c41-9985-d39c50d83c73" providerId="ADAL" clId="{0D61E69F-BE4C-465F-B9F9-39BCCE493B2D}" dt="2024-09-20T22:48:56.037" v="1553" actId="113"/>
          <ac:spMkLst>
            <pc:docMk/>
            <pc:sldMk cId="892689126" sldId="309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39:33.956" v="1240"/>
          <ac:spMkLst>
            <pc:docMk/>
            <pc:sldMk cId="892689126" sldId="309"/>
            <ac:spMk id="5" creationId="{E1146088-751A-5A89-C1E3-6297B871BF4A}"/>
          </ac:spMkLst>
        </pc:spChg>
        <pc:spChg chg="mod">
          <ac:chgData name="Toby Donaldson" userId="2e6e5431-bb17-4c41-9985-d39c50d83c73" providerId="ADAL" clId="{0D61E69F-BE4C-465F-B9F9-39BCCE493B2D}" dt="2024-09-20T22:33:07.231" v="883" actId="20577"/>
          <ac:spMkLst>
            <pc:docMk/>
            <pc:sldMk cId="892689126" sldId="309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1" creationId="{C50813C2-D497-3ABD-F289-638D14DD4A57}"/>
          </ac:spMkLst>
        </pc:spChg>
        <pc:spChg chg="del mod">
          <ac:chgData name="Toby Donaldson" userId="2e6e5431-bb17-4c41-9985-d39c50d83c73" providerId="ADAL" clId="{0D61E69F-BE4C-465F-B9F9-39BCCE493B2D}" dt="2024-09-20T22:39:38.147" v="1241" actId="478"/>
          <ac:spMkLst>
            <pc:docMk/>
            <pc:sldMk cId="892689126" sldId="309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5" creationId="{91A801F0-94BB-D7E2-7CF6-D3F9F5B0474B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6" creationId="{AACA4083-4D24-AF52-0231-B40DBEE3D679}"/>
          </ac:spMkLst>
        </pc:spChg>
        <pc:spChg chg="del mod">
          <ac:chgData name="Toby Donaldson" userId="2e6e5431-bb17-4c41-9985-d39c50d83c73" providerId="ADAL" clId="{0D61E69F-BE4C-465F-B9F9-39BCCE493B2D}" dt="2024-09-20T22:31:18.206" v="826" actId="21"/>
          <ac:spMkLst>
            <pc:docMk/>
            <pc:sldMk cId="892689126" sldId="309"/>
            <ac:spMk id="17" creationId="{C13B2520-E3F7-E0AC-20AE-1E50CE7EF219}"/>
          </ac:spMkLst>
        </pc:spChg>
        <pc:cxnChg chg="del mod">
          <ac:chgData name="Toby Donaldson" userId="2e6e5431-bb17-4c41-9985-d39c50d83c73" providerId="ADAL" clId="{0D61E69F-BE4C-465F-B9F9-39BCCE493B2D}" dt="2024-09-20T22:32:25.369" v="832" actId="21"/>
          <ac:cxnSpMkLst>
            <pc:docMk/>
            <pc:sldMk cId="892689126" sldId="309"/>
            <ac:cxnSpMk id="19" creationId="{663DDC8B-6EA7-ED99-99E5-170F2D2C27EE}"/>
          </ac:cxnSpMkLst>
        </pc:cxnChg>
        <pc:cxnChg chg="del mod">
          <ac:chgData name="Toby Donaldson" userId="2e6e5431-bb17-4c41-9985-d39c50d83c73" providerId="ADAL" clId="{0D61E69F-BE4C-465F-B9F9-39BCCE493B2D}" dt="2024-09-20T22:32:23.465" v="831" actId="21"/>
          <ac:cxnSpMkLst>
            <pc:docMk/>
            <pc:sldMk cId="892689126" sldId="309"/>
            <ac:cxnSpMk id="21" creationId="{90EC65A5-34B2-4390-B7D0-D7E99E18C101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0:06.075" v="3941" actId="1076"/>
        <pc:sldMkLst>
          <pc:docMk/>
          <pc:sldMk cId="1882997732" sldId="310"/>
        </pc:sldMkLst>
        <pc:spChg chg="add mod">
          <ac:chgData name="Toby Donaldson" userId="2e6e5431-bb17-4c41-9985-d39c50d83c73" providerId="ADAL" clId="{0D61E69F-BE4C-465F-B9F9-39BCCE493B2D}" dt="2024-09-20T22:39:46.089" v="1244" actId="1076"/>
          <ac:spMkLst>
            <pc:docMk/>
            <pc:sldMk cId="1882997732" sldId="310"/>
            <ac:spMk id="5" creationId="{11E39781-94AF-0296-13EF-8D21905FE3A2}"/>
          </ac:spMkLst>
        </pc:spChg>
        <pc:spChg chg="add mod">
          <ac:chgData name="Toby Donaldson" userId="2e6e5431-bb17-4c41-9985-d39c50d83c73" providerId="ADAL" clId="{0D61E69F-BE4C-465F-B9F9-39BCCE493B2D}" dt="2024-09-20T22:39:49.964" v="1246"/>
          <ac:spMkLst>
            <pc:docMk/>
            <pc:sldMk cId="1882997732" sldId="310"/>
            <ac:spMk id="6" creationId="{FFC61FBE-6060-D8C7-02D4-F8BE87D0FCBD}"/>
          </ac:spMkLst>
        </pc:spChg>
        <pc:spChg chg="del mod">
          <ac:chgData name="Toby Donaldson" userId="2e6e5431-bb17-4c41-9985-d39c50d83c73" providerId="ADAL" clId="{0D61E69F-BE4C-465F-B9F9-39BCCE493B2D}" dt="2024-09-20T22:39:55.766" v="1248" actId="478"/>
          <ac:spMkLst>
            <pc:docMk/>
            <pc:sldMk cId="1882997732" sldId="310"/>
            <ac:spMk id="12" creationId="{FF13A598-8ACD-5118-84FA-A417F606E3BB}"/>
          </ac:spMkLst>
        </pc:spChg>
        <pc:spChg chg="mod">
          <ac:chgData name="Toby Donaldson" userId="2e6e5431-bb17-4c41-9985-d39c50d83c73" providerId="ADAL" clId="{0D61E69F-BE4C-465F-B9F9-39BCCE493B2D}" dt="2024-09-23T04:09:13.549" v="3935" actId="113"/>
          <ac:spMkLst>
            <pc:docMk/>
            <pc:sldMk cId="1882997732" sldId="310"/>
            <ac:spMk id="15" creationId="{91A801F0-94BB-D7E2-7CF6-D3F9F5B0474B}"/>
          </ac:spMkLst>
        </pc:spChg>
        <pc:spChg chg="mod">
          <ac:chgData name="Toby Donaldson" userId="2e6e5431-bb17-4c41-9985-d39c50d83c73" providerId="ADAL" clId="{0D61E69F-BE4C-465F-B9F9-39BCCE493B2D}" dt="2024-09-23T04:10:06.075" v="3941" actId="1076"/>
          <ac:spMkLst>
            <pc:docMk/>
            <pc:sldMk cId="1882997732" sldId="310"/>
            <ac:spMk id="17" creationId="{C13B2520-E3F7-E0AC-20AE-1E50CE7EF219}"/>
          </ac:spMkLst>
        </pc:spChg>
        <pc:cxnChg chg="add mod">
          <ac:chgData name="Toby Donaldson" userId="2e6e5431-bb17-4c41-9985-d39c50d83c73" providerId="ADAL" clId="{0D61E69F-BE4C-465F-B9F9-39BCCE493B2D}" dt="2024-09-23T04:10:06.075" v="3941" actId="1076"/>
          <ac:cxnSpMkLst>
            <pc:docMk/>
            <pc:sldMk cId="1882997732" sldId="310"/>
            <ac:cxnSpMk id="3" creationId="{9AB8921A-2E4E-B095-F5E3-5CCFDA2A6D83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0T23:05:05.979" v="2532" actId="21"/>
        <pc:sldMkLst>
          <pc:docMk/>
          <pc:sldMk cId="3944662364" sldId="311"/>
        </pc:sldMkLst>
        <pc:spChg chg="mod">
          <ac:chgData name="Toby Donaldson" userId="2e6e5431-bb17-4c41-9985-d39c50d83c73" providerId="ADAL" clId="{0D61E69F-BE4C-465F-B9F9-39BCCE493B2D}" dt="2024-09-20T22:35:45.227" v="1027" actId="1076"/>
          <ac:spMkLst>
            <pc:docMk/>
            <pc:sldMk cId="3944662364" sldId="311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35:27.297" v="1022" actId="14100"/>
          <ac:spMkLst>
            <pc:docMk/>
            <pc:sldMk cId="3944662364" sldId="311"/>
            <ac:spMk id="5" creationId="{98C269E4-6FB5-E564-42DD-903D30CD8F2C}"/>
          </ac:spMkLst>
        </pc:spChg>
        <pc:spChg chg="add mod">
          <ac:chgData name="Toby Donaldson" userId="2e6e5431-bb17-4c41-9985-d39c50d83c73" providerId="ADAL" clId="{0D61E69F-BE4C-465F-B9F9-39BCCE493B2D}" dt="2024-09-20T22:36:31.583" v="1101" actId="1076"/>
          <ac:spMkLst>
            <pc:docMk/>
            <pc:sldMk cId="3944662364" sldId="311"/>
            <ac:spMk id="11" creationId="{30DA05D9-9E6A-F367-A060-83BD870DEB9E}"/>
          </ac:spMkLst>
        </pc:spChg>
        <pc:spChg chg="del mod">
          <ac:chgData name="Toby Donaldson" userId="2e6e5431-bb17-4c41-9985-d39c50d83c73" providerId="ADAL" clId="{0D61E69F-BE4C-465F-B9F9-39BCCE493B2D}" dt="2024-09-20T22:39:26.636" v="1238" actId="478"/>
          <ac:spMkLst>
            <pc:docMk/>
            <pc:sldMk cId="3944662364" sldId="311"/>
            <ac:spMk id="12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36:59.880" v="1164" actId="20577"/>
          <ac:spMkLst>
            <pc:docMk/>
            <pc:sldMk cId="3944662364" sldId="311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0T22:39:18.743" v="1235"/>
          <ac:spMkLst>
            <pc:docMk/>
            <pc:sldMk cId="3944662364" sldId="311"/>
            <ac:spMk id="20" creationId="{4D5CB0CE-532E-BA56-45C4-7FBA92F587F3}"/>
          </ac:spMkLst>
        </pc:spChg>
        <pc:spChg chg="add mod">
          <ac:chgData name="Toby Donaldson" userId="2e6e5431-bb17-4c41-9985-d39c50d83c73" providerId="ADAL" clId="{0D61E69F-BE4C-465F-B9F9-39BCCE493B2D}" dt="2024-09-20T22:39:23.233" v="1237"/>
          <ac:spMkLst>
            <pc:docMk/>
            <pc:sldMk cId="3944662364" sldId="311"/>
            <ac:spMk id="21" creationId="{0A5485D6-375C-B321-60CA-E800FEB0634D}"/>
          </ac:spMkLst>
        </pc:spChg>
        <pc:spChg chg="add mod">
          <ac:chgData name="Toby Donaldson" userId="2e6e5431-bb17-4c41-9985-d39c50d83c73" providerId="ADAL" clId="{0D61E69F-BE4C-465F-B9F9-39BCCE493B2D}" dt="2024-09-20T23:04:24.196" v="2518" actId="20577"/>
          <ac:spMkLst>
            <pc:docMk/>
            <pc:sldMk cId="3944662364" sldId="311"/>
            <ac:spMk id="22" creationId="{52B3548E-7A63-075B-18BE-D6AC0AE2B1F7}"/>
          </ac:spMkLst>
        </pc:spChg>
        <pc:spChg chg="add del mod">
          <ac:chgData name="Toby Donaldson" userId="2e6e5431-bb17-4c41-9985-d39c50d83c73" providerId="ADAL" clId="{0D61E69F-BE4C-465F-B9F9-39BCCE493B2D}" dt="2024-09-20T23:05:05.979" v="2532" actId="21"/>
          <ac:spMkLst>
            <pc:docMk/>
            <pc:sldMk cId="3944662364" sldId="311"/>
            <ac:spMk id="25" creationId="{E7645870-8C6E-C214-F5D7-1DEE4890073E}"/>
          </ac:spMkLst>
        </pc:spChg>
        <pc:cxnChg chg="add mod">
          <ac:chgData name="Toby Donaldson" userId="2e6e5431-bb17-4c41-9985-d39c50d83c73" providerId="ADAL" clId="{0D61E69F-BE4C-465F-B9F9-39BCCE493B2D}" dt="2024-09-20T22:35:45.227" v="1027" actId="1076"/>
          <ac:cxnSpMkLst>
            <pc:docMk/>
            <pc:sldMk cId="3944662364" sldId="311"/>
            <ac:cxnSpMk id="7" creationId="{4C610B4D-D8A4-A573-E862-D14B22A6F869}"/>
          </ac:cxnSpMkLst>
        </pc:cxnChg>
        <pc:cxnChg chg="add">
          <ac:chgData name="Toby Donaldson" userId="2e6e5431-bb17-4c41-9985-d39c50d83c73" providerId="ADAL" clId="{0D61E69F-BE4C-465F-B9F9-39BCCE493B2D}" dt="2024-09-20T22:37:36.591" v="1165" actId="11529"/>
          <ac:cxnSpMkLst>
            <pc:docMk/>
            <pc:sldMk cId="3944662364" sldId="311"/>
            <ac:cxnSpMk id="16" creationId="{039879DD-0C4B-745C-A283-827D7F743B32}"/>
          </ac:cxnSpMkLst>
        </pc:cxnChg>
        <pc:cxnChg chg="add mod">
          <ac:chgData name="Toby Donaldson" userId="2e6e5431-bb17-4c41-9985-d39c50d83c73" providerId="ADAL" clId="{0D61E69F-BE4C-465F-B9F9-39BCCE493B2D}" dt="2024-09-20T22:37:45.675" v="1167" actId="14100"/>
          <ac:cxnSpMkLst>
            <pc:docMk/>
            <pc:sldMk cId="3944662364" sldId="311"/>
            <ac:cxnSpMk id="18" creationId="{7D3AD6E6-71A9-64C9-AD5E-F4D6C8A65E67}"/>
          </ac:cxnSpMkLst>
        </pc:cxnChg>
        <pc:cxnChg chg="add">
          <ac:chgData name="Toby Donaldson" userId="2e6e5431-bb17-4c41-9985-d39c50d83c73" providerId="ADAL" clId="{0D61E69F-BE4C-465F-B9F9-39BCCE493B2D}" dt="2024-09-20T23:04:29.352" v="2519" actId="11529"/>
          <ac:cxnSpMkLst>
            <pc:docMk/>
            <pc:sldMk cId="3944662364" sldId="311"/>
            <ac:cxnSpMk id="24" creationId="{EF3078A0-45CB-3ABB-CD7A-6915820AEA22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2:38.074" v="3943" actId="21"/>
        <pc:sldMkLst>
          <pc:docMk/>
          <pc:sldMk cId="2209025065" sldId="312"/>
        </pc:sldMkLst>
        <pc:spChg chg="mod">
          <ac:chgData name="Toby Donaldson" userId="2e6e5431-bb17-4c41-9985-d39c50d83c73" providerId="ADAL" clId="{0D61E69F-BE4C-465F-B9F9-39BCCE493B2D}" dt="2024-09-20T22:44:33.511" v="1417" actId="1076"/>
          <ac:spMkLst>
            <pc:docMk/>
            <pc:sldMk cId="2209025065" sldId="312"/>
            <ac:spMk id="3" creationId="{045F883D-937C-5D1C-7E3B-1C7F97EBBEE3}"/>
          </ac:spMkLst>
        </pc:spChg>
        <pc:spChg chg="mod">
          <ac:chgData name="Toby Donaldson" userId="2e6e5431-bb17-4c41-9985-d39c50d83c73" providerId="ADAL" clId="{0D61E69F-BE4C-465F-B9F9-39BCCE493B2D}" dt="2024-09-20T22:38:16.148" v="1170" actId="14100"/>
          <ac:spMkLst>
            <pc:docMk/>
            <pc:sldMk cId="2209025065" sldId="312"/>
            <ac:spMk id="5" creationId="{98C269E4-6FB5-E564-42DD-903D30CD8F2C}"/>
          </ac:spMkLst>
        </pc:spChg>
        <pc:spChg chg="del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38:26.969" v="1172" actId="21"/>
          <ac:spMkLst>
            <pc:docMk/>
            <pc:sldMk cId="2209025065" sldId="312"/>
            <ac:spMk id="11" creationId="{30DA05D9-9E6A-F367-A060-83BD870DEB9E}"/>
          </ac:spMkLst>
        </pc:spChg>
        <pc:spChg chg="del mod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38:26.969" v="1172" actId="21"/>
          <ac:spMkLst>
            <pc:docMk/>
            <pc:sldMk cId="2209025065" sldId="312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0T22:44:25.379" v="1416" actId="208"/>
          <ac:spMkLst>
            <pc:docMk/>
            <pc:sldMk cId="2209025065" sldId="312"/>
            <ac:spMk id="21" creationId="{930A444C-D57E-E683-A9F0-A23B36C944F1}"/>
          </ac:spMkLst>
        </pc:spChg>
        <pc:spChg chg="add mod">
          <ac:chgData name="Toby Donaldson" userId="2e6e5431-bb17-4c41-9985-d39c50d83c73" providerId="ADAL" clId="{0D61E69F-BE4C-465F-B9F9-39BCCE493B2D}" dt="2024-09-20T22:54:10.680" v="1736" actId="14100"/>
          <ac:spMkLst>
            <pc:docMk/>
            <pc:sldMk cId="2209025065" sldId="312"/>
            <ac:spMk id="23" creationId="{25BB9E9D-3899-C007-45FF-5A1F7BEF9431}"/>
          </ac:spMkLst>
        </pc:spChg>
        <pc:spChg chg="add mod">
          <ac:chgData name="Toby Donaldson" userId="2e6e5431-bb17-4c41-9985-d39c50d83c73" providerId="ADAL" clId="{0D61E69F-BE4C-465F-B9F9-39BCCE493B2D}" dt="2024-09-20T22:47:35.033" v="1547" actId="113"/>
          <ac:spMkLst>
            <pc:docMk/>
            <pc:sldMk cId="2209025065" sldId="312"/>
            <ac:spMk id="26" creationId="{EAFC52BC-C892-DEC4-2FEA-BE4894E1757D}"/>
          </ac:spMkLst>
        </pc:spChg>
        <pc:spChg chg="add mod">
          <ac:chgData name="Toby Donaldson" userId="2e6e5431-bb17-4c41-9985-d39c50d83c73" providerId="ADAL" clId="{0D61E69F-BE4C-465F-B9F9-39BCCE493B2D}" dt="2024-09-20T22:48:20.520" v="1552" actId="1076"/>
          <ac:spMkLst>
            <pc:docMk/>
            <pc:sldMk cId="2209025065" sldId="312"/>
            <ac:spMk id="29" creationId="{27F9F113-89E7-E269-4673-C1799D96F705}"/>
          </ac:spMkLst>
        </pc:spChg>
        <pc:cxnChg chg="del mod">
          <ac:chgData name="Toby Donaldson" userId="2e6e5431-bb17-4c41-9985-d39c50d83c73" providerId="ADAL" clId="{0D61E69F-BE4C-465F-B9F9-39BCCE493B2D}" dt="2024-09-20T22:38:18.814" v="1171" actId="21"/>
          <ac:cxnSpMkLst>
            <pc:docMk/>
            <pc:sldMk cId="2209025065" sldId="312"/>
            <ac:cxnSpMk id="7" creationId="{4C610B4D-D8A4-A573-E862-D14B22A6F869}"/>
          </ac:cxnSpMkLst>
        </pc:cxnChg>
        <pc:cxnChg chg="del mod">
          <ac:chgData name="Toby Donaldson" userId="2e6e5431-bb17-4c41-9985-d39c50d83c73" providerId="ADAL" clId="{0D61E69F-BE4C-465F-B9F9-39BCCE493B2D}" dt="2024-09-20T22:38:26.969" v="1172" actId="21"/>
          <ac:cxnSpMkLst>
            <pc:docMk/>
            <pc:sldMk cId="2209025065" sldId="312"/>
            <ac:cxnSpMk id="16" creationId="{039879DD-0C4B-745C-A283-827D7F743B32}"/>
          </ac:cxnSpMkLst>
        </pc:cxnChg>
        <pc:cxnChg chg="add mod">
          <ac:chgData name="Toby Donaldson" userId="2e6e5431-bb17-4c41-9985-d39c50d83c73" providerId="ADAL" clId="{0D61E69F-BE4C-465F-B9F9-39BCCE493B2D}" dt="2024-09-20T22:44:37.805" v="1418" actId="14100"/>
          <ac:cxnSpMkLst>
            <pc:docMk/>
            <pc:sldMk cId="2209025065" sldId="312"/>
            <ac:cxnSpMk id="17" creationId="{3BE31832-D837-6457-08A3-438652C35F36}"/>
          </ac:cxnSpMkLst>
        </pc:cxnChg>
        <pc:cxnChg chg="del mod">
          <ac:chgData name="Toby Donaldson" userId="2e6e5431-bb17-4c41-9985-d39c50d83c73" providerId="ADAL" clId="{0D61E69F-BE4C-465F-B9F9-39BCCE493B2D}" dt="2024-09-20T22:38:26.969" v="1172" actId="21"/>
          <ac:cxnSpMkLst>
            <pc:docMk/>
            <pc:sldMk cId="2209025065" sldId="312"/>
            <ac:cxnSpMk id="18" creationId="{7D3AD6E6-71A9-64C9-AD5E-F4D6C8A65E67}"/>
          </ac:cxnSpMkLst>
        </pc:cxnChg>
        <pc:cxnChg chg="add mod">
          <ac:chgData name="Toby Donaldson" userId="2e6e5431-bb17-4c41-9985-d39c50d83c73" providerId="ADAL" clId="{0D61E69F-BE4C-465F-B9F9-39BCCE493B2D}" dt="2024-09-20T22:54:10.680" v="1736" actId="14100"/>
          <ac:cxnSpMkLst>
            <pc:docMk/>
            <pc:sldMk cId="2209025065" sldId="312"/>
            <ac:cxnSpMk id="25" creationId="{148AF63C-666C-41E5-D1C4-DFD8128247FD}"/>
          </ac:cxnSpMkLst>
        </pc:cxnChg>
        <pc:cxnChg chg="add mod">
          <ac:chgData name="Toby Donaldson" userId="2e6e5431-bb17-4c41-9985-d39c50d83c73" providerId="ADAL" clId="{0D61E69F-BE4C-465F-B9F9-39BCCE493B2D}" dt="2024-09-20T22:54:10.680" v="1736" actId="14100"/>
          <ac:cxnSpMkLst>
            <pc:docMk/>
            <pc:sldMk cId="2209025065" sldId="312"/>
            <ac:cxnSpMk id="28" creationId="{5C65B9B9-D021-D9BC-70E3-7ECD67E4CD7E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1:18.931" v="3942" actId="207"/>
        <pc:sldMkLst>
          <pc:docMk/>
          <pc:sldMk cId="2701333559" sldId="313"/>
        </pc:sldMkLst>
        <pc:spChg chg="mod">
          <ac:chgData name="Toby Donaldson" userId="2e6e5431-bb17-4c41-9985-d39c50d83c73" providerId="ADAL" clId="{0D61E69F-BE4C-465F-B9F9-39BCCE493B2D}" dt="2024-09-20T22:52:33.437" v="1720" actId="20577"/>
          <ac:spMkLst>
            <pc:docMk/>
            <pc:sldMk cId="2701333559" sldId="313"/>
            <ac:spMk id="3" creationId="{045F883D-937C-5D1C-7E3B-1C7F97EBBEE3}"/>
          </ac:spMkLst>
        </pc:spChg>
        <pc:spChg chg="mod">
          <ac:chgData name="Toby Donaldson" userId="2e6e5431-bb17-4c41-9985-d39c50d83c73" providerId="ADAL" clId="{0D61E69F-BE4C-465F-B9F9-39BCCE493B2D}" dt="2024-09-23T04:11:18.931" v="3942" actId="207"/>
          <ac:spMkLst>
            <pc:docMk/>
            <pc:sldMk cId="2701333559" sldId="313"/>
            <ac:spMk id="8" creationId="{40D284A6-37BC-F0E3-3E70-0F2FCEA02C14}"/>
          </ac:spMkLst>
        </pc:spChg>
        <pc:spChg chg="mod">
          <ac:chgData name="Toby Donaldson" userId="2e6e5431-bb17-4c41-9985-d39c50d83c73" providerId="ADAL" clId="{0D61E69F-BE4C-465F-B9F9-39BCCE493B2D}" dt="2024-09-20T22:53:07.650" v="1727" actId="20577"/>
          <ac:spMkLst>
            <pc:docMk/>
            <pc:sldMk cId="2701333559" sldId="313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51:13.506" v="1561" actId="21"/>
          <ac:spMkLst>
            <pc:docMk/>
            <pc:sldMk cId="2701333559" sldId="313"/>
            <ac:spMk id="11" creationId="{30DA05D9-9E6A-F367-A060-83BD870DEB9E}"/>
          </ac:spMkLst>
        </pc:spChg>
        <pc:spChg chg="mod">
          <ac:chgData name="Toby Donaldson" userId="2e6e5431-bb17-4c41-9985-d39c50d83c73" providerId="ADAL" clId="{0D61E69F-BE4C-465F-B9F9-39BCCE493B2D}" dt="2024-09-20T22:51:29.756" v="1581" actId="1076"/>
          <ac:spMkLst>
            <pc:docMk/>
            <pc:sldMk cId="2701333559" sldId="313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51:13.506" v="1561" actId="21"/>
          <ac:spMkLst>
            <pc:docMk/>
            <pc:sldMk cId="2701333559" sldId="313"/>
            <ac:spMk id="14" creationId="{484AF237-43CE-2456-32A3-E64AD884E707}"/>
          </ac:spMkLst>
        </pc:spChg>
        <pc:spChg chg="mod">
          <ac:chgData name="Toby Donaldson" userId="2e6e5431-bb17-4c41-9985-d39c50d83c73" providerId="ADAL" clId="{0D61E69F-BE4C-465F-B9F9-39BCCE493B2D}" dt="2024-09-20T22:52:59.446" v="1725" actId="20577"/>
          <ac:spMkLst>
            <pc:docMk/>
            <pc:sldMk cId="2701333559" sldId="313"/>
            <ac:spMk id="21" creationId="{0A5485D6-375C-B321-60CA-E800FEB0634D}"/>
          </ac:spMkLst>
        </pc:spChg>
        <pc:cxnChg chg="add mod">
          <ac:chgData name="Toby Donaldson" userId="2e6e5431-bb17-4c41-9985-d39c50d83c73" providerId="ADAL" clId="{0D61E69F-BE4C-465F-B9F9-39BCCE493B2D}" dt="2024-09-20T22:53:18.202" v="1729" actId="14100"/>
          <ac:cxnSpMkLst>
            <pc:docMk/>
            <pc:sldMk cId="2701333559" sldId="313"/>
            <ac:cxnSpMk id="6" creationId="{9AB02499-5732-3DBA-6833-C72AEE728224}"/>
          </ac:cxnSpMkLst>
        </pc:cxnChg>
        <pc:cxnChg chg="mod">
          <ac:chgData name="Toby Donaldson" userId="2e6e5431-bb17-4c41-9985-d39c50d83c73" providerId="ADAL" clId="{0D61E69F-BE4C-465F-B9F9-39BCCE493B2D}" dt="2024-09-20T22:52:29.184" v="1711" actId="20577"/>
          <ac:cxnSpMkLst>
            <pc:docMk/>
            <pc:sldMk cId="2701333559" sldId="313"/>
            <ac:cxnSpMk id="7" creationId="{4C610B4D-D8A4-A573-E862-D14B22A6F869}"/>
          </ac:cxnSpMkLst>
        </pc:cxnChg>
        <pc:cxnChg chg="del mod">
          <ac:chgData name="Toby Donaldson" userId="2e6e5431-bb17-4c41-9985-d39c50d83c73" providerId="ADAL" clId="{0D61E69F-BE4C-465F-B9F9-39BCCE493B2D}" dt="2024-09-20T22:51:13.506" v="1561" actId="21"/>
          <ac:cxnSpMkLst>
            <pc:docMk/>
            <pc:sldMk cId="2701333559" sldId="313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0D61E69F-BE4C-465F-B9F9-39BCCE493B2D}" dt="2024-09-20T22:51:13.506" v="1561" actId="21"/>
          <ac:cxnSpMkLst>
            <pc:docMk/>
            <pc:sldMk cId="2701333559" sldId="313"/>
            <ac:cxnSpMk id="18" creationId="{7D3AD6E6-71A9-64C9-AD5E-F4D6C8A65E67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3:23.034" v="3953" actId="20577"/>
        <pc:sldMkLst>
          <pc:docMk/>
          <pc:sldMk cId="3461131009" sldId="314"/>
        </pc:sldMkLst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3" creationId="{8D3351F3-A898-609E-5961-F04D85E787E1}"/>
          </ac:spMkLst>
        </pc:spChg>
        <pc:spChg chg="add mod">
          <ac:chgData name="Toby Donaldson" userId="2e6e5431-bb17-4c41-9985-d39c50d83c73" providerId="ADAL" clId="{0D61E69F-BE4C-465F-B9F9-39BCCE493B2D}" dt="2024-09-20T22:56:40.906" v="1884" actId="1076"/>
          <ac:spMkLst>
            <pc:docMk/>
            <pc:sldMk cId="3461131009" sldId="314"/>
            <ac:spMk id="14" creationId="{FB8BAFD8-096F-2092-FBF2-E1B66712EAFF}"/>
          </ac:spMkLst>
        </pc:spChg>
        <pc:spChg chg="add del mod">
          <ac:chgData name="Toby Donaldson" userId="2e6e5431-bb17-4c41-9985-d39c50d83c73" providerId="ADAL" clId="{0D61E69F-BE4C-465F-B9F9-39BCCE493B2D}" dt="2024-09-20T22:56:52.191" v="1887" actId="21"/>
          <ac:spMkLst>
            <pc:docMk/>
            <pc:sldMk cId="3461131009" sldId="314"/>
            <ac:spMk id="15" creationId="{E7444EAE-BDED-4EDA-D9CB-659566500B3F}"/>
          </ac:spMkLst>
        </pc:spChg>
        <pc:spChg chg="add mod">
          <ac:chgData name="Toby Donaldson" userId="2e6e5431-bb17-4c41-9985-d39c50d83c73" providerId="ADAL" clId="{0D61E69F-BE4C-465F-B9F9-39BCCE493B2D}" dt="2024-09-23T04:13:23.034" v="3953" actId="20577"/>
          <ac:spMkLst>
            <pc:docMk/>
            <pc:sldMk cId="3461131009" sldId="314"/>
            <ac:spMk id="19" creationId="{80C9E63F-2987-E93F-0BC8-180D284FF40C}"/>
          </ac:spMkLst>
        </pc:spChg>
        <pc:spChg chg="mod">
          <ac:chgData name="Toby Donaldson" userId="2e6e5431-bb17-4c41-9985-d39c50d83c73" providerId="ADAL" clId="{0D61E69F-BE4C-465F-B9F9-39BCCE493B2D}" dt="2024-09-21T23:29:07.721" v="2675" actId="20577"/>
          <ac:spMkLst>
            <pc:docMk/>
            <pc:sldMk cId="3461131009" sldId="314"/>
            <ac:spMk id="23" creationId="{25BB9E9D-3899-C007-45FF-5A1F7BEF9431}"/>
          </ac:spMkLst>
        </pc:spChg>
        <pc:spChg chg="del">
          <ac:chgData name="Toby Donaldson" userId="2e6e5431-bb17-4c41-9985-d39c50d83c73" providerId="ADAL" clId="{0D61E69F-BE4C-465F-B9F9-39BCCE493B2D}" dt="2024-09-20T22:55:03.514" v="1792" actId="21"/>
          <ac:spMkLst>
            <pc:docMk/>
            <pc:sldMk cId="3461131009" sldId="314"/>
            <ac:spMk id="26" creationId="{EAFC52BC-C892-DEC4-2FEA-BE4894E1757D}"/>
          </ac:spMkLst>
        </pc:spChg>
        <pc:cxnChg chg="add">
          <ac:chgData name="Toby Donaldson" userId="2e6e5431-bb17-4c41-9985-d39c50d83c73" providerId="ADAL" clId="{0D61E69F-BE4C-465F-B9F9-39BCCE493B2D}" dt="2024-09-20T22:55:22.507" v="1795" actId="11529"/>
          <ac:cxnSpMkLst>
            <pc:docMk/>
            <pc:sldMk cId="3461131009" sldId="314"/>
            <ac:cxnSpMk id="7" creationId="{AFB76B1F-AAF2-23A6-CCAD-3B7C87D00F6C}"/>
          </ac:cxnSpMkLst>
        </pc:cxnChg>
        <pc:cxnChg chg="add mod">
          <ac:chgData name="Toby Donaldson" userId="2e6e5431-bb17-4c41-9985-d39c50d83c73" providerId="ADAL" clId="{0D61E69F-BE4C-465F-B9F9-39BCCE493B2D}" dt="2024-09-20T22:55:34.163" v="1798" actId="14100"/>
          <ac:cxnSpMkLst>
            <pc:docMk/>
            <pc:sldMk cId="3461131009" sldId="314"/>
            <ac:cxnSpMk id="9" creationId="{2C919856-A98D-9E0F-14AD-AE6A572EBE21}"/>
          </ac:cxnSpMkLst>
        </pc:cxnChg>
        <pc:cxnChg chg="add">
          <ac:chgData name="Toby Donaldson" userId="2e6e5431-bb17-4c41-9985-d39c50d83c73" providerId="ADAL" clId="{0D61E69F-BE4C-465F-B9F9-39BCCE493B2D}" dt="2024-09-20T22:56:45.428" v="1885" actId="11529"/>
          <ac:cxnSpMkLst>
            <pc:docMk/>
            <pc:sldMk cId="3461131009" sldId="314"/>
            <ac:cxnSpMk id="18" creationId="{207AB3E1-8CE1-E36C-7B1D-402DEAE2623C}"/>
          </ac:cxnSpMkLst>
        </pc:cxnChg>
        <pc:cxnChg chg="del mod">
          <ac:chgData name="Toby Donaldson" userId="2e6e5431-bb17-4c41-9985-d39c50d83c73" providerId="ADAL" clId="{0D61E69F-BE4C-465F-B9F9-39BCCE493B2D}" dt="2024-09-20T22:55:06.724" v="1793" actId="21"/>
          <ac:cxnSpMkLst>
            <pc:docMk/>
            <pc:sldMk cId="3461131009" sldId="314"/>
            <ac:cxnSpMk id="25" creationId="{148AF63C-666C-41E5-D1C4-DFD8128247FD}"/>
          </ac:cxnSpMkLst>
        </pc:cxnChg>
        <pc:cxnChg chg="del mod">
          <ac:chgData name="Toby Donaldson" userId="2e6e5431-bb17-4c41-9985-d39c50d83c73" providerId="ADAL" clId="{0D61E69F-BE4C-465F-B9F9-39BCCE493B2D}" dt="2024-09-20T22:55:03.514" v="1792" actId="21"/>
          <ac:cxnSpMkLst>
            <pc:docMk/>
            <pc:sldMk cId="3461131009" sldId="314"/>
            <ac:cxnSpMk id="28" creationId="{5C65B9B9-D021-D9BC-70E3-7ECD67E4CD7E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4:01.785" v="3957" actId="207"/>
        <pc:sldMkLst>
          <pc:docMk/>
          <pc:sldMk cId="2266552019" sldId="315"/>
        </pc:sldMkLst>
        <pc:spChg chg="mod">
          <ac:chgData name="Toby Donaldson" userId="2e6e5431-bb17-4c41-9985-d39c50d83c73" providerId="ADAL" clId="{0D61E69F-BE4C-465F-B9F9-39BCCE493B2D}" dt="2024-09-23T04:14:01.785" v="3957" actId="207"/>
          <ac:spMkLst>
            <pc:docMk/>
            <pc:sldMk cId="2266552019" sldId="315"/>
            <ac:spMk id="2" creationId="{A568B450-0CDE-98B7-C107-2BE38CC4B57F}"/>
          </ac:spMkLst>
        </pc:spChg>
        <pc:spChg chg="mod">
          <ac:chgData name="Toby Donaldson" userId="2e6e5431-bb17-4c41-9985-d39c50d83c73" providerId="ADAL" clId="{0D61E69F-BE4C-465F-B9F9-39BCCE493B2D}" dt="2024-09-23T04:13:42.479" v="3955" actId="114"/>
          <ac:spMkLst>
            <pc:docMk/>
            <pc:sldMk cId="2266552019" sldId="315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59:44.466" v="2102" actId="14100"/>
          <ac:spMkLst>
            <pc:docMk/>
            <pc:sldMk cId="2266552019" sldId="315"/>
            <ac:spMk id="6" creationId="{7D47771A-3DC8-5628-6BCB-9E0E08FCB012}"/>
          </ac:spMkLst>
        </pc:spChg>
        <pc:spChg chg="mod">
          <ac:chgData name="Toby Donaldson" userId="2e6e5431-bb17-4c41-9985-d39c50d83c73" providerId="ADAL" clId="{0D61E69F-BE4C-465F-B9F9-39BCCE493B2D}" dt="2024-09-23T04:13:59.084" v="3956" actId="207"/>
          <ac:spMkLst>
            <pc:docMk/>
            <pc:sldMk cId="2266552019" sldId="315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59:13.436" v="2056" actId="21"/>
          <ac:spMkLst>
            <pc:docMk/>
            <pc:sldMk cId="2266552019" sldId="315"/>
            <ac:spMk id="11" creationId="{30DA05D9-9E6A-F367-A060-83BD870DEB9E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59:13.436" v="2056" actId="21"/>
          <ac:spMkLst>
            <pc:docMk/>
            <pc:sldMk cId="2266552019" sldId="315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1T23:29:30.633" v="2676" actId="20577"/>
          <ac:spMkLst>
            <pc:docMk/>
            <pc:sldMk cId="2266552019" sldId="315"/>
            <ac:spMk id="20" creationId="{957F24CA-F978-0CFC-17F5-5544B610E629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21" creationId="{0A5485D6-375C-B321-60CA-E800FEB0634D}"/>
          </ac:spMkLst>
        </pc:spChg>
        <pc:spChg chg="add mod">
          <ac:chgData name="Toby Donaldson" userId="2e6e5431-bb17-4c41-9985-d39c50d83c73" providerId="ADAL" clId="{0D61E69F-BE4C-465F-B9F9-39BCCE493B2D}" dt="2024-09-20T23:03:01.583" v="2354" actId="1076"/>
          <ac:spMkLst>
            <pc:docMk/>
            <pc:sldMk cId="2266552019" sldId="315"/>
            <ac:spMk id="22" creationId="{2A22C984-7AC8-0C92-F8B0-C9D3D52122D4}"/>
          </ac:spMkLst>
        </pc:spChg>
        <pc:spChg chg="add mod">
          <ac:chgData name="Toby Donaldson" userId="2e6e5431-bb17-4c41-9985-d39c50d83c73" providerId="ADAL" clId="{0D61E69F-BE4C-465F-B9F9-39BCCE493B2D}" dt="2024-09-20T23:03:26.137" v="2410" actId="1076"/>
          <ac:spMkLst>
            <pc:docMk/>
            <pc:sldMk cId="2266552019" sldId="315"/>
            <ac:spMk id="28" creationId="{6F4AF9B6-23B1-2BEF-2182-5C30BED4EB5A}"/>
          </ac:spMkLst>
        </pc:spChg>
        <pc:cxnChg chg="mod">
          <ac:chgData name="Toby Donaldson" userId="2e6e5431-bb17-4c41-9985-d39c50d83c73" providerId="ADAL" clId="{0D61E69F-BE4C-465F-B9F9-39BCCE493B2D}" dt="2024-09-20T23:00:11.180" v="2138" actId="14100"/>
          <ac:cxnSpMkLst>
            <pc:docMk/>
            <pc:sldMk cId="2266552019" sldId="315"/>
            <ac:cxnSpMk id="7" creationId="{4C610B4D-D8A4-A573-E862-D14B22A6F869}"/>
          </ac:cxnSpMkLst>
        </pc:cxnChg>
        <pc:cxnChg chg="add mod">
          <ac:chgData name="Toby Donaldson" userId="2e6e5431-bb17-4c41-9985-d39c50d83c73" providerId="ADAL" clId="{0D61E69F-BE4C-465F-B9F9-39BCCE493B2D}" dt="2024-09-20T23:00:29.601" v="2143" actId="14100"/>
          <ac:cxnSpMkLst>
            <pc:docMk/>
            <pc:sldMk cId="2266552019" sldId="315"/>
            <ac:cxnSpMk id="12" creationId="{7B359601-31A4-0086-5689-EC1C903ACF2F}"/>
          </ac:cxnSpMkLst>
        </pc:cxnChg>
        <pc:cxnChg chg="del mod">
          <ac:chgData name="Toby Donaldson" userId="2e6e5431-bb17-4c41-9985-d39c50d83c73" providerId="ADAL" clId="{0D61E69F-BE4C-465F-B9F9-39BCCE493B2D}" dt="2024-09-20T22:59:13.436" v="2056" actId="21"/>
          <ac:cxnSpMkLst>
            <pc:docMk/>
            <pc:sldMk cId="2266552019" sldId="315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0D61E69F-BE4C-465F-B9F9-39BCCE493B2D}" dt="2024-09-20T22:59:13.436" v="2056" actId="21"/>
          <ac:cxnSpMkLst>
            <pc:docMk/>
            <pc:sldMk cId="2266552019" sldId="315"/>
            <ac:cxnSpMk id="18" creationId="{7D3AD6E6-71A9-64C9-AD5E-F4D6C8A65E67}"/>
          </ac:cxnSpMkLst>
        </pc:cxnChg>
        <pc:cxnChg chg="add mod">
          <ac:chgData name="Toby Donaldson" userId="2e6e5431-bb17-4c41-9985-d39c50d83c73" providerId="ADAL" clId="{0D61E69F-BE4C-465F-B9F9-39BCCE493B2D}" dt="2024-09-20T23:03:01.583" v="2354" actId="1076"/>
          <ac:cxnSpMkLst>
            <pc:docMk/>
            <pc:sldMk cId="2266552019" sldId="315"/>
            <ac:cxnSpMk id="24" creationId="{82A59D92-6E92-E5C0-32C7-7BFB673D3BCF}"/>
          </ac:cxnSpMkLst>
        </pc:cxnChg>
        <pc:cxnChg chg="add">
          <ac:chgData name="Toby Donaldson" userId="2e6e5431-bb17-4c41-9985-d39c50d83c73" providerId="ADAL" clId="{0D61E69F-BE4C-465F-B9F9-39BCCE493B2D}" dt="2024-09-20T23:02:31.850" v="2353" actId="11529"/>
          <ac:cxnSpMkLst>
            <pc:docMk/>
            <pc:sldMk cId="2266552019" sldId="315"/>
            <ac:cxnSpMk id="26" creationId="{DD61ABCA-F4BE-9877-C666-C6ACC0C677DD}"/>
          </ac:cxnSpMkLst>
        </pc:cxnChg>
        <pc:cxnChg chg="add mod">
          <ac:chgData name="Toby Donaldson" userId="2e6e5431-bb17-4c41-9985-d39c50d83c73" providerId="ADAL" clId="{0D61E69F-BE4C-465F-B9F9-39BCCE493B2D}" dt="2024-09-20T23:03:34.469" v="2412" actId="14100"/>
          <ac:cxnSpMkLst>
            <pc:docMk/>
            <pc:sldMk cId="2266552019" sldId="315"/>
            <ac:cxnSpMk id="30" creationId="{E55F7FC4-825C-7071-1AF1-B10A6DD504DB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4:31.955" v="3958" actId="113"/>
        <pc:sldMkLst>
          <pc:docMk/>
          <pc:sldMk cId="3858326061" sldId="316"/>
        </pc:sldMkLst>
        <pc:spChg chg="mod">
          <ac:chgData name="Toby Donaldson" userId="2e6e5431-bb17-4c41-9985-d39c50d83c73" providerId="ADAL" clId="{0D61E69F-BE4C-465F-B9F9-39BCCE493B2D}" dt="2024-09-23T04:14:31.955" v="3958" actId="113"/>
          <ac:spMkLst>
            <pc:docMk/>
            <pc:sldMk cId="3858326061" sldId="316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3:07:00.293" v="2669" actId="14100"/>
          <ac:spMkLst>
            <pc:docMk/>
            <pc:sldMk cId="3858326061" sldId="316"/>
            <ac:spMk id="14" creationId="{18F4121C-AC77-6AB9-C9E8-B327424B7CDE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0" creationId="{957F24CA-F978-0CFC-17F5-5544B610E629}"/>
          </ac:spMkLst>
        </pc:spChg>
        <pc:spChg chg="mod">
          <ac:chgData name="Toby Donaldson" userId="2e6e5431-bb17-4c41-9985-d39c50d83c73" providerId="ADAL" clId="{0D61E69F-BE4C-465F-B9F9-39BCCE493B2D}" dt="2024-09-20T23:06:27.577" v="2662" actId="20577"/>
          <ac:spMkLst>
            <pc:docMk/>
            <pc:sldMk cId="3858326061" sldId="316"/>
            <ac:spMk id="21" creationId="{0A5485D6-375C-B321-60CA-E800FEB0634D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2" creationId="{2A22C984-7AC8-0C92-F8B0-C9D3D52122D4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8" creationId="{6F4AF9B6-23B1-2BEF-2182-5C30BED4EB5A}"/>
          </ac:spMkLst>
        </pc:spChg>
        <pc:cxnChg chg="mod">
          <ac:chgData name="Toby Donaldson" userId="2e6e5431-bb17-4c41-9985-d39c50d83c73" providerId="ADAL" clId="{0D61E69F-BE4C-465F-B9F9-39BCCE493B2D}" dt="2024-09-20T23:05:37.530" v="2619" actId="20577"/>
          <ac:cxnSpMkLst>
            <pc:docMk/>
            <pc:sldMk cId="3858326061" sldId="316"/>
            <ac:cxnSpMk id="7" creationId="{4C610B4D-D8A4-A573-E862-D14B22A6F869}"/>
          </ac:cxnSpMkLst>
        </pc:cxnChg>
        <pc:cxnChg chg="add">
          <ac:chgData name="Toby Donaldson" userId="2e6e5431-bb17-4c41-9985-d39c50d83c73" providerId="ADAL" clId="{0D61E69F-BE4C-465F-B9F9-39BCCE493B2D}" dt="2024-09-20T23:06:42.434" v="2663" actId="11529"/>
          <ac:cxnSpMkLst>
            <pc:docMk/>
            <pc:sldMk cId="3858326061" sldId="316"/>
            <ac:cxnSpMk id="11" creationId="{C23613C1-1380-A246-C13C-CCC102591B63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26" creationId="{DD61ABCA-F4BE-9877-C666-C6ACC0C677DD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30" creationId="{E55F7FC4-825C-7071-1AF1-B10A6DD504DB}"/>
          </ac:cxnSpMkLst>
        </pc:cxnChg>
      </pc:sldChg>
      <pc:sldChg chg="modSp mod">
        <pc:chgData name="Toby Donaldson" userId="2e6e5431-bb17-4c41-9985-d39c50d83c73" providerId="ADAL" clId="{0D61E69F-BE4C-465F-B9F9-39BCCE493B2D}" dt="2024-09-23T04:15:31.880" v="4022" actId="1076"/>
        <pc:sldMkLst>
          <pc:docMk/>
          <pc:sldMk cId="3248521206" sldId="317"/>
        </pc:sldMkLst>
        <pc:spChg chg="mod">
          <ac:chgData name="Toby Donaldson" userId="2e6e5431-bb17-4c41-9985-d39c50d83c73" providerId="ADAL" clId="{0D61E69F-BE4C-465F-B9F9-39BCCE493B2D}" dt="2024-09-23T04:15:31.880" v="4022" actId="1076"/>
          <ac:spMkLst>
            <pc:docMk/>
            <pc:sldMk cId="3248521206" sldId="317"/>
            <ac:spMk id="9" creationId="{2946CC19-ECB5-0C67-CA6C-45A07D08376C}"/>
          </ac:spMkLst>
        </pc:spChg>
      </pc:sldChg>
      <pc:sldChg chg="delSp mod">
        <pc:chgData name="Toby Donaldson" userId="2e6e5431-bb17-4c41-9985-d39c50d83c73" providerId="ADAL" clId="{0D61E69F-BE4C-465F-B9F9-39BCCE493B2D}" dt="2024-09-23T04:14:56.920" v="3960" actId="21"/>
        <pc:sldMkLst>
          <pc:docMk/>
          <pc:sldMk cId="249145512" sldId="318"/>
        </pc:sldMkLst>
        <pc:spChg chg="del">
          <ac:chgData name="Toby Donaldson" userId="2e6e5431-bb17-4c41-9985-d39c50d83c73" providerId="ADAL" clId="{0D61E69F-BE4C-465F-B9F9-39BCCE493B2D}" dt="2024-09-23T04:14:56.920" v="3960" actId="21"/>
          <ac:spMkLst>
            <pc:docMk/>
            <pc:sldMk cId="249145512" sldId="318"/>
            <ac:spMk id="8" creationId="{6EF561DF-C3CF-D4F0-936F-2C5CD1424934}"/>
          </ac:spMkLst>
        </pc:spChg>
        <pc:spChg chg="del">
          <ac:chgData name="Toby Donaldson" userId="2e6e5431-bb17-4c41-9985-d39c50d83c73" providerId="ADAL" clId="{0D61E69F-BE4C-465F-B9F9-39BCCE493B2D}" dt="2024-09-23T04:14:56.920" v="3960" actId="21"/>
          <ac:spMkLst>
            <pc:docMk/>
            <pc:sldMk cId="249145512" sldId="318"/>
            <ac:spMk id="9" creationId="{2946CC19-ECB5-0C67-CA6C-45A07D08376C}"/>
          </ac:spMkLst>
        </pc:spChg>
      </pc:sldChg>
      <pc:sldChg chg="addSp mod">
        <pc:chgData name="Toby Donaldson" userId="2e6e5431-bb17-4c41-9985-d39c50d83c73" providerId="ADAL" clId="{0D61E69F-BE4C-465F-B9F9-39BCCE493B2D}" dt="2024-09-21T23:30:38.923" v="2679" actId="11529"/>
        <pc:sldMkLst>
          <pc:docMk/>
          <pc:sldMk cId="4252038421" sldId="319"/>
        </pc:sldMkLst>
        <pc:cxnChg chg="add">
          <ac:chgData name="Toby Donaldson" userId="2e6e5431-bb17-4c41-9985-d39c50d83c73" providerId="ADAL" clId="{0D61E69F-BE4C-465F-B9F9-39BCCE493B2D}" dt="2024-09-21T23:30:38.923" v="2679" actId="11529"/>
          <ac:cxnSpMkLst>
            <pc:docMk/>
            <pc:sldMk cId="4252038421" sldId="319"/>
            <ac:cxnSpMk id="13" creationId="{38DD2A7F-78C1-0D4B-FB02-FE853711252D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6:07.295" v="4024" actId="21"/>
        <pc:sldMkLst>
          <pc:docMk/>
          <pc:sldMk cId="288943026" sldId="320"/>
        </pc:sldMkLst>
        <pc:spChg chg="del">
          <ac:chgData name="Toby Donaldson" userId="2e6e5431-bb17-4c41-9985-d39c50d83c73" providerId="ADAL" clId="{0D61E69F-BE4C-465F-B9F9-39BCCE493B2D}" dt="2024-09-21T23:30:56.213" v="2681" actId="21"/>
          <ac:spMkLst>
            <pc:docMk/>
            <pc:sldMk cId="288943026" sldId="320"/>
            <ac:spMk id="2" creationId="{DE345346-B6E4-646B-4FC5-34E4D72BDD21}"/>
          </ac:spMkLst>
        </pc:spChg>
        <pc:spChg chg="mod">
          <ac:chgData name="Toby Donaldson" userId="2e6e5431-bb17-4c41-9985-d39c50d83c73" providerId="ADAL" clId="{0D61E69F-BE4C-465F-B9F9-39BCCE493B2D}" dt="2024-09-21T23:31:02.594" v="2682" actId="14100"/>
          <ac:spMkLst>
            <pc:docMk/>
            <pc:sldMk cId="288943026" sldId="320"/>
            <ac:spMk id="3" creationId="{EBB9AE55-D8CD-B1C4-1710-22D3267721CA}"/>
          </ac:spMkLst>
        </pc:spChg>
        <pc:spChg chg="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9" creationId="{2946CC19-ECB5-0C67-CA6C-45A07D08376C}"/>
          </ac:spMkLst>
        </pc:spChg>
        <pc:spChg chg="add mod">
          <ac:chgData name="Toby Donaldson" userId="2e6e5431-bb17-4c41-9985-d39c50d83c73" providerId="ADAL" clId="{0D61E69F-BE4C-465F-B9F9-39BCCE493B2D}" dt="2024-09-21T23:31:14.912" v="2685" actId="14100"/>
          <ac:spMkLst>
            <pc:docMk/>
            <pc:sldMk cId="288943026" sldId="320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1T23:30:56.213" v="2681" actId="21"/>
          <ac:spMkLst>
            <pc:docMk/>
            <pc:sldMk cId="288943026" sldId="320"/>
            <ac:spMk id="12" creationId="{E46B76DF-18A0-D9DA-6A8E-5BD4183230D0}"/>
          </ac:spMkLst>
        </pc:spChg>
        <pc:spChg chg="add del mod">
          <ac:chgData name="Toby Donaldson" userId="2e6e5431-bb17-4c41-9985-d39c50d83c73" providerId="ADAL" clId="{0D61E69F-BE4C-465F-B9F9-39BCCE493B2D}" dt="2024-09-23T04:16:07.295" v="4024" actId="21"/>
          <ac:spMkLst>
            <pc:docMk/>
            <pc:sldMk cId="288943026" sldId="320"/>
            <ac:spMk id="14" creationId="{D70565B9-B755-B74F-42CD-81DDDBA4DF1B}"/>
          </ac:spMkLst>
        </pc:spChg>
        <pc:spChg chg="add del mod">
          <ac:chgData name="Toby Donaldson" userId="2e6e5431-bb17-4c41-9985-d39c50d83c73" providerId="ADAL" clId="{0D61E69F-BE4C-465F-B9F9-39BCCE493B2D}" dt="2024-09-23T04:16:07.295" v="4024" actId="21"/>
          <ac:spMkLst>
            <pc:docMk/>
            <pc:sldMk cId="288943026" sldId="320"/>
            <ac:spMk id="15" creationId="{7AB54298-C28B-391D-D727-AB85F8DD8D9A}"/>
          </ac:spMkLst>
        </pc:spChg>
        <pc:spChg chg="add mod">
          <ac:chgData name="Toby Donaldson" userId="2e6e5431-bb17-4c41-9985-d39c50d83c73" providerId="ADAL" clId="{0D61E69F-BE4C-465F-B9F9-39BCCE493B2D}" dt="2024-09-21T23:33:20.607" v="2901" actId="1076"/>
          <ac:spMkLst>
            <pc:docMk/>
            <pc:sldMk cId="288943026" sldId="320"/>
            <ac:spMk id="18" creationId="{2D97BED1-97DD-C3D4-FB79-25BF6B1D70DB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1" creationId="{387D7CA5-93ED-A584-B49D-0C09AA085AE4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4" creationId="{34812B0E-CB9E-DF8D-9EE2-34112FA71D25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7" creationId="{9B04EE82-C785-BDA0-CB9E-42135606DB3D}"/>
          </ac:spMkLst>
        </pc:spChg>
        <pc:spChg chg="add mod">
          <ac:chgData name="Toby Donaldson" userId="2e6e5431-bb17-4c41-9985-d39c50d83c73" providerId="ADAL" clId="{0D61E69F-BE4C-465F-B9F9-39BCCE493B2D}" dt="2024-09-21T23:42:44.402" v="3536"/>
          <ac:spMkLst>
            <pc:docMk/>
            <pc:sldMk cId="288943026" sldId="320"/>
            <ac:spMk id="32" creationId="{1D2F687F-31D9-B18B-320C-F315FC4EBA7A}"/>
          </ac:spMkLst>
        </pc:spChg>
        <pc:cxnChg chg="del mod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11" creationId="{D5BC43FB-B1C6-C0C0-A609-3A56E1E808D6}"/>
          </ac:cxnSpMkLst>
        </pc:cxnChg>
        <pc:cxnChg chg="del">
          <ac:chgData name="Toby Donaldson" userId="2e6e5431-bb17-4c41-9985-d39c50d83c73" providerId="ADAL" clId="{0D61E69F-BE4C-465F-B9F9-39BCCE493B2D}" dt="2024-09-21T23:30:56.213" v="2681" actId="21"/>
          <ac:cxnSpMkLst>
            <pc:docMk/>
            <pc:sldMk cId="288943026" sldId="320"/>
            <ac:cxnSpMk id="13" creationId="{38DD2A7F-78C1-0D4B-FB02-FE853711252D}"/>
          </ac:cxnSpMkLst>
        </pc:cxnChg>
        <pc:cxnChg chg="add">
          <ac:chgData name="Toby Donaldson" userId="2e6e5431-bb17-4c41-9985-d39c50d83c73" providerId="ADAL" clId="{0D61E69F-BE4C-465F-B9F9-39BCCE493B2D}" dt="2024-09-21T23:33:25.213" v="2902" actId="11529"/>
          <ac:cxnSpMkLst>
            <pc:docMk/>
            <pc:sldMk cId="288943026" sldId="320"/>
            <ac:cxnSpMk id="20" creationId="{F03E92C3-9A77-01FE-EAB1-28C016AC9B9E}"/>
          </ac:cxnSpMkLst>
        </pc:cxnChg>
        <pc:cxnChg chg="add del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23" creationId="{B0397D1A-6D77-FA15-D598-CA478730CCFE}"/>
          </ac:cxnSpMkLst>
        </pc:cxnChg>
        <pc:cxnChg chg="add del">
          <ac:chgData name="Toby Donaldson" userId="2e6e5431-bb17-4c41-9985-d39c50d83c73" providerId="ADAL" clId="{0D61E69F-BE4C-465F-B9F9-39BCCE493B2D}" dt="2024-09-21T23:38:08.376" v="3286" actId="21"/>
          <ac:cxnSpMkLst>
            <pc:docMk/>
            <pc:sldMk cId="288943026" sldId="320"/>
            <ac:cxnSpMk id="26" creationId="{63C3638D-9C67-140E-AD80-010C973E34CA}"/>
          </ac:cxnSpMkLst>
        </pc:cxnChg>
        <pc:cxnChg chg="add del mod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29" creationId="{08C52110-E750-D052-F04E-920E8C4CE543}"/>
          </ac:cxnSpMkLst>
        </pc:cxnChg>
        <pc:cxnChg chg="add mod">
          <ac:chgData name="Toby Donaldson" userId="2e6e5431-bb17-4c41-9985-d39c50d83c73" providerId="ADAL" clId="{0D61E69F-BE4C-465F-B9F9-39BCCE493B2D}" dt="2024-09-21T23:42:44.402" v="3536"/>
          <ac:cxnSpMkLst>
            <pc:docMk/>
            <pc:sldMk cId="288943026" sldId="320"/>
            <ac:cxnSpMk id="33" creationId="{C8F2BC29-496A-D5D0-DEFB-F295596166E8}"/>
          </ac:cxnSpMkLst>
        </pc:cxnChg>
      </pc:sldChg>
      <pc:sldChg chg="delSp modSp add mod ord">
        <pc:chgData name="Toby Donaldson" userId="2e6e5431-bb17-4c41-9985-d39c50d83c73" providerId="ADAL" clId="{0D61E69F-BE4C-465F-B9F9-39BCCE493B2D}" dt="2024-09-23T04:15:52.591" v="4023" actId="21"/>
        <pc:sldMkLst>
          <pc:docMk/>
          <pc:sldMk cId="1396177901" sldId="321"/>
        </pc:sldMkLst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4" creationId="{D70565B9-B755-B74F-42CD-81DDDBA4DF1B}"/>
          </ac:spMkLst>
        </pc:spChg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5" creationId="{7AB54298-C28B-391D-D727-AB85F8DD8D9A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18" creationId="{2D97BED1-97DD-C3D4-FB79-25BF6B1D70DB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1" creationId="{387D7CA5-93ED-A584-B49D-0C09AA085AE4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4" creationId="{34812B0E-CB9E-DF8D-9EE2-34112FA71D25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7" creationId="{9B04EE82-C785-BDA0-CB9E-42135606DB3D}"/>
          </ac:spMkLst>
        </pc:sp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0" creationId="{F03E92C3-9A77-01FE-EAB1-28C016AC9B9E}"/>
          </ac:cxnSpMkLst>
        </pc:cxn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3" creationId="{B0397D1A-6D77-FA15-D598-CA478730CCFE}"/>
          </ac:cxnSpMkLst>
        </pc:cxn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8:05.037" v="3285" actId="21"/>
          <ac:cxnSpMkLst>
            <pc:docMk/>
            <pc:sldMk cId="1396177901" sldId="321"/>
            <ac:cxnSpMk id="29" creationId="{08C52110-E750-D052-F04E-920E8C4CE543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6:13.037" v="4025" actId="21"/>
        <pc:sldMkLst>
          <pc:docMk/>
          <pc:sldMk cId="1990104137" sldId="322"/>
        </pc:sldMkLst>
        <pc:spChg chg="add mod">
          <ac:chgData name="Toby Donaldson" userId="2e6e5431-bb17-4c41-9985-d39c50d83c73" providerId="ADAL" clId="{0D61E69F-BE4C-465F-B9F9-39BCCE493B2D}" dt="2024-09-21T23:42:50.331" v="3537"/>
          <ac:spMkLst>
            <pc:docMk/>
            <pc:sldMk cId="1990104137" sldId="322"/>
            <ac:spMk id="2" creationId="{E2A4C64E-D70F-7ACD-1C89-0A9E100141C0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9" creationId="{2946CC19-ECB5-0C67-CA6C-45A07D08376C}"/>
          </ac:spMkLst>
        </pc:spChg>
        <pc:spChg chg="del">
          <ac:chgData name="Toby Donaldson" userId="2e6e5431-bb17-4c41-9985-d39c50d83c73" providerId="ADAL" clId="{0D61E69F-BE4C-465F-B9F9-39BCCE493B2D}" dt="2024-09-23T04:16:13.037" v="4025" actId="21"/>
          <ac:spMkLst>
            <pc:docMk/>
            <pc:sldMk cId="1990104137" sldId="322"/>
            <ac:spMk id="15" creationId="{7AB54298-C28B-391D-D727-AB85F8DD8D9A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24" creationId="{34812B0E-CB9E-DF8D-9EE2-34112FA71D25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27" creationId="{9B04EE82-C785-BDA0-CB9E-42135606DB3D}"/>
          </ac:spMkLst>
        </pc:spChg>
        <pc:cxnChg chg="del mod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11" creationId="{D5BC43FB-B1C6-C0C0-A609-3A56E1E808D6}"/>
          </ac:cxnSpMkLst>
        </pc:cxnChg>
        <pc:cxnChg chg="add mod">
          <ac:chgData name="Toby Donaldson" userId="2e6e5431-bb17-4c41-9985-d39c50d83c73" providerId="ADAL" clId="{0D61E69F-BE4C-465F-B9F9-39BCCE493B2D}" dt="2024-09-21T23:42:50.331" v="3537"/>
          <ac:cxnSpMkLst>
            <pc:docMk/>
            <pc:sldMk cId="1990104137" sldId="322"/>
            <ac:cxnSpMk id="12" creationId="{FA18E0AC-94E6-C1D1-B487-F737DA3D865E}"/>
          </ac:cxnSpMkLst>
        </pc:cxnChg>
        <pc:cxnChg chg="del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29" creationId="{08C52110-E750-D052-F04E-920E8C4CE543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7:53.186" v="4125" actId="20577"/>
        <pc:sldMkLst>
          <pc:docMk/>
          <pc:sldMk cId="2358446259" sldId="323"/>
        </pc:sldMkLst>
        <pc:spChg chg="mod">
          <ac:chgData name="Toby Donaldson" userId="2e6e5431-bb17-4c41-9985-d39c50d83c73" providerId="ADAL" clId="{0D61E69F-BE4C-465F-B9F9-39BCCE493B2D}" dt="2024-09-21T23:41:02.921" v="3524" actId="14100"/>
          <ac:spMkLst>
            <pc:docMk/>
            <pc:sldMk cId="2358446259" sldId="323"/>
            <ac:spMk id="3" creationId="{EBB9AE55-D8CD-B1C4-1710-22D3267721CA}"/>
          </ac:spMkLst>
        </pc:spChg>
        <pc:spChg chg="mod">
          <ac:chgData name="Toby Donaldson" userId="2e6e5431-bb17-4c41-9985-d39c50d83c73" providerId="ADAL" clId="{0D61E69F-BE4C-465F-B9F9-39BCCE493B2D}" dt="2024-09-23T04:17:53.186" v="4125" actId="20577"/>
          <ac:spMkLst>
            <pc:docMk/>
            <pc:sldMk cId="2358446259" sldId="323"/>
            <ac:spMk id="9" creationId="{2946CC19-ECB5-0C67-CA6C-45A07D08376C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4" creationId="{D70565B9-B755-B74F-42CD-81DDDBA4DF1B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5" creationId="{7AB54298-C28B-391D-D727-AB85F8DD8D9A}"/>
          </ac:spMkLst>
        </pc:spChg>
        <pc:spChg chg="add mod">
          <ac:chgData name="Toby Donaldson" userId="2e6e5431-bb17-4c41-9985-d39c50d83c73" providerId="ADAL" clId="{0D61E69F-BE4C-465F-B9F9-39BCCE493B2D}" dt="2024-09-21T23:40:50.533" v="3523" actId="20577"/>
          <ac:spMkLst>
            <pc:docMk/>
            <pc:sldMk cId="2358446259" sldId="323"/>
            <ac:spMk id="17" creationId="{45F8DC22-C403-199D-D397-D56770794310}"/>
          </ac:spMkLst>
        </pc:spChg>
        <pc:spChg chg="del">
          <ac:chgData name="Toby Donaldson" userId="2e6e5431-bb17-4c41-9985-d39c50d83c73" providerId="ADAL" clId="{0D61E69F-BE4C-465F-B9F9-39BCCE493B2D}" dt="2024-09-21T23:38:44.574" v="3289" actId="21"/>
          <ac:spMkLst>
            <pc:docMk/>
            <pc:sldMk cId="2358446259" sldId="323"/>
            <ac:spMk id="18" creationId="{2D97BED1-97DD-C3D4-FB79-25BF6B1D70DB}"/>
          </ac:spMkLst>
        </pc:spChg>
        <pc:spChg chg="del">
          <ac:chgData name="Toby Donaldson" userId="2e6e5431-bb17-4c41-9985-d39c50d83c73" providerId="ADAL" clId="{0D61E69F-BE4C-465F-B9F9-39BCCE493B2D}" dt="2024-09-21T23:38:44.574" v="3289" actId="21"/>
          <ac:spMkLst>
            <pc:docMk/>
            <pc:sldMk cId="2358446259" sldId="323"/>
            <ac:spMk id="21" creationId="{387D7CA5-93ED-A584-B49D-0C09AA085AE4}"/>
          </ac:spMkLst>
        </pc:spChg>
        <pc:spChg chg="del">
          <ac:chgData name="Toby Donaldson" userId="2e6e5431-bb17-4c41-9985-d39c50d83c73" providerId="ADAL" clId="{0D61E69F-BE4C-465F-B9F9-39BCCE493B2D}" dt="2024-09-21T23:38:39.320" v="3288" actId="21"/>
          <ac:spMkLst>
            <pc:docMk/>
            <pc:sldMk cId="2358446259" sldId="323"/>
            <ac:spMk id="24" creationId="{34812B0E-CB9E-DF8D-9EE2-34112FA71D25}"/>
          </ac:spMkLst>
        </pc:spChg>
        <pc:spChg chg="add mod">
          <ac:chgData name="Toby Donaldson" userId="2e6e5431-bb17-4c41-9985-d39c50d83c73" providerId="ADAL" clId="{0D61E69F-BE4C-465F-B9F9-39BCCE493B2D}" dt="2024-09-21T23:41:52.470" v="3535" actId="208"/>
          <ac:spMkLst>
            <pc:docMk/>
            <pc:sldMk cId="2358446259" sldId="323"/>
            <ac:spMk id="25" creationId="{4849A1DA-FE81-AF69-859F-D48291843328}"/>
          </ac:spMkLst>
        </pc:spChg>
        <pc:spChg chg="del">
          <ac:chgData name="Toby Donaldson" userId="2e6e5431-bb17-4c41-9985-d39c50d83c73" providerId="ADAL" clId="{0D61E69F-BE4C-465F-B9F9-39BCCE493B2D}" dt="2024-09-21T23:38:39.320" v="3288" actId="21"/>
          <ac:spMkLst>
            <pc:docMk/>
            <pc:sldMk cId="2358446259" sldId="323"/>
            <ac:spMk id="27" creationId="{9B04EE82-C785-BDA0-CB9E-42135606DB3D}"/>
          </ac:spMkLst>
        </pc:spChg>
        <pc:cxnChg chg="mod">
          <ac:chgData name="Toby Donaldson" userId="2e6e5431-bb17-4c41-9985-d39c50d83c73" providerId="ADAL" clId="{0D61E69F-BE4C-465F-B9F9-39BCCE493B2D}" dt="2024-09-23T04:17:52.801" v="4121" actId="20577"/>
          <ac:cxnSpMkLst>
            <pc:docMk/>
            <pc:sldMk cId="2358446259" sldId="323"/>
            <ac:cxnSpMk id="11" creationId="{D5BC43FB-B1C6-C0C0-A609-3A56E1E808D6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0" creationId="{F03E92C3-9A77-01FE-EAB1-28C016AC9B9E}"/>
          </ac:cxnSpMkLst>
        </pc:cxnChg>
        <pc:cxnChg chg="add">
          <ac:chgData name="Toby Donaldson" userId="2e6e5431-bb17-4c41-9985-d39c50d83c73" providerId="ADAL" clId="{0D61E69F-BE4C-465F-B9F9-39BCCE493B2D}" dt="2024-09-21T23:40:43.648" v="3522" actId="11529"/>
          <ac:cxnSpMkLst>
            <pc:docMk/>
            <pc:sldMk cId="2358446259" sldId="323"/>
            <ac:cxnSpMk id="22" creationId="{D96C3EA9-8FD6-0550-A4C7-3AE00EB1E161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3" creationId="{B0397D1A-6D77-FA15-D598-CA478730CCFE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8:39.320" v="3288" actId="21"/>
          <ac:cxnSpMkLst>
            <pc:docMk/>
            <pc:sldMk cId="2358446259" sldId="323"/>
            <ac:cxnSpMk id="29" creationId="{08C52110-E750-D052-F04E-920E8C4CE543}"/>
          </ac:cxnSpMkLst>
        </pc:cxnChg>
      </pc:sldChg>
      <pc:sldChg chg="add ord">
        <pc:chgData name="Toby Donaldson" userId="2e6e5431-bb17-4c41-9985-d39c50d83c73" providerId="ADAL" clId="{0D61E69F-BE4C-465F-B9F9-39BCCE493B2D}" dt="2024-09-21T23:42:57.100" v="3539"/>
        <pc:sldMkLst>
          <pc:docMk/>
          <pc:sldMk cId="1092517109" sldId="324"/>
        </pc:sldMkLst>
      </pc:sldChg>
      <pc:sldChg chg="addSp delSp modSp new mod">
        <pc:chgData name="Toby Donaldson" userId="2e6e5431-bb17-4c41-9985-d39c50d83c73" providerId="ADAL" clId="{0D61E69F-BE4C-465F-B9F9-39BCCE493B2D}" dt="2024-09-21T23:52:05.272" v="3742" actId="20577"/>
        <pc:sldMkLst>
          <pc:docMk/>
          <pc:sldMk cId="2215848448" sldId="325"/>
        </pc:sldMkLst>
        <pc:spChg chg="del">
          <ac:chgData name="Toby Donaldson" userId="2e6e5431-bb17-4c41-9985-d39c50d83c73" providerId="ADAL" clId="{0D61E69F-BE4C-465F-B9F9-39BCCE493B2D}" dt="2024-09-21T23:43:19.023" v="3541" actId="21"/>
          <ac:spMkLst>
            <pc:docMk/>
            <pc:sldMk cId="2215848448" sldId="325"/>
            <ac:spMk id="2" creationId="{FD72F324-27DE-0214-23B6-DA6710C87831}"/>
          </ac:spMkLst>
        </pc:spChg>
        <pc:spChg chg="del">
          <ac:chgData name="Toby Donaldson" userId="2e6e5431-bb17-4c41-9985-d39c50d83c73" providerId="ADAL" clId="{0D61E69F-BE4C-465F-B9F9-39BCCE493B2D}" dt="2024-09-21T23:43:19.023" v="3541" actId="21"/>
          <ac:spMkLst>
            <pc:docMk/>
            <pc:sldMk cId="2215848448" sldId="325"/>
            <ac:spMk id="3" creationId="{751EF952-4842-08B7-C5A9-FCD5204B5C00}"/>
          </ac:spMkLst>
        </pc:spChg>
        <pc:spChg chg="add del mod">
          <ac:chgData name="Toby Donaldson" userId="2e6e5431-bb17-4c41-9985-d39c50d83c73" providerId="ADAL" clId="{0D61E69F-BE4C-465F-B9F9-39BCCE493B2D}" dt="2024-09-21T23:51:33.293" v="3690" actId="21"/>
          <ac:spMkLst>
            <pc:docMk/>
            <pc:sldMk cId="2215848448" sldId="325"/>
            <ac:spMk id="5" creationId="{E945C265-FBDE-3F02-F0F5-F3B402C4AAD5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6" creationId="{3A7242D0-BEB4-E6E6-466F-535FA4C36195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7" creationId="{9D737CEA-E099-70B4-2196-E52108F344AD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8" creationId="{F1885C77-CD61-C764-1F73-B9DC5E03FB6C}"/>
          </ac:spMkLst>
        </pc:spChg>
        <pc:spChg chg="add mod">
          <ac:chgData name="Toby Donaldson" userId="2e6e5431-bb17-4c41-9985-d39c50d83c73" providerId="ADAL" clId="{0D61E69F-BE4C-465F-B9F9-39BCCE493B2D}" dt="2024-09-21T23:50:50.777" v="3681" actId="164"/>
          <ac:spMkLst>
            <pc:docMk/>
            <pc:sldMk cId="2215848448" sldId="325"/>
            <ac:spMk id="9" creationId="{8B1E2428-FC26-9D41-24DC-AD82336B8A8C}"/>
          </ac:spMkLst>
        </pc:spChg>
        <pc:spChg chg="add mod">
          <ac:chgData name="Toby Donaldson" userId="2e6e5431-bb17-4c41-9985-d39c50d83c73" providerId="ADAL" clId="{0D61E69F-BE4C-465F-B9F9-39BCCE493B2D}" dt="2024-09-21T23:50:50.777" v="3681" actId="164"/>
          <ac:spMkLst>
            <pc:docMk/>
            <pc:sldMk cId="2215848448" sldId="325"/>
            <ac:spMk id="10" creationId="{A5F0B4DD-CB65-A510-3121-A989C19CE432}"/>
          </ac:spMkLst>
        </pc:spChg>
        <pc:spChg chg="add mod topLvl">
          <ac:chgData name="Toby Donaldson" userId="2e6e5431-bb17-4c41-9985-d39c50d83c73" providerId="ADAL" clId="{0D61E69F-BE4C-465F-B9F9-39BCCE493B2D}" dt="2024-09-21T23:51:22.223" v="3689" actId="164"/>
          <ac:spMkLst>
            <pc:docMk/>
            <pc:sldMk cId="2215848448" sldId="325"/>
            <ac:spMk id="11" creationId="{B67262E2-7FE0-F1A7-E27C-339137F07749}"/>
          </ac:spMkLst>
        </pc:spChg>
        <pc:spChg chg="add mod topLvl">
          <ac:chgData name="Toby Donaldson" userId="2e6e5431-bb17-4c41-9985-d39c50d83c73" providerId="ADAL" clId="{0D61E69F-BE4C-465F-B9F9-39BCCE493B2D}" dt="2024-09-21T23:51:22.223" v="3689" actId="164"/>
          <ac:spMkLst>
            <pc:docMk/>
            <pc:sldMk cId="2215848448" sldId="325"/>
            <ac:spMk id="12" creationId="{BBB4F958-250E-0A06-A6C2-8F2843E8A6F1}"/>
          </ac:spMkLst>
        </pc:spChg>
        <pc:spChg chg="add mod topLvl">
          <ac:chgData name="Toby Donaldson" userId="2e6e5431-bb17-4c41-9985-d39c50d83c73" providerId="ADAL" clId="{0D61E69F-BE4C-465F-B9F9-39BCCE493B2D}" dt="2024-09-21T23:51:18.718" v="3688" actId="164"/>
          <ac:spMkLst>
            <pc:docMk/>
            <pc:sldMk cId="2215848448" sldId="325"/>
            <ac:spMk id="13" creationId="{4E360E48-CA7D-6CCD-1AA7-E273EE842938}"/>
          </ac:spMkLst>
        </pc:spChg>
        <pc:spChg chg="add mod">
          <ac:chgData name="Toby Donaldson" userId="2e6e5431-bb17-4c41-9985-d39c50d83c73" providerId="ADAL" clId="{0D61E69F-BE4C-465F-B9F9-39BCCE493B2D}" dt="2024-09-21T23:51:18.718" v="3688" actId="164"/>
          <ac:spMkLst>
            <pc:docMk/>
            <pc:sldMk cId="2215848448" sldId="325"/>
            <ac:spMk id="14" creationId="{8F698A0B-E6B8-FBC0-EBC2-DC53C56EEDB2}"/>
          </ac:spMkLst>
        </pc:spChg>
        <pc:spChg chg="add mod">
          <ac:chgData name="Toby Donaldson" userId="2e6e5431-bb17-4c41-9985-d39c50d83c73" providerId="ADAL" clId="{0D61E69F-BE4C-465F-B9F9-39BCCE493B2D}" dt="2024-09-21T23:52:05.272" v="3742" actId="20577"/>
          <ac:spMkLst>
            <pc:docMk/>
            <pc:sldMk cId="2215848448" sldId="325"/>
            <ac:spMk id="21" creationId="{98980C93-15F7-BBF3-055E-38AE77ED3433}"/>
          </ac:spMkLst>
        </pc:spChg>
        <pc:grpChg chg="add del mod">
          <ac:chgData name="Toby Donaldson" userId="2e6e5431-bb17-4c41-9985-d39c50d83c73" providerId="ADAL" clId="{0D61E69F-BE4C-465F-B9F9-39BCCE493B2D}" dt="2024-09-21T23:51:10.937" v="3686" actId="165"/>
          <ac:grpSpMkLst>
            <pc:docMk/>
            <pc:sldMk cId="2215848448" sldId="325"/>
            <ac:grpSpMk id="15" creationId="{1961675B-A639-8124-A0C3-75A3C9C40268}"/>
          </ac:grpSpMkLst>
        </pc:grpChg>
        <pc:grpChg chg="add mod">
          <ac:chgData name="Toby Donaldson" userId="2e6e5431-bb17-4c41-9985-d39c50d83c73" providerId="ADAL" clId="{0D61E69F-BE4C-465F-B9F9-39BCCE493B2D}" dt="2024-09-21T23:50:44.898" v="3680" actId="164"/>
          <ac:grpSpMkLst>
            <pc:docMk/>
            <pc:sldMk cId="2215848448" sldId="325"/>
            <ac:grpSpMk id="16" creationId="{BC1555AD-2831-0BDC-7CAE-147935BB70C5}"/>
          </ac:grpSpMkLst>
        </pc:grpChg>
        <pc:grpChg chg="add mod">
          <ac:chgData name="Toby Donaldson" userId="2e6e5431-bb17-4c41-9985-d39c50d83c73" providerId="ADAL" clId="{0D61E69F-BE4C-465F-B9F9-39BCCE493B2D}" dt="2024-09-21T23:50:56.446" v="3682" actId="164"/>
          <ac:grpSpMkLst>
            <pc:docMk/>
            <pc:sldMk cId="2215848448" sldId="325"/>
            <ac:grpSpMk id="17" creationId="{75FEDCC1-586A-9949-83B0-80B987D6AD30}"/>
          </ac:grpSpMkLst>
        </pc:grpChg>
        <pc:grpChg chg="add mod">
          <ac:chgData name="Toby Donaldson" userId="2e6e5431-bb17-4c41-9985-d39c50d83c73" providerId="ADAL" clId="{0D61E69F-BE4C-465F-B9F9-39BCCE493B2D}" dt="2024-09-21T23:51:02.543" v="3683" actId="1076"/>
          <ac:grpSpMkLst>
            <pc:docMk/>
            <pc:sldMk cId="2215848448" sldId="325"/>
            <ac:grpSpMk id="18" creationId="{EEDB74BC-1BB1-DB9D-7ADC-A2F2A1DD071E}"/>
          </ac:grpSpMkLst>
        </pc:grpChg>
        <pc:grpChg chg="add mod">
          <ac:chgData name="Toby Donaldson" userId="2e6e5431-bb17-4c41-9985-d39c50d83c73" providerId="ADAL" clId="{0D61E69F-BE4C-465F-B9F9-39BCCE493B2D}" dt="2024-09-21T23:51:22.223" v="3689" actId="164"/>
          <ac:grpSpMkLst>
            <pc:docMk/>
            <pc:sldMk cId="2215848448" sldId="325"/>
            <ac:grpSpMk id="19" creationId="{2B0EF7FE-C984-B47B-E891-AFC40AB98A0D}"/>
          </ac:grpSpMkLst>
        </pc:grpChg>
        <pc:grpChg chg="add mod">
          <ac:chgData name="Toby Donaldson" userId="2e6e5431-bb17-4c41-9985-d39c50d83c73" providerId="ADAL" clId="{0D61E69F-BE4C-465F-B9F9-39BCCE493B2D}" dt="2024-09-21T23:51:22.223" v="3689" actId="164"/>
          <ac:grpSpMkLst>
            <pc:docMk/>
            <pc:sldMk cId="2215848448" sldId="325"/>
            <ac:grpSpMk id="20" creationId="{60503555-4FA9-EB8E-9338-97C862895AD6}"/>
          </ac:grpSpMkLst>
        </pc:grpChg>
      </pc:sldChg>
      <pc:sldChg chg="addSp delSp modSp new mod">
        <pc:chgData name="Toby Donaldson" userId="2e6e5431-bb17-4c41-9985-d39c50d83c73" providerId="ADAL" clId="{0D61E69F-BE4C-465F-B9F9-39BCCE493B2D}" dt="2024-09-21T23:55:44.140" v="3908" actId="1076"/>
        <pc:sldMkLst>
          <pc:docMk/>
          <pc:sldMk cId="1270752324" sldId="326"/>
        </pc:sldMkLst>
        <pc:spChg chg="mod">
          <ac:chgData name="Toby Donaldson" userId="2e6e5431-bb17-4c41-9985-d39c50d83c73" providerId="ADAL" clId="{0D61E69F-BE4C-465F-B9F9-39BCCE493B2D}" dt="2024-09-21T23:53:58.045" v="3776" actId="20577"/>
          <ac:spMkLst>
            <pc:docMk/>
            <pc:sldMk cId="1270752324" sldId="326"/>
            <ac:spMk id="2" creationId="{50DCC9C6-0194-A730-5135-8E24D2D9099C}"/>
          </ac:spMkLst>
        </pc:spChg>
        <pc:spChg chg="del">
          <ac:chgData name="Toby Donaldson" userId="2e6e5431-bb17-4c41-9985-d39c50d83c73" providerId="ADAL" clId="{0D61E69F-BE4C-465F-B9F9-39BCCE493B2D}" dt="2024-09-21T23:54:15.388" v="3783" actId="21"/>
          <ac:spMkLst>
            <pc:docMk/>
            <pc:sldMk cId="1270752324" sldId="326"/>
            <ac:spMk id="3" creationId="{C47687E3-166A-3C59-41AF-8065D632B992}"/>
          </ac:spMkLst>
        </pc:spChg>
        <pc:spChg chg="add del">
          <ac:chgData name="Toby Donaldson" userId="2e6e5431-bb17-4c41-9985-d39c50d83c73" providerId="ADAL" clId="{0D61E69F-BE4C-465F-B9F9-39BCCE493B2D}" dt="2024-09-21T23:54:04.421" v="3780" actId="22"/>
          <ac:spMkLst>
            <pc:docMk/>
            <pc:sldMk cId="1270752324" sldId="326"/>
            <ac:spMk id="6" creationId="{3D50AF98-78AE-BCB0-B36E-28F86E84D0FC}"/>
          </ac:spMkLst>
        </pc:spChg>
        <pc:spChg chg="add mod">
          <ac:chgData name="Toby Donaldson" userId="2e6e5431-bb17-4c41-9985-d39c50d83c73" providerId="ADAL" clId="{0D61E69F-BE4C-465F-B9F9-39BCCE493B2D}" dt="2024-09-21T23:55:44.140" v="3908" actId="1076"/>
          <ac:spMkLst>
            <pc:docMk/>
            <pc:sldMk cId="1270752324" sldId="326"/>
            <ac:spMk id="8" creationId="{1C41AF5C-AC56-38AE-4ED9-81EA0DA5D37E}"/>
          </ac:spMkLst>
        </pc:spChg>
        <pc:spChg chg="add mod">
          <ac:chgData name="Toby Donaldson" userId="2e6e5431-bb17-4c41-9985-d39c50d83c73" providerId="ADAL" clId="{0D61E69F-BE4C-465F-B9F9-39BCCE493B2D}" dt="2024-09-21T23:55:09.415" v="3907" actId="5793"/>
          <ac:spMkLst>
            <pc:docMk/>
            <pc:sldMk cId="1270752324" sldId="326"/>
            <ac:spMk id="9" creationId="{864B63D5-E2DE-22B4-9A5D-F5B3861B5FD6}"/>
          </ac:spMkLst>
        </pc:spChg>
      </pc:sldChg>
      <pc:sldChg chg="delSp modSp add mod ord">
        <pc:chgData name="Toby Donaldson" userId="2e6e5431-bb17-4c41-9985-d39c50d83c73" providerId="ADAL" clId="{0D61E69F-BE4C-465F-B9F9-39BCCE493B2D}" dt="2024-09-23T04:05:54.970" v="3914"/>
        <pc:sldMkLst>
          <pc:docMk/>
          <pc:sldMk cId="3374951965" sldId="327"/>
        </pc:sldMkLst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8" creationId="{B49274E0-0594-8504-821D-DD9095AA9171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5" creationId="{E65E2FA9-0F50-8D51-0AA9-3546DE25D3BA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6" creationId="{46A0BFFD-25E5-32A6-03EF-365C22F0EFB4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8" creationId="{C98BA4FB-38F3-C735-CAA1-B31E8547C214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22" creationId="{EEBB560C-50DC-8E76-7C51-F8250EE741C9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28" creationId="{DC6F550C-F0F2-5091-8193-ADDABF62B722}"/>
          </ac:spMkLst>
        </pc:sp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10" creationId="{66ACA8AA-D02D-2B40-649E-582528B8DD9E}"/>
          </ac:cxnSpMkLst>
        </pc:cxn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19" creationId="{15BF6E2F-78CA-E1BC-BE2A-9A5A95604BD1}"/>
          </ac:cxnSpMkLst>
        </pc:cxnChg>
        <pc:cxnChg chg="del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23" creationId="{48032F4B-8B17-43F6-40FF-44ECCA26DE88}"/>
          </ac:cxnSpMkLst>
        </pc:cxn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29" creationId="{68617EBC-ECAE-C3B5-C838-333188A524A7}"/>
          </ac:cxnSpMkLst>
        </pc:cxnChg>
      </pc:sldChg>
      <pc:sldChg chg="delSp modSp add mod">
        <pc:chgData name="Toby Donaldson" userId="2e6e5431-bb17-4c41-9985-d39c50d83c73" providerId="ADAL" clId="{0D61E69F-BE4C-465F-B9F9-39BCCE493B2D}" dt="2024-09-23T04:06:49.399" v="3918" actId="21"/>
        <pc:sldMkLst>
          <pc:docMk/>
          <pc:sldMk cId="2375367705" sldId="328"/>
        </pc:sldMkLst>
        <pc:spChg chg="del">
          <ac:chgData name="Toby Donaldson" userId="2e6e5431-bb17-4c41-9985-d39c50d83c73" providerId="ADAL" clId="{0D61E69F-BE4C-465F-B9F9-39BCCE493B2D}" dt="2024-09-23T04:06:49.399" v="3918" actId="21"/>
          <ac:spMkLst>
            <pc:docMk/>
            <pc:sldMk cId="2375367705" sldId="328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6:49.399" v="3918" actId="21"/>
          <ac:spMkLst>
            <pc:docMk/>
            <pc:sldMk cId="2375367705" sldId="328"/>
            <ac:spMk id="28" creationId="{DC6F550C-F0F2-5091-8193-ADDABF62B722}"/>
          </ac:spMkLst>
        </pc:spChg>
        <pc:cxnChg chg="del mod">
          <ac:chgData name="Toby Donaldson" userId="2e6e5431-bb17-4c41-9985-d39c50d83c73" providerId="ADAL" clId="{0D61E69F-BE4C-465F-B9F9-39BCCE493B2D}" dt="2024-09-23T04:06:49.399" v="3918" actId="21"/>
          <ac:cxnSpMkLst>
            <pc:docMk/>
            <pc:sldMk cId="2375367705" sldId="328"/>
            <ac:cxnSpMk id="29" creationId="{68617EBC-ECAE-C3B5-C838-333188A524A7}"/>
          </ac:cxnSpMkLst>
        </pc:cxnChg>
      </pc:sldChg>
      <pc:sldChg chg="add">
        <pc:chgData name="Toby Donaldson" userId="2e6e5431-bb17-4c41-9985-d39c50d83c73" providerId="ADAL" clId="{0D61E69F-BE4C-465F-B9F9-39BCCE493B2D}" dt="2024-09-23T04:06:43.405" v="3917" actId="2890"/>
        <pc:sldMkLst>
          <pc:docMk/>
          <pc:sldMk cId="3076077529" sldId="329"/>
        </pc:sldMkLst>
      </pc:sldChg>
      <pc:sldChg chg="add">
        <pc:chgData name="Toby Donaldson" userId="2e6e5431-bb17-4c41-9985-d39c50d83c73" providerId="ADAL" clId="{0D61E69F-BE4C-465F-B9F9-39BCCE493B2D}" dt="2024-09-23T04:14:52.116" v="3959" actId="2890"/>
        <pc:sldMkLst>
          <pc:docMk/>
          <pc:sldMk cId="1630335454" sldId="330"/>
        </pc:sldMkLst>
      </pc:sldChg>
      <pc:sldChg chg="addSp modSp add mod">
        <pc:chgData name="Toby Donaldson" userId="2e6e5431-bb17-4c41-9985-d39c50d83c73" providerId="ADAL" clId="{0D61E69F-BE4C-465F-B9F9-39BCCE493B2D}" dt="2024-09-23T04:17:29.734" v="4089" actId="14100"/>
        <pc:sldMkLst>
          <pc:docMk/>
          <pc:sldMk cId="519914869" sldId="331"/>
        </pc:sldMkLst>
        <pc:spChg chg="add mod">
          <ac:chgData name="Toby Donaldson" userId="2e6e5431-bb17-4c41-9985-d39c50d83c73" providerId="ADAL" clId="{0D61E69F-BE4C-465F-B9F9-39BCCE493B2D}" dt="2024-09-23T04:16:52.442" v="4029" actId="14100"/>
          <ac:spMkLst>
            <pc:docMk/>
            <pc:sldMk cId="519914869" sldId="331"/>
            <ac:spMk id="2" creationId="{BD99C177-C779-0EF5-1A22-D1EED08E7F18}"/>
          </ac:spMkLst>
        </pc:spChg>
        <pc:spChg chg="add mod">
          <ac:chgData name="Toby Donaldson" userId="2e6e5431-bb17-4c41-9985-d39c50d83c73" providerId="ADAL" clId="{0D61E69F-BE4C-465F-B9F9-39BCCE493B2D}" dt="2024-09-23T04:17:19.608" v="4085" actId="113"/>
          <ac:spMkLst>
            <pc:docMk/>
            <pc:sldMk cId="519914869" sldId="331"/>
            <ac:spMk id="12" creationId="{F09B38AB-D32F-D9D3-0F97-BCF9179AC5EA}"/>
          </ac:spMkLst>
        </pc:spChg>
        <pc:cxnChg chg="add mod">
          <ac:chgData name="Toby Donaldson" userId="2e6e5431-bb17-4c41-9985-d39c50d83c73" providerId="ADAL" clId="{0D61E69F-BE4C-465F-B9F9-39BCCE493B2D}" dt="2024-09-23T04:17:29.734" v="4089" actId="14100"/>
          <ac:cxnSpMkLst>
            <pc:docMk/>
            <pc:sldMk cId="519914869" sldId="331"/>
            <ac:cxnSpMk id="13" creationId="{100F4C75-4B25-50D6-31BC-42CF9233E374}"/>
          </ac:cxnSpMkLst>
        </pc:cxnChg>
      </pc:sldChg>
    </pc:docChg>
  </pc:docChgLst>
  <pc:docChgLst>
    <pc:chgData name="Toby Donaldson" userId="2e6e5431-bb17-4c41-9985-d39c50d83c73" providerId="ADAL" clId="{D9E01E68-3093-4328-BB93-1B8A087A0E58}"/>
    <pc:docChg chg="undo custSel addSld delSld modSld sldOrd modSection">
      <pc:chgData name="Toby Donaldson" userId="2e6e5431-bb17-4c41-9985-d39c50d83c73" providerId="ADAL" clId="{D9E01E68-3093-4328-BB93-1B8A087A0E58}" dt="2024-09-18T19:05:20.157" v="516" actId="1076"/>
      <pc:docMkLst>
        <pc:docMk/>
      </pc:docMkLst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144938788" sldId="279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1423446375" sldId="280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4150615350" sldId="281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864837313" sldId="282"/>
        </pc:sldMkLst>
      </pc:sldChg>
      <pc:sldChg chg="modSp mod">
        <pc:chgData name="Toby Donaldson" userId="2e6e5431-bb17-4c41-9985-d39c50d83c73" providerId="ADAL" clId="{D9E01E68-3093-4328-BB93-1B8A087A0E58}" dt="2024-09-18T18:27:33.601" v="13" actId="20577"/>
        <pc:sldMkLst>
          <pc:docMk/>
          <pc:sldMk cId="976387272" sldId="283"/>
        </pc:sldMkLst>
        <pc:spChg chg="mod">
          <ac:chgData name="Toby Donaldson" userId="2e6e5431-bb17-4c41-9985-d39c50d83c73" providerId="ADAL" clId="{D9E01E68-3093-4328-BB93-1B8A087A0E58}" dt="2024-09-18T18:27:33.601" v="13" actId="20577"/>
          <ac:spMkLst>
            <pc:docMk/>
            <pc:sldMk cId="976387272" sldId="283"/>
            <ac:spMk id="21" creationId="{D740259B-6CB5-F639-4EA8-154D270E96F9}"/>
          </ac:spMkLst>
        </pc:spChg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899495814" sldId="284"/>
        </pc:sldMkLst>
      </pc:sldChg>
      <pc:sldChg chg="modSp mod">
        <pc:chgData name="Toby Donaldson" userId="2e6e5431-bb17-4c41-9985-d39c50d83c73" providerId="ADAL" clId="{D9E01E68-3093-4328-BB93-1B8A087A0E58}" dt="2024-09-18T18:27:25.303" v="9" actId="20577"/>
        <pc:sldMkLst>
          <pc:docMk/>
          <pc:sldMk cId="3461707693" sldId="285"/>
        </pc:sldMkLst>
        <pc:spChg chg="mod">
          <ac:chgData name="Toby Donaldson" userId="2e6e5431-bb17-4c41-9985-d39c50d83c73" providerId="ADAL" clId="{D9E01E68-3093-4328-BB93-1B8A087A0E58}" dt="2024-09-18T18:27:25.303" v="9" actId="20577"/>
          <ac:spMkLst>
            <pc:docMk/>
            <pc:sldMk cId="3461707693" sldId="285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40.509" v="17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D9E01E68-3093-4328-BB93-1B8A087A0E58}" dt="2024-09-18T18:27:40.509" v="17" actId="20577"/>
          <ac:spMkLst>
            <pc:docMk/>
            <pc:sldMk cId="2835686456" sldId="287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45.927" v="21" actId="20577"/>
        <pc:sldMkLst>
          <pc:docMk/>
          <pc:sldMk cId="3265458198" sldId="288"/>
        </pc:sldMkLst>
        <pc:spChg chg="mod">
          <ac:chgData name="Toby Donaldson" userId="2e6e5431-bb17-4c41-9985-d39c50d83c73" providerId="ADAL" clId="{D9E01E68-3093-4328-BB93-1B8A087A0E58}" dt="2024-09-18T18:27:45.927" v="21" actId="20577"/>
          <ac:spMkLst>
            <pc:docMk/>
            <pc:sldMk cId="3265458198" sldId="288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52.669" v="25" actId="20577"/>
        <pc:sldMkLst>
          <pc:docMk/>
          <pc:sldMk cId="4208034066" sldId="289"/>
        </pc:sldMkLst>
        <pc:spChg chg="mod">
          <ac:chgData name="Toby Donaldson" userId="2e6e5431-bb17-4c41-9985-d39c50d83c73" providerId="ADAL" clId="{D9E01E68-3093-4328-BB93-1B8A087A0E58}" dt="2024-09-18T18:27:52.669" v="25" actId="20577"/>
          <ac:spMkLst>
            <pc:docMk/>
            <pc:sldMk cId="4208034066" sldId="289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58.461" v="29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D9E01E68-3093-4328-BB93-1B8A087A0E58}" dt="2024-09-18T18:27:58.461" v="29" actId="20577"/>
          <ac:spMkLst>
            <pc:docMk/>
            <pc:sldMk cId="3579788506" sldId="290"/>
            <ac:spMk id="21" creationId="{D740259B-6CB5-F639-4EA8-154D270E96F9}"/>
          </ac:spMkLst>
        </pc:spChg>
      </pc:sldChg>
      <pc:sldChg chg="del">
        <pc:chgData name="Toby Donaldson" userId="2e6e5431-bb17-4c41-9985-d39c50d83c73" providerId="ADAL" clId="{D9E01E68-3093-4328-BB93-1B8A087A0E58}" dt="2024-09-18T18:28:23.150" v="30" actId="2696"/>
        <pc:sldMkLst>
          <pc:docMk/>
          <pc:sldMk cId="3287135454" sldId="292"/>
        </pc:sldMkLst>
      </pc:sldChg>
      <pc:sldChg chg="delSp modSp mod">
        <pc:chgData name="Toby Donaldson" userId="2e6e5431-bb17-4c41-9985-d39c50d83c73" providerId="ADAL" clId="{D9E01E68-3093-4328-BB93-1B8A087A0E58}" dt="2024-09-18T18:28:58.298" v="41" actId="20577"/>
        <pc:sldMkLst>
          <pc:docMk/>
          <pc:sldMk cId="3231735434" sldId="293"/>
        </pc:sldMkLst>
        <pc:spChg chg="mod">
          <ac:chgData name="Toby Donaldson" userId="2e6e5431-bb17-4c41-9985-d39c50d83c73" providerId="ADAL" clId="{D9E01E68-3093-4328-BB93-1B8A087A0E58}" dt="2024-09-18T18:28:58.298" v="41" actId="20577"/>
          <ac:spMkLst>
            <pc:docMk/>
            <pc:sldMk cId="3231735434" sldId="293"/>
            <ac:spMk id="3" creationId="{282A2FBA-A14A-54E6-FB37-8B6ACF7815D5}"/>
          </ac:spMkLst>
        </pc:spChg>
        <pc:spChg chg="del">
          <ac:chgData name="Toby Donaldson" userId="2e6e5431-bb17-4c41-9985-d39c50d83c73" providerId="ADAL" clId="{D9E01E68-3093-4328-BB93-1B8A087A0E58}" dt="2024-09-18T18:28:50.585" v="32" actId="21"/>
          <ac:spMkLst>
            <pc:docMk/>
            <pc:sldMk cId="3231735434" sldId="293"/>
            <ac:spMk id="5" creationId="{D63A62E8-3DF2-8251-CBDB-1A09A68559D7}"/>
          </ac:spMkLst>
        </pc:spChg>
        <pc:spChg chg="del">
          <ac:chgData name="Toby Donaldson" userId="2e6e5431-bb17-4c41-9985-d39c50d83c73" providerId="ADAL" clId="{D9E01E68-3093-4328-BB93-1B8A087A0E58}" dt="2024-09-18T18:28:50.585" v="32" actId="21"/>
          <ac:spMkLst>
            <pc:docMk/>
            <pc:sldMk cId="3231735434" sldId="293"/>
            <ac:spMk id="8" creationId="{7DD5D3D6-7129-8221-FC11-413AC997465C}"/>
          </ac:spMkLst>
        </pc:spChg>
        <pc:cxnChg chg="mod">
          <ac:chgData name="Toby Donaldson" userId="2e6e5431-bb17-4c41-9985-d39c50d83c73" providerId="ADAL" clId="{D9E01E68-3093-4328-BB93-1B8A087A0E58}" dt="2024-09-18T18:28:54.138" v="36" actId="20577"/>
          <ac:cxnSpMkLst>
            <pc:docMk/>
            <pc:sldMk cId="3231735434" sldId="293"/>
            <ac:cxnSpMk id="7" creationId="{EA92CB22-633E-A3BD-F8D4-E068DA3B3656}"/>
          </ac:cxnSpMkLst>
        </pc:cxnChg>
      </pc:sldChg>
      <pc:sldChg chg="modSp mod">
        <pc:chgData name="Toby Donaldson" userId="2e6e5431-bb17-4c41-9985-d39c50d83c73" providerId="ADAL" clId="{D9E01E68-3093-4328-BB93-1B8A087A0E58}" dt="2024-09-18T18:31:20.286" v="90" actId="20577"/>
        <pc:sldMkLst>
          <pc:docMk/>
          <pc:sldMk cId="3762144442" sldId="304"/>
        </pc:sldMkLst>
        <pc:spChg chg="mod">
          <ac:chgData name="Toby Donaldson" userId="2e6e5431-bb17-4c41-9985-d39c50d83c73" providerId="ADAL" clId="{D9E01E68-3093-4328-BB93-1B8A087A0E58}" dt="2024-09-18T18:31:20.286" v="90" actId="20577"/>
          <ac:spMkLst>
            <pc:docMk/>
            <pc:sldMk cId="3762144442" sldId="304"/>
            <ac:spMk id="5" creationId="{D00CB93A-3320-C18B-4C74-541FB845D35B}"/>
          </ac:spMkLst>
        </pc:spChg>
        <pc:cxnChg chg="mod">
          <ac:chgData name="Toby Donaldson" userId="2e6e5431-bb17-4c41-9985-d39c50d83c73" providerId="ADAL" clId="{D9E01E68-3093-4328-BB93-1B8A087A0E58}" dt="2024-09-18T18:30:47.827" v="85" actId="20577"/>
          <ac:cxnSpMkLst>
            <pc:docMk/>
            <pc:sldMk cId="3762144442" sldId="304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1:39.528" v="92"/>
        <pc:sldMkLst>
          <pc:docMk/>
          <pc:sldMk cId="3098928990" sldId="305"/>
        </pc:sldMkLst>
        <pc:spChg chg="del">
          <ac:chgData name="Toby Donaldson" userId="2e6e5431-bb17-4c41-9985-d39c50d83c73" providerId="ADAL" clId="{D9E01E68-3093-4328-BB93-1B8A087A0E58}" dt="2024-09-18T18:31:33.243" v="91" actId="21"/>
          <ac:spMkLst>
            <pc:docMk/>
            <pc:sldMk cId="3098928990" sldId="305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1:39.528" v="92"/>
          <ac:spMkLst>
            <pc:docMk/>
            <pc:sldMk cId="3098928990" sldId="305"/>
            <ac:spMk id="12" creationId="{6E24C089-FBD4-4FBE-8C60-4C1F6C0C0E10}"/>
          </ac:spMkLst>
        </pc:spChg>
        <pc:cxnChg chg="mod">
          <ac:chgData name="Toby Donaldson" userId="2e6e5431-bb17-4c41-9985-d39c50d83c73" providerId="ADAL" clId="{D9E01E68-3093-4328-BB93-1B8A087A0E58}" dt="2024-09-18T18:31:33.243" v="91" actId="21"/>
          <ac:cxnSpMkLst>
            <pc:docMk/>
            <pc:sldMk cId="3098928990" sldId="305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47.435" v="99"/>
        <pc:sldMkLst>
          <pc:docMk/>
          <pc:sldMk cId="2186739661" sldId="306"/>
        </pc:sldMkLst>
        <pc:spChg chg="del">
          <ac:chgData name="Toby Donaldson" userId="2e6e5431-bb17-4c41-9985-d39c50d83c73" providerId="ADAL" clId="{D9E01E68-3093-4328-BB93-1B8A087A0E58}" dt="2024-09-18T18:32:04.287" v="93" actId="21"/>
          <ac:spMkLst>
            <pc:docMk/>
            <pc:sldMk cId="2186739661" sldId="306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47.435" v="99"/>
          <ac:spMkLst>
            <pc:docMk/>
            <pc:sldMk cId="2186739661" sldId="306"/>
            <ac:spMk id="15" creationId="{BE934AA0-733F-CA0C-7880-EABCB78809EA}"/>
          </ac:spMkLst>
        </pc:spChg>
        <pc:cxnChg chg="mod">
          <ac:chgData name="Toby Donaldson" userId="2e6e5431-bb17-4c41-9985-d39c50d83c73" providerId="ADAL" clId="{D9E01E68-3093-4328-BB93-1B8A087A0E58}" dt="2024-09-18T18:32:04.287" v="93" actId="21"/>
          <ac:cxnSpMkLst>
            <pc:docMk/>
            <pc:sldMk cId="2186739661" sldId="306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49.547" v="100"/>
        <pc:sldMkLst>
          <pc:docMk/>
          <pc:sldMk cId="711128939" sldId="307"/>
        </pc:sldMkLst>
        <pc:spChg chg="del">
          <ac:chgData name="Toby Donaldson" userId="2e6e5431-bb17-4c41-9985-d39c50d83c73" providerId="ADAL" clId="{D9E01E68-3093-4328-BB93-1B8A087A0E58}" dt="2024-09-18T18:32:09.491" v="94" actId="21"/>
          <ac:spMkLst>
            <pc:docMk/>
            <pc:sldMk cId="711128939" sldId="307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49.547" v="100"/>
          <ac:spMkLst>
            <pc:docMk/>
            <pc:sldMk cId="711128939" sldId="307"/>
            <ac:spMk id="6" creationId="{8AED4BCC-5322-034C-4295-990D254C4CB1}"/>
          </ac:spMkLst>
        </pc:spChg>
        <pc:cxnChg chg="mod">
          <ac:chgData name="Toby Donaldson" userId="2e6e5431-bb17-4c41-9985-d39c50d83c73" providerId="ADAL" clId="{D9E01E68-3093-4328-BB93-1B8A087A0E58}" dt="2024-09-18T18:32:09.491" v="94" actId="21"/>
          <ac:cxnSpMkLst>
            <pc:docMk/>
            <pc:sldMk cId="711128939" sldId="307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52.417" v="101"/>
        <pc:sldMkLst>
          <pc:docMk/>
          <pc:sldMk cId="3381048815" sldId="308"/>
        </pc:sldMkLst>
        <pc:spChg chg="del">
          <ac:chgData name="Toby Donaldson" userId="2e6e5431-bb17-4c41-9985-d39c50d83c73" providerId="ADAL" clId="{D9E01E68-3093-4328-BB93-1B8A087A0E58}" dt="2024-09-18T18:32:17.148" v="95" actId="21"/>
          <ac:spMkLst>
            <pc:docMk/>
            <pc:sldMk cId="3381048815" sldId="308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52.417" v="101"/>
          <ac:spMkLst>
            <pc:docMk/>
            <pc:sldMk cId="3381048815" sldId="308"/>
            <ac:spMk id="6" creationId="{432A2FDA-9F3E-BDA1-7228-3285824944C9}"/>
          </ac:spMkLst>
        </pc:spChg>
        <pc:cxnChg chg="mod">
          <ac:chgData name="Toby Donaldson" userId="2e6e5431-bb17-4c41-9985-d39c50d83c73" providerId="ADAL" clId="{D9E01E68-3093-4328-BB93-1B8A087A0E58}" dt="2024-09-18T18:32:17.148" v="95" actId="21"/>
          <ac:cxnSpMkLst>
            <pc:docMk/>
            <pc:sldMk cId="3381048815" sldId="308"/>
            <ac:cxnSpMk id="8" creationId="{6981BB04-4450-2F6F-4355-503A5A6C203A}"/>
          </ac:cxnSpMkLst>
        </pc:cxnChg>
      </pc:sldChg>
      <pc:sldChg chg="modSp mod">
        <pc:chgData name="Toby Donaldson" userId="2e6e5431-bb17-4c41-9985-d39c50d83c73" providerId="ADAL" clId="{D9E01E68-3093-4328-BB93-1B8A087A0E58}" dt="2024-09-18T19:03:55.309" v="395" actId="20577"/>
        <pc:sldMkLst>
          <pc:docMk/>
          <pc:sldMk cId="2722314743" sldId="310"/>
        </pc:sldMkLst>
        <pc:spChg chg="mod">
          <ac:chgData name="Toby Donaldson" userId="2e6e5431-bb17-4c41-9985-d39c50d83c73" providerId="ADAL" clId="{D9E01E68-3093-4328-BB93-1B8A087A0E58}" dt="2024-09-18T19:03:55.309" v="395" actId="20577"/>
          <ac:spMkLst>
            <pc:docMk/>
            <pc:sldMk cId="2722314743" sldId="310"/>
            <ac:spMk id="19" creationId="{083497FF-725C-07A4-B731-4337A7DCB4FE}"/>
          </ac:spMkLst>
        </pc:spChg>
      </pc:sldChg>
      <pc:sldChg chg="addSp delSp modSp del mod">
        <pc:chgData name="Toby Donaldson" userId="2e6e5431-bb17-4c41-9985-d39c50d83c73" providerId="ADAL" clId="{D9E01E68-3093-4328-BB93-1B8A087A0E58}" dt="2024-09-18T18:39:42.827" v="185" actId="2696"/>
        <pc:sldMkLst>
          <pc:docMk/>
          <pc:sldMk cId="1234247253" sldId="311"/>
        </pc:sldMkLst>
        <pc:spChg chg="del">
          <ac:chgData name="Toby Donaldson" userId="2e6e5431-bb17-4c41-9985-d39c50d83c73" providerId="ADAL" clId="{D9E01E68-3093-4328-BB93-1B8A087A0E58}" dt="2024-09-18T18:32:25.726" v="96" actId="21"/>
          <ac:spMkLst>
            <pc:docMk/>
            <pc:sldMk cId="1234247253" sldId="311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57.255" v="102"/>
          <ac:spMkLst>
            <pc:docMk/>
            <pc:sldMk cId="1234247253" sldId="311"/>
            <ac:spMk id="6" creationId="{61060C32-3D21-5D71-636D-62F58CE32F99}"/>
          </ac:spMkLst>
        </pc:spChg>
        <pc:spChg chg="mod">
          <ac:chgData name="Toby Donaldson" userId="2e6e5431-bb17-4c41-9985-d39c50d83c73" providerId="ADAL" clId="{D9E01E68-3093-4328-BB93-1B8A087A0E58}" dt="2024-09-18T18:33:44.707" v="105" actId="113"/>
          <ac:spMkLst>
            <pc:docMk/>
            <pc:sldMk cId="1234247253" sldId="311"/>
            <ac:spMk id="12" creationId="{431A6EBB-A203-8787-4E34-76813F5D9DB4}"/>
          </ac:spMkLst>
        </pc:spChg>
        <pc:cxnChg chg="mod">
          <ac:chgData name="Toby Donaldson" userId="2e6e5431-bb17-4c41-9985-d39c50d83c73" providerId="ADAL" clId="{D9E01E68-3093-4328-BB93-1B8A087A0E58}" dt="2024-09-18T18:32:25.726" v="96" actId="21"/>
          <ac:cxnSpMkLst>
            <pc:docMk/>
            <pc:sldMk cId="1234247253" sldId="311"/>
            <ac:cxnSpMk id="8" creationId="{6981BB04-4450-2F6F-4355-503A5A6C203A}"/>
          </ac:cxnSpMkLst>
        </pc:cxnChg>
      </pc:sldChg>
      <pc:sldChg chg="addSp delSp modSp del mod">
        <pc:chgData name="Toby Donaldson" userId="2e6e5431-bb17-4c41-9985-d39c50d83c73" providerId="ADAL" clId="{D9E01E68-3093-4328-BB93-1B8A087A0E58}" dt="2024-09-18T18:39:46.809" v="186" actId="2696"/>
        <pc:sldMkLst>
          <pc:docMk/>
          <pc:sldMk cId="2540764007" sldId="312"/>
        </pc:sldMkLst>
        <pc:spChg chg="del">
          <ac:chgData name="Toby Donaldson" userId="2e6e5431-bb17-4c41-9985-d39c50d83c73" providerId="ADAL" clId="{D9E01E68-3093-4328-BB93-1B8A087A0E58}" dt="2024-09-18T18:32:32.807" v="97" actId="21"/>
          <ac:spMkLst>
            <pc:docMk/>
            <pc:sldMk cId="2540764007" sldId="312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1:05.292" v="89"/>
          <ac:spMkLst>
            <pc:docMk/>
            <pc:sldMk cId="2540764007" sldId="312"/>
            <ac:spMk id="9" creationId="{0F2AB426-0FF2-A04A-D997-E780E6432133}"/>
          </ac:spMkLst>
        </pc:spChg>
        <pc:spChg chg="add mod">
          <ac:chgData name="Toby Donaldson" userId="2e6e5431-bb17-4c41-9985-d39c50d83c73" providerId="ADAL" clId="{D9E01E68-3093-4328-BB93-1B8A087A0E58}" dt="2024-09-18T18:33:00.907" v="103"/>
          <ac:spMkLst>
            <pc:docMk/>
            <pc:sldMk cId="2540764007" sldId="312"/>
            <ac:spMk id="10" creationId="{E1737975-5825-205B-A41A-239EEEFB5B87}"/>
          </ac:spMkLst>
        </pc:spChg>
        <pc:spChg chg="mod">
          <ac:chgData name="Toby Donaldson" userId="2e6e5431-bb17-4c41-9985-d39c50d83c73" providerId="ADAL" clId="{D9E01E68-3093-4328-BB93-1B8A087A0E58}" dt="2024-09-18T18:33:50.174" v="106" actId="113"/>
          <ac:spMkLst>
            <pc:docMk/>
            <pc:sldMk cId="2540764007" sldId="312"/>
            <ac:spMk id="12" creationId="{431A6EBB-A203-8787-4E34-76813F5D9DB4}"/>
          </ac:spMkLst>
        </pc:spChg>
        <pc:cxnChg chg="mod">
          <ac:chgData name="Toby Donaldson" userId="2e6e5431-bb17-4c41-9985-d39c50d83c73" providerId="ADAL" clId="{D9E01E68-3093-4328-BB93-1B8A087A0E58}" dt="2024-09-18T18:32:32.807" v="97" actId="21"/>
          <ac:cxnSpMkLst>
            <pc:docMk/>
            <pc:sldMk cId="2540764007" sldId="312"/>
            <ac:cxnSpMk id="8" creationId="{6981BB04-4450-2F6F-4355-503A5A6C203A}"/>
          </ac:cxnSpMkLst>
        </pc:cxnChg>
      </pc:sldChg>
      <pc:sldChg chg="addSp delSp modSp del mod">
        <pc:chgData name="Toby Donaldson" userId="2e6e5431-bb17-4c41-9985-d39c50d83c73" providerId="ADAL" clId="{D9E01E68-3093-4328-BB93-1B8A087A0E58}" dt="2024-09-18T18:39:50.212" v="187" actId="2696"/>
        <pc:sldMkLst>
          <pc:docMk/>
          <pc:sldMk cId="280561526" sldId="314"/>
        </pc:sldMkLst>
        <pc:spChg chg="del">
          <ac:chgData name="Toby Donaldson" userId="2e6e5431-bb17-4c41-9985-d39c50d83c73" providerId="ADAL" clId="{D9E01E68-3093-4328-BB93-1B8A087A0E58}" dt="2024-09-18T18:32:37.041" v="98" actId="21"/>
          <ac:spMkLst>
            <pc:docMk/>
            <pc:sldMk cId="280561526" sldId="314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3:02.438" v="104"/>
          <ac:spMkLst>
            <pc:docMk/>
            <pc:sldMk cId="280561526" sldId="314"/>
            <ac:spMk id="6" creationId="{47EAFE7E-F8B7-82D2-B56A-37FA9C90D6BC}"/>
          </ac:spMkLst>
        </pc:spChg>
        <pc:cxnChg chg="mod">
          <ac:chgData name="Toby Donaldson" userId="2e6e5431-bb17-4c41-9985-d39c50d83c73" providerId="ADAL" clId="{D9E01E68-3093-4328-BB93-1B8A087A0E58}" dt="2024-09-18T18:32:37.041" v="98" actId="21"/>
          <ac:cxnSpMkLst>
            <pc:docMk/>
            <pc:sldMk cId="280561526" sldId="314"/>
            <ac:cxnSpMk id="8" creationId="{6981BB04-4450-2F6F-4355-503A5A6C203A}"/>
          </ac:cxnSpMkLst>
        </pc:cxnChg>
      </pc:sldChg>
      <pc:sldChg chg="addSp modSp del">
        <pc:chgData name="Toby Donaldson" userId="2e6e5431-bb17-4c41-9985-d39c50d83c73" providerId="ADAL" clId="{D9E01E68-3093-4328-BB93-1B8A087A0E58}" dt="2024-09-18T18:40:32.508" v="192" actId="2696"/>
        <pc:sldMkLst>
          <pc:docMk/>
          <pc:sldMk cId="988044877" sldId="315"/>
        </pc:sldMkLst>
        <pc:spChg chg="add mod">
          <ac:chgData name="Toby Donaldson" userId="2e6e5431-bb17-4c41-9985-d39c50d83c73" providerId="ADAL" clId="{D9E01E68-3093-4328-BB93-1B8A087A0E58}" dt="2024-09-18T18:40:21.548" v="190"/>
          <ac:spMkLst>
            <pc:docMk/>
            <pc:sldMk cId="988044877" sldId="315"/>
            <ac:spMk id="3" creationId="{9F7D2E78-F15D-E2D9-1160-8E4ED8E49D82}"/>
          </ac:spMkLst>
        </pc:spChg>
      </pc:sldChg>
      <pc:sldChg chg="add del">
        <pc:chgData name="Toby Donaldson" userId="2e6e5431-bb17-4c41-9985-d39c50d83c73" providerId="ADAL" clId="{D9E01E68-3093-4328-BB93-1B8A087A0E58}" dt="2024-09-18T18:57:49.419" v="388" actId="2696"/>
        <pc:sldMkLst>
          <pc:docMk/>
          <pc:sldMk cId="653152084" sldId="316"/>
        </pc:sldMkLst>
      </pc:sldChg>
      <pc:sldChg chg="modSp add del mod">
        <pc:chgData name="Toby Donaldson" userId="2e6e5431-bb17-4c41-9985-d39c50d83c73" providerId="ADAL" clId="{D9E01E68-3093-4328-BB93-1B8A087A0E58}" dt="2024-09-18T18:39:55.573" v="188" actId="2696"/>
        <pc:sldMkLst>
          <pc:docMk/>
          <pc:sldMk cId="2086371819" sldId="316"/>
        </pc:sldMkLst>
        <pc:spChg chg="mod">
          <ac:chgData name="Toby Donaldson" userId="2e6e5431-bb17-4c41-9985-d39c50d83c73" providerId="ADAL" clId="{D9E01E68-3093-4328-BB93-1B8A087A0E58}" dt="2024-09-18T18:39:34.997" v="184" actId="20577"/>
          <ac:spMkLst>
            <pc:docMk/>
            <pc:sldMk cId="2086371819" sldId="316"/>
            <ac:spMk id="11" creationId="{9B2C2A61-4298-4DD1-294E-B1B3004D90FF}"/>
          </ac:spMkLst>
        </pc:spChg>
      </pc:sldChg>
      <pc:sldChg chg="addSp delSp modSp add mod">
        <pc:chgData name="Toby Donaldson" userId="2e6e5431-bb17-4c41-9985-d39c50d83c73" providerId="ADAL" clId="{D9E01E68-3093-4328-BB93-1B8A087A0E58}" dt="2024-09-18T19:05:20.157" v="516" actId="1076"/>
        <pc:sldMkLst>
          <pc:docMk/>
          <pc:sldMk cId="1963568937" sldId="317"/>
        </pc:sldMkLst>
        <pc:spChg chg="add mod">
          <ac:chgData name="Toby Donaldson" userId="2e6e5431-bb17-4c41-9985-d39c50d83c73" providerId="ADAL" clId="{D9E01E68-3093-4328-BB93-1B8A087A0E58}" dt="2024-09-18T19:05:20.157" v="516" actId="1076"/>
          <ac:spMkLst>
            <pc:docMk/>
            <pc:sldMk cId="1963568937" sldId="317"/>
            <ac:spMk id="3" creationId="{4079A83F-EC68-AFF0-6B91-95901D869450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3" creationId="{6D93479A-CA2F-FB20-C0DB-0A9F7CF2E14F}"/>
          </ac:spMkLst>
        </pc:spChg>
        <pc:spChg chg="add mod">
          <ac:chgData name="Toby Donaldson" userId="2e6e5431-bb17-4c41-9985-d39c50d83c73" providerId="ADAL" clId="{D9E01E68-3093-4328-BB93-1B8A087A0E58}" dt="2024-09-18T18:41:51.854" v="339" actId="14100"/>
          <ac:spMkLst>
            <pc:docMk/>
            <pc:sldMk cId="1963568937" sldId="317"/>
            <ac:spMk id="5" creationId="{E44F6A4F-48D2-9A0B-B9D7-889B8BBBF9EB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6" creationId="{432A2FDA-9F3E-BDA1-7228-3285824944C9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12" creationId="{431A6EBB-A203-8787-4E34-76813F5D9DB4}"/>
          </ac:spMkLst>
        </pc:spChg>
        <pc:spChg chg="mod">
          <ac:chgData name="Toby Donaldson" userId="2e6e5431-bb17-4c41-9985-d39c50d83c73" providerId="ADAL" clId="{D9E01E68-3093-4328-BB93-1B8A087A0E58}" dt="2024-09-18T18:42:16.385" v="351" actId="20577"/>
          <ac:spMkLst>
            <pc:docMk/>
            <pc:sldMk cId="1963568937" sldId="317"/>
            <ac:spMk id="13" creationId="{5C3CB041-437A-DDC4-FD22-B5E3515334BD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15" creationId="{E92F2C95-4E44-8150-7503-55166FD05140}"/>
          </ac:spMkLst>
        </pc:spChg>
        <pc:spChg chg="del">
          <ac:chgData name="Toby Donaldson" userId="2e6e5431-bb17-4c41-9985-d39c50d83c73" providerId="ADAL" clId="{D9E01E68-3093-4328-BB93-1B8A087A0E58}" dt="2024-09-18T18:41:00.801" v="194" actId="21"/>
          <ac:spMkLst>
            <pc:docMk/>
            <pc:sldMk cId="1963568937" sldId="317"/>
            <ac:spMk id="22" creationId="{1F01744D-64D4-FDEA-99EB-411094AB7619}"/>
          </ac:spMkLst>
        </pc:spChg>
        <pc:cxnChg chg="del mod">
          <ac:chgData name="Toby Donaldson" userId="2e6e5431-bb17-4c41-9985-d39c50d83c73" providerId="ADAL" clId="{D9E01E68-3093-4328-BB93-1B8A087A0E58}" dt="2024-09-18T18:40:54.537" v="193" actId="21"/>
          <ac:cxnSpMkLst>
            <pc:docMk/>
            <pc:sldMk cId="1963568937" sldId="317"/>
            <ac:cxnSpMk id="8" creationId="{6981BB04-4450-2F6F-4355-503A5A6C203A}"/>
          </ac:cxnSpMkLst>
        </pc:cxnChg>
        <pc:cxnChg chg="del mod">
          <ac:chgData name="Toby Donaldson" userId="2e6e5431-bb17-4c41-9985-d39c50d83c73" providerId="ADAL" clId="{D9E01E68-3093-4328-BB93-1B8A087A0E58}" dt="2024-09-18T18:40:54.537" v="193" actId="21"/>
          <ac:cxnSpMkLst>
            <pc:docMk/>
            <pc:sldMk cId="1963568937" sldId="317"/>
            <ac:cxnSpMk id="31" creationId="{1100C525-50A7-733C-8BE1-2972CBA67814}"/>
          </ac:cxnSpMkLst>
        </pc:cxnChg>
      </pc:sldChg>
      <pc:sldChg chg="modSp add mod">
        <pc:chgData name="Toby Donaldson" userId="2e6e5431-bb17-4c41-9985-d39c50d83c73" providerId="ADAL" clId="{D9E01E68-3093-4328-BB93-1B8A087A0E58}" dt="2024-09-18T18:43:00.662" v="383" actId="20577"/>
        <pc:sldMkLst>
          <pc:docMk/>
          <pc:sldMk cId="3184009082" sldId="318"/>
        </pc:sldMkLst>
        <pc:spChg chg="mod">
          <ac:chgData name="Toby Donaldson" userId="2e6e5431-bb17-4c41-9985-d39c50d83c73" providerId="ADAL" clId="{D9E01E68-3093-4328-BB93-1B8A087A0E58}" dt="2024-09-18T18:43:00.662" v="383" actId="20577"/>
          <ac:spMkLst>
            <pc:docMk/>
            <pc:sldMk cId="3184009082" sldId="318"/>
            <ac:spMk id="13" creationId="{5C3CB041-437A-DDC4-FD22-B5E3515334BD}"/>
          </ac:spMkLst>
        </pc:spChg>
      </pc:sldChg>
      <pc:sldChg chg="modSp add mod ord">
        <pc:chgData name="Toby Donaldson" userId="2e6e5431-bb17-4c41-9985-d39c50d83c73" providerId="ADAL" clId="{D9E01E68-3093-4328-BB93-1B8A087A0E58}" dt="2024-09-18T18:42:45.785" v="377"/>
        <pc:sldMkLst>
          <pc:docMk/>
          <pc:sldMk cId="155828000" sldId="319"/>
        </pc:sldMkLst>
        <pc:spChg chg="mod">
          <ac:chgData name="Toby Donaldson" userId="2e6e5431-bb17-4c41-9985-d39c50d83c73" providerId="ADAL" clId="{D9E01E68-3093-4328-BB93-1B8A087A0E58}" dt="2024-09-18T18:42:43.864" v="375" actId="20577"/>
          <ac:spMkLst>
            <pc:docMk/>
            <pc:sldMk cId="155828000" sldId="319"/>
            <ac:spMk id="13" creationId="{5C3CB041-437A-DDC4-FD22-B5E3515334BD}"/>
          </ac:spMkLst>
        </pc:spChg>
      </pc:sldChg>
      <pc:sldChg chg="add">
        <pc:chgData name="Toby Donaldson" userId="2e6e5431-bb17-4c41-9985-d39c50d83c73" providerId="ADAL" clId="{D9E01E68-3093-4328-BB93-1B8A087A0E58}" dt="2024-09-18T18:42:55.834" v="378" actId="2890"/>
        <pc:sldMkLst>
          <pc:docMk/>
          <pc:sldMk cId="3885649669" sldId="320"/>
        </pc:sldMkLst>
      </pc:sldChg>
      <pc:sldChg chg="add del">
        <pc:chgData name="Toby Donaldson" userId="2e6e5431-bb17-4c41-9985-d39c50d83c73" providerId="ADAL" clId="{D9E01E68-3093-4328-BB93-1B8A087A0E58}" dt="2024-09-18T18:43:31.223" v="387" actId="2696"/>
        <pc:sldMkLst>
          <pc:docMk/>
          <pc:sldMk cId="2938455959" sldId="321"/>
        </pc:sldMkLst>
      </pc:sldChg>
      <pc:sldChg chg="add del">
        <pc:chgData name="Toby Donaldson" userId="2e6e5431-bb17-4c41-9985-d39c50d83c73" providerId="ADAL" clId="{D9E01E68-3093-4328-BB93-1B8A087A0E58}" dt="2024-09-18T18:43:25.050" v="386" actId="2696"/>
        <pc:sldMkLst>
          <pc:docMk/>
          <pc:sldMk cId="29597607" sldId="322"/>
        </pc:sldMkLst>
      </pc:sldChg>
    </pc:docChg>
  </pc:docChgLst>
  <pc:docChgLst>
    <pc:chgData name="Toby Donaldson" userId="2e6e5431-bb17-4c41-9985-d39c50d83c73" providerId="ADAL" clId="{20086F44-729C-4D12-B1C6-A34D923A4F13}"/>
    <pc:docChg chg="undo redo custSel addSld delSld modSld sldOrd addSection delSection modSection">
      <pc:chgData name="Toby Donaldson" userId="2e6e5431-bb17-4c41-9985-d39c50d83c73" providerId="ADAL" clId="{20086F44-729C-4D12-B1C6-A34D923A4F13}" dt="2024-10-08T21:34:45.504" v="8046" actId="11529"/>
      <pc:docMkLst>
        <pc:docMk/>
      </pc:docMkLst>
      <pc:sldChg chg="addSp delSp modSp mod">
        <pc:chgData name="Toby Donaldson" userId="2e6e5431-bb17-4c41-9985-d39c50d83c73" providerId="ADAL" clId="{20086F44-729C-4D12-B1C6-A34D923A4F13}" dt="2024-10-03T21:37:41.706" v="53" actId="1076"/>
        <pc:sldMkLst>
          <pc:docMk/>
          <pc:sldMk cId="3113156551" sldId="256"/>
        </pc:sldMkLst>
        <pc:spChg chg="mod">
          <ac:chgData name="Toby Donaldson" userId="2e6e5431-bb17-4c41-9985-d39c50d83c73" providerId="ADAL" clId="{20086F44-729C-4D12-B1C6-A34D923A4F13}" dt="2024-10-03T21:35:58.367" v="46" actId="20577"/>
          <ac:spMkLst>
            <pc:docMk/>
            <pc:sldMk cId="3113156551" sldId="256"/>
            <ac:spMk id="2" creationId="{10D35B3B-97F8-53B4-0820-5D8414186FD7}"/>
          </ac:spMkLst>
        </pc:spChg>
        <pc:spChg chg="del">
          <ac:chgData name="Toby Donaldson" userId="2e6e5431-bb17-4c41-9985-d39c50d83c73" providerId="ADAL" clId="{20086F44-729C-4D12-B1C6-A34D923A4F13}" dt="2024-10-03T21:36:04.325" v="47" actId="21"/>
          <ac:spMkLst>
            <pc:docMk/>
            <pc:sldMk cId="3113156551" sldId="256"/>
            <ac:spMk id="4" creationId="{1C211242-B5A3-D371-4A7A-C8E9982D7CD5}"/>
          </ac:spMkLst>
        </pc:spChg>
        <pc:picChg chg="add mod">
          <ac:chgData name="Toby Donaldson" userId="2e6e5431-bb17-4c41-9985-d39c50d83c73" providerId="ADAL" clId="{20086F44-729C-4D12-B1C6-A34D923A4F13}" dt="2024-10-03T21:37:41.706" v="53" actId="1076"/>
          <ac:picMkLst>
            <pc:docMk/>
            <pc:sldMk cId="3113156551" sldId="256"/>
            <ac:picMk id="1026" creationId="{D7CF5703-6B8F-799B-33FD-360088ED037E}"/>
          </ac:picMkLst>
        </pc:picChg>
      </pc:sldChg>
      <pc:sldChg chg="addSp delSp modSp mod">
        <pc:chgData name="Toby Donaldson" userId="2e6e5431-bb17-4c41-9985-d39c50d83c73" providerId="ADAL" clId="{20086F44-729C-4D12-B1C6-A34D923A4F13}" dt="2024-10-03T21:51:28.719" v="347" actId="207"/>
        <pc:sldMkLst>
          <pc:docMk/>
          <pc:sldMk cId="3108921986" sldId="297"/>
        </pc:sldMkLst>
        <pc:spChg chg="mod">
          <ac:chgData name="Toby Donaldson" userId="2e6e5431-bb17-4c41-9985-d39c50d83c73" providerId="ADAL" clId="{20086F44-729C-4D12-B1C6-A34D923A4F13}" dt="2024-10-03T21:38:42.135" v="84" actId="14100"/>
          <ac:spMkLst>
            <pc:docMk/>
            <pc:sldMk cId="3108921986" sldId="297"/>
            <ac:spMk id="2" creationId="{A5E6C931-848B-61E7-A584-2A3E14781E8C}"/>
          </ac:spMkLst>
        </pc:spChg>
        <pc:spChg chg="add mod">
          <ac:chgData name="Toby Donaldson" userId="2e6e5431-bb17-4c41-9985-d39c50d83c73" providerId="ADAL" clId="{20086F44-729C-4D12-B1C6-A34D923A4F13}" dt="2024-10-03T21:51:28.719" v="347" actId="207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20086F44-729C-4D12-B1C6-A34D923A4F13}" dt="2024-10-03T21:44:11.978" v="252" actId="1076"/>
          <ac:spMkLst>
            <pc:docMk/>
            <pc:sldMk cId="3108921986" sldId="297"/>
            <ac:spMk id="5" creationId="{D63A62E8-3DF2-8251-CBDB-1A09A68559D7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6" creationId="{1565F188-0C9C-7DF4-CE89-2CC9B303DE12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7" creationId="{28E7FD6A-68D9-BA8F-AF4E-BCC0E38510A6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2" creationId="{958E5E97-9D47-0ADE-99C5-D88526EA390A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4" creationId="{08AD1BB2-15E5-88F0-755A-84E7DFEA84C7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5" creationId="{FFF1E0BA-2830-BEF6-A0A9-62CD1C6DC671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6" creationId="{63E03A26-A03F-2C50-C272-84AB48FF8711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7" creationId="{8F06C369-6096-516C-804F-6B1DE621E0DE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8" creationId="{46FCC965-1E75-BA97-9627-39DC16D95166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9" creationId="{45EB175D-D6BF-60E9-67AC-118EF4EEC7DF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0" creationId="{DB556A62-E1EE-95F0-2028-C7C3E51C2D5F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1" creationId="{06925D53-9A64-BA32-2DBB-A8840CCF59A8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2" creationId="{DA6C832A-6297-3457-B5D7-FD18D4CDE1E7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3" creationId="{51D0F90B-70AA-445A-2BDB-387120999556}"/>
          </ac:spMkLst>
        </pc:spChg>
        <pc:spChg chg="add mod">
          <ac:chgData name="Toby Donaldson" userId="2e6e5431-bb17-4c41-9985-d39c50d83c73" providerId="ADAL" clId="{20086F44-729C-4D12-B1C6-A34D923A4F13}" dt="2024-10-03T21:48:07.768" v="327" actId="207"/>
          <ac:spMkLst>
            <pc:docMk/>
            <pc:sldMk cId="3108921986" sldId="297"/>
            <ac:spMk id="24" creationId="{C6FC1C15-29EE-5218-62ED-9663B9E9CA82}"/>
          </ac:spMkLst>
        </pc:spChg>
        <pc:spChg chg="add del mod">
          <ac:chgData name="Toby Donaldson" userId="2e6e5431-bb17-4c41-9985-d39c50d83c73" providerId="ADAL" clId="{20086F44-729C-4D12-B1C6-A34D923A4F13}" dt="2024-10-03T21:50:02.487" v="344" actId="21"/>
          <ac:spMkLst>
            <pc:docMk/>
            <pc:sldMk cId="3108921986" sldId="297"/>
            <ac:spMk id="25" creationId="{BF13057D-58EA-9233-D164-961F93909208}"/>
          </ac:spMkLst>
        </pc:spChg>
        <pc:spChg chg="add del mod">
          <ac:chgData name="Toby Donaldson" userId="2e6e5431-bb17-4c41-9985-d39c50d83c73" providerId="ADAL" clId="{20086F44-729C-4D12-B1C6-A34D923A4F13}" dt="2024-10-03T21:49:59.669" v="343" actId="21"/>
          <ac:spMkLst>
            <pc:docMk/>
            <pc:sldMk cId="3108921986" sldId="297"/>
            <ac:spMk id="26" creationId="{B5B0C43F-ABD2-B03D-0D3D-A9E4FF84B062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27" creationId="{61374441-2B3B-E16B-333E-B62E8536C8AD}"/>
          </ac:spMkLst>
        </pc:spChg>
        <pc:spChg chg="add del mod">
          <ac:chgData name="Toby Donaldson" userId="2e6e5431-bb17-4c41-9985-d39c50d83c73" providerId="ADAL" clId="{20086F44-729C-4D12-B1C6-A34D923A4F13}" dt="2024-10-03T21:49:59.669" v="343" actId="21"/>
          <ac:spMkLst>
            <pc:docMk/>
            <pc:sldMk cId="3108921986" sldId="297"/>
            <ac:spMk id="28" creationId="{B98FF9C3-5708-0E9E-ACF0-05B0EB6092A0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29" creationId="{3BC22ABB-E3B5-0CBE-70FA-9DB4EE6A67C4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0" creationId="{AC930381-7632-386C-D3AD-DB035432FA07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1" creationId="{47E22880-08FF-C95D-8DE8-D254C426855F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3" creationId="{7E7B8850-5CBD-D40B-EA06-F028FAEFDABB}"/>
          </ac:spMkLst>
        </pc:spChg>
        <pc:grpChg chg="del">
          <ac:chgData name="Toby Donaldson" userId="2e6e5431-bb17-4c41-9985-d39c50d83c73" providerId="ADAL" clId="{20086F44-729C-4D12-B1C6-A34D923A4F13}" dt="2024-10-03T21:38:46.309" v="85" actId="21"/>
          <ac:grpSpMkLst>
            <pc:docMk/>
            <pc:sldMk cId="3108921986" sldId="297"/>
            <ac:grpSpMk id="32" creationId="{2D16F0E4-20B1-98C5-E278-646C060BCF28}"/>
          </ac:grpSpMkLst>
        </pc:grpChg>
        <pc:cxnChg chg="mod">
          <ac:chgData name="Toby Donaldson" userId="2e6e5431-bb17-4c41-9985-d39c50d83c73" providerId="ADAL" clId="{20086F44-729C-4D12-B1C6-A34D923A4F13}" dt="2024-10-03T21:38:46.309" v="85" actId="21"/>
          <ac:cxnSpMkLst>
            <pc:docMk/>
            <pc:sldMk cId="3108921986" sldId="297"/>
            <ac:cxnSpMk id="9" creationId="{A1798CF0-1C3E-1382-CB58-57AF961422F3}"/>
          </ac:cxnSpMkLst>
        </pc:cxnChg>
        <pc:cxnChg chg="mod">
          <ac:chgData name="Toby Donaldson" userId="2e6e5431-bb17-4c41-9985-d39c50d83c73" providerId="ADAL" clId="{20086F44-729C-4D12-B1C6-A34D923A4F13}" dt="2024-10-03T21:38:46.309" v="85" actId="21"/>
          <ac:cxnSpMkLst>
            <pc:docMk/>
            <pc:sldMk cId="3108921986" sldId="297"/>
            <ac:cxnSpMk id="11" creationId="{FB689EAB-6BB3-0BF6-C2FD-8CDCA9E69CF6}"/>
          </ac:cxnSpMkLst>
        </pc:cxnChg>
      </pc:sldChg>
      <pc:sldChg chg="modSp add mod">
        <pc:chgData name="Toby Donaldson" userId="2e6e5431-bb17-4c41-9985-d39c50d83c73" providerId="ADAL" clId="{20086F44-729C-4D12-B1C6-A34D923A4F13}" dt="2024-10-03T22:05:02.082" v="419" actId="207"/>
        <pc:sldMkLst>
          <pc:docMk/>
          <pc:sldMk cId="169709043" sldId="298"/>
        </pc:sldMkLst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3" creationId="{C0765ED2-70F5-2A56-05B2-5AE326083876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6" creationId="{9EBA55BF-15B1-2784-DB14-92C23C93C5FA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7" creationId="{671B3395-23EF-5B65-8A03-E4A752371BDD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2" creationId="{96F838FA-5D24-BD97-0DC3-F102CC3F1107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4" creationId="{5666B38A-E7DB-D377-C609-B1D5EDF05CD8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5" creationId="{2B9FF8FF-0096-58D8-5B85-A9AA19B873AF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6" creationId="{A913C91A-30E6-CF45-A1CE-31057736A9E1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7" creationId="{A1C6FB2D-7DCB-8BCC-F4D4-F75EA9A4A098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8" creationId="{B9F4A274-ED6C-11DF-4961-FFA66909636E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9" creationId="{AC5BE766-070C-8A0F-2485-79D3A9163AE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11805653" sldId="298"/>
        </pc:sldMkLst>
      </pc:sldChg>
      <pc:sldChg chg="delSp modSp add mod">
        <pc:chgData name="Toby Donaldson" userId="2e6e5431-bb17-4c41-9985-d39c50d83c73" providerId="ADAL" clId="{20086F44-729C-4D12-B1C6-A34D923A4F13}" dt="2024-10-03T21:57:14.713" v="357" actId="207"/>
        <pc:sldMkLst>
          <pc:docMk/>
          <pc:sldMk cId="3016795140" sldId="299"/>
        </pc:sldMkLst>
        <pc:spChg chg="mod">
          <ac:chgData name="Toby Donaldson" userId="2e6e5431-bb17-4c41-9985-d39c50d83c73" providerId="ADAL" clId="{20086F44-729C-4D12-B1C6-A34D923A4F13}" dt="2024-10-03T21:52:01.244" v="350" actId="207"/>
          <ac:spMkLst>
            <pc:docMk/>
            <pc:sldMk cId="3016795140" sldId="299"/>
            <ac:spMk id="3" creationId="{78B74961-AD39-B8CE-07DC-816032A552DA}"/>
          </ac:spMkLst>
        </pc:spChg>
        <pc:spChg chg="mod">
          <ac:chgData name="Toby Donaldson" userId="2e6e5431-bb17-4c41-9985-d39c50d83c73" providerId="ADAL" clId="{20086F44-729C-4D12-B1C6-A34D923A4F13}" dt="2024-10-03T21:57:14.713" v="357" actId="207"/>
          <ac:spMkLst>
            <pc:docMk/>
            <pc:sldMk cId="3016795140" sldId="299"/>
            <ac:spMk id="25" creationId="{CC575518-8E59-4A8A-8B85-06BA0385C912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27" creationId="{3AD69899-F5A9-68BB-46F9-4AC2FB990A3E}"/>
          </ac:spMkLst>
        </pc:spChg>
        <pc:spChg chg="del">
          <ac:chgData name="Toby Donaldson" userId="2e6e5431-bb17-4c41-9985-d39c50d83c73" providerId="ADAL" clId="{20086F44-729C-4D12-B1C6-A34D923A4F13}" dt="2024-10-03T21:57:07.651" v="353" actId="21"/>
          <ac:spMkLst>
            <pc:docMk/>
            <pc:sldMk cId="3016795140" sldId="299"/>
            <ac:spMk id="28" creationId="{D2798386-9353-A1B1-790F-E591ECB7B72C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29" creationId="{31338FEA-2C40-CC8E-933E-2EE8B6107BC8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0" creationId="{9FE33C91-6BC8-0E11-F860-2DD5F76C8BCA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1" creationId="{56E1C3A8-0FD0-9D59-B5ED-9C31A6ABC1F8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3" creationId="{19EF6EAB-4C34-CBB5-DF5D-B2989F6274D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119060891" sldId="29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60604349" sldId="300"/>
        </pc:sldMkLst>
      </pc:sldChg>
      <pc:sldChg chg="addSp modSp add mod">
        <pc:chgData name="Toby Donaldson" userId="2e6e5431-bb17-4c41-9985-d39c50d83c73" providerId="ADAL" clId="{20086F44-729C-4D12-B1C6-A34D923A4F13}" dt="2024-10-03T21:57:26.717" v="358"/>
        <pc:sldMkLst>
          <pc:docMk/>
          <pc:sldMk cId="2815964907" sldId="300"/>
        </pc:sldMkLst>
        <pc:spChg chg="mod">
          <ac:chgData name="Toby Donaldson" userId="2e6e5431-bb17-4c41-9985-d39c50d83c73" providerId="ADAL" clId="{20086F44-729C-4D12-B1C6-A34D923A4F13}" dt="2024-10-03T21:51:47.757" v="349" actId="20577"/>
          <ac:spMkLst>
            <pc:docMk/>
            <pc:sldMk cId="2815964907" sldId="300"/>
            <ac:spMk id="3" creationId="{35813BDE-D0BE-B8F1-7991-A41F9AC7C506}"/>
          </ac:spMkLst>
        </pc:spChg>
        <pc:spChg chg="add mod">
          <ac:chgData name="Toby Donaldson" userId="2e6e5431-bb17-4c41-9985-d39c50d83c73" providerId="ADAL" clId="{20086F44-729C-4D12-B1C6-A34D923A4F13}" dt="2024-10-03T21:57:26.717" v="358"/>
          <ac:spMkLst>
            <pc:docMk/>
            <pc:sldMk cId="2815964907" sldId="300"/>
            <ac:spMk id="6" creationId="{7432AE43-9392-29A7-90E5-4CC93F2CA781}"/>
          </ac:spMkLst>
        </pc:spChg>
      </pc:sldChg>
      <pc:sldChg chg="delSp modSp add mod">
        <pc:chgData name="Toby Donaldson" userId="2e6e5431-bb17-4c41-9985-d39c50d83c73" providerId="ADAL" clId="{20086F44-729C-4D12-B1C6-A34D923A4F13}" dt="2024-10-03T21:58:21.278" v="367" actId="21"/>
        <pc:sldMkLst>
          <pc:docMk/>
          <pc:sldMk cId="2175829944" sldId="301"/>
        </pc:sldMkLst>
        <pc:spChg chg="mod">
          <ac:chgData name="Toby Donaldson" userId="2e6e5431-bb17-4c41-9985-d39c50d83c73" providerId="ADAL" clId="{20086F44-729C-4D12-B1C6-A34D923A4F13}" dt="2024-10-03T21:57:54.441" v="361" actId="207"/>
          <ac:spMkLst>
            <pc:docMk/>
            <pc:sldMk cId="2175829944" sldId="301"/>
            <ac:spMk id="25" creationId="{1BAE31DB-AA76-9F93-40D9-B2363E1FD630}"/>
          </ac:spMkLst>
        </pc:spChg>
        <pc:spChg chg="mod">
          <ac:chgData name="Toby Donaldson" userId="2e6e5431-bb17-4c41-9985-d39c50d83c73" providerId="ADAL" clId="{20086F44-729C-4D12-B1C6-A34D923A4F13}" dt="2024-10-03T21:58:05.861" v="365" actId="207"/>
          <ac:spMkLst>
            <pc:docMk/>
            <pc:sldMk cId="2175829944" sldId="301"/>
            <ac:spMk id="27" creationId="{3966C3E5-6654-94F2-4527-88954CB8FCEC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29" creationId="{FD97D9DE-9EA3-24CE-3381-FB58426F01E3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0" creationId="{62B8F06A-3CC0-C070-09E6-F0F3CCE35178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1" creationId="{D27EA26E-A33C-40A3-02B7-77402E51FF78}"/>
          </ac:spMkLst>
        </pc:spChg>
        <pc:spChg chg="del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3" creationId="{E8F60D99-9F66-CACC-28EF-481D04B6CE8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12806536" sldId="301"/>
        </pc:sldMkLst>
      </pc:sldChg>
      <pc:sldChg chg="modSp add mod">
        <pc:chgData name="Toby Donaldson" userId="2e6e5431-bb17-4c41-9985-d39c50d83c73" providerId="ADAL" clId="{20086F44-729C-4D12-B1C6-A34D923A4F13}" dt="2024-10-03T21:57:41.353" v="360" actId="20577"/>
        <pc:sldMkLst>
          <pc:docMk/>
          <pc:sldMk cId="972195058" sldId="302"/>
        </pc:sldMkLst>
        <pc:spChg chg="mod">
          <ac:chgData name="Toby Donaldson" userId="2e6e5431-bb17-4c41-9985-d39c50d83c73" providerId="ADAL" clId="{20086F44-729C-4D12-B1C6-A34D923A4F13}" dt="2024-10-03T21:57:41.353" v="360" actId="20577"/>
          <ac:spMkLst>
            <pc:docMk/>
            <pc:sldMk cId="972195058" sldId="302"/>
            <ac:spMk id="25" creationId="{80CD3AC8-6B85-3EEA-5EF0-14406448463C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32205588" sldId="302"/>
        </pc:sldMkLst>
      </pc:sldChg>
      <pc:sldChg chg="modSp add del mod">
        <pc:chgData name="Toby Donaldson" userId="2e6e5431-bb17-4c41-9985-d39c50d83c73" providerId="ADAL" clId="{20086F44-729C-4D12-B1C6-A34D923A4F13}" dt="2024-10-03T22:03:09.409" v="396" actId="2696"/>
        <pc:sldMkLst>
          <pc:docMk/>
          <pc:sldMk cId="2087402192" sldId="303"/>
        </pc:sldMkLst>
        <pc:spChg chg="mod">
          <ac:chgData name="Toby Donaldson" userId="2e6e5431-bb17-4c41-9985-d39c50d83c73" providerId="ADAL" clId="{20086F44-729C-4D12-B1C6-A34D923A4F13}" dt="2024-10-03T21:58:31.157" v="368" actId="207"/>
          <ac:spMkLst>
            <pc:docMk/>
            <pc:sldMk cId="2087402192" sldId="303"/>
            <ac:spMk id="27" creationId="{7F4E2970-4E9C-32C6-0E09-CAFAE227E290}"/>
          </ac:spMkLst>
        </pc:spChg>
        <pc:spChg chg="mod">
          <ac:chgData name="Toby Donaldson" userId="2e6e5431-bb17-4c41-9985-d39c50d83c73" providerId="ADAL" clId="{20086F44-729C-4D12-B1C6-A34D923A4F13}" dt="2024-10-03T21:59:38.283" v="372" actId="1076"/>
          <ac:spMkLst>
            <pc:docMk/>
            <pc:sldMk cId="2087402192" sldId="303"/>
            <ac:spMk id="33" creationId="{10742B31-C30F-7817-49C9-438F6874376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097905578" sldId="30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32166047" sldId="304"/>
        </pc:sldMkLst>
      </pc:sldChg>
      <pc:sldChg chg="addSp delSp modSp add mod">
        <pc:chgData name="Toby Donaldson" userId="2e6e5431-bb17-4c41-9985-d39c50d83c73" providerId="ADAL" clId="{20086F44-729C-4D12-B1C6-A34D923A4F13}" dt="2024-10-03T21:59:58.465" v="376" actId="21"/>
        <pc:sldMkLst>
          <pc:docMk/>
          <pc:sldMk cId="3323907594" sldId="304"/>
        </pc:sldMkLst>
        <pc:spChg chg="add del mod">
          <ac:chgData name="Toby Donaldson" userId="2e6e5431-bb17-4c41-9985-d39c50d83c73" providerId="ADAL" clId="{20086F44-729C-4D12-B1C6-A34D923A4F13}" dt="2024-10-03T21:59:58.465" v="376" actId="21"/>
          <ac:spMkLst>
            <pc:docMk/>
            <pc:sldMk cId="3323907594" sldId="304"/>
            <ac:spMk id="6" creationId="{F8ECFCD1-7844-5509-97BE-5F5214BE7B01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7" creationId="{1F726B8F-393F-3CBB-58E0-2D97366C1771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8" creationId="{97E187FE-4DCB-345A-B6C2-2662D09EEEC5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9" creationId="{5FB8846B-B178-C1F4-EEAC-9DFD507995AD}"/>
          </ac:spMkLst>
        </pc:spChg>
        <pc:spChg chg="mod">
          <ac:chgData name="Toby Donaldson" userId="2e6e5431-bb17-4c41-9985-d39c50d83c73" providerId="ADAL" clId="{20086F44-729C-4D12-B1C6-A34D923A4F13}" dt="2024-10-03T21:59:26.174" v="370" actId="20577"/>
          <ac:spMkLst>
            <pc:docMk/>
            <pc:sldMk cId="3323907594" sldId="304"/>
            <ac:spMk id="27" creationId="{BD675DDA-3BD0-5C62-ABCF-E1B5D73D287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683567091" sldId="305"/>
        </pc:sldMkLst>
      </pc:sldChg>
      <pc:sldChg chg="modSp add mod">
        <pc:chgData name="Toby Donaldson" userId="2e6e5431-bb17-4c41-9985-d39c50d83c73" providerId="ADAL" clId="{20086F44-729C-4D12-B1C6-A34D923A4F13}" dt="2024-10-03T22:00:54.763" v="383"/>
        <pc:sldMkLst>
          <pc:docMk/>
          <pc:sldMk cId="3242673173" sldId="305"/>
        </pc:sldMkLst>
        <pc:spChg chg="mod">
          <ac:chgData name="Toby Donaldson" userId="2e6e5431-bb17-4c41-9985-d39c50d83c73" providerId="ADAL" clId="{20086F44-729C-4D12-B1C6-A34D923A4F13}" dt="2024-10-03T22:00:48.414" v="380" actId="207"/>
          <ac:spMkLst>
            <pc:docMk/>
            <pc:sldMk cId="3242673173" sldId="305"/>
            <ac:spMk id="6" creationId="{00F3FA57-2684-7E05-316E-D9E065E38373}"/>
          </ac:spMkLst>
        </pc:spChg>
        <pc:spChg chg="mod">
          <ac:chgData name="Toby Donaldson" userId="2e6e5431-bb17-4c41-9985-d39c50d83c73" providerId="ADAL" clId="{20086F44-729C-4D12-B1C6-A34D923A4F13}" dt="2024-10-03T22:00:52.305" v="381"/>
          <ac:spMkLst>
            <pc:docMk/>
            <pc:sldMk cId="3242673173" sldId="305"/>
            <ac:spMk id="7" creationId="{B60A04AD-ADB7-9E29-8BCF-5D3D5FFEC764}"/>
          </ac:spMkLst>
        </pc:spChg>
        <pc:spChg chg="mod">
          <ac:chgData name="Toby Donaldson" userId="2e6e5431-bb17-4c41-9985-d39c50d83c73" providerId="ADAL" clId="{20086F44-729C-4D12-B1C6-A34D923A4F13}" dt="2024-10-03T22:00:53.515" v="382"/>
          <ac:spMkLst>
            <pc:docMk/>
            <pc:sldMk cId="3242673173" sldId="305"/>
            <ac:spMk id="8" creationId="{E988613D-8D74-E39E-2FD2-4097C83207A2}"/>
          </ac:spMkLst>
        </pc:spChg>
        <pc:spChg chg="mod">
          <ac:chgData name="Toby Donaldson" userId="2e6e5431-bb17-4c41-9985-d39c50d83c73" providerId="ADAL" clId="{20086F44-729C-4D12-B1C6-A34D923A4F13}" dt="2024-10-03T22:00:54.763" v="383"/>
          <ac:spMkLst>
            <pc:docMk/>
            <pc:sldMk cId="3242673173" sldId="305"/>
            <ac:spMk id="9" creationId="{58CC43EB-7C62-0A6D-BCD4-CD9610CD2B40}"/>
          </ac:spMkLst>
        </pc:spChg>
      </pc:sldChg>
      <pc:sldChg chg="modSp add mod">
        <pc:chgData name="Toby Donaldson" userId="2e6e5431-bb17-4c41-9985-d39c50d83c73" providerId="ADAL" clId="{20086F44-729C-4D12-B1C6-A34D923A4F13}" dt="2024-10-03T22:01:09.016" v="385" actId="20577"/>
        <pc:sldMkLst>
          <pc:docMk/>
          <pc:sldMk cId="521494747" sldId="306"/>
        </pc:sldMkLst>
        <pc:spChg chg="mod">
          <ac:chgData name="Toby Donaldson" userId="2e6e5431-bb17-4c41-9985-d39c50d83c73" providerId="ADAL" clId="{20086F44-729C-4D12-B1C6-A34D923A4F13}" dt="2024-10-03T22:01:09.016" v="385" actId="20577"/>
          <ac:spMkLst>
            <pc:docMk/>
            <pc:sldMk cId="521494747" sldId="306"/>
            <ac:spMk id="6" creationId="{147BF74E-54C5-2E7A-6A96-4093DFEFBDB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73607454" sldId="306"/>
        </pc:sldMkLst>
      </pc:sldChg>
      <pc:sldChg chg="modSp add del mod">
        <pc:chgData name="Toby Donaldson" userId="2e6e5431-bb17-4c41-9985-d39c50d83c73" providerId="ADAL" clId="{20086F44-729C-4D12-B1C6-A34D923A4F13}" dt="2024-10-03T22:03:30.142" v="397" actId="2696"/>
        <pc:sldMkLst>
          <pc:docMk/>
          <pc:sldMk cId="1567350618" sldId="307"/>
        </pc:sldMkLst>
        <pc:spChg chg="mod">
          <ac:chgData name="Toby Donaldson" userId="2e6e5431-bb17-4c41-9985-d39c50d83c73" providerId="ADAL" clId="{20086F44-729C-4D12-B1C6-A34D923A4F13}" dt="2024-10-03T22:01:22.267" v="387" actId="20577"/>
          <ac:spMkLst>
            <pc:docMk/>
            <pc:sldMk cId="1567350618" sldId="307"/>
            <ac:spMk id="7" creationId="{CF7F363B-3217-8586-49E0-D3D78DCF789B}"/>
          </ac:spMkLst>
        </pc:spChg>
        <pc:spChg chg="mod">
          <ac:chgData name="Toby Donaldson" userId="2e6e5431-bb17-4c41-9985-d39c50d83c73" providerId="ADAL" clId="{20086F44-729C-4D12-B1C6-A34D923A4F13}" dt="2024-10-03T22:02:52.200" v="395" actId="20577"/>
          <ac:spMkLst>
            <pc:docMk/>
            <pc:sldMk cId="1567350618" sldId="307"/>
            <ac:spMk id="8" creationId="{0F5D2AC5-1604-716D-9628-9DACB6453922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72453283" sldId="307"/>
        </pc:sldMkLst>
      </pc:sldChg>
      <pc:sldChg chg="modSp add mod">
        <pc:chgData name="Toby Donaldson" userId="2e6e5431-bb17-4c41-9985-d39c50d83c73" providerId="ADAL" clId="{20086F44-729C-4D12-B1C6-A34D923A4F13}" dt="2024-10-03T22:03:57.355" v="400" actId="20577"/>
        <pc:sldMkLst>
          <pc:docMk/>
          <pc:sldMk cId="4062493392" sldId="307"/>
        </pc:sldMkLst>
        <pc:spChg chg="mod">
          <ac:chgData name="Toby Donaldson" userId="2e6e5431-bb17-4c41-9985-d39c50d83c73" providerId="ADAL" clId="{20086F44-729C-4D12-B1C6-A34D923A4F13}" dt="2024-10-03T22:03:57.355" v="400" actId="20577"/>
          <ac:spMkLst>
            <pc:docMk/>
            <pc:sldMk cId="4062493392" sldId="307"/>
            <ac:spMk id="7" creationId="{793D590D-516A-D69D-A88E-F24E701D2230}"/>
          </ac:spMkLst>
        </pc:spChg>
      </pc:sldChg>
      <pc:sldChg chg="modSp add mod">
        <pc:chgData name="Toby Donaldson" userId="2e6e5431-bb17-4c41-9985-d39c50d83c73" providerId="ADAL" clId="{20086F44-729C-4D12-B1C6-A34D923A4F13}" dt="2024-10-03T22:04:07.393" v="402" actId="20577"/>
        <pc:sldMkLst>
          <pc:docMk/>
          <pc:sldMk cId="98537914" sldId="308"/>
        </pc:sldMkLst>
        <pc:spChg chg="mod">
          <ac:chgData name="Toby Donaldson" userId="2e6e5431-bb17-4c41-9985-d39c50d83c73" providerId="ADAL" clId="{20086F44-729C-4D12-B1C6-A34D923A4F13}" dt="2024-10-03T22:04:07.393" v="402" actId="20577"/>
          <ac:spMkLst>
            <pc:docMk/>
            <pc:sldMk cId="98537914" sldId="308"/>
            <ac:spMk id="8" creationId="{8C9B751A-83F5-84B0-87C6-70CD8E4C0785}"/>
          </ac:spMkLst>
        </pc:spChg>
      </pc:sldChg>
      <pc:sldChg chg="modSp add del mod">
        <pc:chgData name="Toby Donaldson" userId="2e6e5431-bb17-4c41-9985-d39c50d83c73" providerId="ADAL" clId="{20086F44-729C-4D12-B1C6-A34D923A4F13}" dt="2024-10-03T22:03:33.626" v="398" actId="2696"/>
        <pc:sldMkLst>
          <pc:docMk/>
          <pc:sldMk cId="881788143" sldId="308"/>
        </pc:sldMkLst>
        <pc:spChg chg="mod">
          <ac:chgData name="Toby Donaldson" userId="2e6e5431-bb17-4c41-9985-d39c50d83c73" providerId="ADAL" clId="{20086F44-729C-4D12-B1C6-A34D923A4F13}" dt="2024-10-03T22:02:16.953" v="389" actId="20577"/>
          <ac:spMkLst>
            <pc:docMk/>
            <pc:sldMk cId="881788143" sldId="308"/>
            <ac:spMk id="8" creationId="{8EE2798D-3B73-6FE7-307B-4520D38738E7}"/>
          </ac:spMkLst>
        </pc:spChg>
        <pc:spChg chg="mod">
          <ac:chgData name="Toby Donaldson" userId="2e6e5431-bb17-4c41-9985-d39c50d83c73" providerId="ADAL" clId="{20086F44-729C-4D12-B1C6-A34D923A4F13}" dt="2024-10-03T22:02:22.963" v="390" actId="20577"/>
          <ac:spMkLst>
            <pc:docMk/>
            <pc:sldMk cId="881788143" sldId="308"/>
            <ac:spMk id="9" creationId="{4E8679BA-97DB-C7D8-876A-F8996F119CF6}"/>
          </ac:spMkLst>
        </pc:spChg>
      </pc:sldChg>
      <pc:sldChg chg="add del">
        <pc:chgData name="Toby Donaldson" userId="2e6e5431-bb17-4c41-9985-d39c50d83c73" providerId="ADAL" clId="{20086F44-729C-4D12-B1C6-A34D923A4F13}" dt="2024-10-03T22:02:41.696" v="392" actId="2696"/>
        <pc:sldMkLst>
          <pc:docMk/>
          <pc:sldMk cId="67683111" sldId="309"/>
        </pc:sldMkLst>
      </pc:sldChg>
      <pc:sldChg chg="modSp add mod">
        <pc:chgData name="Toby Donaldson" userId="2e6e5431-bb17-4c41-9985-d39c50d83c73" providerId="ADAL" clId="{20086F44-729C-4D12-B1C6-A34D923A4F13}" dt="2024-10-03T22:04:19.626" v="404" actId="20577"/>
        <pc:sldMkLst>
          <pc:docMk/>
          <pc:sldMk cId="3679140938" sldId="309"/>
        </pc:sldMkLst>
        <pc:spChg chg="mod">
          <ac:chgData name="Toby Donaldson" userId="2e6e5431-bb17-4c41-9985-d39c50d83c73" providerId="ADAL" clId="{20086F44-729C-4D12-B1C6-A34D923A4F13}" dt="2024-10-03T22:04:19.626" v="404" actId="20577"/>
          <ac:spMkLst>
            <pc:docMk/>
            <pc:sldMk cId="3679140938" sldId="309"/>
            <ac:spMk id="9" creationId="{F85B4862-639D-DB93-47A8-28A59ADC0193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82997732" sldId="310"/>
        </pc:sldMkLst>
      </pc:sldChg>
      <pc:sldChg chg="modSp add mod">
        <pc:chgData name="Toby Donaldson" userId="2e6e5431-bb17-4c41-9985-d39c50d83c73" providerId="ADAL" clId="{20086F44-729C-4D12-B1C6-A34D923A4F13}" dt="2024-10-03T22:05:24.639" v="421" actId="20577"/>
        <pc:sldMkLst>
          <pc:docMk/>
          <pc:sldMk cId="2657520401" sldId="310"/>
        </pc:sldMkLst>
        <pc:spChg chg="mod">
          <ac:chgData name="Toby Donaldson" userId="2e6e5431-bb17-4c41-9985-d39c50d83c73" providerId="ADAL" clId="{20086F44-729C-4D12-B1C6-A34D923A4F13}" dt="2024-10-03T22:05:24.639" v="421" actId="20577"/>
          <ac:spMkLst>
            <pc:docMk/>
            <pc:sldMk cId="2657520401" sldId="310"/>
            <ac:spMk id="17" creationId="{E6A5A469-0B9A-409E-32C5-015ECC4C4391}"/>
          </ac:spMkLst>
        </pc:spChg>
      </pc:sldChg>
      <pc:sldChg chg="modSp add mod">
        <pc:chgData name="Toby Donaldson" userId="2e6e5431-bb17-4c41-9985-d39c50d83c73" providerId="ADAL" clId="{20086F44-729C-4D12-B1C6-A34D923A4F13}" dt="2024-10-03T22:06:41.125" v="423" actId="20577"/>
        <pc:sldMkLst>
          <pc:docMk/>
          <pc:sldMk cId="3744931505" sldId="311"/>
        </pc:sldMkLst>
        <pc:spChg chg="mod">
          <ac:chgData name="Toby Donaldson" userId="2e6e5431-bb17-4c41-9985-d39c50d83c73" providerId="ADAL" clId="{20086F44-729C-4D12-B1C6-A34D923A4F13}" dt="2024-10-03T22:06:41.125" v="423" actId="20577"/>
          <ac:spMkLst>
            <pc:docMk/>
            <pc:sldMk cId="3744931505" sldId="311"/>
            <ac:spMk id="18" creationId="{631BF19C-4455-D432-EBDB-F8C06A5DD25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44662364" sldId="31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9025065" sldId="312"/>
        </pc:sldMkLst>
      </pc:sldChg>
      <pc:sldChg chg="modSp add mod">
        <pc:chgData name="Toby Donaldson" userId="2e6e5431-bb17-4c41-9985-d39c50d83c73" providerId="ADAL" clId="{20086F44-729C-4D12-B1C6-A34D923A4F13}" dt="2024-10-03T22:06:48.001" v="425" actId="20577"/>
        <pc:sldMkLst>
          <pc:docMk/>
          <pc:sldMk cId="3207964120" sldId="312"/>
        </pc:sldMkLst>
        <pc:spChg chg="mod">
          <ac:chgData name="Toby Donaldson" userId="2e6e5431-bb17-4c41-9985-d39c50d83c73" providerId="ADAL" clId="{20086F44-729C-4D12-B1C6-A34D923A4F13}" dt="2024-10-03T22:06:48.001" v="425" actId="20577"/>
          <ac:spMkLst>
            <pc:docMk/>
            <pc:sldMk cId="3207964120" sldId="312"/>
            <ac:spMk id="19" creationId="{93745872-0895-23CE-53F0-AE5DAF56B8A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01333559" sldId="313"/>
        </pc:sldMkLst>
      </pc:sldChg>
      <pc:sldChg chg="new del">
        <pc:chgData name="Toby Donaldson" userId="2e6e5431-bb17-4c41-9985-d39c50d83c73" providerId="ADAL" clId="{20086F44-729C-4D12-B1C6-A34D923A4F13}" dt="2024-10-03T22:06:59.462" v="428" actId="2696"/>
        <pc:sldMkLst>
          <pc:docMk/>
          <pc:sldMk cId="3692616815" sldId="31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61131009" sldId="314"/>
        </pc:sldMkLst>
      </pc:sldChg>
      <pc:sldChg chg="addSp delSp modSp add mod">
        <pc:chgData name="Toby Donaldson" userId="2e6e5431-bb17-4c41-9985-d39c50d83c73" providerId="ADAL" clId="{20086F44-729C-4D12-B1C6-A34D923A4F13}" dt="2024-10-03T23:23:41.659" v="651" actId="20577"/>
        <pc:sldMkLst>
          <pc:docMk/>
          <pc:sldMk cId="3982967344" sldId="314"/>
        </pc:sldMkLst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3" creationId="{D87D71D6-CC31-6414-B3A7-8B824C81C364}"/>
          </ac:spMkLst>
        </pc:spChg>
        <pc:spChg chg="mod">
          <ac:chgData name="Toby Donaldson" userId="2e6e5431-bb17-4c41-9985-d39c50d83c73" providerId="ADAL" clId="{20086F44-729C-4D12-B1C6-A34D923A4F13}" dt="2024-10-03T22:10:52.274" v="614" actId="1076"/>
          <ac:spMkLst>
            <pc:docMk/>
            <pc:sldMk cId="3982967344" sldId="314"/>
            <ac:spMk id="5" creationId="{41F534D3-F66A-A8C3-4318-4CBDD5C7503B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6" creationId="{03EC419D-135E-8AA4-6C62-29E97545E3C3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7" creationId="{EE016510-F873-BA32-F932-BBC6E63F6972}"/>
          </ac:spMkLst>
        </pc:spChg>
        <pc:spChg chg="add mod">
          <ac:chgData name="Toby Donaldson" userId="2e6e5431-bb17-4c41-9985-d39c50d83c73" providerId="ADAL" clId="{20086F44-729C-4D12-B1C6-A34D923A4F13}" dt="2024-10-03T23:23:41.659" v="651" actId="20577"/>
          <ac:spMkLst>
            <pc:docMk/>
            <pc:sldMk cId="3982967344" sldId="314"/>
            <ac:spMk id="8" creationId="{3978C987-C887-524D-0F11-8B18995B9CD2}"/>
          </ac:spMkLst>
        </pc:spChg>
        <pc:spChg chg="add del mod">
          <ac:chgData name="Toby Donaldson" userId="2e6e5431-bb17-4c41-9985-d39c50d83c73" providerId="ADAL" clId="{20086F44-729C-4D12-B1C6-A34D923A4F13}" dt="2024-10-03T23:23:38.950" v="650" actId="21"/>
          <ac:spMkLst>
            <pc:docMk/>
            <pc:sldMk cId="3982967344" sldId="314"/>
            <ac:spMk id="9" creationId="{A54598C0-84F6-0E0A-4562-BA372920121E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2" creationId="{11FB1C43-1B21-684A-03C0-6E01F1910D8F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4" creationId="{910630A5-A2EF-1B8F-F665-45075A3F98D4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5" creationId="{0396868E-D326-B8BE-DB40-82EF82D2387A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6" creationId="{645168FA-DE83-8D43-11DC-3B77CCAEBDBB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7" creationId="{8E58A743-BA37-7FA9-94F4-5DB43F70118E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8" creationId="{26E55A26-E6D8-E24F-82F3-8BEF25B9CC84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9" creationId="{FD277453-D186-8F6B-67C9-AEF1C9F28870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3T23:23:23.811" v="648"/>
        <pc:sldMkLst>
          <pc:docMk/>
          <pc:sldMk cId="2206724113" sldId="315"/>
        </pc:sldMkLst>
        <pc:spChg chg="mod">
          <ac:chgData name="Toby Donaldson" userId="2e6e5431-bb17-4c41-9985-d39c50d83c73" providerId="ADAL" clId="{20086F44-729C-4D12-B1C6-A34D923A4F13}" dt="2024-10-03T23:23:17.907" v="645" actId="20577"/>
          <ac:spMkLst>
            <pc:docMk/>
            <pc:sldMk cId="2206724113" sldId="315"/>
            <ac:spMk id="8" creationId="{8229BA0C-C293-1E6E-DCAE-8703BB68FE60}"/>
          </ac:spMkLst>
        </pc:spChg>
        <pc:spChg chg="del">
          <ac:chgData name="Toby Donaldson" userId="2e6e5431-bb17-4c41-9985-d39c50d83c73" providerId="ADAL" clId="{20086F44-729C-4D12-B1C6-A34D923A4F13}" dt="2024-10-03T23:23:21.521" v="646" actId="21"/>
          <ac:spMkLst>
            <pc:docMk/>
            <pc:sldMk cId="2206724113" sldId="315"/>
            <ac:spMk id="9" creationId="{7BE10969-68E4-51AE-ED0D-2AB8AD87F54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66552019" sldId="31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858326061" sldId="316"/>
        </pc:sldMkLst>
      </pc:sldChg>
      <pc:sldChg chg="add">
        <pc:chgData name="Toby Donaldson" userId="2e6e5431-bb17-4c41-9985-d39c50d83c73" providerId="ADAL" clId="{20086F44-729C-4D12-B1C6-A34D923A4F13}" dt="2024-10-03T23:23:32.398" v="649" actId="2890"/>
        <pc:sldMkLst>
          <pc:docMk/>
          <pc:sldMk cId="4046174309" sldId="316"/>
        </pc:sldMkLst>
      </pc:sldChg>
      <pc:sldChg chg="modSp add mod ord">
        <pc:chgData name="Toby Donaldson" userId="2e6e5431-bb17-4c41-9985-d39c50d83c73" providerId="ADAL" clId="{20086F44-729C-4D12-B1C6-A34D923A4F13}" dt="2024-10-03T23:27:34.397" v="887" actId="20577"/>
        <pc:sldMkLst>
          <pc:docMk/>
          <pc:sldMk cId="2317714996" sldId="317"/>
        </pc:sldMkLst>
        <pc:spChg chg="mod">
          <ac:chgData name="Toby Donaldson" userId="2e6e5431-bb17-4c41-9985-d39c50d83c73" providerId="ADAL" clId="{20086F44-729C-4D12-B1C6-A34D923A4F13}" dt="2024-10-03T23:27:34.397" v="887" actId="20577"/>
          <ac:spMkLst>
            <pc:docMk/>
            <pc:sldMk cId="2317714996" sldId="317"/>
            <ac:spMk id="8" creationId="{60083F5A-8736-F857-10CC-A3BEFD16D2CF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248521206" sldId="31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49145512" sldId="318"/>
        </pc:sldMkLst>
      </pc:sldChg>
      <pc:sldChg chg="delSp modSp add mod">
        <pc:chgData name="Toby Donaldson" userId="2e6e5431-bb17-4c41-9985-d39c50d83c73" providerId="ADAL" clId="{20086F44-729C-4D12-B1C6-A34D923A4F13}" dt="2024-10-03T23:30:14.219" v="1044" actId="207"/>
        <pc:sldMkLst>
          <pc:docMk/>
          <pc:sldMk cId="1531055308" sldId="318"/>
        </pc:sldMkLst>
        <pc:spChg chg="mod">
          <ac:chgData name="Toby Donaldson" userId="2e6e5431-bb17-4c41-9985-d39c50d83c73" providerId="ADAL" clId="{20086F44-729C-4D12-B1C6-A34D923A4F13}" dt="2024-10-03T23:28:23.192" v="915" actId="20577"/>
          <ac:spMkLst>
            <pc:docMk/>
            <pc:sldMk cId="1531055308" sldId="318"/>
            <ac:spMk id="2" creationId="{DACA471E-FD1E-F62E-1944-2FF98E592087}"/>
          </ac:spMkLst>
        </pc:spChg>
        <pc:spChg chg="mod">
          <ac:chgData name="Toby Donaldson" userId="2e6e5431-bb17-4c41-9985-d39c50d83c73" providerId="ADAL" clId="{20086F44-729C-4D12-B1C6-A34D923A4F13}" dt="2024-10-03T23:30:14.219" v="1044" actId="207"/>
          <ac:spMkLst>
            <pc:docMk/>
            <pc:sldMk cId="1531055308" sldId="318"/>
            <ac:spMk id="3" creationId="{1480505B-806A-5C78-E142-AF4257F5B62A}"/>
          </ac:spMkLst>
        </pc:spChg>
        <pc:spChg chg="mod">
          <ac:chgData name="Toby Donaldson" userId="2e6e5431-bb17-4c41-9985-d39c50d83c73" providerId="ADAL" clId="{20086F44-729C-4D12-B1C6-A34D923A4F13}" dt="2024-10-03T23:30:09.350" v="1043" actId="1076"/>
          <ac:spMkLst>
            <pc:docMk/>
            <pc:sldMk cId="1531055308" sldId="318"/>
            <ac:spMk id="5" creationId="{45D6F043-816C-CEBA-57B3-F1D9FB66C439}"/>
          </ac:spMkLst>
        </pc:spChg>
        <pc:spChg chg="del">
          <ac:chgData name="Toby Donaldson" userId="2e6e5431-bb17-4c41-9985-d39c50d83c73" providerId="ADAL" clId="{20086F44-729C-4D12-B1C6-A34D923A4F13}" dt="2024-10-03T23:28:57.373" v="916" actId="21"/>
          <ac:spMkLst>
            <pc:docMk/>
            <pc:sldMk cId="1531055308" sldId="318"/>
            <ac:spMk id="24" creationId="{479765C8-0262-FA29-4357-4A4C4B96F64E}"/>
          </ac:spMkLst>
        </pc:spChg>
      </pc:sldChg>
      <pc:sldChg chg="new del">
        <pc:chgData name="Toby Donaldson" userId="2e6e5431-bb17-4c41-9985-d39c50d83c73" providerId="ADAL" clId="{20086F44-729C-4D12-B1C6-A34D923A4F13}" dt="2024-10-03T23:26:46.701" v="797" actId="2696"/>
        <pc:sldMkLst>
          <pc:docMk/>
          <pc:sldMk cId="4142395185" sldId="318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252038421" sldId="319"/>
        </pc:sldMkLst>
      </pc:sldChg>
      <pc:sldChg chg="modSp add mod">
        <pc:chgData name="Toby Donaldson" userId="2e6e5431-bb17-4c41-9985-d39c50d83c73" providerId="ADAL" clId="{20086F44-729C-4D12-B1C6-A34D923A4F13}" dt="2024-10-03T23:30:55.876" v="1057" actId="20577"/>
        <pc:sldMkLst>
          <pc:docMk/>
          <pc:sldMk cId="4273788612" sldId="319"/>
        </pc:sldMkLst>
        <pc:spChg chg="mod">
          <ac:chgData name="Toby Donaldson" userId="2e6e5431-bb17-4c41-9985-d39c50d83c73" providerId="ADAL" clId="{20086F44-729C-4D12-B1C6-A34D923A4F13}" dt="2024-10-03T23:30:55.876" v="1057" actId="20577"/>
          <ac:spMkLst>
            <pc:docMk/>
            <pc:sldMk cId="4273788612" sldId="319"/>
            <ac:spMk id="3" creationId="{883B985D-DD8E-622F-0D52-82B685AB44E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8943026" sldId="320"/>
        </pc:sldMkLst>
      </pc:sldChg>
      <pc:sldChg chg="modSp add mod">
        <pc:chgData name="Toby Donaldson" userId="2e6e5431-bb17-4c41-9985-d39c50d83c73" providerId="ADAL" clId="{20086F44-729C-4D12-B1C6-A34D923A4F13}" dt="2024-10-03T23:32:27.092" v="1117"/>
        <pc:sldMkLst>
          <pc:docMk/>
          <pc:sldMk cId="2942349654" sldId="320"/>
        </pc:sldMkLst>
        <pc:spChg chg="mod">
          <ac:chgData name="Toby Donaldson" userId="2e6e5431-bb17-4c41-9985-d39c50d83c73" providerId="ADAL" clId="{20086F44-729C-4D12-B1C6-A34D923A4F13}" dt="2024-10-03T23:32:27.092" v="1117"/>
          <ac:spMkLst>
            <pc:docMk/>
            <pc:sldMk cId="2942349654" sldId="320"/>
            <ac:spMk id="3" creationId="{64CB0CB5-9086-A713-27B3-EF6E58CF25B9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96177901" sldId="321"/>
        </pc:sldMkLst>
      </pc:sldChg>
      <pc:sldChg chg="modSp add mod">
        <pc:chgData name="Toby Donaldson" userId="2e6e5431-bb17-4c41-9985-d39c50d83c73" providerId="ADAL" clId="{20086F44-729C-4D12-B1C6-A34D923A4F13}" dt="2024-10-03T23:34:47.165" v="1157" actId="20577"/>
        <pc:sldMkLst>
          <pc:docMk/>
          <pc:sldMk cId="3803866199" sldId="321"/>
        </pc:sldMkLst>
        <pc:spChg chg="mod">
          <ac:chgData name="Toby Donaldson" userId="2e6e5431-bb17-4c41-9985-d39c50d83c73" providerId="ADAL" clId="{20086F44-729C-4D12-B1C6-A34D923A4F13}" dt="2024-10-03T23:34:47.165" v="1157" actId="20577"/>
          <ac:spMkLst>
            <pc:docMk/>
            <pc:sldMk cId="3803866199" sldId="321"/>
            <ac:spMk id="3" creationId="{78A2C5EF-9E3A-DB2B-11BC-AF91EF8FCA8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990104137" sldId="322"/>
        </pc:sldMkLst>
      </pc:sldChg>
      <pc:sldChg chg="modSp add mod">
        <pc:chgData name="Toby Donaldson" userId="2e6e5431-bb17-4c41-9985-d39c50d83c73" providerId="ADAL" clId="{20086F44-729C-4D12-B1C6-A34D923A4F13}" dt="2024-10-03T23:36:56.254" v="1220" actId="313"/>
        <pc:sldMkLst>
          <pc:docMk/>
          <pc:sldMk cId="3735376480" sldId="322"/>
        </pc:sldMkLst>
        <pc:spChg chg="mod">
          <ac:chgData name="Toby Donaldson" userId="2e6e5431-bb17-4c41-9985-d39c50d83c73" providerId="ADAL" clId="{20086F44-729C-4D12-B1C6-A34D923A4F13}" dt="2024-10-03T23:36:56.254" v="1220" actId="313"/>
          <ac:spMkLst>
            <pc:docMk/>
            <pc:sldMk cId="3735376480" sldId="322"/>
            <ac:spMk id="3" creationId="{7636D3EE-8B46-EEBE-1B0E-8D60EDE6C11C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58446259" sldId="323"/>
        </pc:sldMkLst>
      </pc:sldChg>
      <pc:sldChg chg="modSp add mod">
        <pc:chgData name="Toby Donaldson" userId="2e6e5431-bb17-4c41-9985-d39c50d83c73" providerId="ADAL" clId="{20086F44-729C-4D12-B1C6-A34D923A4F13}" dt="2024-10-03T23:38:51.814" v="1303" actId="1076"/>
        <pc:sldMkLst>
          <pc:docMk/>
          <pc:sldMk cId="2878214079" sldId="323"/>
        </pc:sldMkLst>
        <pc:spChg chg="mod">
          <ac:chgData name="Toby Donaldson" userId="2e6e5431-bb17-4c41-9985-d39c50d83c73" providerId="ADAL" clId="{20086F44-729C-4D12-B1C6-A34D923A4F13}" dt="2024-10-03T23:38:51.814" v="1303" actId="1076"/>
          <ac:spMkLst>
            <pc:docMk/>
            <pc:sldMk cId="2878214079" sldId="323"/>
            <ac:spMk id="3" creationId="{E86D5DCC-F89B-FB64-7D2C-FEC8FEED16E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092517109" sldId="324"/>
        </pc:sldMkLst>
      </pc:sldChg>
      <pc:sldChg chg="addSp modSp add mod">
        <pc:chgData name="Toby Donaldson" userId="2e6e5431-bb17-4c41-9985-d39c50d83c73" providerId="ADAL" clId="{20086F44-729C-4D12-B1C6-A34D923A4F13}" dt="2024-10-03T23:41:44.460" v="1518" actId="113"/>
        <pc:sldMkLst>
          <pc:docMk/>
          <pc:sldMk cId="3212215102" sldId="324"/>
        </pc:sldMkLst>
        <pc:spChg chg="mod">
          <ac:chgData name="Toby Donaldson" userId="2e6e5431-bb17-4c41-9985-d39c50d83c73" providerId="ADAL" clId="{20086F44-729C-4D12-B1C6-A34D923A4F13}" dt="2024-10-03T23:40:06.073" v="1324" actId="1076"/>
          <ac:spMkLst>
            <pc:docMk/>
            <pc:sldMk cId="3212215102" sldId="324"/>
            <ac:spMk id="3" creationId="{93D6C4A8-EEEB-FC8D-EFE7-A2EA690F58A8}"/>
          </ac:spMkLst>
        </pc:spChg>
        <pc:spChg chg="mod">
          <ac:chgData name="Toby Donaldson" userId="2e6e5431-bb17-4c41-9985-d39c50d83c73" providerId="ADAL" clId="{20086F44-729C-4D12-B1C6-A34D923A4F13}" dt="2024-10-03T23:41:44.460" v="1518" actId="113"/>
          <ac:spMkLst>
            <pc:docMk/>
            <pc:sldMk cId="3212215102" sldId="324"/>
            <ac:spMk id="5" creationId="{AFD5F202-D7DC-09C8-6084-69BCF9BEEA01}"/>
          </ac:spMkLst>
        </pc:spChg>
        <pc:spChg chg="add mod">
          <ac:chgData name="Toby Donaldson" userId="2e6e5431-bb17-4c41-9985-d39c50d83c73" providerId="ADAL" clId="{20086F44-729C-4D12-B1C6-A34D923A4F13}" dt="2024-10-03T23:40:57.642" v="1455" actId="1076"/>
          <ac:spMkLst>
            <pc:docMk/>
            <pc:sldMk cId="3212215102" sldId="324"/>
            <ac:spMk id="6" creationId="{4F045FD3-C4A0-2D00-BDBC-62EFFC916919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15848448" sldId="325"/>
        </pc:sldMkLst>
      </pc:sldChg>
      <pc:sldChg chg="addSp modSp mod">
        <pc:chgData name="Toby Donaldson" userId="2e6e5431-bb17-4c41-9985-d39c50d83c73" providerId="ADAL" clId="{20086F44-729C-4D12-B1C6-A34D923A4F13}" dt="2024-10-03T23:45:17.791" v="1650" actId="207"/>
        <pc:sldMkLst>
          <pc:docMk/>
          <pc:sldMk cId="3902963989" sldId="325"/>
        </pc:sldMkLst>
        <pc:spChg chg="mod">
          <ac:chgData name="Toby Donaldson" userId="2e6e5431-bb17-4c41-9985-d39c50d83c73" providerId="ADAL" clId="{20086F44-729C-4D12-B1C6-A34D923A4F13}" dt="2024-10-03T23:42:59.289" v="1533" actId="12789"/>
          <ac:spMkLst>
            <pc:docMk/>
            <pc:sldMk cId="3902963989" sldId="325"/>
            <ac:spMk id="3" creationId="{FD1B04CF-B376-DD57-4AB1-58419CA65D83}"/>
          </ac:spMkLst>
        </pc:spChg>
        <pc:spChg chg="mod">
          <ac:chgData name="Toby Donaldson" userId="2e6e5431-bb17-4c41-9985-d39c50d83c73" providerId="ADAL" clId="{20086F44-729C-4D12-B1C6-A34D923A4F13}" dt="2024-10-03T23:45:03.582" v="1649" actId="1076"/>
          <ac:spMkLst>
            <pc:docMk/>
            <pc:sldMk cId="3902963989" sldId="325"/>
            <ac:spMk id="5" creationId="{63958328-82EE-513E-B9E7-48CBA5487C86}"/>
          </ac:spMkLst>
        </pc:spChg>
        <pc:spChg chg="add mod">
          <ac:chgData name="Toby Donaldson" userId="2e6e5431-bb17-4c41-9985-d39c50d83c73" providerId="ADAL" clId="{20086F44-729C-4D12-B1C6-A34D923A4F13}" dt="2024-10-03T23:45:17.791" v="1650" actId="207"/>
          <ac:spMkLst>
            <pc:docMk/>
            <pc:sldMk cId="3902963989" sldId="325"/>
            <ac:spMk id="6" creationId="{7CC64928-657F-970B-91CA-9A4EFD0D593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270752324" sldId="326"/>
        </pc:sldMkLst>
      </pc:sldChg>
      <pc:sldChg chg="addSp delSp modSp add mod">
        <pc:chgData name="Toby Donaldson" userId="2e6e5431-bb17-4c41-9985-d39c50d83c73" providerId="ADAL" clId="{20086F44-729C-4D12-B1C6-A34D923A4F13}" dt="2024-10-03T23:45:39.643" v="1653" actId="207"/>
        <pc:sldMkLst>
          <pc:docMk/>
          <pc:sldMk cId="3995934686" sldId="326"/>
        </pc:sldMkLst>
        <pc:spChg chg="mod">
          <ac:chgData name="Toby Donaldson" userId="2e6e5431-bb17-4c41-9985-d39c50d83c73" providerId="ADAL" clId="{20086F44-729C-4D12-B1C6-A34D923A4F13}" dt="2024-10-03T23:43:54.883" v="1540" actId="12789"/>
          <ac:spMkLst>
            <pc:docMk/>
            <pc:sldMk cId="3995934686" sldId="326"/>
            <ac:spMk id="3" creationId="{7A11CB8C-2AD3-ECE8-5012-A1A578699BE3}"/>
          </ac:spMkLst>
        </pc:spChg>
        <pc:spChg chg="del">
          <ac:chgData name="Toby Donaldson" userId="2e6e5431-bb17-4c41-9985-d39c50d83c73" providerId="ADAL" clId="{20086F44-729C-4D12-B1C6-A34D923A4F13}" dt="2024-10-03T23:45:28.089" v="1651" actId="21"/>
          <ac:spMkLst>
            <pc:docMk/>
            <pc:sldMk cId="3995934686" sldId="326"/>
            <ac:spMk id="5" creationId="{B44E6367-1CF3-95C0-9437-C9BF8E4974BB}"/>
          </ac:spMkLst>
        </pc:spChg>
        <pc:spChg chg="add mod">
          <ac:chgData name="Toby Donaldson" userId="2e6e5431-bb17-4c41-9985-d39c50d83c73" providerId="ADAL" clId="{20086F44-729C-4D12-B1C6-A34D923A4F13}" dt="2024-10-03T23:45:39.643" v="1653" actId="207"/>
          <ac:spMkLst>
            <pc:docMk/>
            <pc:sldMk cId="3995934686" sldId="326"/>
            <ac:spMk id="6" creationId="{07FD27B4-74C0-882A-6637-6B40E453984B}"/>
          </ac:spMkLst>
        </pc:spChg>
        <pc:spChg chg="add mod">
          <ac:chgData name="Toby Donaldson" userId="2e6e5431-bb17-4c41-9985-d39c50d83c73" providerId="ADAL" clId="{20086F44-729C-4D12-B1C6-A34D923A4F13}" dt="2024-10-03T23:45:33.606" v="1652"/>
          <ac:spMkLst>
            <pc:docMk/>
            <pc:sldMk cId="3995934686" sldId="326"/>
            <ac:spMk id="7" creationId="{ECB53817-8021-461D-DD7F-CC70F75A0DE8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3T23:59:16.729" v="1979" actId="114"/>
        <pc:sldMkLst>
          <pc:docMk/>
          <pc:sldMk cId="3331836019" sldId="327"/>
        </pc:sldMkLst>
        <pc:spChg chg="mod">
          <ac:chgData name="Toby Donaldson" userId="2e6e5431-bb17-4c41-9985-d39c50d83c73" providerId="ADAL" clId="{20086F44-729C-4D12-B1C6-A34D923A4F13}" dt="2024-10-03T23:59:16.729" v="1979" actId="114"/>
          <ac:spMkLst>
            <pc:docMk/>
            <pc:sldMk cId="3331836019" sldId="327"/>
            <ac:spMk id="3" creationId="{DA8F48D5-C945-B698-AA2B-2F6DF75C1E3F}"/>
          </ac:spMkLst>
        </pc:spChg>
        <pc:spChg chg="add mod">
          <ac:chgData name="Toby Donaldson" userId="2e6e5431-bb17-4c41-9985-d39c50d83c73" providerId="ADAL" clId="{20086F44-729C-4D12-B1C6-A34D923A4F13}" dt="2024-10-03T23:56:32.503" v="1916" actId="20577"/>
          <ac:spMkLst>
            <pc:docMk/>
            <pc:sldMk cId="3331836019" sldId="327"/>
            <ac:spMk id="5" creationId="{ADD6E53C-1379-EAEF-9D22-75D09DA7478E}"/>
          </ac:spMkLst>
        </pc:spChg>
        <pc:spChg chg="del">
          <ac:chgData name="Toby Donaldson" userId="2e6e5431-bb17-4c41-9985-d39c50d83c73" providerId="ADAL" clId="{20086F44-729C-4D12-B1C6-A34D923A4F13}" dt="2024-10-03T23:48:56.367" v="1695" actId="21"/>
          <ac:spMkLst>
            <pc:docMk/>
            <pc:sldMk cId="3331836019" sldId="327"/>
            <ac:spMk id="6" creationId="{F75D0EAA-A3B9-973C-013B-379F2B86FCDF}"/>
          </ac:spMkLst>
        </pc:spChg>
        <pc:spChg chg="del">
          <ac:chgData name="Toby Donaldson" userId="2e6e5431-bb17-4c41-9985-d39c50d83c73" providerId="ADAL" clId="{20086F44-729C-4D12-B1C6-A34D923A4F13}" dt="2024-10-03T23:54:31.878" v="1901" actId="21"/>
          <ac:spMkLst>
            <pc:docMk/>
            <pc:sldMk cId="3331836019" sldId="327"/>
            <ac:spMk id="7" creationId="{F64E3082-79E9-19FB-4387-31BF6690ED78}"/>
          </ac:spMkLst>
        </pc:spChg>
        <pc:spChg chg="add mod">
          <ac:chgData name="Toby Donaldson" userId="2e6e5431-bb17-4c41-9985-d39c50d83c73" providerId="ADAL" clId="{20086F44-729C-4D12-B1C6-A34D923A4F13}" dt="2024-10-03T23:52:54.526" v="1894"/>
          <ac:spMkLst>
            <pc:docMk/>
            <pc:sldMk cId="3331836019" sldId="327"/>
            <ac:spMk id="8" creationId="{9C5BDC19-27A8-1548-AB11-A1791FE9D854}"/>
          </ac:spMkLst>
        </pc:spChg>
        <pc:spChg chg="add mod">
          <ac:chgData name="Toby Donaldson" userId="2e6e5431-bb17-4c41-9985-d39c50d83c73" providerId="ADAL" clId="{20086F44-729C-4D12-B1C6-A34D923A4F13}" dt="2024-10-03T23:59:01.299" v="1978" actId="207"/>
          <ac:spMkLst>
            <pc:docMk/>
            <pc:sldMk cId="3331836019" sldId="327"/>
            <ac:spMk id="9" creationId="{4050BBEA-1971-EB6D-AABF-74B3D86DE136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74951965" sldId="32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75367705" sldId="328"/>
        </pc:sldMkLst>
      </pc:sldChg>
      <pc:sldChg chg="modSp add mod">
        <pc:chgData name="Toby Donaldson" userId="2e6e5431-bb17-4c41-9985-d39c50d83c73" providerId="ADAL" clId="{20086F44-729C-4D12-B1C6-A34D923A4F13}" dt="2024-10-03T23:59:22.380" v="1980" actId="114"/>
        <pc:sldMkLst>
          <pc:docMk/>
          <pc:sldMk cId="3488065849" sldId="328"/>
        </pc:sldMkLst>
        <pc:spChg chg="mod">
          <ac:chgData name="Toby Donaldson" userId="2e6e5431-bb17-4c41-9985-d39c50d83c73" providerId="ADAL" clId="{20086F44-729C-4D12-B1C6-A34D923A4F13}" dt="2024-10-03T23:59:22.380" v="1980" actId="114"/>
          <ac:spMkLst>
            <pc:docMk/>
            <pc:sldMk cId="3488065849" sldId="328"/>
            <ac:spMk id="3" creationId="{6DF5C59E-BC8D-85D7-FEED-8FBB62B082FB}"/>
          </ac:spMkLst>
        </pc:spChg>
        <pc:spChg chg="mod">
          <ac:chgData name="Toby Donaldson" userId="2e6e5431-bb17-4c41-9985-d39c50d83c73" providerId="ADAL" clId="{20086F44-729C-4D12-B1C6-A34D923A4F13}" dt="2024-10-03T23:58:06.039" v="1942" actId="207"/>
          <ac:spMkLst>
            <pc:docMk/>
            <pc:sldMk cId="3488065849" sldId="328"/>
            <ac:spMk id="5" creationId="{60BC7659-6F35-B7C9-634B-01522F33601D}"/>
          </ac:spMkLst>
        </pc:spChg>
        <pc:spChg chg="mod">
          <ac:chgData name="Toby Donaldson" userId="2e6e5431-bb17-4c41-9985-d39c50d83c73" providerId="ADAL" clId="{20086F44-729C-4D12-B1C6-A34D923A4F13}" dt="2024-10-03T23:58:49.043" v="1977" actId="20577"/>
          <ac:spMkLst>
            <pc:docMk/>
            <pc:sldMk cId="3488065849" sldId="328"/>
            <ac:spMk id="9" creationId="{6F5F0FD9-D2CB-5627-E5A3-97A86E525C84}"/>
          </ac:spMkLst>
        </pc:spChg>
      </pc:sldChg>
      <pc:sldChg chg="modSp add mod ord">
        <pc:chgData name="Toby Donaldson" userId="2e6e5431-bb17-4c41-9985-d39c50d83c73" providerId="ADAL" clId="{20086F44-729C-4D12-B1C6-A34D923A4F13}" dt="2024-10-04T00:02:07.481" v="2075" actId="20577"/>
        <pc:sldMkLst>
          <pc:docMk/>
          <pc:sldMk cId="2059733870" sldId="329"/>
        </pc:sldMkLst>
        <pc:spChg chg="mod">
          <ac:chgData name="Toby Donaldson" userId="2e6e5431-bb17-4c41-9985-d39c50d83c73" providerId="ADAL" clId="{20086F44-729C-4D12-B1C6-A34D923A4F13}" dt="2024-10-04T00:00:46.536" v="2043" actId="20577"/>
          <ac:spMkLst>
            <pc:docMk/>
            <pc:sldMk cId="2059733870" sldId="329"/>
            <ac:spMk id="3" creationId="{8843D030-E7A9-06F9-14DF-576F7354C120}"/>
          </ac:spMkLst>
        </pc:spChg>
        <pc:spChg chg="mod">
          <ac:chgData name="Toby Donaldson" userId="2e6e5431-bb17-4c41-9985-d39c50d83c73" providerId="ADAL" clId="{20086F44-729C-4D12-B1C6-A34D923A4F13}" dt="2024-10-04T00:00:57.893" v="2050" actId="20577"/>
          <ac:spMkLst>
            <pc:docMk/>
            <pc:sldMk cId="2059733870" sldId="329"/>
            <ac:spMk id="5" creationId="{939E27F1-074B-173A-7766-9EF1B2754794}"/>
          </ac:spMkLst>
        </pc:spChg>
        <pc:spChg chg="mod">
          <ac:chgData name="Toby Donaldson" userId="2e6e5431-bb17-4c41-9985-d39c50d83c73" providerId="ADAL" clId="{20086F44-729C-4D12-B1C6-A34D923A4F13}" dt="2024-10-04T00:02:07.481" v="2075" actId="20577"/>
          <ac:spMkLst>
            <pc:docMk/>
            <pc:sldMk cId="2059733870" sldId="329"/>
            <ac:spMk id="9" creationId="{545B4E3F-7529-3023-3EB5-2091E0599CD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76077529" sldId="32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630335454" sldId="330"/>
        </pc:sldMkLst>
      </pc:sldChg>
      <pc:sldChg chg="modSp add mod">
        <pc:chgData name="Toby Donaldson" userId="2e6e5431-bb17-4c41-9985-d39c50d83c73" providerId="ADAL" clId="{20086F44-729C-4D12-B1C6-A34D923A4F13}" dt="2024-10-04T00:03:29.895" v="2139" actId="313"/>
        <pc:sldMkLst>
          <pc:docMk/>
          <pc:sldMk cId="2454781990" sldId="330"/>
        </pc:sldMkLst>
        <pc:spChg chg="mod">
          <ac:chgData name="Toby Donaldson" userId="2e6e5431-bb17-4c41-9985-d39c50d83c73" providerId="ADAL" clId="{20086F44-729C-4D12-B1C6-A34D923A4F13}" dt="2024-10-04T00:02:37.758" v="2092" actId="20577"/>
          <ac:spMkLst>
            <pc:docMk/>
            <pc:sldMk cId="2454781990" sldId="330"/>
            <ac:spMk id="3" creationId="{C4641F0F-1357-C9DF-D5DC-3BBAF9C17337}"/>
          </ac:spMkLst>
        </pc:spChg>
        <pc:spChg chg="mod">
          <ac:chgData name="Toby Donaldson" userId="2e6e5431-bb17-4c41-9985-d39c50d83c73" providerId="ADAL" clId="{20086F44-729C-4D12-B1C6-A34D923A4F13}" dt="2024-10-04T00:02:56.216" v="2107" actId="20577"/>
          <ac:spMkLst>
            <pc:docMk/>
            <pc:sldMk cId="2454781990" sldId="330"/>
            <ac:spMk id="5" creationId="{DDE6F3D6-5F76-CE15-6A59-0BCA7383548F}"/>
          </ac:spMkLst>
        </pc:spChg>
        <pc:spChg chg="mod">
          <ac:chgData name="Toby Donaldson" userId="2e6e5431-bb17-4c41-9985-d39c50d83c73" providerId="ADAL" clId="{20086F44-729C-4D12-B1C6-A34D923A4F13}" dt="2024-10-04T00:03:29.895" v="2139" actId="313"/>
          <ac:spMkLst>
            <pc:docMk/>
            <pc:sldMk cId="2454781990" sldId="330"/>
            <ac:spMk id="9" creationId="{FCE1AAD1-0B1E-77B8-D4F6-E547DA498E1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519914869" sldId="331"/>
        </pc:sldMkLst>
      </pc:sldChg>
      <pc:sldChg chg="delSp modSp add mod">
        <pc:chgData name="Toby Donaldson" userId="2e6e5431-bb17-4c41-9985-d39c50d83c73" providerId="ADAL" clId="{20086F44-729C-4D12-B1C6-A34D923A4F13}" dt="2024-10-04T04:10:54.197" v="2418" actId="113"/>
        <pc:sldMkLst>
          <pc:docMk/>
          <pc:sldMk cId="3107842778" sldId="331"/>
        </pc:sldMkLst>
        <pc:spChg chg="mod">
          <ac:chgData name="Toby Donaldson" userId="2e6e5431-bb17-4c41-9985-d39c50d83c73" providerId="ADAL" clId="{20086F44-729C-4D12-B1C6-A34D923A4F13}" dt="2024-10-04T04:10:54.197" v="2418" actId="113"/>
          <ac:spMkLst>
            <pc:docMk/>
            <pc:sldMk cId="3107842778" sldId="331"/>
            <ac:spMk id="3" creationId="{B2089832-D1AB-2913-72F4-7C3A5DD3D95A}"/>
          </ac:spMkLst>
        </pc:spChg>
        <pc:spChg chg="mod">
          <ac:chgData name="Toby Donaldson" userId="2e6e5431-bb17-4c41-9985-d39c50d83c73" providerId="ADAL" clId="{20086F44-729C-4D12-B1C6-A34D923A4F13}" dt="2024-10-04T00:10:46.148" v="2413" actId="207"/>
          <ac:spMkLst>
            <pc:docMk/>
            <pc:sldMk cId="3107842778" sldId="331"/>
            <ac:spMk id="5" creationId="{DCF3AE84-D7C7-A6BA-87A3-20500C771B68}"/>
          </ac:spMkLst>
        </pc:spChg>
        <pc:spChg chg="del">
          <ac:chgData name="Toby Donaldson" userId="2e6e5431-bb17-4c41-9985-d39c50d83c73" providerId="ADAL" clId="{20086F44-729C-4D12-B1C6-A34D923A4F13}" dt="2024-10-04T00:06:47.947" v="2269" actId="21"/>
          <ac:spMkLst>
            <pc:docMk/>
            <pc:sldMk cId="3107842778" sldId="331"/>
            <ac:spMk id="9" creationId="{61EB2B66-C1BF-9054-4E98-20CFAFF0DAC3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4T04:22:50.682" v="2989" actId="313"/>
        <pc:sldMkLst>
          <pc:docMk/>
          <pc:sldMk cId="825497567" sldId="332"/>
        </pc:sldMkLst>
        <pc:spChg chg="mod">
          <ac:chgData name="Toby Donaldson" userId="2e6e5431-bb17-4c41-9985-d39c50d83c73" providerId="ADAL" clId="{20086F44-729C-4D12-B1C6-A34D923A4F13}" dt="2024-10-04T04:11:15.499" v="2441" actId="20577"/>
          <ac:spMkLst>
            <pc:docMk/>
            <pc:sldMk cId="825497567" sldId="332"/>
            <ac:spMk id="2" creationId="{54425F1E-04A9-1067-B560-2769E2966A71}"/>
          </ac:spMkLst>
        </pc:spChg>
        <pc:spChg chg="mod">
          <ac:chgData name="Toby Donaldson" userId="2e6e5431-bb17-4c41-9985-d39c50d83c73" providerId="ADAL" clId="{20086F44-729C-4D12-B1C6-A34D923A4F13}" dt="2024-10-04T04:18:41.674" v="2874" actId="1076"/>
          <ac:spMkLst>
            <pc:docMk/>
            <pc:sldMk cId="825497567" sldId="332"/>
            <ac:spMk id="3" creationId="{E104267A-448E-9E25-D3E5-E108AAAF8089}"/>
          </ac:spMkLst>
        </pc:spChg>
        <pc:spChg chg="del mod">
          <ac:chgData name="Toby Donaldson" userId="2e6e5431-bb17-4c41-9985-d39c50d83c73" providerId="ADAL" clId="{20086F44-729C-4D12-B1C6-A34D923A4F13}" dt="2024-10-04T04:15:09.379" v="2718" actId="21"/>
          <ac:spMkLst>
            <pc:docMk/>
            <pc:sldMk cId="825497567" sldId="332"/>
            <ac:spMk id="5" creationId="{D75D898A-6F9B-9220-19DF-3B087EB7B83C}"/>
          </ac:spMkLst>
        </pc:spChg>
        <pc:spChg chg="add mod">
          <ac:chgData name="Toby Donaldson" userId="2e6e5431-bb17-4c41-9985-d39c50d83c73" providerId="ADAL" clId="{20086F44-729C-4D12-B1C6-A34D923A4F13}" dt="2024-10-04T04:16:17.251" v="2780" actId="1076"/>
          <ac:spMkLst>
            <pc:docMk/>
            <pc:sldMk cId="825497567" sldId="332"/>
            <ac:spMk id="7" creationId="{6E42547A-67EF-ECFA-1692-9A7F4D54314A}"/>
          </ac:spMkLst>
        </pc:spChg>
        <pc:spChg chg="add mod">
          <ac:chgData name="Toby Donaldson" userId="2e6e5431-bb17-4c41-9985-d39c50d83c73" providerId="ADAL" clId="{20086F44-729C-4D12-B1C6-A34D923A4F13}" dt="2024-10-04T04:22:50.682" v="2989" actId="313"/>
          <ac:spMkLst>
            <pc:docMk/>
            <pc:sldMk cId="825497567" sldId="332"/>
            <ac:spMk id="8" creationId="{D5726C9F-5CBB-58B5-7ECA-98BBDDCD3B73}"/>
          </ac:spMkLst>
        </pc:spChg>
        <pc:graphicFrameChg chg="add mod modGraphic">
          <ac:chgData name="Toby Donaldson" userId="2e6e5431-bb17-4c41-9985-d39c50d83c73" providerId="ADAL" clId="{20086F44-729C-4D12-B1C6-A34D923A4F13}" dt="2024-10-04T04:15:37.292" v="2721" actId="1076"/>
          <ac:graphicFrameMkLst>
            <pc:docMk/>
            <pc:sldMk cId="825497567" sldId="332"/>
            <ac:graphicFrameMk id="6" creationId="{DA6342AC-5832-C14F-BE0C-297EF6790021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49956798" sldId="33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67795402" sldId="333"/>
        </pc:sldMkLst>
      </pc:sldChg>
      <pc:sldChg chg="modSp add mod ord">
        <pc:chgData name="Toby Donaldson" userId="2e6e5431-bb17-4c41-9985-d39c50d83c73" providerId="ADAL" clId="{20086F44-729C-4D12-B1C6-A34D923A4F13}" dt="2024-10-04T04:23:34.569" v="3030" actId="20577"/>
        <pc:sldMkLst>
          <pc:docMk/>
          <pc:sldMk cId="4071468877" sldId="333"/>
        </pc:sldMkLst>
        <pc:spChg chg="mod">
          <ac:chgData name="Toby Donaldson" userId="2e6e5431-bb17-4c41-9985-d39c50d83c73" providerId="ADAL" clId="{20086F44-729C-4D12-B1C6-A34D923A4F13}" dt="2024-10-04T04:21:50.994" v="2950" actId="20577"/>
          <ac:spMkLst>
            <pc:docMk/>
            <pc:sldMk cId="4071468877" sldId="333"/>
            <ac:spMk id="7" creationId="{5CE190B9-15DD-75B8-4336-90262E046057}"/>
          </ac:spMkLst>
        </pc:spChg>
        <pc:spChg chg="mod">
          <ac:chgData name="Toby Donaldson" userId="2e6e5431-bb17-4c41-9985-d39c50d83c73" providerId="ADAL" clId="{20086F44-729C-4D12-B1C6-A34D923A4F13}" dt="2024-10-04T04:23:34.569" v="3030" actId="20577"/>
          <ac:spMkLst>
            <pc:docMk/>
            <pc:sldMk cId="4071468877" sldId="333"/>
            <ac:spMk id="8" creationId="{F90745FE-F93A-44B8-9DE0-DE4EBC7CDDEC}"/>
          </ac:spMkLst>
        </pc:spChg>
        <pc:graphicFrameChg chg="mod modGraphic">
          <ac:chgData name="Toby Donaldson" userId="2e6e5431-bb17-4c41-9985-d39c50d83c73" providerId="ADAL" clId="{20086F44-729C-4D12-B1C6-A34D923A4F13}" dt="2024-10-04T04:22:17.119" v="2957" actId="20577"/>
          <ac:graphicFrameMkLst>
            <pc:docMk/>
            <pc:sldMk cId="4071468877" sldId="333"/>
            <ac:graphicFrameMk id="6" creationId="{B7813797-B782-7466-0E9A-A89314EDB562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618373808" sldId="334"/>
        </pc:sldMkLst>
      </pc:sldChg>
      <pc:sldChg chg="modSp add mod ord">
        <pc:chgData name="Toby Donaldson" userId="2e6e5431-bb17-4c41-9985-d39c50d83c73" providerId="ADAL" clId="{20086F44-729C-4D12-B1C6-A34D923A4F13}" dt="2024-10-04T04:22:44.052" v="2985" actId="313"/>
        <pc:sldMkLst>
          <pc:docMk/>
          <pc:sldMk cId="3885508006" sldId="334"/>
        </pc:sldMkLst>
        <pc:spChg chg="mod">
          <ac:chgData name="Toby Donaldson" userId="2e6e5431-bb17-4c41-9985-d39c50d83c73" providerId="ADAL" clId="{20086F44-729C-4D12-B1C6-A34D923A4F13}" dt="2024-10-04T04:22:44.052" v="2985" actId="313"/>
          <ac:spMkLst>
            <pc:docMk/>
            <pc:sldMk cId="3885508006" sldId="334"/>
            <ac:spMk id="8" creationId="{B93A95A1-E347-20E8-316B-9C32BA1CB601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6T20:48:50.334" v="3190" actId="113"/>
        <pc:sldMkLst>
          <pc:docMk/>
          <pc:sldMk cId="1720491985" sldId="335"/>
        </pc:sldMkLst>
        <pc:spChg chg="mod">
          <ac:chgData name="Toby Donaldson" userId="2e6e5431-bb17-4c41-9985-d39c50d83c73" providerId="ADAL" clId="{20086F44-729C-4D12-B1C6-A34D923A4F13}" dt="2024-10-06T20:47:28.814" v="3066" actId="20577"/>
          <ac:spMkLst>
            <pc:docMk/>
            <pc:sldMk cId="1720491985" sldId="335"/>
            <ac:spMk id="2" creationId="{8642D435-DBD5-B86C-9AB9-3BA5437A4302}"/>
          </ac:spMkLst>
        </pc:spChg>
        <pc:spChg chg="del">
          <ac:chgData name="Toby Donaldson" userId="2e6e5431-bb17-4c41-9985-d39c50d83c73" providerId="ADAL" clId="{20086F44-729C-4D12-B1C6-A34D923A4F13}" dt="2024-10-06T20:48:13.733" v="3074" actId="21"/>
          <ac:spMkLst>
            <pc:docMk/>
            <pc:sldMk cId="1720491985" sldId="335"/>
            <ac:spMk id="3" creationId="{DEDF511B-D021-D076-8978-0D2C3D11ECFC}"/>
          </ac:spMkLst>
        </pc:spChg>
        <pc:spChg chg="mod">
          <ac:chgData name="Toby Donaldson" userId="2e6e5431-bb17-4c41-9985-d39c50d83c73" providerId="ADAL" clId="{20086F44-729C-4D12-B1C6-A34D923A4F13}" dt="2024-10-06T20:48:50.334" v="3190" actId="113"/>
          <ac:spMkLst>
            <pc:docMk/>
            <pc:sldMk cId="1720491985" sldId="335"/>
            <ac:spMk id="7" creationId="{27E554AE-2AC0-6005-8F04-A793EC93185B}"/>
          </ac:spMkLst>
        </pc:spChg>
        <pc:spChg chg="mod">
          <ac:chgData name="Toby Donaldson" userId="2e6e5431-bb17-4c41-9985-d39c50d83c73" providerId="ADAL" clId="{20086F44-729C-4D12-B1C6-A34D923A4F13}" dt="2024-10-06T20:48:02.518" v="3073" actId="1076"/>
          <ac:spMkLst>
            <pc:docMk/>
            <pc:sldMk cId="1720491985" sldId="335"/>
            <ac:spMk id="8" creationId="{76AEA39C-B522-36A2-DA23-1E20F0499034}"/>
          </ac:spMkLst>
        </pc:spChg>
        <pc:graphicFrameChg chg="del">
          <ac:chgData name="Toby Donaldson" userId="2e6e5431-bb17-4c41-9985-d39c50d83c73" providerId="ADAL" clId="{20086F44-729C-4D12-B1C6-A34D923A4F13}" dt="2024-10-06T20:47:58.931" v="3072" actId="21"/>
          <ac:graphicFrameMkLst>
            <pc:docMk/>
            <pc:sldMk cId="1720491985" sldId="335"/>
            <ac:graphicFrameMk id="6" creationId="{052EED27-C35F-CE3F-1592-4413E7518DEC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16633986" sldId="33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424474129" sldId="336"/>
        </pc:sldMkLst>
      </pc:sldChg>
      <pc:sldChg chg="addSp modSp add mod">
        <pc:chgData name="Toby Donaldson" userId="2e6e5431-bb17-4c41-9985-d39c50d83c73" providerId="ADAL" clId="{20086F44-729C-4D12-B1C6-A34D923A4F13}" dt="2024-10-06T20:50:02.842" v="3264" actId="1076"/>
        <pc:sldMkLst>
          <pc:docMk/>
          <pc:sldMk cId="1702262640" sldId="336"/>
        </pc:sldMkLst>
        <pc:spChg chg="add mod">
          <ac:chgData name="Toby Donaldson" userId="2e6e5431-bb17-4c41-9985-d39c50d83c73" providerId="ADAL" clId="{20086F44-729C-4D12-B1C6-A34D923A4F13}" dt="2024-10-06T20:49:10.646" v="3194" actId="208"/>
          <ac:spMkLst>
            <pc:docMk/>
            <pc:sldMk cId="1702262640" sldId="336"/>
            <ac:spMk id="3" creationId="{ED170A54-4D9C-03EC-CEE7-B9FE7D580AB9}"/>
          </ac:spMkLst>
        </pc:spChg>
        <pc:spChg chg="add mod">
          <ac:chgData name="Toby Donaldson" userId="2e6e5431-bb17-4c41-9985-d39c50d83c73" providerId="ADAL" clId="{20086F44-729C-4D12-B1C6-A34D923A4F13}" dt="2024-10-06T20:50:02.842" v="3264" actId="1076"/>
          <ac:spMkLst>
            <pc:docMk/>
            <pc:sldMk cId="1702262640" sldId="336"/>
            <ac:spMk id="5" creationId="{AD46A529-988D-911A-35E0-CFD5399C646F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0:51:36.591" v="3356" actId="14100"/>
        <pc:sldMkLst>
          <pc:docMk/>
          <pc:sldMk cId="1996348735" sldId="337"/>
        </pc:sldMkLst>
        <pc:spChg chg="mod">
          <ac:chgData name="Toby Donaldson" userId="2e6e5431-bb17-4c41-9985-d39c50d83c73" providerId="ADAL" clId="{20086F44-729C-4D12-B1C6-A34D923A4F13}" dt="2024-10-06T20:50:15.513" v="3266" actId="14100"/>
          <ac:spMkLst>
            <pc:docMk/>
            <pc:sldMk cId="1996348735" sldId="337"/>
            <ac:spMk id="3" creationId="{CFE3E108-757D-2132-1801-F24F8679E699}"/>
          </ac:spMkLst>
        </pc:spChg>
        <pc:spChg chg="mod">
          <ac:chgData name="Toby Donaldson" userId="2e6e5431-bb17-4c41-9985-d39c50d83c73" providerId="ADAL" clId="{20086F44-729C-4D12-B1C6-A34D923A4F13}" dt="2024-10-06T20:51:22.831" v="3354" actId="20577"/>
          <ac:spMkLst>
            <pc:docMk/>
            <pc:sldMk cId="1996348735" sldId="337"/>
            <ac:spMk id="5" creationId="{A31FD2A9-4EEA-F163-59CC-EAA19BDDC8FC}"/>
          </ac:spMkLst>
        </pc:spChg>
        <pc:cxnChg chg="add mod">
          <ac:chgData name="Toby Donaldson" userId="2e6e5431-bb17-4c41-9985-d39c50d83c73" providerId="ADAL" clId="{20086F44-729C-4D12-B1C6-A34D923A4F13}" dt="2024-10-06T20:51:36.591" v="3356" actId="14100"/>
          <ac:cxnSpMkLst>
            <pc:docMk/>
            <pc:sldMk cId="1996348735" sldId="337"/>
            <ac:cxnSpMk id="9" creationId="{7A4294D7-600E-946D-7740-44C8822DBE29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46212211" sldId="33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80668604" sldId="338"/>
        </pc:sldMkLst>
      </pc:sldChg>
      <pc:sldChg chg="modSp add mod">
        <pc:chgData name="Toby Donaldson" userId="2e6e5431-bb17-4c41-9985-d39c50d83c73" providerId="ADAL" clId="{20086F44-729C-4D12-B1C6-A34D923A4F13}" dt="2024-10-06T20:51:47.755" v="3359" actId="14100"/>
        <pc:sldMkLst>
          <pc:docMk/>
          <pc:sldMk cId="2623435609" sldId="338"/>
        </pc:sldMkLst>
        <pc:cxnChg chg="mod">
          <ac:chgData name="Toby Donaldson" userId="2e6e5431-bb17-4c41-9985-d39c50d83c73" providerId="ADAL" clId="{20086F44-729C-4D12-B1C6-A34D923A4F13}" dt="2024-10-06T20:51:47.755" v="3359" actId="14100"/>
          <ac:cxnSpMkLst>
            <pc:docMk/>
            <pc:sldMk cId="2623435609" sldId="338"/>
            <ac:cxnSpMk id="9" creationId="{0041A595-65BB-1F22-E84E-BBE3D4A44D33}"/>
          </ac:cxnSpMkLst>
        </pc:cxnChg>
      </pc:sldChg>
      <pc:sldChg chg="modSp add mod">
        <pc:chgData name="Toby Donaldson" userId="2e6e5431-bb17-4c41-9985-d39c50d83c73" providerId="ADAL" clId="{20086F44-729C-4D12-B1C6-A34D923A4F13}" dt="2024-10-06T20:51:59.739" v="3362" actId="14100"/>
        <pc:sldMkLst>
          <pc:docMk/>
          <pc:sldMk cId="1038925990" sldId="339"/>
        </pc:sldMkLst>
        <pc:cxnChg chg="mod">
          <ac:chgData name="Toby Donaldson" userId="2e6e5431-bb17-4c41-9985-d39c50d83c73" providerId="ADAL" clId="{20086F44-729C-4D12-B1C6-A34D923A4F13}" dt="2024-10-06T20:51:59.739" v="3362" actId="14100"/>
          <ac:cxnSpMkLst>
            <pc:docMk/>
            <pc:sldMk cId="1038925990" sldId="339"/>
            <ac:cxnSpMk id="9" creationId="{68452C03-60BE-3748-6E78-C6AD62DF7BEF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10673805" sldId="33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3291535" sldId="340"/>
        </pc:sldMkLst>
      </pc:sldChg>
      <pc:sldChg chg="modSp add mod">
        <pc:chgData name="Toby Donaldson" userId="2e6e5431-bb17-4c41-9985-d39c50d83c73" providerId="ADAL" clId="{20086F44-729C-4D12-B1C6-A34D923A4F13}" dt="2024-10-06T20:52:12.110" v="3365" actId="14100"/>
        <pc:sldMkLst>
          <pc:docMk/>
          <pc:sldMk cId="2898579699" sldId="340"/>
        </pc:sldMkLst>
        <pc:cxnChg chg="mod">
          <ac:chgData name="Toby Donaldson" userId="2e6e5431-bb17-4c41-9985-d39c50d83c73" providerId="ADAL" clId="{20086F44-729C-4D12-B1C6-A34D923A4F13}" dt="2024-10-06T20:52:12.110" v="3365" actId="14100"/>
          <ac:cxnSpMkLst>
            <pc:docMk/>
            <pc:sldMk cId="2898579699" sldId="340"/>
            <ac:cxnSpMk id="9" creationId="{A738BD15-EFAA-63E0-E47A-651CC8336A1B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86612823" sldId="341"/>
        </pc:sldMkLst>
      </pc:sldChg>
      <pc:sldChg chg="delSp modSp add mod">
        <pc:chgData name="Toby Donaldson" userId="2e6e5431-bb17-4c41-9985-d39c50d83c73" providerId="ADAL" clId="{20086F44-729C-4D12-B1C6-A34D923A4F13}" dt="2024-10-06T20:53:07.173" v="3466" actId="21"/>
        <pc:sldMkLst>
          <pc:docMk/>
          <pc:sldMk cId="4014983717" sldId="341"/>
        </pc:sldMkLst>
        <pc:spChg chg="mod">
          <ac:chgData name="Toby Donaldson" userId="2e6e5431-bb17-4c41-9985-d39c50d83c73" providerId="ADAL" clId="{20086F44-729C-4D12-B1C6-A34D923A4F13}" dt="2024-10-06T20:52:29.822" v="3368" actId="14100"/>
          <ac:spMkLst>
            <pc:docMk/>
            <pc:sldMk cId="4014983717" sldId="341"/>
            <ac:spMk id="3" creationId="{35B029AD-9A60-EA61-AAE1-03D8BB21AA13}"/>
          </ac:spMkLst>
        </pc:spChg>
        <pc:spChg chg="mod">
          <ac:chgData name="Toby Donaldson" userId="2e6e5431-bb17-4c41-9985-d39c50d83c73" providerId="ADAL" clId="{20086F44-729C-4D12-B1C6-A34D923A4F13}" dt="2024-10-06T20:52:59.894" v="3465" actId="1076"/>
          <ac:spMkLst>
            <pc:docMk/>
            <pc:sldMk cId="4014983717" sldId="341"/>
            <ac:spMk id="5" creationId="{C3E6FD48-8738-4FCB-6D91-8AEDEB842AF5}"/>
          </ac:spMkLst>
        </pc:spChg>
        <pc:cxnChg chg="del">
          <ac:chgData name="Toby Donaldson" userId="2e6e5431-bb17-4c41-9985-d39c50d83c73" providerId="ADAL" clId="{20086F44-729C-4D12-B1C6-A34D923A4F13}" dt="2024-10-06T20:53:07.173" v="3466" actId="21"/>
          <ac:cxnSpMkLst>
            <pc:docMk/>
            <pc:sldMk cId="4014983717" sldId="341"/>
            <ac:cxnSpMk id="9" creationId="{BEF7F1DD-2AEC-0B5D-C41C-1C4838294E1C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534370893" sldId="342"/>
        </pc:sldMkLst>
      </pc:sldChg>
      <pc:sldChg chg="delSp modSp add del mod">
        <pc:chgData name="Toby Donaldson" userId="2e6e5431-bb17-4c41-9985-d39c50d83c73" providerId="ADAL" clId="{20086F44-729C-4D12-B1C6-A34D923A4F13}" dt="2024-10-06T20:55:01.748" v="3552" actId="2696"/>
        <pc:sldMkLst>
          <pc:docMk/>
          <pc:sldMk cId="3749231992" sldId="342"/>
        </pc:sldMkLst>
        <pc:spChg chg="del mod">
          <ac:chgData name="Toby Donaldson" userId="2e6e5431-bb17-4c41-9985-d39c50d83c73" providerId="ADAL" clId="{20086F44-729C-4D12-B1C6-A34D923A4F13}" dt="2024-10-06T20:54:34.529" v="3549" actId="21"/>
          <ac:spMkLst>
            <pc:docMk/>
            <pc:sldMk cId="3749231992" sldId="342"/>
            <ac:spMk id="3" creationId="{6FCB9F5B-BEA2-C8F4-551B-D505F7C84AF2}"/>
          </ac:spMkLst>
        </pc:spChg>
        <pc:spChg chg="del mod">
          <ac:chgData name="Toby Donaldson" userId="2e6e5431-bb17-4c41-9985-d39c50d83c73" providerId="ADAL" clId="{20086F44-729C-4D12-B1C6-A34D923A4F13}" dt="2024-10-06T20:54:14.570" v="3543" actId="21"/>
          <ac:spMkLst>
            <pc:docMk/>
            <pc:sldMk cId="3749231992" sldId="342"/>
            <ac:spMk id="5" creationId="{CD22E7FE-A622-AF16-0D07-39665A20311A}"/>
          </ac:spMkLst>
        </pc:spChg>
        <pc:spChg chg="mod">
          <ac:chgData name="Toby Donaldson" userId="2e6e5431-bb17-4c41-9985-d39c50d83c73" providerId="ADAL" clId="{20086F44-729C-4D12-B1C6-A34D923A4F13}" dt="2024-10-06T20:53:55.650" v="3536" actId="1076"/>
          <ac:spMkLst>
            <pc:docMk/>
            <pc:sldMk cId="3749231992" sldId="342"/>
            <ac:spMk id="7" creationId="{346C0997-392B-C431-AA1D-67DA0BA17477}"/>
          </ac:spMkLst>
        </pc:spChg>
        <pc:spChg chg="mod">
          <ac:chgData name="Toby Donaldson" userId="2e6e5431-bb17-4c41-9985-d39c50d83c73" providerId="ADAL" clId="{20086F44-729C-4D12-B1C6-A34D923A4F13}" dt="2024-10-06T20:54:22.915" v="3546" actId="1076"/>
          <ac:spMkLst>
            <pc:docMk/>
            <pc:sldMk cId="3749231992" sldId="342"/>
            <ac:spMk id="8" creationId="{756E5421-9914-F9BD-9F99-445E79E7C000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66605820" sldId="343"/>
        </pc:sldMkLst>
      </pc:sldChg>
      <pc:sldChg chg="addSp delSp modSp add mod">
        <pc:chgData name="Toby Donaldson" userId="2e6e5431-bb17-4c41-9985-d39c50d83c73" providerId="ADAL" clId="{20086F44-729C-4D12-B1C6-A34D923A4F13}" dt="2024-10-06T21:34:12.401" v="5247" actId="20577"/>
        <pc:sldMkLst>
          <pc:docMk/>
          <pc:sldMk cId="3285907966" sldId="343"/>
        </pc:sldMkLst>
        <pc:spChg chg="mod">
          <ac:chgData name="Toby Donaldson" userId="2e6e5431-bb17-4c41-9985-d39c50d83c73" providerId="ADAL" clId="{20086F44-729C-4D12-B1C6-A34D923A4F13}" dt="2024-10-06T20:54:45.233" v="3551" actId="14100"/>
          <ac:spMkLst>
            <pc:docMk/>
            <pc:sldMk cId="3285907966" sldId="343"/>
            <ac:spMk id="3" creationId="{6F165964-1054-F304-F911-56E1DA35C255}"/>
          </ac:spMkLst>
        </pc:spChg>
        <pc:spChg chg="add del mod">
          <ac:chgData name="Toby Donaldson" userId="2e6e5431-bb17-4c41-9985-d39c50d83c73" providerId="ADAL" clId="{20086F44-729C-4D12-B1C6-A34D923A4F13}" dt="2024-10-06T21:30:10.166" v="5048" actId="21"/>
          <ac:spMkLst>
            <pc:docMk/>
            <pc:sldMk cId="3285907966" sldId="343"/>
            <ac:spMk id="5" creationId="{EFA02372-589C-D87D-9611-FD00E7AA9A11}"/>
          </ac:spMkLst>
        </pc:spChg>
        <pc:spChg chg="mod">
          <ac:chgData name="Toby Donaldson" userId="2e6e5431-bb17-4c41-9985-d39c50d83c73" providerId="ADAL" clId="{20086F44-729C-4D12-B1C6-A34D923A4F13}" dt="2024-10-06T21:34:12.401" v="5247" actId="20577"/>
          <ac:spMkLst>
            <pc:docMk/>
            <pc:sldMk cId="3285907966" sldId="343"/>
            <ac:spMk id="8" creationId="{3E4A8C46-4AE0-E930-B416-EAF8A74DE933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34:23.159" v="5248" actId="20577"/>
        <pc:sldMkLst>
          <pc:docMk/>
          <pc:sldMk cId="41229538" sldId="344"/>
        </pc:sldMkLst>
        <pc:spChg chg="mod">
          <ac:chgData name="Toby Donaldson" userId="2e6e5431-bb17-4c41-9985-d39c50d83c73" providerId="ADAL" clId="{20086F44-729C-4D12-B1C6-A34D923A4F13}" dt="2024-10-06T20:55:13.535" v="3554" actId="14100"/>
          <ac:spMkLst>
            <pc:docMk/>
            <pc:sldMk cId="41229538" sldId="344"/>
            <ac:spMk id="3" creationId="{A80CA766-B3AE-305B-E550-5683C918A2A7}"/>
          </ac:spMkLst>
        </pc:spChg>
        <pc:spChg chg="add mod">
          <ac:chgData name="Toby Donaldson" userId="2e6e5431-bb17-4c41-9985-d39c50d83c73" providerId="ADAL" clId="{20086F44-729C-4D12-B1C6-A34D923A4F13}" dt="2024-10-06T20:55:45.552" v="3638" actId="1076"/>
          <ac:spMkLst>
            <pc:docMk/>
            <pc:sldMk cId="41229538" sldId="344"/>
            <ac:spMk id="5" creationId="{D3C904F4-F53C-574A-77C8-3675381CE46D}"/>
          </ac:spMkLst>
        </pc:spChg>
        <pc:spChg chg="mod">
          <ac:chgData name="Toby Donaldson" userId="2e6e5431-bb17-4c41-9985-d39c50d83c73" providerId="ADAL" clId="{20086F44-729C-4D12-B1C6-A34D923A4F13}" dt="2024-10-06T21:34:23.159" v="5248" actId="20577"/>
          <ac:spMkLst>
            <pc:docMk/>
            <pc:sldMk cId="41229538" sldId="344"/>
            <ac:spMk id="8" creationId="{96018908-CCF4-A4C8-57D5-74DCD8C3912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73259547" sldId="344"/>
        </pc:sldMkLst>
      </pc:sldChg>
      <pc:sldChg chg="modSp add mod">
        <pc:chgData name="Toby Donaldson" userId="2e6e5431-bb17-4c41-9985-d39c50d83c73" providerId="ADAL" clId="{20086F44-729C-4D12-B1C6-A34D923A4F13}" dt="2024-10-06T21:34:27.971" v="5249" actId="20577"/>
        <pc:sldMkLst>
          <pc:docMk/>
          <pc:sldMk cId="1057551346" sldId="345"/>
        </pc:sldMkLst>
        <pc:spChg chg="mod">
          <ac:chgData name="Toby Donaldson" userId="2e6e5431-bb17-4c41-9985-d39c50d83c73" providerId="ADAL" clId="{20086F44-729C-4D12-B1C6-A34D923A4F13}" dt="2024-10-06T20:56:01.979" v="3641" actId="14100"/>
          <ac:spMkLst>
            <pc:docMk/>
            <pc:sldMk cId="1057551346" sldId="345"/>
            <ac:spMk id="3" creationId="{B49FEA9E-2438-CE80-3E4F-5AC2E3F561D6}"/>
          </ac:spMkLst>
        </pc:spChg>
        <pc:spChg chg="mod">
          <ac:chgData name="Toby Donaldson" userId="2e6e5431-bb17-4c41-9985-d39c50d83c73" providerId="ADAL" clId="{20086F44-729C-4D12-B1C6-A34D923A4F13}" dt="2024-10-06T20:56:19.908" v="3696" actId="5793"/>
          <ac:spMkLst>
            <pc:docMk/>
            <pc:sldMk cId="1057551346" sldId="345"/>
            <ac:spMk id="5" creationId="{AD0585E3-032A-C2FB-2E2F-227FCC617EEA}"/>
          </ac:spMkLst>
        </pc:spChg>
        <pc:spChg chg="mod">
          <ac:chgData name="Toby Donaldson" userId="2e6e5431-bb17-4c41-9985-d39c50d83c73" providerId="ADAL" clId="{20086F44-729C-4D12-B1C6-A34D923A4F13}" dt="2024-10-06T21:34:27.971" v="5249" actId="20577"/>
          <ac:spMkLst>
            <pc:docMk/>
            <pc:sldMk cId="1057551346" sldId="345"/>
            <ac:spMk id="8" creationId="{C9723C0C-99E7-1011-9FF8-59DF6C7ADD0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15138058" sldId="345"/>
        </pc:sldMkLst>
      </pc:sldChg>
      <pc:sldChg chg="addSp modSp add mod">
        <pc:chgData name="Toby Donaldson" userId="2e6e5431-bb17-4c41-9985-d39c50d83c73" providerId="ADAL" clId="{20086F44-729C-4D12-B1C6-A34D923A4F13}" dt="2024-10-06T21:34:32.412" v="5250" actId="20577"/>
        <pc:sldMkLst>
          <pc:docMk/>
          <pc:sldMk cId="4044506947" sldId="346"/>
        </pc:sldMkLst>
        <pc:spChg chg="mod">
          <ac:chgData name="Toby Donaldson" userId="2e6e5431-bb17-4c41-9985-d39c50d83c73" providerId="ADAL" clId="{20086F44-729C-4D12-B1C6-A34D923A4F13}" dt="2024-10-06T20:56:31.592" v="3698" actId="14100"/>
          <ac:spMkLst>
            <pc:docMk/>
            <pc:sldMk cId="4044506947" sldId="346"/>
            <ac:spMk id="3" creationId="{5228ACEB-C6BA-80FD-5014-4A83FC033CC9}"/>
          </ac:spMkLst>
        </pc:spChg>
        <pc:spChg chg="mod">
          <ac:chgData name="Toby Donaldson" userId="2e6e5431-bb17-4c41-9985-d39c50d83c73" providerId="ADAL" clId="{20086F44-729C-4D12-B1C6-A34D923A4F13}" dt="2024-10-06T20:57:16.499" v="3824" actId="1076"/>
          <ac:spMkLst>
            <pc:docMk/>
            <pc:sldMk cId="4044506947" sldId="346"/>
            <ac:spMk id="5" creationId="{93D3C382-AB41-82A6-581F-9840DD233289}"/>
          </ac:spMkLst>
        </pc:spChg>
        <pc:spChg chg="mod">
          <ac:chgData name="Toby Donaldson" userId="2e6e5431-bb17-4c41-9985-d39c50d83c73" providerId="ADAL" clId="{20086F44-729C-4D12-B1C6-A34D923A4F13}" dt="2024-10-06T21:34:32.412" v="5250" actId="20577"/>
          <ac:spMkLst>
            <pc:docMk/>
            <pc:sldMk cId="4044506947" sldId="346"/>
            <ac:spMk id="8" creationId="{21A09FC4-AF14-4876-F2A3-EAC1FE283188}"/>
          </ac:spMkLst>
        </pc:spChg>
        <pc:cxnChg chg="add">
          <ac:chgData name="Toby Donaldson" userId="2e6e5431-bb17-4c41-9985-d39c50d83c73" providerId="ADAL" clId="{20086F44-729C-4D12-B1C6-A34D923A4F13}" dt="2024-10-06T20:57:20.590" v="3825" actId="11529"/>
          <ac:cxnSpMkLst>
            <pc:docMk/>
            <pc:sldMk cId="4044506947" sldId="346"/>
            <ac:cxnSpMk id="9" creationId="{316C3E34-9C92-74BB-F95E-C4AA445A14C0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34:36.798" v="5251" actId="20577"/>
        <pc:sldMkLst>
          <pc:docMk/>
          <pc:sldMk cId="2657708492" sldId="347"/>
        </pc:sldMkLst>
        <pc:spChg chg="mod">
          <ac:chgData name="Toby Donaldson" userId="2e6e5431-bb17-4c41-9985-d39c50d83c73" providerId="ADAL" clId="{20086F44-729C-4D12-B1C6-A34D923A4F13}" dt="2024-10-06T20:57:47.810" v="3830" actId="14100"/>
          <ac:spMkLst>
            <pc:docMk/>
            <pc:sldMk cId="2657708492" sldId="347"/>
            <ac:spMk id="3" creationId="{F628A908-3264-533F-7B3A-D6134942D7E2}"/>
          </ac:spMkLst>
        </pc:spChg>
        <pc:spChg chg="mod">
          <ac:chgData name="Toby Donaldson" userId="2e6e5431-bb17-4c41-9985-d39c50d83c73" providerId="ADAL" clId="{20086F44-729C-4D12-B1C6-A34D923A4F13}" dt="2024-10-06T20:58:35.881" v="3984" actId="14100"/>
          <ac:spMkLst>
            <pc:docMk/>
            <pc:sldMk cId="2657708492" sldId="347"/>
            <ac:spMk id="5" creationId="{3ED422E3-8596-8AF3-7579-9021FF040104}"/>
          </ac:spMkLst>
        </pc:spChg>
        <pc:spChg chg="mod">
          <ac:chgData name="Toby Donaldson" userId="2e6e5431-bb17-4c41-9985-d39c50d83c73" providerId="ADAL" clId="{20086F44-729C-4D12-B1C6-A34D923A4F13}" dt="2024-10-06T21:34:36.798" v="5251" actId="20577"/>
          <ac:spMkLst>
            <pc:docMk/>
            <pc:sldMk cId="2657708492" sldId="347"/>
            <ac:spMk id="8" creationId="{E7B000FB-CD07-B8FA-A023-8C222072D98A}"/>
          </ac:spMkLst>
        </pc:spChg>
        <pc:cxnChg chg="del mod">
          <ac:chgData name="Toby Donaldson" userId="2e6e5431-bb17-4c41-9985-d39c50d83c73" providerId="ADAL" clId="{20086F44-729C-4D12-B1C6-A34D923A4F13}" dt="2024-10-06T20:58:40.686" v="3985" actId="21"/>
          <ac:cxnSpMkLst>
            <pc:docMk/>
            <pc:sldMk cId="2657708492" sldId="347"/>
            <ac:cxnSpMk id="9" creationId="{16A05B48-C10F-65B1-D19D-D8CFE2A29A3A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34:43.057" v="5252" actId="20577"/>
        <pc:sldMkLst>
          <pc:docMk/>
          <pc:sldMk cId="689492062" sldId="348"/>
        </pc:sldMkLst>
        <pc:spChg chg="del mod">
          <ac:chgData name="Toby Donaldson" userId="2e6e5431-bb17-4c41-9985-d39c50d83c73" providerId="ADAL" clId="{20086F44-729C-4D12-B1C6-A34D923A4F13}" dt="2024-10-06T21:00:34.181" v="4092" actId="21"/>
          <ac:spMkLst>
            <pc:docMk/>
            <pc:sldMk cId="689492062" sldId="348"/>
            <ac:spMk id="3" creationId="{FBFB64C1-0E2B-49F1-19D8-98C2978CEA95}"/>
          </ac:spMkLst>
        </pc:spChg>
        <pc:spChg chg="mod">
          <ac:chgData name="Toby Donaldson" userId="2e6e5431-bb17-4c41-9985-d39c50d83c73" providerId="ADAL" clId="{20086F44-729C-4D12-B1C6-A34D923A4F13}" dt="2024-10-06T21:02:32.790" v="4124" actId="20577"/>
          <ac:spMkLst>
            <pc:docMk/>
            <pc:sldMk cId="689492062" sldId="348"/>
            <ac:spMk id="5" creationId="{8B731A52-EBE5-E127-87BC-D89721283BB3}"/>
          </ac:spMkLst>
        </pc:spChg>
        <pc:spChg chg="mod">
          <ac:chgData name="Toby Donaldson" userId="2e6e5431-bb17-4c41-9985-d39c50d83c73" providerId="ADAL" clId="{20086F44-729C-4D12-B1C6-A34D923A4F13}" dt="2024-10-06T21:34:43.057" v="5252" actId="20577"/>
          <ac:spMkLst>
            <pc:docMk/>
            <pc:sldMk cId="689492062" sldId="348"/>
            <ac:spMk id="8" creationId="{B179821E-4575-D3D6-0314-516A28A996CA}"/>
          </ac:spMkLst>
        </pc:spChg>
      </pc:sldChg>
      <pc:sldChg chg="modSp add mod">
        <pc:chgData name="Toby Donaldson" userId="2e6e5431-bb17-4c41-9985-d39c50d83c73" providerId="ADAL" clId="{20086F44-729C-4D12-B1C6-A34D923A4F13}" dt="2024-10-06T21:34:46.204" v="5253" actId="20577"/>
        <pc:sldMkLst>
          <pc:docMk/>
          <pc:sldMk cId="1214199312" sldId="349"/>
        </pc:sldMkLst>
        <pc:spChg chg="mod">
          <ac:chgData name="Toby Donaldson" userId="2e6e5431-bb17-4c41-9985-d39c50d83c73" providerId="ADAL" clId="{20086F44-729C-4D12-B1C6-A34D923A4F13}" dt="2024-10-06T21:02:06.898" v="4118" actId="207"/>
          <ac:spMkLst>
            <pc:docMk/>
            <pc:sldMk cId="1214199312" sldId="349"/>
            <ac:spMk id="5" creationId="{FA342AAF-27CB-821D-DDAF-37DF13AB43A8}"/>
          </ac:spMkLst>
        </pc:spChg>
        <pc:spChg chg="mod">
          <ac:chgData name="Toby Donaldson" userId="2e6e5431-bb17-4c41-9985-d39c50d83c73" providerId="ADAL" clId="{20086F44-729C-4D12-B1C6-A34D923A4F13}" dt="2024-10-06T21:34:46.204" v="5253" actId="20577"/>
          <ac:spMkLst>
            <pc:docMk/>
            <pc:sldMk cId="1214199312" sldId="349"/>
            <ac:spMk id="8" creationId="{A0F9E74D-FA18-3E74-B580-0A519527A516}"/>
          </ac:spMkLst>
        </pc:spChg>
      </pc:sldChg>
      <pc:sldChg chg="addSp modSp add mod ord">
        <pc:chgData name="Toby Donaldson" userId="2e6e5431-bb17-4c41-9985-d39c50d83c73" providerId="ADAL" clId="{20086F44-729C-4D12-B1C6-A34D923A4F13}" dt="2024-10-06T21:34:50.953" v="5254" actId="20577"/>
        <pc:sldMkLst>
          <pc:docMk/>
          <pc:sldMk cId="894663321" sldId="350"/>
        </pc:sldMkLst>
        <pc:spChg chg="mod">
          <ac:chgData name="Toby Donaldson" userId="2e6e5431-bb17-4c41-9985-d39c50d83c73" providerId="ADAL" clId="{20086F44-729C-4D12-B1C6-A34D923A4F13}" dt="2024-10-06T21:03:54.413" v="4221" actId="113"/>
          <ac:spMkLst>
            <pc:docMk/>
            <pc:sldMk cId="894663321" sldId="350"/>
            <ac:spMk id="5" creationId="{0241BFD8-E114-6F36-3E35-1427AE265EB2}"/>
          </ac:spMkLst>
        </pc:spChg>
        <pc:spChg chg="add mod">
          <ac:chgData name="Toby Donaldson" userId="2e6e5431-bb17-4c41-9985-d39c50d83c73" providerId="ADAL" clId="{20086F44-729C-4D12-B1C6-A34D923A4F13}" dt="2024-10-06T21:03:30.127" v="4216" actId="1076"/>
          <ac:spMkLst>
            <pc:docMk/>
            <pc:sldMk cId="894663321" sldId="350"/>
            <ac:spMk id="6" creationId="{DFB7F3C5-61BE-7867-8CCA-1C5A425DF2CB}"/>
          </ac:spMkLst>
        </pc:spChg>
        <pc:spChg chg="mod">
          <ac:chgData name="Toby Donaldson" userId="2e6e5431-bb17-4c41-9985-d39c50d83c73" providerId="ADAL" clId="{20086F44-729C-4D12-B1C6-A34D923A4F13}" dt="2024-10-06T21:34:50.953" v="5254" actId="20577"/>
          <ac:spMkLst>
            <pc:docMk/>
            <pc:sldMk cId="894663321" sldId="350"/>
            <ac:spMk id="8" creationId="{E776783D-1C48-4226-B539-8858A85D62DE}"/>
          </ac:spMkLst>
        </pc:spChg>
        <pc:cxnChg chg="add">
          <ac:chgData name="Toby Donaldson" userId="2e6e5431-bb17-4c41-9985-d39c50d83c73" providerId="ADAL" clId="{20086F44-729C-4D12-B1C6-A34D923A4F13}" dt="2024-10-06T21:03:44.582" v="4219" actId="11529"/>
          <ac:cxnSpMkLst>
            <pc:docMk/>
            <pc:sldMk cId="894663321" sldId="350"/>
            <ac:cxnSpMk id="10" creationId="{EC86007A-8215-5EB2-E302-3A2F11899A49}"/>
          </ac:cxnSpMkLst>
        </pc:cxnChg>
        <pc:cxnChg chg="add">
          <ac:chgData name="Toby Donaldson" userId="2e6e5431-bb17-4c41-9985-d39c50d83c73" providerId="ADAL" clId="{20086F44-729C-4D12-B1C6-A34D923A4F13}" dt="2024-10-06T21:03:51.505" v="4220" actId="11529"/>
          <ac:cxnSpMkLst>
            <pc:docMk/>
            <pc:sldMk cId="894663321" sldId="350"/>
            <ac:cxnSpMk id="12" creationId="{B720DC4B-ABFB-6BB9-72CA-D5F9AF820BAB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06:01.160" v="4348" actId="14100"/>
        <pc:sldMkLst>
          <pc:docMk/>
          <pc:sldMk cId="237995310" sldId="351"/>
        </pc:sldMkLst>
        <pc:spChg chg="del">
          <ac:chgData name="Toby Donaldson" userId="2e6e5431-bb17-4c41-9985-d39c50d83c73" providerId="ADAL" clId="{20086F44-729C-4D12-B1C6-A34D923A4F13}" dt="2024-10-06T21:04:42.025" v="4230" actId="21"/>
          <ac:spMkLst>
            <pc:docMk/>
            <pc:sldMk cId="237995310" sldId="351"/>
            <ac:spMk id="3" creationId="{CC5D1678-44FD-08F1-DC50-B0E413BE5679}"/>
          </ac:spMkLst>
        </pc:spChg>
        <pc:spChg chg="del">
          <ac:chgData name="Toby Donaldson" userId="2e6e5431-bb17-4c41-9985-d39c50d83c73" providerId="ADAL" clId="{20086F44-729C-4D12-B1C6-A34D923A4F13}" dt="2024-10-06T21:04:35" v="4227" actId="21"/>
          <ac:spMkLst>
            <pc:docMk/>
            <pc:sldMk cId="237995310" sldId="351"/>
            <ac:spMk id="5" creationId="{379F3FFE-C350-4C9D-8513-70C20F1CE027}"/>
          </ac:spMkLst>
        </pc:spChg>
        <pc:spChg chg="mod">
          <ac:chgData name="Toby Donaldson" userId="2e6e5431-bb17-4c41-9985-d39c50d83c73" providerId="ADAL" clId="{20086F44-729C-4D12-B1C6-A34D923A4F13}" dt="2024-10-06T21:06:01.160" v="4348" actId="14100"/>
          <ac:spMkLst>
            <pc:docMk/>
            <pc:sldMk cId="237995310" sldId="351"/>
            <ac:spMk id="6" creationId="{AB20BB07-CB50-C98F-53ED-FC8198FBD1FE}"/>
          </ac:spMkLst>
        </pc:spChg>
        <pc:spChg chg="mod">
          <ac:chgData name="Toby Donaldson" userId="2e6e5431-bb17-4c41-9985-d39c50d83c73" providerId="ADAL" clId="{20086F44-729C-4D12-B1C6-A34D923A4F13}" dt="2024-10-06T21:05:40.759" v="4338" actId="1076"/>
          <ac:spMkLst>
            <pc:docMk/>
            <pc:sldMk cId="237995310" sldId="351"/>
            <ac:spMk id="7" creationId="{82A63A8B-9097-F75D-CEDC-2DDE4ADE55CC}"/>
          </ac:spMkLst>
        </pc:spChg>
        <pc:spChg chg="mod">
          <ac:chgData name="Toby Donaldson" userId="2e6e5431-bb17-4c41-9985-d39c50d83c73" providerId="ADAL" clId="{20086F44-729C-4D12-B1C6-A34D923A4F13}" dt="2024-10-06T21:05:52.663" v="4346" actId="20577"/>
          <ac:spMkLst>
            <pc:docMk/>
            <pc:sldMk cId="237995310" sldId="351"/>
            <ac:spMk id="8" creationId="{115C2D4A-6747-7A71-F438-03168C42034E}"/>
          </ac:spMkLst>
        </pc:spChg>
        <pc:cxnChg chg="del">
          <ac:chgData name="Toby Donaldson" userId="2e6e5431-bb17-4c41-9985-d39c50d83c73" providerId="ADAL" clId="{20086F44-729C-4D12-B1C6-A34D923A4F13}" dt="2024-10-06T21:04:37.709" v="4228" actId="21"/>
          <ac:cxnSpMkLst>
            <pc:docMk/>
            <pc:sldMk cId="237995310" sldId="351"/>
            <ac:cxnSpMk id="10" creationId="{CB1D25E4-B225-C814-F335-A8154526C17E}"/>
          </ac:cxnSpMkLst>
        </pc:cxnChg>
        <pc:cxnChg chg="del mod">
          <ac:chgData name="Toby Donaldson" userId="2e6e5431-bb17-4c41-9985-d39c50d83c73" providerId="ADAL" clId="{20086F44-729C-4D12-B1C6-A34D923A4F13}" dt="2024-10-06T21:04:37.709" v="4228" actId="21"/>
          <ac:cxnSpMkLst>
            <pc:docMk/>
            <pc:sldMk cId="237995310" sldId="351"/>
            <ac:cxnSpMk id="12" creationId="{7689FFDC-376D-72A6-9168-297A5B304D7F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06:42.716" v="4358" actId="1076"/>
        <pc:sldMkLst>
          <pc:docMk/>
          <pc:sldMk cId="737578770" sldId="352"/>
        </pc:sldMkLst>
        <pc:spChg chg="add mod">
          <ac:chgData name="Toby Donaldson" userId="2e6e5431-bb17-4c41-9985-d39c50d83c73" providerId="ADAL" clId="{20086F44-729C-4D12-B1C6-A34D923A4F13}" dt="2024-10-06T21:06:30.222" v="4354" actId="14100"/>
          <ac:spMkLst>
            <pc:docMk/>
            <pc:sldMk cId="737578770" sldId="352"/>
            <ac:spMk id="3" creationId="{323ACAF5-C13A-3C22-AA73-DD925F89A345}"/>
          </ac:spMkLst>
        </pc:spChg>
        <pc:spChg chg="add mod">
          <ac:chgData name="Toby Donaldson" userId="2e6e5431-bb17-4c41-9985-d39c50d83c73" providerId="ADAL" clId="{20086F44-729C-4D12-B1C6-A34D923A4F13}" dt="2024-10-06T21:06:42.716" v="4358" actId="1076"/>
          <ac:spMkLst>
            <pc:docMk/>
            <pc:sldMk cId="737578770" sldId="352"/>
            <ac:spMk id="5" creationId="{317CC6B3-471F-B9C9-6E8A-1D07A86274FA}"/>
          </ac:spMkLst>
        </pc:spChg>
        <pc:spChg chg="mod">
          <ac:chgData name="Toby Donaldson" userId="2e6e5431-bb17-4c41-9985-d39c50d83c73" providerId="ADAL" clId="{20086F44-729C-4D12-B1C6-A34D923A4F13}" dt="2024-10-06T21:06:21.472" v="4351" actId="14100"/>
          <ac:spMkLst>
            <pc:docMk/>
            <pc:sldMk cId="737578770" sldId="352"/>
            <ac:spMk id="6" creationId="{B0FCFB85-4201-8BE1-E386-38D9B5E15C0C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08:01.134" v="4439" actId="11529"/>
        <pc:sldMkLst>
          <pc:docMk/>
          <pc:sldMk cId="3682672744" sldId="353"/>
        </pc:sldMkLst>
        <pc:spChg chg="add mod">
          <ac:chgData name="Toby Donaldson" userId="2e6e5431-bb17-4c41-9985-d39c50d83c73" providerId="ADAL" clId="{20086F44-729C-4D12-B1C6-A34D923A4F13}" dt="2024-10-06T21:07:55.707" v="4438" actId="1076"/>
          <ac:spMkLst>
            <pc:docMk/>
            <pc:sldMk cId="3682672744" sldId="353"/>
            <ac:spMk id="9" creationId="{C2BB4F1A-215E-1C8F-ACA5-118E23EC5C13}"/>
          </ac:spMkLst>
        </pc:spChg>
        <pc:cxnChg chg="add">
          <ac:chgData name="Toby Donaldson" userId="2e6e5431-bb17-4c41-9985-d39c50d83c73" providerId="ADAL" clId="{20086F44-729C-4D12-B1C6-A34D923A4F13}" dt="2024-10-06T21:08:01.134" v="4439" actId="11529"/>
          <ac:cxnSpMkLst>
            <pc:docMk/>
            <pc:sldMk cId="3682672744" sldId="353"/>
            <ac:cxnSpMk id="11" creationId="{D84DAF4F-5557-20D2-806C-7602486B012F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08:53.985" v="4511" actId="14100"/>
        <pc:sldMkLst>
          <pc:docMk/>
          <pc:sldMk cId="538204599" sldId="354"/>
        </pc:sldMkLst>
        <pc:spChg chg="mod">
          <ac:chgData name="Toby Donaldson" userId="2e6e5431-bb17-4c41-9985-d39c50d83c73" providerId="ADAL" clId="{20086F44-729C-4D12-B1C6-A34D923A4F13}" dt="2024-10-06T21:08:33.687" v="4506" actId="1076"/>
          <ac:spMkLst>
            <pc:docMk/>
            <pc:sldMk cId="538204599" sldId="354"/>
            <ac:spMk id="9" creationId="{5E5D679D-C6FF-F394-E12B-B1840D8F2483}"/>
          </ac:spMkLst>
        </pc:spChg>
        <pc:cxnChg chg="mod">
          <ac:chgData name="Toby Donaldson" userId="2e6e5431-bb17-4c41-9985-d39c50d83c73" providerId="ADAL" clId="{20086F44-729C-4D12-B1C6-A34D923A4F13}" dt="2024-10-06T21:08:41.946" v="4508" actId="14100"/>
          <ac:cxnSpMkLst>
            <pc:docMk/>
            <pc:sldMk cId="538204599" sldId="354"/>
            <ac:cxnSpMk id="11" creationId="{89F050DF-97C4-0F6E-E8E1-6B938E72F777}"/>
          </ac:cxnSpMkLst>
        </pc:cxnChg>
        <pc:cxnChg chg="add mod">
          <ac:chgData name="Toby Donaldson" userId="2e6e5431-bb17-4c41-9985-d39c50d83c73" providerId="ADAL" clId="{20086F44-729C-4D12-B1C6-A34D923A4F13}" dt="2024-10-06T21:08:53.985" v="4511" actId="14100"/>
          <ac:cxnSpMkLst>
            <pc:docMk/>
            <pc:sldMk cId="538204599" sldId="354"/>
            <ac:cxnSpMk id="12" creationId="{069A6683-6EE9-2F61-B5D2-833927EB6E19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09:54.327" v="4557" actId="14100"/>
        <pc:sldMkLst>
          <pc:docMk/>
          <pc:sldMk cId="1123783993" sldId="355"/>
        </pc:sldMkLst>
        <pc:spChg chg="del">
          <ac:chgData name="Toby Donaldson" userId="2e6e5431-bb17-4c41-9985-d39c50d83c73" providerId="ADAL" clId="{20086F44-729C-4D12-B1C6-A34D923A4F13}" dt="2024-10-06T21:09:46.012" v="4555" actId="21"/>
          <ac:spMkLst>
            <pc:docMk/>
            <pc:sldMk cId="1123783993" sldId="355"/>
            <ac:spMk id="3" creationId="{FC552BF6-1515-7E08-3F20-D38972A4CE29}"/>
          </ac:spMkLst>
        </pc:spChg>
        <pc:spChg chg="mod">
          <ac:chgData name="Toby Donaldson" userId="2e6e5431-bb17-4c41-9985-d39c50d83c73" providerId="ADAL" clId="{20086F44-729C-4D12-B1C6-A34D923A4F13}" dt="2024-10-06T21:09:54.327" v="4557" actId="14100"/>
          <ac:spMkLst>
            <pc:docMk/>
            <pc:sldMk cId="1123783993" sldId="355"/>
            <ac:spMk id="5" creationId="{C382983C-267E-6BD0-085D-A2A10A78E311}"/>
          </ac:spMkLst>
        </pc:spChg>
        <pc:spChg chg="del">
          <ac:chgData name="Toby Donaldson" userId="2e6e5431-bb17-4c41-9985-d39c50d83c73" providerId="ADAL" clId="{20086F44-729C-4D12-B1C6-A34D923A4F13}" dt="2024-10-06T21:09:41.056" v="4554" actId="21"/>
          <ac:spMkLst>
            <pc:docMk/>
            <pc:sldMk cId="1123783993" sldId="355"/>
            <ac:spMk id="6" creationId="{2D80643F-1D14-27E8-FF05-6A4B309C37B0}"/>
          </ac:spMkLst>
        </pc:spChg>
        <pc:spChg chg="mod">
          <ac:chgData name="Toby Donaldson" userId="2e6e5431-bb17-4c41-9985-d39c50d83c73" providerId="ADAL" clId="{20086F44-729C-4D12-B1C6-A34D923A4F13}" dt="2024-10-06T21:09:49.710" v="4556" actId="1076"/>
          <ac:spMkLst>
            <pc:docMk/>
            <pc:sldMk cId="1123783993" sldId="355"/>
            <ac:spMk id="9" creationId="{08797C9C-8C24-59A6-3ECF-BABADAF264A4}"/>
          </ac:spMkLst>
        </pc:spChg>
        <pc:cxnChg chg="del">
          <ac:chgData name="Toby Donaldson" userId="2e6e5431-bb17-4c41-9985-d39c50d83c73" providerId="ADAL" clId="{20086F44-729C-4D12-B1C6-A34D923A4F13}" dt="2024-10-06T21:09:34.780" v="4553" actId="21"/>
          <ac:cxnSpMkLst>
            <pc:docMk/>
            <pc:sldMk cId="1123783993" sldId="355"/>
            <ac:cxnSpMk id="11" creationId="{FA880DA6-F5D6-1A57-7019-B2083F0CA37C}"/>
          </ac:cxnSpMkLst>
        </pc:cxnChg>
        <pc:cxnChg chg="del">
          <ac:chgData name="Toby Donaldson" userId="2e6e5431-bb17-4c41-9985-d39c50d83c73" providerId="ADAL" clId="{20086F44-729C-4D12-B1C6-A34D923A4F13}" dt="2024-10-06T21:09:34.780" v="4553" actId="21"/>
          <ac:cxnSpMkLst>
            <pc:docMk/>
            <pc:sldMk cId="1123783993" sldId="355"/>
            <ac:cxnSpMk id="12" creationId="{4523744C-E791-FBA9-E475-C485F2FB21C9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10:07.914" v="4560" actId="21"/>
        <pc:sldMkLst>
          <pc:docMk/>
          <pc:sldMk cId="1944055237" sldId="356"/>
        </pc:sldMkLst>
        <pc:spChg chg="del">
          <ac:chgData name="Toby Donaldson" userId="2e6e5431-bb17-4c41-9985-d39c50d83c73" providerId="ADAL" clId="{20086F44-729C-4D12-B1C6-A34D923A4F13}" dt="2024-10-06T21:10:07.914" v="4560" actId="21"/>
          <ac:spMkLst>
            <pc:docMk/>
            <pc:sldMk cId="1944055237" sldId="356"/>
            <ac:spMk id="5" creationId="{EE608073-06A9-9CC8-F960-33F2BDF69C7C}"/>
          </ac:spMkLst>
        </pc:spChg>
        <pc:spChg chg="mod">
          <ac:chgData name="Toby Donaldson" userId="2e6e5431-bb17-4c41-9985-d39c50d83c73" providerId="ADAL" clId="{20086F44-729C-4D12-B1C6-A34D923A4F13}" dt="2024-10-06T21:10:03.655" v="4559" actId="20577"/>
          <ac:spMkLst>
            <pc:docMk/>
            <pc:sldMk cId="1944055237" sldId="356"/>
            <ac:spMk id="8" creationId="{9605A0B5-CF10-8BD8-F31C-A903B801EEF6}"/>
          </ac:spMkLst>
        </pc:spChg>
      </pc:sldChg>
      <pc:sldChg chg="delSp modSp add mod">
        <pc:chgData name="Toby Donaldson" userId="2e6e5431-bb17-4c41-9985-d39c50d83c73" providerId="ADAL" clId="{20086F44-729C-4D12-B1C6-A34D923A4F13}" dt="2024-10-06T21:18:35.079" v="4617" actId="313"/>
        <pc:sldMkLst>
          <pc:docMk/>
          <pc:sldMk cId="1723111724" sldId="357"/>
        </pc:sldMkLst>
        <pc:spChg chg="mod">
          <ac:chgData name="Toby Donaldson" userId="2e6e5431-bb17-4c41-9985-d39c50d83c73" providerId="ADAL" clId="{20086F44-729C-4D12-B1C6-A34D923A4F13}" dt="2024-10-06T21:18:35.079" v="4617" actId="313"/>
          <ac:spMkLst>
            <pc:docMk/>
            <pc:sldMk cId="1723111724" sldId="357"/>
            <ac:spMk id="8" creationId="{A7C717B5-C933-9EC7-90F9-0996FB4CA804}"/>
          </ac:spMkLst>
        </pc:spChg>
        <pc:spChg chg="del">
          <ac:chgData name="Toby Donaldson" userId="2e6e5431-bb17-4c41-9985-d39c50d83c73" providerId="ADAL" clId="{20086F44-729C-4D12-B1C6-A34D923A4F13}" dt="2024-10-06T21:16:00.540" v="4567" actId="21"/>
          <ac:spMkLst>
            <pc:docMk/>
            <pc:sldMk cId="1723111724" sldId="357"/>
            <ac:spMk id="9" creationId="{D64C043A-2B41-BAE2-4218-45BA3D978013}"/>
          </ac:spMkLst>
        </pc:spChg>
      </pc:sldChg>
      <pc:sldChg chg="addSp delSp modSp add mod">
        <pc:chgData name="Toby Donaldson" userId="2e6e5431-bb17-4c41-9985-d39c50d83c73" providerId="ADAL" clId="{20086F44-729C-4D12-B1C6-A34D923A4F13}" dt="2024-10-06T21:22:27.235" v="4817" actId="21"/>
        <pc:sldMkLst>
          <pc:docMk/>
          <pc:sldMk cId="4001447535" sldId="358"/>
        </pc:sldMkLst>
        <pc:spChg chg="add del mod">
          <ac:chgData name="Toby Donaldson" userId="2e6e5431-bb17-4c41-9985-d39c50d83c73" providerId="ADAL" clId="{20086F44-729C-4D12-B1C6-A34D923A4F13}" dt="2024-10-06T21:22:27.235" v="4817" actId="21"/>
          <ac:spMkLst>
            <pc:docMk/>
            <pc:sldMk cId="4001447535" sldId="358"/>
            <ac:spMk id="3" creationId="{8EE735F9-A83D-1F3E-F692-E234EC6D516B}"/>
          </ac:spMkLst>
        </pc:spChg>
        <pc:spChg chg="mod">
          <ac:chgData name="Toby Donaldson" userId="2e6e5431-bb17-4c41-9985-d39c50d83c73" providerId="ADAL" clId="{20086F44-729C-4D12-B1C6-A34D923A4F13}" dt="2024-10-06T21:20:07.943" v="4717" actId="113"/>
          <ac:spMkLst>
            <pc:docMk/>
            <pc:sldMk cId="4001447535" sldId="358"/>
            <ac:spMk id="7" creationId="{393A9AE3-9ECE-1460-D004-46D8CE7056EF}"/>
          </ac:spMkLst>
        </pc:spChg>
        <pc:spChg chg="mod">
          <ac:chgData name="Toby Donaldson" userId="2e6e5431-bb17-4c41-9985-d39c50d83c73" providerId="ADAL" clId="{20086F44-729C-4D12-B1C6-A34D923A4F13}" dt="2024-10-06T21:19:42.001" v="4629" actId="1076"/>
          <ac:spMkLst>
            <pc:docMk/>
            <pc:sldMk cId="4001447535" sldId="358"/>
            <ac:spMk id="8" creationId="{10BDF864-37FB-4F32-82CA-06CFA258F91D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6T21:41:37.221" v="5661" actId="1076"/>
        <pc:sldMkLst>
          <pc:docMk/>
          <pc:sldMk cId="479954462" sldId="359"/>
        </pc:sldMkLst>
        <pc:spChg chg="mod">
          <ac:chgData name="Toby Donaldson" userId="2e6e5431-bb17-4c41-9985-d39c50d83c73" providerId="ADAL" clId="{20086F44-729C-4D12-B1C6-A34D923A4F13}" dt="2024-10-06T21:24:05.939" v="4907" actId="20577"/>
          <ac:spMkLst>
            <pc:docMk/>
            <pc:sldMk cId="479954462" sldId="359"/>
            <ac:spMk id="2" creationId="{07ED7D0B-E1CC-813B-7DF5-9B8EEDDE1E5F}"/>
          </ac:spMkLst>
        </pc:spChg>
        <pc:spChg chg="del">
          <ac:chgData name="Toby Donaldson" userId="2e6e5431-bb17-4c41-9985-d39c50d83c73" providerId="ADAL" clId="{20086F44-729C-4D12-B1C6-A34D923A4F13}" dt="2024-10-06T21:21:01.358" v="4785" actId="21"/>
          <ac:spMkLst>
            <pc:docMk/>
            <pc:sldMk cId="479954462" sldId="359"/>
            <ac:spMk id="3" creationId="{4544066E-7222-6847-19AD-4F7F4555C769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5" creationId="{703ECC6A-5C77-4733-9633-DD1C1C9CD8B0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6" creationId="{C65EA27A-04C1-0637-08FB-2E050D299A16}"/>
          </ac:spMkLst>
        </pc:spChg>
        <pc:spChg chg="del">
          <ac:chgData name="Toby Donaldson" userId="2e6e5431-bb17-4c41-9985-d39c50d83c73" providerId="ADAL" clId="{20086F44-729C-4D12-B1C6-A34D923A4F13}" dt="2024-10-06T21:21:01.358" v="4785" actId="21"/>
          <ac:spMkLst>
            <pc:docMk/>
            <pc:sldMk cId="479954462" sldId="359"/>
            <ac:spMk id="7" creationId="{982D84A0-1D72-7291-EDC4-742DD848957D}"/>
          </ac:spMkLst>
        </pc:spChg>
        <pc:spChg chg="del mod">
          <ac:chgData name="Toby Donaldson" userId="2e6e5431-bb17-4c41-9985-d39c50d83c73" providerId="ADAL" clId="{20086F44-729C-4D12-B1C6-A34D923A4F13}" dt="2024-10-06T21:35:23.740" v="5256" actId="21"/>
          <ac:spMkLst>
            <pc:docMk/>
            <pc:sldMk cId="479954462" sldId="359"/>
            <ac:spMk id="8" creationId="{AD5B86D4-F8C0-1C39-80D0-8C029130B789}"/>
          </ac:spMkLst>
        </pc:spChg>
        <pc:spChg chg="add mod">
          <ac:chgData name="Toby Donaldson" userId="2e6e5431-bb17-4c41-9985-d39c50d83c73" providerId="ADAL" clId="{20086F44-729C-4D12-B1C6-A34D923A4F13}" dt="2024-10-06T21:40:42.712" v="5656" actId="20577"/>
          <ac:spMkLst>
            <pc:docMk/>
            <pc:sldMk cId="479954462" sldId="359"/>
            <ac:spMk id="9" creationId="{8EE735F9-A83D-1F3E-F692-E234EC6D516B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10" creationId="{48F545C0-AE0D-2C42-3C82-73FE82B8373F}"/>
          </ac:spMkLst>
        </pc:spChg>
        <pc:spChg chg="add del mod topLvl">
          <ac:chgData name="Toby Donaldson" userId="2e6e5431-bb17-4c41-9985-d39c50d83c73" providerId="ADAL" clId="{20086F44-729C-4D12-B1C6-A34D923A4F13}" dt="2024-10-06T21:35:23.740" v="5256" actId="21"/>
          <ac:spMkLst>
            <pc:docMk/>
            <pc:sldMk cId="479954462" sldId="359"/>
            <ac:spMk id="11" creationId="{6CFB0849-47EC-4DA9-CC3D-C727D9EDCD9D}"/>
          </ac:spMkLst>
        </pc:spChg>
        <pc:grpChg chg="add del mod">
          <ac:chgData name="Toby Donaldson" userId="2e6e5431-bb17-4c41-9985-d39c50d83c73" providerId="ADAL" clId="{20086F44-729C-4D12-B1C6-A34D923A4F13}" dt="2024-10-06T21:27:47.661" v="5010" actId="165"/>
          <ac:grpSpMkLst>
            <pc:docMk/>
            <pc:sldMk cId="479954462" sldId="359"/>
            <ac:grpSpMk id="25" creationId="{6711D521-69E4-D1D2-99D4-D07804D690EC}"/>
          </ac:grpSpMkLst>
        </pc:grp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26" creationId="{B5AA3BD7-72A2-C667-3255-C733885FE368}"/>
          </ac:picMkLst>
        </pc:pic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28" creationId="{1D3B183A-234E-17E7-F132-4453F35097E3}"/>
          </ac:picMkLst>
        </pc:pic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30" creationId="{8DFCFC22-B0D7-FD1A-BBE3-5647AA7B97A8}"/>
          </ac:picMkLst>
        </pc:picChg>
        <pc:picChg chg="add mod">
          <ac:chgData name="Toby Donaldson" userId="2e6e5431-bb17-4c41-9985-d39c50d83c73" providerId="ADAL" clId="{20086F44-729C-4D12-B1C6-A34D923A4F13}" dt="2024-10-06T21:41:37.221" v="5661" actId="1076"/>
          <ac:picMkLst>
            <pc:docMk/>
            <pc:sldMk cId="479954462" sldId="359"/>
            <ac:picMk id="1032" creationId="{BA8026C5-A8CF-486B-7BFF-3E058C3388EA}"/>
          </ac:picMkLst>
        </pc:picChg>
        <pc:cxnChg chg="add del mod topLvl">
          <ac:chgData name="Toby Donaldson" userId="2e6e5431-bb17-4c41-9985-d39c50d83c73" providerId="ADAL" clId="{20086F44-729C-4D12-B1C6-A34D923A4F13}" dt="2024-10-06T21:27:52.771" v="5013" actId="21"/>
          <ac:cxnSpMkLst>
            <pc:docMk/>
            <pc:sldMk cId="479954462" sldId="359"/>
            <ac:cxnSpMk id="13" creationId="{FE5801A1-058A-55E6-DFCA-98BA417118A8}"/>
          </ac:cxnSpMkLst>
        </pc:cxnChg>
        <pc:cxnChg chg="add del mod topLvl">
          <ac:chgData name="Toby Donaldson" userId="2e6e5431-bb17-4c41-9985-d39c50d83c73" providerId="ADAL" clId="{20086F44-729C-4D12-B1C6-A34D923A4F13}" dt="2024-10-06T21:27:54.618" v="5014" actId="21"/>
          <ac:cxnSpMkLst>
            <pc:docMk/>
            <pc:sldMk cId="479954462" sldId="359"/>
            <ac:cxnSpMk id="18" creationId="{03956DCE-4915-F20C-D098-E182E86B45C8}"/>
          </ac:cxnSpMkLst>
        </pc:cxnChg>
        <pc:cxnChg chg="add del mod topLvl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0" creationId="{8407E845-B0C1-3640-81FA-8FDF069FD710}"/>
          </ac:cxnSpMkLst>
        </pc:cxnChg>
        <pc:cxnChg chg="add del mod topLvl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2" creationId="{98565D34-571B-C44B-5E8D-FF68A26AC245}"/>
          </ac:cxnSpMkLst>
        </pc:cxnChg>
        <pc:cxnChg chg="add del mod">
          <ac:chgData name="Toby Donaldson" userId="2e6e5431-bb17-4c41-9985-d39c50d83c73" providerId="ADAL" clId="{20086F44-729C-4D12-B1C6-A34D923A4F13}" dt="2024-10-06T21:27:20.298" v="5007" actId="21"/>
          <ac:cxnSpMkLst>
            <pc:docMk/>
            <pc:sldMk cId="479954462" sldId="359"/>
            <ac:cxnSpMk id="24" creationId="{9273FD30-22FC-134F-37CC-FA6855C5ADFB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7" creationId="{6A3C3F3A-9200-95FE-F92C-7F7F43E8D48F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31" creationId="{CF56AE8D-A2D4-3707-D160-F5C84947D993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34" creationId="{4E85BF33-8A0E-00AF-511F-CBA0CA30C732}"/>
          </ac:cxnSpMkLst>
        </pc:cxnChg>
      </pc:sldChg>
      <pc:sldChg chg="new del">
        <pc:chgData name="Toby Donaldson" userId="2e6e5431-bb17-4c41-9985-d39c50d83c73" providerId="ADAL" clId="{20086F44-729C-4D12-B1C6-A34D923A4F13}" dt="2024-10-06T21:23:52.302" v="4887" actId="2696"/>
        <pc:sldMkLst>
          <pc:docMk/>
          <pc:sldMk cId="2128688848" sldId="360"/>
        </pc:sldMkLst>
      </pc:sldChg>
      <pc:sldChg chg="add">
        <pc:chgData name="Toby Donaldson" userId="2e6e5431-bb17-4c41-9985-d39c50d83c73" providerId="ADAL" clId="{20086F44-729C-4D12-B1C6-A34D923A4F13}" dt="2024-10-06T21:23:42.646" v="4885" actId="2890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20086F44-729C-4D12-B1C6-A34D923A4F13}" dt="2024-10-06T21:34:04.492" v="5246" actId="1076"/>
        <pc:sldMkLst>
          <pc:docMk/>
          <pc:sldMk cId="876541978" sldId="362"/>
        </pc:sldMkLst>
        <pc:spChg chg="del">
          <ac:chgData name="Toby Donaldson" userId="2e6e5431-bb17-4c41-9985-d39c50d83c73" providerId="ADAL" clId="{20086F44-729C-4D12-B1C6-A34D923A4F13}" dt="2024-10-06T21:30:28.003" v="5051" actId="21"/>
          <ac:spMkLst>
            <pc:docMk/>
            <pc:sldMk cId="876541978" sldId="362"/>
            <ac:spMk id="3" creationId="{D9741686-656C-C2C2-2EAF-2F3CA084D6B7}"/>
          </ac:spMkLst>
        </pc:spChg>
        <pc:spChg chg="mod">
          <ac:chgData name="Toby Donaldson" userId="2e6e5431-bb17-4c41-9985-d39c50d83c73" providerId="ADAL" clId="{20086F44-729C-4D12-B1C6-A34D923A4F13}" dt="2024-10-06T21:31:10.925" v="5068" actId="1076"/>
          <ac:spMkLst>
            <pc:docMk/>
            <pc:sldMk cId="876541978" sldId="362"/>
            <ac:spMk id="5" creationId="{546D0B5B-59C7-B4BE-1596-8B3CB431A388}"/>
          </ac:spMkLst>
        </pc:spChg>
        <pc:spChg chg="add mod">
          <ac:chgData name="Toby Donaldson" userId="2e6e5431-bb17-4c41-9985-d39c50d83c73" providerId="ADAL" clId="{20086F44-729C-4D12-B1C6-A34D923A4F13}" dt="2024-10-06T21:31:10.925" v="5068" actId="1076"/>
          <ac:spMkLst>
            <pc:docMk/>
            <pc:sldMk cId="876541978" sldId="362"/>
            <ac:spMk id="6" creationId="{E217C753-51B2-9540-0F55-1CA8E43AF8EF}"/>
          </ac:spMkLst>
        </pc:spChg>
        <pc:spChg chg="mod">
          <ac:chgData name="Toby Donaldson" userId="2e6e5431-bb17-4c41-9985-d39c50d83c73" providerId="ADAL" clId="{20086F44-729C-4D12-B1C6-A34D923A4F13}" dt="2024-10-06T21:34:04.492" v="5246" actId="1076"/>
          <ac:spMkLst>
            <pc:docMk/>
            <pc:sldMk cId="876541978" sldId="362"/>
            <ac:spMk id="7" creationId="{1AFC7EE4-DC2D-1236-74E8-42FAFE37A2C2}"/>
          </ac:spMkLst>
        </pc:spChg>
        <pc:spChg chg="mod">
          <ac:chgData name="Toby Donaldson" userId="2e6e5431-bb17-4c41-9985-d39c50d83c73" providerId="ADAL" clId="{20086F44-729C-4D12-B1C6-A34D923A4F13}" dt="2024-10-06T21:32:22.288" v="5129" actId="20577"/>
          <ac:spMkLst>
            <pc:docMk/>
            <pc:sldMk cId="876541978" sldId="362"/>
            <ac:spMk id="8" creationId="{84FA98D7-0AFF-07AD-9CF8-FEFE045200D1}"/>
          </ac:spMkLst>
        </pc:spChg>
        <pc:spChg chg="add mod">
          <ac:chgData name="Toby Donaldson" userId="2e6e5431-bb17-4c41-9985-d39c50d83c73" providerId="ADAL" clId="{20086F44-729C-4D12-B1C6-A34D923A4F13}" dt="2024-10-06T21:32:49.294" v="5139" actId="1076"/>
          <ac:spMkLst>
            <pc:docMk/>
            <pc:sldMk cId="876541978" sldId="362"/>
            <ac:spMk id="11" creationId="{2C5995F6-479C-CBBC-1BB6-89E6E992C8E6}"/>
          </ac:spMkLst>
        </pc:spChg>
        <pc:spChg chg="add mod">
          <ac:chgData name="Toby Donaldson" userId="2e6e5431-bb17-4c41-9985-d39c50d83c73" providerId="ADAL" clId="{20086F44-729C-4D12-B1C6-A34D923A4F13}" dt="2024-10-06T21:32:45.001" v="5138" actId="1076"/>
          <ac:spMkLst>
            <pc:docMk/>
            <pc:sldMk cId="876541978" sldId="362"/>
            <ac:spMk id="16" creationId="{B5CC7FDD-8702-D55B-1834-FD80717DF50E}"/>
          </ac:spMkLst>
        </pc:spChg>
        <pc:cxnChg chg="add mod">
          <ac:chgData name="Toby Donaldson" userId="2e6e5431-bb17-4c41-9985-d39c50d83c73" providerId="ADAL" clId="{20086F44-729C-4D12-B1C6-A34D923A4F13}" dt="2024-10-06T21:31:57.023" v="5123" actId="14100"/>
          <ac:cxnSpMkLst>
            <pc:docMk/>
            <pc:sldMk cId="876541978" sldId="362"/>
            <ac:cxnSpMk id="10" creationId="{DE4886A3-4EC5-02DF-CFBE-2E203E3DC928}"/>
          </ac:cxnSpMkLst>
        </pc:cxnChg>
        <pc:cxnChg chg="add mod">
          <ac:chgData name="Toby Donaldson" userId="2e6e5431-bb17-4c41-9985-d39c50d83c73" providerId="ADAL" clId="{20086F44-729C-4D12-B1C6-A34D923A4F13}" dt="2024-10-06T21:32:53.565" v="5140" actId="14100"/>
          <ac:cxnSpMkLst>
            <pc:docMk/>
            <pc:sldMk cId="876541978" sldId="362"/>
            <ac:cxnSpMk id="13" creationId="{469F1475-D4DF-D749-9EA9-3B502F704B65}"/>
          </ac:cxnSpMkLst>
        </pc:cxnChg>
        <pc:cxnChg chg="add mod">
          <ac:chgData name="Toby Donaldson" userId="2e6e5431-bb17-4c41-9985-d39c50d83c73" providerId="ADAL" clId="{20086F44-729C-4D12-B1C6-A34D923A4F13}" dt="2024-10-06T21:32:41.890" v="5137" actId="14100"/>
          <ac:cxnSpMkLst>
            <pc:docMk/>
            <pc:sldMk cId="876541978" sldId="362"/>
            <ac:cxnSpMk id="17" creationId="{8907C9C6-359B-8F2B-A673-B47ACF5D971B}"/>
          </ac:cxnSpMkLst>
        </pc:cxnChg>
        <pc:cxnChg chg="add mod">
          <ac:chgData name="Toby Donaldson" userId="2e6e5431-bb17-4c41-9985-d39c50d83c73" providerId="ADAL" clId="{20086F44-729C-4D12-B1C6-A34D923A4F13}" dt="2024-10-06T21:33:00.245" v="5142" actId="1076"/>
          <ac:cxnSpMkLst>
            <pc:docMk/>
            <pc:sldMk cId="876541978" sldId="362"/>
            <ac:cxnSpMk id="21" creationId="{B9052BE9-79FA-21E3-04F5-D79D36828ECA}"/>
          </ac:cxnSpMkLst>
        </pc:cxnChg>
        <pc:cxnChg chg="add mod">
          <ac:chgData name="Toby Donaldson" userId="2e6e5431-bb17-4c41-9985-d39c50d83c73" providerId="ADAL" clId="{20086F44-729C-4D12-B1C6-A34D923A4F13}" dt="2024-10-06T21:33:10.916" v="5145" actId="14100"/>
          <ac:cxnSpMkLst>
            <pc:docMk/>
            <pc:sldMk cId="876541978" sldId="362"/>
            <ac:cxnSpMk id="22" creationId="{B494FEF7-CFE4-6889-6E88-D03B759A09E0}"/>
          </ac:cxnSpMkLst>
        </pc:cxnChg>
        <pc:cxnChg chg="add mod">
          <ac:chgData name="Toby Donaldson" userId="2e6e5431-bb17-4c41-9985-d39c50d83c73" providerId="ADAL" clId="{20086F44-729C-4D12-B1C6-A34D923A4F13}" dt="2024-10-06T21:33:19.432" v="5148" actId="14100"/>
          <ac:cxnSpMkLst>
            <pc:docMk/>
            <pc:sldMk cId="876541978" sldId="362"/>
            <ac:cxnSpMk id="24" creationId="{E73DC43C-4674-722D-4C64-59CE3EA774C9}"/>
          </ac:cxnSpMkLst>
        </pc:cxnChg>
        <pc:cxnChg chg="add mod">
          <ac:chgData name="Toby Donaldson" userId="2e6e5431-bb17-4c41-9985-d39c50d83c73" providerId="ADAL" clId="{20086F44-729C-4D12-B1C6-A34D923A4F13}" dt="2024-10-06T21:33:32.456" v="5151" actId="14100"/>
          <ac:cxnSpMkLst>
            <pc:docMk/>
            <pc:sldMk cId="876541978" sldId="362"/>
            <ac:cxnSpMk id="27" creationId="{153DE890-8B92-95F9-FDE5-32371C2FF2E0}"/>
          </ac:cxnSpMkLst>
        </pc:cxnChg>
      </pc:sldChg>
      <pc:sldChg chg="add">
        <pc:chgData name="Toby Donaldson" userId="2e6e5431-bb17-4c41-9985-d39c50d83c73" providerId="ADAL" clId="{20086F44-729C-4D12-B1C6-A34D923A4F13}" dt="2024-10-06T21:35:18.892" v="5255" actId="2890"/>
        <pc:sldMkLst>
          <pc:docMk/>
          <pc:sldMk cId="1998224056" sldId="363"/>
        </pc:sldMkLst>
      </pc:sldChg>
      <pc:sldChg chg="addSp delSp modSp add mod">
        <pc:chgData name="Toby Donaldson" userId="2e6e5431-bb17-4c41-9985-d39c50d83c73" providerId="ADAL" clId="{20086F44-729C-4D12-B1C6-A34D923A4F13}" dt="2024-10-06T21:44:46.886" v="5903"/>
        <pc:sldMkLst>
          <pc:docMk/>
          <pc:sldMk cId="3804911334" sldId="364"/>
        </pc:sldMkLst>
        <pc:spChg chg="add del mod">
          <ac:chgData name="Toby Donaldson" userId="2e6e5431-bb17-4c41-9985-d39c50d83c73" providerId="ADAL" clId="{20086F44-729C-4D12-B1C6-A34D923A4F13}" dt="2024-10-06T21:44:42.533" v="5902" actId="21"/>
          <ac:spMkLst>
            <pc:docMk/>
            <pc:sldMk cId="3804911334" sldId="364"/>
            <ac:spMk id="3" creationId="{BCAFD49E-957F-45F8-ECF9-2AEB31090085}"/>
          </ac:spMkLst>
        </pc:spChg>
        <pc:spChg chg="add mod">
          <ac:chgData name="Toby Donaldson" userId="2e6e5431-bb17-4c41-9985-d39c50d83c73" providerId="ADAL" clId="{20086F44-729C-4D12-B1C6-A34D923A4F13}" dt="2024-10-06T21:44:46.886" v="5903"/>
          <ac:spMkLst>
            <pc:docMk/>
            <pc:sldMk cId="3804911334" sldId="364"/>
            <ac:spMk id="5" creationId="{4E5FB387-091A-378E-801F-F7931B72D96A}"/>
          </ac:spMkLst>
        </pc:spChg>
        <pc:picChg chg="add">
          <ac:chgData name="Toby Donaldson" userId="2e6e5431-bb17-4c41-9985-d39c50d83c73" providerId="ADAL" clId="{20086F44-729C-4D12-B1C6-A34D923A4F13}" dt="2024-10-06T21:42:17.552" v="5663"/>
          <ac:picMkLst>
            <pc:docMk/>
            <pc:sldMk cId="3804911334" sldId="364"/>
            <ac:picMk id="2050" creationId="{D0F27E3D-7151-115D-2FC9-E30A97129B67}"/>
          </ac:picMkLst>
        </pc:picChg>
      </pc:sldChg>
      <pc:sldChg chg="addSp modSp add mod">
        <pc:chgData name="Toby Donaldson" userId="2e6e5431-bb17-4c41-9985-d39c50d83c73" providerId="ADAL" clId="{20086F44-729C-4D12-B1C6-A34D923A4F13}" dt="2024-10-06T21:44:34.392" v="5901" actId="113"/>
        <pc:sldMkLst>
          <pc:docMk/>
          <pc:sldMk cId="2226048549" sldId="365"/>
        </pc:sldMkLst>
        <pc:spChg chg="mod">
          <ac:chgData name="Toby Donaldson" userId="2e6e5431-bb17-4c41-9985-d39c50d83c73" providerId="ADAL" clId="{20086F44-729C-4D12-B1C6-A34D923A4F13}" dt="2024-10-06T21:44:34.392" v="5901" actId="113"/>
          <ac:spMkLst>
            <pc:docMk/>
            <pc:sldMk cId="2226048549" sldId="365"/>
            <ac:spMk id="3" creationId="{32C197D0-31CC-191F-EF5B-8F6E87BBD181}"/>
          </ac:spMkLst>
        </pc:spChg>
        <pc:spChg chg="add mod">
          <ac:chgData name="Toby Donaldson" userId="2e6e5431-bb17-4c41-9985-d39c50d83c73" providerId="ADAL" clId="{20086F44-729C-4D12-B1C6-A34D923A4F13}" dt="2024-10-06T21:43:34.151" v="5851" actId="14100"/>
          <ac:spMkLst>
            <pc:docMk/>
            <pc:sldMk cId="2226048549" sldId="365"/>
            <ac:spMk id="5" creationId="{ABCD393B-6A0F-9881-0B81-62CCAE88B582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6T21:48:22.977" v="6035" actId="1076"/>
        <pc:sldMkLst>
          <pc:docMk/>
          <pc:sldMk cId="3292605436" sldId="366"/>
        </pc:sldMkLst>
        <pc:spChg chg="mod">
          <ac:chgData name="Toby Donaldson" userId="2e6e5431-bb17-4c41-9985-d39c50d83c73" providerId="ADAL" clId="{20086F44-729C-4D12-B1C6-A34D923A4F13}" dt="2024-10-06T21:48:22.977" v="6035" actId="1076"/>
          <ac:spMkLst>
            <pc:docMk/>
            <pc:sldMk cId="3292605436" sldId="366"/>
            <ac:spMk id="8" creationId="{3B6B86C4-201D-717B-27B8-548041962BBE}"/>
          </ac:spMkLst>
        </pc:spChg>
        <pc:spChg chg="mod">
          <ac:chgData name="Toby Donaldson" userId="2e6e5431-bb17-4c41-9985-d39c50d83c73" providerId="ADAL" clId="{20086F44-729C-4D12-B1C6-A34D923A4F13}" dt="2024-10-06T21:47:59.241" v="6030" actId="14100"/>
          <ac:spMkLst>
            <pc:docMk/>
            <pc:sldMk cId="3292605436" sldId="366"/>
            <ac:spMk id="9" creationId="{2959890D-64D5-8FF5-FC52-F85A510583B2}"/>
          </ac:spMkLst>
        </pc:spChg>
        <pc:spChg chg="del">
          <ac:chgData name="Toby Donaldson" userId="2e6e5431-bb17-4c41-9985-d39c50d83c73" providerId="ADAL" clId="{20086F44-729C-4D12-B1C6-A34D923A4F13}" dt="2024-10-06T21:45:42.493" v="5911" actId="21"/>
          <ac:spMkLst>
            <pc:docMk/>
            <pc:sldMk cId="3292605436" sldId="366"/>
            <ac:spMk id="11" creationId="{BA4B3656-B7D7-BD26-FE9C-64377116580F}"/>
          </ac:spMkLst>
        </pc:spChg>
        <pc:cxnChg chg="del mod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0" creationId="{651CAD73-393C-EBA8-B3F0-85D9CBD3520D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2" creationId="{52988704-6E60-E3CF-9423-812D2DC027B3}"/>
          </ac:cxnSpMkLst>
        </pc:cxnChg>
        <pc:cxnChg chg="del mod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7" creationId="{FC844325-2F02-70A7-81A0-51F240FA6268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31" creationId="{DA2E9B85-874B-D486-413E-F448A2658FF7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34" creationId="{9752B2C4-2556-74AB-044E-7EFDB802CA77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50:21.117" v="6128" actId="20577"/>
        <pc:sldMkLst>
          <pc:docMk/>
          <pc:sldMk cId="1281652328" sldId="367"/>
        </pc:sldMkLst>
        <pc:spChg chg="add mod">
          <ac:chgData name="Toby Donaldson" userId="2e6e5431-bb17-4c41-9985-d39c50d83c73" providerId="ADAL" clId="{20086F44-729C-4D12-B1C6-A34D923A4F13}" dt="2024-10-06T21:48:49.569" v="6112" actId="122"/>
          <ac:spMkLst>
            <pc:docMk/>
            <pc:sldMk cId="1281652328" sldId="367"/>
            <ac:spMk id="3" creationId="{575BE670-5C13-3A61-A929-B75D7321EDDD}"/>
          </ac:spMkLst>
        </pc:spChg>
        <pc:spChg chg="add mod">
          <ac:chgData name="Toby Donaldson" userId="2e6e5431-bb17-4c41-9985-d39c50d83c73" providerId="ADAL" clId="{20086F44-729C-4D12-B1C6-A34D923A4F13}" dt="2024-10-06T21:49:09.952" v="6115" actId="208"/>
          <ac:spMkLst>
            <pc:docMk/>
            <pc:sldMk cId="1281652328" sldId="367"/>
            <ac:spMk id="5" creationId="{D8240BB5-0539-C4C7-F1C6-6BB9C5E47193}"/>
          </ac:spMkLst>
        </pc:spChg>
        <pc:spChg chg="add mod">
          <ac:chgData name="Toby Donaldson" userId="2e6e5431-bb17-4c41-9985-d39c50d83c73" providerId="ADAL" clId="{20086F44-729C-4D12-B1C6-A34D923A4F13}" dt="2024-10-06T21:49:26.735" v="6119" actId="14100"/>
          <ac:spMkLst>
            <pc:docMk/>
            <pc:sldMk cId="1281652328" sldId="367"/>
            <ac:spMk id="6" creationId="{F33CF9B3-6163-F492-117D-DFB7299A5B18}"/>
          </ac:spMkLst>
        </pc:spChg>
        <pc:spChg chg="mod">
          <ac:chgData name="Toby Donaldson" userId="2e6e5431-bb17-4c41-9985-d39c50d83c73" providerId="ADAL" clId="{20086F44-729C-4D12-B1C6-A34D923A4F13}" dt="2024-10-06T21:50:21.117" v="6128" actId="20577"/>
          <ac:spMkLst>
            <pc:docMk/>
            <pc:sldMk cId="1281652328" sldId="367"/>
            <ac:spMk id="8" creationId="{4134FE0D-F420-2533-DB46-DADA52715ED8}"/>
          </ac:spMkLst>
        </pc:spChg>
        <pc:cxnChg chg="add mod">
          <ac:chgData name="Toby Donaldson" userId="2e6e5431-bb17-4c41-9985-d39c50d83c73" providerId="ADAL" clId="{20086F44-729C-4D12-B1C6-A34D923A4F13}" dt="2024-10-06T21:50:16.942" v="6127" actId="14100"/>
          <ac:cxnSpMkLst>
            <pc:docMk/>
            <pc:sldMk cId="1281652328" sldId="367"/>
            <ac:cxnSpMk id="10" creationId="{844E9CE0-DB23-02B2-71A0-81C75208C9B4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51:09.868" v="6212" actId="20577"/>
        <pc:sldMkLst>
          <pc:docMk/>
          <pc:sldMk cId="4088079527" sldId="368"/>
        </pc:sldMkLst>
        <pc:spChg chg="add mod">
          <ac:chgData name="Toby Donaldson" userId="2e6e5431-bb17-4c41-9985-d39c50d83c73" providerId="ADAL" clId="{20086F44-729C-4D12-B1C6-A34D923A4F13}" dt="2024-10-06T21:51:09.868" v="6212" actId="20577"/>
          <ac:spMkLst>
            <pc:docMk/>
            <pc:sldMk cId="4088079527" sldId="368"/>
            <ac:spMk id="7" creationId="{76124B1B-AE29-61A2-E7E8-266E39D0437C}"/>
          </ac:spMkLst>
        </pc:spChg>
      </pc:sldChg>
      <pc:sldChg chg="delSp modSp add mod">
        <pc:chgData name="Toby Donaldson" userId="2e6e5431-bb17-4c41-9985-d39c50d83c73" providerId="ADAL" clId="{20086F44-729C-4D12-B1C6-A34D923A4F13}" dt="2024-10-06T21:52:04.752" v="6300" actId="1076"/>
        <pc:sldMkLst>
          <pc:docMk/>
          <pc:sldMk cId="258802373" sldId="369"/>
        </pc:sldMkLst>
        <pc:spChg chg="del">
          <ac:chgData name="Toby Donaldson" userId="2e6e5431-bb17-4c41-9985-d39c50d83c73" providerId="ADAL" clId="{20086F44-729C-4D12-B1C6-A34D923A4F13}" dt="2024-10-06T21:51:51.312" v="6295" actId="21"/>
          <ac:spMkLst>
            <pc:docMk/>
            <pc:sldMk cId="258802373" sldId="369"/>
            <ac:spMk id="3" creationId="{C126410C-D737-529E-DFC1-943580E37AC9}"/>
          </ac:spMkLst>
        </pc:spChg>
        <pc:spChg chg="del">
          <ac:chgData name="Toby Donaldson" userId="2e6e5431-bb17-4c41-9985-d39c50d83c73" providerId="ADAL" clId="{20086F44-729C-4D12-B1C6-A34D923A4F13}" dt="2024-10-06T21:51:56.363" v="6297" actId="21"/>
          <ac:spMkLst>
            <pc:docMk/>
            <pc:sldMk cId="258802373" sldId="369"/>
            <ac:spMk id="5" creationId="{90520027-DCD5-CA8D-3BCC-2431D9A98020}"/>
          </ac:spMkLst>
        </pc:spChg>
        <pc:spChg chg="mod">
          <ac:chgData name="Toby Donaldson" userId="2e6e5431-bb17-4c41-9985-d39c50d83c73" providerId="ADAL" clId="{20086F44-729C-4D12-B1C6-A34D923A4F13}" dt="2024-10-06T21:52:02.110" v="6299" actId="14100"/>
          <ac:spMkLst>
            <pc:docMk/>
            <pc:sldMk cId="258802373" sldId="369"/>
            <ac:spMk id="6" creationId="{25DBCDAC-2D3A-2ADB-11D0-52DE9134EAD4}"/>
          </ac:spMkLst>
        </pc:spChg>
        <pc:spChg chg="mod">
          <ac:chgData name="Toby Donaldson" userId="2e6e5431-bb17-4c41-9985-d39c50d83c73" providerId="ADAL" clId="{20086F44-729C-4D12-B1C6-A34D923A4F13}" dt="2024-10-06T21:52:04.752" v="6300" actId="1076"/>
          <ac:spMkLst>
            <pc:docMk/>
            <pc:sldMk cId="258802373" sldId="369"/>
            <ac:spMk id="7" creationId="{538DCC9D-D758-10EB-79F5-25518EE4BF6C}"/>
          </ac:spMkLst>
        </pc:spChg>
        <pc:cxnChg chg="del">
          <ac:chgData name="Toby Donaldson" userId="2e6e5431-bb17-4c41-9985-d39c50d83c73" providerId="ADAL" clId="{20086F44-729C-4D12-B1C6-A34D923A4F13}" dt="2024-10-06T21:51:53.428" v="6296" actId="21"/>
          <ac:cxnSpMkLst>
            <pc:docMk/>
            <pc:sldMk cId="258802373" sldId="369"/>
            <ac:cxnSpMk id="10" creationId="{D75F9D31-7559-377D-B279-8C7594A66768}"/>
          </ac:cxnSpMkLst>
        </pc:cxnChg>
      </pc:sldChg>
      <pc:sldChg chg="modSp add mod">
        <pc:chgData name="Toby Donaldson" userId="2e6e5431-bb17-4c41-9985-d39c50d83c73" providerId="ADAL" clId="{20086F44-729C-4D12-B1C6-A34D923A4F13}" dt="2024-10-06T21:52:46.729" v="6390" actId="20577"/>
        <pc:sldMkLst>
          <pc:docMk/>
          <pc:sldMk cId="1877160746" sldId="370"/>
        </pc:sldMkLst>
        <pc:spChg chg="mod">
          <ac:chgData name="Toby Donaldson" userId="2e6e5431-bb17-4c41-9985-d39c50d83c73" providerId="ADAL" clId="{20086F44-729C-4D12-B1C6-A34D923A4F13}" dt="2024-10-06T21:52:15.766" v="6302" actId="14100"/>
          <ac:spMkLst>
            <pc:docMk/>
            <pc:sldMk cId="1877160746" sldId="370"/>
            <ac:spMk id="6" creationId="{A8B01437-273E-8736-0D9A-3D76B829D5CD}"/>
          </ac:spMkLst>
        </pc:spChg>
        <pc:spChg chg="mod">
          <ac:chgData name="Toby Donaldson" userId="2e6e5431-bb17-4c41-9985-d39c50d83c73" providerId="ADAL" clId="{20086F44-729C-4D12-B1C6-A34D923A4F13}" dt="2024-10-06T21:52:46.729" v="6390" actId="20577"/>
          <ac:spMkLst>
            <pc:docMk/>
            <pc:sldMk cId="1877160746" sldId="370"/>
            <ac:spMk id="7" creationId="{85D4D328-3701-DA00-E164-3C990DD9EBC1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54:03.652" v="6524" actId="14100"/>
        <pc:sldMkLst>
          <pc:docMk/>
          <pc:sldMk cId="3159336100" sldId="371"/>
        </pc:sldMkLst>
        <pc:spChg chg="add mod">
          <ac:chgData name="Toby Donaldson" userId="2e6e5431-bb17-4c41-9985-d39c50d83c73" providerId="ADAL" clId="{20086F44-729C-4D12-B1C6-A34D923A4F13}" dt="2024-10-06T21:53:03.332" v="6393" actId="14100"/>
          <ac:spMkLst>
            <pc:docMk/>
            <pc:sldMk cId="3159336100" sldId="371"/>
            <ac:spMk id="3" creationId="{D17B146A-7011-DE57-0EA3-8277AED0B2A0}"/>
          </ac:spMkLst>
        </pc:spChg>
        <pc:spChg chg="add mod">
          <ac:chgData name="Toby Donaldson" userId="2e6e5431-bb17-4c41-9985-d39c50d83c73" providerId="ADAL" clId="{20086F44-729C-4D12-B1C6-A34D923A4F13}" dt="2024-10-06T21:53:20.155" v="6410" actId="20577"/>
          <ac:spMkLst>
            <pc:docMk/>
            <pc:sldMk cId="3159336100" sldId="371"/>
            <ac:spMk id="5" creationId="{EBA98ABD-237E-C637-1A44-63DD8357AC03}"/>
          </ac:spMkLst>
        </pc:spChg>
        <pc:spChg chg="mod">
          <ac:chgData name="Toby Donaldson" userId="2e6e5431-bb17-4c41-9985-d39c50d83c73" providerId="ADAL" clId="{20086F44-729C-4D12-B1C6-A34D923A4F13}" dt="2024-10-06T21:52:42.926" v="6389" actId="20577"/>
          <ac:spMkLst>
            <pc:docMk/>
            <pc:sldMk cId="3159336100" sldId="371"/>
            <ac:spMk id="7" creationId="{DB246D4B-E84F-C997-EE7B-3353FA1BC475}"/>
          </ac:spMkLst>
        </pc:spChg>
        <pc:spChg chg="add mod">
          <ac:chgData name="Toby Donaldson" userId="2e6e5431-bb17-4c41-9985-d39c50d83c73" providerId="ADAL" clId="{20086F44-729C-4D12-B1C6-A34D923A4F13}" dt="2024-10-06T21:54:03.652" v="6524" actId="14100"/>
          <ac:spMkLst>
            <pc:docMk/>
            <pc:sldMk cId="3159336100" sldId="371"/>
            <ac:spMk id="10" creationId="{C7436105-BF94-045F-EA83-2A3DC5F7DCA0}"/>
          </ac:spMkLst>
        </pc:spChg>
      </pc:sldChg>
      <pc:sldChg chg="addSp delSp modSp new mod">
        <pc:chgData name="Toby Donaldson" userId="2e6e5431-bb17-4c41-9985-d39c50d83c73" providerId="ADAL" clId="{20086F44-729C-4D12-B1C6-A34D923A4F13}" dt="2024-10-08T04:07:31.191" v="7250" actId="20577"/>
        <pc:sldMkLst>
          <pc:docMk/>
          <pc:sldMk cId="2490867769" sldId="391"/>
        </pc:sldMkLst>
        <pc:spChg chg="del">
          <ac:chgData name="Toby Donaldson" userId="2e6e5431-bb17-4c41-9985-d39c50d83c73" providerId="ADAL" clId="{20086F44-729C-4D12-B1C6-A34D923A4F13}" dt="2024-10-08T03:24:14.421" v="6534" actId="21"/>
          <ac:spMkLst>
            <pc:docMk/>
            <pc:sldMk cId="2490867769" sldId="391"/>
            <ac:spMk id="2" creationId="{67232277-8CB7-2DB8-5C2F-78F146C9589F}"/>
          </ac:spMkLst>
        </pc:spChg>
        <pc:spChg chg="del">
          <ac:chgData name="Toby Donaldson" userId="2e6e5431-bb17-4c41-9985-d39c50d83c73" providerId="ADAL" clId="{20086F44-729C-4D12-B1C6-A34D923A4F13}" dt="2024-10-08T03:24:16.844" v="6535" actId="21"/>
          <ac:spMkLst>
            <pc:docMk/>
            <pc:sldMk cId="2490867769" sldId="391"/>
            <ac:spMk id="3" creationId="{1E67BFF0-FCA3-059A-80C0-6419172AB9F5}"/>
          </ac:spMkLst>
        </pc:spChg>
        <pc:spChg chg="add mod">
          <ac:chgData name="Toby Donaldson" userId="2e6e5431-bb17-4c41-9985-d39c50d83c73" providerId="ADAL" clId="{20086F44-729C-4D12-B1C6-A34D923A4F13}" dt="2024-10-08T04:07:19.803" v="7249" actId="20577"/>
          <ac:spMkLst>
            <pc:docMk/>
            <pc:sldMk cId="2490867769" sldId="391"/>
            <ac:spMk id="5" creationId="{3AFF535E-6D47-83E6-0CDD-652A201BA017}"/>
          </ac:spMkLst>
        </pc:spChg>
        <pc:spChg chg="add mod">
          <ac:chgData name="Toby Donaldson" userId="2e6e5431-bb17-4c41-9985-d39c50d83c73" providerId="ADAL" clId="{20086F44-729C-4D12-B1C6-A34D923A4F13}" dt="2024-10-08T04:07:31.191" v="7250" actId="20577"/>
          <ac:spMkLst>
            <pc:docMk/>
            <pc:sldMk cId="2490867769" sldId="391"/>
            <ac:spMk id="6" creationId="{DB35E2F8-9B36-497B-43F5-3523C21725F9}"/>
          </ac:spMkLst>
        </pc:spChg>
        <pc:spChg chg="add del mod">
          <ac:chgData name="Toby Donaldson" userId="2e6e5431-bb17-4c41-9985-d39c50d83c73" providerId="ADAL" clId="{20086F44-729C-4D12-B1C6-A34D923A4F13}" dt="2024-10-08T03:28:29.472" v="6745" actId="21"/>
          <ac:spMkLst>
            <pc:docMk/>
            <pc:sldMk cId="2490867769" sldId="391"/>
            <ac:spMk id="7" creationId="{534C59CF-8093-A927-877B-F9EB79A068FA}"/>
          </ac:spMkLst>
        </pc:spChg>
        <pc:spChg chg="add mod">
          <ac:chgData name="Toby Donaldson" userId="2e6e5431-bb17-4c41-9985-d39c50d83c73" providerId="ADAL" clId="{20086F44-729C-4D12-B1C6-A34D923A4F13}" dt="2024-10-08T03:50:05.172" v="7236" actId="1076"/>
          <ac:spMkLst>
            <pc:docMk/>
            <pc:sldMk cId="2490867769" sldId="391"/>
            <ac:spMk id="8" creationId="{6E345C50-DBE1-25A3-E943-80A020E9093B}"/>
          </ac:spMkLst>
        </pc:spChg>
        <pc:spChg chg="add mod">
          <ac:chgData name="Toby Donaldson" userId="2e6e5431-bb17-4c41-9985-d39c50d83c73" providerId="ADAL" clId="{20086F44-729C-4D12-B1C6-A34D923A4F13}" dt="2024-10-08T03:50:05.172" v="7236" actId="1076"/>
          <ac:spMkLst>
            <pc:docMk/>
            <pc:sldMk cId="2490867769" sldId="391"/>
            <ac:spMk id="9" creationId="{412C684E-8EFF-AED0-4ED2-827B303FD57C}"/>
          </ac:spMkLst>
        </pc:spChg>
        <pc:spChg chg="add mod">
          <ac:chgData name="Toby Donaldson" userId="2e6e5431-bb17-4c41-9985-d39c50d83c73" providerId="ADAL" clId="{20086F44-729C-4D12-B1C6-A34D923A4F13}" dt="2024-10-08T03:50:10.369" v="7237" actId="1076"/>
          <ac:spMkLst>
            <pc:docMk/>
            <pc:sldMk cId="2490867769" sldId="391"/>
            <ac:spMk id="10" creationId="{86BA1028-65C1-602F-5459-BDA28181EFD5}"/>
          </ac:spMkLst>
        </pc:spChg>
      </pc:sldChg>
      <pc:sldChg chg="new del">
        <pc:chgData name="Toby Donaldson" userId="2e6e5431-bb17-4c41-9985-d39c50d83c73" providerId="ADAL" clId="{20086F44-729C-4D12-B1C6-A34D923A4F13}" dt="2024-10-08T03:33:32.975" v="6808" actId="2696"/>
        <pc:sldMkLst>
          <pc:docMk/>
          <pc:sldMk cId="3683790908" sldId="392"/>
        </pc:sldMkLst>
      </pc:sldChg>
      <pc:sldChg chg="delSp modSp add mod ord">
        <pc:chgData name="Toby Donaldson" userId="2e6e5431-bb17-4c41-9985-d39c50d83c73" providerId="ADAL" clId="{20086F44-729C-4D12-B1C6-A34D923A4F13}" dt="2024-10-08T03:48:48.967" v="7199" actId="113"/>
        <pc:sldMkLst>
          <pc:docMk/>
          <pc:sldMk cId="1641751640" sldId="393"/>
        </pc:sldMkLst>
        <pc:spChg chg="mod">
          <ac:chgData name="Toby Donaldson" userId="2e6e5431-bb17-4c41-9985-d39c50d83c73" providerId="ADAL" clId="{20086F44-729C-4D12-B1C6-A34D923A4F13}" dt="2024-10-08T03:48:48.967" v="7199" actId="113"/>
          <ac:spMkLst>
            <pc:docMk/>
            <pc:sldMk cId="1641751640" sldId="393"/>
            <ac:spMk id="5" creationId="{0D05A3E2-9EF9-9474-1125-484444D04367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6" creationId="{44B35115-B6FD-8B0E-B437-16BA80FCDD62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8" creationId="{BACCA3AB-DBB2-CBE8-CBCE-B836769BA30A}"/>
          </ac:spMkLst>
        </pc:spChg>
        <pc:spChg chg="del">
          <ac:chgData name="Toby Donaldson" userId="2e6e5431-bb17-4c41-9985-d39c50d83c73" providerId="ADAL" clId="{20086F44-729C-4D12-B1C6-A34D923A4F13}" dt="2024-10-08T03:46:56.310" v="7166" actId="21"/>
          <ac:spMkLst>
            <pc:docMk/>
            <pc:sldMk cId="1641751640" sldId="393"/>
            <ac:spMk id="9" creationId="{B289D460-DF28-C681-0D38-B77119DB0223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10" creationId="{5A74F07B-18FD-33F1-980A-F0ABA20F084E}"/>
          </ac:spMkLst>
        </pc:spChg>
      </pc:sldChg>
      <pc:sldChg chg="new del">
        <pc:chgData name="Toby Donaldson" userId="2e6e5431-bb17-4c41-9985-d39c50d83c73" providerId="ADAL" clId="{20086F44-729C-4D12-B1C6-A34D923A4F13}" dt="2024-10-08T03:47:32.151" v="7170" actId="2696"/>
        <pc:sldMkLst>
          <pc:docMk/>
          <pc:sldMk cId="739521262" sldId="394"/>
        </pc:sldMkLst>
      </pc:sldChg>
      <pc:sldChg chg="modSp add mod">
        <pc:chgData name="Toby Donaldson" userId="2e6e5431-bb17-4c41-9985-d39c50d83c73" providerId="ADAL" clId="{20086F44-729C-4D12-B1C6-A34D923A4F13}" dt="2024-10-08T03:49:17.024" v="7223" actId="20577"/>
        <pc:sldMkLst>
          <pc:docMk/>
          <pc:sldMk cId="1243566442" sldId="395"/>
        </pc:sldMkLst>
        <pc:spChg chg="mod">
          <ac:chgData name="Toby Donaldson" userId="2e6e5431-bb17-4c41-9985-d39c50d83c73" providerId="ADAL" clId="{20086F44-729C-4D12-B1C6-A34D923A4F13}" dt="2024-10-08T03:49:17.024" v="7223" actId="20577"/>
          <ac:spMkLst>
            <pc:docMk/>
            <pc:sldMk cId="1243566442" sldId="395"/>
            <ac:spMk id="5" creationId="{CDF230AC-1ADF-2A2A-D4AE-8550FAE29FC1}"/>
          </ac:spMkLst>
        </pc:spChg>
      </pc:sldChg>
      <pc:sldChg chg="addSp delSp modSp add del mod ord">
        <pc:chgData name="Toby Donaldson" userId="2e6e5431-bb17-4c41-9985-d39c50d83c73" providerId="ADAL" clId="{20086F44-729C-4D12-B1C6-A34D923A4F13}" dt="2024-10-08T21:27:06.918" v="7387" actId="2696"/>
        <pc:sldMkLst>
          <pc:docMk/>
          <pc:sldMk cId="2639103466" sldId="396"/>
        </pc:sldMkLst>
        <pc:spChg chg="del">
          <ac:chgData name="Toby Donaldson" userId="2e6e5431-bb17-4c41-9985-d39c50d83c73" providerId="ADAL" clId="{20086F44-729C-4D12-B1C6-A34D923A4F13}" dt="2024-10-08T21:14:59.609" v="7255" actId="21"/>
          <ac:spMkLst>
            <pc:docMk/>
            <pc:sldMk cId="2639103466" sldId="396"/>
            <ac:spMk id="3" creationId="{589A12D6-BB05-198B-4387-54F9F30BAC84}"/>
          </ac:spMkLst>
        </pc:spChg>
        <pc:spChg chg="add mod">
          <ac:chgData name="Toby Donaldson" userId="2e6e5431-bb17-4c41-9985-d39c50d83c73" providerId="ADAL" clId="{20086F44-729C-4D12-B1C6-A34D923A4F13}" dt="2024-10-08T21:26:29.922" v="7382" actId="255"/>
          <ac:spMkLst>
            <pc:docMk/>
            <pc:sldMk cId="2639103466" sldId="396"/>
            <ac:spMk id="5" creationId="{2E8763FE-BDBA-1F28-6483-2F99E5115D99}"/>
          </ac:spMkLst>
        </pc:spChg>
        <pc:spChg chg="add mod">
          <ac:chgData name="Toby Donaldson" userId="2e6e5431-bb17-4c41-9985-d39c50d83c73" providerId="ADAL" clId="{20086F44-729C-4D12-B1C6-A34D923A4F13}" dt="2024-10-08T21:26:35.367" v="7383" actId="255"/>
          <ac:spMkLst>
            <pc:docMk/>
            <pc:sldMk cId="2639103466" sldId="396"/>
            <ac:spMk id="6" creationId="{668475E1-6620-F52E-FAF8-ECF0AD9525E6}"/>
          </ac:spMkLst>
        </pc:spChg>
        <pc:spChg chg="del">
          <ac:chgData name="Toby Donaldson" userId="2e6e5431-bb17-4c41-9985-d39c50d83c73" providerId="ADAL" clId="{20086F44-729C-4D12-B1C6-A34D923A4F13}" dt="2024-10-08T21:14:55.223" v="7254" actId="21"/>
          <ac:spMkLst>
            <pc:docMk/>
            <pc:sldMk cId="2639103466" sldId="396"/>
            <ac:spMk id="8" creationId="{90323B6E-91F1-D491-0687-926A29D301EF}"/>
          </ac:spMkLst>
        </pc:spChg>
        <pc:spChg chg="add mod">
          <ac:chgData name="Toby Donaldson" userId="2e6e5431-bb17-4c41-9985-d39c50d83c73" providerId="ADAL" clId="{20086F44-729C-4D12-B1C6-A34D923A4F13}" dt="2024-10-08T21:26:41.134" v="7384" actId="255"/>
          <ac:spMkLst>
            <pc:docMk/>
            <pc:sldMk cId="2639103466" sldId="396"/>
            <ac:spMk id="9" creationId="{B59A389C-ACA6-7832-C568-D370250C1F36}"/>
          </ac:spMkLst>
        </pc:spChg>
        <pc:spChg chg="add mod">
          <ac:chgData name="Toby Donaldson" userId="2e6e5431-bb17-4c41-9985-d39c50d83c73" providerId="ADAL" clId="{20086F44-729C-4D12-B1C6-A34D923A4F13}" dt="2024-10-08T21:26:46.861" v="7385" actId="255"/>
          <ac:spMkLst>
            <pc:docMk/>
            <pc:sldMk cId="2639103466" sldId="396"/>
            <ac:spMk id="10" creationId="{C79AAD06-D33B-99DC-B155-D1C4CB1FB604}"/>
          </ac:spMkLst>
        </pc:spChg>
        <pc:spChg chg="add mod">
          <ac:chgData name="Toby Donaldson" userId="2e6e5431-bb17-4c41-9985-d39c50d83c73" providerId="ADAL" clId="{20086F44-729C-4D12-B1C6-A34D923A4F13}" dt="2024-10-08T21:26:53.224" v="7386" actId="255"/>
          <ac:spMkLst>
            <pc:docMk/>
            <pc:sldMk cId="2639103466" sldId="396"/>
            <ac:spMk id="11" creationId="{ED920C67-F0B8-3BA9-7628-6CCF6012FEB9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2" creationId="{614A0059-3654-89F2-98D0-0BDB71BF5184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3" creationId="{AF011483-C96F-F915-D1C1-F91D29F493E6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4" creationId="{07BC15E1-2D77-DDA8-9B5C-AA99E21C1025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5" creationId="{A3F66F3D-4FE7-1F7C-C5B9-EACAB1DB4442}"/>
          </ac:spMkLst>
        </pc:spChg>
        <pc:spChg chg="add mod">
          <ac:chgData name="Toby Donaldson" userId="2e6e5431-bb17-4c41-9985-d39c50d83c73" providerId="ADAL" clId="{20086F44-729C-4D12-B1C6-A34D923A4F13}" dt="2024-10-08T21:25:14.110" v="7377" actId="1076"/>
          <ac:spMkLst>
            <pc:docMk/>
            <pc:sldMk cId="2639103466" sldId="396"/>
            <ac:spMk id="16" creationId="{1553BB0D-B912-1898-C429-5C3F6DE96B1B}"/>
          </ac:spMkLst>
        </pc:spChg>
      </pc:sldChg>
      <pc:sldChg chg="addSp modSp add mod">
        <pc:chgData name="Toby Donaldson" userId="2e6e5431-bb17-4c41-9985-d39c50d83c73" providerId="ADAL" clId="{20086F44-729C-4D12-B1C6-A34D923A4F13}" dt="2024-10-08T21:34:45.504" v="8046" actId="11529"/>
        <pc:sldMkLst>
          <pc:docMk/>
          <pc:sldMk cId="3215829657" sldId="397"/>
        </pc:sldMkLst>
        <pc:spChg chg="add 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3" creationId="{B5F703A0-B10C-80C7-4C99-3F723A5C81C8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5" creationId="{90A50A8F-A91A-EE52-0F2A-C08AB1154E2E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6" creationId="{13D2BAF3-00DD-1F91-FAAE-12F6F90EBA23}"/>
          </ac:spMkLst>
        </pc:spChg>
        <pc:spChg chg="add mod">
          <ac:chgData name="Toby Donaldson" userId="2e6e5431-bb17-4c41-9985-d39c50d83c73" providerId="ADAL" clId="{20086F44-729C-4D12-B1C6-A34D923A4F13}" dt="2024-10-08T21:31:03.873" v="7760" actId="12788"/>
          <ac:spMkLst>
            <pc:docMk/>
            <pc:sldMk cId="3215829657" sldId="397"/>
            <ac:spMk id="8" creationId="{CF4CF28C-8507-8C28-994A-15D0D23B98A6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9" creationId="{B6622C95-07CA-57FA-1444-3C4E48616C2D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0" creationId="{EFC81027-8A0A-B394-85A6-E975CFCFFABD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1" creationId="{8E8A7D89-78F5-033A-8859-1B6F39E20057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2" creationId="{E17C3C16-2F88-46F2-FEC4-11E170C40A92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3" creationId="{4E45D9F5-B922-F70F-0A65-12687B5732B3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4" creationId="{45E5EE3B-6BC6-3ADD-D476-13F780EF77AB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5" creationId="{24837141-9D74-DFA4-DC75-B40D08C6BEA3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6" creationId="{095707C7-7833-F0CC-0BFD-36DE0473009A}"/>
          </ac:spMkLst>
        </pc:spChg>
        <pc:spChg chg="add mod">
          <ac:chgData name="Toby Donaldson" userId="2e6e5431-bb17-4c41-9985-d39c50d83c73" providerId="ADAL" clId="{20086F44-729C-4D12-B1C6-A34D923A4F13}" dt="2024-10-08T21:33:05.806" v="7901" actId="20577"/>
          <ac:spMkLst>
            <pc:docMk/>
            <pc:sldMk cId="3215829657" sldId="397"/>
            <ac:spMk id="17" creationId="{74B5AB45-C7AE-B60A-4CF5-E598EBC09909}"/>
          </ac:spMkLst>
        </pc:spChg>
        <pc:spChg chg="add mod">
          <ac:chgData name="Toby Donaldson" userId="2e6e5431-bb17-4c41-9985-d39c50d83c73" providerId="ADAL" clId="{20086F44-729C-4D12-B1C6-A34D923A4F13}" dt="2024-10-08T21:32:22.574" v="7881" actId="465"/>
          <ac:spMkLst>
            <pc:docMk/>
            <pc:sldMk cId="3215829657" sldId="397"/>
            <ac:spMk id="18" creationId="{C2C05B58-413D-60E2-F8A3-971901AC23CE}"/>
          </ac:spMkLst>
        </pc:spChg>
        <pc:spChg chg="add mod">
          <ac:chgData name="Toby Donaldson" userId="2e6e5431-bb17-4c41-9985-d39c50d83c73" providerId="ADAL" clId="{20086F44-729C-4D12-B1C6-A34D923A4F13}" dt="2024-10-08T21:32:31.797" v="7883" actId="113"/>
          <ac:spMkLst>
            <pc:docMk/>
            <pc:sldMk cId="3215829657" sldId="397"/>
            <ac:spMk id="19" creationId="{9942CC3F-7226-F5F3-43B5-93F2B5F133AD}"/>
          </ac:spMkLst>
        </pc:spChg>
        <pc:spChg chg="add mod">
          <ac:chgData name="Toby Donaldson" userId="2e6e5431-bb17-4c41-9985-d39c50d83c73" providerId="ADAL" clId="{20086F44-729C-4D12-B1C6-A34D923A4F13}" dt="2024-10-08T21:34:23.711" v="8043" actId="14100"/>
          <ac:spMkLst>
            <pc:docMk/>
            <pc:sldMk cId="3215829657" sldId="397"/>
            <ac:spMk id="20" creationId="{CC9EA90F-F415-BB1C-FB9B-A44FEC715BB8}"/>
          </ac:spMkLst>
        </pc:spChg>
        <pc:cxnChg chg="add">
          <ac:chgData name="Toby Donaldson" userId="2e6e5431-bb17-4c41-9985-d39c50d83c73" providerId="ADAL" clId="{20086F44-729C-4D12-B1C6-A34D923A4F13}" dt="2024-10-08T21:34:35.221" v="8044" actId="11529"/>
          <ac:cxnSpMkLst>
            <pc:docMk/>
            <pc:sldMk cId="3215829657" sldId="397"/>
            <ac:cxnSpMk id="22" creationId="{B490FA86-758B-B82A-A91B-C9E70281108A}"/>
          </ac:cxnSpMkLst>
        </pc:cxnChg>
        <pc:cxnChg chg="add">
          <ac:chgData name="Toby Donaldson" userId="2e6e5431-bb17-4c41-9985-d39c50d83c73" providerId="ADAL" clId="{20086F44-729C-4D12-B1C6-A34D923A4F13}" dt="2024-10-08T21:34:41.137" v="8045" actId="11529"/>
          <ac:cxnSpMkLst>
            <pc:docMk/>
            <pc:sldMk cId="3215829657" sldId="397"/>
            <ac:cxnSpMk id="24" creationId="{DFDB875E-2651-FE0F-A665-9541CE25190C}"/>
          </ac:cxnSpMkLst>
        </pc:cxnChg>
        <pc:cxnChg chg="add">
          <ac:chgData name="Toby Donaldson" userId="2e6e5431-bb17-4c41-9985-d39c50d83c73" providerId="ADAL" clId="{20086F44-729C-4D12-B1C6-A34D923A4F13}" dt="2024-10-08T21:34:45.504" v="8046" actId="11529"/>
          <ac:cxnSpMkLst>
            <pc:docMk/>
            <pc:sldMk cId="3215829657" sldId="397"/>
            <ac:cxnSpMk id="26" creationId="{C63D81DF-B9CC-3AB9-0924-DD998B25502F}"/>
          </ac:cxnSpMkLst>
        </pc:cxnChg>
      </pc:sldChg>
    </pc:docChg>
  </pc:docChgLst>
  <pc:docChgLst>
    <pc:chgData name="Toby Donaldson" userId="2e6e5431-bb17-4c41-9985-d39c50d83c73" providerId="ADAL" clId="{A515520A-0FCD-486C-A2CC-7D014497B132}"/>
    <pc:docChg chg="undo custSel addSld delSld modSld sldOrd">
      <pc:chgData name="Toby Donaldson" userId="2e6e5431-bb17-4c41-9985-d39c50d83c73" providerId="ADAL" clId="{A515520A-0FCD-486C-A2CC-7D014497B132}" dt="2024-09-18T21:55:31.410" v="953"/>
      <pc:docMkLst>
        <pc:docMk/>
      </pc:docMkLst>
      <pc:sldChg chg="addSp modSp mod setBg">
        <pc:chgData name="Toby Donaldson" userId="2e6e5431-bb17-4c41-9985-d39c50d83c73" providerId="ADAL" clId="{A515520A-0FCD-486C-A2CC-7D014497B132}" dt="2024-09-16T17:36:13.393" v="3" actId="14100"/>
        <pc:sldMkLst>
          <pc:docMk/>
          <pc:sldMk cId="3113156551" sldId="256"/>
        </pc:sldMkLst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3" creationId="{467724C6-6D98-F980-728B-C2BA02D797F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1" creationId="{C5772175-955A-4811-B3D9-A03023BEFF0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3" creationId="{0AE98B72-66C6-4AB4-AF0D-BA830DE8639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5" creationId="{407EAFC6-733F-403D-BB4D-05A3A28742F1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7" creationId="{17A36730-4CB0-4F61-AD11-A44C9765833F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9" creationId="{767334AB-16BD-4EC7-8C6B-4B517160093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1" creationId="{C69C79E1-F916-4929-A4F3-DE763D4BFA57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3" creationId="{00C86EF7-5EC4-4682-A7BD-444DA4916474}"/>
          </ac:spMkLst>
        </pc:spChg>
        <pc:picChg chg="add mod">
          <ac:chgData name="Toby Donaldson" userId="2e6e5431-bb17-4c41-9985-d39c50d83c73" providerId="ADAL" clId="{A515520A-0FCD-486C-A2CC-7D014497B132}" dt="2024-09-16T17:36:13.393" v="3" actId="14100"/>
          <ac:picMkLst>
            <pc:docMk/>
            <pc:sldMk cId="3113156551" sldId="256"/>
            <ac:picMk id="1026" creationId="{5A95B101-A092-4AFF-5F3C-02DA4D8C46A4}"/>
          </ac:picMkLst>
        </pc:picChg>
      </pc:sldChg>
      <pc:sldChg chg="addSp delSp modSp mod">
        <pc:chgData name="Toby Donaldson" userId="2e6e5431-bb17-4c41-9985-d39c50d83c73" providerId="ADAL" clId="{A515520A-0FCD-486C-A2CC-7D014497B132}" dt="2024-09-16T17:44:41.567" v="26" actId="1076"/>
        <pc:sldMkLst>
          <pc:docMk/>
          <pc:sldMk cId="1564174174" sldId="257"/>
        </pc:sldMkLst>
        <pc:spChg chg="del mod topLvl">
          <ac:chgData name="Toby Donaldson" userId="2e6e5431-bb17-4c41-9985-d39c50d83c73" providerId="ADAL" clId="{A515520A-0FCD-486C-A2CC-7D014497B132}" dt="2024-09-16T17:43:31.204" v="14" actId="21"/>
          <ac:spMkLst>
            <pc:docMk/>
            <pc:sldMk cId="1564174174" sldId="257"/>
            <ac:spMk id="5" creationId="{31B88D45-8E57-62FD-AEF7-79C61C6FB2E6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6" creationId="{070381B3-8ECB-C4C0-2864-E3A6D74892A8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8" creationId="{20BD7AF2-6231-9467-624B-9A66E9036667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9" creationId="{8D409C56-D16B-9D60-A28F-140EDC33F944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5" creationId="{7709DDE2-385E-5089-30FB-920A0B0F27A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18" creationId="{4974C57B-6738-A480-36E1-BF34EF9C79F1}"/>
          </ac:spMkLst>
        </pc:spChg>
        <pc:spChg chg="mod topLvl">
          <ac:chgData name="Toby Donaldson" userId="2e6e5431-bb17-4c41-9985-d39c50d83c73" providerId="ADAL" clId="{A515520A-0FCD-486C-A2CC-7D014497B132}" dt="2024-09-16T17:44:41.567" v="26" actId="1076"/>
          <ac:spMkLst>
            <pc:docMk/>
            <pc:sldMk cId="1564174174" sldId="257"/>
            <ac:spMk id="31" creationId="{3E7C6BDF-914F-273C-A732-BD72CA1F5A5F}"/>
          </ac:spMkLst>
        </pc:s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A515520A-0FCD-486C-A2CC-7D014497B132}" dt="2024-09-16T17:36:50.052" v="5" actId="165"/>
          <ac:grpSpMkLst>
            <pc:docMk/>
            <pc:sldMk cId="1564174174" sldId="257"/>
            <ac:grpSpMk id="32" creationId="{609F6DAF-69E0-4240-4CB0-A656E8166D93}"/>
          </ac:grpSpMkLst>
        </pc:grpChg>
        <pc:picChg chg="add mod">
          <ac:chgData name="Toby Donaldson" userId="2e6e5431-bb17-4c41-9985-d39c50d83c73" providerId="ADAL" clId="{A515520A-0FCD-486C-A2CC-7D014497B132}" dt="2024-09-16T17:44:11.418" v="21" actId="1076"/>
          <ac:picMkLst>
            <pc:docMk/>
            <pc:sldMk cId="1564174174" sldId="257"/>
            <ac:picMk id="2050" creationId="{40E57054-8058-7D06-867C-618B47C7CBB7}"/>
          </ac:picMkLst>
        </pc:picChg>
        <pc:cxnChg chg="add mod ord">
          <ac:chgData name="Toby Donaldson" userId="2e6e5431-bb17-4c41-9985-d39c50d83c73" providerId="ADAL" clId="{A515520A-0FCD-486C-A2CC-7D014497B132}" dt="2024-09-16T17:44:32.588" v="24" actId="1076"/>
          <ac:cxnSpMkLst>
            <pc:docMk/>
            <pc:sldMk cId="1564174174" sldId="257"/>
            <ac:cxnSpMk id="3" creationId="{00F0D90C-7456-6B0B-9C4A-C20E9F5914B6}"/>
          </ac:cxnSpMkLst>
        </pc:cxnChg>
      </pc:sldChg>
      <pc:sldChg chg="del">
        <pc:chgData name="Toby Donaldson" userId="2e6e5431-bb17-4c41-9985-d39c50d83c73" providerId="ADAL" clId="{A515520A-0FCD-486C-A2CC-7D014497B132}" dt="2024-09-16T19:18:01.117" v="944" actId="2696"/>
        <pc:sldMkLst>
          <pc:docMk/>
          <pc:sldMk cId="2049895442" sldId="258"/>
        </pc:sldMkLst>
      </pc:sldChg>
      <pc:sldChg chg="addSp delSp modSp mod">
        <pc:chgData name="Toby Donaldson" userId="2e6e5431-bb17-4c41-9985-d39c50d83c73" providerId="ADAL" clId="{A515520A-0FCD-486C-A2CC-7D014497B132}" dt="2024-09-18T21:55:31.410" v="953"/>
        <pc:sldMkLst>
          <pc:docMk/>
          <pc:sldMk cId="2020498111" sldId="269"/>
        </pc:sldMkLst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5" creationId="{ABD6664D-9655-2F19-AE3C-F269E40352C9}"/>
          </ac:spMkLst>
        </pc:spChg>
        <pc:grpChg chg="del mod">
          <ac:chgData name="Toby Donaldson" userId="2e6e5431-bb17-4c41-9985-d39c50d83c73" providerId="ADAL" clId="{A515520A-0FCD-486C-A2CC-7D014497B132}" dt="2024-09-17T03:55:38.203" v="948" actId="165"/>
          <ac:grpSpMkLst>
            <pc:docMk/>
            <pc:sldMk cId="2020498111" sldId="269"/>
            <ac:grpSpMk id="11" creationId="{6E05BE33-57C5-CB83-B7E3-8EC1D2D9C2AA}"/>
          </ac:grpSpMkLst>
        </pc:grpChg>
        <pc:grpChg chg="mod topLvl">
          <ac:chgData name="Toby Donaldson" userId="2e6e5431-bb17-4c41-9985-d39c50d83c73" providerId="ADAL" clId="{A515520A-0FCD-486C-A2CC-7D014497B132}" dt="2024-09-17T03:56:24.602" v="952" actId="1076"/>
          <ac:grpSpMkLst>
            <pc:docMk/>
            <pc:sldMk cId="2020498111" sldId="269"/>
            <ac:grpSpMk id="13" creationId="{A29488C9-EB21-C5FD-DB93-B2D0288BD8CA}"/>
          </ac:grpSpMkLst>
        </pc:grpChg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2020498111" sldId="269"/>
            <ac:inkMk id="11" creationId="{1B370A92-7AB6-99F8-D29C-AC0156043C26}"/>
          </ac:inkMkLst>
        </pc:ink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6" creationId="{03DA9AC5-86E3-7143-7D35-1BD469166430}"/>
          </ac:cxnSpMkLst>
        </pc:cxnChg>
      </pc:sldChg>
      <pc:sldChg chg="add">
        <pc:chgData name="Toby Donaldson" userId="2e6e5431-bb17-4c41-9985-d39c50d83c73" providerId="ADAL" clId="{A515520A-0FCD-486C-A2CC-7D014497B132}" dt="2024-09-16T17:36:30.465" v="4" actId="2890"/>
        <pc:sldMkLst>
          <pc:docMk/>
          <pc:sldMk cId="624584149" sldId="271"/>
        </pc:sldMkLst>
      </pc:sldChg>
      <pc:sldChg chg="addSp delSp modSp add mod ord">
        <pc:chgData name="Toby Donaldson" userId="2e6e5431-bb17-4c41-9985-d39c50d83c73" providerId="ADAL" clId="{A515520A-0FCD-486C-A2CC-7D014497B132}" dt="2024-09-16T19:04:42.992" v="941"/>
        <pc:sldMkLst>
          <pc:docMk/>
          <pc:sldMk cId="2541733131" sldId="272"/>
        </pc:sldMkLst>
        <pc:spChg chg="add mod">
          <ac:chgData name="Toby Donaldson" userId="2e6e5431-bb17-4c41-9985-d39c50d83c73" providerId="ADAL" clId="{A515520A-0FCD-486C-A2CC-7D014497B132}" dt="2024-09-16T17:51:10.894" v="233" actId="20577"/>
          <ac:spMkLst>
            <pc:docMk/>
            <pc:sldMk cId="2541733131" sldId="272"/>
            <ac:spMk id="2" creationId="{E22F6E4A-D60F-0E21-69FD-95F4FA85D7FC}"/>
          </ac:spMkLst>
        </pc:spChg>
        <pc:picChg chg="del">
          <ac:chgData name="Toby Donaldson" userId="2e6e5431-bb17-4c41-9985-d39c50d83c73" providerId="ADAL" clId="{A515520A-0FCD-486C-A2CC-7D014497B132}" dt="2024-09-16T17:45:44.859" v="30" actId="21"/>
          <ac:picMkLst>
            <pc:docMk/>
            <pc:sldMk cId="2541733131" sldId="272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7:46:16.861" v="33" actId="1076"/>
          <ac:picMkLst>
            <pc:docMk/>
            <pc:sldMk cId="2541733131" sldId="272"/>
            <ac:picMk id="3074" creationId="{8E59A6CF-D42D-AD37-5D8B-75BCA0579A78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53.403" v="943"/>
        <pc:sldMkLst>
          <pc:docMk/>
          <pc:sldMk cId="354076809" sldId="273"/>
        </pc:sldMkLst>
        <pc:spChg chg="add mod">
          <ac:chgData name="Toby Donaldson" userId="2e6e5431-bb17-4c41-9985-d39c50d83c73" providerId="ADAL" clId="{A515520A-0FCD-486C-A2CC-7D014497B132}" dt="2024-09-16T17:50:25.747" v="167" actId="122"/>
          <ac:spMkLst>
            <pc:docMk/>
            <pc:sldMk cId="354076809" sldId="273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47:59.774" v="80" actId="21"/>
          <ac:picMkLst>
            <pc:docMk/>
            <pc:sldMk cId="354076809" sldId="273"/>
            <ac:picMk id="3074" creationId="{8E59A6CF-D42D-AD37-5D8B-75BCA0579A78}"/>
          </ac:picMkLst>
        </pc:picChg>
        <pc:picChg chg="add mod">
          <ac:chgData name="Toby Donaldson" userId="2e6e5431-bb17-4c41-9985-d39c50d83c73" providerId="ADAL" clId="{A515520A-0FCD-486C-A2CC-7D014497B132}" dt="2024-09-16T17:48:03.475" v="81" actId="1076"/>
          <ac:picMkLst>
            <pc:docMk/>
            <pc:sldMk cId="354076809" sldId="273"/>
            <ac:picMk id="4098" creationId="{69EC3E31-44C5-DE32-0AAE-57F7AEDAEAEE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18.839" v="935"/>
        <pc:sldMkLst>
          <pc:docMk/>
          <pc:sldMk cId="2168191691" sldId="274"/>
        </pc:sldMkLst>
        <pc:spChg chg="mod">
          <ac:chgData name="Toby Donaldson" userId="2e6e5431-bb17-4c41-9985-d39c50d83c73" providerId="ADAL" clId="{A515520A-0FCD-486C-A2CC-7D014497B132}" dt="2024-09-16T17:54:47.596" v="388" actId="20577"/>
          <ac:spMkLst>
            <pc:docMk/>
            <pc:sldMk cId="2168191691" sldId="274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2:37.040" v="236" actId="21"/>
          <ac:picMkLst>
            <pc:docMk/>
            <pc:sldMk cId="2168191691" sldId="274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7:53:37.013" v="294" actId="1076"/>
          <ac:picMkLst>
            <pc:docMk/>
            <pc:sldMk cId="2168191691" sldId="274"/>
            <ac:picMk id="5122" creationId="{8E45775D-5E04-1E3E-06EF-D88C555DCD1A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20:34:50.813" v="945" actId="1076"/>
        <pc:sldMkLst>
          <pc:docMk/>
          <pc:sldMk cId="3624217243" sldId="275"/>
        </pc:sldMkLst>
        <pc:spChg chg="mod">
          <ac:chgData name="Toby Donaldson" userId="2e6e5431-bb17-4c41-9985-d39c50d83c73" providerId="ADAL" clId="{A515520A-0FCD-486C-A2CC-7D014497B132}" dt="2024-09-16T20:34:50.813" v="945" actId="1076"/>
          <ac:spMkLst>
            <pc:docMk/>
            <pc:sldMk cId="3624217243" sldId="275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5:49.671" v="392" actId="21"/>
          <ac:picMkLst>
            <pc:docMk/>
            <pc:sldMk cId="3624217243" sldId="275"/>
            <ac:picMk id="5122" creationId="{8E45775D-5E04-1E3E-06EF-D88C555DCD1A}"/>
          </ac:picMkLst>
        </pc:picChg>
        <pc:picChg chg="add mod">
          <ac:chgData name="Toby Donaldson" userId="2e6e5431-bb17-4c41-9985-d39c50d83c73" providerId="ADAL" clId="{A515520A-0FCD-486C-A2CC-7D014497B132}" dt="2024-09-16T17:56:03.741" v="410" actId="1076"/>
          <ac:picMkLst>
            <pc:docMk/>
            <pc:sldMk cId="3624217243" sldId="275"/>
            <ac:picMk id="6146" creationId="{A001934C-1F27-3BC0-A779-0FDF7DBA04DC}"/>
          </ac:picMkLst>
        </pc:picChg>
      </pc:sldChg>
      <pc:sldChg chg="addSp delSp modSp add mod">
        <pc:chgData name="Toby Donaldson" userId="2e6e5431-bb17-4c41-9985-d39c50d83c73" providerId="ADAL" clId="{A515520A-0FCD-486C-A2CC-7D014497B132}" dt="2024-09-16T18:58:58.852" v="826" actId="33524"/>
        <pc:sldMkLst>
          <pc:docMk/>
          <pc:sldMk cId="2165635234" sldId="276"/>
        </pc:sldMkLst>
        <pc:spChg chg="add mod">
          <ac:chgData name="Toby Donaldson" userId="2e6e5431-bb17-4c41-9985-d39c50d83c73" providerId="ADAL" clId="{A515520A-0FCD-486C-A2CC-7D014497B132}" dt="2024-09-16T18:58:58.852" v="826" actId="33524"/>
          <ac:spMkLst>
            <pc:docMk/>
            <pc:sldMk cId="2165635234" sldId="276"/>
            <ac:spMk id="2" creationId="{816F0687-E934-1F3A-DEEA-A9A3D68E192C}"/>
          </ac:spMkLst>
        </pc:spChg>
        <pc:spChg chg="add mod">
          <ac:chgData name="Toby Donaldson" userId="2e6e5431-bb17-4c41-9985-d39c50d83c73" providerId="ADAL" clId="{A515520A-0FCD-486C-A2CC-7D014497B132}" dt="2024-09-16T18:58:51.582" v="825" actId="1076"/>
          <ac:spMkLst>
            <pc:docMk/>
            <pc:sldMk cId="2165635234" sldId="276"/>
            <ac:spMk id="5" creationId="{76A0AE94-C77B-ADBE-3904-252E0514D648}"/>
          </ac:spMkLst>
        </pc:spChg>
        <pc:picChg chg="del">
          <ac:chgData name="Toby Donaldson" userId="2e6e5431-bb17-4c41-9985-d39c50d83c73" providerId="ADAL" clId="{A515520A-0FCD-486C-A2CC-7D014497B132}" dt="2024-09-16T18:06:07.361" v="525" actId="21"/>
          <ac:picMkLst>
            <pc:docMk/>
            <pc:sldMk cId="2165635234" sldId="276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8:06:45.121" v="538" actId="732"/>
          <ac:picMkLst>
            <pc:docMk/>
            <pc:sldMk cId="2165635234" sldId="276"/>
            <ac:picMk id="7170" creationId="{4023079E-7CA4-5592-177D-8ADE1F14F7E0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29.743" v="939"/>
        <pc:sldMkLst>
          <pc:docMk/>
          <pc:sldMk cId="798263514" sldId="277"/>
        </pc:sldMkLst>
        <pc:spChg chg="mod">
          <ac:chgData name="Toby Donaldson" userId="2e6e5431-bb17-4c41-9985-d39c50d83c73" providerId="ADAL" clId="{A515520A-0FCD-486C-A2CC-7D014497B132}" dt="2024-09-16T19:03:53.773" v="933" actId="20577"/>
          <ac:spMkLst>
            <pc:docMk/>
            <pc:sldMk cId="798263514" sldId="277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9:01:14.617" v="829" actId="21"/>
          <ac:picMkLst>
            <pc:docMk/>
            <pc:sldMk cId="798263514" sldId="277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9:02:02.346" v="867" actId="1076"/>
          <ac:picMkLst>
            <pc:docMk/>
            <pc:sldMk cId="798263514" sldId="277"/>
            <ac:picMk id="8194" creationId="{9CF62659-C05B-2324-D559-15F3A3CFA9B2}"/>
          </ac:picMkLst>
        </pc:pic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899495814" sldId="284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899495814" sldId="284"/>
            <ac:inkMk id="3" creationId="{38AF0BF5-8D76-603F-A8D4-401D9B2517E9}"/>
          </ac:inkMkLst>
        </pc:inkChg>
      </pc:sldChg>
      <pc:sldChg chg="del">
        <pc:chgData name="Toby Donaldson" userId="2e6e5431-bb17-4c41-9985-d39c50d83c73" providerId="ADAL" clId="{A515520A-0FCD-486C-A2CC-7D014497B132}" dt="2024-09-17T03:08:03.412" v="946" actId="2696"/>
        <pc:sldMkLst>
          <pc:docMk/>
          <pc:sldMk cId="3414341889" sldId="286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02167807" sldId="299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302167807" sldId="299"/>
            <ac:inkMk id="12" creationId="{F731033A-1FF7-12B6-FF02-080DE7AC82FF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711128939" sldId="307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711128939" sldId="307"/>
            <ac:inkMk id="5" creationId="{95754E7B-88BC-3CD1-E3B8-91F67A390F8E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2722314743" sldId="310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2722314743" sldId="310"/>
            <ac:inkMk id="2" creationId="{233D7823-66E4-FB22-0996-F10B9B151B01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1963568937" sldId="317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1963568937" sldId="317"/>
            <ac:inkMk id="6" creationId="{1E02A07E-C198-4823-2442-58184AA57E13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885649669" sldId="320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3885649669" sldId="320"/>
            <ac:inkMk id="3" creationId="{E34D4937-849C-F770-CE42-5C276621B2C7}"/>
          </ac:inkMkLst>
        </pc:inkChg>
      </pc:sldChg>
    </pc:docChg>
  </pc:docChgLst>
  <pc:docChgLst>
    <pc:chgData name="Toby Donaldson" userId="2e6e5431-bb17-4c41-9985-d39c50d83c73" providerId="ADAL" clId="{CBA97E97-ECF2-4F39-A891-C39F5B7B2557}"/>
    <pc:docChg chg="undo redo custSel addSld delSld modSld sldOrd addSection modSection">
      <pc:chgData name="Toby Donaldson" userId="2e6e5431-bb17-4c41-9985-d39c50d83c73" providerId="ADAL" clId="{CBA97E97-ECF2-4F39-A891-C39F5B7B2557}" dt="2024-09-23T18:00:38.228" v="2577" actId="21"/>
      <pc:docMkLst>
        <pc:docMk/>
      </pc:docMkLst>
      <pc:sldChg chg="addSp delSp modSp mod">
        <pc:chgData name="Toby Donaldson" userId="2e6e5431-bb17-4c41-9985-d39c50d83c73" providerId="ADAL" clId="{CBA97E97-ECF2-4F39-A891-C39F5B7B2557}" dt="2024-09-19T20:28:46.561" v="113" actId="122"/>
        <pc:sldMkLst>
          <pc:docMk/>
          <pc:sldMk cId="3113156551" sldId="256"/>
        </pc:sldMkLst>
        <pc:spChg chg="mod">
          <ac:chgData name="Toby Donaldson" userId="2e6e5431-bb17-4c41-9985-d39c50d83c73" providerId="ADAL" clId="{CBA97E97-ECF2-4F39-A891-C39F5B7B2557}" dt="2024-09-19T20:27:45.137" v="33" actId="20577"/>
          <ac:spMkLst>
            <pc:docMk/>
            <pc:sldMk cId="3113156551" sldId="256"/>
            <ac:spMk id="2" creationId="{10D35B3B-97F8-53B4-0820-5D8414186FD7}"/>
          </ac:spMkLst>
        </pc:spChg>
        <pc:spChg chg="add mod">
          <ac:chgData name="Toby Donaldson" userId="2e6e5431-bb17-4c41-9985-d39c50d83c73" providerId="ADAL" clId="{CBA97E97-ECF2-4F39-A891-C39F5B7B2557}" dt="2024-09-19T20:28:46.561" v="113" actId="122"/>
          <ac:spMkLst>
            <pc:docMk/>
            <pc:sldMk cId="3113156551" sldId="256"/>
            <ac:spMk id="4" creationId="{1C211242-B5A3-D371-4A7A-C8E9982D7CD5}"/>
          </ac:spMkLst>
        </pc:spChg>
        <pc:picChg chg="add del">
          <ac:chgData name="Toby Donaldson" userId="2e6e5431-bb17-4c41-9985-d39c50d83c73" providerId="ADAL" clId="{CBA97E97-ECF2-4F39-A891-C39F5B7B2557}" dt="2024-09-19T20:27:45.692" v="34" actId="21"/>
          <ac:picMkLst>
            <pc:docMk/>
            <pc:sldMk cId="3113156551" sldId="256"/>
            <ac:picMk id="1026" creationId="{5A95B101-A092-4AFF-5F3C-02DA4D8C46A4}"/>
          </ac:picMkLst>
        </pc:picChg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1564174174" sldId="257"/>
        </pc:sldMkLst>
      </pc:sldChg>
      <pc:sldChg chg="del">
        <pc:chgData name="Toby Donaldson" userId="2e6e5431-bb17-4c41-9985-d39c50d83c73" providerId="ADAL" clId="{CBA97E97-ECF2-4F39-A891-C39F5B7B2557}" dt="2024-09-19T20:29:01.218" v="118" actId="47"/>
        <pc:sldMkLst>
          <pc:docMk/>
          <pc:sldMk cId="3476620889" sldId="259"/>
        </pc:sldMkLst>
      </pc:sldChg>
      <pc:sldChg chg="del">
        <pc:chgData name="Toby Donaldson" userId="2e6e5431-bb17-4c41-9985-d39c50d83c73" providerId="ADAL" clId="{CBA97E97-ECF2-4F39-A891-C39F5B7B2557}" dt="2024-09-19T20:29:01.395" v="119" actId="47"/>
        <pc:sldMkLst>
          <pc:docMk/>
          <pc:sldMk cId="1125239521" sldId="260"/>
        </pc:sldMkLst>
      </pc:sldChg>
      <pc:sldChg chg="del">
        <pc:chgData name="Toby Donaldson" userId="2e6e5431-bb17-4c41-9985-d39c50d83c73" providerId="ADAL" clId="{CBA97E97-ECF2-4F39-A891-C39F5B7B2557}" dt="2024-09-19T20:29:01.624" v="120" actId="47"/>
        <pc:sldMkLst>
          <pc:docMk/>
          <pc:sldMk cId="296669545" sldId="261"/>
        </pc:sldMkLst>
      </pc:sldChg>
      <pc:sldChg chg="del">
        <pc:chgData name="Toby Donaldson" userId="2e6e5431-bb17-4c41-9985-d39c50d83c73" providerId="ADAL" clId="{CBA97E97-ECF2-4F39-A891-C39F5B7B2557}" dt="2024-09-19T20:29:01.839" v="121" actId="47"/>
        <pc:sldMkLst>
          <pc:docMk/>
          <pc:sldMk cId="1426591584" sldId="262"/>
        </pc:sldMkLst>
      </pc:sldChg>
      <pc:sldChg chg="del">
        <pc:chgData name="Toby Donaldson" userId="2e6e5431-bb17-4c41-9985-d39c50d83c73" providerId="ADAL" clId="{CBA97E97-ECF2-4F39-A891-C39F5B7B2557}" dt="2024-09-19T20:29:02.055" v="122" actId="47"/>
        <pc:sldMkLst>
          <pc:docMk/>
          <pc:sldMk cId="3978292670" sldId="263"/>
        </pc:sldMkLst>
      </pc:sldChg>
      <pc:sldChg chg="del">
        <pc:chgData name="Toby Donaldson" userId="2e6e5431-bb17-4c41-9985-d39c50d83c73" providerId="ADAL" clId="{CBA97E97-ECF2-4F39-A891-C39F5B7B2557}" dt="2024-09-19T20:29:02.231" v="123" actId="47"/>
        <pc:sldMkLst>
          <pc:docMk/>
          <pc:sldMk cId="2698651436" sldId="264"/>
        </pc:sldMkLst>
      </pc:sldChg>
      <pc:sldChg chg="del">
        <pc:chgData name="Toby Donaldson" userId="2e6e5431-bb17-4c41-9985-d39c50d83c73" providerId="ADAL" clId="{CBA97E97-ECF2-4F39-A891-C39F5B7B2557}" dt="2024-09-19T20:29:02.402" v="124" actId="47"/>
        <pc:sldMkLst>
          <pc:docMk/>
          <pc:sldMk cId="2133653738" sldId="265"/>
        </pc:sldMkLst>
      </pc:sldChg>
      <pc:sldChg chg="del">
        <pc:chgData name="Toby Donaldson" userId="2e6e5431-bb17-4c41-9985-d39c50d83c73" providerId="ADAL" clId="{CBA97E97-ECF2-4F39-A891-C39F5B7B2557}" dt="2024-09-19T20:29:03.083" v="125" actId="47"/>
        <pc:sldMkLst>
          <pc:docMk/>
          <pc:sldMk cId="1883967527" sldId="266"/>
        </pc:sldMkLst>
      </pc:sldChg>
      <pc:sldChg chg="del">
        <pc:chgData name="Toby Donaldson" userId="2e6e5431-bb17-4c41-9985-d39c50d83c73" providerId="ADAL" clId="{CBA97E97-ECF2-4F39-A891-C39F5B7B2557}" dt="2024-09-19T20:29:06.571" v="126" actId="47"/>
        <pc:sldMkLst>
          <pc:docMk/>
          <pc:sldMk cId="2020498111" sldId="269"/>
        </pc:sldMkLst>
      </pc:sldChg>
      <pc:sldChg chg="del">
        <pc:chgData name="Toby Donaldson" userId="2e6e5431-bb17-4c41-9985-d39c50d83c73" providerId="ADAL" clId="{CBA97E97-ECF2-4F39-A891-C39F5B7B2557}" dt="2024-09-19T20:29:12.512" v="142" actId="47"/>
        <pc:sldMkLst>
          <pc:docMk/>
          <pc:sldMk cId="3856894038" sldId="270"/>
        </pc:sldMkLst>
      </pc:sldChg>
      <pc:sldChg chg="del">
        <pc:chgData name="Toby Donaldson" userId="2e6e5431-bb17-4c41-9985-d39c50d83c73" providerId="ADAL" clId="{CBA97E97-ECF2-4F39-A891-C39F5B7B2557}" dt="2024-09-19T20:29:00.999" v="117" actId="47"/>
        <pc:sldMkLst>
          <pc:docMk/>
          <pc:sldMk cId="624584149" sldId="271"/>
        </pc:sldMkLst>
      </pc:sldChg>
      <pc:sldChg chg="del">
        <pc:chgData name="Toby Donaldson" userId="2e6e5431-bb17-4c41-9985-d39c50d83c73" providerId="ADAL" clId="{CBA97E97-ECF2-4F39-A891-C39F5B7B2557}" dt="2024-09-19T20:28:59.851" v="115" actId="47"/>
        <pc:sldMkLst>
          <pc:docMk/>
          <pc:sldMk cId="2541733131" sldId="272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54076809" sldId="273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2168191691" sldId="274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624217243" sldId="275"/>
        </pc:sldMkLst>
      </pc:sldChg>
      <pc:sldChg chg="del">
        <pc:chgData name="Toby Donaldson" userId="2e6e5431-bb17-4c41-9985-d39c50d83c73" providerId="ADAL" clId="{CBA97E97-ECF2-4F39-A891-C39F5B7B2557}" dt="2024-09-19T20:29:00.389" v="116" actId="47"/>
        <pc:sldMkLst>
          <pc:docMk/>
          <pc:sldMk cId="2165635234" sldId="276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798263514" sldId="277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972997824" sldId="278"/>
        </pc:sldMkLst>
      </pc:sldChg>
      <pc:sldChg chg="del">
        <pc:chgData name="Toby Donaldson" userId="2e6e5431-bb17-4c41-9985-d39c50d83c73" providerId="ADAL" clId="{CBA97E97-ECF2-4F39-A891-C39F5B7B2557}" dt="2024-09-19T20:29:07.086" v="129" actId="47"/>
        <pc:sldMkLst>
          <pc:docMk/>
          <pc:sldMk cId="3144938788" sldId="279"/>
        </pc:sldMkLst>
      </pc:sldChg>
      <pc:sldChg chg="del">
        <pc:chgData name="Toby Donaldson" userId="2e6e5431-bb17-4c41-9985-d39c50d83c73" providerId="ADAL" clId="{CBA97E97-ECF2-4F39-A891-C39F5B7B2557}" dt="2024-09-19T20:29:06.757" v="127" actId="47"/>
        <pc:sldMkLst>
          <pc:docMk/>
          <pc:sldMk cId="1423446375" sldId="280"/>
        </pc:sldMkLst>
      </pc:sldChg>
      <pc:sldChg chg="del">
        <pc:chgData name="Toby Donaldson" userId="2e6e5431-bb17-4c41-9985-d39c50d83c73" providerId="ADAL" clId="{CBA97E97-ECF2-4F39-A891-C39F5B7B2557}" dt="2024-09-19T20:29:06.901" v="128" actId="47"/>
        <pc:sldMkLst>
          <pc:docMk/>
          <pc:sldMk cId="4150615350" sldId="281"/>
        </pc:sldMkLst>
      </pc:sldChg>
      <pc:sldChg chg="del">
        <pc:chgData name="Toby Donaldson" userId="2e6e5431-bb17-4c41-9985-d39c50d83c73" providerId="ADAL" clId="{CBA97E97-ECF2-4F39-A891-C39F5B7B2557}" dt="2024-09-19T20:29:07.237" v="130" actId="47"/>
        <pc:sldMkLst>
          <pc:docMk/>
          <pc:sldMk cId="3864837313" sldId="282"/>
        </pc:sldMkLst>
      </pc:sldChg>
      <pc:sldChg chg="del">
        <pc:chgData name="Toby Donaldson" userId="2e6e5431-bb17-4c41-9985-d39c50d83c73" providerId="ADAL" clId="{CBA97E97-ECF2-4F39-A891-C39F5B7B2557}" dt="2024-09-19T20:29:07.768" v="133" actId="47"/>
        <pc:sldMkLst>
          <pc:docMk/>
          <pc:sldMk cId="976387272" sldId="283"/>
        </pc:sldMkLst>
      </pc:sldChg>
      <pc:sldChg chg="del">
        <pc:chgData name="Toby Donaldson" userId="2e6e5431-bb17-4c41-9985-d39c50d83c73" providerId="ADAL" clId="{CBA97E97-ECF2-4F39-A891-C39F5B7B2557}" dt="2024-09-19T20:29:07.407" v="131" actId="47"/>
        <pc:sldMkLst>
          <pc:docMk/>
          <pc:sldMk cId="899495814" sldId="284"/>
        </pc:sldMkLst>
      </pc:sldChg>
      <pc:sldChg chg="del">
        <pc:chgData name="Toby Donaldson" userId="2e6e5431-bb17-4c41-9985-d39c50d83c73" providerId="ADAL" clId="{CBA97E97-ECF2-4F39-A891-C39F5B7B2557}" dt="2024-09-19T20:29:07.578" v="132" actId="47"/>
        <pc:sldMkLst>
          <pc:docMk/>
          <pc:sldMk cId="3461707693" sldId="285"/>
        </pc:sldMkLst>
      </pc:sldChg>
      <pc:sldChg chg="del">
        <pc:chgData name="Toby Donaldson" userId="2e6e5431-bb17-4c41-9985-d39c50d83c73" providerId="ADAL" clId="{CBA97E97-ECF2-4F39-A891-C39F5B7B2557}" dt="2024-09-19T20:29:07.949" v="134" actId="47"/>
        <pc:sldMkLst>
          <pc:docMk/>
          <pc:sldMk cId="2835686456" sldId="287"/>
        </pc:sldMkLst>
      </pc:sldChg>
      <pc:sldChg chg="del">
        <pc:chgData name="Toby Donaldson" userId="2e6e5431-bb17-4c41-9985-d39c50d83c73" providerId="ADAL" clId="{CBA97E97-ECF2-4F39-A891-C39F5B7B2557}" dt="2024-09-19T20:29:08.093" v="135" actId="47"/>
        <pc:sldMkLst>
          <pc:docMk/>
          <pc:sldMk cId="3265458198" sldId="288"/>
        </pc:sldMkLst>
      </pc:sldChg>
      <pc:sldChg chg="del">
        <pc:chgData name="Toby Donaldson" userId="2e6e5431-bb17-4c41-9985-d39c50d83c73" providerId="ADAL" clId="{CBA97E97-ECF2-4F39-A891-C39F5B7B2557}" dt="2024-09-19T20:29:08.288" v="136" actId="47"/>
        <pc:sldMkLst>
          <pc:docMk/>
          <pc:sldMk cId="4208034066" sldId="289"/>
        </pc:sldMkLst>
      </pc:sldChg>
      <pc:sldChg chg="del">
        <pc:chgData name="Toby Donaldson" userId="2e6e5431-bb17-4c41-9985-d39c50d83c73" providerId="ADAL" clId="{CBA97E97-ECF2-4F39-A891-C39F5B7B2557}" dt="2024-09-19T20:29:08.464" v="137" actId="47"/>
        <pc:sldMkLst>
          <pc:docMk/>
          <pc:sldMk cId="3579788506" sldId="290"/>
        </pc:sldMkLst>
      </pc:sldChg>
      <pc:sldChg chg="del">
        <pc:chgData name="Toby Donaldson" userId="2e6e5431-bb17-4c41-9985-d39c50d83c73" providerId="ADAL" clId="{CBA97E97-ECF2-4F39-A891-C39F5B7B2557}" dt="2024-09-19T20:29:08.657" v="138" actId="47"/>
        <pc:sldMkLst>
          <pc:docMk/>
          <pc:sldMk cId="3231735434" sldId="293"/>
        </pc:sldMkLst>
      </pc:sldChg>
      <pc:sldChg chg="del">
        <pc:chgData name="Toby Donaldson" userId="2e6e5431-bb17-4c41-9985-d39c50d83c73" providerId="ADAL" clId="{CBA97E97-ECF2-4F39-A891-C39F5B7B2557}" dt="2024-09-19T20:29:08.815" v="139" actId="47"/>
        <pc:sldMkLst>
          <pc:docMk/>
          <pc:sldMk cId="2312098604" sldId="294"/>
        </pc:sldMkLst>
      </pc:sldChg>
      <pc:sldChg chg="del">
        <pc:chgData name="Toby Donaldson" userId="2e6e5431-bb17-4c41-9985-d39c50d83c73" providerId="ADAL" clId="{CBA97E97-ECF2-4F39-A891-C39F5B7B2557}" dt="2024-09-19T20:29:09.008" v="140" actId="47"/>
        <pc:sldMkLst>
          <pc:docMk/>
          <pc:sldMk cId="1198357223" sldId="295"/>
        </pc:sldMkLst>
      </pc:sldChg>
      <pc:sldChg chg="del">
        <pc:chgData name="Toby Donaldson" userId="2e6e5431-bb17-4c41-9985-d39c50d83c73" providerId="ADAL" clId="{CBA97E97-ECF2-4F39-A891-C39F5B7B2557}" dt="2024-09-19T20:29:14.859" v="143" actId="47"/>
        <pc:sldMkLst>
          <pc:docMk/>
          <pc:sldMk cId="1989001679" sldId="296"/>
        </pc:sldMkLst>
      </pc:sldChg>
      <pc:sldChg chg="addSp delSp modSp mod ord">
        <pc:chgData name="Toby Donaldson" userId="2e6e5431-bb17-4c41-9985-d39c50d83c73" providerId="ADAL" clId="{CBA97E97-ECF2-4F39-A891-C39F5B7B2557}" dt="2024-09-19T20:43:36.258" v="690" actId="21"/>
        <pc:sldMkLst>
          <pc:docMk/>
          <pc:sldMk cId="3108921986" sldId="297"/>
        </pc:sldMkLst>
        <pc:spChg chg="mod">
          <ac:chgData name="Toby Donaldson" userId="2e6e5431-bb17-4c41-9985-d39c50d83c73" providerId="ADAL" clId="{CBA97E97-ECF2-4F39-A891-C39F5B7B2557}" dt="2024-09-19T20:32:58.253" v="169" actId="20577"/>
          <ac:spMkLst>
            <pc:docMk/>
            <pc:sldMk cId="3108921986" sldId="297"/>
            <ac:spMk id="2" creationId="{A5E6C931-848B-61E7-A584-2A3E14781E8C}"/>
          </ac:spMkLst>
        </pc:spChg>
        <pc:spChg chg="del mod">
          <ac:chgData name="Toby Donaldson" userId="2e6e5431-bb17-4c41-9985-d39c50d83c73" providerId="ADAL" clId="{CBA97E97-ECF2-4F39-A891-C39F5B7B2557}" dt="2024-09-19T20:38:37.569" v="525" actId="21"/>
          <ac:spMkLst>
            <pc:docMk/>
            <pc:sldMk cId="3108921986" sldId="297"/>
            <ac:spMk id="3" creationId="{C5E9440C-5B25-AC34-271C-C92666B273EA}"/>
          </ac:spMkLst>
        </pc:spChg>
        <pc:spChg chg="mod">
          <ac:chgData name="Toby Donaldson" userId="2e6e5431-bb17-4c41-9985-d39c50d83c73" providerId="ADAL" clId="{CBA97E97-ECF2-4F39-A891-C39F5B7B2557}" dt="2024-09-19T20:43:16.539" v="688" actId="1076"/>
          <ac:spMkLst>
            <pc:docMk/>
            <pc:sldMk cId="3108921986" sldId="297"/>
            <ac:spMk id="5" creationId="{D63A62E8-3DF2-8251-CBDB-1A09A68559D7}"/>
          </ac:spMkLst>
        </pc:spChg>
        <pc:spChg chg="del">
          <ac:chgData name="Toby Donaldson" userId="2e6e5431-bb17-4c41-9985-d39c50d83c73" providerId="ADAL" clId="{CBA97E97-ECF2-4F39-A891-C39F5B7B2557}" dt="2024-09-19T20:35:41.913" v="290" actId="21"/>
          <ac:spMkLst>
            <pc:docMk/>
            <pc:sldMk cId="3108921986" sldId="297"/>
            <ac:spMk id="6" creationId="{96F10EE8-23A7-FE83-A820-5B885F373988}"/>
          </ac:spMkLst>
        </pc:spChg>
        <pc:spChg chg="del">
          <ac:chgData name="Toby Donaldson" userId="2e6e5431-bb17-4c41-9985-d39c50d83c73" providerId="ADAL" clId="{CBA97E97-ECF2-4F39-A891-C39F5B7B2557}" dt="2024-09-19T20:36:48.175" v="381" actId="21"/>
          <ac:spMkLst>
            <pc:docMk/>
            <pc:sldMk cId="3108921986" sldId="297"/>
            <ac:spMk id="7" creationId="{90AC8351-6490-FFBC-8EAD-267A0BCF0642}"/>
          </ac:spMkLst>
        </pc:spChg>
        <pc:spChg chg="add 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8" creationId="{54260181-C68A-8B14-17BB-4F979BCA3981}"/>
          </ac:spMkLst>
        </pc:spChg>
        <pc:spChg chg="add 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10" creationId="{D4968467-A8EC-8296-8852-32D585D8625F}"/>
          </ac:spMkLst>
        </pc:spChg>
        <pc:spChg chg="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13" creationId="{5C3CB041-437A-DDC4-FD22-B5E3515334BD}"/>
          </ac:spMkLst>
        </pc:spChg>
        <pc:spChg chg="add del mod">
          <ac:chgData name="Toby Donaldson" userId="2e6e5431-bb17-4c41-9985-d39c50d83c73" providerId="ADAL" clId="{CBA97E97-ECF2-4F39-A891-C39F5B7B2557}" dt="2024-09-19T20:42:04.970" v="588" actId="21"/>
          <ac:spMkLst>
            <pc:docMk/>
            <pc:sldMk cId="3108921986" sldId="297"/>
            <ac:spMk id="17" creationId="{C3F08EA4-0AD2-19FB-A957-F5875F0224A6}"/>
          </ac:spMkLst>
        </pc:spChg>
        <pc:spChg chg="add del mod">
          <ac:chgData name="Toby Donaldson" userId="2e6e5431-bb17-4c41-9985-d39c50d83c73" providerId="ADAL" clId="{CBA97E97-ECF2-4F39-A891-C39F5B7B2557}" dt="2024-09-19T20:43:36.258" v="690" actId="21"/>
          <ac:spMkLst>
            <pc:docMk/>
            <pc:sldMk cId="3108921986" sldId="297"/>
            <ac:spMk id="18" creationId="{FA4327C5-EFFA-DC23-EC97-E2CA64DCED48}"/>
          </ac:spMkLst>
        </pc:spChg>
        <pc:spChg chg="add mod">
          <ac:chgData name="Toby Donaldson" userId="2e6e5431-bb17-4c41-9985-d39c50d83c73" providerId="ADAL" clId="{CBA97E97-ECF2-4F39-A891-C39F5B7B2557}" dt="2024-09-19T20:40:05.325" v="552"/>
          <ac:spMkLst>
            <pc:docMk/>
            <pc:sldMk cId="3108921986" sldId="297"/>
            <ac:spMk id="19" creationId="{BC6AADBC-7FF7-9BE3-483F-6E2093710DD8}"/>
          </ac:spMkLst>
        </pc:spChg>
        <pc:spChg chg="add mod">
          <ac:chgData name="Toby Donaldson" userId="2e6e5431-bb17-4c41-9985-d39c50d83c73" providerId="ADAL" clId="{CBA97E97-ECF2-4F39-A891-C39F5B7B2557}" dt="2024-09-19T20:40:05.325" v="552"/>
          <ac:spMkLst>
            <pc:docMk/>
            <pc:sldMk cId="3108921986" sldId="297"/>
            <ac:spMk id="22" creationId="{0D97D139-7C51-A166-1A7E-9A2F5C81445A}"/>
          </ac:spMkLst>
        </pc:spChg>
        <pc:spChg chg="add mod">
          <ac:chgData name="Toby Donaldson" userId="2e6e5431-bb17-4c41-9985-d39c50d83c73" providerId="ADAL" clId="{CBA97E97-ECF2-4F39-A891-C39F5B7B2557}" dt="2024-09-19T20:40:25.373" v="557" actId="1076"/>
          <ac:spMkLst>
            <pc:docMk/>
            <pc:sldMk cId="3108921986" sldId="297"/>
            <ac:spMk id="23" creationId="{7BBA966D-97F0-7110-C15A-C06AA9A0BEAE}"/>
          </ac:spMkLst>
        </pc:spChg>
        <pc:spChg chg="add mod">
          <ac:chgData name="Toby Donaldson" userId="2e6e5431-bb17-4c41-9985-d39c50d83c73" providerId="ADAL" clId="{CBA97E97-ECF2-4F39-A891-C39F5B7B2557}" dt="2024-09-19T20:40:25.373" v="557" actId="1076"/>
          <ac:spMkLst>
            <pc:docMk/>
            <pc:sldMk cId="3108921986" sldId="297"/>
            <ac:spMk id="26" creationId="{B4EF9E63-695C-BEA1-D77C-F803BF5DC0FB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27" creationId="{9D9A6DA8-8D5B-A029-741D-B0509D62955A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30" creationId="{10A47144-7308-0F52-D792-A2DB2E15C34D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31" creationId="{8EE7DFEC-28D0-40F7-6E60-C1137785F05A}"/>
          </ac:spMkLst>
        </pc:spChg>
        <pc:grpChg chg="add mod">
          <ac:chgData name="Toby Donaldson" userId="2e6e5431-bb17-4c41-9985-d39c50d83c73" providerId="ADAL" clId="{CBA97E97-ECF2-4F39-A891-C39F5B7B2557}" dt="2024-09-19T20:42:30.650" v="592" actId="12789"/>
          <ac:grpSpMkLst>
            <pc:docMk/>
            <pc:sldMk cId="3108921986" sldId="297"/>
            <ac:grpSpMk id="32" creationId="{2D16F0E4-20B1-98C5-E278-646C060BCF28}"/>
          </ac:grpSpMkLst>
        </pc:grpChg>
        <pc:grpChg chg="add del mod">
          <ac:chgData name="Toby Donaldson" userId="2e6e5431-bb17-4c41-9985-d39c50d83c73" providerId="ADAL" clId="{CBA97E97-ECF2-4F39-A891-C39F5B7B2557}" dt="2024-09-19T20:43:36.258" v="690" actId="21"/>
          <ac:grpSpMkLst>
            <pc:docMk/>
            <pc:sldMk cId="3108921986" sldId="297"/>
            <ac:grpSpMk id="33" creationId="{BE93A7F6-F98A-6AA1-D97B-80C284FBF584}"/>
          </ac:grpSpMkLst>
        </pc:grpChg>
        <pc:cxnChg chg="mod">
          <ac:chgData name="Toby Donaldson" userId="2e6e5431-bb17-4c41-9985-d39c50d83c73" providerId="ADAL" clId="{CBA97E97-ECF2-4F39-A891-C39F5B7B2557}" dt="2024-09-19T20:42:11.851" v="590" actId="164"/>
          <ac:cxnSpMkLst>
            <pc:docMk/>
            <pc:sldMk cId="3108921986" sldId="297"/>
            <ac:cxnSpMk id="9" creationId="{A1798CF0-1C3E-1382-CB58-57AF961422F3}"/>
          </ac:cxnSpMkLst>
        </pc:cxnChg>
        <pc:cxnChg chg="mod">
          <ac:chgData name="Toby Donaldson" userId="2e6e5431-bb17-4c41-9985-d39c50d83c73" providerId="ADAL" clId="{CBA97E97-ECF2-4F39-A891-C39F5B7B2557}" dt="2024-09-19T20:42:11.851" v="590" actId="164"/>
          <ac:cxnSpMkLst>
            <pc:docMk/>
            <pc:sldMk cId="3108921986" sldId="297"/>
            <ac:cxnSpMk id="11" creationId="{FB689EAB-6BB3-0BF6-C2FD-8CDCA9E69CF6}"/>
          </ac:cxnSpMkLst>
        </pc:cxnChg>
        <pc:cxnChg chg="add mod">
          <ac:chgData name="Toby Donaldson" userId="2e6e5431-bb17-4c41-9985-d39c50d83c73" providerId="ADAL" clId="{CBA97E97-ECF2-4F39-A891-C39F5B7B2557}" dt="2024-09-19T20:40:05.325" v="552"/>
          <ac:cxnSpMkLst>
            <pc:docMk/>
            <pc:sldMk cId="3108921986" sldId="297"/>
            <ac:cxnSpMk id="20" creationId="{8C14E8F5-FBE7-E880-AB40-C594B56F2093}"/>
          </ac:cxnSpMkLst>
        </pc:cxnChg>
        <pc:cxnChg chg="add mod">
          <ac:chgData name="Toby Donaldson" userId="2e6e5431-bb17-4c41-9985-d39c50d83c73" providerId="ADAL" clId="{CBA97E97-ECF2-4F39-A891-C39F5B7B2557}" dt="2024-09-19T20:40:05.325" v="552"/>
          <ac:cxnSpMkLst>
            <pc:docMk/>
            <pc:sldMk cId="3108921986" sldId="297"/>
            <ac:cxnSpMk id="21" creationId="{6C0DD6C6-D3F8-FAE1-E3A3-3A0C05D0A62E}"/>
          </ac:cxnSpMkLst>
        </pc:cxnChg>
        <pc:cxnChg chg="add mod">
          <ac:chgData name="Toby Donaldson" userId="2e6e5431-bb17-4c41-9985-d39c50d83c73" providerId="ADAL" clId="{CBA97E97-ECF2-4F39-A891-C39F5B7B2557}" dt="2024-09-19T20:40:25.373" v="557" actId="1076"/>
          <ac:cxnSpMkLst>
            <pc:docMk/>
            <pc:sldMk cId="3108921986" sldId="297"/>
            <ac:cxnSpMk id="24" creationId="{C42DF128-7B78-4961-4B4B-AF6C836DE26E}"/>
          </ac:cxnSpMkLst>
        </pc:cxnChg>
        <pc:cxnChg chg="add mod">
          <ac:chgData name="Toby Donaldson" userId="2e6e5431-bb17-4c41-9985-d39c50d83c73" providerId="ADAL" clId="{CBA97E97-ECF2-4F39-A891-C39F5B7B2557}" dt="2024-09-19T20:40:25.373" v="557" actId="1076"/>
          <ac:cxnSpMkLst>
            <pc:docMk/>
            <pc:sldMk cId="3108921986" sldId="297"/>
            <ac:cxnSpMk id="25" creationId="{AD6668F6-F83D-1183-145F-F64803C0079E}"/>
          </ac:cxnSpMkLst>
        </pc:cxnChg>
        <pc:cxnChg chg="add mod">
          <ac:chgData name="Toby Donaldson" userId="2e6e5431-bb17-4c41-9985-d39c50d83c73" providerId="ADAL" clId="{CBA97E97-ECF2-4F39-A891-C39F5B7B2557}" dt="2024-09-19T20:43:36.258" v="690" actId="21"/>
          <ac:cxnSpMkLst>
            <pc:docMk/>
            <pc:sldMk cId="3108921986" sldId="297"/>
            <ac:cxnSpMk id="28" creationId="{C19293E5-3F00-1B65-0F67-77F6AD9964D5}"/>
          </ac:cxnSpMkLst>
        </pc:cxnChg>
        <pc:cxnChg chg="add mod">
          <ac:chgData name="Toby Donaldson" userId="2e6e5431-bb17-4c41-9985-d39c50d83c73" providerId="ADAL" clId="{CBA97E97-ECF2-4F39-A891-C39F5B7B2557}" dt="2024-09-19T20:43:36.258" v="690" actId="21"/>
          <ac:cxnSpMkLst>
            <pc:docMk/>
            <pc:sldMk cId="3108921986" sldId="297"/>
            <ac:cxnSpMk id="29" creationId="{0191187C-9177-409C-7E9F-543B4BB44486}"/>
          </ac:cxnSpMkLst>
        </pc:cxnChg>
      </pc:sldChg>
      <pc:sldChg chg="delSp add mod">
        <pc:chgData name="Toby Donaldson" userId="2e6e5431-bb17-4c41-9985-d39c50d83c73" providerId="ADAL" clId="{CBA97E97-ECF2-4F39-A891-C39F5B7B2557}" dt="2024-09-19T20:43:47.642" v="692" actId="21"/>
        <pc:sldMkLst>
          <pc:docMk/>
          <pc:sldMk cId="2811805653" sldId="298"/>
        </pc:sldMkLst>
        <pc:spChg chg="del">
          <ac:chgData name="Toby Donaldson" userId="2e6e5431-bb17-4c41-9985-d39c50d83c73" providerId="ADAL" clId="{CBA97E97-ECF2-4F39-A891-C39F5B7B2557}" dt="2024-09-19T20:43:47.642" v="692" actId="21"/>
          <ac:spMkLst>
            <pc:docMk/>
            <pc:sldMk cId="2811805653" sldId="298"/>
            <ac:spMk id="18" creationId="{FA4327C5-EFFA-DC23-EC97-E2CA64DCED48}"/>
          </ac:spMkLst>
        </pc:spChg>
      </pc:sldChg>
      <pc:sldChg chg="del">
        <pc:chgData name="Toby Donaldson" userId="2e6e5431-bb17-4c41-9985-d39c50d83c73" providerId="ADAL" clId="{CBA97E97-ECF2-4F39-A891-C39F5B7B2557}" dt="2024-09-19T20:29:15.442" v="144" actId="47"/>
        <pc:sldMkLst>
          <pc:docMk/>
          <pc:sldMk cId="3629807992" sldId="298"/>
        </pc:sldMkLst>
      </pc:sldChg>
      <pc:sldChg chg="del">
        <pc:chgData name="Toby Donaldson" userId="2e6e5431-bb17-4c41-9985-d39c50d83c73" providerId="ADAL" clId="{CBA97E97-ECF2-4F39-A891-C39F5B7B2557}" dt="2024-09-19T20:29:15.722" v="145" actId="47"/>
        <pc:sldMkLst>
          <pc:docMk/>
          <pc:sldMk cId="302167807" sldId="299"/>
        </pc:sldMkLst>
      </pc:sldChg>
      <pc:sldChg chg="add">
        <pc:chgData name="Toby Donaldson" userId="2e6e5431-bb17-4c41-9985-d39c50d83c73" providerId="ADAL" clId="{CBA97E97-ECF2-4F39-A891-C39F5B7B2557}" dt="2024-09-19T20:43:42.409" v="691" actId="2890"/>
        <pc:sldMkLst>
          <pc:docMk/>
          <pc:sldMk cId="3119060891" sldId="299"/>
        </pc:sldMkLst>
      </pc:sldChg>
      <pc:sldChg chg="addSp delSp modSp add mod ord">
        <pc:chgData name="Toby Donaldson" userId="2e6e5431-bb17-4c41-9985-d39c50d83c73" providerId="ADAL" clId="{CBA97E97-ECF2-4F39-A891-C39F5B7B2557}" dt="2024-09-19T21:00:39.256" v="1170" actId="20577"/>
        <pc:sldMkLst>
          <pc:docMk/>
          <pc:sldMk cId="1760604349" sldId="300"/>
        </pc:sldMkLst>
        <pc:spChg chg="mod">
          <ac:chgData name="Toby Donaldson" userId="2e6e5431-bb17-4c41-9985-d39c50d83c73" providerId="ADAL" clId="{CBA97E97-ECF2-4F39-A891-C39F5B7B2557}" dt="2024-09-19T20:52:05.364" v="837" actId="1076"/>
          <ac:spMkLst>
            <pc:docMk/>
            <pc:sldMk cId="1760604349" sldId="300"/>
            <ac:spMk id="2" creationId="{A5E6C931-848B-61E7-A584-2A3E14781E8C}"/>
          </ac:spMkLst>
        </pc:spChg>
        <pc:spChg chg="add mod">
          <ac:chgData name="Toby Donaldson" userId="2e6e5431-bb17-4c41-9985-d39c50d83c73" providerId="ADAL" clId="{CBA97E97-ECF2-4F39-A891-C39F5B7B2557}" dt="2024-09-19T20:59:28.628" v="1113" actId="1076"/>
          <ac:spMkLst>
            <pc:docMk/>
            <pc:sldMk cId="1760604349" sldId="300"/>
            <ac:spMk id="3" creationId="{AB6E14D8-FE63-BB5F-4767-A4685A7BC3A4}"/>
          </ac:spMkLst>
        </pc:spChg>
        <pc:spChg chg="mod">
          <ac:chgData name="Toby Donaldson" userId="2e6e5431-bb17-4c41-9985-d39c50d83c73" providerId="ADAL" clId="{CBA97E97-ECF2-4F39-A891-C39F5B7B2557}" dt="2024-09-19T20:51:03.232" v="833" actId="1076"/>
          <ac:spMkLst>
            <pc:docMk/>
            <pc:sldMk cId="1760604349" sldId="300"/>
            <ac:spMk id="5" creationId="{D63A62E8-3DF2-8251-CBDB-1A09A68559D7}"/>
          </ac:spMkLst>
        </pc:spChg>
        <pc:spChg chg="add del mod">
          <ac:chgData name="Toby Donaldson" userId="2e6e5431-bb17-4c41-9985-d39c50d83c73" providerId="ADAL" clId="{CBA97E97-ECF2-4F39-A891-C39F5B7B2557}" dt="2024-09-19T20:59:12.502" v="1109" actId="21"/>
          <ac:spMkLst>
            <pc:docMk/>
            <pc:sldMk cId="1760604349" sldId="300"/>
            <ac:spMk id="6" creationId="{E25ACD8A-FC3E-E1AF-A037-B99CA5588DA3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7" creationId="{18EDCE0B-4AD4-D481-DB38-46BF723CA9C9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8" creationId="{54260181-C68A-8B14-17BB-4F979BCA3981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10" creationId="{D4968467-A8EC-8296-8852-32D585D8625F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13" creationId="{5C3CB041-437A-DDC4-FD22-B5E3515334BD}"/>
          </ac:spMkLst>
        </pc:spChg>
        <pc:spChg chg="add mod">
          <ac:chgData name="Toby Donaldson" userId="2e6e5431-bb17-4c41-9985-d39c50d83c73" providerId="ADAL" clId="{CBA97E97-ECF2-4F39-A891-C39F5B7B2557}" dt="2024-09-19T20:59:35.709" v="1115" actId="14100"/>
          <ac:spMkLst>
            <pc:docMk/>
            <pc:sldMk cId="1760604349" sldId="300"/>
            <ac:spMk id="15" creationId="{E65E2FA9-0F50-8D51-0AA9-3546DE25D3BA}"/>
          </ac:spMkLst>
        </pc:spChg>
        <pc:spChg chg="add del mod">
          <ac:chgData name="Toby Donaldson" userId="2e6e5431-bb17-4c41-9985-d39c50d83c73" providerId="ADAL" clId="{CBA97E97-ECF2-4F39-A891-C39F5B7B2557}" dt="2024-09-19T20:59:16.339" v="1110" actId="21"/>
          <ac:spMkLst>
            <pc:docMk/>
            <pc:sldMk cId="1760604349" sldId="300"/>
            <ac:spMk id="16" creationId="{46A0BFFD-25E5-32A6-03EF-365C22F0EFB4}"/>
          </ac:spMkLst>
        </pc:spChg>
        <pc:spChg chg="add del mod">
          <ac:chgData name="Toby Donaldson" userId="2e6e5431-bb17-4c41-9985-d39c50d83c73" providerId="ADAL" clId="{CBA97E97-ECF2-4F39-A891-C39F5B7B2557}" dt="2024-09-19T20:59:25.691" v="1111" actId="21"/>
          <ac:spMkLst>
            <pc:docMk/>
            <pc:sldMk cId="1760604349" sldId="300"/>
            <ac:spMk id="17" creationId="{3C81EB39-1126-2B52-1A98-53E7C9DD425C}"/>
          </ac:spMkLst>
        </pc:spChg>
        <pc:spChg chg="add mod">
          <ac:chgData name="Toby Donaldson" userId="2e6e5431-bb17-4c41-9985-d39c50d83c73" providerId="ADAL" clId="{CBA97E97-ECF2-4F39-A891-C39F5B7B2557}" dt="2024-09-19T21:00:03.084" v="1160" actId="113"/>
          <ac:spMkLst>
            <pc:docMk/>
            <pc:sldMk cId="1760604349" sldId="300"/>
            <ac:spMk id="18" creationId="{C98BA4FB-38F3-C735-CAA1-B31E8547C214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22" creationId="{EEBB560C-50DC-8E76-7C51-F8250EE741C9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28" creationId="{DC6F550C-F0F2-5091-8193-ADDABF62B722}"/>
          </ac:spMkLst>
        </pc:spChg>
        <pc:spChg chg="add mod">
          <ac:chgData name="Toby Donaldson" userId="2e6e5431-bb17-4c41-9985-d39c50d83c73" providerId="ADAL" clId="{CBA97E97-ECF2-4F39-A891-C39F5B7B2557}" dt="2024-09-19T21:00:23.620" v="1164" actId="14100"/>
          <ac:spMkLst>
            <pc:docMk/>
            <pc:sldMk cId="1760604349" sldId="300"/>
            <ac:spMk id="37" creationId="{94AE80C0-436D-52C6-38FA-8DF421454B21}"/>
          </ac:spMkLst>
        </pc:spChg>
        <pc:spChg chg="add mod">
          <ac:chgData name="Toby Donaldson" userId="2e6e5431-bb17-4c41-9985-d39c50d83c73" providerId="ADAL" clId="{CBA97E97-ECF2-4F39-A891-C39F5B7B2557}" dt="2024-09-19T21:00:39.256" v="1170" actId="20577"/>
          <ac:spMkLst>
            <pc:docMk/>
            <pc:sldMk cId="1760604349" sldId="300"/>
            <ac:spMk id="38" creationId="{81A27BCE-E027-26A2-610F-E33D7A61E431}"/>
          </ac:spMkLst>
        </pc:spChg>
        <pc:grpChg chg="del">
          <ac:chgData name="Toby Donaldson" userId="2e6e5431-bb17-4c41-9985-d39c50d83c73" providerId="ADAL" clId="{CBA97E97-ECF2-4F39-A891-C39F5B7B2557}" dt="2024-09-19T20:48:00.415" v="717" actId="165"/>
          <ac:grpSpMkLst>
            <pc:docMk/>
            <pc:sldMk cId="1760604349" sldId="300"/>
            <ac:grpSpMk id="32" creationId="{2D16F0E4-20B1-98C5-E278-646C060BCF28}"/>
          </ac:grpSpMkLst>
        </pc:grpChg>
        <pc:cxnChg chg="del mod topLvl">
          <ac:chgData name="Toby Donaldson" userId="2e6e5431-bb17-4c41-9985-d39c50d83c73" providerId="ADAL" clId="{CBA97E97-ECF2-4F39-A891-C39F5B7B2557}" dt="2024-09-19T20:49:00.021" v="727" actId="21"/>
          <ac:cxnSpMkLst>
            <pc:docMk/>
            <pc:sldMk cId="1760604349" sldId="300"/>
            <ac:cxnSpMk id="9" creationId="{A1798CF0-1C3E-1382-CB58-57AF961422F3}"/>
          </ac:cxnSpMkLst>
        </pc:cxnChg>
        <pc:cxnChg chg="del mod topLvl">
          <ac:chgData name="Toby Donaldson" userId="2e6e5431-bb17-4c41-9985-d39c50d83c73" providerId="ADAL" clId="{CBA97E97-ECF2-4F39-A891-C39F5B7B2557}" dt="2024-09-19T20:49:00.021" v="727" actId="21"/>
          <ac:cxnSpMkLst>
            <pc:docMk/>
            <pc:sldMk cId="1760604349" sldId="300"/>
            <ac:cxnSpMk id="11" creationId="{FB689EAB-6BB3-0BF6-C2FD-8CDCA9E69CF6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14" creationId="{AB47BE82-F07A-5F76-5A84-6C96AB7450AE}"/>
          </ac:cxnSpMkLst>
        </pc:cxnChg>
        <pc:cxnChg chg="add mod">
          <ac:chgData name="Toby Donaldson" userId="2e6e5431-bb17-4c41-9985-d39c50d83c73" providerId="ADAL" clId="{CBA97E97-ECF2-4F39-A891-C39F5B7B2557}" dt="2024-09-19T21:00:07.761" v="1161" actId="14100"/>
          <ac:cxnSpMkLst>
            <pc:docMk/>
            <pc:sldMk cId="1760604349" sldId="300"/>
            <ac:cxnSpMk id="19" creationId="{15BF6E2F-78CA-E1BC-BE2A-9A5A95604BD1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23" creationId="{48032F4B-8B17-43F6-40FF-44ECCA26DE88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29" creationId="{68617EBC-ECAE-C3B5-C838-333188A524A7}"/>
          </ac:cxnSpMkLst>
        </pc:cxnChg>
        <pc:cxnChg chg="add mod">
          <ac:chgData name="Toby Donaldson" userId="2e6e5431-bb17-4c41-9985-d39c50d83c73" providerId="ADAL" clId="{CBA97E97-ECF2-4F39-A891-C39F5B7B2557}" dt="2024-09-19T21:00:36.052" v="1166" actId="1076"/>
          <ac:cxnSpMkLst>
            <pc:docMk/>
            <pc:sldMk cId="1760604349" sldId="300"/>
            <ac:cxnSpMk id="39" creationId="{7901D27B-AA60-DBFE-FEDC-0BEACA095F92}"/>
          </ac:cxnSpMkLst>
        </pc:cxnChg>
      </pc:sldChg>
      <pc:sldChg chg="del">
        <pc:chgData name="Toby Donaldson" userId="2e6e5431-bb17-4c41-9985-d39c50d83c73" providerId="ADAL" clId="{CBA97E97-ECF2-4F39-A891-C39F5B7B2557}" dt="2024-09-19T20:29:15.957" v="146" actId="47"/>
        <pc:sldMkLst>
          <pc:docMk/>
          <pc:sldMk cId="2498533820" sldId="300"/>
        </pc:sldMkLst>
      </pc:sldChg>
      <pc:sldChg chg="modSp add mod">
        <pc:chgData name="Toby Donaldson" userId="2e6e5431-bb17-4c41-9985-d39c50d83c73" providerId="ADAL" clId="{CBA97E97-ECF2-4F39-A891-C39F5B7B2557}" dt="2024-09-19T21:01:25.679" v="1172" actId="20577"/>
        <pc:sldMkLst>
          <pc:docMk/>
          <pc:sldMk cId="3412806536" sldId="301"/>
        </pc:sldMkLst>
        <pc:spChg chg="mod">
          <ac:chgData name="Toby Donaldson" userId="2e6e5431-bb17-4c41-9985-d39c50d83c73" providerId="ADAL" clId="{CBA97E97-ECF2-4F39-A891-C39F5B7B2557}" dt="2024-09-19T21:01:22.871" v="1171" actId="113"/>
          <ac:spMkLst>
            <pc:docMk/>
            <pc:sldMk cId="3412806536" sldId="301"/>
            <ac:spMk id="18" creationId="{C98BA4FB-38F3-C735-CAA1-B31E8547C214}"/>
          </ac:spMkLst>
        </pc:spChg>
        <pc:spChg chg="mod">
          <ac:chgData name="Toby Donaldson" userId="2e6e5431-bb17-4c41-9985-d39c50d83c73" providerId="ADAL" clId="{CBA97E97-ECF2-4F39-A891-C39F5B7B2557}" dt="2024-09-19T21:01:25.679" v="1172" actId="20577"/>
          <ac:spMkLst>
            <pc:docMk/>
            <pc:sldMk cId="3412806536" sldId="301"/>
            <ac:spMk id="22" creationId="{EEBB560C-50DC-8E76-7C51-F8250EE741C9}"/>
          </ac:spMkLst>
        </pc:spChg>
      </pc:sldChg>
      <pc:sldChg chg="del">
        <pc:chgData name="Toby Donaldson" userId="2e6e5431-bb17-4c41-9985-d39c50d83c73" providerId="ADAL" clId="{CBA97E97-ECF2-4F39-A891-C39F5B7B2557}" dt="2024-09-19T20:29:16.153" v="147" actId="47"/>
        <pc:sldMkLst>
          <pc:docMk/>
          <pc:sldMk cId="3751592408" sldId="301"/>
        </pc:sldMkLst>
      </pc:sldChg>
      <pc:sldChg chg="del">
        <pc:chgData name="Toby Donaldson" userId="2e6e5431-bb17-4c41-9985-d39c50d83c73" providerId="ADAL" clId="{CBA97E97-ECF2-4F39-A891-C39F5B7B2557}" dt="2024-09-19T20:29:16.395" v="148" actId="47"/>
        <pc:sldMkLst>
          <pc:docMk/>
          <pc:sldMk cId="1018217066" sldId="302"/>
        </pc:sldMkLst>
      </pc:sldChg>
      <pc:sldChg chg="addSp delSp modSp add mod ord">
        <pc:chgData name="Toby Donaldson" userId="2e6e5431-bb17-4c41-9985-d39c50d83c73" providerId="ADAL" clId="{CBA97E97-ECF2-4F39-A891-C39F5B7B2557}" dt="2024-09-19T21:05:48.932" v="1432" actId="14100"/>
        <pc:sldMkLst>
          <pc:docMk/>
          <pc:sldMk cId="1732205588" sldId="302"/>
        </pc:sldMkLst>
        <pc:spChg chg="add mod">
          <ac:chgData name="Toby Donaldson" userId="2e6e5431-bb17-4c41-9985-d39c50d83c73" providerId="ADAL" clId="{CBA97E97-ECF2-4F39-A891-C39F5B7B2557}" dt="2024-09-19T21:04:07.774" v="1332" actId="20577"/>
          <ac:spMkLst>
            <pc:docMk/>
            <pc:sldMk cId="1732205588" sldId="302"/>
            <ac:spMk id="9" creationId="{82699A7A-430C-A6AD-69FD-466D12327618}"/>
          </ac:spMkLst>
        </pc:spChg>
        <pc:spChg chg="del">
          <ac:chgData name="Toby Donaldson" userId="2e6e5431-bb17-4c41-9985-d39c50d83c73" providerId="ADAL" clId="{CBA97E97-ECF2-4F39-A891-C39F5B7B2557}" dt="2024-09-19T21:01:55.221" v="1176" actId="21"/>
          <ac:spMkLst>
            <pc:docMk/>
            <pc:sldMk cId="1732205588" sldId="302"/>
            <ac:spMk id="15" creationId="{E65E2FA9-0F50-8D51-0AA9-3546DE25D3BA}"/>
          </ac:spMkLst>
        </pc:spChg>
        <pc:spChg chg="del">
          <ac:chgData name="Toby Donaldson" userId="2e6e5431-bb17-4c41-9985-d39c50d83c73" providerId="ADAL" clId="{CBA97E97-ECF2-4F39-A891-C39F5B7B2557}" dt="2024-09-19T21:01:58.674" v="1177" actId="21"/>
          <ac:spMkLst>
            <pc:docMk/>
            <pc:sldMk cId="1732205588" sldId="302"/>
            <ac:spMk id="18" creationId="{C98BA4FB-38F3-C735-CAA1-B31E8547C214}"/>
          </ac:spMkLst>
        </pc:spChg>
        <pc:spChg chg="add mod">
          <ac:chgData name="Toby Donaldson" userId="2e6e5431-bb17-4c41-9985-d39c50d83c73" providerId="ADAL" clId="{CBA97E97-ECF2-4F39-A891-C39F5B7B2557}" dt="2024-09-19T21:05:04.176" v="1423" actId="113"/>
          <ac:spMkLst>
            <pc:docMk/>
            <pc:sldMk cId="1732205588" sldId="302"/>
            <ac:spMk id="20" creationId="{05634A30-244A-564F-DCD3-C53594054409}"/>
          </ac:spMkLst>
        </pc:spChg>
        <pc:spChg chg="add mod">
          <ac:chgData name="Toby Donaldson" userId="2e6e5431-bb17-4c41-9985-d39c50d83c73" providerId="ADAL" clId="{CBA97E97-ECF2-4F39-A891-C39F5B7B2557}" dt="2024-09-19T21:05:37.448" v="1429" actId="208"/>
          <ac:spMkLst>
            <pc:docMk/>
            <pc:sldMk cId="1732205588" sldId="302"/>
            <ac:spMk id="21" creationId="{2B31410E-36D7-6CAF-063A-4B084FD7DCD5}"/>
          </ac:spMkLst>
        </pc:spChg>
        <pc:spChg chg="mod">
          <ac:chgData name="Toby Donaldson" userId="2e6e5431-bb17-4c41-9985-d39c50d83c73" providerId="ADAL" clId="{CBA97E97-ECF2-4F39-A891-C39F5B7B2557}" dt="2024-09-19T21:03:09.168" v="1270" actId="14100"/>
          <ac:spMkLst>
            <pc:docMk/>
            <pc:sldMk cId="1732205588" sldId="302"/>
            <ac:spMk id="38" creationId="{81A27BCE-E027-26A2-610F-E33D7A61E431}"/>
          </ac:spMkLst>
        </pc:spChg>
        <pc:cxnChg chg="add del mod">
          <ac:chgData name="Toby Donaldson" userId="2e6e5431-bb17-4c41-9985-d39c50d83c73" providerId="ADAL" clId="{CBA97E97-ECF2-4F39-A891-C39F5B7B2557}" dt="2024-09-19T21:04:11.186" v="1333" actId="21"/>
          <ac:cxnSpMkLst>
            <pc:docMk/>
            <pc:sldMk cId="1732205588" sldId="302"/>
            <ac:cxnSpMk id="10" creationId="{04D5A685-FCC5-E7B6-F4D7-EC440E6F5883}"/>
          </ac:cxnSpMkLst>
        </pc:cxnChg>
        <pc:cxnChg chg="add mod">
          <ac:chgData name="Toby Donaldson" userId="2e6e5431-bb17-4c41-9985-d39c50d83c73" providerId="ADAL" clId="{CBA97E97-ECF2-4F39-A891-C39F5B7B2557}" dt="2024-09-19T21:04:19.437" v="1336" actId="14100"/>
          <ac:cxnSpMkLst>
            <pc:docMk/>
            <pc:sldMk cId="1732205588" sldId="302"/>
            <ac:cxnSpMk id="14" creationId="{F3ECC055-C110-183B-27A6-25DC057B836F}"/>
          </ac:cxnSpMkLst>
        </pc:cxnChg>
        <pc:cxnChg chg="del mod">
          <ac:chgData name="Toby Donaldson" userId="2e6e5431-bb17-4c41-9985-d39c50d83c73" providerId="ADAL" clId="{CBA97E97-ECF2-4F39-A891-C39F5B7B2557}" dt="2024-09-19T21:01:58.674" v="1177" actId="21"/>
          <ac:cxnSpMkLst>
            <pc:docMk/>
            <pc:sldMk cId="1732205588" sldId="302"/>
            <ac:cxnSpMk id="19" creationId="{15BF6E2F-78CA-E1BC-BE2A-9A5A95604BD1}"/>
          </ac:cxnSpMkLst>
        </pc:cxnChg>
        <pc:cxnChg chg="add mod">
          <ac:chgData name="Toby Donaldson" userId="2e6e5431-bb17-4c41-9985-d39c50d83c73" providerId="ADAL" clId="{CBA97E97-ECF2-4F39-A891-C39F5B7B2557}" dt="2024-09-19T21:05:48.932" v="1432" actId="14100"/>
          <ac:cxnSpMkLst>
            <pc:docMk/>
            <pc:sldMk cId="1732205588" sldId="302"/>
            <ac:cxnSpMk id="22" creationId="{2588662D-71AE-6BC3-90A1-1122058A7402}"/>
          </ac:cxnSpMkLst>
        </pc:cxnChg>
        <pc:cxnChg chg="mod">
          <ac:chgData name="Toby Donaldson" userId="2e6e5431-bb17-4c41-9985-d39c50d83c73" providerId="ADAL" clId="{CBA97E97-ECF2-4F39-A891-C39F5B7B2557}" dt="2024-09-19T21:03:09.168" v="1270" actId="14100"/>
          <ac:cxnSpMkLst>
            <pc:docMk/>
            <pc:sldMk cId="1732205588" sldId="302"/>
            <ac:cxnSpMk id="39" creationId="{7901D27B-AA60-DBFE-FEDC-0BEACA095F92}"/>
          </ac:cxnSpMkLst>
        </pc:cxnChg>
      </pc:sldChg>
      <pc:sldChg chg="addSp delSp modSp add mod">
        <pc:chgData name="Toby Donaldson" userId="2e6e5431-bb17-4c41-9985-d39c50d83c73" providerId="ADAL" clId="{CBA97E97-ECF2-4F39-A891-C39F5B7B2557}" dt="2024-09-19T21:15:22.764" v="1531" actId="208"/>
        <pc:sldMkLst>
          <pc:docMk/>
          <pc:sldMk cId="4097905578" sldId="303"/>
        </pc:sldMkLst>
        <pc:spChg chg="del">
          <ac:chgData name="Toby Donaldson" userId="2e6e5431-bb17-4c41-9985-d39c50d83c73" providerId="ADAL" clId="{CBA97E97-ECF2-4F39-A891-C39F5B7B2557}" dt="2024-09-19T21:13:45.703" v="1507" actId="21"/>
          <ac:spMkLst>
            <pc:docMk/>
            <pc:sldMk cId="4097905578" sldId="303"/>
            <ac:spMk id="2" creationId="{A5E6C931-848B-61E7-A584-2A3E14781E8C}"/>
          </ac:spMkLst>
        </pc:spChg>
        <pc:spChg chg="mod">
          <ac:chgData name="Toby Donaldson" userId="2e6e5431-bb17-4c41-9985-d39c50d83c73" providerId="ADAL" clId="{CBA97E97-ECF2-4F39-A891-C39F5B7B2557}" dt="2024-09-19T21:14:09.728" v="1512" actId="208"/>
          <ac:spMkLst>
            <pc:docMk/>
            <pc:sldMk cId="4097905578" sldId="303"/>
            <ac:spMk id="3" creationId="{AB6E14D8-FE63-BB5F-4767-A4685A7BC3A4}"/>
          </ac:spMkLst>
        </pc:spChg>
        <pc:spChg chg="del">
          <ac:chgData name="Toby Donaldson" userId="2e6e5431-bb17-4c41-9985-d39c50d83c73" providerId="ADAL" clId="{CBA97E97-ECF2-4F39-A891-C39F5B7B2557}" dt="2024-09-19T21:06:20.357" v="1434" actId="21"/>
          <ac:spMkLst>
            <pc:docMk/>
            <pc:sldMk cId="4097905578" sldId="303"/>
            <ac:spMk id="5" creationId="{D63A62E8-3DF2-8251-CBDB-1A09A68559D7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6" creationId="{39E7F2C4-3DF9-2880-3655-00E1FC9411E0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7" creationId="{A5234857-1D30-A39C-48ED-29D6B6D09216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8" creationId="{D9EBE0BB-1C8B-ABD3-E5B7-24F724AA2025}"/>
          </ac:spMkLst>
        </pc:spChg>
        <pc:spChg chg="del mod">
          <ac:chgData name="Toby Donaldson" userId="2e6e5431-bb17-4c41-9985-d39c50d83c73" providerId="ADAL" clId="{CBA97E97-ECF2-4F39-A891-C39F5B7B2557}" dt="2024-09-19T21:13:51.880" v="1509" actId="21"/>
          <ac:spMkLst>
            <pc:docMk/>
            <pc:sldMk cId="4097905578" sldId="303"/>
            <ac:spMk id="9" creationId="{82699A7A-430C-A6AD-69FD-466D12327618}"/>
          </ac:spMkLst>
        </pc:spChg>
        <pc:spChg chg="add del mod">
          <ac:chgData name="Toby Donaldson" userId="2e6e5431-bb17-4c41-9985-d39c50d83c73" providerId="ADAL" clId="{CBA97E97-ECF2-4F39-A891-C39F5B7B2557}" dt="2024-09-19T21:13:50.542" v="1508" actId="21"/>
          <ac:spMkLst>
            <pc:docMk/>
            <pc:sldMk cId="4097905578" sldId="303"/>
            <ac:spMk id="11" creationId="{6DE40C14-0654-D9A6-713C-9958CCB5C844}"/>
          </ac:spMkLst>
        </pc:spChg>
        <pc:spChg chg="add mod">
          <ac:chgData name="Toby Donaldson" userId="2e6e5431-bb17-4c41-9985-d39c50d83c73" providerId="ADAL" clId="{CBA97E97-ECF2-4F39-A891-C39F5B7B2557}" dt="2024-09-19T21:15:22.764" v="1531" actId="208"/>
          <ac:spMkLst>
            <pc:docMk/>
            <pc:sldMk cId="4097905578" sldId="303"/>
            <ac:spMk id="12" creationId="{E76D433E-1A37-850C-A3A5-9AD623A473C6}"/>
          </ac:spMkLst>
        </pc:spChg>
        <pc:spChg chg="del">
          <ac:chgData name="Toby Donaldson" userId="2e6e5431-bb17-4c41-9985-d39c50d83c73" providerId="ADAL" clId="{CBA97E97-ECF2-4F39-A891-C39F5B7B2557}" dt="2024-09-19T21:06:20.357" v="1434" actId="21"/>
          <ac:spMkLst>
            <pc:docMk/>
            <pc:sldMk cId="4097905578" sldId="303"/>
            <ac:spMk id="20" creationId="{05634A30-244A-564F-DCD3-C53594054409}"/>
          </ac:spMkLst>
        </pc:spChg>
        <pc:spChg chg="del mod">
          <ac:chgData name="Toby Donaldson" userId="2e6e5431-bb17-4c41-9985-d39c50d83c73" providerId="ADAL" clId="{CBA97E97-ECF2-4F39-A891-C39F5B7B2557}" dt="2024-09-19T21:06:38.466" v="1438" actId="21"/>
          <ac:spMkLst>
            <pc:docMk/>
            <pc:sldMk cId="4097905578" sldId="303"/>
            <ac:spMk id="21" creationId="{2B31410E-36D7-6CAF-063A-4B084FD7DCD5}"/>
          </ac:spMkLst>
        </pc:spChg>
        <pc:spChg chg="del">
          <ac:chgData name="Toby Donaldson" userId="2e6e5431-bb17-4c41-9985-d39c50d83c73" providerId="ADAL" clId="{CBA97E97-ECF2-4F39-A891-C39F5B7B2557}" dt="2024-09-19T21:06:24.201" v="1436" actId="21"/>
          <ac:spMkLst>
            <pc:docMk/>
            <pc:sldMk cId="4097905578" sldId="303"/>
            <ac:spMk id="37" creationId="{94AE80C0-436D-52C6-38FA-8DF421454B21}"/>
          </ac:spMkLst>
        </pc:spChg>
        <pc:spChg chg="del">
          <ac:chgData name="Toby Donaldson" userId="2e6e5431-bb17-4c41-9985-d39c50d83c73" providerId="ADAL" clId="{CBA97E97-ECF2-4F39-A891-C39F5B7B2557}" dt="2024-09-19T21:06:46.266" v="1439" actId="21"/>
          <ac:spMkLst>
            <pc:docMk/>
            <pc:sldMk cId="4097905578" sldId="303"/>
            <ac:spMk id="38" creationId="{81A27BCE-E027-26A2-610F-E33D7A61E431}"/>
          </ac:spMkLst>
        </pc:spChg>
        <pc:cxnChg chg="del">
          <ac:chgData name="Toby Donaldson" userId="2e6e5431-bb17-4c41-9985-d39c50d83c73" providerId="ADAL" clId="{CBA97E97-ECF2-4F39-A891-C39F5B7B2557}" dt="2024-09-19T21:10:30.754" v="1467" actId="21"/>
          <ac:cxnSpMkLst>
            <pc:docMk/>
            <pc:sldMk cId="4097905578" sldId="303"/>
            <ac:cxnSpMk id="14" creationId="{F3ECC055-C110-183B-27A6-25DC057B836F}"/>
          </ac:cxnSpMkLst>
        </pc:cxnChg>
        <pc:cxnChg chg="del mod">
          <ac:chgData name="Toby Donaldson" userId="2e6e5431-bb17-4c41-9985-d39c50d83c73" providerId="ADAL" clId="{CBA97E97-ECF2-4F39-A891-C39F5B7B2557}" dt="2024-09-19T21:06:22.424" v="1435" actId="21"/>
          <ac:cxnSpMkLst>
            <pc:docMk/>
            <pc:sldMk cId="4097905578" sldId="303"/>
            <ac:cxnSpMk id="22" creationId="{2588662D-71AE-6BC3-90A1-1122058A7402}"/>
          </ac:cxnSpMkLst>
        </pc:cxnChg>
        <pc:cxnChg chg="del mod">
          <ac:chgData name="Toby Donaldson" userId="2e6e5431-bb17-4c41-9985-d39c50d83c73" providerId="ADAL" clId="{CBA97E97-ECF2-4F39-A891-C39F5B7B2557}" dt="2024-09-19T21:06:46.266" v="1439" actId="21"/>
          <ac:cxnSpMkLst>
            <pc:docMk/>
            <pc:sldMk cId="4097905578" sldId="303"/>
            <ac:cxnSpMk id="39" creationId="{7901D27B-AA60-DBFE-FEDC-0BEACA095F92}"/>
          </ac:cxnSpMkLst>
        </pc:cxnChg>
      </pc:sldChg>
      <pc:sldChg chg="del">
        <pc:chgData name="Toby Donaldson" userId="2e6e5431-bb17-4c41-9985-d39c50d83c73" providerId="ADAL" clId="{CBA97E97-ECF2-4F39-A891-C39F5B7B2557}" dt="2024-09-19T20:29:16.632" v="149" actId="47"/>
        <pc:sldMkLst>
          <pc:docMk/>
          <pc:sldMk cId="3762144442" sldId="304"/>
        </pc:sldMkLst>
      </pc:sldChg>
      <pc:sldChg chg="del">
        <pc:chgData name="Toby Donaldson" userId="2e6e5431-bb17-4c41-9985-d39c50d83c73" providerId="ADAL" clId="{CBA97E97-ECF2-4F39-A891-C39F5B7B2557}" dt="2024-09-19T20:29:17.481" v="150" actId="47"/>
        <pc:sldMkLst>
          <pc:docMk/>
          <pc:sldMk cId="3098928990" sldId="305"/>
        </pc:sldMkLst>
      </pc:sldChg>
      <pc:sldChg chg="del">
        <pc:chgData name="Toby Donaldson" userId="2e6e5431-bb17-4c41-9985-d39c50d83c73" providerId="ADAL" clId="{CBA97E97-ECF2-4F39-A891-C39F5B7B2557}" dt="2024-09-19T20:29:17.666" v="151" actId="47"/>
        <pc:sldMkLst>
          <pc:docMk/>
          <pc:sldMk cId="2186739661" sldId="306"/>
        </pc:sldMkLst>
      </pc:sldChg>
      <pc:sldChg chg="del">
        <pc:chgData name="Toby Donaldson" userId="2e6e5431-bb17-4c41-9985-d39c50d83c73" providerId="ADAL" clId="{CBA97E97-ECF2-4F39-A891-C39F5B7B2557}" dt="2024-09-19T20:29:17.839" v="152" actId="47"/>
        <pc:sldMkLst>
          <pc:docMk/>
          <pc:sldMk cId="711128939" sldId="307"/>
        </pc:sldMkLst>
      </pc:sldChg>
      <pc:sldChg chg="delSp modSp mod">
        <pc:chgData name="Toby Donaldson" userId="2e6e5431-bb17-4c41-9985-d39c50d83c73" providerId="ADAL" clId="{CBA97E97-ECF2-4F39-A891-C39F5B7B2557}" dt="2024-09-23T17:48:51.671" v="2506" actId="207"/>
        <pc:sldMkLst>
          <pc:docMk/>
          <pc:sldMk cId="2872453283" sldId="307"/>
        </pc:sldMkLst>
        <pc:spChg chg="del">
          <ac:chgData name="Toby Donaldson" userId="2e6e5431-bb17-4c41-9985-d39c50d83c73" providerId="ADAL" clId="{CBA97E97-ECF2-4F39-A891-C39F5B7B2557}" dt="2024-09-23T17:48:34.284" v="2504" actId="21"/>
          <ac:spMkLst>
            <pc:docMk/>
            <pc:sldMk cId="2872453283" sldId="307"/>
            <ac:spMk id="2" creationId="{52B8C3FA-E6D0-9BB7-7751-26D9EC83D90D}"/>
          </ac:spMkLst>
        </pc:spChg>
        <pc:spChg chg="del">
          <ac:chgData name="Toby Donaldson" userId="2e6e5431-bb17-4c41-9985-d39c50d83c73" providerId="ADAL" clId="{CBA97E97-ECF2-4F39-A891-C39F5B7B2557}" dt="2024-09-23T17:48:34.284" v="2504" actId="21"/>
          <ac:spMkLst>
            <pc:docMk/>
            <pc:sldMk cId="2872453283" sldId="307"/>
            <ac:spMk id="3" creationId="{4756E05D-8828-3326-D73E-EF25978288DA}"/>
          </ac:spMkLst>
        </pc:spChg>
        <pc:spChg chg="mod">
          <ac:chgData name="Toby Donaldson" userId="2e6e5431-bb17-4c41-9985-d39c50d83c73" providerId="ADAL" clId="{CBA97E97-ECF2-4F39-A891-C39F5B7B2557}" dt="2024-09-23T17:48:25.943" v="2503" actId="207"/>
          <ac:spMkLst>
            <pc:docMk/>
            <pc:sldMk cId="2872453283" sldId="307"/>
            <ac:spMk id="8" creationId="{40D284A6-37BC-F0E3-3E70-0F2FCEA02C14}"/>
          </ac:spMkLst>
        </pc:spChg>
        <pc:spChg chg="mod">
          <ac:chgData name="Toby Donaldson" userId="2e6e5431-bb17-4c41-9985-d39c50d83c73" providerId="ADAL" clId="{CBA97E97-ECF2-4F39-A891-C39F5B7B2557}" dt="2024-09-23T17:48:51.671" v="2506" actId="207"/>
          <ac:spMkLst>
            <pc:docMk/>
            <pc:sldMk cId="2872453283" sldId="307"/>
            <ac:spMk id="10" creationId="{00418111-740E-B339-2ED1-2BC013B15505}"/>
          </ac:spMkLst>
        </pc:spChg>
        <pc:cxnChg chg="mod">
          <ac:chgData name="Toby Donaldson" userId="2e6e5431-bb17-4c41-9985-d39c50d83c73" providerId="ADAL" clId="{CBA97E97-ECF2-4F39-A891-C39F5B7B2557}" dt="2024-09-23T17:48:34.284" v="2504" actId="21"/>
          <ac:cxnSpMkLst>
            <pc:docMk/>
            <pc:sldMk cId="2872453283" sldId="307"/>
            <ac:cxnSpMk id="7" creationId="{A25E9E7B-857C-ECA8-69E1-F30804DA6DDD}"/>
          </ac:cxnSpMkLst>
        </pc:cxnChg>
        <pc:cxnChg chg="mod">
          <ac:chgData name="Toby Donaldson" userId="2e6e5431-bb17-4c41-9985-d39c50d83c73" providerId="ADAL" clId="{CBA97E97-ECF2-4F39-A891-C39F5B7B2557}" dt="2024-09-23T17:48:34.284" v="2504" actId="21"/>
          <ac:cxnSpMkLst>
            <pc:docMk/>
            <pc:sldMk cId="2872453283" sldId="307"/>
            <ac:cxnSpMk id="14" creationId="{429130FA-0092-1258-4BA0-C5734E5DDAC4}"/>
          </ac:cxnSpMkLst>
        </pc:cxnChg>
      </pc:sldChg>
      <pc:sldChg chg="del">
        <pc:chgData name="Toby Donaldson" userId="2e6e5431-bb17-4c41-9985-d39c50d83c73" providerId="ADAL" clId="{CBA97E97-ECF2-4F39-A891-C39F5B7B2557}" dt="2024-09-19T20:29:18.025" v="153" actId="47"/>
        <pc:sldMkLst>
          <pc:docMk/>
          <pc:sldMk cId="3381048815" sldId="308"/>
        </pc:sldMkLst>
      </pc:sldChg>
      <pc:sldChg chg="del">
        <pc:chgData name="Toby Donaldson" userId="2e6e5431-bb17-4c41-9985-d39c50d83c73" providerId="ADAL" clId="{CBA97E97-ECF2-4F39-A891-C39F5B7B2557}" dt="2024-09-23T17:50:21.834" v="2525" actId="2696"/>
        <pc:sldMkLst>
          <pc:docMk/>
          <pc:sldMk cId="892689126" sldId="309"/>
        </pc:sldMkLst>
      </pc:sldChg>
      <pc:sldChg chg="addSp delSp modSp mod">
        <pc:chgData name="Toby Donaldson" userId="2e6e5431-bb17-4c41-9985-d39c50d83c73" providerId="ADAL" clId="{CBA97E97-ECF2-4F39-A891-C39F5B7B2557}" dt="2024-09-23T17:50:01.034" v="2524" actId="1076"/>
        <pc:sldMkLst>
          <pc:docMk/>
          <pc:sldMk cId="1882997732" sldId="310"/>
        </pc:sldMkLst>
        <pc:spChg chg="add del mod topLvl">
          <ac:chgData name="Toby Donaldson" userId="2e6e5431-bb17-4c41-9985-d39c50d83c73" providerId="ADAL" clId="{CBA97E97-ECF2-4F39-A891-C39F5B7B2557}" dt="2024-09-23T17:42:47.900" v="2441" actId="21"/>
          <ac:spMkLst>
            <pc:docMk/>
            <pc:sldMk cId="1882997732" sldId="310"/>
            <ac:spMk id="2" creationId="{B1B790E0-9ED4-2BED-4B3C-CCAE470141A4}"/>
          </ac:spMkLst>
        </pc:spChg>
        <pc:spChg chg="add del mod">
          <ac:chgData name="Toby Donaldson" userId="2e6e5431-bb17-4c41-9985-d39c50d83c73" providerId="ADAL" clId="{CBA97E97-ECF2-4F39-A891-C39F5B7B2557}" dt="2024-09-23T17:40:17.508" v="2420" actId="21"/>
          <ac:spMkLst>
            <pc:docMk/>
            <pc:sldMk cId="1882997732" sldId="310"/>
            <ac:spMk id="5" creationId="{F58EFFC2-CA9F-871E-DD7E-01F75CFE0FB9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6" creationId="{FFC61FBE-6060-D8C7-02D4-F8BE87D0FCBD}"/>
          </ac:spMkLst>
        </pc:spChg>
        <pc:spChg chg="mod topLvl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8" creationId="{40D284A6-37BC-F0E3-3E70-0F2FCEA02C14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10" creationId="{00418111-740E-B339-2ED1-2BC013B15505}"/>
          </ac:spMkLst>
        </pc:spChg>
        <pc:spChg chg="del mod">
          <ac:chgData name="Toby Donaldson" userId="2e6e5431-bb17-4c41-9985-d39c50d83c73" providerId="ADAL" clId="{CBA97E97-ECF2-4F39-A891-C39F5B7B2557}" dt="2024-09-23T17:34:44.036" v="2348" actId="21"/>
          <ac:spMkLst>
            <pc:docMk/>
            <pc:sldMk cId="1882997732" sldId="310"/>
            <ac:spMk id="11" creationId="{C50813C2-D497-3ABD-F289-638D14DD4A57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13" creationId="{8D3351F3-A898-609E-5961-F04D85E787E1}"/>
          </ac:spMkLst>
        </pc:spChg>
        <pc:spChg chg="del mod">
          <ac:chgData name="Toby Donaldson" userId="2e6e5431-bb17-4c41-9985-d39c50d83c73" providerId="ADAL" clId="{CBA97E97-ECF2-4F39-A891-C39F5B7B2557}" dt="2024-09-23T17:35:15.373" v="2350" actId="21"/>
          <ac:spMkLst>
            <pc:docMk/>
            <pc:sldMk cId="1882997732" sldId="310"/>
            <ac:spMk id="15" creationId="{91A801F0-94BB-D7E2-7CF6-D3F9F5B0474B}"/>
          </ac:spMkLst>
        </pc:spChg>
        <pc:spChg chg="del mod">
          <ac:chgData name="Toby Donaldson" userId="2e6e5431-bb17-4c41-9985-d39c50d83c73" providerId="ADAL" clId="{CBA97E97-ECF2-4F39-A891-C39F5B7B2557}" dt="2024-09-23T17:35:15.373" v="2350" actId="21"/>
          <ac:spMkLst>
            <pc:docMk/>
            <pc:sldMk cId="1882997732" sldId="310"/>
            <ac:spMk id="16" creationId="{AACA4083-4D24-AF52-0231-B40DBEE3D679}"/>
          </ac:spMkLst>
        </pc:spChg>
        <pc:spChg chg="mod">
          <ac:chgData name="Toby Donaldson" userId="2e6e5431-bb17-4c41-9985-d39c50d83c73" providerId="ADAL" clId="{CBA97E97-ECF2-4F39-A891-C39F5B7B2557}" dt="2024-09-23T17:46:02.118" v="2469" actId="1076"/>
          <ac:spMkLst>
            <pc:docMk/>
            <pc:sldMk cId="1882997732" sldId="310"/>
            <ac:spMk id="17" creationId="{C13B2520-E3F7-E0AC-20AE-1E50CE7EF219}"/>
          </ac:spMkLst>
        </pc:spChg>
        <pc:spChg chg="mod topLvl">
          <ac:chgData name="Toby Donaldson" userId="2e6e5431-bb17-4c41-9985-d39c50d83c73" providerId="ADAL" clId="{CBA97E97-ECF2-4F39-A891-C39F5B7B2557}" dt="2024-09-23T17:45:57.485" v="2468" actId="1076"/>
          <ac:spMkLst>
            <pc:docMk/>
            <pc:sldMk cId="1882997732" sldId="310"/>
            <ac:spMk id="31" creationId="{4AD56D2B-FF2A-A0A6-EEED-4A7CF2180E7B}"/>
          </ac:spMkLst>
        </pc:spChg>
        <pc:spChg chg="del mod topLvl">
          <ac:chgData name="Toby Donaldson" userId="2e6e5431-bb17-4c41-9985-d39c50d83c73" providerId="ADAL" clId="{CBA97E97-ECF2-4F39-A891-C39F5B7B2557}" dt="2024-09-23T17:42:09.545" v="2434" actId="21"/>
          <ac:spMkLst>
            <pc:docMk/>
            <pc:sldMk cId="1882997732" sldId="310"/>
            <ac:spMk id="32" creationId="{C09C4576-B9A6-9C32-0410-EDEC4B03DB4C}"/>
          </ac:spMkLst>
        </pc:spChg>
        <pc:spChg chg="del mod">
          <ac:chgData name="Toby Donaldson" userId="2e6e5431-bb17-4c41-9985-d39c50d83c73" providerId="ADAL" clId="{CBA97E97-ECF2-4F39-A891-C39F5B7B2557}" dt="2024-09-23T17:41:29.501" v="2428" actId="21"/>
          <ac:spMkLst>
            <pc:docMk/>
            <pc:sldMk cId="1882997732" sldId="310"/>
            <ac:spMk id="33" creationId="{F5785532-3FDD-ED2B-31B5-A53AEB89A3CA}"/>
          </ac:spMkLst>
        </pc:spChg>
        <pc:spChg chg="add del mod">
          <ac:chgData name="Toby Donaldson" userId="2e6e5431-bb17-4c41-9985-d39c50d83c73" providerId="ADAL" clId="{CBA97E97-ECF2-4F39-A891-C39F5B7B2557}" dt="2024-09-23T17:42:43.170" v="2440" actId="21"/>
          <ac:spMkLst>
            <pc:docMk/>
            <pc:sldMk cId="1882997732" sldId="310"/>
            <ac:spMk id="34" creationId="{50A529CA-2986-67D3-0BBC-3FACB4F20040}"/>
          </ac:spMkLst>
        </pc:spChg>
        <pc:spChg chg="add del mod">
          <ac:chgData name="Toby Donaldson" userId="2e6e5431-bb17-4c41-9985-d39c50d83c73" providerId="ADAL" clId="{CBA97E97-ECF2-4F39-A891-C39F5B7B2557}" dt="2024-09-23T17:42:05.196" v="2433" actId="21"/>
          <ac:spMkLst>
            <pc:docMk/>
            <pc:sldMk cId="1882997732" sldId="310"/>
            <ac:spMk id="37" creationId="{7B022218-5D49-1D33-0472-A433B399D746}"/>
          </ac:spMkLst>
        </pc:spChg>
        <pc:spChg chg="add mod">
          <ac:chgData name="Toby Donaldson" userId="2e6e5431-bb17-4c41-9985-d39c50d83c73" providerId="ADAL" clId="{CBA97E97-ECF2-4F39-A891-C39F5B7B2557}" dt="2024-09-23T17:45:32.918" v="2464" actId="1076"/>
          <ac:spMkLst>
            <pc:docMk/>
            <pc:sldMk cId="1882997732" sldId="310"/>
            <ac:spMk id="39" creationId="{3508E96F-0A94-A373-79E9-75678869EF04}"/>
          </ac:spMkLst>
        </pc:spChg>
        <pc:spChg chg="add mod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43" creationId="{4DA818E3-A7C0-EB58-F40E-3E653ECAFC95}"/>
          </ac:spMkLst>
        </pc:spChg>
        <pc:spChg chg="add mod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44" creationId="{106902A8-CB2D-F943-BCE6-2CB3BA5F8926}"/>
          </ac:spMkLst>
        </pc:spChg>
        <pc:spChg chg="add del mod">
          <ac:chgData name="Toby Donaldson" userId="2e6e5431-bb17-4c41-9985-d39c50d83c73" providerId="ADAL" clId="{CBA97E97-ECF2-4F39-A891-C39F5B7B2557}" dt="2024-09-23T17:46:52.968" v="2482" actId="21"/>
          <ac:spMkLst>
            <pc:docMk/>
            <pc:sldMk cId="1882997732" sldId="310"/>
            <ac:spMk id="45" creationId="{64066ED5-51AA-11B2-F6AC-A92F00E952A3}"/>
          </ac:spMkLst>
        </pc:spChg>
        <pc:spChg chg="add mod">
          <ac:chgData name="Toby Donaldson" userId="2e6e5431-bb17-4c41-9985-d39c50d83c73" providerId="ADAL" clId="{CBA97E97-ECF2-4F39-A891-C39F5B7B2557}" dt="2024-09-23T17:50:01.034" v="2524" actId="1076"/>
          <ac:spMkLst>
            <pc:docMk/>
            <pc:sldMk cId="1882997732" sldId="310"/>
            <ac:spMk id="46" creationId="{1153F6B5-C825-C873-5448-06E2309E38E4}"/>
          </ac:spMkLst>
        </pc:spChg>
        <pc:grpChg chg="add del mod">
          <ac:chgData name="Toby Donaldson" userId="2e6e5431-bb17-4c41-9985-d39c50d83c73" providerId="ADAL" clId="{CBA97E97-ECF2-4F39-A891-C39F5B7B2557}" dt="2024-09-23T17:42:47.900" v="2441" actId="21"/>
          <ac:grpSpMkLst>
            <pc:docMk/>
            <pc:sldMk cId="1882997732" sldId="310"/>
            <ac:grpSpMk id="24" creationId="{1CEDCC55-2BE5-9E6E-9B02-3328695BB96E}"/>
          </ac:grpSpMkLst>
        </pc:grpChg>
        <pc:grpChg chg="add del mod">
          <ac:chgData name="Toby Donaldson" userId="2e6e5431-bb17-4c41-9985-d39c50d83c73" providerId="ADAL" clId="{CBA97E97-ECF2-4F39-A891-C39F5B7B2557}" dt="2024-09-23T17:42:09.545" v="2434" actId="21"/>
          <ac:grpSpMkLst>
            <pc:docMk/>
            <pc:sldMk cId="1882997732" sldId="310"/>
            <ac:grpSpMk id="30" creationId="{642CAD90-153C-3E93-34CB-74AB3BC221C0}"/>
          </ac:grpSpMkLst>
        </pc:grpChg>
        <pc:grpChg chg="add del mod">
          <ac:chgData name="Toby Donaldson" userId="2e6e5431-bb17-4c41-9985-d39c50d83c73" providerId="ADAL" clId="{CBA97E97-ECF2-4F39-A891-C39F5B7B2557}" dt="2024-09-23T17:46:27.551" v="2475" actId="21"/>
          <ac:grpSpMkLst>
            <pc:docMk/>
            <pc:sldMk cId="1882997732" sldId="310"/>
            <ac:grpSpMk id="40" creationId="{14774AEA-60AF-A6D4-92CC-D138754D056D}"/>
          </ac:grpSpMkLst>
        </pc:grp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3" creationId="{9AB8921A-2E4E-B095-F5E3-5CCFDA2A6D83}"/>
          </ac:cxnSpMkLst>
        </pc:cxn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19" creationId="{663DDC8B-6EA7-ED99-99E5-170F2D2C27EE}"/>
          </ac:cxnSpMkLst>
        </pc:cxn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21" creationId="{90EC65A5-34B2-4390-B7D0-D7E99E18C101}"/>
          </ac:cxnSpMkLst>
        </pc:cxnChg>
        <pc:cxnChg chg="add del mod">
          <ac:chgData name="Toby Donaldson" userId="2e6e5431-bb17-4c41-9985-d39c50d83c73" providerId="ADAL" clId="{CBA97E97-ECF2-4F39-A891-C39F5B7B2557}" dt="2024-09-23T17:45:03.267" v="2460" actId="21"/>
          <ac:cxnSpMkLst>
            <pc:docMk/>
            <pc:sldMk cId="1882997732" sldId="310"/>
            <ac:cxnSpMk id="25" creationId="{468E544F-988F-0A27-DFAF-8D59299122D9}"/>
          </ac:cxnSpMkLst>
        </pc:cxnChg>
      </pc:sldChg>
      <pc:sldChg chg="del">
        <pc:chgData name="Toby Donaldson" userId="2e6e5431-bb17-4c41-9985-d39c50d83c73" providerId="ADAL" clId="{CBA97E97-ECF2-4F39-A891-C39F5B7B2557}" dt="2024-09-19T20:29:18.174" v="154" actId="47"/>
        <pc:sldMkLst>
          <pc:docMk/>
          <pc:sldMk cId="2722314743" sldId="310"/>
        </pc:sldMkLst>
      </pc:sldChg>
      <pc:sldChg chg="delSp modSp mod">
        <pc:chgData name="Toby Donaldson" userId="2e6e5431-bb17-4c41-9985-d39c50d83c73" providerId="ADAL" clId="{CBA97E97-ECF2-4F39-A891-C39F5B7B2557}" dt="2024-09-23T17:51:18.238" v="2531" actId="113"/>
        <pc:sldMkLst>
          <pc:docMk/>
          <pc:sldMk cId="3944662364" sldId="311"/>
        </pc:sldMkLst>
        <pc:spChg chg="mod">
          <ac:chgData name="Toby Donaldson" userId="2e6e5431-bb17-4c41-9985-d39c50d83c73" providerId="ADAL" clId="{CBA97E97-ECF2-4F39-A891-C39F5B7B2557}" dt="2024-09-23T17:51:18.238" v="2531" actId="113"/>
          <ac:spMkLst>
            <pc:docMk/>
            <pc:sldMk cId="3944662364" sldId="311"/>
            <ac:spMk id="3" creationId="{045F883D-937C-5D1C-7E3B-1C7F97EBBEE3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10" creationId="{00418111-740E-B339-2ED1-2BC013B15505}"/>
          </ac:spMkLst>
        </pc:spChg>
        <pc:spChg chg="del">
          <ac:chgData name="Toby Donaldson" userId="2e6e5431-bb17-4c41-9985-d39c50d83c73" providerId="ADAL" clId="{CBA97E97-ECF2-4F39-A891-C39F5B7B2557}" dt="2024-09-23T17:51:07.955" v="2529" actId="21"/>
          <ac:spMkLst>
            <pc:docMk/>
            <pc:sldMk cId="3944662364" sldId="311"/>
            <ac:spMk id="11" creationId="{30DA05D9-9E6A-F367-A060-83BD870DEB9E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13" creationId="{8D3351F3-A898-609E-5961-F04D85E787E1}"/>
          </ac:spMkLst>
        </pc:spChg>
        <pc:spChg chg="del">
          <ac:chgData name="Toby Donaldson" userId="2e6e5431-bb17-4c41-9985-d39c50d83c73" providerId="ADAL" clId="{CBA97E97-ECF2-4F39-A891-C39F5B7B2557}" dt="2024-09-23T17:51:04.087" v="2528" actId="21"/>
          <ac:spMkLst>
            <pc:docMk/>
            <pc:sldMk cId="3944662364" sldId="311"/>
            <ac:spMk id="14" creationId="{484AF237-43CE-2456-32A3-E64AD884E707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21" creationId="{0A5485D6-375C-B321-60CA-E800FEB0634D}"/>
          </ac:spMkLst>
        </pc:spChg>
        <pc:spChg chg="del">
          <ac:chgData name="Toby Donaldson" userId="2e6e5431-bb17-4c41-9985-d39c50d83c73" providerId="ADAL" clId="{CBA97E97-ECF2-4F39-A891-C39F5B7B2557}" dt="2024-09-23T17:51:04.087" v="2528" actId="21"/>
          <ac:spMkLst>
            <pc:docMk/>
            <pc:sldMk cId="3944662364" sldId="311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1:07.955" v="2529" actId="21"/>
          <ac:cxnSpMkLst>
            <pc:docMk/>
            <pc:sldMk cId="3944662364" sldId="311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CBA97E97-ECF2-4F39-A891-C39F5B7B2557}" dt="2024-09-23T17:51:07.955" v="2529" actId="21"/>
          <ac:cxnSpMkLst>
            <pc:docMk/>
            <pc:sldMk cId="3944662364" sldId="311"/>
            <ac:cxnSpMk id="18" creationId="{7D3AD6E6-71A9-64C9-AD5E-F4D6C8A65E67}"/>
          </ac:cxnSpMkLst>
        </pc:cxnChg>
        <pc:cxnChg chg="del mod">
          <ac:chgData name="Toby Donaldson" userId="2e6e5431-bb17-4c41-9985-d39c50d83c73" providerId="ADAL" clId="{CBA97E97-ECF2-4F39-A891-C39F5B7B2557}" dt="2024-09-23T17:51:04.087" v="2528" actId="21"/>
          <ac:cxnSpMkLst>
            <pc:docMk/>
            <pc:sldMk cId="3944662364" sldId="311"/>
            <ac:cxnSpMk id="24" creationId="{EF3078A0-45CB-3ABB-CD7A-6915820AEA22}"/>
          </ac:cxnSpMkLst>
        </pc:cxnChg>
      </pc:sldChg>
      <pc:sldChg chg="addSp modSp mod">
        <pc:chgData name="Toby Donaldson" userId="2e6e5431-bb17-4c41-9985-d39c50d83c73" providerId="ADAL" clId="{CBA97E97-ECF2-4F39-A891-C39F5B7B2557}" dt="2024-09-23T17:56:45.472" v="2557" actId="1076"/>
        <pc:sldMkLst>
          <pc:docMk/>
          <pc:sldMk cId="2209025065" sldId="312"/>
        </pc:sldMkLst>
        <pc:spChg chg="add mod">
          <ac:chgData name="Toby Donaldson" userId="2e6e5431-bb17-4c41-9985-d39c50d83c73" providerId="ADAL" clId="{CBA97E97-ECF2-4F39-A891-C39F5B7B2557}" dt="2024-09-23T17:56:45.472" v="2557" actId="1076"/>
          <ac:spMkLst>
            <pc:docMk/>
            <pc:sldMk cId="2209025065" sldId="312"/>
            <ac:spMk id="9" creationId="{B2448616-CD57-EDED-71BD-6B4CF028DF15}"/>
          </ac:spMkLst>
        </pc:spChg>
        <pc:spChg chg="mod">
          <ac:chgData name="Toby Donaldson" userId="2e6e5431-bb17-4c41-9985-d39c50d83c73" providerId="ADAL" clId="{CBA97E97-ECF2-4F39-A891-C39F5B7B2557}" dt="2024-09-23T17:56:09.769" v="2547" actId="12788"/>
          <ac:spMkLst>
            <pc:docMk/>
            <pc:sldMk cId="2209025065" sldId="312"/>
            <ac:spMk id="21" creationId="{930A444C-D57E-E683-A9F0-A23B36C944F1}"/>
          </ac:spMkLst>
        </pc:spChg>
        <pc:spChg chg="mod">
          <ac:chgData name="Toby Donaldson" userId="2e6e5431-bb17-4c41-9985-d39c50d83c73" providerId="ADAL" clId="{CBA97E97-ECF2-4F39-A891-C39F5B7B2557}" dt="2024-09-23T17:53:21.179" v="2539" actId="1076"/>
          <ac:spMkLst>
            <pc:docMk/>
            <pc:sldMk cId="2209025065" sldId="312"/>
            <ac:spMk id="26" creationId="{EAFC52BC-C892-DEC4-2FEA-BE4894E1757D}"/>
          </ac:spMkLst>
        </pc:spChg>
        <pc:cxnChg chg="mod">
          <ac:chgData name="Toby Donaldson" userId="2e6e5431-bb17-4c41-9985-d39c50d83c73" providerId="ADAL" clId="{CBA97E97-ECF2-4F39-A891-C39F5B7B2557}" dt="2024-09-23T17:52:55.011" v="2538" actId="14100"/>
          <ac:cxnSpMkLst>
            <pc:docMk/>
            <pc:sldMk cId="2209025065" sldId="312"/>
            <ac:cxnSpMk id="17" creationId="{3BE31832-D837-6457-08A3-438652C35F36}"/>
          </ac:cxnSpMkLst>
        </pc:cxnChg>
        <pc:cxnChg chg="mod">
          <ac:chgData name="Toby Donaldson" userId="2e6e5431-bb17-4c41-9985-d39c50d83c73" providerId="ADAL" clId="{CBA97E97-ECF2-4F39-A891-C39F5B7B2557}" dt="2024-09-23T17:56:09.769" v="2547" actId="12788"/>
          <ac:cxnSpMkLst>
            <pc:docMk/>
            <pc:sldMk cId="2209025065" sldId="312"/>
            <ac:cxnSpMk id="25" creationId="{148AF63C-666C-41E5-D1C4-DFD8128247FD}"/>
          </ac:cxnSpMkLst>
        </pc:cxnChg>
        <pc:cxnChg chg="mod">
          <ac:chgData name="Toby Donaldson" userId="2e6e5431-bb17-4c41-9985-d39c50d83c73" providerId="ADAL" clId="{CBA97E97-ECF2-4F39-A891-C39F5B7B2557}" dt="2024-09-23T17:53:21.179" v="2539" actId="1076"/>
          <ac:cxnSpMkLst>
            <pc:docMk/>
            <pc:sldMk cId="2209025065" sldId="312"/>
            <ac:cxnSpMk id="28" creationId="{5C65B9B9-D021-D9BC-70E3-7ECD67E4CD7E}"/>
          </ac:cxnSpMkLst>
        </pc:cxnChg>
      </pc:sldChg>
      <pc:sldChg chg="modSp mod">
        <pc:chgData name="Toby Donaldson" userId="2e6e5431-bb17-4c41-9985-d39c50d83c73" providerId="ADAL" clId="{CBA97E97-ECF2-4F39-A891-C39F5B7B2557}" dt="2024-09-23T17:56:31.742" v="2556" actId="313"/>
        <pc:sldMkLst>
          <pc:docMk/>
          <pc:sldMk cId="2701333559" sldId="313"/>
        </pc:sldMkLst>
        <pc:spChg chg="mod">
          <ac:chgData name="Toby Donaldson" userId="2e6e5431-bb17-4c41-9985-d39c50d83c73" providerId="ADAL" clId="{CBA97E97-ECF2-4F39-A891-C39F5B7B2557}" dt="2024-09-23T17:52:30.015" v="2537" actId="113"/>
          <ac:spMkLst>
            <pc:docMk/>
            <pc:sldMk cId="2701333559" sldId="313"/>
            <ac:spMk id="3" creationId="{045F883D-937C-5D1C-7E3B-1C7F97EBBEE3}"/>
          </ac:spMkLst>
        </pc:spChg>
        <pc:spChg chg="mod">
          <ac:chgData name="Toby Donaldson" userId="2e6e5431-bb17-4c41-9985-d39c50d83c73" providerId="ADAL" clId="{CBA97E97-ECF2-4F39-A891-C39F5B7B2557}" dt="2024-09-23T17:56:31.742" v="2556" actId="313"/>
          <ac:spMkLst>
            <pc:docMk/>
            <pc:sldMk cId="2701333559" sldId="313"/>
            <ac:spMk id="21" creationId="{0A5485D6-375C-B321-60CA-E800FEB0634D}"/>
          </ac:spMkLst>
        </pc:spChg>
      </pc:sldChg>
      <pc:sldChg chg="delSp modSp mod">
        <pc:chgData name="Toby Donaldson" userId="2e6e5431-bb17-4c41-9985-d39c50d83c73" providerId="ADAL" clId="{CBA97E97-ECF2-4F39-A891-C39F5B7B2557}" dt="2024-09-23T17:57:28.423" v="2560" actId="20577"/>
        <pc:sldMkLst>
          <pc:docMk/>
          <pc:sldMk cId="3461131009" sldId="314"/>
        </pc:sldMkLst>
        <pc:spChg chg="del">
          <ac:chgData name="Toby Donaldson" userId="2e6e5431-bb17-4c41-9985-d39c50d83c73" providerId="ADAL" clId="{CBA97E97-ECF2-4F39-A891-C39F5B7B2557}" dt="2024-09-23T17:57:09.136" v="2558" actId="21"/>
          <ac:spMkLst>
            <pc:docMk/>
            <pc:sldMk cId="3461131009" sldId="314"/>
            <ac:spMk id="3" creationId="{045F883D-937C-5D1C-7E3B-1C7F97EBBEE3}"/>
          </ac:spMkLst>
        </pc:spChg>
        <pc:spChg chg="del">
          <ac:chgData name="Toby Donaldson" userId="2e6e5431-bb17-4c41-9985-d39c50d83c73" providerId="ADAL" clId="{CBA97E97-ECF2-4F39-A891-C39F5B7B2557}" dt="2024-09-23T17:57:09.136" v="2558" actId="21"/>
          <ac:spMkLst>
            <pc:docMk/>
            <pc:sldMk cId="3461131009" sldId="314"/>
            <ac:spMk id="5" creationId="{98C269E4-6FB5-E564-42DD-903D30CD8F2C}"/>
          </ac:spMkLst>
        </pc:spChg>
        <pc:spChg chg="mod">
          <ac:chgData name="Toby Donaldson" userId="2e6e5431-bb17-4c41-9985-d39c50d83c73" providerId="ADAL" clId="{CBA97E97-ECF2-4F39-A891-C39F5B7B2557}" dt="2024-09-23T17:57:28.423" v="2560" actId="20577"/>
          <ac:spMkLst>
            <pc:docMk/>
            <pc:sldMk cId="3461131009" sldId="314"/>
            <ac:spMk id="14" creationId="{FB8BAFD8-096F-2092-FBF2-E1B66712EAFF}"/>
          </ac:spMkLst>
        </pc:spChg>
        <pc:spChg chg="mod">
          <ac:chgData name="Toby Donaldson" userId="2e6e5431-bb17-4c41-9985-d39c50d83c73" providerId="ADAL" clId="{CBA97E97-ECF2-4F39-A891-C39F5B7B2557}" dt="2024-09-23T17:57:16.882" v="2559" actId="1076"/>
          <ac:spMkLst>
            <pc:docMk/>
            <pc:sldMk cId="3461131009" sldId="314"/>
            <ac:spMk id="19" creationId="{80C9E63F-2987-E93F-0BC8-180D284FF40C}"/>
          </ac:spMkLst>
        </pc:spChg>
        <pc:cxnChg chg="del">
          <ac:chgData name="Toby Donaldson" userId="2e6e5431-bb17-4c41-9985-d39c50d83c73" providerId="ADAL" clId="{CBA97E97-ECF2-4F39-A891-C39F5B7B2557}" dt="2024-09-23T17:57:09.136" v="2558" actId="21"/>
          <ac:cxnSpMkLst>
            <pc:docMk/>
            <pc:sldMk cId="3461131009" sldId="314"/>
            <ac:cxnSpMk id="17" creationId="{3BE31832-D837-6457-08A3-438652C35F36}"/>
          </ac:cxnSpMkLst>
        </pc:cxnChg>
      </pc:sldChg>
      <pc:sldChg chg="delSp modSp mod">
        <pc:chgData name="Toby Donaldson" userId="2e6e5431-bb17-4c41-9985-d39c50d83c73" providerId="ADAL" clId="{CBA97E97-ECF2-4F39-A891-C39F5B7B2557}" dt="2024-09-23T17:58:06.617" v="2563" actId="21"/>
        <pc:sldMkLst>
          <pc:docMk/>
          <pc:sldMk cId="2266552019" sldId="315"/>
        </pc:sldMkLst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0" creationId="{957F24CA-F978-0CFC-17F5-5544B610E629}"/>
          </ac:spMkLst>
        </pc:spChg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2" creationId="{2A22C984-7AC8-0C92-F8B0-C9D3D52122D4}"/>
          </ac:spMkLst>
        </pc:spChg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8" creationId="{6F4AF9B6-23B1-2BEF-2182-5C30BED4EB5A}"/>
          </ac:spMkLst>
        </pc:spChg>
        <pc:cxnChg chg="del mod">
          <ac:chgData name="Toby Donaldson" userId="2e6e5431-bb17-4c41-9985-d39c50d83c73" providerId="ADAL" clId="{CBA97E97-ECF2-4F39-A891-C39F5B7B2557}" dt="2024-09-23T17:58:06.617" v="2563" actId="21"/>
          <ac:cxnSpMkLst>
            <pc:docMk/>
            <pc:sldMk cId="2266552019" sldId="315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CBA97E97-ECF2-4F39-A891-C39F5B7B2557}" dt="2024-09-23T17:58:06.617" v="2563" actId="21"/>
          <ac:cxnSpMkLst>
            <pc:docMk/>
            <pc:sldMk cId="2266552019" sldId="315"/>
            <ac:cxnSpMk id="26" creationId="{DD61ABCA-F4BE-9877-C666-C6ACC0C677DD}"/>
          </ac:cxnSpMkLst>
        </pc:cxnChg>
        <pc:cxnChg chg="del mod">
          <ac:chgData name="Toby Donaldson" userId="2e6e5431-bb17-4c41-9985-d39c50d83c73" providerId="ADAL" clId="{CBA97E97-ECF2-4F39-A891-C39F5B7B2557}" dt="2024-09-23T17:58:03.626" v="2562" actId="21"/>
          <ac:cxnSpMkLst>
            <pc:docMk/>
            <pc:sldMk cId="2266552019" sldId="315"/>
            <ac:cxnSpMk id="30" creationId="{E55F7FC4-825C-7071-1AF1-B10A6DD504DB}"/>
          </ac:cxnSpMkLst>
        </pc:cxnChg>
      </pc:sldChg>
      <pc:sldChg chg="addSp delSp modSp mod">
        <pc:chgData name="Toby Donaldson" userId="2e6e5431-bb17-4c41-9985-d39c50d83c73" providerId="ADAL" clId="{CBA97E97-ECF2-4F39-A891-C39F5B7B2557}" dt="2024-09-23T17:59:40.050" v="2571" actId="207"/>
        <pc:sldMkLst>
          <pc:docMk/>
          <pc:sldMk cId="3858326061" sldId="316"/>
        </pc:sldMkLst>
        <pc:spChg chg="mod">
          <ac:chgData name="Toby Donaldson" userId="2e6e5431-bb17-4c41-9985-d39c50d83c73" providerId="ADAL" clId="{CBA97E97-ECF2-4F39-A891-C39F5B7B2557}" dt="2024-09-23T17:59:28.448" v="2568" actId="207"/>
          <ac:spMkLst>
            <pc:docMk/>
            <pc:sldMk cId="3858326061" sldId="316"/>
            <ac:spMk id="2" creationId="{A568B450-0CDE-98B7-C107-2BE38CC4B57F}"/>
          </ac:spMkLst>
        </pc:spChg>
        <pc:spChg chg="mod">
          <ac:chgData name="Toby Donaldson" userId="2e6e5431-bb17-4c41-9985-d39c50d83c73" providerId="ADAL" clId="{CBA97E97-ECF2-4F39-A891-C39F5B7B2557}" dt="2024-09-23T17:59:32.205" v="2569" actId="207"/>
          <ac:spMkLst>
            <pc:docMk/>
            <pc:sldMk cId="3858326061" sldId="316"/>
            <ac:spMk id="8" creationId="{40D284A6-37BC-F0E3-3E70-0F2FCEA02C14}"/>
          </ac:spMkLst>
        </pc:spChg>
        <pc:spChg chg="add del mod">
          <ac:chgData name="Toby Donaldson" userId="2e6e5431-bb17-4c41-9985-d39c50d83c73" providerId="ADAL" clId="{CBA97E97-ECF2-4F39-A891-C39F5B7B2557}" dt="2024-09-23T17:59:22.103" v="2567" actId="21"/>
          <ac:spMkLst>
            <pc:docMk/>
            <pc:sldMk cId="3858326061" sldId="316"/>
            <ac:spMk id="9" creationId="{E107BCF1-6A97-22EE-50AF-90ED5FB017B9}"/>
          </ac:spMkLst>
        </pc:spChg>
        <pc:spChg chg="mod">
          <ac:chgData name="Toby Donaldson" userId="2e6e5431-bb17-4c41-9985-d39c50d83c73" providerId="ADAL" clId="{CBA97E97-ECF2-4F39-A891-C39F5B7B2557}" dt="2024-09-23T17:59:40.050" v="2571" actId="207"/>
          <ac:spMkLst>
            <pc:docMk/>
            <pc:sldMk cId="3858326061" sldId="316"/>
            <ac:spMk id="10" creationId="{00418111-740E-B339-2ED1-2BC013B15505}"/>
          </ac:spMkLst>
        </pc:spChg>
        <pc:spChg chg="add del mod">
          <ac:chgData name="Toby Donaldson" userId="2e6e5431-bb17-4c41-9985-d39c50d83c73" providerId="ADAL" clId="{CBA97E97-ECF2-4F39-A891-C39F5B7B2557}" dt="2024-09-23T17:59:22.103" v="2567" actId="21"/>
          <ac:spMkLst>
            <pc:docMk/>
            <pc:sldMk cId="3858326061" sldId="316"/>
            <ac:spMk id="17" creationId="{D48806ED-FBA3-66AF-DEDB-924F8F763B73}"/>
          </ac:spMkLst>
        </pc:spChg>
        <pc:spChg chg="mod">
          <ac:chgData name="Toby Donaldson" userId="2e6e5431-bb17-4c41-9985-d39c50d83c73" providerId="ADAL" clId="{CBA97E97-ECF2-4F39-A891-C39F5B7B2557}" dt="2024-09-23T17:59:36.108" v="2570" actId="207"/>
          <ac:spMkLst>
            <pc:docMk/>
            <pc:sldMk cId="3858326061" sldId="316"/>
            <ac:spMk id="21" creationId="{0A5485D6-375C-B321-60CA-E800FEB0634D}"/>
          </ac:spMkLst>
        </pc:spChg>
        <pc:cxnChg chg="add del mod">
          <ac:chgData name="Toby Donaldson" userId="2e6e5431-bb17-4c41-9985-d39c50d83c73" providerId="ADAL" clId="{CBA97E97-ECF2-4F39-A891-C39F5B7B2557}" dt="2024-09-23T17:59:22.103" v="2567" actId="21"/>
          <ac:cxnSpMkLst>
            <pc:docMk/>
            <pc:sldMk cId="3858326061" sldId="316"/>
            <ac:cxnSpMk id="16" creationId="{77B50697-28C0-13F8-E32D-3EAC6E2DCA3E}"/>
          </ac:cxnSpMkLst>
        </pc:cxnChg>
      </pc:sldChg>
      <pc:sldChg chg="del">
        <pc:chgData name="Toby Donaldson" userId="2e6e5431-bb17-4c41-9985-d39c50d83c73" providerId="ADAL" clId="{CBA97E97-ECF2-4F39-A891-C39F5B7B2557}" dt="2024-09-19T20:29:18.357" v="155" actId="47"/>
        <pc:sldMkLst>
          <pc:docMk/>
          <pc:sldMk cId="1963568937" sldId="317"/>
        </pc:sldMkLst>
      </pc:sldChg>
      <pc:sldChg chg="addSp delSp modSp new mod ord">
        <pc:chgData name="Toby Donaldson" userId="2e6e5431-bb17-4c41-9985-d39c50d83c73" providerId="ADAL" clId="{CBA97E97-ECF2-4F39-A891-C39F5B7B2557}" dt="2024-09-21T00:33:01.012" v="2278"/>
        <pc:sldMkLst>
          <pc:docMk/>
          <pc:sldMk cId="3248521206" sldId="317"/>
        </pc:sldMkLst>
        <pc:spChg chg="del">
          <ac:chgData name="Toby Donaldson" userId="2e6e5431-bb17-4c41-9985-d39c50d83c73" providerId="ADAL" clId="{CBA97E97-ECF2-4F39-A891-C39F5B7B2557}" dt="2024-09-21T00:27:44.320" v="1918" actId="21"/>
          <ac:spMkLst>
            <pc:docMk/>
            <pc:sldMk cId="3248521206" sldId="317"/>
            <ac:spMk id="2" creationId="{250C8944-4588-5E37-1E45-536AF8705AD2}"/>
          </ac:spMkLst>
        </pc:spChg>
        <pc:spChg chg="del">
          <ac:chgData name="Toby Donaldson" userId="2e6e5431-bb17-4c41-9985-d39c50d83c73" providerId="ADAL" clId="{CBA97E97-ECF2-4F39-A891-C39F5B7B2557}" dt="2024-09-21T00:27:47.060" v="1919" actId="21"/>
          <ac:spMkLst>
            <pc:docMk/>
            <pc:sldMk cId="3248521206" sldId="317"/>
            <ac:spMk id="3" creationId="{918A31EB-C678-5819-02F6-953EBE7659A6}"/>
          </ac:spMkLst>
        </pc:spChg>
        <pc:spChg chg="add mod">
          <ac:chgData name="Toby Donaldson" userId="2e6e5431-bb17-4c41-9985-d39c50d83c73" providerId="ADAL" clId="{CBA97E97-ECF2-4F39-A891-C39F5B7B2557}" dt="2024-09-21T00:28:30.473" v="1949" actId="1076"/>
          <ac:spMkLst>
            <pc:docMk/>
            <pc:sldMk cId="3248521206" sldId="317"/>
            <ac:spMk id="5" creationId="{C2D1845F-55F8-9335-3BD4-E2B335EC21B1}"/>
          </ac:spMkLst>
        </pc:spChg>
        <pc:spChg chg="add mod">
          <ac:chgData name="Toby Donaldson" userId="2e6e5431-bb17-4c41-9985-d39c50d83c73" providerId="ADAL" clId="{CBA97E97-ECF2-4F39-A891-C39F5B7B2557}" dt="2024-09-21T00:29:46.114" v="2023" actId="1076"/>
          <ac:spMkLst>
            <pc:docMk/>
            <pc:sldMk cId="3248521206" sldId="317"/>
            <ac:spMk id="6" creationId="{6025B27D-2319-D939-2283-EB5E133E6FE0}"/>
          </ac:spMkLst>
        </pc:spChg>
        <pc:spChg chg="add mod">
          <ac:chgData name="Toby Donaldson" userId="2e6e5431-bb17-4c41-9985-d39c50d83c73" providerId="ADAL" clId="{CBA97E97-ECF2-4F39-A891-C39F5B7B2557}" dt="2024-09-21T00:29:31.713" v="2020" actId="20577"/>
          <ac:spMkLst>
            <pc:docMk/>
            <pc:sldMk cId="3248521206" sldId="317"/>
            <ac:spMk id="7" creationId="{682BFCDF-6664-58E4-01B6-2B626643D7F1}"/>
          </ac:spMkLst>
        </pc:spChg>
        <pc:spChg chg="add mod">
          <ac:chgData name="Toby Donaldson" userId="2e6e5431-bb17-4c41-9985-d39c50d83c73" providerId="ADAL" clId="{CBA97E97-ECF2-4F39-A891-C39F5B7B2557}" dt="2024-09-21T00:32:26.558" v="2214" actId="20577"/>
          <ac:spMkLst>
            <pc:docMk/>
            <pc:sldMk cId="3248521206" sldId="317"/>
            <ac:spMk id="8" creationId="{6EF561DF-C3CF-D4F0-936F-2C5CD1424934}"/>
          </ac:spMkLst>
        </pc:spChg>
        <pc:spChg chg="add mod">
          <ac:chgData name="Toby Donaldson" userId="2e6e5431-bb17-4c41-9985-d39c50d83c73" providerId="ADAL" clId="{CBA97E97-ECF2-4F39-A891-C39F5B7B2557}" dt="2024-09-21T00:32:56.150" v="2276" actId="1076"/>
          <ac:spMkLst>
            <pc:docMk/>
            <pc:sldMk cId="3248521206" sldId="317"/>
            <ac:spMk id="9" creationId="{2946CC19-ECB5-0C67-CA6C-45A07D08376C}"/>
          </ac:spMkLst>
        </pc:spChg>
      </pc:sldChg>
      <pc:sldChg chg="add">
        <pc:chgData name="Toby Donaldson" userId="2e6e5431-bb17-4c41-9985-d39c50d83c73" providerId="ADAL" clId="{CBA97E97-ECF2-4F39-A891-C39F5B7B2557}" dt="2024-09-21T00:31:46.443" v="2169" actId="2890"/>
        <pc:sldMkLst>
          <pc:docMk/>
          <pc:sldMk cId="249145512" sldId="318"/>
        </pc:sldMkLst>
      </pc:sldChg>
      <pc:sldChg chg="del">
        <pc:chgData name="Toby Donaldson" userId="2e6e5431-bb17-4c41-9985-d39c50d83c73" providerId="ADAL" clId="{CBA97E97-ECF2-4F39-A891-C39F5B7B2557}" dt="2024-09-19T20:29:19.194" v="157" actId="47"/>
        <pc:sldMkLst>
          <pc:docMk/>
          <pc:sldMk cId="3184009082" sldId="318"/>
        </pc:sldMkLst>
      </pc:sldChg>
      <pc:sldChg chg="del">
        <pc:chgData name="Toby Donaldson" userId="2e6e5431-bb17-4c41-9985-d39c50d83c73" providerId="ADAL" clId="{CBA97E97-ECF2-4F39-A891-C39F5B7B2557}" dt="2024-09-19T20:29:18.564" v="156" actId="47"/>
        <pc:sldMkLst>
          <pc:docMk/>
          <pc:sldMk cId="155828000" sldId="319"/>
        </pc:sldMkLst>
      </pc:sldChg>
      <pc:sldChg chg="addSp modSp add mod">
        <pc:chgData name="Toby Donaldson" userId="2e6e5431-bb17-4c41-9985-d39c50d83c73" providerId="ADAL" clId="{CBA97E97-ECF2-4F39-A891-C39F5B7B2557}" dt="2024-09-21T00:35:19.906" v="2331" actId="1076"/>
        <pc:sldMkLst>
          <pc:docMk/>
          <pc:sldMk cId="4252038421" sldId="319"/>
        </pc:sldMkLst>
        <pc:spChg chg="add mod">
          <ac:chgData name="Toby Donaldson" userId="2e6e5431-bb17-4c41-9985-d39c50d83c73" providerId="ADAL" clId="{CBA97E97-ECF2-4F39-A891-C39F5B7B2557}" dt="2024-09-21T00:34:04.155" v="2321" actId="113"/>
          <ac:spMkLst>
            <pc:docMk/>
            <pc:sldMk cId="4252038421" sldId="319"/>
            <ac:spMk id="2" creationId="{DE345346-B6E4-646B-4FC5-34E4D72BDD21}"/>
          </ac:spMkLst>
        </pc:spChg>
        <pc:spChg chg="add mod">
          <ac:chgData name="Toby Donaldson" userId="2e6e5431-bb17-4c41-9985-d39c50d83c73" providerId="ADAL" clId="{CBA97E97-ECF2-4F39-A891-C39F5B7B2557}" dt="2024-09-21T00:34:32.920" v="2325" actId="14100"/>
          <ac:spMkLst>
            <pc:docMk/>
            <pc:sldMk cId="4252038421" sldId="319"/>
            <ac:spMk id="3" creationId="{EBB9AE55-D8CD-B1C4-1710-22D3267721CA}"/>
          </ac:spMkLst>
        </pc:spChg>
        <pc:spChg chg="mod">
          <ac:chgData name="Toby Donaldson" userId="2e6e5431-bb17-4c41-9985-d39c50d83c73" providerId="ADAL" clId="{CBA97E97-ECF2-4F39-A891-C39F5B7B2557}" dt="2024-09-21T00:34:46.679" v="2327" actId="20577"/>
          <ac:spMkLst>
            <pc:docMk/>
            <pc:sldMk cId="4252038421" sldId="319"/>
            <ac:spMk id="8" creationId="{6EF561DF-C3CF-D4F0-936F-2C5CD1424934}"/>
          </ac:spMkLst>
        </pc:spChg>
        <pc:spChg chg="mod">
          <ac:chgData name="Toby Donaldson" userId="2e6e5431-bb17-4c41-9985-d39c50d83c73" providerId="ADAL" clId="{CBA97E97-ECF2-4F39-A891-C39F5B7B2557}" dt="2024-09-21T00:34:08.529" v="2322" actId="113"/>
          <ac:spMkLst>
            <pc:docMk/>
            <pc:sldMk cId="4252038421" sldId="319"/>
            <ac:spMk id="9" creationId="{2946CC19-ECB5-0C67-CA6C-45A07D08376C}"/>
          </ac:spMkLst>
        </pc:spChg>
        <pc:spChg chg="add mod">
          <ac:chgData name="Toby Donaldson" userId="2e6e5431-bb17-4c41-9985-d39c50d83c73" providerId="ADAL" clId="{CBA97E97-ECF2-4F39-A891-C39F5B7B2557}" dt="2024-09-21T00:35:19.906" v="2331" actId="1076"/>
          <ac:spMkLst>
            <pc:docMk/>
            <pc:sldMk cId="4252038421" sldId="319"/>
            <ac:spMk id="12" creationId="{E46B76DF-18A0-D9DA-6A8E-5BD4183230D0}"/>
          </ac:spMkLst>
        </pc:spChg>
        <pc:cxnChg chg="add">
          <ac:chgData name="Toby Donaldson" userId="2e6e5431-bb17-4c41-9985-d39c50d83c73" providerId="ADAL" clId="{CBA97E97-ECF2-4F39-A891-C39F5B7B2557}" dt="2024-09-21T00:35:01.421" v="2328" actId="11529"/>
          <ac:cxnSpMkLst>
            <pc:docMk/>
            <pc:sldMk cId="4252038421" sldId="319"/>
            <ac:cxnSpMk id="11" creationId="{D5BC43FB-B1C6-C0C0-A609-3A56E1E808D6}"/>
          </ac:cxnSpMkLst>
        </pc:cxnChg>
      </pc:sldChg>
      <pc:sldChg chg="del">
        <pc:chgData name="Toby Donaldson" userId="2e6e5431-bb17-4c41-9985-d39c50d83c73" providerId="ADAL" clId="{CBA97E97-ECF2-4F39-A891-C39F5B7B2557}" dt="2024-09-19T20:29:19.717" v="158" actId="47"/>
        <pc:sldMkLst>
          <pc:docMk/>
          <pc:sldMk cId="3885649669" sldId="320"/>
        </pc:sldMkLst>
      </pc:sldChg>
      <pc:sldChg chg="del">
        <pc:chgData name="Toby Donaldson" userId="2e6e5431-bb17-4c41-9985-d39c50d83c73" providerId="ADAL" clId="{CBA97E97-ECF2-4F39-A891-C39F5B7B2557}" dt="2024-09-19T20:29:09.185" v="141" actId="47"/>
        <pc:sldMkLst>
          <pc:docMk/>
          <pc:sldMk cId="2722267496" sldId="321"/>
        </pc:sldMkLst>
      </pc:sldChg>
      <pc:sldChg chg="delSp modSp add mod">
        <pc:chgData name="Toby Donaldson" userId="2e6e5431-bb17-4c41-9985-d39c50d83c73" providerId="ADAL" clId="{CBA97E97-ECF2-4F39-A891-C39F5B7B2557}" dt="2024-09-23T17:51:54.876" v="2534" actId="21"/>
        <pc:sldMkLst>
          <pc:docMk/>
          <pc:sldMk cId="2849956798" sldId="332"/>
        </pc:sldMkLst>
        <pc:spChg chg="del">
          <ac:chgData name="Toby Donaldson" userId="2e6e5431-bb17-4c41-9985-d39c50d83c73" providerId="ADAL" clId="{CBA97E97-ECF2-4F39-A891-C39F5B7B2557}" dt="2024-09-23T17:51:50.518" v="2533" actId="21"/>
          <ac:spMkLst>
            <pc:docMk/>
            <pc:sldMk cId="2849956798" sldId="332"/>
            <ac:spMk id="14" creationId="{484AF237-43CE-2456-32A3-E64AD884E707}"/>
          </ac:spMkLst>
        </pc:spChg>
        <pc:spChg chg="del">
          <ac:chgData name="Toby Donaldson" userId="2e6e5431-bb17-4c41-9985-d39c50d83c73" providerId="ADAL" clId="{CBA97E97-ECF2-4F39-A891-C39F5B7B2557}" dt="2024-09-23T17:51:54.876" v="2534" actId="21"/>
          <ac:spMkLst>
            <pc:docMk/>
            <pc:sldMk cId="2849956798" sldId="332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1:50.518" v="2533" actId="21"/>
          <ac:cxnSpMkLst>
            <pc:docMk/>
            <pc:sldMk cId="2849956798" sldId="332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CBA97E97-ECF2-4F39-A891-C39F5B7B2557}" dt="2024-09-23T17:51:54.876" v="2534" actId="21"/>
          <ac:cxnSpMkLst>
            <pc:docMk/>
            <pc:sldMk cId="2849956798" sldId="332"/>
            <ac:cxnSpMk id="24" creationId="{EF3078A0-45CB-3ABB-CD7A-6915820AEA22}"/>
          </ac:cxnSpMkLst>
        </pc:cxnChg>
      </pc:sldChg>
      <pc:sldChg chg="delSp modSp add mod">
        <pc:chgData name="Toby Donaldson" userId="2e6e5431-bb17-4c41-9985-d39c50d83c73" providerId="ADAL" clId="{CBA97E97-ECF2-4F39-A891-C39F5B7B2557}" dt="2024-09-23T17:52:13.385" v="2536" actId="21"/>
        <pc:sldMkLst>
          <pc:docMk/>
          <pc:sldMk cId="3967795402" sldId="333"/>
        </pc:sldMkLst>
        <pc:spChg chg="del">
          <ac:chgData name="Toby Donaldson" userId="2e6e5431-bb17-4c41-9985-d39c50d83c73" providerId="ADAL" clId="{CBA97E97-ECF2-4F39-A891-C39F5B7B2557}" dt="2024-09-23T17:52:13.385" v="2536" actId="21"/>
          <ac:spMkLst>
            <pc:docMk/>
            <pc:sldMk cId="3967795402" sldId="333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2:13.385" v="2536" actId="21"/>
          <ac:cxnSpMkLst>
            <pc:docMk/>
            <pc:sldMk cId="3967795402" sldId="333"/>
            <ac:cxnSpMk id="24" creationId="{EF3078A0-45CB-3ABB-CD7A-6915820AEA22}"/>
          </ac:cxnSpMkLst>
        </pc:cxnChg>
      </pc:sldChg>
      <pc:sldChg chg="add">
        <pc:chgData name="Toby Donaldson" userId="2e6e5431-bb17-4c41-9985-d39c50d83c73" providerId="ADAL" clId="{CBA97E97-ECF2-4F39-A891-C39F5B7B2557}" dt="2024-09-23T17:52:03.064" v="2535" actId="2890"/>
        <pc:sldMkLst>
          <pc:docMk/>
          <pc:sldMk cId="2618373808" sldId="334"/>
        </pc:sldMkLst>
      </pc:sldChg>
      <pc:sldChg chg="delSp modSp add mod">
        <pc:chgData name="Toby Donaldson" userId="2e6e5431-bb17-4c41-9985-d39c50d83c73" providerId="ADAL" clId="{CBA97E97-ECF2-4F39-A891-C39F5B7B2557}" dt="2024-09-23T17:58:29.916" v="2565" actId="21"/>
        <pc:sldMkLst>
          <pc:docMk/>
          <pc:sldMk cId="2716633986" sldId="335"/>
        </pc:sldMkLst>
        <pc:spChg chg="del">
          <ac:chgData name="Toby Donaldson" userId="2e6e5431-bb17-4c41-9985-d39c50d83c73" providerId="ADAL" clId="{CBA97E97-ECF2-4F39-A891-C39F5B7B2557}" dt="2024-09-23T17:58:29.916" v="2565" actId="21"/>
          <ac:spMkLst>
            <pc:docMk/>
            <pc:sldMk cId="2716633986" sldId="335"/>
            <ac:spMk id="22" creationId="{2A22C984-7AC8-0C92-F8B0-C9D3D52122D4}"/>
          </ac:spMkLst>
        </pc:spChg>
        <pc:spChg chg="del">
          <ac:chgData name="Toby Donaldson" userId="2e6e5431-bb17-4c41-9985-d39c50d83c73" providerId="ADAL" clId="{CBA97E97-ECF2-4F39-A891-C39F5B7B2557}" dt="2024-09-23T17:58:29.916" v="2565" actId="21"/>
          <ac:spMkLst>
            <pc:docMk/>
            <pc:sldMk cId="2716633986" sldId="335"/>
            <ac:spMk id="28" creationId="{6F4AF9B6-23B1-2BEF-2182-5C30BED4EB5A}"/>
          </ac:spMkLst>
        </pc:spChg>
        <pc:cxnChg chg="del mod">
          <ac:chgData name="Toby Donaldson" userId="2e6e5431-bb17-4c41-9985-d39c50d83c73" providerId="ADAL" clId="{CBA97E97-ECF2-4F39-A891-C39F5B7B2557}" dt="2024-09-23T17:58:29.916" v="2565" actId="21"/>
          <ac:cxnSpMkLst>
            <pc:docMk/>
            <pc:sldMk cId="2716633986" sldId="335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CBA97E97-ECF2-4F39-A891-C39F5B7B2557}" dt="2024-09-23T17:58:29.916" v="2565" actId="21"/>
          <ac:cxnSpMkLst>
            <pc:docMk/>
            <pc:sldMk cId="2716633986" sldId="335"/>
            <ac:cxnSpMk id="30" creationId="{E55F7FC4-825C-7071-1AF1-B10A6DD504DB}"/>
          </ac:cxnSpMkLst>
        </pc:cxnChg>
      </pc:sldChg>
      <pc:sldChg chg="add">
        <pc:chgData name="Toby Donaldson" userId="2e6e5431-bb17-4c41-9985-d39c50d83c73" providerId="ADAL" clId="{CBA97E97-ECF2-4F39-A891-C39F5B7B2557}" dt="2024-09-23T17:58:22.695" v="2564" actId="2890"/>
        <pc:sldMkLst>
          <pc:docMk/>
          <pc:sldMk cId="1424474129" sldId="336"/>
        </pc:sldMkLst>
      </pc:sldChg>
      <pc:sldChg chg="delSp modSp add mod">
        <pc:chgData name="Toby Donaldson" userId="2e6e5431-bb17-4c41-9985-d39c50d83c73" providerId="ADAL" clId="{CBA97E97-ECF2-4F39-A891-C39F5B7B2557}" dt="2024-09-23T18:00:38.228" v="2577" actId="21"/>
        <pc:sldMkLst>
          <pc:docMk/>
          <pc:sldMk cId="3046212211" sldId="337"/>
        </pc:sldMkLst>
        <pc:spChg chg="mod">
          <ac:chgData name="Toby Donaldson" userId="2e6e5431-bb17-4c41-9985-d39c50d83c73" providerId="ADAL" clId="{CBA97E97-ECF2-4F39-A891-C39F5B7B2557}" dt="2024-09-23T17:59:57.001" v="2574" actId="207"/>
          <ac:spMkLst>
            <pc:docMk/>
            <pc:sldMk cId="3046212211" sldId="337"/>
            <ac:spMk id="2" creationId="{A568B450-0CDE-98B7-C107-2BE38CC4B57F}"/>
          </ac:spMkLst>
        </pc:spChg>
        <pc:spChg chg="mod">
          <ac:chgData name="Toby Donaldson" userId="2e6e5431-bb17-4c41-9985-d39c50d83c73" providerId="ADAL" clId="{CBA97E97-ECF2-4F39-A891-C39F5B7B2557}" dt="2024-09-23T18:00:02.106" v="2575" actId="207"/>
          <ac:spMkLst>
            <pc:docMk/>
            <pc:sldMk cId="3046212211" sldId="337"/>
            <ac:spMk id="8" creationId="{40D284A6-37BC-F0E3-3E70-0F2FCEA02C14}"/>
          </ac:spMkLst>
        </pc:spChg>
        <pc:spChg chg="mod">
          <ac:chgData name="Toby Donaldson" userId="2e6e5431-bb17-4c41-9985-d39c50d83c73" providerId="ADAL" clId="{CBA97E97-ECF2-4F39-A891-C39F5B7B2557}" dt="2024-09-23T17:59:49.840" v="2572" actId="207"/>
          <ac:spMkLst>
            <pc:docMk/>
            <pc:sldMk cId="3046212211" sldId="337"/>
            <ac:spMk id="10" creationId="{00418111-740E-B339-2ED1-2BC013B15505}"/>
          </ac:spMkLst>
        </pc:spChg>
        <pc:spChg chg="del">
          <ac:chgData name="Toby Donaldson" userId="2e6e5431-bb17-4c41-9985-d39c50d83c73" providerId="ADAL" clId="{CBA97E97-ECF2-4F39-A891-C39F5B7B2557}" dt="2024-09-23T18:00:38.228" v="2577" actId="21"/>
          <ac:spMkLst>
            <pc:docMk/>
            <pc:sldMk cId="3046212211" sldId="337"/>
            <ac:spMk id="17" creationId="{D48806ED-FBA3-66AF-DEDB-924F8F763B73}"/>
          </ac:spMkLst>
        </pc:spChg>
        <pc:spChg chg="mod">
          <ac:chgData name="Toby Donaldson" userId="2e6e5431-bb17-4c41-9985-d39c50d83c73" providerId="ADAL" clId="{CBA97E97-ECF2-4F39-A891-C39F5B7B2557}" dt="2024-09-23T17:59:53.223" v="2573" actId="207"/>
          <ac:spMkLst>
            <pc:docMk/>
            <pc:sldMk cId="3046212211" sldId="337"/>
            <ac:spMk id="21" creationId="{0A5485D6-375C-B321-60CA-E800FEB0634D}"/>
          </ac:spMkLst>
        </pc:spChg>
      </pc:sldChg>
      <pc:sldChg chg="add">
        <pc:chgData name="Toby Donaldson" userId="2e6e5431-bb17-4c41-9985-d39c50d83c73" providerId="ADAL" clId="{CBA97E97-ECF2-4F39-A891-C39F5B7B2557}" dt="2024-09-23T18:00:31.341" v="2576" actId="2890"/>
        <pc:sldMkLst>
          <pc:docMk/>
          <pc:sldMk cId="2280668604" sldId="338"/>
        </pc:sldMkLst>
      </pc:sldChg>
    </pc:docChg>
  </pc:docChgLst>
  <pc:docChgLst>
    <pc:chgData name="Toby Donaldson" userId="2e6e5431-bb17-4c41-9985-d39c50d83c73" providerId="ADAL" clId="{0DEFDA1C-3182-411E-9AE9-5C0C0C65F9DA}"/>
    <pc:docChg chg="undo custSel addSld delSld modSld addSection modSection">
      <pc:chgData name="Toby Donaldson" userId="2e6e5431-bb17-4c41-9985-d39c50d83c73" providerId="ADAL" clId="{0DEFDA1C-3182-411E-9AE9-5C0C0C65F9DA}" dt="2024-10-09T16:56:58.379" v="2355" actId="20577"/>
      <pc:docMkLst>
        <pc:docMk/>
      </pc:docMkLst>
      <pc:sldChg chg="modSp mod">
        <pc:chgData name="Toby Donaldson" userId="2e6e5431-bb17-4c41-9985-d39c50d83c73" providerId="ADAL" clId="{0DEFDA1C-3182-411E-9AE9-5C0C0C65F9DA}" dt="2024-10-07T06:07:52.318" v="2088" actId="2711"/>
        <pc:sldMkLst>
          <pc:docMk/>
          <pc:sldMk cId="689492062" sldId="348"/>
        </pc:sldMkLst>
        <pc:spChg chg="mod">
          <ac:chgData name="Toby Donaldson" userId="2e6e5431-bb17-4c41-9985-d39c50d83c73" providerId="ADAL" clId="{0DEFDA1C-3182-411E-9AE9-5C0C0C65F9DA}" dt="2024-10-07T06:07:52.318" v="2088" actId="2711"/>
          <ac:spMkLst>
            <pc:docMk/>
            <pc:sldMk cId="689492062" sldId="348"/>
            <ac:spMk id="5" creationId="{8B731A52-EBE5-E127-87BC-D89721283BB3}"/>
          </ac:spMkLst>
        </pc:spChg>
      </pc:sldChg>
      <pc:sldChg chg="modSp mod">
        <pc:chgData name="Toby Donaldson" userId="2e6e5431-bb17-4c41-9985-d39c50d83c73" providerId="ADAL" clId="{0DEFDA1C-3182-411E-9AE9-5C0C0C65F9DA}" dt="2024-10-07T06:08:02.556" v="2089" actId="2711"/>
        <pc:sldMkLst>
          <pc:docMk/>
          <pc:sldMk cId="1214199312" sldId="349"/>
        </pc:sldMkLst>
        <pc:spChg chg="mod">
          <ac:chgData name="Toby Donaldson" userId="2e6e5431-bb17-4c41-9985-d39c50d83c73" providerId="ADAL" clId="{0DEFDA1C-3182-411E-9AE9-5C0C0C65F9DA}" dt="2024-10-07T06:08:02.556" v="2089" actId="2711"/>
          <ac:spMkLst>
            <pc:docMk/>
            <pc:sldMk cId="1214199312" sldId="349"/>
            <ac:spMk id="5" creationId="{FA342AAF-27CB-821D-DDAF-37DF13AB43A8}"/>
          </ac:spMkLst>
        </pc:spChg>
      </pc:sldChg>
      <pc:sldChg chg="addSp modSp mod">
        <pc:chgData name="Toby Donaldson" userId="2e6e5431-bb17-4c41-9985-d39c50d83c73" providerId="ADAL" clId="{0DEFDA1C-3182-411E-9AE9-5C0C0C65F9DA}" dt="2024-10-07T06:09:44.791" v="2173" actId="20577"/>
        <pc:sldMkLst>
          <pc:docMk/>
          <pc:sldMk cId="1723111724" sldId="357"/>
        </pc:sldMkLst>
        <pc:spChg chg="add mod">
          <ac:chgData name="Toby Donaldson" userId="2e6e5431-bb17-4c41-9985-d39c50d83c73" providerId="ADAL" clId="{0DEFDA1C-3182-411E-9AE9-5C0C0C65F9DA}" dt="2024-10-07T06:09:44.791" v="2173" actId="20577"/>
          <ac:spMkLst>
            <pc:docMk/>
            <pc:sldMk cId="1723111724" sldId="357"/>
            <ac:spMk id="3" creationId="{73703495-4CC7-004A-D189-B9ADD18E351C}"/>
          </ac:spMkLst>
        </pc:spChg>
      </pc:sldChg>
      <pc:sldChg chg="addSp delSp modSp mod">
        <pc:chgData name="Toby Donaldson" userId="2e6e5431-bb17-4c41-9985-d39c50d83c73" providerId="ADAL" clId="{0DEFDA1C-3182-411E-9AE9-5C0C0C65F9DA}" dt="2024-10-07T05:59:36.122" v="1957" actId="21"/>
        <pc:sldMkLst>
          <pc:docMk/>
          <pc:sldMk cId="479954462" sldId="359"/>
        </pc:sldMkLst>
        <pc:spChg chg="add del mod">
          <ac:chgData name="Toby Donaldson" userId="2e6e5431-bb17-4c41-9985-d39c50d83c73" providerId="ADAL" clId="{0DEFDA1C-3182-411E-9AE9-5C0C0C65F9DA}" dt="2024-10-07T05:59:32.671" v="1956" actId="21"/>
          <ac:spMkLst>
            <pc:docMk/>
            <pc:sldMk cId="479954462" sldId="359"/>
            <ac:spMk id="5" creationId="{1D391E54-79A1-79A5-8977-FED1B7662039}"/>
          </ac:spMkLst>
        </pc:spChg>
        <pc:spChg chg="add del mod">
          <ac:chgData name="Toby Donaldson" userId="2e6e5431-bb17-4c41-9985-d39c50d83c73" providerId="ADAL" clId="{0DEFDA1C-3182-411E-9AE9-5C0C0C65F9DA}" dt="2024-10-07T05:59:36.122" v="1957" actId="21"/>
          <ac:spMkLst>
            <pc:docMk/>
            <pc:sldMk cId="479954462" sldId="359"/>
            <ac:spMk id="15" creationId="{1509CB10-2D41-280D-9E39-42E445552EB1}"/>
          </ac:spMkLst>
        </pc:spChg>
        <pc:cxnChg chg="add del mod">
          <ac:chgData name="Toby Donaldson" userId="2e6e5431-bb17-4c41-9985-d39c50d83c73" providerId="ADAL" clId="{0DEFDA1C-3182-411E-9AE9-5C0C0C65F9DA}" dt="2024-10-07T05:59:28.415" v="1955" actId="21"/>
          <ac:cxnSpMkLst>
            <pc:docMk/>
            <pc:sldMk cId="479954462" sldId="359"/>
            <ac:cxnSpMk id="3" creationId="{C15F7B59-C13D-A114-89B8-0ABE157FCD86}"/>
          </ac:cxnSpMkLst>
        </pc:cxnChg>
        <pc:cxnChg chg="add del mod">
          <ac:chgData name="Toby Donaldson" userId="2e6e5431-bb17-4c41-9985-d39c50d83c73" providerId="ADAL" clId="{0DEFDA1C-3182-411E-9AE9-5C0C0C65F9DA}" dt="2024-10-07T05:59:26.936" v="1954" actId="21"/>
          <ac:cxnSpMkLst>
            <pc:docMk/>
            <pc:sldMk cId="479954462" sldId="359"/>
            <ac:cxnSpMk id="14" creationId="{16FCD07D-4548-130E-208C-0E5F8A273FD6}"/>
          </ac:cxnSpMkLst>
        </pc:cxnChg>
      </pc:sldChg>
      <pc:sldChg chg="addSp delSp modSp mod">
        <pc:chgData name="Toby Donaldson" userId="2e6e5431-bb17-4c41-9985-d39c50d83c73" providerId="ADAL" clId="{0DEFDA1C-3182-411E-9AE9-5C0C0C65F9DA}" dt="2024-10-07T06:13:35.269" v="2328" actId="1076"/>
        <pc:sldMkLst>
          <pc:docMk/>
          <pc:sldMk cId="1494824162" sldId="361"/>
        </pc:sldMkLst>
        <pc:spChg chg="add mod">
          <ac:chgData name="Toby Donaldson" userId="2e6e5431-bb17-4c41-9985-d39c50d83c73" providerId="ADAL" clId="{0DEFDA1C-3182-411E-9AE9-5C0C0C65F9DA}" dt="2024-10-07T06:12:09.952" v="2202" actId="12789"/>
          <ac:spMkLst>
            <pc:docMk/>
            <pc:sldMk cId="1494824162" sldId="361"/>
            <ac:spMk id="3" creationId="{246D36F3-EE55-B054-A788-7A712721EF37}"/>
          </ac:spMkLst>
        </pc:spChg>
        <pc:spChg chg="add mod">
          <ac:chgData name="Toby Donaldson" userId="2e6e5431-bb17-4c41-9985-d39c50d83c73" providerId="ADAL" clId="{0DEFDA1C-3182-411E-9AE9-5C0C0C65F9DA}" dt="2024-10-07T06:12:24.706" v="2204" actId="1076"/>
          <ac:spMkLst>
            <pc:docMk/>
            <pc:sldMk cId="1494824162" sldId="361"/>
            <ac:spMk id="5" creationId="{9A56E525-1F25-98C6-B5A4-16C8B3237270}"/>
          </ac:spMkLst>
        </pc:spChg>
        <pc:spChg chg="add mod">
          <ac:chgData name="Toby Donaldson" userId="2e6e5431-bb17-4c41-9985-d39c50d83c73" providerId="ADAL" clId="{0DEFDA1C-3182-411E-9AE9-5C0C0C65F9DA}" dt="2024-10-07T06:12:36.238" v="2211" actId="1076"/>
          <ac:spMkLst>
            <pc:docMk/>
            <pc:sldMk cId="1494824162" sldId="361"/>
            <ac:spMk id="6" creationId="{5AA6DCB7-10CA-7C27-62A7-87A964E15684}"/>
          </ac:spMkLst>
        </pc:spChg>
        <pc:spChg chg="del">
          <ac:chgData name="Toby Donaldson" userId="2e6e5431-bb17-4c41-9985-d39c50d83c73" providerId="ADAL" clId="{0DEFDA1C-3182-411E-9AE9-5C0C0C65F9DA}" dt="2024-10-07T06:10:59.544" v="2174" actId="21"/>
          <ac:spMkLst>
            <pc:docMk/>
            <pc:sldMk cId="1494824162" sldId="361"/>
            <ac:spMk id="7" creationId="{344A218B-6F05-1F9E-B612-5D8274E672BC}"/>
          </ac:spMkLst>
        </pc:spChg>
        <pc:spChg chg="mod">
          <ac:chgData name="Toby Donaldson" userId="2e6e5431-bb17-4c41-9985-d39c50d83c73" providerId="ADAL" clId="{0DEFDA1C-3182-411E-9AE9-5C0C0C65F9DA}" dt="2024-10-07T06:12:09.952" v="2202" actId="12789"/>
          <ac:spMkLst>
            <pc:docMk/>
            <pc:sldMk cId="1494824162" sldId="361"/>
            <ac:spMk id="8" creationId="{EE098977-3E1F-A18D-5A44-485CC14A1EA3}"/>
          </ac:spMkLst>
        </pc:spChg>
        <pc:spChg chg="add mod">
          <ac:chgData name="Toby Donaldson" userId="2e6e5431-bb17-4c41-9985-d39c50d83c73" providerId="ADAL" clId="{0DEFDA1C-3182-411E-9AE9-5C0C0C65F9DA}" dt="2024-10-07T06:13:31.869" v="2327" actId="113"/>
          <ac:spMkLst>
            <pc:docMk/>
            <pc:sldMk cId="1494824162" sldId="361"/>
            <ac:spMk id="9" creationId="{0E0F7CCE-D6CA-3734-A726-190D7CC1AA94}"/>
          </ac:spMkLst>
        </pc:spChg>
        <pc:spChg chg="add mod">
          <ac:chgData name="Toby Donaldson" userId="2e6e5431-bb17-4c41-9985-d39c50d83c73" providerId="ADAL" clId="{0DEFDA1C-3182-411E-9AE9-5C0C0C65F9DA}" dt="2024-10-07T06:13:35.269" v="2328" actId="1076"/>
          <ac:spMkLst>
            <pc:docMk/>
            <pc:sldMk cId="1494824162" sldId="361"/>
            <ac:spMk id="10" creationId="{8E9B3DD1-9BED-BE11-007E-C155EFB48D69}"/>
          </ac:spMkLst>
        </pc:spChg>
      </pc:sldChg>
      <pc:sldChg chg="addSp modSp mod">
        <pc:chgData name="Toby Donaldson" userId="2e6e5431-bb17-4c41-9985-d39c50d83c73" providerId="ADAL" clId="{0DEFDA1C-3182-411E-9AE9-5C0C0C65F9DA}" dt="2024-10-07T06:06:22.063" v="2087" actId="113"/>
        <pc:sldMkLst>
          <pc:docMk/>
          <pc:sldMk cId="876541978" sldId="362"/>
        </pc:sldMkLst>
        <pc:spChg chg="mod">
          <ac:chgData name="Toby Donaldson" userId="2e6e5431-bb17-4c41-9985-d39c50d83c73" providerId="ADAL" clId="{0DEFDA1C-3182-411E-9AE9-5C0C0C65F9DA}" dt="2024-10-07T06:05:04.388" v="1984" actId="207"/>
          <ac:spMkLst>
            <pc:docMk/>
            <pc:sldMk cId="876541978" sldId="362"/>
            <ac:spMk id="5" creationId="{546D0B5B-59C7-B4BE-1596-8B3CB431A388}"/>
          </ac:spMkLst>
        </pc:spChg>
        <pc:spChg chg="mod">
          <ac:chgData name="Toby Donaldson" userId="2e6e5431-bb17-4c41-9985-d39c50d83c73" providerId="ADAL" clId="{0DEFDA1C-3182-411E-9AE9-5C0C0C65F9DA}" dt="2024-10-07T06:05:39.326" v="1985" actId="1076"/>
          <ac:spMkLst>
            <pc:docMk/>
            <pc:sldMk cId="876541978" sldId="362"/>
            <ac:spMk id="7" creationId="{1AFC7EE4-DC2D-1236-74E8-42FAFE37A2C2}"/>
          </ac:spMkLst>
        </pc:spChg>
        <pc:spChg chg="mod">
          <ac:chgData name="Toby Donaldson" userId="2e6e5431-bb17-4c41-9985-d39c50d83c73" providerId="ADAL" clId="{0DEFDA1C-3182-411E-9AE9-5C0C0C65F9DA}" dt="2024-10-07T06:04:58.843" v="1983" actId="207"/>
          <ac:spMkLst>
            <pc:docMk/>
            <pc:sldMk cId="876541978" sldId="362"/>
            <ac:spMk id="8" creationId="{84FA98D7-0AFF-07AD-9CF8-FEFE045200D1}"/>
          </ac:spMkLst>
        </pc:spChg>
        <pc:spChg chg="mod">
          <ac:chgData name="Toby Donaldson" userId="2e6e5431-bb17-4c41-9985-d39c50d83c73" providerId="ADAL" clId="{0DEFDA1C-3182-411E-9AE9-5C0C0C65F9DA}" dt="2024-10-07T06:03:03.104" v="1961" actId="1076"/>
          <ac:spMkLst>
            <pc:docMk/>
            <pc:sldMk cId="876541978" sldId="362"/>
            <ac:spMk id="11" creationId="{2C5995F6-479C-CBBC-1BB6-89E6E992C8E6}"/>
          </ac:spMkLst>
        </pc:spChg>
        <pc:spChg chg="add mod">
          <ac:chgData name="Toby Donaldson" userId="2e6e5431-bb17-4c41-9985-d39c50d83c73" providerId="ADAL" clId="{0DEFDA1C-3182-411E-9AE9-5C0C0C65F9DA}" dt="2024-10-07T06:04:39.323" v="1982" actId="1076"/>
          <ac:spMkLst>
            <pc:docMk/>
            <pc:sldMk cId="876541978" sldId="362"/>
            <ac:spMk id="19" creationId="{2CF12471-70F0-9634-123F-FCA482524B12}"/>
          </ac:spMkLst>
        </pc:spChg>
        <pc:spChg chg="add mod">
          <ac:chgData name="Toby Donaldson" userId="2e6e5431-bb17-4c41-9985-d39c50d83c73" providerId="ADAL" clId="{0DEFDA1C-3182-411E-9AE9-5C0C0C65F9DA}" dt="2024-10-07T06:04:32.933" v="1981" actId="1076"/>
          <ac:spMkLst>
            <pc:docMk/>
            <pc:sldMk cId="876541978" sldId="362"/>
            <ac:spMk id="20" creationId="{C48D5572-B67B-0E19-1DCB-F94432BF18E3}"/>
          </ac:spMkLst>
        </pc:spChg>
        <pc:spChg chg="add mod">
          <ac:chgData name="Toby Donaldson" userId="2e6e5431-bb17-4c41-9985-d39c50d83c73" providerId="ADAL" clId="{0DEFDA1C-3182-411E-9AE9-5C0C0C65F9DA}" dt="2024-10-07T06:06:22.063" v="2087" actId="113"/>
          <ac:spMkLst>
            <pc:docMk/>
            <pc:sldMk cId="876541978" sldId="362"/>
            <ac:spMk id="23" creationId="{003B265A-F6A8-499D-E38B-942950E8923A}"/>
          </ac:spMkLst>
        </pc:spChg>
        <pc:cxnChg chg="add mod">
          <ac:chgData name="Toby Donaldson" userId="2e6e5431-bb17-4c41-9985-d39c50d83c73" providerId="ADAL" clId="{0DEFDA1C-3182-411E-9AE9-5C0C0C65F9DA}" dt="2024-10-07T06:02:40.900" v="1959" actId="1076"/>
          <ac:cxnSpMkLst>
            <pc:docMk/>
            <pc:sldMk cId="876541978" sldId="362"/>
            <ac:cxnSpMk id="3" creationId="{7953FCFB-96FB-CC3A-B376-F0E251180513}"/>
          </ac:cxnSpMkLst>
        </pc:cxnChg>
        <pc:cxnChg chg="mod">
          <ac:chgData name="Toby Donaldson" userId="2e6e5431-bb17-4c41-9985-d39c50d83c73" providerId="ADAL" clId="{0DEFDA1C-3182-411E-9AE9-5C0C0C65F9DA}" dt="2024-10-07T06:03:35.950" v="1966" actId="14100"/>
          <ac:cxnSpMkLst>
            <pc:docMk/>
            <pc:sldMk cId="876541978" sldId="362"/>
            <ac:cxnSpMk id="13" creationId="{469F1475-D4DF-D749-9EA9-3B502F704B65}"/>
          </ac:cxnSpMkLst>
        </pc:cxnChg>
        <pc:cxnChg chg="mod">
          <ac:chgData name="Toby Donaldson" userId="2e6e5431-bb17-4c41-9985-d39c50d83c73" providerId="ADAL" clId="{0DEFDA1C-3182-411E-9AE9-5C0C0C65F9DA}" dt="2024-10-07T06:02:51.519" v="1960" actId="14100"/>
          <ac:cxnSpMkLst>
            <pc:docMk/>
            <pc:sldMk cId="876541978" sldId="362"/>
            <ac:cxnSpMk id="21" creationId="{B9052BE9-79FA-21E3-04F5-D79D36828ECA}"/>
          </ac:cxnSpMkLst>
        </pc:cxnChg>
        <pc:cxnChg chg="mod">
          <ac:chgData name="Toby Donaldson" userId="2e6e5431-bb17-4c41-9985-d39c50d83c73" providerId="ADAL" clId="{0DEFDA1C-3182-411E-9AE9-5C0C0C65F9DA}" dt="2024-10-07T06:03:30.051" v="1965" actId="14100"/>
          <ac:cxnSpMkLst>
            <pc:docMk/>
            <pc:sldMk cId="876541978" sldId="362"/>
            <ac:cxnSpMk id="22" creationId="{B494FEF7-CFE4-6889-6E88-D03B759A09E0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35:22.645" v="645" actId="5793"/>
        <pc:sldMkLst>
          <pc:docMk/>
          <pc:sldMk cId="1016439760" sldId="372"/>
        </pc:sldMkLst>
        <pc:spChg chg="del">
          <ac:chgData name="Toby Donaldson" userId="2e6e5431-bb17-4c41-9985-d39c50d83c73" providerId="ADAL" clId="{0DEFDA1C-3182-411E-9AE9-5C0C0C65F9DA}" dt="2024-10-07T05:24:01.686" v="4" actId="21"/>
          <ac:spMkLst>
            <pc:docMk/>
            <pc:sldMk cId="1016439760" sldId="372"/>
            <ac:spMk id="3" creationId="{D17B146A-7011-DE57-0EA3-8277AED0B2A0}"/>
          </ac:spMkLst>
        </pc:spChg>
        <pc:spChg chg="del">
          <ac:chgData name="Toby Donaldson" userId="2e6e5431-bb17-4c41-9985-d39c50d83c73" providerId="ADAL" clId="{0DEFDA1C-3182-411E-9AE9-5C0C0C65F9DA}" dt="2024-10-07T05:24:05.158" v="5" actId="21"/>
          <ac:spMkLst>
            <pc:docMk/>
            <pc:sldMk cId="1016439760" sldId="372"/>
            <ac:spMk id="5" creationId="{EBA98ABD-237E-C637-1A44-63DD8357AC03}"/>
          </ac:spMkLst>
        </pc:spChg>
        <pc:spChg chg="del">
          <ac:chgData name="Toby Donaldson" userId="2e6e5431-bb17-4c41-9985-d39c50d83c73" providerId="ADAL" clId="{0DEFDA1C-3182-411E-9AE9-5C0C0C65F9DA}" dt="2024-10-07T05:24:00.302" v="3" actId="21"/>
          <ac:spMkLst>
            <pc:docMk/>
            <pc:sldMk cId="1016439760" sldId="372"/>
            <ac:spMk id="6" creationId="{98C3C0DB-66F2-AF35-A473-82CA204BB8C1}"/>
          </ac:spMkLst>
        </pc:spChg>
        <pc:spChg chg="del">
          <ac:chgData name="Toby Donaldson" userId="2e6e5431-bb17-4c41-9985-d39c50d83c73" providerId="ADAL" clId="{0DEFDA1C-3182-411E-9AE9-5C0C0C65F9DA}" dt="2024-10-07T05:24:29.096" v="8" actId="21"/>
          <ac:spMkLst>
            <pc:docMk/>
            <pc:sldMk cId="1016439760" sldId="372"/>
            <ac:spMk id="7" creationId="{DB246D4B-E84F-C997-EE7B-3353FA1BC475}"/>
          </ac:spMkLst>
        </pc:spChg>
        <pc:spChg chg="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8" creationId="{D8FAC789-B47F-0874-97F0-A56C15B4EA61}"/>
          </ac:spMkLst>
        </pc:spChg>
        <pc:spChg chg="mod">
          <ac:chgData name="Toby Donaldson" userId="2e6e5431-bb17-4c41-9985-d39c50d83c73" providerId="ADAL" clId="{0DEFDA1C-3182-411E-9AE9-5C0C0C65F9DA}" dt="2024-10-07T05:34:38.345" v="520" actId="113"/>
          <ac:spMkLst>
            <pc:docMk/>
            <pc:sldMk cId="1016439760" sldId="372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24:05.158" v="5" actId="21"/>
          <ac:spMkLst>
            <pc:docMk/>
            <pc:sldMk cId="1016439760" sldId="372"/>
            <ac:spMk id="10" creationId="{C7436105-BF94-045F-EA83-2A3DC5F7DCA0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1" creationId="{E0BBCB83-77B4-F37D-8FF7-FC6F901D208A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2" creationId="{6720BAE8-98A1-C7CC-2B06-0CF3C3FCF333}"/>
          </ac:spMkLst>
        </pc:spChg>
        <pc:spChg chg="add mod">
          <ac:chgData name="Toby Donaldson" userId="2e6e5431-bb17-4c41-9985-d39c50d83c73" providerId="ADAL" clId="{0DEFDA1C-3182-411E-9AE9-5C0C0C65F9DA}" dt="2024-10-07T05:29:50.887" v="181" actId="1076"/>
          <ac:spMkLst>
            <pc:docMk/>
            <pc:sldMk cId="1016439760" sldId="372"/>
            <ac:spMk id="15" creationId="{1509CB10-2D41-280D-9E39-42E445552EB1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6" creationId="{2F36F625-F82D-C7BB-6848-C039F7283A9B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20" creationId="{BAA7E1D1-A5CA-B6BE-5F84-244164327863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24" creationId="{32123732-6B0A-903B-2EEB-8A5564E48511}"/>
          </ac:spMkLst>
        </pc:spChg>
        <pc:spChg chg="add mod">
          <ac:chgData name="Toby Donaldson" userId="2e6e5431-bb17-4c41-9985-d39c50d83c73" providerId="ADAL" clId="{0DEFDA1C-3182-411E-9AE9-5C0C0C65F9DA}" dt="2024-10-07T05:35:22.645" v="645" actId="5793"/>
          <ac:spMkLst>
            <pc:docMk/>
            <pc:sldMk cId="1016439760" sldId="372"/>
            <ac:spMk id="28" creationId="{CD200C70-5A34-FE76-B53F-832CD6E9498C}"/>
          </ac:spMkLst>
        </pc:spChg>
        <pc:cxnChg chg="add mod">
          <ac:chgData name="Toby Donaldson" userId="2e6e5431-bb17-4c41-9985-d39c50d83c73" providerId="ADAL" clId="{0DEFDA1C-3182-411E-9AE9-5C0C0C65F9DA}" dt="2024-10-07T05:29:33.857" v="146" actId="1076"/>
          <ac:cxnSpMkLst>
            <pc:docMk/>
            <pc:sldMk cId="1016439760" sldId="372"/>
            <ac:cxnSpMk id="14" creationId="{16FCD07D-4548-130E-208C-0E5F8A273FD6}"/>
          </ac:cxnSpMkLst>
        </pc:cxnChg>
        <pc:cxnChg chg="add del mod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18" creationId="{45B05932-DF0D-C296-794C-3BE219D0F910}"/>
          </ac:cxnSpMkLst>
        </pc:cxnChg>
        <pc:cxnChg chg="add del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22" creationId="{AAA8D236-5F59-8A40-56A7-6BFC9C0EBDB9}"/>
          </ac:cxnSpMkLst>
        </pc:cxnChg>
        <pc:cxnChg chg="add del mod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26" creationId="{22BAAF64-53B3-AABB-6C55-7809EAE01CBA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36:07.624" v="648"/>
        <pc:sldMkLst>
          <pc:docMk/>
          <pc:sldMk cId="2270743596" sldId="373"/>
        </pc:sldMkLst>
        <pc:spChg chg="add mod">
          <ac:chgData name="Toby Donaldson" userId="2e6e5431-bb17-4c41-9985-d39c50d83c73" providerId="ADAL" clId="{0DEFDA1C-3182-411E-9AE9-5C0C0C65F9DA}" dt="2024-10-07T05:36:07.624" v="648"/>
          <ac:spMkLst>
            <pc:docMk/>
            <pc:sldMk cId="2270743596" sldId="373"/>
            <ac:spMk id="3" creationId="{949F1C00-EC7D-6215-F8E3-CF398F11A5A4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1" creationId="{E0BBCB83-77B4-F37D-8FF7-FC6F901D208A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2" creationId="{6720BAE8-98A1-C7CC-2B06-0CF3C3FCF333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6" creationId="{2F36F625-F82D-C7BB-6848-C039F7283A9B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20" creationId="{BAA7E1D1-A5CA-B6BE-5F84-244164327863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24" creationId="{32123732-6B0A-903B-2EEB-8A5564E48511}"/>
          </ac:spMkLst>
        </pc:spChg>
        <pc:cxnChg chg="add mod">
          <ac:chgData name="Toby Donaldson" userId="2e6e5431-bb17-4c41-9985-d39c50d83c73" providerId="ADAL" clId="{0DEFDA1C-3182-411E-9AE9-5C0C0C65F9DA}" dt="2024-10-07T05:36:07.624" v="648"/>
          <ac:cxnSpMkLst>
            <pc:docMk/>
            <pc:sldMk cId="2270743596" sldId="373"/>
            <ac:cxnSpMk id="5" creationId="{E5192003-AAF2-327A-6F94-8E26723E4AC4}"/>
          </ac:cxnSpMkLst>
        </pc:cxnChg>
        <pc:cxnChg chg="del mod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18" creationId="{45B05932-DF0D-C296-794C-3BE219D0F910}"/>
          </ac:cxnSpMkLst>
        </pc:cxnChg>
        <pc:cxnChg chg="del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26" creationId="{22BAAF64-53B3-AABB-6C55-7809EAE01CBA}"/>
          </ac:cxnSpMkLst>
        </pc:cxnChg>
      </pc:sldChg>
      <pc:sldChg chg="delSp modSp add mod">
        <pc:chgData name="Toby Donaldson" userId="2e6e5431-bb17-4c41-9985-d39c50d83c73" providerId="ADAL" clId="{0DEFDA1C-3182-411E-9AE9-5C0C0C65F9DA}" dt="2024-10-07T05:40:40.943" v="873" actId="21"/>
        <pc:sldMkLst>
          <pc:docMk/>
          <pc:sldMk cId="692975195" sldId="374"/>
        </pc:sldMkLst>
        <pc:spChg chg="mod">
          <ac:chgData name="Toby Donaldson" userId="2e6e5431-bb17-4c41-9985-d39c50d83c73" providerId="ADAL" clId="{0DEFDA1C-3182-411E-9AE9-5C0C0C65F9DA}" dt="2024-10-07T05:39:31.678" v="863" actId="20577"/>
          <ac:spMkLst>
            <pc:docMk/>
            <pc:sldMk cId="692975195" sldId="374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36:59.573" v="654" actId="21"/>
          <ac:spMkLst>
            <pc:docMk/>
            <pc:sldMk cId="692975195" sldId="374"/>
            <ac:spMk id="12" creationId="{6720BAE8-98A1-C7CC-2B06-0CF3C3FCF333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16" creationId="{2F36F625-F82D-C7BB-6848-C039F7283A9B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20" creationId="{BAA7E1D1-A5CA-B6BE-5F84-244164327863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24" creationId="{32123732-6B0A-903B-2EEB-8A5564E48511}"/>
          </ac:spMkLst>
        </pc:sp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18" creationId="{45B05932-DF0D-C296-794C-3BE219D0F910}"/>
          </ac:cxnSpMkLst>
        </pc:cxn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26" creationId="{22BAAF64-53B3-AABB-6C55-7809EAE01CBA}"/>
          </ac:cxnSpMkLst>
        </pc:cxnChg>
      </pc:sldChg>
      <pc:sldChg chg="addSp modSp add">
        <pc:chgData name="Toby Donaldson" userId="2e6e5431-bb17-4c41-9985-d39c50d83c73" providerId="ADAL" clId="{0DEFDA1C-3182-411E-9AE9-5C0C0C65F9DA}" dt="2024-10-07T05:36:24.263" v="650"/>
        <pc:sldMkLst>
          <pc:docMk/>
          <pc:sldMk cId="3244514818" sldId="375"/>
        </pc:sldMkLst>
        <pc:spChg chg="add mod">
          <ac:chgData name="Toby Donaldson" userId="2e6e5431-bb17-4c41-9985-d39c50d83c73" providerId="ADAL" clId="{0DEFDA1C-3182-411E-9AE9-5C0C0C65F9DA}" dt="2024-10-07T05:36:24.263" v="650"/>
          <ac:spMkLst>
            <pc:docMk/>
            <pc:sldMk cId="3244514818" sldId="375"/>
            <ac:spMk id="6" creationId="{54B87278-A3CE-86FE-9127-67D575922C31}"/>
          </ac:spMkLst>
        </pc:spChg>
        <pc:cxnChg chg="add mod">
          <ac:chgData name="Toby Donaldson" userId="2e6e5431-bb17-4c41-9985-d39c50d83c73" providerId="ADAL" clId="{0DEFDA1C-3182-411E-9AE9-5C0C0C65F9DA}" dt="2024-10-07T05:36:24.263" v="650"/>
          <ac:cxnSpMkLst>
            <pc:docMk/>
            <pc:sldMk cId="3244514818" sldId="375"/>
            <ac:cxnSpMk id="7" creationId="{6483D6BB-D7E1-3405-517D-0076EA0A25B3}"/>
          </ac:cxnSpMkLst>
        </pc:cxnChg>
      </pc:sldChg>
      <pc:sldChg chg="addSp modSp add">
        <pc:chgData name="Toby Donaldson" userId="2e6e5431-bb17-4c41-9985-d39c50d83c73" providerId="ADAL" clId="{0DEFDA1C-3182-411E-9AE9-5C0C0C65F9DA}" dt="2024-10-07T05:36:45.343" v="652"/>
        <pc:sldMkLst>
          <pc:docMk/>
          <pc:sldMk cId="2628541888" sldId="376"/>
        </pc:sldMkLst>
        <pc:spChg chg="add mod">
          <ac:chgData name="Toby Donaldson" userId="2e6e5431-bb17-4c41-9985-d39c50d83c73" providerId="ADAL" clId="{0DEFDA1C-3182-411E-9AE9-5C0C0C65F9DA}" dt="2024-10-07T05:36:45.343" v="652"/>
          <ac:spMkLst>
            <pc:docMk/>
            <pc:sldMk cId="2628541888" sldId="376"/>
            <ac:spMk id="10" creationId="{8B1FA9CC-CCA1-EFA3-EC01-790658FFA85A}"/>
          </ac:spMkLst>
        </pc:spChg>
        <pc:cxnChg chg="add mod">
          <ac:chgData name="Toby Donaldson" userId="2e6e5431-bb17-4c41-9985-d39c50d83c73" providerId="ADAL" clId="{0DEFDA1C-3182-411E-9AE9-5C0C0C65F9DA}" dt="2024-10-07T05:36:45.343" v="652"/>
          <ac:cxnSpMkLst>
            <pc:docMk/>
            <pc:sldMk cId="2628541888" sldId="376"/>
            <ac:cxnSpMk id="11" creationId="{5AF8F522-F8F8-E800-E3FC-86DB8E01ADC5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42:15.183" v="957" actId="20577"/>
        <pc:sldMkLst>
          <pc:docMk/>
          <pc:sldMk cId="710564396" sldId="377"/>
        </pc:sldMkLst>
        <pc:spChg chg="add mod">
          <ac:chgData name="Toby Donaldson" userId="2e6e5431-bb17-4c41-9985-d39c50d83c73" providerId="ADAL" clId="{0DEFDA1C-3182-411E-9AE9-5C0C0C65F9DA}" dt="2024-10-07T05:42:15.183" v="957" actId="20577"/>
          <ac:spMkLst>
            <pc:docMk/>
            <pc:sldMk cId="710564396" sldId="377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41:07.303" v="875" actId="21"/>
          <ac:spMkLst>
            <pc:docMk/>
            <pc:sldMk cId="710564396" sldId="377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16" creationId="{2F36F625-F82D-C7BB-6848-C039F7283A9B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20" creationId="{BAA7E1D1-A5CA-B6BE-5F84-244164327863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24" creationId="{32123732-6B0A-903B-2EEB-8A5564E48511}"/>
          </ac:spMkLst>
        </pc:spChg>
        <pc:cxnChg chg="del mod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18" creationId="{45B05932-DF0D-C296-794C-3BE219D0F910}"/>
          </ac:cxnSpMkLst>
        </pc:cxnChg>
        <pc:cxnChg chg="del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26" creationId="{22BAAF64-53B3-AABB-6C55-7809EAE01CBA}"/>
          </ac:cxnSpMkLst>
        </pc:cxnChg>
      </pc:sldChg>
      <pc:sldChg chg="add">
        <pc:chgData name="Toby Donaldson" userId="2e6e5431-bb17-4c41-9985-d39c50d83c73" providerId="ADAL" clId="{0DEFDA1C-3182-411E-9AE9-5C0C0C65F9DA}" dt="2024-10-07T05:40:30.173" v="872" actId="2890"/>
        <pc:sldMkLst>
          <pc:docMk/>
          <pc:sldMk cId="1310001430" sldId="378"/>
        </pc:sldMkLst>
      </pc:sldChg>
      <pc:sldChg chg="addSp delSp modSp add mod">
        <pc:chgData name="Toby Donaldson" userId="2e6e5431-bb17-4c41-9985-d39c50d83c73" providerId="ADAL" clId="{0DEFDA1C-3182-411E-9AE9-5C0C0C65F9DA}" dt="2024-10-07T05:45:05.703" v="1087" actId="20577"/>
        <pc:sldMkLst>
          <pc:docMk/>
          <pc:sldMk cId="3545286888" sldId="379"/>
        </pc:sldMkLst>
        <pc:spChg chg="add mod">
          <ac:chgData name="Toby Donaldson" userId="2e6e5431-bb17-4c41-9985-d39c50d83c73" providerId="ADAL" clId="{0DEFDA1C-3182-411E-9AE9-5C0C0C65F9DA}" dt="2024-10-07T05:45:05.703" v="1087" actId="20577"/>
          <ac:spMkLst>
            <pc:docMk/>
            <pc:sldMk cId="3545286888" sldId="379"/>
            <ac:spMk id="5" creationId="{6E691376-50FF-1BE9-2A12-5355B5C1A063}"/>
          </ac:spMkLst>
        </pc:spChg>
        <pc:spChg chg="add mod">
          <ac:chgData name="Toby Donaldson" userId="2e6e5431-bb17-4c41-9985-d39c50d83c73" providerId="ADAL" clId="{0DEFDA1C-3182-411E-9AE9-5C0C0C65F9DA}" dt="2024-10-07T05:43:34.829" v="1009" actId="20577"/>
          <ac:spMkLst>
            <pc:docMk/>
            <pc:sldMk cId="3545286888" sldId="379"/>
            <ac:spMk id="7" creationId="{1ACE9FA0-A98F-6961-8411-6F2BD58B59DA}"/>
          </ac:spMkLst>
        </pc:spChg>
        <pc:spChg chg="add del mod">
          <ac:chgData name="Toby Donaldson" userId="2e6e5431-bb17-4c41-9985-d39c50d83c73" providerId="ADAL" clId="{0DEFDA1C-3182-411E-9AE9-5C0C0C65F9DA}" dt="2024-10-07T05:43:44.164" v="1010" actId="21"/>
          <ac:spMkLst>
            <pc:docMk/>
            <pc:sldMk cId="3545286888" sldId="379"/>
            <ac:spMk id="10" creationId="{3ACA8171-2254-ACE9-D847-189F67EF14FB}"/>
          </ac:spMkLst>
        </pc:spChg>
        <pc:spChg chg="add">
          <ac:chgData name="Toby Donaldson" userId="2e6e5431-bb17-4c41-9985-d39c50d83c73" providerId="ADAL" clId="{0DEFDA1C-3182-411E-9AE9-5C0C0C65F9DA}" dt="2024-10-07T05:44:22.895" v="1082" actId="11529"/>
          <ac:spMkLst>
            <pc:docMk/>
            <pc:sldMk cId="3545286888" sldId="379"/>
            <ac:spMk id="17" creationId="{AD7F8E0C-C280-6B53-293F-E14DC7B385A6}"/>
          </ac:spMkLst>
        </pc:spChg>
        <pc:cxnChg chg="add mod">
          <ac:chgData name="Toby Donaldson" userId="2e6e5431-bb17-4c41-9985-d39c50d83c73" providerId="ADAL" clId="{0DEFDA1C-3182-411E-9AE9-5C0C0C65F9DA}" dt="2024-10-07T05:44:47.257" v="1083" actId="14100"/>
          <ac:cxnSpMkLst>
            <pc:docMk/>
            <pc:sldMk cId="3545286888" sldId="379"/>
            <ac:cxnSpMk id="6" creationId="{E907F626-87A7-8AA5-E4AE-AD2F37565EBA}"/>
          </ac:cxnSpMkLst>
        </pc:cxnChg>
        <pc:cxnChg chg="add mod">
          <ac:chgData name="Toby Donaldson" userId="2e6e5431-bb17-4c41-9985-d39c50d83c73" providerId="ADAL" clId="{0DEFDA1C-3182-411E-9AE9-5C0C0C65F9DA}" dt="2024-10-07T05:43:06.950" v="960" actId="1076"/>
          <ac:cxnSpMkLst>
            <pc:docMk/>
            <pc:sldMk cId="3545286888" sldId="379"/>
            <ac:cxnSpMk id="9" creationId="{2DA0A67C-56B7-3582-6DBE-20BBA1EE9749}"/>
          </ac:cxnSpMkLst>
        </pc:cxnChg>
        <pc:cxnChg chg="add del mod">
          <ac:chgData name="Toby Donaldson" userId="2e6e5431-bb17-4c41-9985-d39c50d83c73" providerId="ADAL" clId="{0DEFDA1C-3182-411E-9AE9-5C0C0C65F9DA}" dt="2024-10-07T05:43:44.164" v="1010" actId="21"/>
          <ac:cxnSpMkLst>
            <pc:docMk/>
            <pc:sldMk cId="3545286888" sldId="379"/>
            <ac:cxnSpMk id="13" creationId="{88B6AC0A-9C07-5BC1-7851-C2C3BCE35A60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0:43.908" v="1533" actId="21"/>
        <pc:sldMkLst>
          <pc:docMk/>
          <pc:sldMk cId="1519189130" sldId="380"/>
        </pc:sldMkLst>
        <pc:spChg chg="del">
          <ac:chgData name="Toby Donaldson" userId="2e6e5431-bb17-4c41-9985-d39c50d83c73" providerId="ADAL" clId="{0DEFDA1C-3182-411E-9AE9-5C0C0C65F9DA}" dt="2024-10-07T05:50:43.908" v="1533" actId="21"/>
          <ac:spMkLst>
            <pc:docMk/>
            <pc:sldMk cId="1519189130" sldId="380"/>
            <ac:spMk id="3" creationId="{12867197-BE7C-150D-9213-A415DE26E77B}"/>
          </ac:spMkLst>
        </pc:spChg>
        <pc:spChg chg="add mod">
          <ac:chgData name="Toby Donaldson" userId="2e6e5431-bb17-4c41-9985-d39c50d83c73" providerId="ADAL" clId="{0DEFDA1C-3182-411E-9AE9-5C0C0C65F9DA}" dt="2024-10-07T05:46:52.180" v="1290" actId="2711"/>
          <ac:spMkLst>
            <pc:docMk/>
            <pc:sldMk cId="1519189130" sldId="380"/>
            <ac:spMk id="10" creationId="{B623CBCC-DFB1-B8BA-6D1C-DD7E69E8C5C5}"/>
          </ac:spMkLst>
        </pc:spChg>
      </pc:sldChg>
      <pc:sldChg chg="addSp delSp modSp add mod">
        <pc:chgData name="Toby Donaldson" userId="2e6e5431-bb17-4c41-9985-d39c50d83c73" providerId="ADAL" clId="{0DEFDA1C-3182-411E-9AE9-5C0C0C65F9DA}" dt="2024-10-07T05:50:50.116" v="1534" actId="21"/>
        <pc:sldMkLst>
          <pc:docMk/>
          <pc:sldMk cId="2307418349" sldId="381"/>
        </pc:sldMkLst>
        <pc:spChg chg="del">
          <ac:chgData name="Toby Donaldson" userId="2e6e5431-bb17-4c41-9985-d39c50d83c73" providerId="ADAL" clId="{0DEFDA1C-3182-411E-9AE9-5C0C0C65F9DA}" dt="2024-10-07T05:50:50.116" v="1534" actId="21"/>
          <ac:spMkLst>
            <pc:docMk/>
            <pc:sldMk cId="2307418349" sldId="381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47:19.200" v="1292" actId="21"/>
          <ac:spMkLst>
            <pc:docMk/>
            <pc:sldMk cId="2307418349" sldId="381"/>
            <ac:spMk id="5" creationId="{6E691376-50FF-1BE9-2A12-5355B5C1A063}"/>
          </ac:spMkLst>
        </pc:spChg>
        <pc:spChg chg="mod">
          <ac:chgData name="Toby Donaldson" userId="2e6e5431-bb17-4c41-9985-d39c50d83c73" providerId="ADAL" clId="{0DEFDA1C-3182-411E-9AE9-5C0C0C65F9DA}" dt="2024-10-07T05:48:14.983" v="1401" actId="1076"/>
          <ac:spMkLst>
            <pc:docMk/>
            <pc:sldMk cId="2307418349" sldId="381"/>
            <ac:spMk id="7" creationId="{1ACE9FA0-A98F-6961-8411-6F2BD58B59DA}"/>
          </ac:spMkLst>
        </pc:spChg>
        <pc:spChg chg="del">
          <ac:chgData name="Toby Donaldson" userId="2e6e5431-bb17-4c41-9985-d39c50d83c73" providerId="ADAL" clId="{0DEFDA1C-3182-411E-9AE9-5C0C0C65F9DA}" dt="2024-10-07T05:47:19.200" v="1292" actId="21"/>
          <ac:spMkLst>
            <pc:docMk/>
            <pc:sldMk cId="2307418349" sldId="381"/>
            <ac:spMk id="10" creationId="{B623CBCC-DFB1-B8BA-6D1C-DD7E69E8C5C5}"/>
          </ac:spMkLst>
        </pc:spChg>
        <pc:spChg chg="del">
          <ac:chgData name="Toby Donaldson" userId="2e6e5431-bb17-4c41-9985-d39c50d83c73" providerId="ADAL" clId="{0DEFDA1C-3182-411E-9AE9-5C0C0C65F9DA}" dt="2024-10-07T05:47:27.879" v="1294" actId="21"/>
          <ac:spMkLst>
            <pc:docMk/>
            <pc:sldMk cId="2307418349" sldId="381"/>
            <ac:spMk id="17" creationId="{AD7F8E0C-C280-6B53-293F-E14DC7B385A6}"/>
          </ac:spMkLst>
        </pc:spChg>
        <pc:cxnChg chg="del mod">
          <ac:chgData name="Toby Donaldson" userId="2e6e5431-bb17-4c41-9985-d39c50d83c73" providerId="ADAL" clId="{0DEFDA1C-3182-411E-9AE9-5C0C0C65F9DA}" dt="2024-10-07T05:47:21.759" v="1293" actId="21"/>
          <ac:cxnSpMkLst>
            <pc:docMk/>
            <pc:sldMk cId="2307418349" sldId="381"/>
            <ac:cxnSpMk id="6" creationId="{E907F626-87A7-8AA5-E4AE-AD2F37565EBA}"/>
          </ac:cxnSpMkLst>
        </pc:cxnChg>
        <pc:cxnChg chg="del">
          <ac:chgData name="Toby Donaldson" userId="2e6e5431-bb17-4c41-9985-d39c50d83c73" providerId="ADAL" clId="{0DEFDA1C-3182-411E-9AE9-5C0C0C65F9DA}" dt="2024-10-07T05:48:09.545" v="1400" actId="21"/>
          <ac:cxnSpMkLst>
            <pc:docMk/>
            <pc:sldMk cId="2307418349" sldId="381"/>
            <ac:cxnSpMk id="9" creationId="{2DA0A67C-56B7-3582-6DBE-20BBA1EE9749}"/>
          </ac:cxnSpMkLst>
        </pc:cxnChg>
        <pc:cxnChg chg="add">
          <ac:chgData name="Toby Donaldson" userId="2e6e5431-bb17-4c41-9985-d39c50d83c73" providerId="ADAL" clId="{0DEFDA1C-3182-411E-9AE9-5C0C0C65F9DA}" dt="2024-10-07T05:48:21.850" v="1402" actId="11529"/>
          <ac:cxnSpMkLst>
            <pc:docMk/>
            <pc:sldMk cId="2307418349" sldId="381"/>
            <ac:cxnSpMk id="16" creationId="{5C42D9E7-14E6-F746-61FD-65F9C4BEFEAD}"/>
          </ac:cxnSpMkLst>
        </pc:cxnChg>
        <pc:cxnChg chg="add mod">
          <ac:chgData name="Toby Donaldson" userId="2e6e5431-bb17-4c41-9985-d39c50d83c73" providerId="ADAL" clId="{0DEFDA1C-3182-411E-9AE9-5C0C0C65F9DA}" dt="2024-10-07T05:48:29.376" v="1405" actId="14100"/>
          <ac:cxnSpMkLst>
            <pc:docMk/>
            <pc:sldMk cId="2307418349" sldId="381"/>
            <ac:cxnSpMk id="18" creationId="{5B6D5B00-C000-128E-ED93-E3893D7950A3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0:53.688" v="1535" actId="21"/>
        <pc:sldMkLst>
          <pc:docMk/>
          <pc:sldMk cId="44120911" sldId="382"/>
        </pc:sldMkLst>
        <pc:spChg chg="del">
          <ac:chgData name="Toby Donaldson" userId="2e6e5431-bb17-4c41-9985-d39c50d83c73" providerId="ADAL" clId="{0DEFDA1C-3182-411E-9AE9-5C0C0C65F9DA}" dt="2024-10-07T05:50:53.688" v="1535" actId="21"/>
          <ac:spMkLst>
            <pc:docMk/>
            <pc:sldMk cId="44120911" sldId="382"/>
            <ac:spMk id="3" creationId="{12867197-BE7C-150D-9213-A415DE26E77B}"/>
          </ac:spMkLst>
        </pc:spChg>
        <pc:spChg chg="mod">
          <ac:chgData name="Toby Donaldson" userId="2e6e5431-bb17-4c41-9985-d39c50d83c73" providerId="ADAL" clId="{0DEFDA1C-3182-411E-9AE9-5C0C0C65F9DA}" dt="2024-10-07T05:49:56.090" v="1526" actId="20577"/>
          <ac:spMkLst>
            <pc:docMk/>
            <pc:sldMk cId="44120911" sldId="382"/>
            <ac:spMk id="7" creationId="{1ACE9FA0-A98F-6961-8411-6F2BD58B59DA}"/>
          </ac:spMkLst>
        </pc:spChg>
        <pc:spChg chg="del">
          <ac:chgData name="Toby Donaldson" userId="2e6e5431-bb17-4c41-9985-d39c50d83c73" providerId="ADAL" clId="{0DEFDA1C-3182-411E-9AE9-5C0C0C65F9DA}" dt="2024-10-07T05:48:44.782" v="1407" actId="21"/>
          <ac:spMkLst>
            <pc:docMk/>
            <pc:sldMk cId="44120911" sldId="382"/>
            <ac:spMk id="12" creationId="{6720BAE8-98A1-C7CC-2B06-0CF3C3FCF333}"/>
          </ac:spMkLst>
        </pc:spChg>
        <pc:cxnChg chg="add mod">
          <ac:chgData name="Toby Donaldson" userId="2e6e5431-bb17-4c41-9985-d39c50d83c73" providerId="ADAL" clId="{0DEFDA1C-3182-411E-9AE9-5C0C0C65F9DA}" dt="2024-10-07T05:49:50.535" v="1513" actId="20577"/>
          <ac:cxnSpMkLst>
            <pc:docMk/>
            <pc:sldMk cId="44120911" sldId="382"/>
            <ac:cxnSpMk id="6" creationId="{1CC088C0-6742-6E45-0BAF-E0E19BAB60CD}"/>
          </ac:cxnSpMkLst>
        </pc:cxnChg>
        <pc:cxnChg chg="del">
          <ac:chgData name="Toby Donaldson" userId="2e6e5431-bb17-4c41-9985-d39c50d83c73" providerId="ADAL" clId="{0DEFDA1C-3182-411E-9AE9-5C0C0C65F9DA}" dt="2024-10-07T05:50:06.148" v="1528" actId="21"/>
          <ac:cxnSpMkLst>
            <pc:docMk/>
            <pc:sldMk cId="44120911" sldId="382"/>
            <ac:cxnSpMk id="16" creationId="{5C42D9E7-14E6-F746-61FD-65F9C4BEFEAD}"/>
          </ac:cxnSpMkLst>
        </pc:cxnChg>
        <pc:cxnChg chg="del">
          <ac:chgData name="Toby Donaldson" userId="2e6e5431-bb17-4c41-9985-d39c50d83c73" providerId="ADAL" clId="{0DEFDA1C-3182-411E-9AE9-5C0C0C65F9DA}" dt="2024-10-07T05:50:06.148" v="1528" actId="21"/>
          <ac:cxnSpMkLst>
            <pc:docMk/>
            <pc:sldMk cId="44120911" sldId="382"/>
            <ac:cxnSpMk id="18" creationId="{5B6D5B00-C000-128E-ED93-E3893D7950A3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2:33.622" v="1544" actId="21"/>
        <pc:sldMkLst>
          <pc:docMk/>
          <pc:sldMk cId="4182207593" sldId="383"/>
        </pc:sldMkLst>
        <pc:spChg chg="del">
          <ac:chgData name="Toby Donaldson" userId="2e6e5431-bb17-4c41-9985-d39c50d83c73" providerId="ADAL" clId="{0DEFDA1C-3182-411E-9AE9-5C0C0C65F9DA}" dt="2024-10-07T05:52:33.622" v="1544" actId="21"/>
          <ac:spMkLst>
            <pc:docMk/>
            <pc:sldMk cId="4182207593" sldId="383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50:30.410" v="1532" actId="21"/>
          <ac:spMkLst>
            <pc:docMk/>
            <pc:sldMk cId="4182207593" sldId="383"/>
            <ac:spMk id="7" creationId="{1ACE9FA0-A98F-6961-8411-6F2BD58B59DA}"/>
          </ac:spMkLst>
        </pc:spChg>
        <pc:spChg chg="add mod">
          <ac:chgData name="Toby Donaldson" userId="2e6e5431-bb17-4c41-9985-d39c50d83c73" providerId="ADAL" clId="{0DEFDA1C-3182-411E-9AE9-5C0C0C65F9DA}" dt="2024-10-07T05:51:56.478" v="1540" actId="20577"/>
          <ac:spMkLst>
            <pc:docMk/>
            <pc:sldMk cId="4182207593" sldId="383"/>
            <ac:spMk id="9" creationId="{482965F9-DEE0-46BB-DCA9-64EFE0F7C0FD}"/>
          </ac:spMkLst>
        </pc:spChg>
        <pc:spChg chg="del">
          <ac:chgData name="Toby Donaldson" userId="2e6e5431-bb17-4c41-9985-d39c50d83c73" providerId="ADAL" clId="{0DEFDA1C-3182-411E-9AE9-5C0C0C65F9DA}" dt="2024-10-07T05:51:31.518" v="1536" actId="21"/>
          <ac:spMkLst>
            <pc:docMk/>
            <pc:sldMk cId="4182207593" sldId="383"/>
            <ac:spMk id="11" creationId="{E0BBCB83-77B4-F37D-8FF7-FC6F901D208A}"/>
          </ac:spMkLst>
        </pc:spChg>
        <pc:grpChg chg="add del mod">
          <ac:chgData name="Toby Donaldson" userId="2e6e5431-bb17-4c41-9985-d39c50d83c73" providerId="ADAL" clId="{0DEFDA1C-3182-411E-9AE9-5C0C0C65F9DA}" dt="2024-10-07T05:52:04.337" v="1542" actId="21"/>
          <ac:grpSpMkLst>
            <pc:docMk/>
            <pc:sldMk cId="4182207593" sldId="383"/>
            <ac:grpSpMk id="5" creationId="{87027FDB-465E-1A47-03F9-78505B4624EB}"/>
          </ac:grpSpMkLst>
        </pc:grpChg>
        <pc:cxnChg chg="del mod">
          <ac:chgData name="Toby Donaldson" userId="2e6e5431-bb17-4c41-9985-d39c50d83c73" providerId="ADAL" clId="{0DEFDA1C-3182-411E-9AE9-5C0C0C65F9DA}" dt="2024-10-07T05:50:24.753" v="1531" actId="21"/>
          <ac:cxnSpMkLst>
            <pc:docMk/>
            <pc:sldMk cId="4182207593" sldId="383"/>
            <ac:cxnSpMk id="6" creationId="{1CC088C0-6742-6E45-0BAF-E0E19BAB60CD}"/>
          </ac:cxnSpMkLst>
        </pc:cxnChg>
        <pc:cxnChg chg="add mod">
          <ac:chgData name="Toby Donaldson" userId="2e6e5431-bb17-4c41-9985-d39c50d83c73" providerId="ADAL" clId="{0DEFDA1C-3182-411E-9AE9-5C0C0C65F9DA}" dt="2024-10-07T05:51:49.807" v="1538" actId="1076"/>
          <ac:cxnSpMkLst>
            <pc:docMk/>
            <pc:sldMk cId="4182207593" sldId="383"/>
            <ac:cxnSpMk id="10" creationId="{FC30E8C7-029B-D43E-FE54-96C9E4E275D4}"/>
          </ac:cxnSpMkLst>
        </pc:cxnChg>
        <pc:cxnChg chg="mod">
          <ac:chgData name="Toby Donaldson" userId="2e6e5431-bb17-4c41-9985-d39c50d83c73" providerId="ADAL" clId="{0DEFDA1C-3182-411E-9AE9-5C0C0C65F9DA}" dt="2024-10-07T05:50:12.696" v="1529" actId="164"/>
          <ac:cxnSpMkLst>
            <pc:docMk/>
            <pc:sldMk cId="4182207593" sldId="383"/>
            <ac:cxnSpMk id="16" creationId="{5C42D9E7-14E6-F746-61FD-65F9C4BEFEAD}"/>
          </ac:cxnSpMkLst>
        </pc:cxnChg>
        <pc:cxnChg chg="mod">
          <ac:chgData name="Toby Donaldson" userId="2e6e5431-bb17-4c41-9985-d39c50d83c73" providerId="ADAL" clId="{0DEFDA1C-3182-411E-9AE9-5C0C0C65F9DA}" dt="2024-10-07T05:50:12.696" v="1529" actId="164"/>
          <ac:cxnSpMkLst>
            <pc:docMk/>
            <pc:sldMk cId="4182207593" sldId="383"/>
            <ac:cxnSpMk id="18" creationId="{5B6D5B00-C000-128E-ED93-E3893D7950A3}"/>
          </ac:cxnSpMkLst>
        </pc:cxnChg>
      </pc:sldChg>
      <pc:sldChg chg="delSp modSp add mod">
        <pc:chgData name="Toby Donaldson" userId="2e6e5431-bb17-4c41-9985-d39c50d83c73" providerId="ADAL" clId="{0DEFDA1C-3182-411E-9AE9-5C0C0C65F9DA}" dt="2024-10-07T05:52:38.412" v="1545" actId="21"/>
        <pc:sldMkLst>
          <pc:docMk/>
          <pc:sldMk cId="2933430818" sldId="384"/>
        </pc:sldMkLst>
        <pc:spChg chg="del">
          <ac:chgData name="Toby Donaldson" userId="2e6e5431-bb17-4c41-9985-d39c50d83c73" providerId="ADAL" clId="{0DEFDA1C-3182-411E-9AE9-5C0C0C65F9DA}" dt="2024-10-07T05:52:38.412" v="1545" actId="21"/>
          <ac:spMkLst>
            <pc:docMk/>
            <pc:sldMk cId="2933430818" sldId="384"/>
            <ac:spMk id="3" creationId="{12867197-BE7C-150D-9213-A415DE26E77B}"/>
          </ac:spMkLst>
        </pc:spChg>
        <pc:grpChg chg="mod">
          <ac:chgData name="Toby Donaldson" userId="2e6e5431-bb17-4c41-9985-d39c50d83c73" providerId="ADAL" clId="{0DEFDA1C-3182-411E-9AE9-5C0C0C65F9DA}" dt="2024-10-07T05:52:12.541" v="1543" actId="1076"/>
          <ac:grpSpMkLst>
            <pc:docMk/>
            <pc:sldMk cId="2933430818" sldId="384"/>
            <ac:grpSpMk id="5" creationId="{87027FDB-465E-1A47-03F9-78505B4624EB}"/>
          </ac:grpSpMkLst>
        </pc:grpChg>
      </pc:sldChg>
      <pc:sldChg chg="delSp modSp add mod">
        <pc:chgData name="Toby Donaldson" userId="2e6e5431-bb17-4c41-9985-d39c50d83c73" providerId="ADAL" clId="{0DEFDA1C-3182-411E-9AE9-5C0C0C65F9DA}" dt="2024-10-07T05:53:13.725" v="1643" actId="1076"/>
        <pc:sldMkLst>
          <pc:docMk/>
          <pc:sldMk cId="1168675715" sldId="385"/>
        </pc:sldMkLst>
        <pc:spChg chg="del">
          <ac:chgData name="Toby Donaldson" userId="2e6e5431-bb17-4c41-9985-d39c50d83c73" providerId="ADAL" clId="{0DEFDA1C-3182-411E-9AE9-5C0C0C65F9DA}" dt="2024-10-07T05:52:48.909" v="1547" actId="21"/>
          <ac:spMkLst>
            <pc:docMk/>
            <pc:sldMk cId="1168675715" sldId="385"/>
            <ac:spMk id="8" creationId="{D8FAC789-B47F-0874-97F0-A56C15B4EA61}"/>
          </ac:spMkLst>
        </pc:spChg>
        <pc:spChg chg="mod">
          <ac:chgData name="Toby Donaldson" userId="2e6e5431-bb17-4c41-9985-d39c50d83c73" providerId="ADAL" clId="{0DEFDA1C-3182-411E-9AE9-5C0C0C65F9DA}" dt="2024-10-07T05:53:13.725" v="1643" actId="1076"/>
          <ac:spMkLst>
            <pc:docMk/>
            <pc:sldMk cId="1168675715" sldId="385"/>
            <ac:spMk id="9" creationId="{482965F9-DEE0-46BB-DCA9-64EFE0F7C0FD}"/>
          </ac:spMkLst>
        </pc:spChg>
        <pc:grpChg chg="del">
          <ac:chgData name="Toby Donaldson" userId="2e6e5431-bb17-4c41-9985-d39c50d83c73" providerId="ADAL" clId="{0DEFDA1C-3182-411E-9AE9-5C0C0C65F9DA}" dt="2024-10-07T05:52:48.909" v="1547" actId="21"/>
          <ac:grpSpMkLst>
            <pc:docMk/>
            <pc:sldMk cId="1168675715" sldId="385"/>
            <ac:grpSpMk id="5" creationId="{87027FDB-465E-1A47-03F9-78505B4624EB}"/>
          </ac:grpSpMkLst>
        </pc:grpChg>
        <pc:cxnChg chg="del mod">
          <ac:chgData name="Toby Donaldson" userId="2e6e5431-bb17-4c41-9985-d39c50d83c73" providerId="ADAL" clId="{0DEFDA1C-3182-411E-9AE9-5C0C0C65F9DA}" dt="2024-10-07T05:52:50.727" v="1548" actId="21"/>
          <ac:cxnSpMkLst>
            <pc:docMk/>
            <pc:sldMk cId="1168675715" sldId="385"/>
            <ac:cxnSpMk id="10" creationId="{FC30E8C7-029B-D43E-FE54-96C9E4E275D4}"/>
          </ac:cxnSpMkLst>
        </pc:cxnChg>
      </pc:sldChg>
      <pc:sldChg chg="modSp add mod">
        <pc:chgData name="Toby Donaldson" userId="2e6e5431-bb17-4c41-9985-d39c50d83c73" providerId="ADAL" clId="{0DEFDA1C-3182-411E-9AE9-5C0C0C65F9DA}" dt="2024-10-07T05:59:07.536" v="1953" actId="20577"/>
        <pc:sldMkLst>
          <pc:docMk/>
          <pc:sldMk cId="1134019399" sldId="386"/>
        </pc:sldMkLst>
        <pc:spChg chg="mod">
          <ac:chgData name="Toby Donaldson" userId="2e6e5431-bb17-4c41-9985-d39c50d83c73" providerId="ADAL" clId="{0DEFDA1C-3182-411E-9AE9-5C0C0C65F9DA}" dt="2024-10-07T05:59:07.536" v="1953" actId="20577"/>
          <ac:spMkLst>
            <pc:docMk/>
            <pc:sldMk cId="1134019399" sldId="386"/>
            <ac:spMk id="9" creationId="{482965F9-DEE0-46BB-DCA9-64EFE0F7C0FD}"/>
          </ac:spMkLst>
        </pc:spChg>
      </pc:sldChg>
      <pc:sldChg chg="delSp modSp add del mod">
        <pc:chgData name="Toby Donaldson" userId="2e6e5431-bb17-4c41-9985-d39c50d83c73" providerId="ADAL" clId="{0DEFDA1C-3182-411E-9AE9-5C0C0C65F9DA}" dt="2024-10-07T05:58:15.667" v="1914" actId="2696"/>
        <pc:sldMkLst>
          <pc:docMk/>
          <pc:sldMk cId="2218913924" sldId="386"/>
        </pc:sldMkLst>
        <pc:spChg chg="mod">
          <ac:chgData name="Toby Donaldson" userId="2e6e5431-bb17-4c41-9985-d39c50d83c73" providerId="ADAL" clId="{0DEFDA1C-3182-411E-9AE9-5C0C0C65F9DA}" dt="2024-10-07T05:57:49.786" v="1911" actId="20577"/>
          <ac:spMkLst>
            <pc:docMk/>
            <pc:sldMk cId="2218913924" sldId="386"/>
            <ac:spMk id="9" creationId="{482965F9-DEE0-46BB-DCA9-64EFE0F7C0FD}"/>
          </ac:spMkLst>
        </pc:spChg>
        <pc:spChg chg="del">
          <ac:chgData name="Toby Donaldson" userId="2e6e5431-bb17-4c41-9985-d39c50d83c73" providerId="ADAL" clId="{0DEFDA1C-3182-411E-9AE9-5C0C0C65F9DA}" dt="2024-10-07T05:55:36.542" v="1645" actId="21"/>
          <ac:spMkLst>
            <pc:docMk/>
            <pc:sldMk cId="2218913924" sldId="386"/>
            <ac:spMk id="15" creationId="{1509CB10-2D41-280D-9E39-42E445552EB1}"/>
          </ac:spMkLst>
        </pc:spChg>
        <pc:cxnChg chg="del">
          <ac:chgData name="Toby Donaldson" userId="2e6e5431-bb17-4c41-9985-d39c50d83c73" providerId="ADAL" clId="{0DEFDA1C-3182-411E-9AE9-5C0C0C65F9DA}" dt="2024-10-07T05:55:36.542" v="1645" actId="21"/>
          <ac:cxnSpMkLst>
            <pc:docMk/>
            <pc:sldMk cId="2218913924" sldId="386"/>
            <ac:cxnSpMk id="14" creationId="{16FCD07D-4548-130E-208C-0E5F8A273FD6}"/>
          </ac:cxnSpMkLst>
        </pc:cxnChg>
      </pc:sldChg>
      <pc:sldChg chg="modSp mod">
        <pc:chgData name="Toby Donaldson" userId="2e6e5431-bb17-4c41-9985-d39c50d83c73" providerId="ADAL" clId="{0DEFDA1C-3182-411E-9AE9-5C0C0C65F9DA}" dt="2024-10-09T16:52:26.519" v="2331" actId="20577"/>
        <pc:sldMkLst>
          <pc:docMk/>
          <pc:sldMk cId="2490867769" sldId="391"/>
        </pc:sldMkLst>
        <pc:spChg chg="mod">
          <ac:chgData name="Toby Donaldson" userId="2e6e5431-bb17-4c41-9985-d39c50d83c73" providerId="ADAL" clId="{0DEFDA1C-3182-411E-9AE9-5C0C0C65F9DA}" dt="2024-10-09T16:52:26.519" v="2331" actId="20577"/>
          <ac:spMkLst>
            <pc:docMk/>
            <pc:sldMk cId="2490867769" sldId="391"/>
            <ac:spMk id="5" creationId="{3AFF535E-6D47-83E6-0CDD-652A201BA017}"/>
          </ac:spMkLst>
        </pc:spChg>
        <pc:spChg chg="mod">
          <ac:chgData name="Toby Donaldson" userId="2e6e5431-bb17-4c41-9985-d39c50d83c73" providerId="ADAL" clId="{0DEFDA1C-3182-411E-9AE9-5C0C0C65F9DA}" dt="2024-10-09T16:52:10.034" v="2330" actId="1582"/>
          <ac:spMkLst>
            <pc:docMk/>
            <pc:sldMk cId="2490867769" sldId="391"/>
            <ac:spMk id="6" creationId="{DB35E2F8-9B36-497B-43F5-3523C21725F9}"/>
          </ac:spMkLst>
        </pc:spChg>
      </pc:sldChg>
      <pc:sldChg chg="modSp mod">
        <pc:chgData name="Toby Donaldson" userId="2e6e5431-bb17-4c41-9985-d39c50d83c73" providerId="ADAL" clId="{0DEFDA1C-3182-411E-9AE9-5C0C0C65F9DA}" dt="2024-10-09T16:55:49.662" v="2332" actId="20577"/>
        <pc:sldMkLst>
          <pc:docMk/>
          <pc:sldMk cId="1641751640" sldId="393"/>
        </pc:sldMkLst>
        <pc:spChg chg="mod">
          <ac:chgData name="Toby Donaldson" userId="2e6e5431-bb17-4c41-9985-d39c50d83c73" providerId="ADAL" clId="{0DEFDA1C-3182-411E-9AE9-5C0C0C65F9DA}" dt="2024-10-09T16:55:49.662" v="2332" actId="20577"/>
          <ac:spMkLst>
            <pc:docMk/>
            <pc:sldMk cId="1641751640" sldId="393"/>
            <ac:spMk id="5" creationId="{0D05A3E2-9EF9-9474-1125-484444D04367}"/>
          </ac:spMkLst>
        </pc:spChg>
      </pc:sldChg>
      <pc:sldChg chg="modSp mod">
        <pc:chgData name="Toby Donaldson" userId="2e6e5431-bb17-4c41-9985-d39c50d83c73" providerId="ADAL" clId="{0DEFDA1C-3182-411E-9AE9-5C0C0C65F9DA}" dt="2024-10-09T16:56:58.379" v="2355" actId="20577"/>
        <pc:sldMkLst>
          <pc:docMk/>
          <pc:sldMk cId="1243566442" sldId="395"/>
        </pc:sldMkLst>
        <pc:spChg chg="mod">
          <ac:chgData name="Toby Donaldson" userId="2e6e5431-bb17-4c41-9985-d39c50d83c73" providerId="ADAL" clId="{0DEFDA1C-3182-411E-9AE9-5C0C0C65F9DA}" dt="2024-10-09T16:56:58.379" v="2355" actId="20577"/>
          <ac:spMkLst>
            <pc:docMk/>
            <pc:sldMk cId="1243566442" sldId="395"/>
            <ac:spMk id="5" creationId="{CDF230AC-1ADF-2A2A-D4AE-8550FAE29FC1}"/>
          </ac:spMkLst>
        </pc:spChg>
      </pc:sldChg>
      <pc:sldChg chg="modSp mod">
        <pc:chgData name="Toby Donaldson" userId="2e6e5431-bb17-4c41-9985-d39c50d83c73" providerId="ADAL" clId="{0DEFDA1C-3182-411E-9AE9-5C0C0C65F9DA}" dt="2024-10-09T16:51:22.074" v="2329" actId="1076"/>
        <pc:sldMkLst>
          <pc:docMk/>
          <pc:sldMk cId="3215829657" sldId="397"/>
        </pc:sldMkLst>
        <pc:spChg chg="mod">
          <ac:chgData name="Toby Donaldson" userId="2e6e5431-bb17-4c41-9985-d39c50d83c73" providerId="ADAL" clId="{0DEFDA1C-3182-411E-9AE9-5C0C0C65F9DA}" dt="2024-10-09T16:51:22.074" v="2329" actId="1076"/>
          <ac:spMkLst>
            <pc:docMk/>
            <pc:sldMk cId="3215829657" sldId="397"/>
            <ac:spMk id="20" creationId="{CC9EA90F-F415-BB1C-FB9B-A44FEC715BB8}"/>
          </ac:spMkLst>
        </pc:spChg>
      </pc:sldChg>
    </pc:docChg>
  </pc:docChgLst>
  <pc:docChgLst>
    <pc:chgData name="Toby Donaldson" userId="2e6e5431-bb17-4c41-9985-d39c50d83c73" providerId="ADAL" clId="{3E73F375-118E-4313-B197-86FE59234AEF}"/>
    <pc:docChg chg="undo custSel addSld modSld modSection">
      <pc:chgData name="Toby Donaldson" userId="2e6e5431-bb17-4c41-9985-d39c50d83c73" providerId="ADAL" clId="{3E73F375-118E-4313-B197-86FE59234AEF}" dt="2024-10-16T22:08:40.700" v="115"/>
      <pc:docMkLst>
        <pc:docMk/>
      </pc:docMkLst>
      <pc:sldChg chg="addSp delSp modSp mod">
        <pc:chgData name="Toby Donaldson" userId="2e6e5431-bb17-4c41-9985-d39c50d83c73" providerId="ADAL" clId="{3E73F375-118E-4313-B197-86FE59234AEF}" dt="2024-10-15T20:43:29.095" v="1"/>
        <pc:sldMkLst>
          <pc:docMk/>
          <pc:sldMk cId="3434322379" sldId="301"/>
        </pc:sldMkLst>
        <pc:spChg chg="del">
          <ac:chgData name="Toby Donaldson" userId="2e6e5431-bb17-4c41-9985-d39c50d83c73" providerId="ADAL" clId="{3E73F375-118E-4313-B197-86FE59234AEF}" dt="2024-10-15T20:43:21.238" v="0" actId="21"/>
          <ac:spMkLst>
            <pc:docMk/>
            <pc:sldMk cId="3434322379" sldId="301"/>
            <ac:spMk id="7" creationId="{AF1AF448-A6B5-D972-885A-04DA068B6110}"/>
          </ac:spMkLst>
        </pc:spChg>
        <pc:spChg chg="add mod">
          <ac:chgData name="Toby Donaldson" userId="2e6e5431-bb17-4c41-9985-d39c50d83c73" providerId="ADAL" clId="{3E73F375-118E-4313-B197-86FE59234AEF}" dt="2024-10-15T20:43:29.095" v="1"/>
          <ac:spMkLst>
            <pc:docMk/>
            <pc:sldMk cId="3434322379" sldId="301"/>
            <ac:spMk id="8" creationId="{EAB3469F-43D7-C0F0-548E-4D4182B226E5}"/>
          </ac:spMkLst>
        </pc:spChg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2658978882" sldId="302"/>
        </pc:sldMkLst>
        <pc:inkChg chg="add">
          <ac:chgData name="Toby Donaldson" userId="2e6e5431-bb17-4c41-9985-d39c50d83c73" providerId="ADAL" clId="{3E73F375-118E-4313-B197-86FE59234AEF}" dt="2024-10-15T21:49:51.840" v="104"/>
          <ac:inkMkLst>
            <pc:docMk/>
            <pc:sldMk cId="2658978882" sldId="302"/>
            <ac:inkMk id="3" creationId="{F85B093F-9625-356B-30E1-4E3681EC42A8}"/>
          </ac:inkMkLst>
        </pc:inkChg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3332135005" sldId="304"/>
        </pc:sldMkLst>
        <pc:inkChg chg="add">
          <ac:chgData name="Toby Donaldson" userId="2e6e5431-bb17-4c41-9985-d39c50d83c73" providerId="ADAL" clId="{3E73F375-118E-4313-B197-86FE59234AEF}" dt="2024-10-15T21:49:51.840" v="104"/>
          <ac:inkMkLst>
            <pc:docMk/>
            <pc:sldMk cId="3332135005" sldId="304"/>
            <ac:inkMk id="8" creationId="{F97A432A-B26B-2B80-A64B-2B90C82C4112}"/>
          </ac:inkMkLst>
        </pc:inkChg>
      </pc:sldChg>
      <pc:sldChg chg="modSp mod">
        <pc:chgData name="Toby Donaldson" userId="2e6e5431-bb17-4c41-9985-d39c50d83c73" providerId="ADAL" clId="{3E73F375-118E-4313-B197-86FE59234AEF}" dt="2024-10-15T20:47:59.716" v="14" actId="2711"/>
        <pc:sldMkLst>
          <pc:docMk/>
          <pc:sldMk cId="4030859673" sldId="306"/>
        </pc:sldMkLst>
        <pc:spChg chg="mod">
          <ac:chgData name="Toby Donaldson" userId="2e6e5431-bb17-4c41-9985-d39c50d83c73" providerId="ADAL" clId="{3E73F375-118E-4313-B197-86FE59234AEF}" dt="2024-10-15T20:47:59.716" v="14" actId="2711"/>
          <ac:spMkLst>
            <pc:docMk/>
            <pc:sldMk cId="4030859673" sldId="306"/>
            <ac:spMk id="7" creationId="{0918A78D-1C0B-BB54-111C-216618300AE7}"/>
          </ac:spMkLst>
        </pc:spChg>
      </pc:sldChg>
      <pc:sldChg chg="addSp delSp modSp mod">
        <pc:chgData name="Toby Donaldson" userId="2e6e5431-bb17-4c41-9985-d39c50d83c73" providerId="ADAL" clId="{3E73F375-118E-4313-B197-86FE59234AEF}" dt="2024-10-15T20:50:36.304" v="100" actId="207"/>
        <pc:sldMkLst>
          <pc:docMk/>
          <pc:sldMk cId="515663142" sldId="308"/>
        </pc:sldMkLst>
        <pc:spChg chg="add mod">
          <ac:chgData name="Toby Donaldson" userId="2e6e5431-bb17-4c41-9985-d39c50d83c73" providerId="ADAL" clId="{3E73F375-118E-4313-B197-86FE59234AEF}" dt="2024-10-15T20:50:36.304" v="100" actId="207"/>
          <ac:spMkLst>
            <pc:docMk/>
            <pc:sldMk cId="515663142" sldId="308"/>
            <ac:spMk id="3" creationId="{02467931-52B0-6649-B702-532553885F53}"/>
          </ac:spMkLst>
        </pc:spChg>
        <pc:spChg chg="del">
          <ac:chgData name="Toby Donaldson" userId="2e6e5431-bb17-4c41-9985-d39c50d83c73" providerId="ADAL" clId="{3E73F375-118E-4313-B197-86FE59234AEF}" dt="2024-10-15T20:48:52.916" v="16" actId="21"/>
          <ac:spMkLst>
            <pc:docMk/>
            <pc:sldMk cId="515663142" sldId="308"/>
            <ac:spMk id="10" creationId="{680E2E02-CCC2-5320-85F8-3F81029F0872}"/>
          </ac:spMkLst>
        </pc:spChg>
        <pc:spChg chg="del">
          <ac:chgData name="Toby Donaldson" userId="2e6e5431-bb17-4c41-9985-d39c50d83c73" providerId="ADAL" clId="{3E73F375-118E-4313-B197-86FE59234AEF}" dt="2024-10-15T20:48:52.916" v="16" actId="21"/>
          <ac:spMkLst>
            <pc:docMk/>
            <pc:sldMk cId="515663142" sldId="308"/>
            <ac:spMk id="11" creationId="{EC8DA32C-728B-22C5-42A3-EFC5C347E1C3}"/>
          </ac:spMkLst>
        </pc:spChg>
      </pc:sldChg>
      <pc:sldChg chg="delSp mod">
        <pc:chgData name="Toby Donaldson" userId="2e6e5431-bb17-4c41-9985-d39c50d83c73" providerId="ADAL" clId="{3E73F375-118E-4313-B197-86FE59234AEF}" dt="2024-10-15T20:51:43.382" v="103" actId="21"/>
        <pc:sldMkLst>
          <pc:docMk/>
          <pc:sldMk cId="1023544048" sldId="309"/>
        </pc:sldMkLst>
        <pc:spChg chg="del">
          <ac:chgData name="Toby Donaldson" userId="2e6e5431-bb17-4c41-9985-d39c50d83c73" providerId="ADAL" clId="{3E73F375-118E-4313-B197-86FE59234AEF}" dt="2024-10-15T20:51:43.382" v="103" actId="21"/>
          <ac:spMkLst>
            <pc:docMk/>
            <pc:sldMk cId="1023544048" sldId="309"/>
            <ac:spMk id="6" creationId="{E11FE972-ECCA-A1C5-B27C-D24B690608E3}"/>
          </ac:spMkLst>
        </pc:spChg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4246999849" sldId="310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4246999849" sldId="310"/>
            <ac:inkMk id="3" creationId="{70B7CF7E-FE71-C246-AB0E-1540B759741C}"/>
          </ac:inkMkLst>
        </pc:inkChg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2195443414" sldId="313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2195443414" sldId="313"/>
            <ac:inkMk id="6" creationId="{5A989CF6-95D7-F83C-69C3-580986CB62D9}"/>
          </ac:inkMkLst>
        </pc:inkChg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4023133742" sldId="314"/>
        </pc:sldMkLst>
        <pc:inkChg chg="add">
          <ac:chgData name="Toby Donaldson" userId="2e6e5431-bb17-4c41-9985-d39c50d83c73" providerId="ADAL" clId="{3E73F375-118E-4313-B197-86FE59234AEF}" dt="2024-10-15T21:49:51.840" v="104"/>
          <ac:inkMkLst>
            <pc:docMk/>
            <pc:sldMk cId="4023133742" sldId="314"/>
            <ac:inkMk id="5" creationId="{8A4C7B97-28B1-979D-39F6-DA3115E5B8DE}"/>
          </ac:inkMkLst>
        </pc:inkChg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3433693695" sldId="315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3433693695" sldId="315"/>
            <ac:inkMk id="3" creationId="{614C03DF-5994-DBB6-B406-9D6788631507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371794041" sldId="337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1371794041" sldId="337"/>
            <ac:inkMk id="15" creationId="{7B037A25-F216-3739-C370-5091813C4B0D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3339854315" sldId="341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3339854315" sldId="341"/>
            <ac:inkMk id="3" creationId="{FA118791-C553-E092-6B79-32F33128D85F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3600028437" sldId="350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3600028437" sldId="350"/>
            <ac:inkMk id="10" creationId="{AF49DB37-5B63-91CC-E27B-123B456C3F17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2040492478" sldId="353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2040492478" sldId="353"/>
            <ac:inkMk id="8" creationId="{F9A2D177-A374-F67B-222A-E3FEC033F031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416104049" sldId="357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416104049" sldId="357"/>
            <ac:inkMk id="7" creationId="{7E3B4623-B7E1-7193-2E94-4BADB2AF270E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958484672" sldId="363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1958484672" sldId="363"/>
            <ac:inkMk id="5" creationId="{A843E03C-AF20-3F8C-9ACC-2218A4491E29}"/>
          </ac:inkMkLst>
        </pc:inkChg>
      </pc:sldChg>
      <pc:sldChg chg="modSp mod">
        <pc:chgData name="Toby Donaldson" userId="2e6e5431-bb17-4c41-9985-d39c50d83c73" providerId="ADAL" clId="{3E73F375-118E-4313-B197-86FE59234AEF}" dt="2024-10-16T20:49:37.862" v="108" actId="20577"/>
        <pc:sldMkLst>
          <pc:docMk/>
          <pc:sldMk cId="2445780534" sldId="371"/>
        </pc:sldMkLst>
        <pc:spChg chg="mod">
          <ac:chgData name="Toby Donaldson" userId="2e6e5431-bb17-4c41-9985-d39c50d83c73" providerId="ADAL" clId="{3E73F375-118E-4313-B197-86FE59234AEF}" dt="2024-10-16T20:49:37.862" v="108" actId="20577"/>
          <ac:spMkLst>
            <pc:docMk/>
            <pc:sldMk cId="2445780534" sldId="371"/>
            <ac:spMk id="8" creationId="{27A6C7D3-00A6-970B-FDB3-0B0463FE1473}"/>
          </ac:spMkLst>
        </pc:spChg>
        <pc:cxnChg chg="mod">
          <ac:chgData name="Toby Donaldson" userId="2e6e5431-bb17-4c41-9985-d39c50d83c73" providerId="ADAL" clId="{3E73F375-118E-4313-B197-86FE59234AEF}" dt="2024-10-16T20:49:37.862" v="108" actId="20577"/>
          <ac:cxnSpMkLst>
            <pc:docMk/>
            <pc:sldMk cId="2445780534" sldId="371"/>
            <ac:cxnSpMk id="13" creationId="{20435799-CD36-E176-292D-E6D1A222DF78}"/>
          </ac:cxnSpMkLst>
        </pc:cxnChg>
      </pc:sldChg>
      <pc:sldChg chg="addSp delSp modSp new mod modClrScheme chgLayout">
        <pc:chgData name="Toby Donaldson" userId="2e6e5431-bb17-4c41-9985-d39c50d83c73" providerId="ADAL" clId="{3E73F375-118E-4313-B197-86FE59234AEF}" dt="2024-10-15T20:46:46.791" v="12" actId="20577"/>
        <pc:sldMkLst>
          <pc:docMk/>
          <pc:sldMk cId="863441422" sldId="372"/>
        </pc:sldMkLst>
        <pc:spChg chg="del 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2" creationId="{A74A24A5-CD9D-B093-C595-BDCF2138224C}"/>
          </ac:spMkLst>
        </pc:spChg>
        <pc:spChg chg="del 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3" creationId="{4955E023-9FEC-5E6D-A69F-2F74D6F3566C}"/>
          </ac:spMkLst>
        </pc:spChg>
        <pc:spChg chg="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4" creationId="{D6505054-D305-BC27-F655-9BE60E998110}"/>
          </ac:spMkLst>
        </pc:spChg>
        <pc:spChg chg="add mod ord">
          <ac:chgData name="Toby Donaldson" userId="2e6e5431-bb17-4c41-9985-d39c50d83c73" providerId="ADAL" clId="{3E73F375-118E-4313-B197-86FE59234AEF}" dt="2024-10-15T20:46:46.791" v="12" actId="20577"/>
          <ac:spMkLst>
            <pc:docMk/>
            <pc:sldMk cId="863441422" sldId="372"/>
            <ac:spMk id="5" creationId="{12FB2EEB-124D-EA92-9906-CDD38DE12578}"/>
          </ac:spMkLst>
        </pc:spChg>
        <pc:spChg chg="add 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6" creationId="{45522551-A2E0-F573-51B4-D979AA11263E}"/>
          </ac:spMkLst>
        </pc:spChg>
      </pc:sldChg>
      <pc:sldChg chg="addSp modSp add mod">
        <pc:chgData name="Toby Donaldson" userId="2e6e5431-bb17-4c41-9985-d39c50d83c73" providerId="ADAL" clId="{3E73F375-118E-4313-B197-86FE59234AEF}" dt="2024-10-15T22:14:48.722" v="105"/>
        <pc:sldMkLst>
          <pc:docMk/>
          <pc:sldMk cId="3269997775" sldId="373"/>
        </pc:sldMkLst>
        <pc:spChg chg="mod">
          <ac:chgData name="Toby Donaldson" userId="2e6e5431-bb17-4c41-9985-d39c50d83c73" providerId="ADAL" clId="{3E73F375-118E-4313-B197-86FE59234AEF}" dt="2024-10-15T20:51:02.670" v="101" actId="113"/>
          <ac:spMkLst>
            <pc:docMk/>
            <pc:sldMk cId="3269997775" sldId="373"/>
            <ac:spMk id="10" creationId="{7AEB9835-3084-4C49-E570-85678137630E}"/>
          </ac:spMkLst>
        </pc:spChg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3269997775" sldId="373"/>
            <ac:inkMk id="3" creationId="{75E76DF5-3173-A1EB-C58B-C2C1C6F27D30}"/>
          </ac:inkMkLst>
        </pc:inkChg>
      </pc:sldChg>
      <pc:sldChg chg="addSp add">
        <pc:chgData name="Toby Donaldson" userId="2e6e5431-bb17-4c41-9985-d39c50d83c73" providerId="ADAL" clId="{3E73F375-118E-4313-B197-86FE59234AEF}" dt="2024-10-15T22:14:48.722" v="105"/>
        <pc:sldMkLst>
          <pc:docMk/>
          <pc:sldMk cId="2760953719" sldId="374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2760953719" sldId="374"/>
            <ac:inkMk id="7" creationId="{A57E4D67-59C1-5B25-E319-3042C621420B}"/>
          </ac:inkMkLst>
        </pc:inkChg>
      </pc:sldChg>
      <pc:sldChg chg="addSp delSp modSp mod">
        <pc:chgData name="Toby Donaldson" userId="2e6e5431-bb17-4c41-9985-d39c50d83c73" providerId="ADAL" clId="{3E73F375-118E-4313-B197-86FE59234AEF}" dt="2024-10-16T20:59:26.672" v="110" actId="21"/>
        <pc:sldMkLst>
          <pc:docMk/>
          <pc:sldMk cId="1423492479" sldId="375"/>
        </pc:sldMkLst>
        <pc:spChg chg="del">
          <ac:chgData name="Toby Donaldson" userId="2e6e5431-bb17-4c41-9985-d39c50d83c73" providerId="ADAL" clId="{3E73F375-118E-4313-B197-86FE59234AEF}" dt="2024-10-16T20:59:23.245" v="109" actId="21"/>
          <ac:spMkLst>
            <pc:docMk/>
            <pc:sldMk cId="1423492479" sldId="375"/>
            <ac:spMk id="2" creationId="{7476F766-47B5-E84C-A6EF-6041697F9D63}"/>
          </ac:spMkLst>
        </pc:spChg>
        <pc:spChg chg="add del mod">
          <ac:chgData name="Toby Donaldson" userId="2e6e5431-bb17-4c41-9985-d39c50d83c73" providerId="ADAL" clId="{3E73F375-118E-4313-B197-86FE59234AEF}" dt="2024-10-16T20:59:26.672" v="110" actId="21"/>
          <ac:spMkLst>
            <pc:docMk/>
            <pc:sldMk cId="1423492479" sldId="375"/>
            <ac:spMk id="6" creationId="{E88FAEAD-9F46-71B8-A0D8-52B1A32E12C2}"/>
          </ac:spMkLst>
        </pc:sp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387091156" sldId="377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1387091156" sldId="377"/>
            <ac:inkMk id="3" creationId="{46A40805-0C91-E2FB-8C5C-17480C2516BB}"/>
          </ac:inkMkLst>
        </pc:inkChg>
      </pc:sldChg>
      <pc:sldChg chg="addSp modSp mod">
        <pc:chgData name="Toby Donaldson" userId="2e6e5431-bb17-4c41-9985-d39c50d83c73" providerId="ADAL" clId="{3E73F375-118E-4313-B197-86FE59234AEF}" dt="2024-10-16T21:49:35.137" v="114"/>
        <pc:sldMkLst>
          <pc:docMk/>
          <pc:sldMk cId="3529617682" sldId="378"/>
        </pc:sldMkLst>
        <pc:spChg chg="mod">
          <ac:chgData name="Toby Donaldson" userId="2e6e5431-bb17-4c41-9985-d39c50d83c73" providerId="ADAL" clId="{3E73F375-118E-4313-B197-86FE59234AEF}" dt="2024-10-16T20:59:47.672" v="113" actId="20577"/>
          <ac:spMkLst>
            <pc:docMk/>
            <pc:sldMk cId="3529617682" sldId="378"/>
            <ac:spMk id="3" creationId="{333E7BDB-B526-B7A4-7F8F-F88B168E3569}"/>
          </ac:spMkLst>
        </pc:spChg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3529617682" sldId="378"/>
            <ac:inkMk id="7" creationId="{D4BAF935-8E6E-CC4B-0BAF-C76E1F96C54B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783137732" sldId="391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2783137732" sldId="391"/>
            <ac:inkMk id="64" creationId="{0A84DE4C-53F9-FE16-A028-3F74336F9FC1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867936421" sldId="393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2867936421" sldId="393"/>
            <ac:inkMk id="64" creationId="{B571E3A6-0D8F-E650-82D5-2AB0D51B45EB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1377394535" sldId="394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1377394535" sldId="394"/>
            <ac:inkMk id="64" creationId="{B1E8C17E-D15E-4B22-9042-7960A77824CE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357367200" sldId="403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2357367200" sldId="403"/>
            <ac:inkMk id="6" creationId="{F8C5E133-6B00-93BF-E0DC-37FD8C1B760A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3369581558" sldId="405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3369581558" sldId="405"/>
            <ac:inkMk id="2" creationId="{BD194897-02F3-EE34-F85F-919F62E798CB}"/>
          </ac:inkMkLst>
        </pc:inkChg>
      </pc:sldChg>
    </pc:docChg>
  </pc:docChgLst>
  <pc:docChgLst>
    <pc:chgData name="Toby Donaldson" userId="2e6e5431-bb17-4c41-9985-d39c50d83c73" providerId="ADAL" clId="{11AE3950-EE88-4FA4-BEA5-7D719EBDFD56}"/>
    <pc:docChg chg="undo redo custSel addSld delSld modSld sldOrd addSection delSection modSection">
      <pc:chgData name="Toby Donaldson" userId="2e6e5431-bb17-4c41-9985-d39c50d83c73" providerId="ADAL" clId="{11AE3950-EE88-4FA4-BEA5-7D719EBDFD56}" dt="2024-10-16T04:56:28.273" v="12879" actId="2696"/>
      <pc:docMkLst>
        <pc:docMk/>
      </pc:docMkLst>
      <pc:sldChg chg="modSp del mod">
        <pc:chgData name="Toby Donaldson" userId="2e6e5431-bb17-4c41-9985-d39c50d83c73" providerId="ADAL" clId="{11AE3950-EE88-4FA4-BEA5-7D719EBDFD56}" dt="2024-10-14T22:53:41.852" v="4614" actId="2696"/>
        <pc:sldMkLst>
          <pc:docMk/>
          <pc:sldMk cId="3113156551" sldId="256"/>
        </pc:sldMkLst>
        <pc:spChg chg="mod">
          <ac:chgData name="Toby Donaldson" userId="2e6e5431-bb17-4c41-9985-d39c50d83c73" providerId="ADAL" clId="{11AE3950-EE88-4FA4-BEA5-7D719EBDFD56}" dt="2024-10-10T20:47:40.084" v="44" actId="20577"/>
          <ac:spMkLst>
            <pc:docMk/>
            <pc:sldMk cId="3113156551" sldId="256"/>
            <ac:spMk id="2" creationId="{10D35B3B-97F8-53B4-0820-5D8414186FD7}"/>
          </ac:spMkLst>
        </pc:spChg>
      </pc:sldChg>
      <pc:sldChg chg="addSp delSp modSp mod">
        <pc:chgData name="Toby Donaldson" userId="2e6e5431-bb17-4c41-9985-d39c50d83c73" providerId="ADAL" clId="{11AE3950-EE88-4FA4-BEA5-7D719EBDFD56}" dt="2024-10-10T20:54:15.525" v="423" actId="113"/>
        <pc:sldMkLst>
          <pc:docMk/>
          <pc:sldMk cId="3108921986" sldId="297"/>
        </pc:sldMkLst>
        <pc:spChg chg="mod">
          <ac:chgData name="Toby Donaldson" userId="2e6e5431-bb17-4c41-9985-d39c50d83c73" providerId="ADAL" clId="{11AE3950-EE88-4FA4-BEA5-7D719EBDFD56}" dt="2024-10-10T20:50:26.311" v="155" actId="20577"/>
          <ac:spMkLst>
            <pc:docMk/>
            <pc:sldMk cId="3108921986" sldId="297"/>
            <ac:spMk id="2" creationId="{A5E6C931-848B-61E7-A584-2A3E14781E8C}"/>
          </ac:spMkLst>
        </pc:spChg>
        <pc:spChg chg="mod">
          <ac:chgData name="Toby Donaldson" userId="2e6e5431-bb17-4c41-9985-d39c50d83c73" providerId="ADAL" clId="{11AE3950-EE88-4FA4-BEA5-7D719EBDFD56}" dt="2024-10-10T20:52:38.442" v="262" actId="1076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11AE3950-EE88-4FA4-BEA5-7D719EBDFD56}" dt="2024-10-10T20:52:42.131" v="263" actId="1076"/>
          <ac:spMkLst>
            <pc:docMk/>
            <pc:sldMk cId="3108921986" sldId="297"/>
            <ac:spMk id="5" creationId="{D63A62E8-3DF2-8251-CBDB-1A09A68559D7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6" creationId="{FF864FE4-43DC-317D-C5EB-74313B13FB29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7" creationId="{764C488F-35F4-2115-0486-6FBC2FD1A0BB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8" creationId="{9C9C3309-1DEB-619D-18C1-B1B238C49CCE}"/>
          </ac:spMkLst>
        </pc:spChg>
        <pc:spChg chg="add mod">
          <ac:chgData name="Toby Donaldson" userId="2e6e5431-bb17-4c41-9985-d39c50d83c73" providerId="ADAL" clId="{11AE3950-EE88-4FA4-BEA5-7D719EBDFD56}" dt="2024-10-10T20:53:51.278" v="378" actId="20577"/>
          <ac:spMkLst>
            <pc:docMk/>
            <pc:sldMk cId="3108921986" sldId="297"/>
            <ac:spMk id="9" creationId="{E0A6EC99-F123-19E6-C5AD-63136A62ABBE}"/>
          </ac:spMkLst>
        </pc:spChg>
        <pc:spChg chg="add mod">
          <ac:chgData name="Toby Donaldson" userId="2e6e5431-bb17-4c41-9985-d39c50d83c73" providerId="ADAL" clId="{11AE3950-EE88-4FA4-BEA5-7D719EBDFD56}" dt="2024-10-10T20:54:15.525" v="423" actId="113"/>
          <ac:spMkLst>
            <pc:docMk/>
            <pc:sldMk cId="3108921986" sldId="297"/>
            <ac:spMk id="10" creationId="{23209869-6FB1-0A5F-826C-30A3BFC4E650}"/>
          </ac:spMkLst>
        </pc:spChg>
        <pc:spChg chg="del mod">
          <ac:chgData name="Toby Donaldson" userId="2e6e5431-bb17-4c41-9985-d39c50d83c73" providerId="ADAL" clId="{11AE3950-EE88-4FA4-BEA5-7D719EBDFD56}" dt="2024-10-10T20:51:17.321" v="238" actId="21"/>
          <ac:spMkLst>
            <pc:docMk/>
            <pc:sldMk cId="3108921986" sldId="297"/>
            <ac:spMk id="24" creationId="{C6FC1C15-29EE-5218-62ED-9663B9E9CA82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9709043" sldId="298"/>
        </pc:sldMkLst>
      </pc:sldChg>
      <pc:sldChg chg="addSp delSp modSp new mod modClrScheme chgLayout">
        <pc:chgData name="Toby Donaldson" userId="2e6e5431-bb17-4c41-9985-d39c50d83c73" providerId="ADAL" clId="{11AE3950-EE88-4FA4-BEA5-7D719EBDFD56}" dt="2024-10-10T20:48:09.957" v="113" actId="20577"/>
        <pc:sldMkLst>
          <pc:docMk/>
          <pc:sldMk cId="2532483914" sldId="298"/>
        </pc:sldMkLst>
        <pc:spChg chg="del 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2" creationId="{5663E3C3-FD55-A7E7-30B9-6E93CB117544}"/>
          </ac:spMkLst>
        </pc:spChg>
        <pc:spChg chg="del 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3" creationId="{A3E2AA08-F42C-023E-67F2-38B63527397F}"/>
          </ac:spMkLst>
        </pc:spChg>
        <pc:spChg chg="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4" creationId="{39E1978C-967C-20E4-35D0-B3C7160278CF}"/>
          </ac:spMkLst>
        </pc:spChg>
        <pc:spChg chg="add mod ord">
          <ac:chgData name="Toby Donaldson" userId="2e6e5431-bb17-4c41-9985-d39c50d83c73" providerId="ADAL" clId="{11AE3950-EE88-4FA4-BEA5-7D719EBDFD56}" dt="2024-10-10T20:48:03.067" v="92" actId="20577"/>
          <ac:spMkLst>
            <pc:docMk/>
            <pc:sldMk cId="2532483914" sldId="298"/>
            <ac:spMk id="5" creationId="{3A570F83-8E57-E26A-C99C-D5EF564134DD}"/>
          </ac:spMkLst>
        </pc:spChg>
        <pc:spChg chg="add mod ord">
          <ac:chgData name="Toby Donaldson" userId="2e6e5431-bb17-4c41-9985-d39c50d83c73" providerId="ADAL" clId="{11AE3950-EE88-4FA4-BEA5-7D719EBDFD56}" dt="2024-10-10T20:48:09.957" v="113" actId="20577"/>
          <ac:spMkLst>
            <pc:docMk/>
            <pc:sldMk cId="2532483914" sldId="298"/>
            <ac:spMk id="6" creationId="{6F4D5479-D96B-1A4F-E8BD-BBBB7CC21567}"/>
          </ac:spMkLst>
        </pc:spChg>
      </pc:sldChg>
      <pc:sldChg chg="new del">
        <pc:chgData name="Toby Donaldson" userId="2e6e5431-bb17-4c41-9985-d39c50d83c73" providerId="ADAL" clId="{11AE3950-EE88-4FA4-BEA5-7D719EBDFD56}" dt="2024-10-10T20:49:24" v="119" actId="2696"/>
        <pc:sldMkLst>
          <pc:docMk/>
          <pc:sldMk cId="2568780008" sldId="29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016795140" sldId="299"/>
        </pc:sldMkLst>
      </pc:sldChg>
      <pc:sldChg chg="delSp modSp add mod">
        <pc:chgData name="Toby Donaldson" userId="2e6e5431-bb17-4c41-9985-d39c50d83c73" providerId="ADAL" clId="{11AE3950-EE88-4FA4-BEA5-7D719EBDFD56}" dt="2024-10-15T06:09:46.554" v="10318" actId="1076"/>
        <pc:sldMkLst>
          <pc:docMk/>
          <pc:sldMk cId="3317284084" sldId="299"/>
        </pc:sldMkLst>
        <pc:spChg chg="mod">
          <ac:chgData name="Toby Donaldson" userId="2e6e5431-bb17-4c41-9985-d39c50d83c73" providerId="ADAL" clId="{11AE3950-EE88-4FA4-BEA5-7D719EBDFD56}" dt="2024-10-10T20:56:01.215" v="603" actId="1076"/>
          <ac:spMkLst>
            <pc:docMk/>
            <pc:sldMk cId="3317284084" sldId="299"/>
            <ac:spMk id="3" creationId="{83F617B4-D2C6-8659-6449-EE210028B75B}"/>
          </ac:spMkLst>
        </pc:spChg>
        <pc:spChg chg="mod">
          <ac:chgData name="Toby Donaldson" userId="2e6e5431-bb17-4c41-9985-d39c50d83c73" providerId="ADAL" clId="{11AE3950-EE88-4FA4-BEA5-7D719EBDFD56}" dt="2024-10-10T20:56:04.476" v="604" actId="1076"/>
          <ac:spMkLst>
            <pc:docMk/>
            <pc:sldMk cId="3317284084" sldId="299"/>
            <ac:spMk id="5" creationId="{A68E1E9F-75AC-44E5-8863-EECCC1423A31}"/>
          </ac:spMkLst>
        </pc:spChg>
        <pc:spChg chg="mod">
          <ac:chgData name="Toby Donaldson" userId="2e6e5431-bb17-4c41-9985-d39c50d83c73" providerId="ADAL" clId="{11AE3950-EE88-4FA4-BEA5-7D719EBDFD56}" dt="2024-10-10T20:55:21.279" v="513" actId="2711"/>
          <ac:spMkLst>
            <pc:docMk/>
            <pc:sldMk cId="3317284084" sldId="299"/>
            <ac:spMk id="6" creationId="{3294C06A-5E04-D7D0-6216-DBBB63E68C65}"/>
          </ac:spMkLst>
        </pc:spChg>
        <pc:spChg chg="del">
          <ac:chgData name="Toby Donaldson" userId="2e6e5431-bb17-4c41-9985-d39c50d83c73" providerId="ADAL" clId="{11AE3950-EE88-4FA4-BEA5-7D719EBDFD56}" dt="2024-10-10T20:54:40.471" v="426" actId="21"/>
          <ac:spMkLst>
            <pc:docMk/>
            <pc:sldMk cId="3317284084" sldId="299"/>
            <ac:spMk id="7" creationId="{668339D9-A730-A1E2-5DAD-A5609CF88BFC}"/>
          </ac:spMkLst>
        </pc:spChg>
        <pc:spChg chg="del">
          <ac:chgData name="Toby Donaldson" userId="2e6e5431-bb17-4c41-9985-d39c50d83c73" providerId="ADAL" clId="{11AE3950-EE88-4FA4-BEA5-7D719EBDFD56}" dt="2024-10-10T20:54:40.471" v="426" actId="21"/>
          <ac:spMkLst>
            <pc:docMk/>
            <pc:sldMk cId="3317284084" sldId="299"/>
            <ac:spMk id="8" creationId="{E534BB9F-FE6C-DDC7-13F6-937FE32FD301}"/>
          </ac:spMkLst>
        </pc:spChg>
        <pc:spChg chg="mod">
          <ac:chgData name="Toby Donaldson" userId="2e6e5431-bb17-4c41-9985-d39c50d83c73" providerId="ADAL" clId="{11AE3950-EE88-4FA4-BEA5-7D719EBDFD56}" dt="2024-10-15T06:09:46.554" v="10318" actId="1076"/>
          <ac:spMkLst>
            <pc:docMk/>
            <pc:sldMk cId="3317284084" sldId="299"/>
            <ac:spMk id="9" creationId="{092526AE-7301-C153-CD2C-7795409075BF}"/>
          </ac:spMkLst>
        </pc:spChg>
        <pc:spChg chg="del">
          <ac:chgData name="Toby Donaldson" userId="2e6e5431-bb17-4c41-9985-d39c50d83c73" providerId="ADAL" clId="{11AE3950-EE88-4FA4-BEA5-7D719EBDFD56}" dt="2024-10-10T20:54:42.366" v="427" actId="21"/>
          <ac:spMkLst>
            <pc:docMk/>
            <pc:sldMk cId="3317284084" sldId="299"/>
            <ac:spMk id="10" creationId="{D8E95EEC-268E-D049-BC44-F69E61670E90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0:11.635" v="10321" actId="1076"/>
        <pc:sldMkLst>
          <pc:docMk/>
          <pc:sldMk cId="760274171" sldId="300"/>
        </pc:sldMkLst>
        <pc:spChg chg="mod">
          <ac:chgData name="Toby Donaldson" userId="2e6e5431-bb17-4c41-9985-d39c50d83c73" providerId="ADAL" clId="{11AE3950-EE88-4FA4-BEA5-7D719EBDFD56}" dt="2024-10-10T20:57:47.302" v="655" actId="1076"/>
          <ac:spMkLst>
            <pc:docMk/>
            <pc:sldMk cId="760274171" sldId="300"/>
            <ac:spMk id="3" creationId="{394F31DE-EEAD-F109-BA22-D258AA7FCB18}"/>
          </ac:spMkLst>
        </pc:spChg>
        <pc:spChg chg="mod">
          <ac:chgData name="Toby Donaldson" userId="2e6e5431-bb17-4c41-9985-d39c50d83c73" providerId="ADAL" clId="{11AE3950-EE88-4FA4-BEA5-7D719EBDFD56}" dt="2024-10-10T20:57:47.302" v="655" actId="1076"/>
          <ac:spMkLst>
            <pc:docMk/>
            <pc:sldMk cId="760274171" sldId="300"/>
            <ac:spMk id="5" creationId="{06D0D39D-21CA-B5B2-AB1F-833B2852E1E4}"/>
          </ac:spMkLst>
        </pc:spChg>
        <pc:spChg chg="mod">
          <ac:chgData name="Toby Donaldson" userId="2e6e5431-bb17-4c41-9985-d39c50d83c73" providerId="ADAL" clId="{11AE3950-EE88-4FA4-BEA5-7D719EBDFD56}" dt="2024-10-10T21:00:10.346" v="741" actId="20577"/>
          <ac:spMkLst>
            <pc:docMk/>
            <pc:sldMk cId="760274171" sldId="300"/>
            <ac:spMk id="6" creationId="{7132D9A0-DA1E-2E85-2F34-89E13B49C5DC}"/>
          </ac:spMkLst>
        </pc:spChg>
        <pc:spChg chg="add del mod">
          <ac:chgData name="Toby Donaldson" userId="2e6e5431-bb17-4c41-9985-d39c50d83c73" providerId="ADAL" clId="{11AE3950-EE88-4FA4-BEA5-7D719EBDFD56}" dt="2024-10-10T20:58:19.114" v="685" actId="21"/>
          <ac:spMkLst>
            <pc:docMk/>
            <pc:sldMk cId="760274171" sldId="300"/>
            <ac:spMk id="7" creationId="{EAB5E7F8-4252-613B-479C-EA214B686EDF}"/>
          </ac:spMkLst>
        </pc:spChg>
        <pc:spChg chg="add mod">
          <ac:chgData name="Toby Donaldson" userId="2e6e5431-bb17-4c41-9985-d39c50d83c73" providerId="ADAL" clId="{11AE3950-EE88-4FA4-BEA5-7D719EBDFD56}" dt="2024-10-15T06:10:11.635" v="10321" actId="1076"/>
          <ac:spMkLst>
            <pc:docMk/>
            <pc:sldMk cId="760274171" sldId="300"/>
            <ac:spMk id="8" creationId="{27024684-B743-C247-C6B4-4B17191765C0}"/>
          </ac:spMkLst>
        </pc:spChg>
        <pc:spChg chg="del mod">
          <ac:chgData name="Toby Donaldson" userId="2e6e5431-bb17-4c41-9985-d39c50d83c73" providerId="ADAL" clId="{11AE3950-EE88-4FA4-BEA5-7D719EBDFD56}" dt="2024-10-15T06:10:00.128" v="10319" actId="21"/>
          <ac:spMkLst>
            <pc:docMk/>
            <pc:sldMk cId="760274171" sldId="300"/>
            <ac:spMk id="9" creationId="{53069493-4DCF-C494-458E-D8743740D3C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15964907" sldId="30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175829944" sldId="301"/>
        </pc:sldMkLst>
      </pc:sldChg>
      <pc:sldChg chg="addSp delSp modSp add mod">
        <pc:chgData name="Toby Donaldson" userId="2e6e5431-bb17-4c41-9985-d39c50d83c73" providerId="ADAL" clId="{11AE3950-EE88-4FA4-BEA5-7D719EBDFD56}" dt="2024-10-15T06:10:21.477" v="10323"/>
        <pc:sldMkLst>
          <pc:docMk/>
          <pc:sldMk cId="3434322379" sldId="301"/>
        </pc:sldMkLst>
        <pc:spChg chg="add mod">
          <ac:chgData name="Toby Donaldson" userId="2e6e5431-bb17-4c41-9985-d39c50d83c73" providerId="ADAL" clId="{11AE3950-EE88-4FA4-BEA5-7D719EBDFD56}" dt="2024-10-15T06:10:21.477" v="10323"/>
          <ac:spMkLst>
            <pc:docMk/>
            <pc:sldMk cId="3434322379" sldId="301"/>
            <ac:spMk id="7" creationId="{AF1AF448-A6B5-D972-885A-04DA068B6110}"/>
          </ac:spMkLst>
        </pc:spChg>
        <pc:spChg chg="del">
          <ac:chgData name="Toby Donaldson" userId="2e6e5431-bb17-4c41-9985-d39c50d83c73" providerId="ADAL" clId="{11AE3950-EE88-4FA4-BEA5-7D719EBDFD56}" dt="2024-10-15T06:10:16.676" v="10322" actId="21"/>
          <ac:spMkLst>
            <pc:docMk/>
            <pc:sldMk cId="3434322379" sldId="301"/>
            <ac:spMk id="9" creationId="{AF1AF448-A6B5-D972-885A-04DA068B6110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72195058" sldId="302"/>
        </pc:sldMkLst>
      </pc:sldChg>
      <pc:sldChg chg="addSp delSp modSp add mod ord">
        <pc:chgData name="Toby Donaldson" userId="2e6e5431-bb17-4c41-9985-d39c50d83c73" providerId="ADAL" clId="{11AE3950-EE88-4FA4-BEA5-7D719EBDFD56}" dt="2024-10-15T06:14:28.999" v="10432" actId="1076"/>
        <pc:sldMkLst>
          <pc:docMk/>
          <pc:sldMk cId="2658978882" sldId="302"/>
        </pc:sldMkLst>
        <pc:spChg chg="mod">
          <ac:chgData name="Toby Donaldson" userId="2e6e5431-bb17-4c41-9985-d39c50d83c73" providerId="ADAL" clId="{11AE3950-EE88-4FA4-BEA5-7D719EBDFD56}" dt="2024-10-15T06:13:12.620" v="10417" actId="1076"/>
          <ac:spMkLst>
            <pc:docMk/>
            <pc:sldMk cId="2658978882" sldId="302"/>
            <ac:spMk id="2" creationId="{1BEB916E-7272-3DEC-8750-895D86DF005E}"/>
          </ac:spMkLst>
        </pc:spChg>
        <pc:spChg chg="del">
          <ac:chgData name="Toby Donaldson" userId="2e6e5431-bb17-4c41-9985-d39c50d83c73" providerId="ADAL" clId="{11AE3950-EE88-4FA4-BEA5-7D719EBDFD56}" dt="2024-10-10T21:00:47.406" v="745" actId="21"/>
          <ac:spMkLst>
            <pc:docMk/>
            <pc:sldMk cId="2658978882" sldId="302"/>
            <ac:spMk id="3" creationId="{A869AD74-3569-20F3-4894-C14810DDE464}"/>
          </ac:spMkLst>
        </pc:spChg>
        <pc:spChg chg="mod">
          <ac:chgData name="Toby Donaldson" userId="2e6e5431-bb17-4c41-9985-d39c50d83c73" providerId="ADAL" clId="{11AE3950-EE88-4FA4-BEA5-7D719EBDFD56}" dt="2024-10-10T21:43:31.379" v="3482" actId="14100"/>
          <ac:spMkLst>
            <pc:docMk/>
            <pc:sldMk cId="2658978882" sldId="302"/>
            <ac:spMk id="5" creationId="{E4600CF8-FCDF-1D4F-AEC2-24F536A46F51}"/>
          </ac:spMkLst>
        </pc:spChg>
        <pc:spChg chg="mod">
          <ac:chgData name="Toby Donaldson" userId="2e6e5431-bb17-4c41-9985-d39c50d83c73" providerId="ADAL" clId="{11AE3950-EE88-4FA4-BEA5-7D719EBDFD56}" dt="2024-10-10T21:09:18.043" v="1160" actId="1582"/>
          <ac:spMkLst>
            <pc:docMk/>
            <pc:sldMk cId="2658978882" sldId="302"/>
            <ac:spMk id="6" creationId="{4D571B44-F9B0-73CD-F1AA-C29DC835B314}"/>
          </ac:spMkLst>
        </pc:spChg>
        <pc:spChg chg="add del mod">
          <ac:chgData name="Toby Donaldson" userId="2e6e5431-bb17-4c41-9985-d39c50d83c73" providerId="ADAL" clId="{11AE3950-EE88-4FA4-BEA5-7D719EBDFD56}" dt="2024-10-10T21:09:02.182" v="1157" actId="21"/>
          <ac:spMkLst>
            <pc:docMk/>
            <pc:sldMk cId="2658978882" sldId="302"/>
            <ac:spMk id="7" creationId="{A941D280-2C68-DB2C-5676-BB08BEB606D2}"/>
          </ac:spMkLst>
        </pc:spChg>
        <pc:spChg chg="add mod">
          <ac:chgData name="Toby Donaldson" userId="2e6e5431-bb17-4c41-9985-d39c50d83c73" providerId="ADAL" clId="{11AE3950-EE88-4FA4-BEA5-7D719EBDFD56}" dt="2024-10-10T21:09:43.104" v="1178" actId="20577"/>
          <ac:spMkLst>
            <pc:docMk/>
            <pc:sldMk cId="2658978882" sldId="302"/>
            <ac:spMk id="8" creationId="{8E84CA44-3715-1A66-058E-2D083A0D4052}"/>
          </ac:spMkLst>
        </pc:spChg>
        <pc:spChg chg="del">
          <ac:chgData name="Toby Donaldson" userId="2e6e5431-bb17-4c41-9985-d39c50d83c73" providerId="ADAL" clId="{11AE3950-EE88-4FA4-BEA5-7D719EBDFD56}" dt="2024-10-10T21:00:49.889" v="746" actId="21"/>
          <ac:spMkLst>
            <pc:docMk/>
            <pc:sldMk cId="2658978882" sldId="302"/>
            <ac:spMk id="9" creationId="{C1408CF9-1A54-E752-8A15-661AE634565D}"/>
          </ac:spMkLst>
        </pc:spChg>
        <pc:spChg chg="add mod">
          <ac:chgData name="Toby Donaldson" userId="2e6e5431-bb17-4c41-9985-d39c50d83c73" providerId="ADAL" clId="{11AE3950-EE88-4FA4-BEA5-7D719EBDFD56}" dt="2024-10-10T21:10:05.420" v="1198" actId="6549"/>
          <ac:spMkLst>
            <pc:docMk/>
            <pc:sldMk cId="2658978882" sldId="302"/>
            <ac:spMk id="10" creationId="{333D772B-C5E8-E7F8-83C9-A538C4FD6CE9}"/>
          </ac:spMkLst>
        </pc:spChg>
        <pc:spChg chg="add mod">
          <ac:chgData name="Toby Donaldson" userId="2e6e5431-bb17-4c41-9985-d39c50d83c73" providerId="ADAL" clId="{11AE3950-EE88-4FA4-BEA5-7D719EBDFD56}" dt="2024-10-10T21:10:23.314" v="1220" actId="20577"/>
          <ac:spMkLst>
            <pc:docMk/>
            <pc:sldMk cId="2658978882" sldId="302"/>
            <ac:spMk id="11" creationId="{82B9383D-2210-2403-1E4A-90C6BD2BF05A}"/>
          </ac:spMkLst>
        </pc:spChg>
        <pc:spChg chg="add mod">
          <ac:chgData name="Toby Donaldson" userId="2e6e5431-bb17-4c41-9985-d39c50d83c73" providerId="ADAL" clId="{11AE3950-EE88-4FA4-BEA5-7D719EBDFD56}" dt="2024-10-15T06:13:24.203" v="10420" actId="207"/>
          <ac:spMkLst>
            <pc:docMk/>
            <pc:sldMk cId="2658978882" sldId="302"/>
            <ac:spMk id="12" creationId="{10221C69-82BF-57B2-3B6A-B5BCB0FD7E2C}"/>
          </ac:spMkLst>
        </pc:spChg>
        <pc:spChg chg="add mod">
          <ac:chgData name="Toby Donaldson" userId="2e6e5431-bb17-4c41-9985-d39c50d83c73" providerId="ADAL" clId="{11AE3950-EE88-4FA4-BEA5-7D719EBDFD56}" dt="2024-10-15T06:13:19.264" v="10418" actId="164"/>
          <ac:spMkLst>
            <pc:docMk/>
            <pc:sldMk cId="2658978882" sldId="302"/>
            <ac:spMk id="13" creationId="{7ED49DDB-EBC8-86B5-3B2A-E21B2D73469B}"/>
          </ac:spMkLst>
        </pc:spChg>
        <pc:spChg chg="mod">
          <ac:chgData name="Toby Donaldson" userId="2e6e5431-bb17-4c41-9985-d39c50d83c73" providerId="ADAL" clId="{11AE3950-EE88-4FA4-BEA5-7D719EBDFD56}" dt="2024-10-15T06:13:46.392" v="10424" actId="20577"/>
          <ac:spMkLst>
            <pc:docMk/>
            <pc:sldMk cId="2658978882" sldId="302"/>
            <ac:spMk id="16" creationId="{AFDC802A-A33D-2DED-F8D0-3BE13CAADDF8}"/>
          </ac:spMkLst>
        </pc:spChg>
        <pc:spChg chg="mod">
          <ac:chgData name="Toby Donaldson" userId="2e6e5431-bb17-4c41-9985-d39c50d83c73" providerId="ADAL" clId="{11AE3950-EE88-4FA4-BEA5-7D719EBDFD56}" dt="2024-10-15T06:13:37.333" v="10422"/>
          <ac:spMkLst>
            <pc:docMk/>
            <pc:sldMk cId="2658978882" sldId="302"/>
            <ac:spMk id="17" creationId="{6E89196C-BF96-8CE0-2E6B-4D0C52D3A09E}"/>
          </ac:spMkLst>
        </pc:spChg>
        <pc:spChg chg="mod">
          <ac:chgData name="Toby Donaldson" userId="2e6e5431-bb17-4c41-9985-d39c50d83c73" providerId="ADAL" clId="{11AE3950-EE88-4FA4-BEA5-7D719EBDFD56}" dt="2024-10-15T06:14:01.223" v="10427" actId="20577"/>
          <ac:spMkLst>
            <pc:docMk/>
            <pc:sldMk cId="2658978882" sldId="302"/>
            <ac:spMk id="19" creationId="{09A1244E-7CF5-9DCB-5CB8-66516273F90A}"/>
          </ac:spMkLst>
        </pc:spChg>
        <pc:spChg chg="mod">
          <ac:chgData name="Toby Donaldson" userId="2e6e5431-bb17-4c41-9985-d39c50d83c73" providerId="ADAL" clId="{11AE3950-EE88-4FA4-BEA5-7D719EBDFD56}" dt="2024-10-15T06:13:49.143" v="10425"/>
          <ac:spMkLst>
            <pc:docMk/>
            <pc:sldMk cId="2658978882" sldId="302"/>
            <ac:spMk id="20" creationId="{A46CBBA2-E42F-8C57-33D6-BE4F886C7355}"/>
          </ac:spMkLst>
        </pc:spChg>
        <pc:spChg chg="mod">
          <ac:chgData name="Toby Donaldson" userId="2e6e5431-bb17-4c41-9985-d39c50d83c73" providerId="ADAL" clId="{11AE3950-EE88-4FA4-BEA5-7D719EBDFD56}" dt="2024-10-15T06:14:11.660" v="10430" actId="20577"/>
          <ac:spMkLst>
            <pc:docMk/>
            <pc:sldMk cId="2658978882" sldId="302"/>
            <ac:spMk id="22" creationId="{2C5C426E-D324-E4DF-FECA-B572896D7490}"/>
          </ac:spMkLst>
        </pc:spChg>
        <pc:spChg chg="mod">
          <ac:chgData name="Toby Donaldson" userId="2e6e5431-bb17-4c41-9985-d39c50d83c73" providerId="ADAL" clId="{11AE3950-EE88-4FA4-BEA5-7D719EBDFD56}" dt="2024-10-15T06:14:02.693" v="10428"/>
          <ac:spMkLst>
            <pc:docMk/>
            <pc:sldMk cId="2658978882" sldId="302"/>
            <ac:spMk id="23" creationId="{E44F43D4-A432-FEC1-C752-CED077C48A3F}"/>
          </ac:spMkLst>
        </pc:spChg>
        <pc:grpChg chg="add mod">
          <ac:chgData name="Toby Donaldson" userId="2e6e5431-bb17-4c41-9985-d39c50d83c73" providerId="ADAL" clId="{11AE3950-EE88-4FA4-BEA5-7D719EBDFD56}" dt="2024-10-15T06:14:28.999" v="10432" actId="1076"/>
          <ac:grpSpMkLst>
            <pc:docMk/>
            <pc:sldMk cId="2658978882" sldId="302"/>
            <ac:grpSpMk id="14" creationId="{0BF95A04-5E0E-C975-4D94-5F60CCA42A71}"/>
          </ac:grpSpMkLst>
        </pc:grpChg>
        <pc:grpChg chg="add mod">
          <ac:chgData name="Toby Donaldson" userId="2e6e5431-bb17-4c41-9985-d39c50d83c73" providerId="ADAL" clId="{11AE3950-EE88-4FA4-BEA5-7D719EBDFD56}" dt="2024-10-15T06:14:22.965" v="10431" actId="1076"/>
          <ac:grpSpMkLst>
            <pc:docMk/>
            <pc:sldMk cId="2658978882" sldId="302"/>
            <ac:grpSpMk id="15" creationId="{0873CC05-2236-7A00-42E8-6FD57A972635}"/>
          </ac:grpSpMkLst>
        </pc:grpChg>
        <pc:grpChg chg="add mod">
          <ac:chgData name="Toby Donaldson" userId="2e6e5431-bb17-4c41-9985-d39c50d83c73" providerId="ADAL" clId="{11AE3950-EE88-4FA4-BEA5-7D719EBDFD56}" dt="2024-10-15T06:13:56.255" v="10426" actId="1076"/>
          <ac:grpSpMkLst>
            <pc:docMk/>
            <pc:sldMk cId="2658978882" sldId="302"/>
            <ac:grpSpMk id="18" creationId="{A0E77F0E-AD64-43BB-5888-99F5762000F3}"/>
          </ac:grpSpMkLst>
        </pc:grpChg>
        <pc:grpChg chg="add mod">
          <ac:chgData name="Toby Donaldson" userId="2e6e5431-bb17-4c41-9985-d39c50d83c73" providerId="ADAL" clId="{11AE3950-EE88-4FA4-BEA5-7D719EBDFD56}" dt="2024-10-15T06:14:06.519" v="10429" actId="1076"/>
          <ac:grpSpMkLst>
            <pc:docMk/>
            <pc:sldMk cId="2658978882" sldId="302"/>
            <ac:grpSpMk id="21" creationId="{4DCA01E0-2C79-5461-C6FA-155409560AD3}"/>
          </ac:grpSpMkLst>
        </pc:grpChg>
      </pc:sldChg>
      <pc:sldChg chg="addSp delSp modSp add del mod">
        <pc:chgData name="Toby Donaldson" userId="2e6e5431-bb17-4c41-9985-d39c50d83c73" providerId="ADAL" clId="{11AE3950-EE88-4FA4-BEA5-7D719EBDFD56}" dt="2024-10-15T06:12:01.410" v="10407" actId="2696"/>
        <pc:sldMkLst>
          <pc:docMk/>
          <pc:sldMk cId="1265038518" sldId="303"/>
        </pc:sldMkLst>
        <pc:spChg chg="add del mod">
          <ac:chgData name="Toby Donaldson" userId="2e6e5431-bb17-4c41-9985-d39c50d83c73" providerId="ADAL" clId="{11AE3950-EE88-4FA4-BEA5-7D719EBDFD56}" dt="2024-10-10T21:06:22.513" v="1025" actId="21"/>
          <ac:spMkLst>
            <pc:docMk/>
            <pc:sldMk cId="1265038518" sldId="303"/>
            <ac:spMk id="3" creationId="{F758A07F-14BF-0A23-33B3-77004BD3699E}"/>
          </ac:spMkLst>
        </pc:spChg>
        <pc:spChg chg="del mod">
          <ac:chgData name="Toby Donaldson" userId="2e6e5431-bb17-4c41-9985-d39c50d83c73" providerId="ADAL" clId="{11AE3950-EE88-4FA4-BEA5-7D719EBDFD56}" dt="2024-10-10T21:06:38.548" v="1028" actId="21"/>
          <ac:spMkLst>
            <pc:docMk/>
            <pc:sldMk cId="1265038518" sldId="303"/>
            <ac:spMk id="5" creationId="{C3799477-FD29-9DDD-92CA-39172E36462F}"/>
          </ac:spMkLst>
        </pc:spChg>
        <pc:spChg chg="mod ord">
          <ac:chgData name="Toby Donaldson" userId="2e6e5431-bb17-4c41-9985-d39c50d83c73" providerId="ADAL" clId="{11AE3950-EE88-4FA4-BEA5-7D719EBDFD56}" dt="2024-10-10T21:06:49.615" v="1043" actId="20577"/>
          <ac:spMkLst>
            <pc:docMk/>
            <pc:sldMk cId="1265038518" sldId="303"/>
            <ac:spMk id="6" creationId="{BFD76C2E-3BE0-E5F2-992B-6F22A58A01F1}"/>
          </ac:spMkLst>
        </pc:spChg>
        <pc:spChg chg="mod">
          <ac:chgData name="Toby Donaldson" userId="2e6e5431-bb17-4c41-9985-d39c50d83c73" providerId="ADAL" clId="{11AE3950-EE88-4FA4-BEA5-7D719EBDFD56}" dt="2024-10-10T21:05:18.367" v="994" actId="1076"/>
          <ac:spMkLst>
            <pc:docMk/>
            <pc:sldMk cId="1265038518" sldId="303"/>
            <ac:spMk id="7" creationId="{A0A78215-3825-E4D9-EF5F-E0949C87892E}"/>
          </ac:spMkLst>
        </pc:spChg>
        <pc:spChg chg="add del mod">
          <ac:chgData name="Toby Donaldson" userId="2e6e5431-bb17-4c41-9985-d39c50d83c73" providerId="ADAL" clId="{11AE3950-EE88-4FA4-BEA5-7D719EBDFD56}" dt="2024-10-10T21:06:24.732" v="1026" actId="21"/>
          <ac:spMkLst>
            <pc:docMk/>
            <pc:sldMk cId="1265038518" sldId="303"/>
            <ac:spMk id="12" creationId="{FA2D54B4-D66D-18F2-F424-ADD3E1000460}"/>
          </ac:spMkLst>
        </pc:spChg>
        <pc:spChg chg="add del mod">
          <ac:chgData name="Toby Donaldson" userId="2e6e5431-bb17-4c41-9985-d39c50d83c73" providerId="ADAL" clId="{11AE3950-EE88-4FA4-BEA5-7D719EBDFD56}" dt="2024-10-15T06:11:26.915" v="10404" actId="21"/>
          <ac:spMkLst>
            <pc:docMk/>
            <pc:sldMk cId="1265038518" sldId="303"/>
            <ac:spMk id="13" creationId="{76668E16-AFB6-1A90-900E-96D0B2C40C6C}"/>
          </ac:spMkLst>
        </pc:spChg>
        <pc:spChg chg="add mod">
          <ac:chgData name="Toby Donaldson" userId="2e6e5431-bb17-4c41-9985-d39c50d83c73" providerId="ADAL" clId="{11AE3950-EE88-4FA4-BEA5-7D719EBDFD56}" dt="2024-10-15T06:11:37.325" v="10406" actId="1076"/>
          <ac:spMkLst>
            <pc:docMk/>
            <pc:sldMk cId="1265038518" sldId="303"/>
            <ac:spMk id="14" creationId="{4A09A335-E81E-C0F2-821C-6109E4947AA7}"/>
          </ac:spMkLst>
        </pc:spChg>
        <pc:cxnChg chg="add del mod">
          <ac:chgData name="Toby Donaldson" userId="2e6e5431-bb17-4c41-9985-d39c50d83c73" providerId="ADAL" clId="{11AE3950-EE88-4FA4-BEA5-7D719EBDFD56}" dt="2024-10-10T21:06:44.203" v="1030" actId="21"/>
          <ac:cxnSpMkLst>
            <pc:docMk/>
            <pc:sldMk cId="1265038518" sldId="303"/>
            <ac:cxnSpMk id="9" creationId="{2367D207-C685-8959-6CA1-4C27834E852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23907594" sldId="304"/>
        </pc:sldMkLst>
      </pc:sldChg>
      <pc:sldChg chg="modSp add mod">
        <pc:chgData name="Toby Donaldson" userId="2e6e5431-bb17-4c41-9985-d39c50d83c73" providerId="ADAL" clId="{11AE3950-EE88-4FA4-BEA5-7D719EBDFD56}" dt="2024-10-15T06:15:07.392" v="10435" actId="114"/>
        <pc:sldMkLst>
          <pc:docMk/>
          <pc:sldMk cId="3332135005" sldId="304"/>
        </pc:sldMkLst>
        <pc:spChg chg="mod">
          <ac:chgData name="Toby Donaldson" userId="2e6e5431-bb17-4c41-9985-d39c50d83c73" providerId="ADAL" clId="{11AE3950-EE88-4FA4-BEA5-7D719EBDFD56}" dt="2024-10-15T06:15:07.392" v="10435" actId="114"/>
          <ac:spMkLst>
            <pc:docMk/>
            <pc:sldMk cId="3332135005" sldId="304"/>
            <ac:spMk id="5" creationId="{160FE264-DD8B-1B17-3801-8C7035DFFD21}"/>
          </ac:spMkLst>
        </pc:spChg>
        <pc:spChg chg="ord">
          <ac:chgData name="Toby Donaldson" userId="2e6e5431-bb17-4c41-9985-d39c50d83c73" providerId="ADAL" clId="{11AE3950-EE88-4FA4-BEA5-7D719EBDFD56}" dt="2024-10-15T06:15:01.975" v="10434" actId="167"/>
          <ac:spMkLst>
            <pc:docMk/>
            <pc:sldMk cId="3332135005" sldId="304"/>
            <ac:spMk id="6" creationId="{FD54AD8B-3458-E906-FCA0-B48E5EFE328E}"/>
          </ac:spMkLst>
        </pc:spChg>
      </pc:sldChg>
      <pc:sldChg chg="modSp add mod">
        <pc:chgData name="Toby Donaldson" userId="2e6e5431-bb17-4c41-9985-d39c50d83c73" providerId="ADAL" clId="{11AE3950-EE88-4FA4-BEA5-7D719EBDFD56}" dt="2024-10-15T06:12:08.356" v="10408" actId="114"/>
        <pc:sldMkLst>
          <pc:docMk/>
          <pc:sldMk cId="3241349800" sldId="305"/>
        </pc:sldMkLst>
        <pc:spChg chg="mod ord">
          <ac:chgData name="Toby Donaldson" userId="2e6e5431-bb17-4c41-9985-d39c50d83c73" providerId="ADAL" clId="{11AE3950-EE88-4FA4-BEA5-7D719EBDFD56}" dt="2024-10-15T06:12:08.356" v="10408" actId="114"/>
          <ac:spMkLst>
            <pc:docMk/>
            <pc:sldMk cId="3241349800" sldId="305"/>
            <ac:spMk id="5" creationId="{E921C592-B464-8AD7-5546-9A79E993DF9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2673173" sldId="30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21494747" sldId="306"/>
        </pc:sldMkLst>
      </pc:sldChg>
      <pc:sldChg chg="addSp delSp modSp add mod ord">
        <pc:chgData name="Toby Donaldson" userId="2e6e5431-bb17-4c41-9985-d39c50d83c73" providerId="ADAL" clId="{11AE3950-EE88-4FA4-BEA5-7D719EBDFD56}" dt="2024-10-10T21:16:47.242" v="1755" actId="20577"/>
        <pc:sldMkLst>
          <pc:docMk/>
          <pc:sldMk cId="4030859673" sldId="306"/>
        </pc:sldMkLst>
        <pc:spChg chg="mod">
          <ac:chgData name="Toby Donaldson" userId="2e6e5431-bb17-4c41-9985-d39c50d83c73" providerId="ADAL" clId="{11AE3950-EE88-4FA4-BEA5-7D719EBDFD56}" dt="2024-10-10T21:11:42.655" v="1239" actId="14100"/>
          <ac:spMkLst>
            <pc:docMk/>
            <pc:sldMk cId="4030859673" sldId="306"/>
            <ac:spMk id="2" creationId="{5E99D52C-1B2D-F080-2894-B08FD6E9AE17}"/>
          </ac:spMkLst>
        </pc:spChg>
        <pc:spChg chg="add 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3" creationId="{40FE4A17-DAF8-D640-1480-6A8F9AFD3632}"/>
          </ac:spMkLst>
        </pc:spChg>
        <pc:spChg chg="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5" creationId="{C8E2CDD4-1754-E10F-0DAC-43117965A746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6" creationId="{9234AC3A-F145-C821-B9ED-C3F5CB8F4B89}"/>
          </ac:spMkLst>
        </pc:spChg>
        <pc:spChg chg="add mod">
          <ac:chgData name="Toby Donaldson" userId="2e6e5431-bb17-4c41-9985-d39c50d83c73" providerId="ADAL" clId="{11AE3950-EE88-4FA4-BEA5-7D719EBDFD56}" dt="2024-10-10T21:16:08.250" v="1717" actId="1076"/>
          <ac:spMkLst>
            <pc:docMk/>
            <pc:sldMk cId="4030859673" sldId="306"/>
            <ac:spMk id="7" creationId="{0918A78D-1C0B-BB54-111C-216618300AE7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8" creationId="{F4291F75-734D-E7EB-7497-DA6626F28EBF}"/>
          </ac:spMkLst>
        </pc:spChg>
        <pc:spChg chg="add mod">
          <ac:chgData name="Toby Donaldson" userId="2e6e5431-bb17-4c41-9985-d39c50d83c73" providerId="ADAL" clId="{11AE3950-EE88-4FA4-BEA5-7D719EBDFD56}" dt="2024-10-10T21:16:23.074" v="1720" actId="14100"/>
          <ac:spMkLst>
            <pc:docMk/>
            <pc:sldMk cId="4030859673" sldId="306"/>
            <ac:spMk id="9" creationId="{852037D5-68F4-523F-8F70-15FD8CE2B6DB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10" creationId="{CBC8A951-25DE-DE9E-D42F-81FD9D0F560E}"/>
          </ac:spMkLst>
        </pc:spChg>
        <pc:spChg chg="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11" creationId="{03C7619F-2498-2092-DF58-177CDD965690}"/>
          </ac:spMkLst>
        </pc:spChg>
        <pc:spChg chg="add mod">
          <ac:chgData name="Toby Donaldson" userId="2e6e5431-bb17-4c41-9985-d39c50d83c73" providerId="ADAL" clId="{11AE3950-EE88-4FA4-BEA5-7D719EBDFD56}" dt="2024-10-10T21:16:47.242" v="1755" actId="20577"/>
          <ac:spMkLst>
            <pc:docMk/>
            <pc:sldMk cId="4030859673" sldId="306"/>
            <ac:spMk id="12" creationId="{52331B29-9F44-B32B-5DEE-6341AB49CDD0}"/>
          </ac:spMkLst>
        </pc:spChg>
      </pc:sldChg>
      <pc:sldChg chg="addSp modSp add mod">
        <pc:chgData name="Toby Donaldson" userId="2e6e5431-bb17-4c41-9985-d39c50d83c73" providerId="ADAL" clId="{11AE3950-EE88-4FA4-BEA5-7D719EBDFD56}" dt="2024-10-15T06:15:48.160" v="10443" actId="20577"/>
        <pc:sldMkLst>
          <pc:docMk/>
          <pc:sldMk cId="1072285377" sldId="307"/>
        </pc:sldMkLst>
        <pc:spChg chg="mod">
          <ac:chgData name="Toby Donaldson" userId="2e6e5431-bb17-4c41-9985-d39c50d83c73" providerId="ADAL" clId="{11AE3950-EE88-4FA4-BEA5-7D719EBDFD56}" dt="2024-10-10T21:17:23.060" v="1760" actId="20577"/>
          <ac:spMkLst>
            <pc:docMk/>
            <pc:sldMk cId="1072285377" sldId="307"/>
            <ac:spMk id="3" creationId="{1B879799-7A93-B2CB-7798-CCB83552E4B6}"/>
          </ac:spMkLst>
        </pc:spChg>
        <pc:spChg chg="add mod">
          <ac:chgData name="Toby Donaldson" userId="2e6e5431-bb17-4c41-9985-d39c50d83c73" providerId="ADAL" clId="{11AE3950-EE88-4FA4-BEA5-7D719EBDFD56}" dt="2024-10-10T21:19:29.001" v="1909" actId="1076"/>
          <ac:spMkLst>
            <pc:docMk/>
            <pc:sldMk cId="1072285377" sldId="307"/>
            <ac:spMk id="6" creationId="{EB18A432-303E-B370-F8B2-A52B68807E01}"/>
          </ac:spMkLst>
        </pc:spChg>
        <pc:spChg chg="add mod">
          <ac:chgData name="Toby Donaldson" userId="2e6e5431-bb17-4c41-9985-d39c50d83c73" providerId="ADAL" clId="{11AE3950-EE88-4FA4-BEA5-7D719EBDFD56}" dt="2024-10-15T06:15:48.160" v="10443" actId="20577"/>
          <ac:spMkLst>
            <pc:docMk/>
            <pc:sldMk cId="1072285377" sldId="307"/>
            <ac:spMk id="8" creationId="{0B89431D-FBD4-2F54-46D4-497F941CB8B5}"/>
          </ac:spMkLst>
        </pc:spChg>
        <pc:spChg chg="mod">
          <ac:chgData name="Toby Donaldson" userId="2e6e5431-bb17-4c41-9985-d39c50d83c73" providerId="ADAL" clId="{11AE3950-EE88-4FA4-BEA5-7D719EBDFD56}" dt="2024-10-15T06:15:38.075" v="10437"/>
          <ac:spMkLst>
            <pc:docMk/>
            <pc:sldMk cId="1072285377" sldId="307"/>
            <ac:spMk id="13" creationId="{D8659114-CBA8-4F30-AFB9-ABD345E2B71D}"/>
          </ac:spMkLst>
        </pc:spChg>
        <pc:spChg chg="mod">
          <ac:chgData name="Toby Donaldson" userId="2e6e5431-bb17-4c41-9985-d39c50d83c73" providerId="ADAL" clId="{11AE3950-EE88-4FA4-BEA5-7D719EBDFD56}" dt="2024-10-15T06:15:38.075" v="10437"/>
          <ac:spMkLst>
            <pc:docMk/>
            <pc:sldMk cId="1072285377" sldId="307"/>
            <ac:spMk id="14" creationId="{44963A09-65DE-D1F4-9C5F-4103F60F2FCD}"/>
          </ac:spMkLst>
        </pc:spChg>
        <pc:grpChg chg="add mod">
          <ac:chgData name="Toby Donaldson" userId="2e6e5431-bb17-4c41-9985-d39c50d83c73" providerId="ADAL" clId="{11AE3950-EE88-4FA4-BEA5-7D719EBDFD56}" dt="2024-10-15T06:15:38.075" v="10437"/>
          <ac:grpSpMkLst>
            <pc:docMk/>
            <pc:sldMk cId="1072285377" sldId="307"/>
            <ac:grpSpMk id="10" creationId="{27D4F03C-9B8A-F5AB-D27F-39C12FBD1601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62493392" sldId="30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8537914" sldId="308"/>
        </pc:sldMkLst>
      </pc:sldChg>
      <pc:sldChg chg="addSp delSp modSp add mod ord">
        <pc:chgData name="Toby Donaldson" userId="2e6e5431-bb17-4c41-9985-d39c50d83c73" providerId="ADAL" clId="{11AE3950-EE88-4FA4-BEA5-7D719EBDFD56}" dt="2024-10-10T21:24:26.869" v="2487" actId="1076"/>
        <pc:sldMkLst>
          <pc:docMk/>
          <pc:sldMk cId="515663142" sldId="308"/>
        </pc:sldMkLst>
        <pc:spChg chg="mod">
          <ac:chgData name="Toby Donaldson" userId="2e6e5431-bb17-4c41-9985-d39c50d83c73" providerId="ADAL" clId="{11AE3950-EE88-4FA4-BEA5-7D719EBDFD56}" dt="2024-10-10T21:21:18.383" v="2077" actId="20577"/>
          <ac:spMkLst>
            <pc:docMk/>
            <pc:sldMk cId="515663142" sldId="308"/>
            <ac:spMk id="2" creationId="{7B0FEEE2-7DB8-8DAA-0767-6EA5E9C97472}"/>
          </ac:spMkLst>
        </pc:spChg>
        <pc:spChg chg="del">
          <ac:chgData name="Toby Donaldson" userId="2e6e5431-bb17-4c41-9985-d39c50d83c73" providerId="ADAL" clId="{11AE3950-EE88-4FA4-BEA5-7D719EBDFD56}" dt="2024-10-10T21:21:28.859" v="2079" actId="21"/>
          <ac:spMkLst>
            <pc:docMk/>
            <pc:sldMk cId="515663142" sldId="308"/>
            <ac:spMk id="3" creationId="{A6C4FF2F-CC55-6D30-B2CB-63446841D4C6}"/>
          </ac:spMkLst>
        </pc:spChg>
        <pc:spChg chg="mod">
          <ac:chgData name="Toby Donaldson" userId="2e6e5431-bb17-4c41-9985-d39c50d83c73" providerId="ADAL" clId="{11AE3950-EE88-4FA4-BEA5-7D719EBDFD56}" dt="2024-10-10T21:22:46.425" v="2250" actId="1076"/>
          <ac:spMkLst>
            <pc:docMk/>
            <pc:sldMk cId="515663142" sldId="308"/>
            <ac:spMk id="5" creationId="{1E0F3830-8A2C-115C-67B4-F8DE4478502A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6" creationId="{50E005D4-D177-0D34-F040-303651852E54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7" creationId="{9E2EF80F-13DA-EEF6-3F06-F2D971A9C215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8" creationId="{1BF1D48A-B789-52F7-D7FF-1F26ABE6D568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9" creationId="{797DCA24-35C7-2ED8-D64C-1B048BBC496F}"/>
          </ac:spMkLst>
        </pc:spChg>
        <pc:spChg chg="add mod">
          <ac:chgData name="Toby Donaldson" userId="2e6e5431-bb17-4c41-9985-d39c50d83c73" providerId="ADAL" clId="{11AE3950-EE88-4FA4-BEA5-7D719EBDFD56}" dt="2024-10-10T21:24:26.869" v="2487" actId="1076"/>
          <ac:spMkLst>
            <pc:docMk/>
            <pc:sldMk cId="515663142" sldId="308"/>
            <ac:spMk id="10" creationId="{680E2E02-CCC2-5320-85F8-3F81029F0872}"/>
          </ac:spMkLst>
        </pc:spChg>
        <pc:spChg chg="mod">
          <ac:chgData name="Toby Donaldson" userId="2e6e5431-bb17-4c41-9985-d39c50d83c73" providerId="ADAL" clId="{11AE3950-EE88-4FA4-BEA5-7D719EBDFD56}" dt="2024-10-10T21:23:13.897" v="2318" actId="20577"/>
          <ac:spMkLst>
            <pc:docMk/>
            <pc:sldMk cId="515663142" sldId="308"/>
            <ac:spMk id="11" creationId="{EC8DA32C-728B-22C5-42A3-EFC5C347E1C3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12" creationId="{75E58E1A-5A32-4146-883B-E3CF399AE151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6:50.026" v="10448" actId="1076"/>
        <pc:sldMkLst>
          <pc:docMk/>
          <pc:sldMk cId="1023544048" sldId="309"/>
        </pc:sldMkLst>
        <pc:spChg chg="add mod">
          <ac:chgData name="Toby Donaldson" userId="2e6e5431-bb17-4c41-9985-d39c50d83c73" providerId="ADAL" clId="{11AE3950-EE88-4FA4-BEA5-7D719EBDFD56}" dt="2024-10-10T21:27:34.053" v="2768" actId="1076"/>
          <ac:spMkLst>
            <pc:docMk/>
            <pc:sldMk cId="1023544048" sldId="309"/>
            <ac:spMk id="3" creationId="{E0BE9F22-B77A-FAEA-0971-2DEEB900E466}"/>
          </ac:spMkLst>
        </pc:spChg>
        <pc:spChg chg="add mod">
          <ac:chgData name="Toby Donaldson" userId="2e6e5431-bb17-4c41-9985-d39c50d83c73" providerId="ADAL" clId="{11AE3950-EE88-4FA4-BEA5-7D719EBDFD56}" dt="2024-10-15T06:16:50.026" v="10448" actId="1076"/>
          <ac:spMkLst>
            <pc:docMk/>
            <pc:sldMk cId="1023544048" sldId="309"/>
            <ac:spMk id="6" creationId="{E11FE972-ECCA-A1C5-B27C-D24B690608E3}"/>
          </ac:spMkLst>
        </pc:spChg>
        <pc:spChg chg="add del mod">
          <ac:chgData name="Toby Donaldson" userId="2e6e5431-bb17-4c41-9985-d39c50d83c73" providerId="ADAL" clId="{11AE3950-EE88-4FA4-BEA5-7D719EBDFD56}" dt="2024-10-10T21:31:05.420" v="3054" actId="21"/>
          <ac:spMkLst>
            <pc:docMk/>
            <pc:sldMk cId="1023544048" sldId="309"/>
            <ac:spMk id="7" creationId="{162BEAA5-CE7B-D84B-6E75-41D6D70E6D9E}"/>
          </ac:spMkLst>
        </pc:spChg>
        <pc:spChg chg="mod">
          <ac:chgData name="Toby Donaldson" userId="2e6e5431-bb17-4c41-9985-d39c50d83c73" providerId="ADAL" clId="{11AE3950-EE88-4FA4-BEA5-7D719EBDFD56}" dt="2024-10-10T21:25:37.762" v="2557" actId="1076"/>
          <ac:spMkLst>
            <pc:docMk/>
            <pc:sldMk cId="1023544048" sldId="309"/>
            <ac:spMk id="10" creationId="{C1EE8A10-915E-BB3D-EEFF-0ADD005A2BA2}"/>
          </ac:spMkLst>
        </pc:spChg>
        <pc:spChg chg="mod">
          <ac:chgData name="Toby Donaldson" userId="2e6e5431-bb17-4c41-9985-d39c50d83c73" providerId="ADAL" clId="{11AE3950-EE88-4FA4-BEA5-7D719EBDFD56}" dt="2024-10-10T21:27:19.521" v="2767" actId="207"/>
          <ac:spMkLst>
            <pc:docMk/>
            <pc:sldMk cId="1023544048" sldId="309"/>
            <ac:spMk id="11" creationId="{608BDFAF-B49F-E769-646F-E29A7500C4EA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79140938" sldId="30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520401" sldId="310"/>
        </pc:sldMkLst>
      </pc:sldChg>
      <pc:sldChg chg="delSp modSp add mod ord">
        <pc:chgData name="Toby Donaldson" userId="2e6e5431-bb17-4c41-9985-d39c50d83c73" providerId="ADAL" clId="{11AE3950-EE88-4FA4-BEA5-7D719EBDFD56}" dt="2024-10-10T21:30:55.735" v="3052"/>
        <pc:sldMkLst>
          <pc:docMk/>
          <pc:sldMk cId="4246999849" sldId="310"/>
        </pc:sldMkLst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3" creationId="{8F36C50B-D746-F447-EBB5-503DB85D5205}"/>
          </ac:spMkLst>
        </pc:spChg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6" creationId="{72DFD860-239E-4120-DD77-096B64549746}"/>
          </ac:spMkLst>
        </pc:spChg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7" creationId="{AA3E2FB0-629B-C9BB-CA78-249553B17E7F}"/>
          </ac:spMkLst>
        </pc:spChg>
        <pc:spChg chg="mod">
          <ac:chgData name="Toby Donaldson" userId="2e6e5431-bb17-4c41-9985-d39c50d83c73" providerId="ADAL" clId="{11AE3950-EE88-4FA4-BEA5-7D719EBDFD56}" dt="2024-10-10T21:30:50.012" v="3050" actId="20577"/>
          <ac:spMkLst>
            <pc:docMk/>
            <pc:sldMk cId="4246999849" sldId="310"/>
            <ac:spMk id="11" creationId="{A84B1F54-8B55-70B0-BDE3-450158F54381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7:00.760" v="10450"/>
        <pc:sldMkLst>
          <pc:docMk/>
          <pc:sldMk cId="2695134196" sldId="311"/>
        </pc:sldMkLst>
        <pc:spChg chg="del">
          <ac:chgData name="Toby Donaldson" userId="2e6e5431-bb17-4c41-9985-d39c50d83c73" providerId="ADAL" clId="{11AE3950-EE88-4FA4-BEA5-7D719EBDFD56}" dt="2024-10-15T06:16:56.419" v="10449" actId="21"/>
          <ac:spMkLst>
            <pc:docMk/>
            <pc:sldMk cId="2695134196" sldId="311"/>
            <ac:spMk id="6" creationId="{DA0771F7-DAAA-02AE-150E-F8C6A079856C}"/>
          </ac:spMkLst>
        </pc:spChg>
        <pc:spChg chg="mod">
          <ac:chgData name="Toby Donaldson" userId="2e6e5431-bb17-4c41-9985-d39c50d83c73" providerId="ADAL" clId="{11AE3950-EE88-4FA4-BEA5-7D719EBDFD56}" dt="2024-10-10T21:31:50.479" v="3075" actId="20577"/>
          <ac:spMkLst>
            <pc:docMk/>
            <pc:sldMk cId="2695134196" sldId="311"/>
            <ac:spMk id="7" creationId="{6704D67D-6697-C269-1FDF-264811040E65}"/>
          </ac:spMkLst>
        </pc:spChg>
        <pc:spChg chg="add mod">
          <ac:chgData name="Toby Donaldson" userId="2e6e5431-bb17-4c41-9985-d39c50d83c73" providerId="ADAL" clId="{11AE3950-EE88-4FA4-BEA5-7D719EBDFD56}" dt="2024-10-15T06:17:00.760" v="10450"/>
          <ac:spMkLst>
            <pc:docMk/>
            <pc:sldMk cId="2695134196" sldId="311"/>
            <ac:spMk id="8" creationId="{9C2EC49F-84BC-7626-0EBD-89724D9EF640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44931505" sldId="311"/>
        </pc:sldMkLst>
      </pc:sldChg>
      <pc:sldChg chg="addSp delSp modSp add mod">
        <pc:chgData name="Toby Donaldson" userId="2e6e5431-bb17-4c41-9985-d39c50d83c73" providerId="ADAL" clId="{11AE3950-EE88-4FA4-BEA5-7D719EBDFD56}" dt="2024-10-15T06:18:05.969" v="10457" actId="207"/>
        <pc:sldMkLst>
          <pc:docMk/>
          <pc:sldMk cId="422164051" sldId="312"/>
        </pc:sldMkLst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3" creationId="{FFD666E5-A7CB-D7A1-158E-FA6B30F47F65}"/>
          </ac:spMkLst>
        </pc:spChg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6" creationId="{777F0583-4649-839C-001C-9B5974F9536C}"/>
          </ac:spMkLst>
        </pc:spChg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7" creationId="{E3817A77-AF46-4610-61BE-E783C542C327}"/>
          </ac:spMkLst>
        </pc:spChg>
        <pc:spChg chg="add mod">
          <ac:chgData name="Toby Donaldson" userId="2e6e5431-bb17-4c41-9985-d39c50d83c73" providerId="ADAL" clId="{11AE3950-EE88-4FA4-BEA5-7D719EBDFD56}" dt="2024-10-15T06:17:57.148" v="10455" actId="207"/>
          <ac:spMkLst>
            <pc:docMk/>
            <pc:sldMk cId="422164051" sldId="312"/>
            <ac:spMk id="8" creationId="{116C3561-2C22-0949-A9FA-93D9590F5D50}"/>
          </ac:spMkLst>
        </pc:spChg>
        <pc:spChg chg="add mod">
          <ac:chgData name="Toby Donaldson" userId="2e6e5431-bb17-4c41-9985-d39c50d83c73" providerId="ADAL" clId="{11AE3950-EE88-4FA4-BEA5-7D719EBDFD56}" dt="2024-10-15T06:18:00.932" v="10456" actId="207"/>
          <ac:spMkLst>
            <pc:docMk/>
            <pc:sldMk cId="422164051" sldId="312"/>
            <ac:spMk id="9" creationId="{1B8D4897-B221-103E-954B-2641820135A4}"/>
          </ac:spMkLst>
        </pc:spChg>
        <pc:spChg chg="del">
          <ac:chgData name="Toby Donaldson" userId="2e6e5431-bb17-4c41-9985-d39c50d83c73" providerId="ADAL" clId="{11AE3950-EE88-4FA4-BEA5-7D719EBDFD56}" dt="2024-10-10T21:32:15.232" v="3078" actId="21"/>
          <ac:spMkLst>
            <pc:docMk/>
            <pc:sldMk cId="422164051" sldId="312"/>
            <ac:spMk id="10" creationId="{56855347-137A-85A2-FA11-CD1B511113DD}"/>
          </ac:spMkLst>
        </pc:spChg>
        <pc:spChg chg="mod">
          <ac:chgData name="Toby Donaldson" userId="2e6e5431-bb17-4c41-9985-d39c50d83c73" providerId="ADAL" clId="{11AE3950-EE88-4FA4-BEA5-7D719EBDFD56}" dt="2024-10-15T06:17:45.925" v="10454" actId="554"/>
          <ac:spMkLst>
            <pc:docMk/>
            <pc:sldMk cId="422164051" sldId="312"/>
            <ac:spMk id="11" creationId="{CC0AE76D-4BF5-F1A2-1473-C934665E543E}"/>
          </ac:spMkLst>
        </pc:spChg>
        <pc:spChg chg="add mod">
          <ac:chgData name="Toby Donaldson" userId="2e6e5431-bb17-4c41-9985-d39c50d83c73" providerId="ADAL" clId="{11AE3950-EE88-4FA4-BEA5-7D719EBDFD56}" dt="2024-10-15T06:18:05.969" v="10457" actId="207"/>
          <ac:spMkLst>
            <pc:docMk/>
            <pc:sldMk cId="422164051" sldId="312"/>
            <ac:spMk id="12" creationId="{4E84ABF9-9624-30BA-21B9-8E3115F35354}"/>
          </ac:spMkLst>
        </pc:spChg>
        <pc:spChg chg="add del mod">
          <ac:chgData name="Toby Donaldson" userId="2e6e5431-bb17-4c41-9985-d39c50d83c73" providerId="ADAL" clId="{11AE3950-EE88-4FA4-BEA5-7D719EBDFD56}" dt="2024-10-10T21:35:31.461" v="3160" actId="21"/>
          <ac:spMkLst>
            <pc:docMk/>
            <pc:sldMk cId="422164051" sldId="312"/>
            <ac:spMk id="13" creationId="{F5B7584C-08F0-787F-82D9-D480CC21A54F}"/>
          </ac:spMkLst>
        </pc:spChg>
        <pc:grpChg chg="add mod">
          <ac:chgData name="Toby Donaldson" userId="2e6e5431-bb17-4c41-9985-d39c50d83c73" providerId="ADAL" clId="{11AE3950-EE88-4FA4-BEA5-7D719EBDFD56}" dt="2024-10-15T06:17:45.925" v="10454" actId="554"/>
          <ac:grpSpMkLst>
            <pc:docMk/>
            <pc:sldMk cId="422164051" sldId="312"/>
            <ac:grpSpMk id="14" creationId="{31A9BDE7-D5F9-3922-349C-89233FDCF2D5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07964120" sldId="312"/>
        </pc:sldMkLst>
      </pc:sldChg>
      <pc:sldChg chg="addSp delSp modSp add mod">
        <pc:chgData name="Toby Donaldson" userId="2e6e5431-bb17-4c41-9985-d39c50d83c73" providerId="ADAL" clId="{11AE3950-EE88-4FA4-BEA5-7D719EBDFD56}" dt="2024-10-10T21:38:10.643" v="3366" actId="14100"/>
        <pc:sldMkLst>
          <pc:docMk/>
          <pc:sldMk cId="2195443414" sldId="313"/>
        </pc:sldMkLst>
        <pc:spChg chg="add mod">
          <ac:chgData name="Toby Donaldson" userId="2e6e5431-bb17-4c41-9985-d39c50d83c73" providerId="ADAL" clId="{11AE3950-EE88-4FA4-BEA5-7D719EBDFD56}" dt="2024-10-10T21:38:10.643" v="3366" actId="14100"/>
          <ac:spMkLst>
            <pc:docMk/>
            <pc:sldMk cId="2195443414" sldId="313"/>
            <ac:spMk id="3" creationId="{CFDB542D-C33A-B624-3E06-F0273C4FAA47}"/>
          </ac:spMkLst>
        </pc:spChg>
        <pc:spChg chg="mod">
          <ac:chgData name="Toby Donaldson" userId="2e6e5431-bb17-4c41-9985-d39c50d83c73" providerId="ADAL" clId="{11AE3950-EE88-4FA4-BEA5-7D719EBDFD56}" dt="2024-10-10T21:36:08.843" v="3162"/>
          <ac:spMkLst>
            <pc:docMk/>
            <pc:sldMk cId="2195443414" sldId="313"/>
            <ac:spMk id="8" creationId="{35CC75AA-19EC-692A-7174-E20D36798BC3}"/>
          </ac:spMkLst>
        </pc:spChg>
        <pc:spChg chg="mod">
          <ac:chgData name="Toby Donaldson" userId="2e6e5431-bb17-4c41-9985-d39c50d83c73" providerId="ADAL" clId="{11AE3950-EE88-4FA4-BEA5-7D719EBDFD56}" dt="2024-10-10T21:36:24.976" v="3174" actId="20577"/>
          <ac:spMkLst>
            <pc:docMk/>
            <pc:sldMk cId="2195443414" sldId="313"/>
            <ac:spMk id="9" creationId="{0BBEB9DE-F656-145B-4BDD-A3BA0DF2D689}"/>
          </ac:spMkLst>
        </pc:spChg>
        <pc:spChg chg="del">
          <ac:chgData name="Toby Donaldson" userId="2e6e5431-bb17-4c41-9985-d39c50d83c73" providerId="ADAL" clId="{11AE3950-EE88-4FA4-BEA5-7D719EBDFD56}" dt="2024-10-10T21:36:33.787" v="3175" actId="21"/>
          <ac:spMkLst>
            <pc:docMk/>
            <pc:sldMk cId="2195443414" sldId="313"/>
            <ac:spMk id="12" creationId="{855AAAD0-713B-1021-8025-46B835414C8A}"/>
          </ac:spMkLst>
        </pc:spChg>
        <pc:cxnChg chg="add mod">
          <ac:chgData name="Toby Donaldson" userId="2e6e5431-bb17-4c41-9985-d39c50d83c73" providerId="ADAL" clId="{11AE3950-EE88-4FA4-BEA5-7D719EBDFD56}" dt="2024-10-10T21:38:10.643" v="3366" actId="14100"/>
          <ac:cxnSpMkLst>
            <pc:docMk/>
            <pc:sldMk cId="2195443414" sldId="313"/>
            <ac:cxnSpMk id="7" creationId="{30379ADC-B735-F981-E330-F2140AFDB50F}"/>
          </ac:cxnSpMkLst>
        </pc:cxnChg>
        <pc:cxnChg chg="add mod">
          <ac:chgData name="Toby Donaldson" userId="2e6e5431-bb17-4c41-9985-d39c50d83c73" providerId="ADAL" clId="{11AE3950-EE88-4FA4-BEA5-7D719EBDFD56}" dt="2024-10-10T21:38:10.643" v="3366" actId="14100"/>
          <ac:cxnSpMkLst>
            <pc:docMk/>
            <pc:sldMk cId="2195443414" sldId="313"/>
            <ac:cxnSpMk id="13" creationId="{11217B23-1210-77B4-5C7F-EDEB7524A8B3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82967344" sldId="314"/>
        </pc:sldMkLst>
      </pc:sldChg>
      <pc:sldChg chg="addSp delSp modSp add mod">
        <pc:chgData name="Toby Donaldson" userId="2e6e5431-bb17-4c41-9985-d39c50d83c73" providerId="ADAL" clId="{11AE3950-EE88-4FA4-BEA5-7D719EBDFD56}" dt="2024-10-10T21:44:10.982" v="3487" actId="113"/>
        <pc:sldMkLst>
          <pc:docMk/>
          <pc:sldMk cId="4023133742" sldId="314"/>
        </pc:sldMkLst>
        <pc:spChg chg="mod">
          <ac:chgData name="Toby Donaldson" userId="2e6e5431-bb17-4c41-9985-d39c50d83c73" providerId="ADAL" clId="{11AE3950-EE88-4FA4-BEA5-7D719EBDFD56}" dt="2024-10-10T21:42:37.352" v="3466" actId="1076"/>
          <ac:spMkLst>
            <pc:docMk/>
            <pc:sldMk cId="4023133742" sldId="314"/>
            <ac:spMk id="3" creationId="{3E9CAD7D-2E60-AAA1-F89C-C82B400E74B9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5" creationId="{EB19D595-8DFC-03C7-012F-2DCE4FB0B542}"/>
          </ac:spMkLst>
        </pc:spChg>
        <pc:spChg chg="mod">
          <ac:chgData name="Toby Donaldson" userId="2e6e5431-bb17-4c41-9985-d39c50d83c73" providerId="ADAL" clId="{11AE3950-EE88-4FA4-BEA5-7D719EBDFD56}" dt="2024-10-10T21:44:10.982" v="3487" actId="113"/>
          <ac:spMkLst>
            <pc:docMk/>
            <pc:sldMk cId="4023133742" sldId="314"/>
            <ac:spMk id="6" creationId="{BF0A7557-C05F-C194-9724-D6AA5C27BE6A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7" creationId="{CC16ECD7-9408-60FB-B871-AABD0CEB2E8F}"/>
          </ac:spMkLst>
        </pc:spChg>
        <pc:spChg chg="add mod">
          <ac:chgData name="Toby Donaldson" userId="2e6e5431-bb17-4c41-9985-d39c50d83c73" providerId="ADAL" clId="{11AE3950-EE88-4FA4-BEA5-7D719EBDFD56}" dt="2024-10-10T21:44:06.496" v="3485" actId="113"/>
          <ac:spMkLst>
            <pc:docMk/>
            <pc:sldMk cId="4023133742" sldId="314"/>
            <ac:spMk id="8" creationId="{9FBF6D96-B678-DC2B-072C-3B176130CB08}"/>
          </ac:spMkLst>
        </pc:spChg>
        <pc:spChg chg="add mod">
          <ac:chgData name="Toby Donaldson" userId="2e6e5431-bb17-4c41-9985-d39c50d83c73" providerId="ADAL" clId="{11AE3950-EE88-4FA4-BEA5-7D719EBDFD56}" dt="2024-10-10T21:44:03.008" v="3484" actId="113"/>
          <ac:spMkLst>
            <pc:docMk/>
            <pc:sldMk cId="4023133742" sldId="314"/>
            <ac:spMk id="10" creationId="{54AE59A4-7DE0-4CF0-CF63-122BB92213A0}"/>
          </ac:spMkLst>
        </pc:spChg>
        <pc:spChg chg="add mod">
          <ac:chgData name="Toby Donaldson" userId="2e6e5431-bb17-4c41-9985-d39c50d83c73" providerId="ADAL" clId="{11AE3950-EE88-4FA4-BEA5-7D719EBDFD56}" dt="2024-10-10T21:44:08.330" v="3486" actId="113"/>
          <ac:spMkLst>
            <pc:docMk/>
            <pc:sldMk cId="4023133742" sldId="314"/>
            <ac:spMk id="11" creationId="{43797E83-A013-5198-FA21-5BB26697F619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12" creationId="{71FECE1B-E458-6153-9438-1614EBFC1765}"/>
          </ac:spMkLst>
        </pc:spChg>
        <pc:cxnChg chg="del">
          <ac:chgData name="Toby Donaldson" userId="2e6e5431-bb17-4c41-9985-d39c50d83c73" providerId="ADAL" clId="{11AE3950-EE88-4FA4-BEA5-7D719EBDFD56}" dt="2024-10-10T21:39:30.700" v="3372" actId="21"/>
          <ac:cxnSpMkLst>
            <pc:docMk/>
            <pc:sldMk cId="4023133742" sldId="314"/>
            <ac:cxnSpMk id="9" creationId="{4A80D409-A10C-FBA9-94F4-7B47C677172F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06724113" sldId="315"/>
        </pc:sldMkLst>
      </pc:sldChg>
      <pc:sldChg chg="addSp delSp modSp add mod ord">
        <pc:chgData name="Toby Donaldson" userId="2e6e5431-bb17-4c41-9985-d39c50d83c73" providerId="ADAL" clId="{11AE3950-EE88-4FA4-BEA5-7D719EBDFD56}" dt="2024-10-10T21:49:05.527" v="3786" actId="21"/>
        <pc:sldMkLst>
          <pc:docMk/>
          <pc:sldMk cId="3433693695" sldId="315"/>
        </pc:sldMkLst>
        <pc:spChg chg="mod">
          <ac:chgData name="Toby Donaldson" userId="2e6e5431-bb17-4c41-9985-d39c50d83c73" providerId="ADAL" clId="{11AE3950-EE88-4FA4-BEA5-7D719EBDFD56}" dt="2024-10-10T21:44:58.360" v="3506" actId="20577"/>
          <ac:spMkLst>
            <pc:docMk/>
            <pc:sldMk cId="3433693695" sldId="315"/>
            <ac:spMk id="2" creationId="{846AF150-C4B8-3EEC-DE1B-76BCD799CE0A}"/>
          </ac:spMkLst>
        </pc:spChg>
        <pc:spChg chg="del">
          <ac:chgData name="Toby Donaldson" userId="2e6e5431-bb17-4c41-9985-d39c50d83c73" providerId="ADAL" clId="{11AE3950-EE88-4FA4-BEA5-7D719EBDFD56}" dt="2024-10-10T21:45:42.476" v="3609" actId="21"/>
          <ac:spMkLst>
            <pc:docMk/>
            <pc:sldMk cId="3433693695" sldId="315"/>
            <ac:spMk id="3" creationId="{C89C1C62-7A8F-3EF0-44DD-809D7A7CFD98}"/>
          </ac:spMkLst>
        </pc:spChg>
        <pc:spChg chg="mod">
          <ac:chgData name="Toby Donaldson" userId="2e6e5431-bb17-4c41-9985-d39c50d83c73" providerId="ADAL" clId="{11AE3950-EE88-4FA4-BEA5-7D719EBDFD56}" dt="2024-10-10T21:45:37.538" v="3608" actId="1076"/>
          <ac:spMkLst>
            <pc:docMk/>
            <pc:sldMk cId="3433693695" sldId="315"/>
            <ac:spMk id="5" creationId="{9ECE9D13-CC51-C056-3225-7727822946D5}"/>
          </ac:spMkLst>
        </pc:spChg>
        <pc:spChg chg="add del mod">
          <ac:chgData name="Toby Donaldson" userId="2e6e5431-bb17-4c41-9985-d39c50d83c73" providerId="ADAL" clId="{11AE3950-EE88-4FA4-BEA5-7D719EBDFD56}" dt="2024-10-10T21:46:22.707" v="3617" actId="21"/>
          <ac:spMkLst>
            <pc:docMk/>
            <pc:sldMk cId="3433693695" sldId="315"/>
            <ac:spMk id="6" creationId="{2F95AE3E-5DEF-61B1-0858-04DCF90AD2EA}"/>
          </ac:spMkLst>
        </pc:spChg>
        <pc:spChg chg="mod">
          <ac:chgData name="Toby Donaldson" userId="2e6e5431-bb17-4c41-9985-d39c50d83c73" providerId="ADAL" clId="{11AE3950-EE88-4FA4-BEA5-7D719EBDFD56}" dt="2024-10-10T21:46:55.364" v="3620" actId="1076"/>
          <ac:spMkLst>
            <pc:docMk/>
            <pc:sldMk cId="3433693695" sldId="315"/>
            <ac:spMk id="8" creationId="{4D8A5B9E-94F8-C040-B646-2499916BE3F6}"/>
          </ac:spMkLst>
        </pc:spChg>
        <pc:spChg chg="del">
          <ac:chgData name="Toby Donaldson" userId="2e6e5431-bb17-4c41-9985-d39c50d83c73" providerId="ADAL" clId="{11AE3950-EE88-4FA4-BEA5-7D719EBDFD56}" dt="2024-10-10T21:45:46.053" v="3610" actId="21"/>
          <ac:spMkLst>
            <pc:docMk/>
            <pc:sldMk cId="3433693695" sldId="315"/>
            <ac:spMk id="9" creationId="{02874C87-34A3-423C-8091-E70A400D36F4}"/>
          </ac:spMkLst>
        </pc:spChg>
        <pc:spChg chg="add mod">
          <ac:chgData name="Toby Donaldson" userId="2e6e5431-bb17-4c41-9985-d39c50d83c73" providerId="ADAL" clId="{11AE3950-EE88-4FA4-BEA5-7D719EBDFD56}" dt="2024-10-10T21:47:24.661" v="3679" actId="14100"/>
          <ac:spMkLst>
            <pc:docMk/>
            <pc:sldMk cId="3433693695" sldId="315"/>
            <ac:spMk id="10" creationId="{153556B2-A23A-130D-F279-F1822C667181}"/>
          </ac:spMkLst>
        </pc:spChg>
        <pc:spChg chg="del">
          <ac:chgData name="Toby Donaldson" userId="2e6e5431-bb17-4c41-9985-d39c50d83c73" providerId="ADAL" clId="{11AE3950-EE88-4FA4-BEA5-7D719EBDFD56}" dt="2024-10-10T21:45:46.053" v="3610" actId="21"/>
          <ac:spMkLst>
            <pc:docMk/>
            <pc:sldMk cId="3433693695" sldId="315"/>
            <ac:spMk id="11" creationId="{F3538347-7947-DA06-035E-551A63CE5865}"/>
          </ac:spMkLst>
        </pc:spChg>
        <pc:spChg chg="add del mod">
          <ac:chgData name="Toby Donaldson" userId="2e6e5431-bb17-4c41-9985-d39c50d83c73" providerId="ADAL" clId="{11AE3950-EE88-4FA4-BEA5-7D719EBDFD56}" dt="2024-10-10T21:49:03.610" v="3785" actId="21"/>
          <ac:spMkLst>
            <pc:docMk/>
            <pc:sldMk cId="3433693695" sldId="315"/>
            <ac:spMk id="12" creationId="{2FFF4179-1C9B-55AA-3A4D-D4D7896FCADE}"/>
          </ac:spMkLst>
        </pc:spChg>
        <pc:spChg chg="add del mod">
          <ac:chgData name="Toby Donaldson" userId="2e6e5431-bb17-4c41-9985-d39c50d83c73" providerId="ADAL" clId="{11AE3950-EE88-4FA4-BEA5-7D719EBDFD56}" dt="2024-10-10T21:49:05.527" v="3786" actId="21"/>
          <ac:spMkLst>
            <pc:docMk/>
            <pc:sldMk cId="3433693695" sldId="315"/>
            <ac:spMk id="14" creationId="{6E2DB24C-2519-390E-9964-03D558F02F80}"/>
          </ac:spMkLst>
        </pc:spChg>
        <pc:spChg chg="add del mod">
          <ac:chgData name="Toby Donaldson" userId="2e6e5431-bb17-4c41-9985-d39c50d83c73" providerId="ADAL" clId="{11AE3950-EE88-4FA4-BEA5-7D719EBDFD56}" dt="2024-10-10T21:49:03.610" v="3785" actId="21"/>
          <ac:spMkLst>
            <pc:docMk/>
            <pc:sldMk cId="3433693695" sldId="315"/>
            <ac:spMk id="15" creationId="{D253EA1C-ACD6-8B44-7873-13AEECC1AF39}"/>
          </ac:spMkLst>
        </pc:spChg>
        <pc:cxnChg chg="del mod">
          <ac:chgData name="Toby Donaldson" userId="2e6e5431-bb17-4c41-9985-d39c50d83c73" providerId="ADAL" clId="{11AE3950-EE88-4FA4-BEA5-7D719EBDFD56}" dt="2024-10-10T21:45:42.476" v="3609" actId="21"/>
          <ac:cxnSpMkLst>
            <pc:docMk/>
            <pc:sldMk cId="3433693695" sldId="315"/>
            <ac:cxnSpMk id="7" creationId="{B5A9F1C3-1C49-6D95-9F7B-1DECD6604AF3}"/>
          </ac:cxnSpMkLst>
        </pc:cxnChg>
        <pc:cxnChg chg="del mod">
          <ac:chgData name="Toby Donaldson" userId="2e6e5431-bb17-4c41-9985-d39c50d83c73" providerId="ADAL" clId="{11AE3950-EE88-4FA4-BEA5-7D719EBDFD56}" dt="2024-10-10T21:45:42.476" v="3609" actId="21"/>
          <ac:cxnSpMkLst>
            <pc:docMk/>
            <pc:sldMk cId="3433693695" sldId="315"/>
            <ac:cxnSpMk id="13" creationId="{EAA0857E-EDE0-969F-D7C3-F7EF3C907C15}"/>
          </ac:cxnSpMkLst>
        </pc:cxnChg>
        <pc:cxnChg chg="add del mod">
          <ac:chgData name="Toby Donaldson" userId="2e6e5431-bb17-4c41-9985-d39c50d83c73" providerId="ADAL" clId="{11AE3950-EE88-4FA4-BEA5-7D719EBDFD56}" dt="2024-10-10T21:49:03.610" v="3785" actId="21"/>
          <ac:cxnSpMkLst>
            <pc:docMk/>
            <pc:sldMk cId="3433693695" sldId="315"/>
            <ac:cxnSpMk id="17" creationId="{E05C6833-485E-97D7-5DE1-F15EC3D9C0E2}"/>
          </ac:cxnSpMkLst>
        </pc:cxnChg>
      </pc:sldChg>
      <pc:sldChg chg="delSp modSp add mod">
        <pc:chgData name="Toby Donaldson" userId="2e6e5431-bb17-4c41-9985-d39c50d83c73" providerId="ADAL" clId="{11AE3950-EE88-4FA4-BEA5-7D719EBDFD56}" dt="2024-10-10T21:49:43.473" v="3788" actId="21"/>
        <pc:sldMkLst>
          <pc:docMk/>
          <pc:sldMk cId="2709062917" sldId="316"/>
        </pc:sldMkLst>
        <pc:spChg chg="del">
          <ac:chgData name="Toby Donaldson" userId="2e6e5431-bb17-4c41-9985-d39c50d83c73" providerId="ADAL" clId="{11AE3950-EE88-4FA4-BEA5-7D719EBDFD56}" dt="2024-10-10T21:49:43.473" v="3788" actId="21"/>
          <ac:spMkLst>
            <pc:docMk/>
            <pc:sldMk cId="2709062917" sldId="316"/>
            <ac:spMk id="14" creationId="{69F6FEA8-4796-2638-9540-2D89D57F2BCB}"/>
          </ac:spMkLst>
        </pc:spChg>
        <pc:spChg chg="del">
          <ac:chgData name="Toby Donaldson" userId="2e6e5431-bb17-4c41-9985-d39c50d83c73" providerId="ADAL" clId="{11AE3950-EE88-4FA4-BEA5-7D719EBDFD56}" dt="2024-10-10T21:49:43.473" v="3788" actId="21"/>
          <ac:spMkLst>
            <pc:docMk/>
            <pc:sldMk cId="2709062917" sldId="316"/>
            <ac:spMk id="15" creationId="{FBB499ED-BB5E-E4CB-B2EB-F6B943EBACF6}"/>
          </ac:spMkLst>
        </pc:spChg>
        <pc:cxnChg chg="del mod">
          <ac:chgData name="Toby Donaldson" userId="2e6e5431-bb17-4c41-9985-d39c50d83c73" providerId="ADAL" clId="{11AE3950-EE88-4FA4-BEA5-7D719EBDFD56}" dt="2024-10-10T21:49:43.473" v="3788" actId="21"/>
          <ac:cxnSpMkLst>
            <pc:docMk/>
            <pc:sldMk cId="2709062917" sldId="316"/>
            <ac:cxnSpMk id="17" creationId="{5E453499-3053-AFA1-328A-1617A5B41C3F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6174309" sldId="316"/>
        </pc:sldMkLst>
      </pc:sldChg>
      <pc:sldChg chg="addSp modSp add mod">
        <pc:chgData name="Toby Donaldson" userId="2e6e5431-bb17-4c41-9985-d39c50d83c73" providerId="ADAL" clId="{11AE3950-EE88-4FA4-BEA5-7D719EBDFD56}" dt="2024-10-15T06:19:08.302" v="10473" actId="113"/>
        <pc:sldMkLst>
          <pc:docMk/>
          <pc:sldMk cId="575522744" sldId="317"/>
        </pc:sldMkLst>
        <pc:spChg chg="add mod">
          <ac:chgData name="Toby Donaldson" userId="2e6e5431-bb17-4c41-9985-d39c50d83c73" providerId="ADAL" clId="{11AE3950-EE88-4FA4-BEA5-7D719EBDFD56}" dt="2024-10-10T22:40:23.570" v="3960" actId="1076"/>
          <ac:spMkLst>
            <pc:docMk/>
            <pc:sldMk cId="575522744" sldId="317"/>
            <ac:spMk id="3" creationId="{7A3281F0-DE6A-D226-91D0-E14984AA5E84}"/>
          </ac:spMkLst>
        </pc:spChg>
        <pc:spChg chg="mod">
          <ac:chgData name="Toby Donaldson" userId="2e6e5431-bb17-4c41-9985-d39c50d83c73" providerId="ADAL" clId="{11AE3950-EE88-4FA4-BEA5-7D719EBDFD56}" dt="2024-10-15T06:19:08.302" v="10473" actId="113"/>
          <ac:spMkLst>
            <pc:docMk/>
            <pc:sldMk cId="575522744" sldId="317"/>
            <ac:spMk id="15" creationId="{AE4D5902-6BB0-C358-4CA7-01503BB05E1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17714996" sldId="31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31055308" sldId="318"/>
        </pc:sldMkLst>
      </pc:sldChg>
      <pc:sldChg chg="addSp delSp modSp add mod">
        <pc:chgData name="Toby Donaldson" userId="2e6e5431-bb17-4c41-9985-d39c50d83c73" providerId="ADAL" clId="{11AE3950-EE88-4FA4-BEA5-7D719EBDFD56}" dt="2024-10-10T23:11:00.279" v="4360" actId="1076"/>
        <pc:sldMkLst>
          <pc:docMk/>
          <pc:sldMk cId="2764276353" sldId="318"/>
        </pc:sldMkLst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3" creationId="{26172016-97D2-E37D-0EBB-7B167CC4F459}"/>
          </ac:spMkLst>
        </pc:spChg>
        <pc:spChg chg="mod">
          <ac:chgData name="Toby Donaldson" userId="2e6e5431-bb17-4c41-9985-d39c50d83c73" providerId="ADAL" clId="{11AE3950-EE88-4FA4-BEA5-7D719EBDFD56}" dt="2024-10-10T23:07:52.126" v="4118" actId="1076"/>
          <ac:spMkLst>
            <pc:docMk/>
            <pc:sldMk cId="2764276353" sldId="318"/>
            <ac:spMk id="5" creationId="{2BCCD9FD-AC65-2E80-831F-3719EA1298D9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6" creationId="{AC2102D8-4FAE-198F-37E4-EF8EB8858793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7" creationId="{16EC0113-13CA-70A6-588D-B909217035E3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8" creationId="{AC2102D8-4FAE-198F-37E4-EF8EB8858793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9" creationId="{CEDBD95B-E089-0C93-FA96-C3143ECC8380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10" creationId="{16EC0113-13CA-70A6-588D-B909217035E3}"/>
          </ac:spMkLst>
        </pc:spChg>
        <pc:spChg chg="mod">
          <ac:chgData name="Toby Donaldson" userId="2e6e5431-bb17-4c41-9985-d39c50d83c73" providerId="ADAL" clId="{11AE3950-EE88-4FA4-BEA5-7D719EBDFD56}" dt="2024-10-10T23:11:00.279" v="4360" actId="1076"/>
          <ac:spMkLst>
            <pc:docMk/>
            <pc:sldMk cId="2764276353" sldId="318"/>
            <ac:spMk id="12" creationId="{71413101-8E4F-469E-E3C2-00B899D573DE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13" creationId="{26172016-97D2-E37D-0EBB-7B167CC4F459}"/>
          </ac:spMkLst>
        </pc:spChg>
        <pc:spChg chg="del">
          <ac:chgData name="Toby Donaldson" userId="2e6e5431-bb17-4c41-9985-d39c50d83c73" providerId="ADAL" clId="{11AE3950-EE88-4FA4-BEA5-7D719EBDFD56}" dt="2024-10-10T23:10:54.962" v="4359" actId="21"/>
          <ac:spMkLst>
            <pc:docMk/>
            <pc:sldMk cId="2764276353" sldId="318"/>
            <ac:spMk id="14" creationId="{140B76F3-421A-74DD-53A4-359CD2DEE28F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15" creationId="{CEDBD95B-E089-0C93-FA96-C3143ECC8380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6" creationId="{3A1475EB-0AF2-D8F4-6280-F34660C23BFB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8" creationId="{66EEE6B3-6DD4-2957-A098-4369C8D00458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9" creationId="{CBC627E7-991D-ACE3-D8FA-AC27E2F3B428}"/>
          </ac:spMkLst>
        </pc:spChg>
        <pc:cxnChg chg="add mod">
          <ac:chgData name="Toby Donaldson" userId="2e6e5431-bb17-4c41-9985-d39c50d83c73" providerId="ADAL" clId="{11AE3950-EE88-4FA4-BEA5-7D719EBDFD56}" dt="2024-10-10T23:07:55.290" v="4119"/>
          <ac:cxnSpMkLst>
            <pc:docMk/>
            <pc:sldMk cId="2764276353" sldId="318"/>
            <ac:cxnSpMk id="11" creationId="{E87EE807-691C-B91C-2292-69F9224B39EF}"/>
          </ac:cxnSpMkLst>
        </pc:cxnChg>
        <pc:cxnChg chg="del mod">
          <ac:chgData name="Toby Donaldson" userId="2e6e5431-bb17-4c41-9985-d39c50d83c73" providerId="ADAL" clId="{11AE3950-EE88-4FA4-BEA5-7D719EBDFD56}" dt="2024-10-10T23:06:42.973" v="3962" actId="21"/>
          <ac:cxnSpMkLst>
            <pc:docMk/>
            <pc:sldMk cId="2764276353" sldId="318"/>
            <ac:cxnSpMk id="17" creationId="{E87EE807-691C-B91C-2292-69F9224B39EF}"/>
          </ac:cxnSpMkLst>
        </pc:cxnChg>
      </pc:sldChg>
      <pc:sldChg chg="modSp add del mod">
        <pc:chgData name="Toby Donaldson" userId="2e6e5431-bb17-4c41-9985-d39c50d83c73" providerId="ADAL" clId="{11AE3950-EE88-4FA4-BEA5-7D719EBDFD56}" dt="2024-10-10T22:38:50.653" v="3866" actId="2696"/>
        <pc:sldMkLst>
          <pc:docMk/>
          <pc:sldMk cId="3249277607" sldId="318"/>
        </pc:sldMkLst>
        <pc:spChg chg="mod">
          <ac:chgData name="Toby Donaldson" userId="2e6e5431-bb17-4c41-9985-d39c50d83c73" providerId="ADAL" clId="{11AE3950-EE88-4FA4-BEA5-7D719EBDFD56}" dt="2024-10-10T22:38:47.278" v="3865" actId="20577"/>
          <ac:spMkLst>
            <pc:docMk/>
            <pc:sldMk cId="3249277607" sldId="318"/>
            <ac:spMk id="15" creationId="{C4AE4FDE-01B9-3B5C-B9B5-6706BB30A123}"/>
          </ac:spMkLst>
        </pc:spChg>
        <pc:cxnChg chg="mod">
          <ac:chgData name="Toby Donaldson" userId="2e6e5431-bb17-4c41-9985-d39c50d83c73" providerId="ADAL" clId="{11AE3950-EE88-4FA4-BEA5-7D719EBDFD56}" dt="2024-10-10T22:38:47.278" v="3865" actId="20577"/>
          <ac:cxnSpMkLst>
            <pc:docMk/>
            <pc:sldMk cId="3249277607" sldId="318"/>
            <ac:cxnSpMk id="17" creationId="{EB2827BF-C633-CA2B-A564-DDCF32CD0F29}"/>
          </ac:cxnSpMkLst>
        </pc:cxnChg>
      </pc:sldChg>
      <pc:sldChg chg="add">
        <pc:chgData name="Toby Donaldson" userId="2e6e5431-bb17-4c41-9985-d39c50d83c73" providerId="ADAL" clId="{11AE3950-EE88-4FA4-BEA5-7D719EBDFD56}" dt="2024-10-10T23:11:05.185" v="4361" actId="2890"/>
        <pc:sldMkLst>
          <pc:docMk/>
          <pc:sldMk cId="2371654267" sldId="31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273788612" sldId="319"/>
        </pc:sldMkLst>
      </pc:sldChg>
      <pc:sldChg chg="addSp delSp modSp add mod">
        <pc:chgData name="Toby Donaldson" userId="2e6e5431-bb17-4c41-9985-d39c50d83c73" providerId="ADAL" clId="{11AE3950-EE88-4FA4-BEA5-7D719EBDFD56}" dt="2024-10-14T22:53:14.294" v="4613" actId="1076"/>
        <pc:sldMkLst>
          <pc:docMk/>
          <pc:sldMk cId="1895108163" sldId="320"/>
        </pc:sldMkLst>
        <pc:spChg chg="add mod">
          <ac:chgData name="Toby Donaldson" userId="2e6e5431-bb17-4c41-9985-d39c50d83c73" providerId="ADAL" clId="{11AE3950-EE88-4FA4-BEA5-7D719EBDFD56}" dt="2024-10-14T22:50:51.056" v="4604" actId="1076"/>
          <ac:spMkLst>
            <pc:docMk/>
            <pc:sldMk cId="1895108163" sldId="320"/>
            <ac:spMk id="3" creationId="{780F32D0-574C-5D42-4C3F-3625FF851B08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5" creationId="{B49A1623-3088-EF33-3FFF-988CBA4A266E}"/>
          </ac:spMkLst>
        </pc:spChg>
        <pc:spChg chg="add mod">
          <ac:chgData name="Toby Donaldson" userId="2e6e5431-bb17-4c41-9985-d39c50d83c73" providerId="ADAL" clId="{11AE3950-EE88-4FA4-BEA5-7D719EBDFD56}" dt="2024-10-10T23:12:15.028" v="4365"/>
          <ac:spMkLst>
            <pc:docMk/>
            <pc:sldMk cId="1895108163" sldId="320"/>
            <ac:spMk id="6" creationId="{56B65F2B-D83D-DC7C-FBA6-ADC014C60293}"/>
          </ac:spMkLst>
        </pc:spChg>
        <pc:spChg chg="add mod">
          <ac:chgData name="Toby Donaldson" userId="2e6e5431-bb17-4c41-9985-d39c50d83c73" providerId="ADAL" clId="{11AE3950-EE88-4FA4-BEA5-7D719EBDFD56}" dt="2024-10-14T22:53:03.218" v="4612" actId="1076"/>
          <ac:spMkLst>
            <pc:docMk/>
            <pc:sldMk cId="1895108163" sldId="320"/>
            <ac:spMk id="7" creationId="{3CE24916-8C8B-BB27-1B3A-EC27430BE786}"/>
          </ac:spMkLst>
        </pc:spChg>
        <pc:spChg chg="add mod">
          <ac:chgData name="Toby Donaldson" userId="2e6e5431-bb17-4c41-9985-d39c50d83c73" providerId="ADAL" clId="{11AE3950-EE88-4FA4-BEA5-7D719EBDFD56}" dt="2024-10-14T22:53:14.294" v="4613" actId="1076"/>
          <ac:spMkLst>
            <pc:docMk/>
            <pc:sldMk cId="1895108163" sldId="320"/>
            <ac:spMk id="8" creationId="{42BCFBE6-7969-D683-0899-8039D4896739}"/>
          </ac:spMkLst>
        </pc:spChg>
        <pc:spChg chg="mod">
          <ac:chgData name="Toby Donaldson" userId="2e6e5431-bb17-4c41-9985-d39c50d83c73" providerId="ADAL" clId="{11AE3950-EE88-4FA4-BEA5-7D719EBDFD56}" dt="2024-10-14T22:50:58.666" v="4605" actId="1076"/>
          <ac:spMkLst>
            <pc:docMk/>
            <pc:sldMk cId="1895108163" sldId="320"/>
            <ac:spMk id="12" creationId="{9054522B-1A3D-FA54-ED14-A2D97200CFD3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16" creationId="{D5F96C7F-F978-DEE9-F71A-FF6307B23092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18" creationId="{04CBA52C-913F-F649-513D-320FA95DFECA}"/>
          </ac:spMkLst>
        </pc:spChg>
        <pc:spChg chg="del mod">
          <ac:chgData name="Toby Donaldson" userId="2e6e5431-bb17-4c41-9985-d39c50d83c73" providerId="ADAL" clId="{11AE3950-EE88-4FA4-BEA5-7D719EBDFD56}" dt="2024-10-14T22:50:14.784" v="4598" actId="21"/>
          <ac:spMkLst>
            <pc:docMk/>
            <pc:sldMk cId="1895108163" sldId="320"/>
            <ac:spMk id="19" creationId="{496BF75C-915F-A90B-0D8C-4E7E2B6F0DB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42349654" sldId="320"/>
        </pc:sldMkLst>
      </pc:sldChg>
      <pc:sldChg chg="addSp delSp modSp add mod ord">
        <pc:chgData name="Toby Donaldson" userId="2e6e5431-bb17-4c41-9985-d39c50d83c73" providerId="ADAL" clId="{11AE3950-EE88-4FA4-BEA5-7D719EBDFD56}" dt="2024-10-14T23:27:23.004" v="5415" actId="1076"/>
        <pc:sldMkLst>
          <pc:docMk/>
          <pc:sldMk cId="2563832036" sldId="321"/>
        </pc:sldMkLst>
        <pc:spChg chg="mod">
          <ac:chgData name="Toby Donaldson" userId="2e6e5431-bb17-4c41-9985-d39c50d83c73" providerId="ADAL" clId="{11AE3950-EE88-4FA4-BEA5-7D719EBDFD56}" dt="2024-10-14T22:56:05.674" v="4638" actId="14100"/>
          <ac:spMkLst>
            <pc:docMk/>
            <pc:sldMk cId="2563832036" sldId="321"/>
            <ac:spMk id="2" creationId="{9AC6328F-77FC-0CA1-4C1A-4504E791E326}"/>
          </ac:spMkLst>
        </pc:spChg>
        <pc:spChg chg="add del mod">
          <ac:chgData name="Toby Donaldson" userId="2e6e5431-bb17-4c41-9985-d39c50d83c73" providerId="ADAL" clId="{11AE3950-EE88-4FA4-BEA5-7D719EBDFD56}" dt="2024-10-14T22:58:38.740" v="4768" actId="21"/>
          <ac:spMkLst>
            <pc:docMk/>
            <pc:sldMk cId="2563832036" sldId="321"/>
            <ac:spMk id="3" creationId="{EFECFB4C-EA23-F519-8696-0EDC428CBFB5}"/>
          </ac:spMkLst>
        </pc:spChg>
        <pc:spChg chg="del mod">
          <ac:chgData name="Toby Donaldson" userId="2e6e5431-bb17-4c41-9985-d39c50d83c73" providerId="ADAL" clId="{11AE3950-EE88-4FA4-BEA5-7D719EBDFD56}" dt="2024-10-14T23:24:26.494" v="5387" actId="21"/>
          <ac:spMkLst>
            <pc:docMk/>
            <pc:sldMk cId="2563832036" sldId="321"/>
            <ac:spMk id="5" creationId="{59C06900-52A0-7BDD-B388-A2A132F04D3E}"/>
          </ac:spMkLst>
        </pc:spChg>
        <pc:spChg chg="add del mod">
          <ac:chgData name="Toby Donaldson" userId="2e6e5431-bb17-4c41-9985-d39c50d83c73" providerId="ADAL" clId="{11AE3950-EE88-4FA4-BEA5-7D719EBDFD56}" dt="2024-10-14T23:04:29.901" v="4915" actId="21"/>
          <ac:spMkLst>
            <pc:docMk/>
            <pc:sldMk cId="2563832036" sldId="321"/>
            <ac:spMk id="6" creationId="{3C58F8FC-2A9D-8412-ADB3-F0D065196F8A}"/>
          </ac:spMkLst>
        </pc:spChg>
        <pc:spChg chg="add del mod">
          <ac:chgData name="Toby Donaldson" userId="2e6e5431-bb17-4c41-9985-d39c50d83c73" providerId="ADAL" clId="{11AE3950-EE88-4FA4-BEA5-7D719EBDFD56}" dt="2024-10-14T23:04:33.669" v="4916" actId="21"/>
          <ac:spMkLst>
            <pc:docMk/>
            <pc:sldMk cId="2563832036" sldId="321"/>
            <ac:spMk id="7" creationId="{A3BF1A23-05F3-3725-8960-0A3C0A532AFB}"/>
          </ac:spMkLst>
        </pc:spChg>
        <pc:spChg chg="add mod">
          <ac:chgData name="Toby Donaldson" userId="2e6e5431-bb17-4c41-9985-d39c50d83c73" providerId="ADAL" clId="{11AE3950-EE88-4FA4-BEA5-7D719EBDFD56}" dt="2024-10-14T23:27:23.004" v="5415" actId="1076"/>
          <ac:spMkLst>
            <pc:docMk/>
            <pc:sldMk cId="2563832036" sldId="321"/>
            <ac:spMk id="8" creationId="{679FAD9F-9873-7EA8-55C4-DCE20F26D475}"/>
          </ac:spMkLst>
        </pc:spChg>
        <pc:spChg chg="add mod">
          <ac:chgData name="Toby Donaldson" userId="2e6e5431-bb17-4c41-9985-d39c50d83c73" providerId="ADAL" clId="{11AE3950-EE88-4FA4-BEA5-7D719EBDFD56}" dt="2024-10-14T23:24:22.349" v="5386"/>
          <ac:spMkLst>
            <pc:docMk/>
            <pc:sldMk cId="2563832036" sldId="321"/>
            <ac:spMk id="9" creationId="{BBBF3CA3-BE57-9FD2-381A-1FAC1110298F}"/>
          </ac:spMkLst>
        </pc:spChg>
        <pc:spChg chg="del">
          <ac:chgData name="Toby Donaldson" userId="2e6e5431-bb17-4c41-9985-d39c50d83c73" providerId="ADAL" clId="{11AE3950-EE88-4FA4-BEA5-7D719EBDFD56}" dt="2024-10-14T22:56:09.400" v="4639" actId="21"/>
          <ac:spMkLst>
            <pc:docMk/>
            <pc:sldMk cId="2563832036" sldId="321"/>
            <ac:spMk id="12" creationId="{08537882-2AAE-8CFE-1E88-C9A674080F60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6" creationId="{4557F31F-3C10-BA50-A7D3-47F9946D7F0A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8" creationId="{51848B0B-E6C5-BAA9-7719-F89EFC6F1898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9" creationId="{9A6BE3DC-338C-6B0A-B23A-752530FC354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3866199" sldId="321"/>
        </pc:sldMkLst>
      </pc:sldChg>
      <pc:sldChg chg="addSp delSp modSp add del mod">
        <pc:chgData name="Toby Donaldson" userId="2e6e5431-bb17-4c41-9985-d39c50d83c73" providerId="ADAL" clId="{11AE3950-EE88-4FA4-BEA5-7D719EBDFD56}" dt="2024-10-14T23:23:13.471" v="5349" actId="2696"/>
        <pc:sldMkLst>
          <pc:docMk/>
          <pc:sldMk cId="1530931363" sldId="322"/>
        </pc:sldMkLst>
        <pc:spChg chg="del mod">
          <ac:chgData name="Toby Donaldson" userId="2e6e5431-bb17-4c41-9985-d39c50d83c73" providerId="ADAL" clId="{11AE3950-EE88-4FA4-BEA5-7D719EBDFD56}" dt="2024-10-14T23:03:35.411" v="4901" actId="21"/>
          <ac:spMkLst>
            <pc:docMk/>
            <pc:sldMk cId="1530931363" sldId="322"/>
            <ac:spMk id="3" creationId="{7E81AF23-3F00-17E7-3D43-210008A5F7EC}"/>
          </ac:spMkLst>
        </pc:spChg>
        <pc:spChg chg="add mod">
          <ac:chgData name="Toby Donaldson" userId="2e6e5431-bb17-4c41-9985-d39c50d83c73" providerId="ADAL" clId="{11AE3950-EE88-4FA4-BEA5-7D719EBDFD56}" dt="2024-10-14T23:04:20.761" v="4912"/>
          <ac:spMkLst>
            <pc:docMk/>
            <pc:sldMk cId="1530931363" sldId="322"/>
            <ac:spMk id="6" creationId="{918DAF2D-14C6-E464-4DAA-5862DDF85C9D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35376480" sldId="32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78214079" sldId="323"/>
        </pc:sldMkLst>
      </pc:sldChg>
      <pc:sldChg chg="addSp delSp modSp add mod ord">
        <pc:chgData name="Toby Donaldson" userId="2e6e5431-bb17-4c41-9985-d39c50d83c73" providerId="ADAL" clId="{11AE3950-EE88-4FA4-BEA5-7D719EBDFD56}" dt="2024-10-14T23:26:16.077" v="5407" actId="21"/>
        <pc:sldMkLst>
          <pc:docMk/>
          <pc:sldMk cId="3974777796" sldId="323"/>
        </pc:sldMkLst>
        <pc:spChg chg="mod or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3" creationId="{E1AC5873-2689-3154-58E6-5E28FC63AD6E}"/>
          </ac:spMkLst>
        </pc:spChg>
        <pc:spChg chg="mod">
          <ac:chgData name="Toby Donaldson" userId="2e6e5431-bb17-4c41-9985-d39c50d83c73" providerId="ADAL" clId="{11AE3950-EE88-4FA4-BEA5-7D719EBDFD56}" dt="2024-10-14T23:13:33.119" v="5080" actId="1076"/>
          <ac:spMkLst>
            <pc:docMk/>
            <pc:sldMk cId="3974777796" sldId="323"/>
            <ac:spMk id="5" creationId="{8E0A4EBE-F961-AFDF-0130-6A94CB536948}"/>
          </ac:spMkLst>
        </pc:spChg>
        <pc:spChg chg="add mod or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6" creationId="{C5645484-954B-AB6F-49D5-0C3BDB25BF6B}"/>
          </ac:spMkLst>
        </pc:spChg>
        <pc:spChg chg="add del mod">
          <ac:chgData name="Toby Donaldson" userId="2e6e5431-bb17-4c41-9985-d39c50d83c73" providerId="ADAL" clId="{11AE3950-EE88-4FA4-BEA5-7D719EBDFD56}" dt="2024-10-14T23:03:25.487" v="4899" actId="21"/>
          <ac:spMkLst>
            <pc:docMk/>
            <pc:sldMk cId="3974777796" sldId="323"/>
            <ac:spMk id="7" creationId="{9F0D4AE0-B6A5-A37E-612D-1F86ABB66D08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8" creationId="{0BD8126C-A44E-04EE-AD62-AAE5E0EE5185}"/>
          </ac:spMkLst>
        </pc:spChg>
        <pc:spChg chg="add del mod">
          <ac:chgData name="Toby Donaldson" userId="2e6e5431-bb17-4c41-9985-d39c50d83c73" providerId="ADAL" clId="{11AE3950-EE88-4FA4-BEA5-7D719EBDFD56}" dt="2024-10-14T23:07:01.139" v="4935" actId="21"/>
          <ac:spMkLst>
            <pc:docMk/>
            <pc:sldMk cId="3974777796" sldId="323"/>
            <ac:spMk id="9" creationId="{9E3FEE3A-3E57-7B15-D832-BF2BA4A03337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0" creationId="{D01846B1-BFCA-863F-6CEA-320160D1B929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1" creationId="{894209B1-5F3E-16D5-2F93-AF302D823F89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2" creationId="{4595A9C4-2591-0897-43CA-EE25EEA416C7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3" creationId="{8F86CFA4-EDF2-C7F5-E82D-AA7B52D199DD}"/>
          </ac:spMkLst>
        </pc:spChg>
        <pc:spChg chg="add del mod">
          <ac:chgData name="Toby Donaldson" userId="2e6e5431-bb17-4c41-9985-d39c50d83c73" providerId="ADAL" clId="{11AE3950-EE88-4FA4-BEA5-7D719EBDFD56}" dt="2024-10-14T23:22:41.597" v="5347" actId="21"/>
          <ac:spMkLst>
            <pc:docMk/>
            <pc:sldMk cId="3974777796" sldId="323"/>
            <ac:spMk id="16" creationId="{F3383262-824A-4051-BF68-DD3F397A6543}"/>
          </ac:spMkLst>
        </pc:spChg>
        <pc:spChg chg="add del mod">
          <ac:chgData name="Toby Donaldson" userId="2e6e5431-bb17-4c41-9985-d39c50d83c73" providerId="ADAL" clId="{11AE3950-EE88-4FA4-BEA5-7D719EBDFD56}" dt="2024-10-14T23:26:16.077" v="5407" actId="21"/>
          <ac:spMkLst>
            <pc:docMk/>
            <pc:sldMk cId="3974777796" sldId="323"/>
            <ac:spMk id="17" creationId="{7E9A0118-5641-A651-CA78-A9992A1F0C6C}"/>
          </ac:spMkLst>
        </pc:spChg>
        <pc:spChg chg="add del mod">
          <ac:chgData name="Toby Donaldson" userId="2e6e5431-bb17-4c41-9985-d39c50d83c73" providerId="ADAL" clId="{11AE3950-EE88-4FA4-BEA5-7D719EBDFD56}" dt="2024-10-14T23:19:27.162" v="5277" actId="21"/>
          <ac:spMkLst>
            <pc:docMk/>
            <pc:sldMk cId="3974777796" sldId="323"/>
            <ac:spMk id="20" creationId="{767BA1D9-D3FF-7063-97B7-F29557D41FAD}"/>
          </ac:spMkLst>
        </pc:spChg>
        <pc:spChg chg="add del mod">
          <ac:chgData name="Toby Donaldson" userId="2e6e5431-bb17-4c41-9985-d39c50d83c73" providerId="ADAL" clId="{11AE3950-EE88-4FA4-BEA5-7D719EBDFD56}" dt="2024-10-14T23:15:35.573" v="5190" actId="21"/>
          <ac:spMkLst>
            <pc:docMk/>
            <pc:sldMk cId="3974777796" sldId="323"/>
            <ac:spMk id="21" creationId="{BDC5BDE6-630A-1732-5B03-C1FC053E667F}"/>
          </ac:spMkLst>
        </pc:spChg>
        <pc:spChg chg="add del mod">
          <ac:chgData name="Toby Donaldson" userId="2e6e5431-bb17-4c41-9985-d39c50d83c73" providerId="ADAL" clId="{11AE3950-EE88-4FA4-BEA5-7D719EBDFD56}" dt="2024-10-14T23:19:27.162" v="5277" actId="21"/>
          <ac:spMkLst>
            <pc:docMk/>
            <pc:sldMk cId="3974777796" sldId="323"/>
            <ac:spMk id="22" creationId="{ED5AA661-62E2-124F-013E-4C2D74085797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3" creationId="{25A63FD1-AD40-089E-53A2-0751F42D23FD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4" creationId="{C2C7C735-7414-FBEA-B77D-52419A66A0B2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5" creationId="{747F2230-A293-85F5-3AE2-F5AB83912EFA}"/>
          </ac:spMkLst>
        </pc:spChg>
        <pc:cxnChg chg="add del mod">
          <ac:chgData name="Toby Donaldson" userId="2e6e5431-bb17-4c41-9985-d39c50d83c73" providerId="ADAL" clId="{11AE3950-EE88-4FA4-BEA5-7D719EBDFD56}" dt="2024-10-14T23:26:11.098" v="5406" actId="21"/>
          <ac:cxnSpMkLst>
            <pc:docMk/>
            <pc:sldMk cId="3974777796" sldId="323"/>
            <ac:cxnSpMk id="15" creationId="{0900783A-DAAE-F1B0-A629-AB441FF75C7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2215102" sldId="324"/>
        </pc:sldMkLst>
      </pc:sldChg>
      <pc:sldChg chg="addSp delSp modSp add mod">
        <pc:chgData name="Toby Donaldson" userId="2e6e5431-bb17-4c41-9985-d39c50d83c73" providerId="ADAL" clId="{11AE3950-EE88-4FA4-BEA5-7D719EBDFD56}" dt="2024-10-15T06:20:18.929" v="10482"/>
        <pc:sldMkLst>
          <pc:docMk/>
          <pc:sldMk cId="4013562658" sldId="324"/>
        </pc:sldMkLst>
        <pc:spChg chg="add mod">
          <ac:chgData name="Toby Donaldson" userId="2e6e5431-bb17-4c41-9985-d39c50d83c73" providerId="ADAL" clId="{11AE3950-EE88-4FA4-BEA5-7D719EBDFD56}" dt="2024-10-14T23:20:08.732" v="5285" actId="14100"/>
          <ac:spMkLst>
            <pc:docMk/>
            <pc:sldMk cId="4013562658" sldId="324"/>
            <ac:spMk id="7" creationId="{40F29384-6526-45CC-B01D-2ED5AC86F97B}"/>
          </ac:spMkLst>
        </pc:spChg>
        <pc:spChg chg="add mod">
          <ac:chgData name="Toby Donaldson" userId="2e6e5431-bb17-4c41-9985-d39c50d83c73" providerId="ADAL" clId="{11AE3950-EE88-4FA4-BEA5-7D719EBDFD56}" dt="2024-10-14T23:20:13.347" v="5286" actId="1076"/>
          <ac:spMkLst>
            <pc:docMk/>
            <pc:sldMk cId="4013562658" sldId="324"/>
            <ac:spMk id="9" creationId="{1004564D-D299-70AA-EBE8-027A1C7FDDF2}"/>
          </ac:spMkLst>
        </pc:spChg>
        <pc:spChg chg="add mod">
          <ac:chgData name="Toby Donaldson" userId="2e6e5431-bb17-4c41-9985-d39c50d83c73" providerId="ADAL" clId="{11AE3950-EE88-4FA4-BEA5-7D719EBDFD56}" dt="2024-10-14T23:19:04.248" v="5270" actId="14100"/>
          <ac:spMkLst>
            <pc:docMk/>
            <pc:sldMk cId="4013562658" sldId="324"/>
            <ac:spMk id="14" creationId="{5BBAF4BD-D6F9-6AEF-DD79-E11B43088092}"/>
          </ac:spMkLst>
        </pc:spChg>
        <pc:spChg chg="mod">
          <ac:chgData name="Toby Donaldson" userId="2e6e5431-bb17-4c41-9985-d39c50d83c73" providerId="ADAL" clId="{11AE3950-EE88-4FA4-BEA5-7D719EBDFD56}" dt="2024-10-14T23:19:52.201" v="5280" actId="14100"/>
          <ac:spMkLst>
            <pc:docMk/>
            <pc:sldMk cId="4013562658" sldId="324"/>
            <ac:spMk id="16" creationId="{75CE0ABF-87BB-F0A7-C874-2CD5136D0302}"/>
          </ac:spMkLst>
        </pc:spChg>
        <pc:spChg chg="add del mod">
          <ac:chgData name="Toby Donaldson" userId="2e6e5431-bb17-4c41-9985-d39c50d83c73" providerId="ADAL" clId="{11AE3950-EE88-4FA4-BEA5-7D719EBDFD56}" dt="2024-10-15T06:20:12.556" v="10481" actId="21"/>
          <ac:spMkLst>
            <pc:docMk/>
            <pc:sldMk cId="4013562658" sldId="324"/>
            <ac:spMk id="18" creationId="{FCBF0BEE-EB69-4D91-A3E2-1DD1678002D0}"/>
          </ac:spMkLst>
        </pc:spChg>
        <pc:spChg chg="add mod">
          <ac:chgData name="Toby Donaldson" userId="2e6e5431-bb17-4c41-9985-d39c50d83c73" providerId="ADAL" clId="{11AE3950-EE88-4FA4-BEA5-7D719EBDFD56}" dt="2024-10-14T23:22:15.392" v="5346" actId="208"/>
          <ac:spMkLst>
            <pc:docMk/>
            <pc:sldMk cId="4013562658" sldId="324"/>
            <ac:spMk id="19" creationId="{59427745-1BD4-913C-5B6E-B3EC37ECE121}"/>
          </ac:spMkLst>
        </pc:spChg>
        <pc:spChg chg="del">
          <ac:chgData name="Toby Donaldson" userId="2e6e5431-bb17-4c41-9985-d39c50d83c73" providerId="ADAL" clId="{11AE3950-EE88-4FA4-BEA5-7D719EBDFD56}" dt="2024-10-14T23:16:43.781" v="5195" actId="21"/>
          <ac:spMkLst>
            <pc:docMk/>
            <pc:sldMk cId="4013562658" sldId="324"/>
            <ac:spMk id="20" creationId="{E0D88A1A-75B4-50E6-5AC7-42000D3E99C0}"/>
          </ac:spMkLst>
        </pc:spChg>
        <pc:spChg chg="add del mod">
          <ac:chgData name="Toby Donaldson" userId="2e6e5431-bb17-4c41-9985-d39c50d83c73" providerId="ADAL" clId="{11AE3950-EE88-4FA4-BEA5-7D719EBDFD56}" dt="2024-10-14T23:28:21.129" v="5445" actId="21"/>
          <ac:spMkLst>
            <pc:docMk/>
            <pc:sldMk cId="4013562658" sldId="324"/>
            <ac:spMk id="21" creationId="{29CB2897-23EE-EEB8-DAEC-3A1A6EDA094E}"/>
          </ac:spMkLst>
        </pc:spChg>
        <pc:spChg chg="del">
          <ac:chgData name="Toby Donaldson" userId="2e6e5431-bb17-4c41-9985-d39c50d83c73" providerId="ADAL" clId="{11AE3950-EE88-4FA4-BEA5-7D719EBDFD56}" dt="2024-10-14T23:16:43.781" v="5195" actId="21"/>
          <ac:spMkLst>
            <pc:docMk/>
            <pc:sldMk cId="4013562658" sldId="324"/>
            <ac:spMk id="22" creationId="{B2977E79-C294-53F8-398E-748315CD84A8}"/>
          </ac:spMkLst>
        </pc:spChg>
        <pc:spChg chg="add mod">
          <ac:chgData name="Toby Donaldson" userId="2e6e5431-bb17-4c41-9985-d39c50d83c73" providerId="ADAL" clId="{11AE3950-EE88-4FA4-BEA5-7D719EBDFD56}" dt="2024-10-15T06:20:18.929" v="10482"/>
          <ac:spMkLst>
            <pc:docMk/>
            <pc:sldMk cId="4013562658" sldId="324"/>
            <ac:spMk id="23" creationId="{1693FF3E-80AE-0E9A-5DBB-FDA03BF8EFE9}"/>
          </ac:spMkLst>
        </pc:spChg>
      </pc:sldChg>
      <pc:sldChg chg="addSp delSp add mod">
        <pc:chgData name="Toby Donaldson" userId="2e6e5431-bb17-4c41-9985-d39c50d83c73" providerId="ADAL" clId="{11AE3950-EE88-4FA4-BEA5-7D719EBDFD56}" dt="2024-10-14T23:25:23.690" v="5397" actId="21"/>
        <pc:sldMkLst>
          <pc:docMk/>
          <pc:sldMk cId="3067165854" sldId="325"/>
        </pc:sldMkLst>
        <pc:spChg chg="del">
          <ac:chgData name="Toby Donaldson" userId="2e6e5431-bb17-4c41-9985-d39c50d83c73" providerId="ADAL" clId="{11AE3950-EE88-4FA4-BEA5-7D719EBDFD56}" dt="2024-10-14T23:25:23.690" v="5397" actId="21"/>
          <ac:spMkLst>
            <pc:docMk/>
            <pc:sldMk cId="3067165854" sldId="325"/>
            <ac:spMk id="6" creationId="{7BF42EB1-50FA-2D32-B710-5311263086DE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8" creationId="{C0660C83-D652-407E-8F93-7B5334349E6F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0" creationId="{D650EAF6-7807-EE3B-402D-C17B71C7FB84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1" creationId="{111622DE-DBD0-9DED-33CF-7308E1B1F021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2" creationId="{FAF4C9C4-46BC-EEA0-128B-EF34C7D04D2E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3" creationId="{CE74F2D2-E39E-C9F3-7CAE-05172F412B8C}"/>
          </ac:spMkLst>
        </pc:spChg>
        <pc:spChg chg="del">
          <ac:chgData name="Toby Donaldson" userId="2e6e5431-bb17-4c41-9985-d39c50d83c73" providerId="ADAL" clId="{11AE3950-EE88-4FA4-BEA5-7D719EBDFD56}" dt="2024-10-14T23:24:55.851" v="5394" actId="21"/>
          <ac:spMkLst>
            <pc:docMk/>
            <pc:sldMk cId="3067165854" sldId="325"/>
            <ac:spMk id="17" creationId="{1BEC1E26-2DD9-36F1-FFA6-AB0B029A417C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3" creationId="{F14B580F-09B8-3FFD-2F49-8A23CEBFF946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4" creationId="{3375BF06-1FCF-214F-9163-1C5C93A3A715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5" creationId="{AF758DAD-6879-795E-D2A5-F3E700EC414B}"/>
          </ac:spMkLst>
        </pc:spChg>
        <pc:cxnChg chg="del">
          <ac:chgData name="Toby Donaldson" userId="2e6e5431-bb17-4c41-9985-d39c50d83c73" providerId="ADAL" clId="{11AE3950-EE88-4FA4-BEA5-7D719EBDFD56}" dt="2024-10-14T23:24:52.395" v="5393" actId="21"/>
          <ac:cxnSpMkLst>
            <pc:docMk/>
            <pc:sldMk cId="3067165854" sldId="325"/>
            <ac:cxnSpMk id="15" creationId="{83694C4B-DAB1-E3D7-E3BD-A8CBEF7E23A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02963989" sldId="325"/>
        </pc:sldMkLst>
      </pc:sldChg>
      <pc:sldChg chg="modSp add mod">
        <pc:chgData name="Toby Donaldson" userId="2e6e5431-bb17-4c41-9985-d39c50d83c73" providerId="ADAL" clId="{11AE3950-EE88-4FA4-BEA5-7D719EBDFD56}" dt="2024-10-14T23:25:48.404" v="5403" actId="20577"/>
        <pc:sldMkLst>
          <pc:docMk/>
          <pc:sldMk cId="2242930591" sldId="326"/>
        </pc:sldMkLst>
        <pc:spChg chg="mod">
          <ac:chgData name="Toby Donaldson" userId="2e6e5431-bb17-4c41-9985-d39c50d83c73" providerId="ADAL" clId="{11AE3950-EE88-4FA4-BEA5-7D719EBDFD56}" dt="2024-10-14T23:25:48.404" v="5403" actId="20577"/>
          <ac:spMkLst>
            <pc:docMk/>
            <pc:sldMk cId="2242930591" sldId="326"/>
            <ac:spMk id="6" creationId="{9091DF2F-F7CB-EFF6-0CB9-D6D68879CA0A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95934686" sldId="326"/>
        </pc:sldMkLst>
      </pc:sldChg>
      <pc:sldChg chg="delSp add mod">
        <pc:chgData name="Toby Donaldson" userId="2e6e5431-bb17-4c41-9985-d39c50d83c73" providerId="ADAL" clId="{11AE3950-EE88-4FA4-BEA5-7D719EBDFD56}" dt="2024-10-14T23:26:34.068" v="5409" actId="21"/>
        <pc:sldMkLst>
          <pc:docMk/>
          <pc:sldMk cId="3331386130" sldId="327"/>
        </pc:sldMkLst>
        <pc:spChg chg="del">
          <ac:chgData name="Toby Donaldson" userId="2e6e5431-bb17-4c41-9985-d39c50d83c73" providerId="ADAL" clId="{11AE3950-EE88-4FA4-BEA5-7D719EBDFD56}" dt="2024-10-14T23:26:34.068" v="5409" actId="21"/>
          <ac:spMkLst>
            <pc:docMk/>
            <pc:sldMk cId="3331386130" sldId="327"/>
            <ac:spMk id="23" creationId="{DA83F5AB-4CE5-3A71-4E04-A6FC65533316}"/>
          </ac:spMkLst>
        </pc:spChg>
        <pc:spChg chg="del">
          <ac:chgData name="Toby Donaldson" userId="2e6e5431-bb17-4c41-9985-d39c50d83c73" providerId="ADAL" clId="{11AE3950-EE88-4FA4-BEA5-7D719EBDFD56}" dt="2024-10-14T23:26:34.068" v="5409" actId="21"/>
          <ac:spMkLst>
            <pc:docMk/>
            <pc:sldMk cId="3331386130" sldId="327"/>
            <ac:spMk id="24" creationId="{45F1BABC-A0C8-849D-96C9-89ECD3A7967F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31836019" sldId="327"/>
        </pc:sldMkLst>
      </pc:sldChg>
      <pc:sldChg chg="modSp add mod">
        <pc:chgData name="Toby Donaldson" userId="2e6e5431-bb17-4c41-9985-d39c50d83c73" providerId="ADAL" clId="{11AE3950-EE88-4FA4-BEA5-7D719EBDFD56}" dt="2024-10-15T06:19:57.745" v="10480" actId="14100"/>
        <pc:sldMkLst>
          <pc:docMk/>
          <pc:sldMk cId="2474395922" sldId="328"/>
        </pc:sldMkLst>
        <pc:spChg chg="mod">
          <ac:chgData name="Toby Donaldson" userId="2e6e5431-bb17-4c41-9985-d39c50d83c73" providerId="ADAL" clId="{11AE3950-EE88-4FA4-BEA5-7D719EBDFD56}" dt="2024-10-15T06:19:57.745" v="10480" actId="14100"/>
          <ac:spMkLst>
            <pc:docMk/>
            <pc:sldMk cId="2474395922" sldId="328"/>
            <ac:spMk id="24" creationId="{45557A28-8310-3FE6-DD2F-CE09CDC524B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488065849" sldId="32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059733870" sldId="329"/>
        </pc:sldMkLst>
      </pc:sldChg>
      <pc:sldChg chg="addSp delSp modSp add mod ord">
        <pc:chgData name="Toby Donaldson" userId="2e6e5431-bb17-4c41-9985-d39c50d83c73" providerId="ADAL" clId="{11AE3950-EE88-4FA4-BEA5-7D719EBDFD56}" dt="2024-10-14T23:31:44.088" v="5638" actId="207"/>
        <pc:sldMkLst>
          <pc:docMk/>
          <pc:sldMk cId="3329072067" sldId="329"/>
        </pc:sldMkLst>
        <pc:spChg chg="add mod">
          <ac:chgData name="Toby Donaldson" userId="2e6e5431-bb17-4c41-9985-d39c50d83c73" providerId="ADAL" clId="{11AE3950-EE88-4FA4-BEA5-7D719EBDFD56}" dt="2024-10-14T23:31:44.088" v="5638" actId="207"/>
          <ac:spMkLst>
            <pc:docMk/>
            <pc:sldMk cId="3329072067" sldId="329"/>
            <ac:spMk id="3" creationId="{CE09D821-98EB-F14F-F88C-A644AC2E3DAD}"/>
          </ac:spMkLst>
        </pc:spChg>
        <pc:spChg chg="add del mod">
          <ac:chgData name="Toby Donaldson" userId="2e6e5431-bb17-4c41-9985-d39c50d83c73" providerId="ADAL" clId="{11AE3950-EE88-4FA4-BEA5-7D719EBDFD56}" dt="2024-10-14T23:29:37.419" v="5533" actId="21"/>
          <ac:spMkLst>
            <pc:docMk/>
            <pc:sldMk cId="3329072067" sldId="329"/>
            <ac:spMk id="5" creationId="{280830F4-92A8-33D2-76EB-02CA571DF849}"/>
          </ac:spMkLst>
        </pc:spChg>
        <pc:spChg chg="add mod">
          <ac:chgData name="Toby Donaldson" userId="2e6e5431-bb17-4c41-9985-d39c50d83c73" providerId="ADAL" clId="{11AE3950-EE88-4FA4-BEA5-7D719EBDFD56}" dt="2024-10-14T23:30:16.292" v="5548" actId="14100"/>
          <ac:spMkLst>
            <pc:docMk/>
            <pc:sldMk cId="3329072067" sldId="329"/>
            <ac:spMk id="6" creationId="{226EF9CA-553E-235C-B00B-BE3003A00D43}"/>
          </ac:spMkLst>
        </pc:spChg>
        <pc:spChg chg="add del mod">
          <ac:chgData name="Toby Donaldson" userId="2e6e5431-bb17-4c41-9985-d39c50d83c73" providerId="ADAL" clId="{11AE3950-EE88-4FA4-BEA5-7D719EBDFD56}" dt="2024-10-14T23:30:20.513" v="5549" actId="21"/>
          <ac:spMkLst>
            <pc:docMk/>
            <pc:sldMk cId="3329072067" sldId="329"/>
            <ac:spMk id="15" creationId="{2D7285E4-945C-D8D9-49A1-446019A88E9A}"/>
          </ac:spMkLst>
        </pc:spChg>
        <pc:spChg chg="add del mod">
          <ac:chgData name="Toby Donaldson" userId="2e6e5431-bb17-4c41-9985-d39c50d83c73" providerId="ADAL" clId="{11AE3950-EE88-4FA4-BEA5-7D719EBDFD56}" dt="2024-10-14T23:30:24.721" v="5551" actId="21"/>
          <ac:spMkLst>
            <pc:docMk/>
            <pc:sldMk cId="3329072067" sldId="329"/>
            <ac:spMk id="19" creationId="{2D7285E4-945C-D8D9-49A1-446019A88E9A}"/>
          </ac:spMkLst>
        </pc:spChg>
        <pc:spChg chg="add mod">
          <ac:chgData name="Toby Donaldson" userId="2e6e5431-bb17-4c41-9985-d39c50d83c73" providerId="ADAL" clId="{11AE3950-EE88-4FA4-BEA5-7D719EBDFD56}" dt="2024-10-14T23:31:11.124" v="5634" actId="1076"/>
          <ac:spMkLst>
            <pc:docMk/>
            <pc:sldMk cId="3329072067" sldId="329"/>
            <ac:spMk id="20" creationId="{D39E8B44-67E4-DEC9-1C92-CAF972E49455}"/>
          </ac:spMkLst>
        </pc:spChg>
        <pc:spChg chg="add mod">
          <ac:chgData name="Toby Donaldson" userId="2e6e5431-bb17-4c41-9985-d39c50d83c73" providerId="ADAL" clId="{11AE3950-EE88-4FA4-BEA5-7D719EBDFD56}" dt="2024-10-14T23:28:38.308" v="5450" actId="1076"/>
          <ac:spMkLst>
            <pc:docMk/>
            <pc:sldMk cId="3329072067" sldId="329"/>
            <ac:spMk id="21" creationId="{29CB2897-23EE-EEB8-DAEC-3A1A6EDA094E}"/>
          </ac:spMkLst>
        </pc:spChg>
        <pc:spChg chg="add mod">
          <ac:chgData name="Toby Donaldson" userId="2e6e5431-bb17-4c41-9985-d39c50d83c73" providerId="ADAL" clId="{11AE3950-EE88-4FA4-BEA5-7D719EBDFD56}" dt="2024-10-14T23:31:22.518" v="5637" actId="1076"/>
          <ac:spMkLst>
            <pc:docMk/>
            <pc:sldMk cId="3329072067" sldId="329"/>
            <ac:spMk id="22" creationId="{23220DAF-6C7B-C71A-8DCF-43463F447EE0}"/>
          </ac:spMkLst>
        </pc:sp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0" creationId="{20C15C8C-76AF-C8D6-A28D-F477CBBDC6E1}"/>
          </ac:cxnSpMkLst>
        </pc:cxn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2" creationId="{3B9AFD92-D1BF-D870-926A-FE24D6B85DB0}"/>
          </ac:cxnSpMkLst>
        </pc:cxn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4" creationId="{955584B7-C5B8-E8C0-CCFB-FBD00648B67C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54781990" sldId="330"/>
        </pc:sldMkLst>
      </pc:sldChg>
      <pc:sldChg chg="addSp delSp modSp add mod">
        <pc:chgData name="Toby Donaldson" userId="2e6e5431-bb17-4c41-9985-d39c50d83c73" providerId="ADAL" clId="{11AE3950-EE88-4FA4-BEA5-7D719EBDFD56}" dt="2024-10-15T06:21:17.784" v="10483" actId="20577"/>
        <pc:sldMkLst>
          <pc:docMk/>
          <pc:sldMk cId="3093665967" sldId="330"/>
        </pc:sldMkLst>
        <pc:spChg chg="mod">
          <ac:chgData name="Toby Donaldson" userId="2e6e5431-bb17-4c41-9985-d39c50d83c73" providerId="ADAL" clId="{11AE3950-EE88-4FA4-BEA5-7D719EBDFD56}" dt="2024-10-14T23:33:00.269" v="5737" actId="208"/>
          <ac:spMkLst>
            <pc:docMk/>
            <pc:sldMk cId="3093665967" sldId="330"/>
            <ac:spMk id="3" creationId="{979CE562-3CC3-9743-4862-FC06E92539A5}"/>
          </ac:spMkLst>
        </pc:spChg>
        <pc:spChg chg="add del mod">
          <ac:chgData name="Toby Donaldson" userId="2e6e5431-bb17-4c41-9985-d39c50d83c73" providerId="ADAL" clId="{11AE3950-EE88-4FA4-BEA5-7D719EBDFD56}" dt="2024-10-14T23:36:24.916" v="5907" actId="21"/>
          <ac:spMkLst>
            <pc:docMk/>
            <pc:sldMk cId="3093665967" sldId="330"/>
            <ac:spMk id="5" creationId="{F0F88962-4C21-B888-67C4-82CFED04BA1F}"/>
          </ac:spMkLst>
        </pc:spChg>
        <pc:spChg chg="del">
          <ac:chgData name="Toby Donaldson" userId="2e6e5431-bb17-4c41-9985-d39c50d83c73" providerId="ADAL" clId="{11AE3950-EE88-4FA4-BEA5-7D719EBDFD56}" dt="2024-10-14T23:32:43.767" v="5734" actId="21"/>
          <ac:spMkLst>
            <pc:docMk/>
            <pc:sldMk cId="3093665967" sldId="330"/>
            <ac:spMk id="6" creationId="{D6A124A9-5DCA-B1CE-4CE3-1A1EA85436D0}"/>
          </ac:spMkLst>
        </pc:spChg>
        <pc:spChg chg="add del mod">
          <ac:chgData name="Toby Donaldson" userId="2e6e5431-bb17-4c41-9985-d39c50d83c73" providerId="ADAL" clId="{11AE3950-EE88-4FA4-BEA5-7D719EBDFD56}" dt="2024-10-14T23:55:07.284" v="6533" actId="21"/>
          <ac:spMkLst>
            <pc:docMk/>
            <pc:sldMk cId="3093665967" sldId="330"/>
            <ac:spMk id="7" creationId="{55F6CA84-B377-BBA3-5143-633CFDA9BA8C}"/>
          </ac:spMkLst>
        </pc:spChg>
        <pc:spChg chg="add mod">
          <ac:chgData name="Toby Donaldson" userId="2e6e5431-bb17-4c41-9985-d39c50d83c73" providerId="ADAL" clId="{11AE3950-EE88-4FA4-BEA5-7D719EBDFD56}" dt="2024-10-15T06:21:17.784" v="10483" actId="20577"/>
          <ac:spMkLst>
            <pc:docMk/>
            <pc:sldMk cId="3093665967" sldId="330"/>
            <ac:spMk id="11" creationId="{1A85ADF9-21CB-05FE-E81B-FA41E211D78F}"/>
          </ac:spMkLst>
        </pc:spChg>
        <pc:spChg chg="mod">
          <ac:chgData name="Toby Donaldson" userId="2e6e5431-bb17-4c41-9985-d39c50d83c73" providerId="ADAL" clId="{11AE3950-EE88-4FA4-BEA5-7D719EBDFD56}" dt="2024-10-14T23:55:49.797" v="6640" actId="113"/>
          <ac:spMkLst>
            <pc:docMk/>
            <pc:sldMk cId="3093665967" sldId="330"/>
            <ac:spMk id="20" creationId="{05D29CE1-C948-FFC1-842D-E9455419086F}"/>
          </ac:spMkLst>
        </pc:spChg>
        <pc:spChg chg="mod">
          <ac:chgData name="Toby Donaldson" userId="2e6e5431-bb17-4c41-9985-d39c50d83c73" providerId="ADAL" clId="{11AE3950-EE88-4FA4-BEA5-7D719EBDFD56}" dt="2024-10-14T23:33:14.913" v="5740" actId="1076"/>
          <ac:spMkLst>
            <pc:docMk/>
            <pc:sldMk cId="3093665967" sldId="330"/>
            <ac:spMk id="21" creationId="{0A1AF337-2297-0FF7-243B-5392B5C9F442}"/>
          </ac:spMkLst>
        </pc:spChg>
        <pc:spChg chg="del">
          <ac:chgData name="Toby Donaldson" userId="2e6e5431-bb17-4c41-9985-d39c50d83c73" providerId="ADAL" clId="{11AE3950-EE88-4FA4-BEA5-7D719EBDFD56}" dt="2024-10-14T23:33:22.800" v="5742" actId="21"/>
          <ac:spMkLst>
            <pc:docMk/>
            <pc:sldMk cId="3093665967" sldId="330"/>
            <ac:spMk id="22" creationId="{5137DC1B-AB73-5704-2B34-4C8A2E995E92}"/>
          </ac:spMkLst>
        </pc:sp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0" creationId="{22D16521-2847-3365-279A-1AE11797E680}"/>
          </ac:cxnSpMkLst>
        </pc:cxn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2" creationId="{B5C41985-9D1A-0909-29CB-97809C2D6927}"/>
          </ac:cxnSpMkLst>
        </pc:cxn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4" creationId="{8F88E674-6182-6DA8-FC1F-C7F14FFA2FEB}"/>
          </ac:cxnSpMkLst>
        </pc:cxnChg>
      </pc:sldChg>
      <pc:sldChg chg="modSp add">
        <pc:chgData name="Toby Donaldson" userId="2e6e5431-bb17-4c41-9985-d39c50d83c73" providerId="ADAL" clId="{11AE3950-EE88-4FA4-BEA5-7D719EBDFD56}" dt="2024-10-14T23:38:38.847" v="5913" actId="20577"/>
        <pc:sldMkLst>
          <pc:docMk/>
          <pc:sldMk cId="830828984" sldId="331"/>
        </pc:sldMkLst>
        <pc:spChg chg="mod">
          <ac:chgData name="Toby Donaldson" userId="2e6e5431-bb17-4c41-9985-d39c50d83c73" providerId="ADAL" clId="{11AE3950-EE88-4FA4-BEA5-7D719EBDFD56}" dt="2024-10-14T23:38:38.847" v="5913" actId="20577"/>
          <ac:spMkLst>
            <pc:docMk/>
            <pc:sldMk cId="830828984" sldId="331"/>
            <ac:spMk id="7" creationId="{5EFE771D-EBAF-2881-5D2C-93080DA4A721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07842778" sldId="331"/>
        </pc:sldMkLst>
      </pc:sldChg>
      <pc:sldChg chg="add del">
        <pc:chgData name="Toby Donaldson" userId="2e6e5431-bb17-4c41-9985-d39c50d83c73" providerId="ADAL" clId="{11AE3950-EE88-4FA4-BEA5-7D719EBDFD56}" dt="2024-10-14T23:37:24.729" v="5909" actId="2696"/>
        <pc:sldMkLst>
          <pc:docMk/>
          <pc:sldMk cId="3892356054" sldId="33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25497567" sldId="332"/>
        </pc:sldMkLst>
      </pc:sldChg>
      <pc:sldChg chg="modSp add">
        <pc:chgData name="Toby Donaldson" userId="2e6e5431-bb17-4c41-9985-d39c50d83c73" providerId="ADAL" clId="{11AE3950-EE88-4FA4-BEA5-7D719EBDFD56}" dt="2024-10-15T06:22:20.652" v="10526" actId="207"/>
        <pc:sldMkLst>
          <pc:docMk/>
          <pc:sldMk cId="4099979245" sldId="332"/>
        </pc:sldMkLst>
        <pc:spChg chg="mod">
          <ac:chgData name="Toby Donaldson" userId="2e6e5431-bb17-4c41-9985-d39c50d83c73" providerId="ADAL" clId="{11AE3950-EE88-4FA4-BEA5-7D719EBDFD56}" dt="2024-10-15T06:22:20.652" v="10526" actId="207"/>
          <ac:spMkLst>
            <pc:docMk/>
            <pc:sldMk cId="4099979245" sldId="332"/>
            <ac:spMk id="7" creationId="{A297B15D-4A78-E069-BA67-0E7421F14A8D}"/>
          </ac:spMkLst>
        </pc:spChg>
      </pc:sldChg>
      <pc:sldChg chg="addSp modSp add mod">
        <pc:chgData name="Toby Donaldson" userId="2e6e5431-bb17-4c41-9985-d39c50d83c73" providerId="ADAL" clId="{11AE3950-EE88-4FA4-BEA5-7D719EBDFD56}" dt="2024-10-14T23:42:12.918" v="6102" actId="14100"/>
        <pc:sldMkLst>
          <pc:docMk/>
          <pc:sldMk cId="3908506782" sldId="333"/>
        </pc:sldMkLst>
        <pc:spChg chg="add mod">
          <ac:chgData name="Toby Donaldson" userId="2e6e5431-bb17-4c41-9985-d39c50d83c73" providerId="ADAL" clId="{11AE3950-EE88-4FA4-BEA5-7D719EBDFD56}" dt="2024-10-14T23:41:50.111" v="6096" actId="1076"/>
          <ac:spMkLst>
            <pc:docMk/>
            <pc:sldMk cId="3908506782" sldId="333"/>
            <ac:spMk id="5" creationId="{95040475-6B9E-E4F7-A602-F3E59FB1C16F}"/>
          </ac:spMkLst>
        </pc:spChg>
        <pc:spChg chg="add mod">
          <ac:chgData name="Toby Donaldson" userId="2e6e5431-bb17-4c41-9985-d39c50d83c73" providerId="ADAL" clId="{11AE3950-EE88-4FA4-BEA5-7D719EBDFD56}" dt="2024-10-14T23:41:57.371" v="6098" actId="14100"/>
          <ac:spMkLst>
            <pc:docMk/>
            <pc:sldMk cId="3908506782" sldId="333"/>
            <ac:spMk id="6" creationId="{12E2F5DD-CBDE-E461-EC32-E9246E8007DD}"/>
          </ac:spMkLst>
        </pc:spChg>
        <pc:spChg chg="add mod">
          <ac:chgData name="Toby Donaldson" userId="2e6e5431-bb17-4c41-9985-d39c50d83c73" providerId="ADAL" clId="{11AE3950-EE88-4FA4-BEA5-7D719EBDFD56}" dt="2024-10-14T23:41:54.478" v="6097" actId="1076"/>
          <ac:spMkLst>
            <pc:docMk/>
            <pc:sldMk cId="3908506782" sldId="333"/>
            <ac:spMk id="10" creationId="{D6E2E37A-8051-1FBC-13E9-5002B2B93E45}"/>
          </ac:spMkLst>
        </pc:spChg>
        <pc:spChg chg="add mod">
          <ac:chgData name="Toby Donaldson" userId="2e6e5431-bb17-4c41-9985-d39c50d83c73" providerId="ADAL" clId="{11AE3950-EE88-4FA4-BEA5-7D719EBDFD56}" dt="2024-10-14T23:41:37.828" v="6093" actId="14100"/>
          <ac:spMkLst>
            <pc:docMk/>
            <pc:sldMk cId="3908506782" sldId="333"/>
            <ac:spMk id="11" creationId="{B09B20CD-03B0-4822-22BC-23B7FBC323FA}"/>
          </ac:spMkLst>
        </pc:spChg>
        <pc:spChg chg="add mod">
          <ac:chgData name="Toby Donaldson" userId="2e6e5431-bb17-4c41-9985-d39c50d83c73" providerId="ADAL" clId="{11AE3950-EE88-4FA4-BEA5-7D719EBDFD56}" dt="2024-10-14T23:42:12.918" v="6102" actId="14100"/>
          <ac:spMkLst>
            <pc:docMk/>
            <pc:sldMk cId="3908506782" sldId="333"/>
            <ac:spMk id="12" creationId="{C58C2A11-E512-21BC-475D-ACD0E7417AD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71468877" sldId="333"/>
        </pc:sldMkLst>
      </pc:sldChg>
      <pc:sldChg chg="addSp modSp add mod">
        <pc:chgData name="Toby Donaldson" userId="2e6e5431-bb17-4c41-9985-d39c50d83c73" providerId="ADAL" clId="{11AE3950-EE88-4FA4-BEA5-7D719EBDFD56}" dt="2024-10-15T06:22:39.242" v="10527" actId="20577"/>
        <pc:sldMkLst>
          <pc:docMk/>
          <pc:sldMk cId="2726431452" sldId="334"/>
        </pc:sldMkLst>
        <pc:spChg chg="add mod">
          <ac:chgData name="Toby Donaldson" userId="2e6e5431-bb17-4c41-9985-d39c50d83c73" providerId="ADAL" clId="{11AE3950-EE88-4FA4-BEA5-7D719EBDFD56}" dt="2024-10-15T06:22:39.242" v="10527" actId="20577"/>
          <ac:spMkLst>
            <pc:docMk/>
            <pc:sldMk cId="2726431452" sldId="334"/>
            <ac:spMk id="13" creationId="{6D8DC790-DA30-35E8-C0F7-11C9262C5787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85508006" sldId="33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0491985" sldId="335"/>
        </pc:sldMkLst>
      </pc:sldChg>
      <pc:sldChg chg="addSp delSp modSp add mod">
        <pc:chgData name="Toby Donaldson" userId="2e6e5431-bb17-4c41-9985-d39c50d83c73" providerId="ADAL" clId="{11AE3950-EE88-4FA4-BEA5-7D719EBDFD56}" dt="2024-10-14T23:46:04.220" v="6402" actId="255"/>
        <pc:sldMkLst>
          <pc:docMk/>
          <pc:sldMk cId="2372350121" sldId="335"/>
        </pc:sldMkLst>
        <pc:spChg chg="mod">
          <ac:chgData name="Toby Donaldson" userId="2e6e5431-bb17-4c41-9985-d39c50d83c73" providerId="ADAL" clId="{11AE3950-EE88-4FA4-BEA5-7D719EBDFD56}" dt="2024-10-14T23:44:23.191" v="6259" actId="1076"/>
          <ac:spMkLst>
            <pc:docMk/>
            <pc:sldMk cId="2372350121" sldId="335"/>
            <ac:spMk id="5" creationId="{232A449E-7A50-B480-BCD8-A613AF8A79BF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6" creationId="{C649F137-D5F1-4552-563C-992A001E612E}"/>
          </ac:spMkLst>
        </pc:spChg>
        <pc:spChg chg="mod">
          <ac:chgData name="Toby Donaldson" userId="2e6e5431-bb17-4c41-9985-d39c50d83c73" providerId="ADAL" clId="{11AE3950-EE88-4FA4-BEA5-7D719EBDFD56}" dt="2024-10-14T23:43:29.604" v="6184" actId="20577"/>
          <ac:spMkLst>
            <pc:docMk/>
            <pc:sldMk cId="2372350121" sldId="335"/>
            <ac:spMk id="7" creationId="{37235E7E-D917-8ABC-961D-C8882D61C2D7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10" creationId="{E22DC157-AB7B-0641-6FD6-BB335248F0D6}"/>
          </ac:spMkLst>
        </pc:spChg>
        <pc:spChg chg="del">
          <ac:chgData name="Toby Donaldson" userId="2e6e5431-bb17-4c41-9985-d39c50d83c73" providerId="ADAL" clId="{11AE3950-EE88-4FA4-BEA5-7D719EBDFD56}" dt="2024-10-14T23:43:33.313" v="6185" actId="21"/>
          <ac:spMkLst>
            <pc:docMk/>
            <pc:sldMk cId="2372350121" sldId="335"/>
            <ac:spMk id="11" creationId="{F1111A6F-627C-82D9-E2A2-7A4503E9BF26}"/>
          </ac:spMkLst>
        </pc:spChg>
        <pc:spChg chg="del">
          <ac:chgData name="Toby Donaldson" userId="2e6e5431-bb17-4c41-9985-d39c50d83c73" providerId="ADAL" clId="{11AE3950-EE88-4FA4-BEA5-7D719EBDFD56}" dt="2024-10-14T23:43:35.577" v="6186" actId="21"/>
          <ac:spMkLst>
            <pc:docMk/>
            <pc:sldMk cId="2372350121" sldId="335"/>
            <ac:spMk id="12" creationId="{D3E8CF8F-439A-B06F-3294-3682EDC618C8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13" creationId="{FBC62971-0FB7-7324-955F-7950CD5475EC}"/>
          </ac:spMkLst>
        </pc:spChg>
        <pc:spChg chg="add mod">
          <ac:chgData name="Toby Donaldson" userId="2e6e5431-bb17-4c41-9985-d39c50d83c73" providerId="ADAL" clId="{11AE3950-EE88-4FA4-BEA5-7D719EBDFD56}" dt="2024-10-14T23:44:18.587" v="6258" actId="1076"/>
          <ac:spMkLst>
            <pc:docMk/>
            <pc:sldMk cId="2372350121" sldId="335"/>
            <ac:spMk id="14" creationId="{1D6138D7-7137-8556-9184-5F9CEDDA0E0F}"/>
          </ac:spMkLst>
        </pc:spChg>
        <pc:spChg chg="add mod">
          <ac:chgData name="Toby Donaldson" userId="2e6e5431-bb17-4c41-9985-d39c50d83c73" providerId="ADAL" clId="{11AE3950-EE88-4FA4-BEA5-7D719EBDFD56}" dt="2024-10-14T23:46:04.220" v="6402" actId="255"/>
          <ac:spMkLst>
            <pc:docMk/>
            <pc:sldMk cId="2372350121" sldId="335"/>
            <ac:spMk id="19" creationId="{CE0954A9-83FC-E370-7D31-3CF4C2309814}"/>
          </ac:spMkLst>
        </pc:spChg>
        <pc:cxnChg chg="add">
          <ac:chgData name="Toby Donaldson" userId="2e6e5431-bb17-4c41-9985-d39c50d83c73" providerId="ADAL" clId="{11AE3950-EE88-4FA4-BEA5-7D719EBDFD56}" dt="2024-10-14T23:44:32.825" v="6260" actId="11529"/>
          <ac:cxnSpMkLst>
            <pc:docMk/>
            <pc:sldMk cId="2372350121" sldId="335"/>
            <ac:cxnSpMk id="16" creationId="{5DE57F58-F6D3-7B63-695A-FB76E932D7DA}"/>
          </ac:cxnSpMkLst>
        </pc:cxnChg>
        <pc:cxnChg chg="add">
          <ac:chgData name="Toby Donaldson" userId="2e6e5431-bb17-4c41-9985-d39c50d83c73" providerId="ADAL" clId="{11AE3950-EE88-4FA4-BEA5-7D719EBDFD56}" dt="2024-10-14T23:44:40.156" v="6261" actId="11529"/>
          <ac:cxnSpMkLst>
            <pc:docMk/>
            <pc:sldMk cId="2372350121" sldId="335"/>
            <ac:cxnSpMk id="18" creationId="{3E00798E-8B10-D1FE-DCFE-87D5BD0271D3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12:22.593" v="7287" actId="208"/>
        <pc:sldMkLst>
          <pc:docMk/>
          <pc:sldMk cId="1174394563" sldId="336"/>
        </pc:sldMkLst>
        <pc:spChg chg="del">
          <ac:chgData name="Toby Donaldson" userId="2e6e5431-bb17-4c41-9985-d39c50d83c73" providerId="ADAL" clId="{11AE3950-EE88-4FA4-BEA5-7D719EBDFD56}" dt="2024-10-14T23:50:41.016" v="6501" actId="21"/>
          <ac:spMkLst>
            <pc:docMk/>
            <pc:sldMk cId="1174394563" sldId="336"/>
            <ac:spMk id="5" creationId="{2F6E9CCD-6E5F-751B-2F51-06F4155BB516}"/>
          </ac:spMkLst>
        </pc:spChg>
        <pc:spChg chg="add mod">
          <ac:chgData name="Toby Donaldson" userId="2e6e5431-bb17-4c41-9985-d39c50d83c73" providerId="ADAL" clId="{11AE3950-EE88-4FA4-BEA5-7D719EBDFD56}" dt="2024-10-15T05:12:22.593" v="7287" actId="208"/>
          <ac:spMkLst>
            <pc:docMk/>
            <pc:sldMk cId="1174394563" sldId="336"/>
            <ac:spMk id="6" creationId="{B0835B47-387B-7510-97A3-C859F5E04C17}"/>
          </ac:spMkLst>
        </pc:spChg>
        <pc:spChg chg="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7" creationId="{874ECB41-3609-428A-158F-81C35B6D1366}"/>
          </ac:spMkLst>
        </pc:spChg>
        <pc:spChg chg="del">
          <ac:chgData name="Toby Donaldson" userId="2e6e5431-bb17-4c41-9985-d39c50d83c73" providerId="ADAL" clId="{11AE3950-EE88-4FA4-BEA5-7D719EBDFD56}" dt="2024-10-14T23:50:41.016" v="6501" actId="21"/>
          <ac:spMkLst>
            <pc:docMk/>
            <pc:sldMk cId="1174394563" sldId="336"/>
            <ac:spMk id="14" creationId="{B07BB791-DFFD-F0B9-7194-67D244C5D14C}"/>
          </ac:spMkLst>
        </pc:spChg>
        <pc:spChg chg="add 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15" creationId="{B3D375A7-2F48-CDC5-F150-8A94D42D88C8}"/>
          </ac:spMkLst>
        </pc:spChg>
        <pc:spChg chg="del">
          <ac:chgData name="Toby Donaldson" userId="2e6e5431-bb17-4c41-9985-d39c50d83c73" providerId="ADAL" clId="{11AE3950-EE88-4FA4-BEA5-7D719EBDFD56}" dt="2024-10-14T23:48:16.848" v="6404" actId="21"/>
          <ac:spMkLst>
            <pc:docMk/>
            <pc:sldMk cId="1174394563" sldId="336"/>
            <ac:spMk id="19" creationId="{D2C7505F-B2BA-DD54-1DCB-67D20487610D}"/>
          </ac:spMkLst>
        </pc:spChg>
        <pc:spChg chg="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20" creationId="{A5C73787-9E6C-3236-3CA6-2C67DC3C9E27}"/>
          </ac:spMkLst>
        </pc:spChg>
        <pc:cxnChg chg="add 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1" creationId="{8F6E27EA-FAC4-9350-1269-87E6A265BBA2}"/>
          </ac:cxnSpMkLst>
        </pc:cxnChg>
        <pc:cxnChg chg="add 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3" creationId="{C1BD82AD-9E05-3A35-14A0-C3A95832B42E}"/>
          </ac:cxnSpMkLst>
        </pc:cxnChg>
        <pc:cxnChg chg="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6" creationId="{01946B0A-C75C-BFCC-7EA8-42C22E48772A}"/>
          </ac:cxnSpMkLst>
        </pc:cxnChg>
        <pc:cxnChg chg="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8" creationId="{9071CB64-CBB2-6BC5-5DA1-8B218F61A356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02262640" sldId="336"/>
        </pc:sldMkLst>
      </pc:sldChg>
      <pc:sldChg chg="addSp delSp modSp add mod">
        <pc:chgData name="Toby Donaldson" userId="2e6e5431-bb17-4c41-9985-d39c50d83c73" providerId="ADAL" clId="{11AE3950-EE88-4FA4-BEA5-7D719EBDFD56}" dt="2024-10-15T05:11:39.025" v="7283" actId="207"/>
        <pc:sldMkLst>
          <pc:docMk/>
          <pc:sldMk cId="1371794041" sldId="337"/>
        </pc:sldMkLst>
        <pc:spChg chg="mod">
          <ac:chgData name="Toby Donaldson" userId="2e6e5431-bb17-4c41-9985-d39c50d83c73" providerId="ADAL" clId="{11AE3950-EE88-4FA4-BEA5-7D719EBDFD56}" dt="2024-10-14T23:59:13.358" v="6908" actId="255"/>
          <ac:spMkLst>
            <pc:docMk/>
            <pc:sldMk cId="1371794041" sldId="337"/>
            <ac:spMk id="3" creationId="{A1F51774-1E57-C150-8413-9B3BA125F1AC}"/>
          </ac:spMkLst>
        </pc:spChg>
        <pc:spChg chg="mod">
          <ac:chgData name="Toby Donaldson" userId="2e6e5431-bb17-4c41-9985-d39c50d83c73" providerId="ADAL" clId="{11AE3950-EE88-4FA4-BEA5-7D719EBDFD56}" dt="2024-10-15T05:11:39.025" v="7283" actId="207"/>
          <ac:spMkLst>
            <pc:docMk/>
            <pc:sldMk cId="1371794041" sldId="337"/>
            <ac:spMk id="6" creationId="{E3E66819-197A-7FA9-BF8D-23CEF8658A77}"/>
          </ac:spMkLst>
        </pc:spChg>
        <pc:spChg chg="mod">
          <ac:chgData name="Toby Donaldson" userId="2e6e5431-bb17-4c41-9985-d39c50d83c73" providerId="ADAL" clId="{11AE3950-EE88-4FA4-BEA5-7D719EBDFD56}" dt="2024-10-14T23:59:20.894" v="6910" actId="255"/>
          <ac:spMkLst>
            <pc:docMk/>
            <pc:sldMk cId="1371794041" sldId="337"/>
            <ac:spMk id="7" creationId="{C3F91FF9-6C90-B5C5-C093-308A5D1C7A8D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1" creationId="{41A52710-05B4-2B0A-8701-B212B999E0AB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2" creationId="{020D6A76-D8D6-DF7F-7486-A5BAA163D6DA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3" creationId="{2704D930-C28B-F280-78AF-72E7A517C9C4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4" creationId="{326AF7F3-71BB-CD49-8DB8-E835A93CE00B}"/>
          </ac:spMkLst>
        </pc:spChg>
        <pc:spChg chg="del mod">
          <ac:chgData name="Toby Donaldson" userId="2e6e5431-bb17-4c41-9985-d39c50d83c73" providerId="ADAL" clId="{11AE3950-EE88-4FA4-BEA5-7D719EBDFD56}" dt="2024-10-14T23:52:43.934" v="6518" actId="21"/>
          <ac:spMkLst>
            <pc:docMk/>
            <pc:sldMk cId="1371794041" sldId="337"/>
            <ac:spMk id="20" creationId="{5C0DCCF5-E814-456F-04D7-7281B6FB56C8}"/>
          </ac:spMkLst>
        </pc:spChg>
        <pc:spChg chg="mod">
          <ac:chgData name="Toby Donaldson" userId="2e6e5431-bb17-4c41-9985-d39c50d83c73" providerId="ADAL" clId="{11AE3950-EE88-4FA4-BEA5-7D719EBDFD56}" dt="2024-10-14T23:59:07.966" v="6907" actId="255"/>
          <ac:spMkLst>
            <pc:docMk/>
            <pc:sldMk cId="1371794041" sldId="337"/>
            <ac:spMk id="21" creationId="{3C5AD76A-9D16-6169-7E3B-E0F9AFB9BACB}"/>
          </ac:spMkLst>
        </pc:spChg>
        <pc:grpChg chg="add mod">
          <ac:chgData name="Toby Donaldson" userId="2e6e5431-bb17-4c41-9985-d39c50d83c73" providerId="ADAL" clId="{11AE3950-EE88-4FA4-BEA5-7D719EBDFD56}" dt="2024-10-15T05:11:08.084" v="7282" actId="1076"/>
          <ac:grpSpMkLst>
            <pc:docMk/>
            <pc:sldMk cId="1371794041" sldId="337"/>
            <ac:grpSpMk id="5" creationId="{AA66561A-3515-DBE0-A2D3-22DA5113ADF4}"/>
          </ac:grpSpMkLst>
        </pc:grpChg>
        <pc:grpChg chg="add mod">
          <ac:chgData name="Toby Donaldson" userId="2e6e5431-bb17-4c41-9985-d39c50d83c73" providerId="ADAL" clId="{11AE3950-EE88-4FA4-BEA5-7D719EBDFD56}" dt="2024-10-15T05:11:08.084" v="7282" actId="1076"/>
          <ac:grpSpMkLst>
            <pc:docMk/>
            <pc:sldMk cId="1371794041" sldId="337"/>
            <ac:grpSpMk id="10" creationId="{57EDF779-96EA-23EE-07BA-D4AB6C2296D5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6348735" sldId="337"/>
        </pc:sldMkLst>
      </pc:sldChg>
      <pc:sldChg chg="add">
        <pc:chgData name="Toby Donaldson" userId="2e6e5431-bb17-4c41-9985-d39c50d83c73" providerId="ADAL" clId="{11AE3950-EE88-4FA4-BEA5-7D719EBDFD56}" dt="2024-10-14T23:54:53.863" v="6519" actId="2890"/>
        <pc:sldMkLst>
          <pc:docMk/>
          <pc:sldMk cId="1642937533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3435609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38925990" sldId="339"/>
        </pc:sldMkLst>
      </pc:sldChg>
      <pc:sldChg chg="addSp modSp add mod">
        <pc:chgData name="Toby Donaldson" userId="2e6e5431-bb17-4c41-9985-d39c50d83c73" providerId="ADAL" clId="{11AE3950-EE88-4FA4-BEA5-7D719EBDFD56}" dt="2024-10-14T23:58:21.533" v="6903" actId="113"/>
        <pc:sldMkLst>
          <pc:docMk/>
          <pc:sldMk cId="2546697709" sldId="339"/>
        </pc:sldMkLst>
        <pc:spChg chg="add mod">
          <ac:chgData name="Toby Donaldson" userId="2e6e5431-bb17-4c41-9985-d39c50d83c73" providerId="ADAL" clId="{11AE3950-EE88-4FA4-BEA5-7D719EBDFD56}" dt="2024-10-14T23:57:31.991" v="6802" actId="1076"/>
          <ac:spMkLst>
            <pc:docMk/>
            <pc:sldMk cId="2546697709" sldId="339"/>
            <ac:spMk id="5" creationId="{51FC5B17-5D6F-5D70-0812-90BF95049373}"/>
          </ac:spMkLst>
        </pc:spChg>
        <pc:spChg chg="add mod">
          <ac:chgData name="Toby Donaldson" userId="2e6e5431-bb17-4c41-9985-d39c50d83c73" providerId="ADAL" clId="{11AE3950-EE88-4FA4-BEA5-7D719EBDFD56}" dt="2024-10-14T23:58:21.533" v="6903" actId="113"/>
          <ac:spMkLst>
            <pc:docMk/>
            <pc:sldMk cId="2546697709" sldId="339"/>
            <ac:spMk id="6" creationId="{2B6C9301-39BA-7DDE-541F-A5E06811FAE1}"/>
          </ac:spMkLst>
        </pc:spChg>
        <pc:spChg chg="mod">
          <ac:chgData name="Toby Donaldson" userId="2e6e5431-bb17-4c41-9985-d39c50d83c73" providerId="ADAL" clId="{11AE3950-EE88-4FA4-BEA5-7D719EBDFD56}" dt="2024-10-14T23:57:16.039" v="6800" actId="207"/>
          <ac:spMkLst>
            <pc:docMk/>
            <pc:sldMk cId="2546697709" sldId="339"/>
            <ac:spMk id="11" creationId="{4B3E84D8-0CCA-A36C-EB04-1ABD16E77BAA}"/>
          </ac:spMkLst>
        </pc:spChg>
        <pc:spChg chg="mod">
          <ac:chgData name="Toby Donaldson" userId="2e6e5431-bb17-4c41-9985-d39c50d83c73" providerId="ADAL" clId="{11AE3950-EE88-4FA4-BEA5-7D719EBDFD56}" dt="2024-10-14T23:56:05.403" v="6644" actId="1076"/>
          <ac:spMkLst>
            <pc:docMk/>
            <pc:sldMk cId="2546697709" sldId="339"/>
            <ac:spMk id="20" creationId="{4430347C-30D9-BA4E-D15B-8BD6399E5F2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98579699" sldId="340"/>
        </pc:sldMkLst>
      </pc:sldChg>
      <pc:sldChg chg="addSp delSp modSp add mod ord">
        <pc:chgData name="Toby Donaldson" userId="2e6e5431-bb17-4c41-9985-d39c50d83c73" providerId="ADAL" clId="{11AE3950-EE88-4FA4-BEA5-7D719EBDFD56}" dt="2024-10-15T05:09:27.585" v="7241" actId="21"/>
        <pc:sldMkLst>
          <pc:docMk/>
          <pc:sldMk cId="4155798031" sldId="340"/>
        </pc:sldMkLst>
        <pc:spChg chg="add del mod">
          <ac:chgData name="Toby Donaldson" userId="2e6e5431-bb17-4c41-9985-d39c50d83c73" providerId="ADAL" clId="{11AE3950-EE88-4FA4-BEA5-7D719EBDFD56}" dt="2024-10-15T05:09:27.585" v="7241" actId="21"/>
          <ac:spMkLst>
            <pc:docMk/>
            <pc:sldMk cId="4155798031" sldId="340"/>
            <ac:spMk id="5" creationId="{58002ADF-096F-2859-7874-3E7D12D247F2}"/>
          </ac:spMkLst>
        </pc:spChg>
        <pc:spChg chg="del">
          <ac:chgData name="Toby Donaldson" userId="2e6e5431-bb17-4c41-9985-d39c50d83c73" providerId="ADAL" clId="{11AE3950-EE88-4FA4-BEA5-7D719EBDFD56}" dt="2024-10-15T05:09:10.697" v="7239" actId="21"/>
          <ac:spMkLst>
            <pc:docMk/>
            <pc:sldMk cId="4155798031" sldId="340"/>
            <ac:spMk id="6" creationId="{E5571D88-BB6B-8253-BFB0-EC319FB98F1C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5:20:18.257" v="7685" actId="1076"/>
        <pc:sldMkLst>
          <pc:docMk/>
          <pc:sldMk cId="3339854315" sldId="341"/>
        </pc:sldMkLst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3" creationId="{16297EF2-FC30-637F-C7B1-9D8EA429CF52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5" creationId="{323D27A2-330F-06D8-42D6-822A0E6EB005}"/>
          </ac:spMkLst>
        </pc:spChg>
        <pc:spChg chg="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6" creationId="{55674E56-393B-538F-CA45-D85B24547C50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7" creationId="{7B3CFBCE-3FFD-218E-CE93-CAECD150ABED}"/>
          </ac:spMkLst>
        </pc:spChg>
        <pc:spChg chg="del mod">
          <ac:chgData name="Toby Donaldson" userId="2e6e5431-bb17-4c41-9985-d39c50d83c73" providerId="ADAL" clId="{11AE3950-EE88-4FA4-BEA5-7D719EBDFD56}" dt="2024-10-15T05:13:41.335" v="7297" actId="21"/>
          <ac:spMkLst>
            <pc:docMk/>
            <pc:sldMk cId="3339854315" sldId="341"/>
            <ac:spMk id="8" creationId="{F9FB8B7D-FC96-4704-AF83-C653078C4FF7}"/>
          </ac:spMkLst>
        </pc:spChg>
        <pc:spChg chg="mod">
          <ac:chgData name="Toby Donaldson" userId="2e6e5431-bb17-4c41-9985-d39c50d83c73" providerId="ADAL" clId="{11AE3950-EE88-4FA4-BEA5-7D719EBDFD56}" dt="2024-10-15T05:18:11.198" v="7528" actId="1076"/>
          <ac:spMkLst>
            <pc:docMk/>
            <pc:sldMk cId="3339854315" sldId="341"/>
            <ac:spMk id="9" creationId="{4A6C852D-B7A5-912A-AE6A-8FE415516BD5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0" creationId="{2E0A16DF-79C3-D100-4AE4-79CD04402EFA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1" creationId="{4C5FD8F7-AF47-A742-1423-24D222CDD480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2" creationId="{A8874EFC-8CF3-DB11-5FE9-86BF21B3ACCB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15" creationId="{C4439C15-C732-A6AE-AA02-28F0C2B03769}"/>
          </ac:spMkLst>
        </pc:spChg>
        <pc:spChg chg="add mod">
          <ac:chgData name="Toby Donaldson" userId="2e6e5431-bb17-4c41-9985-d39c50d83c73" providerId="ADAL" clId="{11AE3950-EE88-4FA4-BEA5-7D719EBDFD56}" dt="2024-10-15T05:17:39.380" v="7485" actId="1076"/>
          <ac:spMkLst>
            <pc:docMk/>
            <pc:sldMk cId="3339854315" sldId="341"/>
            <ac:spMk id="16" creationId="{1A8E8B6C-A4E7-89E3-14A7-5032907C9AE6}"/>
          </ac:spMkLst>
        </pc:spChg>
        <pc:spChg chg="add mod">
          <ac:chgData name="Toby Donaldson" userId="2e6e5431-bb17-4c41-9985-d39c50d83c73" providerId="ADAL" clId="{11AE3950-EE88-4FA4-BEA5-7D719EBDFD56}" dt="2024-10-15T05:20:18.257" v="7685" actId="1076"/>
          <ac:spMkLst>
            <pc:docMk/>
            <pc:sldMk cId="3339854315" sldId="341"/>
            <ac:spMk id="17" creationId="{8FE1A5D9-D306-0901-03CB-AA2E8E223DCE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18" creationId="{1C91C1DA-1808-1BEF-92F3-DDFA03E442D7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19" creationId="{B7CD5624-0466-67B0-F308-D57382F15917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20" creationId="{2B926463-00B9-8F70-57FA-7B04F8D06EC8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21" creationId="{B0AEBA87-20BC-EB63-3713-009901080178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22" creationId="{F1E5A3F4-C3B1-3B8A-4F67-C1724CAB9F19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23" creationId="{0D8314E5-D8B1-2111-A083-591D5881A80E}"/>
          </ac:spMkLst>
        </pc:spChg>
        <pc:spChg chg="add mod">
          <ac:chgData name="Toby Donaldson" userId="2e6e5431-bb17-4c41-9985-d39c50d83c73" providerId="ADAL" clId="{11AE3950-EE88-4FA4-BEA5-7D719EBDFD56}" dt="2024-10-15T05:18:59.936" v="7612" actId="1076"/>
          <ac:spMkLst>
            <pc:docMk/>
            <pc:sldMk cId="3339854315" sldId="341"/>
            <ac:spMk id="24" creationId="{331D3EED-4280-A1BE-0EC4-C945BF0E13F9}"/>
          </ac:spMkLst>
        </pc:spChg>
        <pc:cxnChg chg="add mod">
          <ac:chgData name="Toby Donaldson" userId="2e6e5431-bb17-4c41-9985-d39c50d83c73" providerId="ADAL" clId="{11AE3950-EE88-4FA4-BEA5-7D719EBDFD56}" dt="2024-10-15T05:14:32.469" v="7310" actId="1076"/>
          <ac:cxnSpMkLst>
            <pc:docMk/>
            <pc:sldMk cId="3339854315" sldId="341"/>
            <ac:cxnSpMk id="14" creationId="{C8E65403-679B-6CBC-1F55-28E1161D52F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14983717" sldId="341"/>
        </pc:sldMkLst>
      </pc:sldChg>
      <pc:sldChg chg="addSp delSp modSp add mod">
        <pc:chgData name="Toby Donaldson" userId="2e6e5431-bb17-4c41-9985-d39c50d83c73" providerId="ADAL" clId="{11AE3950-EE88-4FA4-BEA5-7D719EBDFD56}" dt="2024-10-15T05:26:14.453" v="8111" actId="20577"/>
        <pc:sldMkLst>
          <pc:docMk/>
          <pc:sldMk cId="336085550" sldId="342"/>
        </pc:sldMkLst>
        <pc:spChg chg="add mod">
          <ac:chgData name="Toby Donaldson" userId="2e6e5431-bb17-4c41-9985-d39c50d83c73" providerId="ADAL" clId="{11AE3950-EE88-4FA4-BEA5-7D719EBDFD56}" dt="2024-10-15T05:20:43.452" v="7689" actId="1076"/>
          <ac:spMkLst>
            <pc:docMk/>
            <pc:sldMk cId="336085550" sldId="342"/>
            <ac:spMk id="3" creationId="{499BBED3-3AC3-882B-C339-7B77A9845DAD}"/>
          </ac:spMkLst>
        </pc:spChg>
        <pc:spChg chg="add mod">
          <ac:chgData name="Toby Donaldson" userId="2e6e5431-bb17-4c41-9985-d39c50d83c73" providerId="ADAL" clId="{11AE3950-EE88-4FA4-BEA5-7D719EBDFD56}" dt="2024-10-15T05:20:29.311" v="7687"/>
          <ac:spMkLst>
            <pc:docMk/>
            <pc:sldMk cId="336085550" sldId="342"/>
            <ac:spMk id="5" creationId="{7152BEED-324B-D98A-8964-C40D1029CF1F}"/>
          </ac:spMkLst>
        </pc:spChg>
        <pc:spChg chg="mod">
          <ac:chgData name="Toby Donaldson" userId="2e6e5431-bb17-4c41-9985-d39c50d83c73" providerId="ADAL" clId="{11AE3950-EE88-4FA4-BEA5-7D719EBDFD56}" dt="2024-10-15T05:26:14.453" v="8111" actId="20577"/>
          <ac:spMkLst>
            <pc:docMk/>
            <pc:sldMk cId="336085550" sldId="342"/>
            <ac:spMk id="6" creationId="{E9397A6D-7BA4-4774-5ED3-40F0765BCC57}"/>
          </ac:spMkLst>
        </pc:spChg>
        <pc:spChg chg="del">
          <ac:chgData name="Toby Donaldson" userId="2e6e5431-bb17-4c41-9985-d39c50d83c73" providerId="ADAL" clId="{11AE3950-EE88-4FA4-BEA5-7D719EBDFD56}" dt="2024-10-15T05:20:22.695" v="7686" actId="21"/>
          <ac:spMkLst>
            <pc:docMk/>
            <pc:sldMk cId="336085550" sldId="342"/>
            <ac:spMk id="17" creationId="{6BF223C7-7902-511F-D389-90E7B14671D8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18" creationId="{5CB9A740-C406-CAE6-9D2F-629A43F2C6DC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19" creationId="{16FBB8D3-2BF2-C318-C87B-B799DC4A8BC5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22" creationId="{7DFEECAD-22F1-099B-3789-E4B78B036BF3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23" creationId="{FE36504B-1B40-7506-F45C-0051195C2068}"/>
          </ac:spMkLst>
        </pc:spChg>
      </pc:sldChg>
      <pc:sldChg chg="addSp delSp modSp add del mod">
        <pc:chgData name="Toby Donaldson" userId="2e6e5431-bb17-4c41-9985-d39c50d83c73" providerId="ADAL" clId="{11AE3950-EE88-4FA4-BEA5-7D719EBDFD56}" dt="2024-10-15T06:08:12.612" v="10257" actId="2696"/>
        <pc:sldMkLst>
          <pc:docMk/>
          <pc:sldMk cId="422920575" sldId="343"/>
        </pc:sldMkLst>
        <pc:spChg chg="add mod">
          <ac:chgData name="Toby Donaldson" userId="2e6e5431-bb17-4c41-9985-d39c50d83c73" providerId="ADAL" clId="{11AE3950-EE88-4FA4-BEA5-7D719EBDFD56}" dt="2024-10-15T05:27:56.103" v="8124"/>
          <ac:spMkLst>
            <pc:docMk/>
            <pc:sldMk cId="422920575" sldId="343"/>
            <ac:spMk id="3" creationId="{29F70714-9710-EACE-26A3-960888FA409F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6" creationId="{A9F798D5-449A-7A76-D1E3-C96F9B012DB6}"/>
          </ac:spMkLst>
        </pc:spChg>
        <pc:spChg chg="del">
          <ac:chgData name="Toby Donaldson" userId="2e6e5431-bb17-4c41-9985-d39c50d83c73" providerId="ADAL" clId="{11AE3950-EE88-4FA4-BEA5-7D719EBDFD56}" dt="2024-10-15T05:27:48.779" v="8121" actId="21"/>
          <ac:spMkLst>
            <pc:docMk/>
            <pc:sldMk cId="422920575" sldId="343"/>
            <ac:spMk id="17" creationId="{9C73C2C3-F0C5-E7E6-73DE-EFD6DB12B0A2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18" creationId="{EAD07312-C802-35A6-DD8E-B8B8A7F59ADF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19" creationId="{EB8942A4-3BBD-757D-7159-34FED3AA3953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22" creationId="{D3C139C9-02B6-31BA-9C6F-5C52D2F33BAD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23" creationId="{3AFEA1DF-E80B-4052-655D-B1B4F92DD87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85907966" sldId="34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229538" sldId="344"/>
        </pc:sldMkLst>
      </pc:sldChg>
      <pc:sldChg chg="addSp delSp modSp add mod">
        <pc:chgData name="Toby Donaldson" userId="2e6e5431-bb17-4c41-9985-d39c50d83c73" providerId="ADAL" clId="{11AE3950-EE88-4FA4-BEA5-7D719EBDFD56}" dt="2024-10-15T05:27:27.964" v="8118" actId="2711"/>
        <pc:sldMkLst>
          <pc:docMk/>
          <pc:sldMk cId="1517917573" sldId="344"/>
        </pc:sldMkLst>
        <pc:spChg chg="del">
          <ac:chgData name="Toby Donaldson" userId="2e6e5431-bb17-4c41-9985-d39c50d83c73" providerId="ADAL" clId="{11AE3950-EE88-4FA4-BEA5-7D719EBDFD56}" dt="2024-10-15T05:21:23.424" v="7821" actId="21"/>
          <ac:spMkLst>
            <pc:docMk/>
            <pc:sldMk cId="1517917573" sldId="344"/>
            <ac:spMk id="3" creationId="{D424CAC3-2B61-8105-191E-73A4D5078148}"/>
          </ac:spMkLst>
        </pc:spChg>
        <pc:spChg chg="mod">
          <ac:chgData name="Toby Donaldson" userId="2e6e5431-bb17-4c41-9985-d39c50d83c73" providerId="ADAL" clId="{11AE3950-EE88-4FA4-BEA5-7D719EBDFD56}" dt="2024-10-15T05:26:08.430" v="8109" actId="20577"/>
          <ac:spMkLst>
            <pc:docMk/>
            <pc:sldMk cId="1517917573" sldId="344"/>
            <ac:spMk id="6" creationId="{12E68888-BD31-D05A-25E2-434ACE7E8045}"/>
          </ac:spMkLst>
        </pc:spChg>
        <pc:spChg chg="add mod">
          <ac:chgData name="Toby Donaldson" userId="2e6e5431-bb17-4c41-9985-d39c50d83c73" providerId="ADAL" clId="{11AE3950-EE88-4FA4-BEA5-7D719EBDFD56}" dt="2024-10-15T05:27:27.964" v="8118" actId="2711"/>
          <ac:spMkLst>
            <pc:docMk/>
            <pc:sldMk cId="1517917573" sldId="344"/>
            <ac:spMk id="7" creationId="{8CD18362-A93D-BBB5-B7A4-F12664459299}"/>
          </ac:spMkLst>
        </pc:spChg>
        <pc:cxnChg chg="add mod">
          <ac:chgData name="Toby Donaldson" userId="2e6e5431-bb17-4c41-9985-d39c50d83c73" providerId="ADAL" clId="{11AE3950-EE88-4FA4-BEA5-7D719EBDFD56}" dt="2024-10-15T05:21:50.486" v="7825" actId="14100"/>
          <ac:cxnSpMkLst>
            <pc:docMk/>
            <pc:sldMk cId="1517917573" sldId="344"/>
            <ac:cxnSpMk id="10" creationId="{0B34FF10-90D1-AEFD-05A0-C4E73D2E56B7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57551346" sldId="345"/>
        </pc:sldMkLst>
      </pc:sldChg>
      <pc:sldChg chg="addSp delSp modSp add mod ord">
        <pc:chgData name="Toby Donaldson" userId="2e6e5431-bb17-4c41-9985-d39c50d83c73" providerId="ADAL" clId="{11AE3950-EE88-4FA4-BEA5-7D719EBDFD56}" dt="2024-10-15T05:27:53.890" v="8122"/>
        <pc:sldMkLst>
          <pc:docMk/>
          <pc:sldMk cId="1151939366" sldId="345"/>
        </pc:sldMkLst>
        <pc:spChg chg="add mod">
          <ac:chgData name="Toby Donaldson" userId="2e6e5431-bb17-4c41-9985-d39c50d83c73" providerId="ADAL" clId="{11AE3950-EE88-4FA4-BEA5-7D719EBDFD56}" dt="2024-10-15T05:22:59.007" v="7895" actId="2711"/>
          <ac:spMkLst>
            <pc:docMk/>
            <pc:sldMk cId="1151939366" sldId="345"/>
            <ac:spMk id="3" creationId="{E931D640-DE22-CB11-9CEB-FFEEDD44AAA7}"/>
          </ac:spMkLst>
        </pc:spChg>
        <pc:spChg chg="add mod">
          <ac:chgData name="Toby Donaldson" userId="2e6e5431-bb17-4c41-9985-d39c50d83c73" providerId="ADAL" clId="{11AE3950-EE88-4FA4-BEA5-7D719EBDFD56}" dt="2024-10-15T05:23:40.290" v="7988" actId="14100"/>
          <ac:spMkLst>
            <pc:docMk/>
            <pc:sldMk cId="1151939366" sldId="345"/>
            <ac:spMk id="5" creationId="{3A999670-2806-37D4-4323-EEC51F5EA22F}"/>
          </ac:spMkLst>
        </pc:spChg>
        <pc:spChg chg="mod">
          <ac:chgData name="Toby Donaldson" userId="2e6e5431-bb17-4c41-9985-d39c50d83c73" providerId="ADAL" clId="{11AE3950-EE88-4FA4-BEA5-7D719EBDFD56}" dt="2024-10-15T05:25:50.121" v="8106" actId="207"/>
          <ac:spMkLst>
            <pc:docMk/>
            <pc:sldMk cId="1151939366" sldId="345"/>
            <ac:spMk id="6" creationId="{23FDCC22-1965-7E3B-39DA-3932D2AA6762}"/>
          </ac:spMkLst>
        </pc:spChg>
        <pc:spChg chg="add mod">
          <ac:chgData name="Toby Donaldson" userId="2e6e5431-bb17-4c41-9985-d39c50d83c73" providerId="ADAL" clId="{11AE3950-EE88-4FA4-BEA5-7D719EBDFD56}" dt="2024-10-15T05:27:53.890" v="8122"/>
          <ac:spMkLst>
            <pc:docMk/>
            <pc:sldMk cId="1151939366" sldId="345"/>
            <ac:spMk id="10" creationId="{03B67FF4-D758-5B3B-E26F-1E9DDFC18621}"/>
          </ac:spMkLst>
        </pc:spChg>
        <pc:spChg chg="del">
          <ac:chgData name="Toby Donaldson" userId="2e6e5431-bb17-4c41-9985-d39c50d83c73" providerId="ADAL" clId="{11AE3950-EE88-4FA4-BEA5-7D719EBDFD56}" dt="2024-10-15T05:27:42.671" v="8119" actId="21"/>
          <ac:spMkLst>
            <pc:docMk/>
            <pc:sldMk cId="1151939366" sldId="345"/>
            <ac:spMk id="17" creationId="{BC38D3D6-4A36-4FD2-D888-B75904D8A123}"/>
          </ac:spMkLst>
        </pc:spChg>
        <pc:spChg chg="mod">
          <ac:chgData name="Toby Donaldson" userId="2e6e5431-bb17-4c41-9985-d39c50d83c73" providerId="ADAL" clId="{11AE3950-EE88-4FA4-BEA5-7D719EBDFD56}" dt="2024-10-15T05:25:57.410" v="8107" actId="207"/>
          <ac:spMkLst>
            <pc:docMk/>
            <pc:sldMk cId="1151939366" sldId="345"/>
            <ac:spMk id="18" creationId="{775CBD10-DC57-D452-D546-DCF862C7A023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19" creationId="{9F410FEF-5BCD-36FA-C04E-2B8CF8207D17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22" creationId="{3D682E94-2A28-4C31-4D87-32EDC7B2BE4C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23" creationId="{F65573EF-6521-E542-FB31-5246DB92A451}"/>
          </ac:spMkLst>
        </pc:spChg>
        <pc:cxnChg chg="add">
          <ac:chgData name="Toby Donaldson" userId="2e6e5431-bb17-4c41-9985-d39c50d83c73" providerId="ADAL" clId="{11AE3950-EE88-4FA4-BEA5-7D719EBDFD56}" dt="2024-10-15T05:24:16.102" v="7989" actId="11529"/>
          <ac:cxnSpMkLst>
            <pc:docMk/>
            <pc:sldMk cId="1151939366" sldId="345"/>
            <ac:cxnSpMk id="8" creationId="{418B1A40-F95A-E47B-0302-D18DEBCE50B4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27:55.317" v="8123"/>
        <pc:sldMkLst>
          <pc:docMk/>
          <pc:sldMk cId="13885766" sldId="346"/>
        </pc:sldMkLst>
        <pc:spChg chg="mod">
          <ac:chgData name="Toby Donaldson" userId="2e6e5431-bb17-4c41-9985-d39c50d83c73" providerId="ADAL" clId="{11AE3950-EE88-4FA4-BEA5-7D719EBDFD56}" dt="2024-10-15T05:25:24.927" v="8100" actId="2711"/>
          <ac:spMkLst>
            <pc:docMk/>
            <pc:sldMk cId="13885766" sldId="346"/>
            <ac:spMk id="3" creationId="{F1B8D6C9-6603-4B6E-E63D-1E364034C535}"/>
          </ac:spMkLst>
        </pc:spChg>
        <pc:spChg chg="del">
          <ac:chgData name="Toby Donaldson" userId="2e6e5431-bb17-4c41-9985-d39c50d83c73" providerId="ADAL" clId="{11AE3950-EE88-4FA4-BEA5-7D719EBDFD56}" dt="2024-10-15T05:25:07.778" v="8098" actId="21"/>
          <ac:spMkLst>
            <pc:docMk/>
            <pc:sldMk cId="13885766" sldId="346"/>
            <ac:spMk id="5" creationId="{3F3B64AD-8B4F-BB0B-CEC8-759FA9F5179E}"/>
          </ac:spMkLst>
        </pc:spChg>
        <pc:spChg chg="mod">
          <ac:chgData name="Toby Donaldson" userId="2e6e5431-bb17-4c41-9985-d39c50d83c73" providerId="ADAL" clId="{11AE3950-EE88-4FA4-BEA5-7D719EBDFD56}" dt="2024-10-15T05:25:36.396" v="8102" actId="207"/>
          <ac:spMkLst>
            <pc:docMk/>
            <pc:sldMk cId="13885766" sldId="346"/>
            <ac:spMk id="6" creationId="{53A00F56-E1F2-EAD0-A48A-86F810DCB8A9}"/>
          </ac:spMkLst>
        </pc:spChg>
        <pc:spChg chg="add mod">
          <ac:chgData name="Toby Donaldson" userId="2e6e5431-bb17-4c41-9985-d39c50d83c73" providerId="ADAL" clId="{11AE3950-EE88-4FA4-BEA5-7D719EBDFD56}" dt="2024-10-15T05:27:55.317" v="8123"/>
          <ac:spMkLst>
            <pc:docMk/>
            <pc:sldMk cId="13885766" sldId="346"/>
            <ac:spMk id="11" creationId="{F2FCD719-AEB9-D8D9-6E6F-8942F9E7C4C4}"/>
          </ac:spMkLst>
        </pc:spChg>
        <pc:spChg chg="del">
          <ac:chgData name="Toby Donaldson" userId="2e6e5431-bb17-4c41-9985-d39c50d83c73" providerId="ADAL" clId="{11AE3950-EE88-4FA4-BEA5-7D719EBDFD56}" dt="2024-10-15T05:27:45.342" v="8120" actId="21"/>
          <ac:spMkLst>
            <pc:docMk/>
            <pc:sldMk cId="13885766" sldId="346"/>
            <ac:spMk id="17" creationId="{2F3559C3-E28A-AB69-D795-6195B00F868A}"/>
          </ac:spMkLst>
        </pc:spChg>
        <pc:spChg chg="mod">
          <ac:chgData name="Toby Donaldson" userId="2e6e5431-bb17-4c41-9985-d39c50d83c73" providerId="ADAL" clId="{11AE3950-EE88-4FA4-BEA5-7D719EBDFD56}" dt="2024-10-15T05:25:40.410" v="8104" actId="20577"/>
          <ac:spMkLst>
            <pc:docMk/>
            <pc:sldMk cId="13885766" sldId="346"/>
            <ac:spMk id="18" creationId="{890877D5-D0A8-AF2E-BA2F-D89003B5F522}"/>
          </ac:spMkLst>
        </pc:spChg>
        <pc:cxnChg chg="del">
          <ac:chgData name="Toby Donaldson" userId="2e6e5431-bb17-4c41-9985-d39c50d83c73" providerId="ADAL" clId="{11AE3950-EE88-4FA4-BEA5-7D719EBDFD56}" dt="2024-10-15T05:25:07.778" v="8098" actId="21"/>
          <ac:cxnSpMkLst>
            <pc:docMk/>
            <pc:sldMk cId="13885766" sldId="346"/>
            <ac:cxnSpMk id="8" creationId="{26F00E24-7FC9-8495-21A0-6B32B660F18F}"/>
          </ac:cxnSpMkLst>
        </pc:cxnChg>
        <pc:cxnChg chg="add">
          <ac:chgData name="Toby Donaldson" userId="2e6e5431-bb17-4c41-9985-d39c50d83c73" providerId="ADAL" clId="{11AE3950-EE88-4FA4-BEA5-7D719EBDFD56}" dt="2024-10-15T05:25:15.299" v="8099" actId="11529"/>
          <ac:cxnSpMkLst>
            <pc:docMk/>
            <pc:sldMk cId="13885766" sldId="346"/>
            <ac:cxnSpMk id="10" creationId="{B5F73483-7D77-2180-B86D-1040DC73BA2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4506947" sldId="34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708492" sldId="347"/>
        </pc:sldMkLst>
      </pc:sldChg>
      <pc:sldChg chg="addSp delSp modSp add mod">
        <pc:chgData name="Toby Donaldson" userId="2e6e5431-bb17-4c41-9985-d39c50d83c73" providerId="ADAL" clId="{11AE3950-EE88-4FA4-BEA5-7D719EBDFD56}" dt="2024-10-15T05:29:22.968" v="8259" actId="1076"/>
        <pc:sldMkLst>
          <pc:docMk/>
          <pc:sldMk cId="3910768386" sldId="347"/>
        </pc:sldMkLst>
        <pc:spChg chg="mod">
          <ac:chgData name="Toby Donaldson" userId="2e6e5431-bb17-4c41-9985-d39c50d83c73" providerId="ADAL" clId="{11AE3950-EE88-4FA4-BEA5-7D719EBDFD56}" dt="2024-10-15T05:29:22.968" v="8259" actId="1076"/>
          <ac:spMkLst>
            <pc:docMk/>
            <pc:sldMk cId="3910768386" sldId="347"/>
            <ac:spMk id="3" creationId="{3A03E31F-CB25-F2C9-18F0-F84BB176BDE3}"/>
          </ac:spMkLst>
        </pc:spChg>
        <pc:spChg chg="add mod">
          <ac:chgData name="Toby Donaldson" userId="2e6e5431-bb17-4c41-9985-d39c50d83c73" providerId="ADAL" clId="{11AE3950-EE88-4FA4-BEA5-7D719EBDFD56}" dt="2024-10-15T05:28:12.036" v="8126"/>
          <ac:spMkLst>
            <pc:docMk/>
            <pc:sldMk cId="3910768386" sldId="347"/>
            <ac:spMk id="5" creationId="{5C101C51-9643-A96F-1D08-DBA069772C45}"/>
          </ac:spMkLst>
        </pc:spChg>
        <pc:spChg chg="add mod">
          <ac:chgData name="Toby Donaldson" userId="2e6e5431-bb17-4c41-9985-d39c50d83c73" providerId="ADAL" clId="{11AE3950-EE88-4FA4-BEA5-7D719EBDFD56}" dt="2024-10-15T05:29:19.266" v="8258" actId="14100"/>
          <ac:spMkLst>
            <pc:docMk/>
            <pc:sldMk cId="3910768386" sldId="347"/>
            <ac:spMk id="7" creationId="{FA408DD3-BF4C-4842-4895-7FB4633BB56E}"/>
          </ac:spMkLst>
        </pc:spChg>
        <pc:cxnChg chg="del mod">
          <ac:chgData name="Toby Donaldson" userId="2e6e5431-bb17-4c41-9985-d39c50d83c73" providerId="ADAL" clId="{11AE3950-EE88-4FA4-BEA5-7D719EBDFD56}" dt="2024-10-15T05:28:26.155" v="8128" actId="21"/>
          <ac:cxnSpMkLst>
            <pc:docMk/>
            <pc:sldMk cId="3910768386" sldId="347"/>
            <ac:cxnSpMk id="10" creationId="{46824E50-46F4-8ED6-E5BB-1A765A4C3CA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9492062" sldId="348"/>
        </pc:sldMkLst>
      </pc:sldChg>
      <pc:sldChg chg="addSp delSp modSp add mod">
        <pc:chgData name="Toby Donaldson" userId="2e6e5431-bb17-4c41-9985-d39c50d83c73" providerId="ADAL" clId="{11AE3950-EE88-4FA4-BEA5-7D719EBDFD56}" dt="2024-10-15T05:30:47.392" v="8378" actId="14100"/>
        <pc:sldMkLst>
          <pc:docMk/>
          <pc:sldMk cId="4255971920" sldId="348"/>
        </pc:sldMkLst>
        <pc:spChg chg="mod">
          <ac:chgData name="Toby Donaldson" userId="2e6e5431-bb17-4c41-9985-d39c50d83c73" providerId="ADAL" clId="{11AE3950-EE88-4FA4-BEA5-7D719EBDFD56}" dt="2024-10-15T05:30:22.718" v="8376" actId="1076"/>
          <ac:spMkLst>
            <pc:docMk/>
            <pc:sldMk cId="4255971920" sldId="348"/>
            <ac:spMk id="3" creationId="{BA61DC28-B582-3777-3304-7CA9813DBB75}"/>
          </ac:spMkLst>
        </pc:spChg>
        <pc:spChg chg="del">
          <ac:chgData name="Toby Donaldson" userId="2e6e5431-bb17-4c41-9985-d39c50d83c73" providerId="ADAL" clId="{11AE3950-EE88-4FA4-BEA5-7D719EBDFD56}" dt="2024-10-15T05:30:20.303" v="8375" actId="21"/>
          <ac:spMkLst>
            <pc:docMk/>
            <pc:sldMk cId="4255971920" sldId="348"/>
            <ac:spMk id="7" creationId="{8D5594B0-D554-0900-9622-5C44770B6762}"/>
          </ac:spMkLst>
        </pc:spChg>
        <pc:cxnChg chg="add mod">
          <ac:chgData name="Toby Donaldson" userId="2e6e5431-bb17-4c41-9985-d39c50d83c73" providerId="ADAL" clId="{11AE3950-EE88-4FA4-BEA5-7D719EBDFD56}" dt="2024-10-15T05:30:47.392" v="8378" actId="14100"/>
          <ac:cxnSpMkLst>
            <pc:docMk/>
            <pc:sldMk cId="4255971920" sldId="348"/>
            <ac:cxnSpMk id="10" creationId="{4DDA85A9-EDC1-F6CB-7D5C-84C9BA29AA7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14199312" sldId="349"/>
        </pc:sldMkLst>
      </pc:sldChg>
      <pc:sldChg chg="addSp modSp add mod">
        <pc:chgData name="Toby Donaldson" userId="2e6e5431-bb17-4c41-9985-d39c50d83c73" providerId="ADAL" clId="{11AE3950-EE88-4FA4-BEA5-7D719EBDFD56}" dt="2024-10-15T05:31:25.994" v="8386" actId="14100"/>
        <pc:sldMkLst>
          <pc:docMk/>
          <pc:sldMk cId="3144644832" sldId="349"/>
        </pc:sldMkLst>
        <pc:spChg chg="mod">
          <ac:chgData name="Toby Donaldson" userId="2e6e5431-bb17-4c41-9985-d39c50d83c73" providerId="ADAL" clId="{11AE3950-EE88-4FA4-BEA5-7D719EBDFD56}" dt="2024-10-15T05:31:18.846" v="8384" actId="20577"/>
          <ac:spMkLst>
            <pc:docMk/>
            <pc:sldMk cId="3144644832" sldId="349"/>
            <ac:spMk id="3" creationId="{5D3C1067-A3AA-19D9-B12D-67371876811C}"/>
          </ac:spMkLst>
        </pc:spChg>
        <pc:spChg chg="add mod">
          <ac:chgData name="Toby Donaldson" userId="2e6e5431-bb17-4c41-9985-d39c50d83c73" providerId="ADAL" clId="{11AE3950-EE88-4FA4-BEA5-7D719EBDFD56}" dt="2024-10-15T05:31:02.963" v="8380"/>
          <ac:spMkLst>
            <pc:docMk/>
            <pc:sldMk cId="3144644832" sldId="349"/>
            <ac:spMk id="7" creationId="{FA983943-4B28-BE7F-90FE-C6E4F1477217}"/>
          </ac:spMkLst>
        </pc:spChg>
        <pc:cxnChg chg="mod">
          <ac:chgData name="Toby Donaldson" userId="2e6e5431-bb17-4c41-9985-d39c50d83c73" providerId="ADAL" clId="{11AE3950-EE88-4FA4-BEA5-7D719EBDFD56}" dt="2024-10-15T05:31:25.994" v="8386" actId="14100"/>
          <ac:cxnSpMkLst>
            <pc:docMk/>
            <pc:sldMk cId="3144644832" sldId="349"/>
            <ac:cxnSpMk id="10" creationId="{2DE5304A-15EC-891F-00BD-8A86854B5C1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94663321" sldId="350"/>
        </pc:sldMkLst>
      </pc:sldChg>
      <pc:sldChg chg="addSp delSp modSp add mod">
        <pc:chgData name="Toby Donaldson" userId="2e6e5431-bb17-4c41-9985-d39c50d83c73" providerId="ADAL" clId="{11AE3950-EE88-4FA4-BEA5-7D719EBDFD56}" dt="2024-10-15T05:32:31.900" v="8460" actId="2711"/>
        <pc:sldMkLst>
          <pc:docMk/>
          <pc:sldMk cId="3600028437" sldId="350"/>
        </pc:sldMkLst>
        <pc:spChg chg="mod">
          <ac:chgData name="Toby Donaldson" userId="2e6e5431-bb17-4c41-9985-d39c50d83c73" providerId="ADAL" clId="{11AE3950-EE88-4FA4-BEA5-7D719EBDFD56}" dt="2024-10-15T05:32:31.900" v="8460" actId="2711"/>
          <ac:spMkLst>
            <pc:docMk/>
            <pc:sldMk cId="3600028437" sldId="350"/>
            <ac:spMk id="3" creationId="{72183A42-8417-3B1E-0526-5BCDC67D9DC6}"/>
          </ac:spMkLst>
        </pc:spChg>
        <pc:spChg chg="add mod">
          <ac:chgData name="Toby Donaldson" userId="2e6e5431-bb17-4c41-9985-d39c50d83c73" providerId="ADAL" clId="{11AE3950-EE88-4FA4-BEA5-7D719EBDFD56}" dt="2024-10-15T05:32:23.077" v="8459" actId="207"/>
          <ac:spMkLst>
            <pc:docMk/>
            <pc:sldMk cId="3600028437" sldId="350"/>
            <ac:spMk id="8" creationId="{29897153-7362-E7A5-7E67-DCC7E7BF786C}"/>
          </ac:spMkLst>
        </pc:spChg>
        <pc:cxnChg chg="del mod">
          <ac:chgData name="Toby Donaldson" userId="2e6e5431-bb17-4c41-9985-d39c50d83c73" providerId="ADAL" clId="{11AE3950-EE88-4FA4-BEA5-7D719EBDFD56}" dt="2024-10-15T05:32:16.980" v="8458" actId="21"/>
          <ac:cxnSpMkLst>
            <pc:docMk/>
            <pc:sldMk cId="3600028437" sldId="350"/>
            <ac:cxnSpMk id="10" creationId="{8FF5B265-4632-ECDB-E57D-26AF80822C1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7995310" sldId="351"/>
        </pc:sldMkLst>
      </pc:sldChg>
      <pc:sldChg chg="addSp delSp modSp add mod">
        <pc:chgData name="Toby Donaldson" userId="2e6e5431-bb17-4c41-9985-d39c50d83c73" providerId="ADAL" clId="{11AE3950-EE88-4FA4-BEA5-7D719EBDFD56}" dt="2024-10-15T05:38:13.585" v="8895" actId="12788"/>
        <pc:sldMkLst>
          <pc:docMk/>
          <pc:sldMk cId="1768896395" sldId="351"/>
        </pc:sldMkLst>
        <pc:spChg chg="mod">
          <ac:chgData name="Toby Donaldson" userId="2e6e5431-bb17-4c41-9985-d39c50d83c73" providerId="ADAL" clId="{11AE3950-EE88-4FA4-BEA5-7D719EBDFD56}" dt="2024-10-15T05:35:27.933" v="8694" actId="1076"/>
          <ac:spMkLst>
            <pc:docMk/>
            <pc:sldMk cId="1768896395" sldId="351"/>
            <ac:spMk id="3" creationId="{BABAC4FC-0A53-3562-54C8-20833F949CAC}"/>
          </ac:spMkLst>
        </pc:spChg>
        <pc:spChg chg="add">
          <ac:chgData name="Toby Donaldson" userId="2e6e5431-bb17-4c41-9985-d39c50d83c73" providerId="ADAL" clId="{11AE3950-EE88-4FA4-BEA5-7D719EBDFD56}" dt="2024-10-15T05:34:34.929" v="8684" actId="11529"/>
          <ac:spMkLst>
            <pc:docMk/>
            <pc:sldMk cId="1768896395" sldId="351"/>
            <ac:spMk id="10" creationId="{FA0C1AC8-4F28-9D2A-E009-0E766C1A426D}"/>
          </ac:spMkLst>
        </pc:spChg>
        <pc:spChg chg="add del mod">
          <ac:chgData name="Toby Donaldson" userId="2e6e5431-bb17-4c41-9985-d39c50d83c73" providerId="ADAL" clId="{11AE3950-EE88-4FA4-BEA5-7D719EBDFD56}" dt="2024-10-15T05:35:19.897" v="8693" actId="21"/>
          <ac:spMkLst>
            <pc:docMk/>
            <pc:sldMk cId="1768896395" sldId="351"/>
            <ac:spMk id="12" creationId="{5BE14472-BB1F-A5BC-881A-C5C8B53CAB3E}"/>
          </ac:spMkLst>
        </pc:spChg>
        <pc:spChg chg="add mod">
          <ac:chgData name="Toby Donaldson" userId="2e6e5431-bb17-4c41-9985-d39c50d83c73" providerId="ADAL" clId="{11AE3950-EE88-4FA4-BEA5-7D719EBDFD56}" dt="2024-10-15T05:36:46.697" v="8881" actId="20577"/>
          <ac:spMkLst>
            <pc:docMk/>
            <pc:sldMk cId="1768896395" sldId="351"/>
            <ac:spMk id="13" creationId="{77616829-5F63-0ED7-0CC0-2E1D2FDF76D5}"/>
          </ac:spMkLst>
        </pc:spChg>
        <pc:spChg chg="add del mod">
          <ac:chgData name="Toby Donaldson" userId="2e6e5431-bb17-4c41-9985-d39c50d83c73" providerId="ADAL" clId="{11AE3950-EE88-4FA4-BEA5-7D719EBDFD56}" dt="2024-10-15T05:36:50.746" v="8882" actId="21"/>
          <ac:spMkLst>
            <pc:docMk/>
            <pc:sldMk cId="1768896395" sldId="351"/>
            <ac:spMk id="15" creationId="{3DD523E9-9576-3E1F-E0C6-E4A75FE3A67C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17" creationId="{784E1A66-F958-6883-7815-1974F7900EBA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19" creationId="{FB76B6E7-5780-7CF6-0675-290FF9E8ADF6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0" creationId="{F62CDB02-6BAB-B0BE-EF83-2E98174714BE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1" creationId="{1FBBE157-E229-1B46-AA6D-34EC3905CE83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2" creationId="{61A6163E-4A18-026F-63DC-012E0E3042A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37578770" sldId="352"/>
        </pc:sldMkLst>
      </pc:sldChg>
      <pc:sldChg chg="addSp delSp modSp add mod">
        <pc:chgData name="Toby Donaldson" userId="2e6e5431-bb17-4c41-9985-d39c50d83c73" providerId="ADAL" clId="{11AE3950-EE88-4FA4-BEA5-7D719EBDFD56}" dt="2024-10-15T05:48:34.021" v="9368" actId="1076"/>
        <pc:sldMkLst>
          <pc:docMk/>
          <pc:sldMk cId="3578372094" sldId="352"/>
        </pc:sldMkLst>
        <pc:spChg chg="mod">
          <ac:chgData name="Toby Donaldson" userId="2e6e5431-bb17-4c41-9985-d39c50d83c73" providerId="ADAL" clId="{11AE3950-EE88-4FA4-BEA5-7D719EBDFD56}" dt="2024-10-15T05:40:13.678" v="9020" actId="20577"/>
          <ac:spMkLst>
            <pc:docMk/>
            <pc:sldMk cId="3578372094" sldId="352"/>
            <ac:spMk id="3" creationId="{2E239403-8CF5-3235-0B21-8EBF0045C344}"/>
          </ac:spMkLst>
        </pc:spChg>
        <pc:spChg chg="del">
          <ac:chgData name="Toby Donaldson" userId="2e6e5431-bb17-4c41-9985-d39c50d83c73" providerId="ADAL" clId="{11AE3950-EE88-4FA4-BEA5-7D719EBDFD56}" dt="2024-10-15T05:38:53.049" v="8897" actId="21"/>
          <ac:spMkLst>
            <pc:docMk/>
            <pc:sldMk cId="3578372094" sldId="352"/>
            <ac:spMk id="10" creationId="{5F6E4919-814B-49D3-3237-E7EF3A3B8ECD}"/>
          </ac:spMkLst>
        </pc:spChg>
        <pc:spChg chg="del">
          <ac:chgData name="Toby Donaldson" userId="2e6e5431-bb17-4c41-9985-d39c50d83c73" providerId="ADAL" clId="{11AE3950-EE88-4FA4-BEA5-7D719EBDFD56}" dt="2024-10-15T05:38:53.049" v="8897" actId="21"/>
          <ac:spMkLst>
            <pc:docMk/>
            <pc:sldMk cId="3578372094" sldId="352"/>
            <ac:spMk id="13" creationId="{11683DC3-8792-E64D-C82E-D353C9B36BC1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17" creationId="{9142B499-3AF2-3D60-FB46-7932CAB604B6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19" creationId="{D04E881C-F428-E6FC-D989-3BD881E054F5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0" creationId="{32E2CAA3-E056-7A01-6A23-59FB262A3CF3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1" creationId="{BC000294-FECE-7250-60A5-6D7A7ECCA006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2" creationId="{DF17B70F-2DEF-5C4F-0C2C-0BA273F0C0BA}"/>
          </ac:spMkLst>
        </pc:spChg>
        <pc:grpChg chg="add mod">
          <ac:chgData name="Toby Donaldson" userId="2e6e5431-bb17-4c41-9985-d39c50d83c73" providerId="ADAL" clId="{11AE3950-EE88-4FA4-BEA5-7D719EBDFD56}" dt="2024-10-15T05:48:34.021" v="9368" actId="1076"/>
          <ac:grpSpMkLst>
            <pc:docMk/>
            <pc:sldMk cId="3578372094" sldId="352"/>
            <ac:grpSpMk id="27" creationId="{232A2977-8177-CDA3-C86F-3341AD4E0A05}"/>
          </ac:grpSpMkLst>
        </pc:grpChg>
        <pc:cxnChg chg="add mod">
          <ac:chgData name="Toby Donaldson" userId="2e6e5431-bb17-4c41-9985-d39c50d83c73" providerId="ADAL" clId="{11AE3950-EE88-4FA4-BEA5-7D719EBDFD56}" dt="2024-10-15T05:39:59.417" v="8987" actId="164"/>
          <ac:cxnSpMkLst>
            <pc:docMk/>
            <pc:sldMk cId="3578372094" sldId="352"/>
            <ac:cxnSpMk id="15" creationId="{FA13524A-B1A4-0688-6A3B-6F50589EB8E8}"/>
          </ac:cxnSpMkLst>
        </pc:cxnChg>
        <pc:cxnChg chg="add mod">
          <ac:chgData name="Toby Donaldson" userId="2e6e5431-bb17-4c41-9985-d39c50d83c73" providerId="ADAL" clId="{11AE3950-EE88-4FA4-BEA5-7D719EBDFD56}" dt="2024-10-15T05:39:59.417" v="8987" actId="164"/>
          <ac:cxnSpMkLst>
            <pc:docMk/>
            <pc:sldMk cId="3578372094" sldId="352"/>
            <ac:cxnSpMk id="23" creationId="{5F0FE8E7-7CAD-8D0F-0D5A-C7910C82F23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44:20.074" v="9152" actId="14100"/>
        <pc:sldMkLst>
          <pc:docMk/>
          <pc:sldMk cId="2040492478" sldId="353"/>
        </pc:sldMkLst>
        <pc:spChg chg="mod">
          <ac:chgData name="Toby Donaldson" userId="2e6e5431-bb17-4c41-9985-d39c50d83c73" providerId="ADAL" clId="{11AE3950-EE88-4FA4-BEA5-7D719EBDFD56}" dt="2024-10-15T05:41:52.567" v="9127" actId="20577"/>
          <ac:spMkLst>
            <pc:docMk/>
            <pc:sldMk cId="2040492478" sldId="353"/>
            <ac:spMk id="3" creationId="{74B4A312-127D-EB91-28B2-917956EE1A39}"/>
          </ac:spMkLst>
        </pc:spChg>
        <pc:spChg chg="del">
          <ac:chgData name="Toby Donaldson" userId="2e6e5431-bb17-4c41-9985-d39c50d83c73" providerId="ADAL" clId="{11AE3950-EE88-4FA4-BEA5-7D719EBDFD56}" dt="2024-10-15T05:40:24.187" v="9022" actId="21"/>
          <ac:spMkLst>
            <pc:docMk/>
            <pc:sldMk cId="2040492478" sldId="353"/>
            <ac:spMk id="8" creationId="{99E87261-981C-C9CE-B81C-69BB7C6276E0}"/>
          </ac:spMkLst>
        </pc:spChg>
        <pc:spChg chg="add mod">
          <ac:chgData name="Toby Donaldson" userId="2e6e5431-bb17-4c41-9985-d39c50d83c73" providerId="ADAL" clId="{11AE3950-EE88-4FA4-BEA5-7D719EBDFD56}" dt="2024-10-15T05:44:08.563" v="9149" actId="1076"/>
          <ac:spMkLst>
            <pc:docMk/>
            <pc:sldMk cId="2040492478" sldId="353"/>
            <ac:spMk id="10" creationId="{731E4406-AF3B-6EF1-7D24-B90076A4791E}"/>
          </ac:spMkLst>
        </pc:spChg>
        <pc:grpChg chg="del">
          <ac:chgData name="Toby Donaldson" userId="2e6e5431-bb17-4c41-9985-d39c50d83c73" providerId="ADAL" clId="{11AE3950-EE88-4FA4-BEA5-7D719EBDFD56}" dt="2024-10-15T05:40:24.187" v="9022" actId="21"/>
          <ac:grpSpMkLst>
            <pc:docMk/>
            <pc:sldMk cId="2040492478" sldId="353"/>
            <ac:grpSpMk id="27" creationId="{B73723F3-8449-A4C8-5CEF-DAA9E039DEDF}"/>
          </ac:grpSpMkLst>
        </pc:grpChg>
        <pc:cxnChg chg="add mod">
          <ac:chgData name="Toby Donaldson" userId="2e6e5431-bb17-4c41-9985-d39c50d83c73" providerId="ADAL" clId="{11AE3950-EE88-4FA4-BEA5-7D719EBDFD56}" dt="2024-10-15T05:44:20.074" v="9152" actId="14100"/>
          <ac:cxnSpMkLst>
            <pc:docMk/>
            <pc:sldMk cId="2040492478" sldId="353"/>
            <ac:cxnSpMk id="13" creationId="{06B4EE5F-5A20-DC7C-369F-BBD9EDBE8B6E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82672744" sldId="35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38204599" sldId="354"/>
        </pc:sldMkLst>
      </pc:sldChg>
      <pc:sldChg chg="addSp delSp modSp add del mod">
        <pc:chgData name="Toby Donaldson" userId="2e6e5431-bb17-4c41-9985-d39c50d83c73" providerId="ADAL" clId="{11AE3950-EE88-4FA4-BEA5-7D719EBDFD56}" dt="2024-10-15T05:46:06.616" v="9188" actId="2696"/>
        <pc:sldMkLst>
          <pc:docMk/>
          <pc:sldMk cId="2831864401" sldId="354"/>
        </pc:sldMkLst>
        <pc:spChg chg="mod">
          <ac:chgData name="Toby Donaldson" userId="2e6e5431-bb17-4c41-9985-d39c50d83c73" providerId="ADAL" clId="{11AE3950-EE88-4FA4-BEA5-7D719EBDFD56}" dt="2024-10-15T05:45:00.365" v="9176" actId="1076"/>
          <ac:spMkLst>
            <pc:docMk/>
            <pc:sldMk cId="2831864401" sldId="354"/>
            <ac:spMk id="3" creationId="{9E0B305F-3593-A9C3-65E3-A133CE2325FA}"/>
          </ac:spMkLst>
        </pc:spChg>
        <pc:spChg chg="mod">
          <ac:chgData name="Toby Donaldson" userId="2e6e5431-bb17-4c41-9985-d39c50d83c73" providerId="ADAL" clId="{11AE3950-EE88-4FA4-BEA5-7D719EBDFD56}" dt="2024-10-15T05:44:41.156" v="9154" actId="14100"/>
          <ac:spMkLst>
            <pc:docMk/>
            <pc:sldMk cId="2831864401" sldId="354"/>
            <ac:spMk id="7" creationId="{B3AA1137-2850-A72B-539E-E2277571660A}"/>
          </ac:spMkLst>
        </pc:spChg>
        <pc:spChg chg="del">
          <ac:chgData name="Toby Donaldson" userId="2e6e5431-bb17-4c41-9985-d39c50d83c73" providerId="ADAL" clId="{11AE3950-EE88-4FA4-BEA5-7D719EBDFD56}" dt="2024-10-15T05:43:38.585" v="9145" actId="21"/>
          <ac:spMkLst>
            <pc:docMk/>
            <pc:sldMk cId="2831864401" sldId="354"/>
            <ac:spMk id="10" creationId="{38F54D0A-82C7-0850-0140-770F8D6C4B01}"/>
          </ac:spMkLst>
        </pc:spChg>
        <pc:cxnChg chg="add">
          <ac:chgData name="Toby Donaldson" userId="2e6e5431-bb17-4c41-9985-d39c50d83c73" providerId="ADAL" clId="{11AE3950-EE88-4FA4-BEA5-7D719EBDFD56}" dt="2024-10-15T05:45:08.112" v="9177" actId="11529"/>
          <ac:cxnSpMkLst>
            <pc:docMk/>
            <pc:sldMk cId="2831864401" sldId="354"/>
            <ac:cxnSpMk id="12" creationId="{ABEC8B49-4A71-4A4E-6BB6-17051311D7D7}"/>
          </ac:cxnSpMkLst>
        </pc:cxnChg>
        <pc:cxnChg chg="del">
          <ac:chgData name="Toby Donaldson" userId="2e6e5431-bb17-4c41-9985-d39c50d83c73" providerId="ADAL" clId="{11AE3950-EE88-4FA4-BEA5-7D719EBDFD56}" dt="2024-10-15T05:43:38.585" v="9145" actId="21"/>
          <ac:cxnSpMkLst>
            <pc:docMk/>
            <pc:sldMk cId="2831864401" sldId="354"/>
            <ac:cxnSpMk id="13" creationId="{F113361B-92F0-C747-A932-D50C27127F5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23783993" sldId="355"/>
        </pc:sldMkLst>
      </pc:sldChg>
      <pc:sldChg chg="modSp add mod">
        <pc:chgData name="Toby Donaldson" userId="2e6e5431-bb17-4c41-9985-d39c50d83c73" providerId="ADAL" clId="{11AE3950-EE88-4FA4-BEA5-7D719EBDFD56}" dt="2024-10-15T05:45:25.922" v="9185" actId="14100"/>
        <pc:sldMkLst>
          <pc:docMk/>
          <pc:sldMk cId="1488601082" sldId="355"/>
        </pc:sldMkLst>
        <pc:spChg chg="mod">
          <ac:chgData name="Toby Donaldson" userId="2e6e5431-bb17-4c41-9985-d39c50d83c73" providerId="ADAL" clId="{11AE3950-EE88-4FA4-BEA5-7D719EBDFD56}" dt="2024-10-15T05:45:22.456" v="9184" actId="20577"/>
          <ac:spMkLst>
            <pc:docMk/>
            <pc:sldMk cId="1488601082" sldId="355"/>
            <ac:spMk id="7" creationId="{288FF989-EEC9-FABC-9FB1-7574B70CFC88}"/>
          </ac:spMkLst>
        </pc:spChg>
        <pc:cxnChg chg="mod">
          <ac:chgData name="Toby Donaldson" userId="2e6e5431-bb17-4c41-9985-d39c50d83c73" providerId="ADAL" clId="{11AE3950-EE88-4FA4-BEA5-7D719EBDFD56}" dt="2024-10-15T05:45:25.922" v="9185" actId="14100"/>
          <ac:cxnSpMkLst>
            <pc:docMk/>
            <pc:sldMk cId="1488601082" sldId="355"/>
            <ac:cxnSpMk id="12" creationId="{57F63465-A088-F9EB-0D01-404D99CE3DD2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44055237" sldId="356"/>
        </pc:sldMkLst>
      </pc:sldChg>
      <pc:sldChg chg="modSp add del mod">
        <pc:chgData name="Toby Donaldson" userId="2e6e5431-bb17-4c41-9985-d39c50d83c73" providerId="ADAL" clId="{11AE3950-EE88-4FA4-BEA5-7D719EBDFD56}" dt="2024-10-15T05:46:45.994" v="9193" actId="1076"/>
        <pc:sldMkLst>
          <pc:docMk/>
          <pc:sldMk cId="3505743955" sldId="356"/>
        </pc:sldMkLst>
        <pc:spChg chg="mod">
          <ac:chgData name="Toby Donaldson" userId="2e6e5431-bb17-4c41-9985-d39c50d83c73" providerId="ADAL" clId="{11AE3950-EE88-4FA4-BEA5-7D719EBDFD56}" dt="2024-10-15T05:46:45.994" v="9193" actId="1076"/>
          <ac:spMkLst>
            <pc:docMk/>
            <pc:sldMk cId="3505743955" sldId="356"/>
            <ac:spMk id="3" creationId="{6E7F2FE3-DE5E-BB6A-99A2-41A1B4EDDC5B}"/>
          </ac:spMkLst>
        </pc:spChg>
        <pc:cxnChg chg="mod">
          <ac:chgData name="Toby Donaldson" userId="2e6e5431-bb17-4c41-9985-d39c50d83c73" providerId="ADAL" clId="{11AE3950-EE88-4FA4-BEA5-7D719EBDFD56}" dt="2024-10-15T05:46:45.994" v="9193" actId="1076"/>
          <ac:cxnSpMkLst>
            <pc:docMk/>
            <pc:sldMk cId="3505743955" sldId="356"/>
            <ac:cxnSpMk id="12" creationId="{415F1455-BED8-9C72-EE77-F1ED4D9D8A0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56:07.926" v="9781" actId="2711"/>
        <pc:sldMkLst>
          <pc:docMk/>
          <pc:sldMk cId="416104049" sldId="357"/>
        </pc:sldMkLst>
        <pc:spChg chg="mod">
          <ac:chgData name="Toby Donaldson" userId="2e6e5431-bb17-4c41-9985-d39c50d83c73" providerId="ADAL" clId="{11AE3950-EE88-4FA4-BEA5-7D719EBDFD56}" dt="2024-10-15T05:56:07.926" v="9781" actId="2711"/>
          <ac:spMkLst>
            <pc:docMk/>
            <pc:sldMk cId="416104049" sldId="357"/>
            <ac:spMk id="3" creationId="{FE973F26-3239-ABFF-812A-743057E93732}"/>
          </ac:spMkLst>
        </pc:spChg>
        <pc:spChg chg="del">
          <ac:chgData name="Toby Donaldson" userId="2e6e5431-bb17-4c41-9985-d39c50d83c73" providerId="ADAL" clId="{11AE3950-EE88-4FA4-BEA5-7D719EBDFD56}" dt="2024-10-15T05:49:09.050" v="9371" actId="21"/>
          <ac:spMkLst>
            <pc:docMk/>
            <pc:sldMk cId="416104049" sldId="357"/>
            <ac:spMk id="7" creationId="{F7EDFA42-728C-ABD1-4D2F-E4C8009708A4}"/>
          </ac:spMkLst>
        </pc:spChg>
        <pc:spChg chg="add mod">
          <ac:chgData name="Toby Donaldson" userId="2e6e5431-bb17-4c41-9985-d39c50d83c73" providerId="ADAL" clId="{11AE3950-EE88-4FA4-BEA5-7D719EBDFD56}" dt="2024-10-15T05:49:34.352" v="9374" actId="1076"/>
          <ac:spMkLst>
            <pc:docMk/>
            <pc:sldMk cId="416104049" sldId="357"/>
            <ac:spMk id="20" creationId="{96FF83DB-4CA7-355F-DCE8-4760A11620A2}"/>
          </ac:spMkLst>
        </pc:spChg>
        <pc:grpChg chg="add del mod">
          <ac:chgData name="Toby Donaldson" userId="2e6e5431-bb17-4c41-9985-d39c50d83c73" providerId="ADAL" clId="{11AE3950-EE88-4FA4-BEA5-7D719EBDFD56}" dt="2024-10-15T05:49:09.050" v="9371" actId="21"/>
          <ac:grpSpMkLst>
            <pc:docMk/>
            <pc:sldMk cId="416104049" sldId="357"/>
            <ac:grpSpMk id="15" creationId="{3577E489-4C7B-35C5-8FBD-2FEB609BD68F}"/>
          </ac:grpSpMkLst>
        </pc:grpChg>
        <pc:cxnChg chg="del mod">
          <ac:chgData name="Toby Donaldson" userId="2e6e5431-bb17-4c41-9985-d39c50d83c73" providerId="ADAL" clId="{11AE3950-EE88-4FA4-BEA5-7D719EBDFD56}" dt="2024-10-15T05:48:15.174" v="9366" actId="21"/>
          <ac:cxnSpMkLst>
            <pc:docMk/>
            <pc:sldMk cId="416104049" sldId="357"/>
            <ac:cxnSpMk id="12" creationId="{408265EA-8AD7-7284-ECEB-1B4B5D3EFC8C}"/>
          </ac:cxnSpMkLst>
        </pc:cxnChg>
        <pc:cxnChg chg="add mod">
          <ac:chgData name="Toby Donaldson" userId="2e6e5431-bb17-4c41-9985-d39c50d83c73" providerId="ADAL" clId="{11AE3950-EE88-4FA4-BEA5-7D719EBDFD56}" dt="2024-10-15T05:48:24.658" v="9367"/>
          <ac:cxnSpMkLst>
            <pc:docMk/>
            <pc:sldMk cId="416104049" sldId="357"/>
            <ac:cxnSpMk id="13" creationId="{65F386D1-9A53-85C9-FC67-4E6D4D5056C3}"/>
          </ac:cxnSpMkLst>
        </pc:cxnChg>
        <pc:cxnChg chg="mod">
          <ac:chgData name="Toby Donaldson" userId="2e6e5431-bb17-4c41-9985-d39c50d83c73" providerId="ADAL" clId="{11AE3950-EE88-4FA4-BEA5-7D719EBDFD56}" dt="2024-10-15T05:48:37.385" v="9369"/>
          <ac:cxnSpMkLst>
            <pc:docMk/>
            <pc:sldMk cId="416104049" sldId="357"/>
            <ac:cxnSpMk id="17" creationId="{D2A2B22A-43B1-0260-F8A9-2FF592E25E9B}"/>
          </ac:cxnSpMkLst>
        </pc:cxnChg>
        <pc:cxnChg chg="mod">
          <ac:chgData name="Toby Donaldson" userId="2e6e5431-bb17-4c41-9985-d39c50d83c73" providerId="ADAL" clId="{11AE3950-EE88-4FA4-BEA5-7D719EBDFD56}" dt="2024-10-15T05:48:37.385" v="9369"/>
          <ac:cxnSpMkLst>
            <pc:docMk/>
            <pc:sldMk cId="416104049" sldId="357"/>
            <ac:cxnSpMk id="19" creationId="{9201DFF2-B546-6394-796F-D1BADD16E560}"/>
          </ac:cxnSpMkLst>
        </pc:cxnChg>
        <pc:cxnChg chg="add mod">
          <ac:chgData name="Toby Donaldson" userId="2e6e5431-bb17-4c41-9985-d39c50d83c73" providerId="ADAL" clId="{11AE3950-EE88-4FA4-BEA5-7D719EBDFD56}" dt="2024-10-15T05:49:34.352" v="9374" actId="1076"/>
          <ac:cxnSpMkLst>
            <pc:docMk/>
            <pc:sldMk cId="416104049" sldId="357"/>
            <ac:cxnSpMk id="21" creationId="{4F965F48-3C96-F793-AC60-315E8F06D0B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3111724" sldId="357"/>
        </pc:sldMkLst>
      </pc:sldChg>
      <pc:sldChg chg="addSp delSp modSp add mod">
        <pc:chgData name="Toby Donaldson" userId="2e6e5431-bb17-4c41-9985-d39c50d83c73" providerId="ADAL" clId="{11AE3950-EE88-4FA4-BEA5-7D719EBDFD56}" dt="2024-10-15T05:50:52.323" v="9445" actId="14100"/>
        <pc:sldMkLst>
          <pc:docMk/>
          <pc:sldMk cId="1516446095" sldId="358"/>
        </pc:sldMkLst>
        <pc:spChg chg="mod">
          <ac:chgData name="Toby Donaldson" userId="2e6e5431-bb17-4c41-9985-d39c50d83c73" providerId="ADAL" clId="{11AE3950-EE88-4FA4-BEA5-7D719EBDFD56}" dt="2024-10-15T05:50:38.322" v="9443" actId="14100"/>
          <ac:spMkLst>
            <pc:docMk/>
            <pc:sldMk cId="1516446095" sldId="358"/>
            <ac:spMk id="5" creationId="{B3CA5452-A1A5-4C66-2C9C-805FF3D2FD6F}"/>
          </ac:spMkLst>
        </pc:spChg>
        <pc:spChg chg="del">
          <ac:chgData name="Toby Donaldson" userId="2e6e5431-bb17-4c41-9985-d39c50d83c73" providerId="ADAL" clId="{11AE3950-EE88-4FA4-BEA5-7D719EBDFD56}" dt="2024-10-15T05:50:33.451" v="9442" actId="21"/>
          <ac:spMkLst>
            <pc:docMk/>
            <pc:sldMk cId="1516446095" sldId="358"/>
            <ac:spMk id="20" creationId="{E1BF21EE-5CB1-186C-F812-1231E4ED82A2}"/>
          </ac:spMkLst>
        </pc:spChg>
        <pc:cxnChg chg="add mod">
          <ac:chgData name="Toby Donaldson" userId="2e6e5431-bb17-4c41-9985-d39c50d83c73" providerId="ADAL" clId="{11AE3950-EE88-4FA4-BEA5-7D719EBDFD56}" dt="2024-10-15T05:50:52.323" v="9445" actId="14100"/>
          <ac:cxnSpMkLst>
            <pc:docMk/>
            <pc:sldMk cId="1516446095" sldId="358"/>
            <ac:cxnSpMk id="8" creationId="{ADE94482-0D0A-E6F5-5DD1-27D0C74B0B2F}"/>
          </ac:cxnSpMkLst>
        </pc:cxnChg>
        <pc:cxnChg chg="del mod">
          <ac:chgData name="Toby Donaldson" userId="2e6e5431-bb17-4c41-9985-d39c50d83c73" providerId="ADAL" clId="{11AE3950-EE88-4FA4-BEA5-7D719EBDFD56}" dt="2024-10-15T05:50:33.451" v="9442" actId="21"/>
          <ac:cxnSpMkLst>
            <pc:docMk/>
            <pc:sldMk cId="1516446095" sldId="358"/>
            <ac:cxnSpMk id="21" creationId="{10836CC7-EE6F-54D6-5837-26D0538F5819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01447535" sldId="35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79954462" sldId="359"/>
        </pc:sldMkLst>
      </pc:sldChg>
      <pc:sldChg chg="modSp add mod">
        <pc:chgData name="Toby Donaldson" userId="2e6e5431-bb17-4c41-9985-d39c50d83c73" providerId="ADAL" clId="{11AE3950-EE88-4FA4-BEA5-7D719EBDFD56}" dt="2024-10-15T05:51:26.267" v="9528" actId="20577"/>
        <pc:sldMkLst>
          <pc:docMk/>
          <pc:sldMk cId="3919385683" sldId="359"/>
        </pc:sldMkLst>
        <pc:spChg chg="mod">
          <ac:chgData name="Toby Donaldson" userId="2e6e5431-bb17-4c41-9985-d39c50d83c73" providerId="ADAL" clId="{11AE3950-EE88-4FA4-BEA5-7D719EBDFD56}" dt="2024-10-15T05:51:21.361" v="9523" actId="14100"/>
          <ac:spMkLst>
            <pc:docMk/>
            <pc:sldMk cId="3919385683" sldId="359"/>
            <ac:spMk id="3" creationId="{5A94FDAA-0F1C-4F59-2BBB-57135398AFC6}"/>
          </ac:spMkLst>
        </pc:spChg>
        <pc:spChg chg="mod">
          <ac:chgData name="Toby Donaldson" userId="2e6e5431-bb17-4c41-9985-d39c50d83c73" providerId="ADAL" clId="{11AE3950-EE88-4FA4-BEA5-7D719EBDFD56}" dt="2024-10-15T05:51:26.267" v="9528" actId="20577"/>
          <ac:spMkLst>
            <pc:docMk/>
            <pc:sldMk cId="3919385683" sldId="359"/>
            <ac:spMk id="5" creationId="{60BF41BC-0C81-4A35-7C93-1EF033019835}"/>
          </ac:spMkLst>
        </pc:spChg>
        <pc:cxnChg chg="mod">
          <ac:chgData name="Toby Donaldson" userId="2e6e5431-bb17-4c41-9985-d39c50d83c73" providerId="ADAL" clId="{11AE3950-EE88-4FA4-BEA5-7D719EBDFD56}" dt="2024-10-15T05:51:21.361" v="9523" actId="14100"/>
          <ac:cxnSpMkLst>
            <pc:docMk/>
            <pc:sldMk cId="3919385683" sldId="359"/>
            <ac:cxnSpMk id="8" creationId="{EE33D060-CB1C-53B3-3360-4EEEBAE8D252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0:09.162" v="9904" actId="113"/>
        <pc:sldMkLst>
          <pc:docMk/>
          <pc:sldMk cId="2609197238" sldId="360"/>
        </pc:sldMkLst>
        <pc:spChg chg="mod">
          <ac:chgData name="Toby Donaldson" userId="2e6e5431-bb17-4c41-9985-d39c50d83c73" providerId="ADAL" clId="{11AE3950-EE88-4FA4-BEA5-7D719EBDFD56}" dt="2024-10-15T06:00:09.162" v="9904" actId="113"/>
          <ac:spMkLst>
            <pc:docMk/>
            <pc:sldMk cId="2609197238" sldId="360"/>
            <ac:spMk id="3" creationId="{ACCD5F14-A8CC-40BA-ADD2-69AE4C82ACD9}"/>
          </ac:spMkLst>
        </pc:spChg>
        <pc:grpChg chg="add mod">
          <ac:chgData name="Toby Donaldson" userId="2e6e5431-bb17-4c41-9985-d39c50d83c73" providerId="ADAL" clId="{11AE3950-EE88-4FA4-BEA5-7D719EBDFD56}" dt="2024-10-15T05:52:50.683" v="9662" actId="1076"/>
          <ac:grpSpMkLst>
            <pc:docMk/>
            <pc:sldMk cId="2609197238" sldId="360"/>
            <ac:grpSpMk id="7" creationId="{1480B42E-B200-3EBB-8658-BE208470860D}"/>
          </ac:grpSpMkLst>
        </pc:grpChg>
        <pc:cxnChg chg="del mod">
          <ac:chgData name="Toby Donaldson" userId="2e6e5431-bb17-4c41-9985-d39c50d83c73" providerId="ADAL" clId="{11AE3950-EE88-4FA4-BEA5-7D719EBDFD56}" dt="2024-10-15T05:51:47.610" v="9530" actId="21"/>
          <ac:cxnSpMkLst>
            <pc:docMk/>
            <pc:sldMk cId="2609197238" sldId="360"/>
            <ac:cxnSpMk id="8" creationId="{776F0918-80F3-CBAD-1D4B-422181646C4A}"/>
          </ac:cxnSpMkLst>
        </pc:cxnChg>
        <pc:cxnChg chg="mod">
          <ac:chgData name="Toby Donaldson" userId="2e6e5431-bb17-4c41-9985-d39c50d83c73" providerId="ADAL" clId="{11AE3950-EE88-4FA4-BEA5-7D719EBDFD56}" dt="2024-10-15T05:52:45.671" v="9661"/>
          <ac:cxnSpMkLst>
            <pc:docMk/>
            <pc:sldMk cId="2609197238" sldId="360"/>
            <ac:cxnSpMk id="10" creationId="{F36248D0-DA4F-76DD-2C97-B7A0726FDA3E}"/>
          </ac:cxnSpMkLst>
        </pc:cxnChg>
        <pc:cxnChg chg="mod">
          <ac:chgData name="Toby Donaldson" userId="2e6e5431-bb17-4c41-9985-d39c50d83c73" providerId="ADAL" clId="{11AE3950-EE88-4FA4-BEA5-7D719EBDFD56}" dt="2024-10-15T05:52:45.671" v="9661"/>
          <ac:cxnSpMkLst>
            <pc:docMk/>
            <pc:sldMk cId="2609197238" sldId="360"/>
            <ac:cxnSpMk id="12" creationId="{19DA9158-FEFC-BEB3-2992-CD467F74B10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11AE3950-EE88-4FA4-BEA5-7D719EBDFD56}" dt="2024-10-15T05:55:54.991" v="9780" actId="1076"/>
        <pc:sldMkLst>
          <pc:docMk/>
          <pc:sldMk cId="1516092794" sldId="361"/>
        </pc:sldMkLst>
        <pc:spChg chg="mod">
          <ac:chgData name="Toby Donaldson" userId="2e6e5431-bb17-4c41-9985-d39c50d83c73" providerId="ADAL" clId="{11AE3950-EE88-4FA4-BEA5-7D719EBDFD56}" dt="2024-10-15T05:55:33.019" v="9778" actId="14100"/>
          <ac:spMkLst>
            <pc:docMk/>
            <pc:sldMk cId="1516092794" sldId="361"/>
            <ac:spMk id="3" creationId="{31EAAE9F-CE41-69FD-58B5-213EA2E4035A}"/>
          </ac:spMkLst>
        </pc:spChg>
        <pc:grpChg chg="add mod">
          <ac:chgData name="Toby Donaldson" userId="2e6e5431-bb17-4c41-9985-d39c50d83c73" providerId="ADAL" clId="{11AE3950-EE88-4FA4-BEA5-7D719EBDFD56}" dt="2024-10-15T05:55:54.991" v="9780" actId="1076"/>
          <ac:grpSpMkLst>
            <pc:docMk/>
            <pc:sldMk cId="1516092794" sldId="361"/>
            <ac:grpSpMk id="8" creationId="{835608BF-D403-86A3-D5A5-25F9A806A0A0}"/>
          </ac:grpSpMkLst>
        </pc:grpChg>
        <pc:cxnChg chg="mod">
          <ac:chgData name="Toby Donaldson" userId="2e6e5431-bb17-4c41-9985-d39c50d83c73" providerId="ADAL" clId="{11AE3950-EE88-4FA4-BEA5-7D719EBDFD56}" dt="2024-10-15T05:55:48.445" v="9779"/>
          <ac:cxnSpMkLst>
            <pc:docMk/>
            <pc:sldMk cId="1516092794" sldId="361"/>
            <ac:cxnSpMk id="10" creationId="{22E44BEC-87D7-FE43-74C7-64E209E6306A}"/>
          </ac:cxnSpMkLst>
        </pc:cxnChg>
        <pc:cxnChg chg="del mod">
          <ac:chgData name="Toby Donaldson" userId="2e6e5431-bb17-4c41-9985-d39c50d83c73" providerId="ADAL" clId="{11AE3950-EE88-4FA4-BEA5-7D719EBDFD56}" dt="2024-10-15T05:54:59.623" v="9665" actId="21"/>
          <ac:cxnSpMkLst>
            <pc:docMk/>
            <pc:sldMk cId="1516092794" sldId="361"/>
            <ac:cxnSpMk id="12" creationId="{067AD279-F9A6-2717-3D56-608AECF0C310}"/>
          </ac:cxnSpMkLst>
        </pc:cxnChg>
        <pc:cxnChg chg="mod">
          <ac:chgData name="Toby Donaldson" userId="2e6e5431-bb17-4c41-9985-d39c50d83c73" providerId="ADAL" clId="{11AE3950-EE88-4FA4-BEA5-7D719EBDFD56}" dt="2024-10-15T05:55:48.445" v="9779"/>
          <ac:cxnSpMkLst>
            <pc:docMk/>
            <pc:sldMk cId="1516092794" sldId="361"/>
            <ac:cxnSpMk id="13" creationId="{AE2D87C7-FE59-D562-C0FA-E1614A3F3119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1:49.884" v="9913" actId="20577"/>
        <pc:sldMkLst>
          <pc:docMk/>
          <pc:sldMk cId="190601291" sldId="362"/>
        </pc:sldMkLst>
        <pc:spChg chg="mod">
          <ac:chgData name="Toby Donaldson" userId="2e6e5431-bb17-4c41-9985-d39c50d83c73" providerId="ADAL" clId="{11AE3950-EE88-4FA4-BEA5-7D719EBDFD56}" dt="2024-10-15T06:01:49.884" v="9913" actId="20577"/>
          <ac:spMkLst>
            <pc:docMk/>
            <pc:sldMk cId="190601291" sldId="362"/>
            <ac:spMk id="3" creationId="{5C74A4DB-4998-CF2D-F922-F816F894B59E}"/>
          </ac:spMkLst>
        </pc:spChg>
        <pc:spChg chg="del">
          <ac:chgData name="Toby Donaldson" userId="2e6e5431-bb17-4c41-9985-d39c50d83c73" providerId="ADAL" clId="{11AE3950-EE88-4FA4-BEA5-7D719EBDFD56}" dt="2024-10-15T05:56:26.298" v="9783" actId="21"/>
          <ac:spMkLst>
            <pc:docMk/>
            <pc:sldMk cId="190601291" sldId="362"/>
            <ac:spMk id="5" creationId="{6FFDD164-FFA1-8D8C-2D60-C7464B522047}"/>
          </ac:spMkLst>
        </pc:spChg>
        <pc:spChg chg="add del mod">
          <ac:chgData name="Toby Donaldson" userId="2e6e5431-bb17-4c41-9985-d39c50d83c73" providerId="ADAL" clId="{11AE3950-EE88-4FA4-BEA5-7D719EBDFD56}" dt="2024-10-15T05:58:14.732" v="9853" actId="21"/>
          <ac:spMkLst>
            <pc:docMk/>
            <pc:sldMk cId="190601291" sldId="362"/>
            <ac:spMk id="8" creationId="{8D489AED-2FE3-3ED2-9480-38E484342D31}"/>
          </ac:spMkLst>
        </pc:spChg>
        <pc:spChg chg="mod">
          <ac:chgData name="Toby Donaldson" userId="2e6e5431-bb17-4c41-9985-d39c50d83c73" providerId="ADAL" clId="{11AE3950-EE88-4FA4-BEA5-7D719EBDFD56}" dt="2024-10-15T05:59:07.042" v="9893" actId="20577"/>
          <ac:spMkLst>
            <pc:docMk/>
            <pc:sldMk cId="190601291" sldId="362"/>
            <ac:spMk id="18" creationId="{B416CE4A-4687-29D7-D4EB-96A00013536E}"/>
          </ac:spMkLst>
        </pc:spChg>
        <pc:grpChg chg="del">
          <ac:chgData name="Toby Donaldson" userId="2e6e5431-bb17-4c41-9985-d39c50d83c73" providerId="ADAL" clId="{11AE3950-EE88-4FA4-BEA5-7D719EBDFD56}" dt="2024-10-15T05:56:26.298" v="9783" actId="21"/>
          <ac:grpSpMkLst>
            <pc:docMk/>
            <pc:sldMk cId="190601291" sldId="362"/>
            <ac:grpSpMk id="7" creationId="{7A70D4CF-5146-D1AF-CBF3-D8C47AA53873}"/>
          </ac:grpSpMkLst>
        </pc:grpChg>
        <pc:cxnChg chg="add mod">
          <ac:chgData name="Toby Donaldson" userId="2e6e5431-bb17-4c41-9985-d39c50d83c73" providerId="ADAL" clId="{11AE3950-EE88-4FA4-BEA5-7D719EBDFD56}" dt="2024-10-15T05:58:11.979" v="9852" actId="14100"/>
          <ac:cxnSpMkLst>
            <pc:docMk/>
            <pc:sldMk cId="190601291" sldId="362"/>
            <ac:cxnSpMk id="13" creationId="{053FAFE2-3904-58C3-1215-C7C927A520FC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76541978" sldId="362"/>
        </pc:sldMkLst>
      </pc:sldChg>
      <pc:sldChg chg="modSp add mod ord">
        <pc:chgData name="Toby Donaldson" userId="2e6e5431-bb17-4c41-9985-d39c50d83c73" providerId="ADAL" clId="{11AE3950-EE88-4FA4-BEA5-7D719EBDFD56}" dt="2024-10-15T06:00:58.826" v="9912" actId="20577"/>
        <pc:sldMkLst>
          <pc:docMk/>
          <pc:sldMk cId="1958484672" sldId="363"/>
        </pc:sldMkLst>
        <pc:spChg chg="mod">
          <ac:chgData name="Toby Donaldson" userId="2e6e5431-bb17-4c41-9985-d39c50d83c73" providerId="ADAL" clId="{11AE3950-EE88-4FA4-BEA5-7D719EBDFD56}" dt="2024-10-15T06:00:58.826" v="9912" actId="20577"/>
          <ac:spMkLst>
            <pc:docMk/>
            <pc:sldMk cId="1958484672" sldId="363"/>
            <ac:spMk id="3" creationId="{2E219800-D657-D258-6E84-2E2B665026EC}"/>
          </ac:spMkLst>
        </pc:spChg>
        <pc:spChg chg="mod">
          <ac:chgData name="Toby Donaldson" userId="2e6e5431-bb17-4c41-9985-d39c50d83c73" providerId="ADAL" clId="{11AE3950-EE88-4FA4-BEA5-7D719EBDFD56}" dt="2024-10-15T06:00:56.406" v="9911" actId="20577"/>
          <ac:spMkLst>
            <pc:docMk/>
            <pc:sldMk cId="1958484672" sldId="363"/>
            <ac:spMk id="8" creationId="{6FD96526-80A5-AF1C-4711-DB30E64829B5}"/>
          </ac:spMkLst>
        </pc:spChg>
        <pc:cxnChg chg="mod">
          <ac:chgData name="Toby Donaldson" userId="2e6e5431-bb17-4c41-9985-d39c50d83c73" providerId="ADAL" clId="{11AE3950-EE88-4FA4-BEA5-7D719EBDFD56}" dt="2024-10-15T06:00:56.406" v="9911" actId="20577"/>
          <ac:cxnSpMkLst>
            <pc:docMk/>
            <pc:sldMk cId="1958484672" sldId="363"/>
            <ac:cxnSpMk id="13" creationId="{F5618EFF-5DD7-4136-1E56-954C8E0255B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8224056" sldId="363"/>
        </pc:sldMkLst>
      </pc:sldChg>
      <pc:sldChg chg="delSp modSp add mod">
        <pc:chgData name="Toby Donaldson" userId="2e6e5431-bb17-4c41-9985-d39c50d83c73" providerId="ADAL" clId="{11AE3950-EE88-4FA4-BEA5-7D719EBDFD56}" dt="2024-10-15T06:00:04.744" v="9903" actId="20577"/>
        <pc:sldMkLst>
          <pc:docMk/>
          <pc:sldMk cId="1958756334" sldId="364"/>
        </pc:sldMkLst>
        <pc:spChg chg="mod">
          <ac:chgData name="Toby Donaldson" userId="2e6e5431-bb17-4c41-9985-d39c50d83c73" providerId="ADAL" clId="{11AE3950-EE88-4FA4-BEA5-7D719EBDFD56}" dt="2024-10-15T06:00:04.744" v="9903" actId="20577"/>
          <ac:spMkLst>
            <pc:docMk/>
            <pc:sldMk cId="1958756334" sldId="364"/>
            <ac:spMk id="3" creationId="{F7266929-5A0E-4F90-57FE-3CA60E8EABA1}"/>
          </ac:spMkLst>
        </pc:spChg>
        <pc:cxnChg chg="del">
          <ac:chgData name="Toby Donaldson" userId="2e6e5431-bb17-4c41-9985-d39c50d83c73" providerId="ADAL" clId="{11AE3950-EE88-4FA4-BEA5-7D719EBDFD56}" dt="2024-10-15T06:00:00.852" v="9902" actId="21"/>
          <ac:cxnSpMkLst>
            <pc:docMk/>
            <pc:sldMk cId="1958756334" sldId="364"/>
            <ac:cxnSpMk id="13" creationId="{48082A16-4B94-CEB8-8D6E-CA1F10490765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4911334" sldId="36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26048549" sldId="365"/>
        </pc:sldMkLst>
      </pc:sldChg>
      <pc:sldChg chg="addSp modSp add mod">
        <pc:chgData name="Toby Donaldson" userId="2e6e5431-bb17-4c41-9985-d39c50d83c73" providerId="ADAL" clId="{11AE3950-EE88-4FA4-BEA5-7D719EBDFD56}" dt="2024-10-15T06:00:28.389" v="9907" actId="1076"/>
        <pc:sldMkLst>
          <pc:docMk/>
          <pc:sldMk cId="2786851511" sldId="365"/>
        </pc:sldMkLst>
        <pc:grpChg chg="add mod">
          <ac:chgData name="Toby Donaldson" userId="2e6e5431-bb17-4c41-9985-d39c50d83c73" providerId="ADAL" clId="{11AE3950-EE88-4FA4-BEA5-7D719EBDFD56}" dt="2024-10-15T06:00:28.389" v="9907" actId="1076"/>
          <ac:grpSpMkLst>
            <pc:docMk/>
            <pc:sldMk cId="2786851511" sldId="365"/>
            <ac:grpSpMk id="5" creationId="{45CC97C4-4C6A-1BC3-5CB2-814FE4A8A237}"/>
          </ac:grpSpMkLst>
        </pc:grpChg>
        <pc:cxnChg chg="mod">
          <ac:chgData name="Toby Donaldson" userId="2e6e5431-bb17-4c41-9985-d39c50d83c73" providerId="ADAL" clId="{11AE3950-EE88-4FA4-BEA5-7D719EBDFD56}" dt="2024-10-15T06:00:23.509" v="9906"/>
          <ac:cxnSpMkLst>
            <pc:docMk/>
            <pc:sldMk cId="2786851511" sldId="365"/>
            <ac:cxnSpMk id="7" creationId="{564A38DC-A9E4-4981-BAD9-0049332D1700}"/>
          </ac:cxnSpMkLst>
        </pc:cxnChg>
        <pc:cxnChg chg="mod">
          <ac:chgData name="Toby Donaldson" userId="2e6e5431-bb17-4c41-9985-d39c50d83c73" providerId="ADAL" clId="{11AE3950-EE88-4FA4-BEA5-7D719EBDFD56}" dt="2024-10-15T06:00:23.509" v="9906"/>
          <ac:cxnSpMkLst>
            <pc:docMk/>
            <pc:sldMk cId="2786851511" sldId="365"/>
            <ac:cxnSpMk id="8" creationId="{9A1AA561-85FB-D80F-A012-5B71889D783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5:06.267" v="9997"/>
        <pc:sldMkLst>
          <pc:docMk/>
          <pc:sldMk cId="2284118100" sldId="366"/>
        </pc:sldMkLst>
        <pc:spChg chg="mod">
          <ac:chgData name="Toby Donaldson" userId="2e6e5431-bb17-4c41-9985-d39c50d83c73" providerId="ADAL" clId="{11AE3950-EE88-4FA4-BEA5-7D719EBDFD56}" dt="2024-10-15T06:04:34.987" v="9985" actId="1076"/>
          <ac:spMkLst>
            <pc:docMk/>
            <pc:sldMk cId="2284118100" sldId="366"/>
            <ac:spMk id="3" creationId="{8B3D64AB-0A84-E56C-CBBE-AA5AB991BA5D}"/>
          </ac:spMkLst>
        </pc:spChg>
        <pc:spChg chg="add mod">
          <ac:chgData name="Toby Donaldson" userId="2e6e5431-bb17-4c41-9985-d39c50d83c73" providerId="ADAL" clId="{11AE3950-EE88-4FA4-BEA5-7D719EBDFD56}" dt="2024-10-15T06:03:31.148" v="9928" actId="20577"/>
          <ac:spMkLst>
            <pc:docMk/>
            <pc:sldMk cId="2284118100" sldId="366"/>
            <ac:spMk id="10" creationId="{C0E47D17-72C7-13A1-7411-6C5D46CEEF93}"/>
          </ac:spMkLst>
        </pc:spChg>
        <pc:spChg chg="add mod">
          <ac:chgData name="Toby Donaldson" userId="2e6e5431-bb17-4c41-9985-d39c50d83c73" providerId="ADAL" clId="{11AE3950-EE88-4FA4-BEA5-7D719EBDFD56}" dt="2024-10-15T06:05:06.267" v="9997"/>
          <ac:spMkLst>
            <pc:docMk/>
            <pc:sldMk cId="2284118100" sldId="366"/>
            <ac:spMk id="13" creationId="{8C587B94-BB22-5C94-02D2-1F3BF498C31B}"/>
          </ac:spMkLst>
        </pc:spChg>
        <pc:spChg chg="del">
          <ac:chgData name="Toby Donaldson" userId="2e6e5431-bb17-4c41-9985-d39c50d83c73" providerId="ADAL" clId="{11AE3950-EE88-4FA4-BEA5-7D719EBDFD56}" dt="2024-10-15T06:00:43.115" v="9909" actId="21"/>
          <ac:spMkLst>
            <pc:docMk/>
            <pc:sldMk cId="2284118100" sldId="366"/>
            <ac:spMk id="18" creationId="{306C9F10-6029-82A9-6D43-F29667DE73C4}"/>
          </ac:spMkLst>
        </pc:spChg>
        <pc:grpChg chg="del">
          <ac:chgData name="Toby Donaldson" userId="2e6e5431-bb17-4c41-9985-d39c50d83c73" providerId="ADAL" clId="{11AE3950-EE88-4FA4-BEA5-7D719EBDFD56}" dt="2024-10-15T06:00:43.115" v="9909" actId="21"/>
          <ac:grpSpMkLst>
            <pc:docMk/>
            <pc:sldMk cId="2284118100" sldId="366"/>
            <ac:grpSpMk id="5" creationId="{EDCEBE38-6B59-A423-B83A-BDFD0A3C5118}"/>
          </ac:grpSpMkLst>
        </pc:grpChg>
        <pc:cxnChg chg="add mod">
          <ac:chgData name="Toby Donaldson" userId="2e6e5431-bb17-4c41-9985-d39c50d83c73" providerId="ADAL" clId="{11AE3950-EE88-4FA4-BEA5-7D719EBDFD56}" dt="2024-10-15T06:03:28.986" v="9927" actId="1076"/>
          <ac:cxnSpMkLst>
            <pc:docMk/>
            <pc:sldMk cId="2284118100" sldId="366"/>
            <ac:cxnSpMk id="12" creationId="{71B36545-693A-C2B5-7D4B-881BE8E435AA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92605436" sldId="36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81652328" sldId="367"/>
        </pc:sldMkLst>
      </pc:sldChg>
      <pc:sldChg chg="addSp delSp modSp add mod">
        <pc:chgData name="Toby Donaldson" userId="2e6e5431-bb17-4c41-9985-d39c50d83c73" providerId="ADAL" clId="{11AE3950-EE88-4FA4-BEA5-7D719EBDFD56}" dt="2024-10-15T06:02:48.038" v="9925" actId="11529"/>
        <pc:sldMkLst>
          <pc:docMk/>
          <pc:sldMk cId="2113328223" sldId="367"/>
        </pc:sldMkLst>
        <pc:spChg chg="del">
          <ac:chgData name="Toby Donaldson" userId="2e6e5431-bb17-4c41-9985-d39c50d83c73" providerId="ADAL" clId="{11AE3950-EE88-4FA4-BEA5-7D719EBDFD56}" dt="2024-10-15T06:02:34.239" v="9924" actId="21"/>
          <ac:spMkLst>
            <pc:docMk/>
            <pc:sldMk cId="2113328223" sldId="367"/>
            <ac:spMk id="8" creationId="{F8860851-3AB3-1918-0C59-64722C640F04}"/>
          </ac:spMkLst>
        </pc:spChg>
        <pc:spChg chg="mod">
          <ac:chgData name="Toby Donaldson" userId="2e6e5431-bb17-4c41-9985-d39c50d83c73" providerId="ADAL" clId="{11AE3950-EE88-4FA4-BEA5-7D719EBDFD56}" dt="2024-10-15T06:02:09.248" v="9923" actId="14100"/>
          <ac:spMkLst>
            <pc:docMk/>
            <pc:sldMk cId="2113328223" sldId="367"/>
            <ac:spMk id="18" creationId="{1ACCEC6D-9B46-7884-7EB5-1194D402F14F}"/>
          </ac:spMkLst>
        </pc:spChg>
        <pc:cxnChg chg="add">
          <ac:chgData name="Toby Donaldson" userId="2e6e5431-bb17-4c41-9985-d39c50d83c73" providerId="ADAL" clId="{11AE3950-EE88-4FA4-BEA5-7D719EBDFD56}" dt="2024-10-15T06:02:48.038" v="9925" actId="11529"/>
          <ac:cxnSpMkLst>
            <pc:docMk/>
            <pc:sldMk cId="2113328223" sldId="367"/>
            <ac:cxnSpMk id="7" creationId="{C18643D0-4CAB-BF60-F5B3-7853D379325D}"/>
          </ac:cxnSpMkLst>
        </pc:cxnChg>
        <pc:cxnChg chg="del mod">
          <ac:chgData name="Toby Donaldson" userId="2e6e5431-bb17-4c41-9985-d39c50d83c73" providerId="ADAL" clId="{11AE3950-EE88-4FA4-BEA5-7D719EBDFD56}" dt="2024-10-15T06:02:34.239" v="9924" actId="21"/>
          <ac:cxnSpMkLst>
            <pc:docMk/>
            <pc:sldMk cId="2113328223" sldId="367"/>
            <ac:cxnSpMk id="13" creationId="{3EE287B8-0165-EC1B-C71D-E799969351A1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5:24.068" v="10001" actId="11529"/>
        <pc:sldMkLst>
          <pc:docMk/>
          <pc:sldMk cId="457840613" sldId="368"/>
        </pc:sldMkLst>
        <pc:spChg chg="add del mod">
          <ac:chgData name="Toby Donaldson" userId="2e6e5431-bb17-4c41-9985-d39c50d83c73" providerId="ADAL" clId="{11AE3950-EE88-4FA4-BEA5-7D719EBDFD56}" dt="2024-10-15T06:05:16.575" v="10000" actId="21"/>
          <ac:spMkLst>
            <pc:docMk/>
            <pc:sldMk cId="457840613" sldId="368"/>
            <ac:spMk id="5" creationId="{DA3E44DA-7AD4-1479-4F3E-5276CCD76368}"/>
          </ac:spMkLst>
        </pc:spChg>
        <pc:spChg chg="mod">
          <ac:chgData name="Toby Donaldson" userId="2e6e5431-bb17-4c41-9985-d39c50d83c73" providerId="ADAL" clId="{11AE3950-EE88-4FA4-BEA5-7D719EBDFD56}" dt="2024-10-15T06:05:14.414" v="9999" actId="14100"/>
          <ac:spMkLst>
            <pc:docMk/>
            <pc:sldMk cId="457840613" sldId="368"/>
            <ac:spMk id="6" creationId="{78E045E0-7850-F37D-A65E-C637C8246CBB}"/>
          </ac:spMkLst>
        </pc:spChg>
        <pc:spChg chg="del">
          <ac:chgData name="Toby Donaldson" userId="2e6e5431-bb17-4c41-9985-d39c50d83c73" providerId="ADAL" clId="{11AE3950-EE88-4FA4-BEA5-7D719EBDFD56}" dt="2024-10-15T06:04:59.536" v="9996" actId="21"/>
          <ac:spMkLst>
            <pc:docMk/>
            <pc:sldMk cId="457840613" sldId="368"/>
            <ac:spMk id="10" creationId="{303419BB-AAA1-CC94-738D-EED0624DD469}"/>
          </ac:spMkLst>
        </pc:spChg>
        <pc:cxnChg chg="add">
          <ac:chgData name="Toby Donaldson" userId="2e6e5431-bb17-4c41-9985-d39c50d83c73" providerId="ADAL" clId="{11AE3950-EE88-4FA4-BEA5-7D719EBDFD56}" dt="2024-10-15T06:05:24.068" v="10001" actId="11529"/>
          <ac:cxnSpMkLst>
            <pc:docMk/>
            <pc:sldMk cId="457840613" sldId="368"/>
            <ac:cxnSpMk id="8" creationId="{AF1427AB-8D17-2E5A-B5C5-86471928DA78}"/>
          </ac:cxnSpMkLst>
        </pc:cxnChg>
        <pc:cxnChg chg="del mod">
          <ac:chgData name="Toby Donaldson" userId="2e6e5431-bb17-4c41-9985-d39c50d83c73" providerId="ADAL" clId="{11AE3950-EE88-4FA4-BEA5-7D719EBDFD56}" dt="2024-10-15T06:04:42.888" v="9987" actId="21"/>
          <ac:cxnSpMkLst>
            <pc:docMk/>
            <pc:sldMk cId="457840613" sldId="368"/>
            <ac:cxnSpMk id="12" creationId="{7A555F69-8D5D-790F-CA3A-93AF061AAB0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88079527" sldId="36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58802373" sldId="369"/>
        </pc:sldMkLst>
      </pc:sldChg>
      <pc:sldChg chg="modSp add mod">
        <pc:chgData name="Toby Donaldson" userId="2e6e5431-bb17-4c41-9985-d39c50d83c73" providerId="ADAL" clId="{11AE3950-EE88-4FA4-BEA5-7D719EBDFD56}" dt="2024-10-15T06:06:00.946" v="10043" actId="20577"/>
        <pc:sldMkLst>
          <pc:docMk/>
          <pc:sldMk cId="1388488476" sldId="369"/>
        </pc:sldMkLst>
        <pc:spChg chg="mod">
          <ac:chgData name="Toby Donaldson" userId="2e6e5431-bb17-4c41-9985-d39c50d83c73" providerId="ADAL" clId="{11AE3950-EE88-4FA4-BEA5-7D719EBDFD56}" dt="2024-10-15T06:05:54.411" v="10036" actId="14100"/>
          <ac:spMkLst>
            <pc:docMk/>
            <pc:sldMk cId="1388488476" sldId="369"/>
            <ac:spMk id="3" creationId="{CA02B82C-2028-C5FA-3D1D-C6E0F3AC2E7D}"/>
          </ac:spMkLst>
        </pc:spChg>
        <pc:spChg chg="mod">
          <ac:chgData name="Toby Donaldson" userId="2e6e5431-bb17-4c41-9985-d39c50d83c73" providerId="ADAL" clId="{11AE3950-EE88-4FA4-BEA5-7D719EBDFD56}" dt="2024-10-15T06:06:00.946" v="10043" actId="20577"/>
          <ac:spMkLst>
            <pc:docMk/>
            <pc:sldMk cId="1388488476" sldId="369"/>
            <ac:spMk id="6" creationId="{1C7696D8-3C0D-7283-AB53-FC40AEC9EACB}"/>
          </ac:spMkLst>
        </pc:spChg>
        <pc:cxnChg chg="mod">
          <ac:chgData name="Toby Donaldson" userId="2e6e5431-bb17-4c41-9985-d39c50d83c73" providerId="ADAL" clId="{11AE3950-EE88-4FA4-BEA5-7D719EBDFD56}" dt="2024-10-15T06:05:54.411" v="10036" actId="14100"/>
          <ac:cxnSpMkLst>
            <pc:docMk/>
            <pc:sldMk cId="1388488476" sldId="369"/>
            <ac:cxnSpMk id="8" creationId="{ABABC538-DE9C-9D65-F259-32266C465356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877160746" sldId="370"/>
        </pc:sldMkLst>
      </pc:sldChg>
      <pc:sldChg chg="addSp delSp modSp add mod">
        <pc:chgData name="Toby Donaldson" userId="2e6e5431-bb17-4c41-9985-d39c50d83c73" providerId="ADAL" clId="{11AE3950-EE88-4FA4-BEA5-7D719EBDFD56}" dt="2024-10-15T06:07:03.072" v="10148" actId="113"/>
        <pc:sldMkLst>
          <pc:docMk/>
          <pc:sldMk cId="3613898507" sldId="370"/>
        </pc:sldMkLst>
        <pc:spChg chg="mod">
          <ac:chgData name="Toby Donaldson" userId="2e6e5431-bb17-4c41-9985-d39c50d83c73" providerId="ADAL" clId="{11AE3950-EE88-4FA4-BEA5-7D719EBDFD56}" dt="2024-10-15T06:07:03.072" v="10148" actId="113"/>
          <ac:spMkLst>
            <pc:docMk/>
            <pc:sldMk cId="3613898507" sldId="370"/>
            <ac:spMk id="3" creationId="{23D30C8F-FCE8-59DF-D786-B3B952ABF042}"/>
          </ac:spMkLst>
        </pc:spChg>
        <pc:grpChg chg="add mod">
          <ac:chgData name="Toby Donaldson" userId="2e6e5431-bb17-4c41-9985-d39c50d83c73" providerId="ADAL" clId="{11AE3950-EE88-4FA4-BEA5-7D719EBDFD56}" dt="2024-10-15T06:06:24.706" v="10046" actId="1076"/>
          <ac:grpSpMkLst>
            <pc:docMk/>
            <pc:sldMk cId="3613898507" sldId="370"/>
            <ac:grpSpMk id="5" creationId="{D0125318-9AF9-37A9-7F1F-97F3CB00C370}"/>
          </ac:grpSpMkLst>
        </pc:grpChg>
        <pc:cxnChg chg="mod">
          <ac:chgData name="Toby Donaldson" userId="2e6e5431-bb17-4c41-9985-d39c50d83c73" providerId="ADAL" clId="{11AE3950-EE88-4FA4-BEA5-7D719EBDFD56}" dt="2024-10-15T06:06:17.652" v="10045"/>
          <ac:cxnSpMkLst>
            <pc:docMk/>
            <pc:sldMk cId="3613898507" sldId="370"/>
            <ac:cxnSpMk id="7" creationId="{5ACA9EF1-9021-E107-B8D5-3029CDC286E5}"/>
          </ac:cxnSpMkLst>
        </pc:cxnChg>
        <pc:cxnChg chg="del mod">
          <ac:chgData name="Toby Donaldson" userId="2e6e5431-bb17-4c41-9985-d39c50d83c73" providerId="ADAL" clId="{11AE3950-EE88-4FA4-BEA5-7D719EBDFD56}" dt="2024-10-15T06:06:26.927" v="10047" actId="21"/>
          <ac:cxnSpMkLst>
            <pc:docMk/>
            <pc:sldMk cId="3613898507" sldId="370"/>
            <ac:cxnSpMk id="8" creationId="{DA3E71D9-00A2-7F8A-2504-A3AE6BF8B0BB}"/>
          </ac:cxnSpMkLst>
        </pc:cxnChg>
        <pc:cxnChg chg="mod">
          <ac:chgData name="Toby Donaldson" userId="2e6e5431-bb17-4c41-9985-d39c50d83c73" providerId="ADAL" clId="{11AE3950-EE88-4FA4-BEA5-7D719EBDFD56}" dt="2024-10-15T06:06:17.652" v="10045"/>
          <ac:cxnSpMkLst>
            <pc:docMk/>
            <pc:sldMk cId="3613898507" sldId="370"/>
            <ac:cxnSpMk id="10" creationId="{1166CCD6-2937-84C4-D34B-7BB31EC5B17B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8:02.449" v="10255" actId="11529"/>
        <pc:sldMkLst>
          <pc:docMk/>
          <pc:sldMk cId="2445780534" sldId="371"/>
        </pc:sldMkLst>
        <pc:spChg chg="mod">
          <ac:chgData name="Toby Donaldson" userId="2e6e5431-bb17-4c41-9985-d39c50d83c73" providerId="ADAL" clId="{11AE3950-EE88-4FA4-BEA5-7D719EBDFD56}" dt="2024-10-15T06:07:54.829" v="10254" actId="6549"/>
          <ac:spMkLst>
            <pc:docMk/>
            <pc:sldMk cId="2445780534" sldId="371"/>
            <ac:spMk id="3" creationId="{C0CB2900-A84A-1132-7B9C-37FD236A0753}"/>
          </ac:spMkLst>
        </pc:spChg>
        <pc:spChg chg="del">
          <ac:chgData name="Toby Donaldson" userId="2e6e5431-bb17-4c41-9985-d39c50d83c73" providerId="ADAL" clId="{11AE3950-EE88-4FA4-BEA5-7D719EBDFD56}" dt="2024-10-15T06:07:26.109" v="10151" actId="21"/>
          <ac:spMkLst>
            <pc:docMk/>
            <pc:sldMk cId="2445780534" sldId="371"/>
            <ac:spMk id="6" creationId="{73481DBC-C087-C082-9201-6F3834B2E4A1}"/>
          </ac:spMkLst>
        </pc:spChg>
        <pc:spChg chg="add mod">
          <ac:chgData name="Toby Donaldson" userId="2e6e5431-bb17-4c41-9985-d39c50d83c73" providerId="ADAL" clId="{11AE3950-EE88-4FA4-BEA5-7D719EBDFD56}" dt="2024-10-15T06:07:29.245" v="10152" actId="1076"/>
          <ac:spMkLst>
            <pc:docMk/>
            <pc:sldMk cId="2445780534" sldId="371"/>
            <ac:spMk id="8" creationId="{27A6C7D3-00A6-970B-FDB3-0B0463FE1473}"/>
          </ac:spMkLst>
        </pc:spChg>
        <pc:grpChg chg="del">
          <ac:chgData name="Toby Donaldson" userId="2e6e5431-bb17-4c41-9985-d39c50d83c73" providerId="ADAL" clId="{11AE3950-EE88-4FA4-BEA5-7D719EBDFD56}" dt="2024-10-15T06:07:26.109" v="10151" actId="21"/>
          <ac:grpSpMkLst>
            <pc:docMk/>
            <pc:sldMk cId="2445780534" sldId="371"/>
            <ac:grpSpMk id="5" creationId="{384E8CC4-0F7D-C35C-25FF-A81EE4495C09}"/>
          </ac:grpSpMkLst>
        </pc:grpChg>
        <pc:cxnChg chg="add">
          <ac:chgData name="Toby Donaldson" userId="2e6e5431-bb17-4c41-9985-d39c50d83c73" providerId="ADAL" clId="{11AE3950-EE88-4FA4-BEA5-7D719EBDFD56}" dt="2024-10-15T06:08:02.449" v="10255" actId="11529"/>
          <ac:cxnSpMkLst>
            <pc:docMk/>
            <pc:sldMk cId="2445780534" sldId="371"/>
            <ac:cxnSpMk id="13" creationId="{20435799-CD36-E176-292D-E6D1A222DF7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9336100" sldId="37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6439760" sldId="372"/>
        </pc:sldMkLst>
      </pc:sldChg>
      <pc:sldChg chg="add del">
        <pc:chgData name="Toby Donaldson" userId="2e6e5431-bb17-4c41-9985-d39c50d83c73" providerId="ADAL" clId="{11AE3950-EE88-4FA4-BEA5-7D719EBDFD56}" dt="2024-10-15T06:08:15.698" v="10258" actId="2696"/>
        <pc:sldMkLst>
          <pc:docMk/>
          <pc:sldMk cId="1649605415" sldId="37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70743596" sldId="37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92975195" sldId="374"/>
        </pc:sldMkLst>
      </pc:sldChg>
      <pc:sldChg chg="addSp delSp modSp add mod ord">
        <pc:chgData name="Toby Donaldson" userId="2e6e5431-bb17-4c41-9985-d39c50d83c73" providerId="ADAL" clId="{11AE3950-EE88-4FA4-BEA5-7D719EBDFD56}" dt="2024-10-16T03:57:17.252" v="10630" actId="207"/>
        <pc:sldMkLst>
          <pc:docMk/>
          <pc:sldMk cId="1423492479" sldId="375"/>
        </pc:sldMkLst>
        <pc:spChg chg="mod">
          <ac:chgData name="Toby Donaldson" userId="2e6e5431-bb17-4c41-9985-d39c50d83c73" providerId="ADAL" clId="{11AE3950-EE88-4FA4-BEA5-7D719EBDFD56}" dt="2024-10-16T03:54:52.684" v="10549" actId="20577"/>
          <ac:spMkLst>
            <pc:docMk/>
            <pc:sldMk cId="1423492479" sldId="375"/>
            <ac:spMk id="2" creationId="{7476F766-47B5-E84C-A6EF-6041697F9D63}"/>
          </ac:spMkLst>
        </pc:spChg>
        <pc:spChg chg="del mod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3" creationId="{3F47620A-8110-9504-2C6E-C74571A83794}"/>
          </ac:spMkLst>
        </pc:spChg>
        <pc:spChg chg="add mod">
          <ac:chgData name="Toby Donaldson" userId="2e6e5431-bb17-4c41-9985-d39c50d83c73" providerId="ADAL" clId="{11AE3950-EE88-4FA4-BEA5-7D719EBDFD56}" dt="2024-10-16T03:57:17.252" v="10630" actId="207"/>
          <ac:spMkLst>
            <pc:docMk/>
            <pc:sldMk cId="1423492479" sldId="375"/>
            <ac:spMk id="5" creationId="{ED0B2EE7-0857-FA12-C603-63C10C141DE3}"/>
          </ac:spMkLst>
        </pc:spChg>
        <pc:spChg chg="del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8" creationId="{6BDF38C3-B934-2D23-486F-BF08CF3C5F37}"/>
          </ac:spMkLst>
        </pc:spChg>
        <pc:spChg chg="mod">
          <ac:chgData name="Toby Donaldson" userId="2e6e5431-bb17-4c41-9985-d39c50d83c73" providerId="ADAL" clId="{11AE3950-EE88-4FA4-BEA5-7D719EBDFD56}" dt="2024-10-16T03:57:09.056" v="10624" actId="1076"/>
          <ac:spMkLst>
            <pc:docMk/>
            <pc:sldMk cId="1423492479" sldId="375"/>
            <ac:spMk id="9" creationId="{E1F0B983-79CD-9D8C-C541-B5D0999FE99B}"/>
          </ac:spMkLst>
        </pc:spChg>
        <pc:spChg chg="del mod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11" creationId="{1EBCEF24-B729-F49A-CB68-AD2BADC954FB}"/>
          </ac:spMkLst>
        </pc:spChg>
        <pc:spChg chg="del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16" creationId="{3913D6C6-65FD-3678-7399-D638748ED08F}"/>
          </ac:spMkLst>
        </pc:spChg>
        <pc:cxnChg chg="del mod">
          <ac:chgData name="Toby Donaldson" userId="2e6e5431-bb17-4c41-9985-d39c50d83c73" providerId="ADAL" clId="{11AE3950-EE88-4FA4-BEA5-7D719EBDFD56}" dt="2024-10-16T03:54:59.503" v="10551" actId="21"/>
          <ac:cxnSpMkLst>
            <pc:docMk/>
            <pc:sldMk cId="1423492479" sldId="375"/>
            <ac:cxnSpMk id="13" creationId="{A37F8A6A-0F43-7123-9AA6-0AC6A7B99267}"/>
          </ac:cxnSpMkLst>
        </pc:cxnChg>
        <pc:cxnChg chg="del">
          <ac:chgData name="Toby Donaldson" userId="2e6e5431-bb17-4c41-9985-d39c50d83c73" providerId="ADAL" clId="{11AE3950-EE88-4FA4-BEA5-7D719EBDFD56}" dt="2024-10-16T03:54:59.503" v="10551" actId="21"/>
          <ac:cxnSpMkLst>
            <pc:docMk/>
            <pc:sldMk cId="1423492479" sldId="375"/>
            <ac:cxnSpMk id="14" creationId="{1BEDFC26-2C2A-3876-47ED-5BA6C32ABBE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4514818" sldId="375"/>
        </pc:sldMkLst>
      </pc:sldChg>
      <pc:sldChg chg="addSp modSp add mod">
        <pc:chgData name="Toby Donaldson" userId="2e6e5431-bb17-4c41-9985-d39c50d83c73" providerId="ADAL" clId="{11AE3950-EE88-4FA4-BEA5-7D719EBDFD56}" dt="2024-10-16T04:01:47.459" v="10936" actId="1076"/>
        <pc:sldMkLst>
          <pc:docMk/>
          <pc:sldMk cId="1155341117" sldId="376"/>
        </pc:sldMkLst>
        <pc:spChg chg="add mod">
          <ac:chgData name="Toby Donaldson" userId="2e6e5431-bb17-4c41-9985-d39c50d83c73" providerId="ADAL" clId="{11AE3950-EE88-4FA4-BEA5-7D719EBDFD56}" dt="2024-10-16T03:58:00.493" v="10645" actId="207"/>
          <ac:spMkLst>
            <pc:docMk/>
            <pc:sldMk cId="1155341117" sldId="376"/>
            <ac:spMk id="3" creationId="{6681B5A1-2FFF-3C8C-9432-753DBC778DD9}"/>
          </ac:spMkLst>
        </pc:spChg>
        <pc:spChg chg="mod">
          <ac:chgData name="Toby Donaldson" userId="2e6e5431-bb17-4c41-9985-d39c50d83c73" providerId="ADAL" clId="{11AE3950-EE88-4FA4-BEA5-7D719EBDFD56}" dt="2024-10-16T03:57:27.541" v="10633" actId="20577"/>
          <ac:spMkLst>
            <pc:docMk/>
            <pc:sldMk cId="1155341117" sldId="376"/>
            <ac:spMk id="5" creationId="{0778DC04-AF6F-8661-644C-74257A4D11AD}"/>
          </ac:spMkLst>
        </pc:spChg>
        <pc:spChg chg="add mod">
          <ac:chgData name="Toby Donaldson" userId="2e6e5431-bb17-4c41-9985-d39c50d83c73" providerId="ADAL" clId="{11AE3950-EE88-4FA4-BEA5-7D719EBDFD56}" dt="2024-10-16T04:01:47.459" v="10936" actId="1076"/>
          <ac:spMkLst>
            <pc:docMk/>
            <pc:sldMk cId="1155341117" sldId="376"/>
            <ac:spMk id="6" creationId="{6A6BD718-314D-1F61-F145-535F6F88A14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8541888" sldId="37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10564396" sldId="377"/>
        </pc:sldMkLst>
      </pc:sldChg>
      <pc:sldChg chg="addSp delSp modSp add mod">
        <pc:chgData name="Toby Donaldson" userId="2e6e5431-bb17-4c41-9985-d39c50d83c73" providerId="ADAL" clId="{11AE3950-EE88-4FA4-BEA5-7D719EBDFD56}" dt="2024-10-16T03:59:17.789" v="10733" actId="1076"/>
        <pc:sldMkLst>
          <pc:docMk/>
          <pc:sldMk cId="1387091156" sldId="377"/>
        </pc:sldMkLst>
        <pc:spChg chg="del">
          <ac:chgData name="Toby Donaldson" userId="2e6e5431-bb17-4c41-9985-d39c50d83c73" providerId="ADAL" clId="{11AE3950-EE88-4FA4-BEA5-7D719EBDFD56}" dt="2024-10-16T03:58:12.142" v="10647" actId="21"/>
          <ac:spMkLst>
            <pc:docMk/>
            <pc:sldMk cId="1387091156" sldId="377"/>
            <ac:spMk id="3" creationId="{74C352A1-8597-D597-2629-6FCABE358871}"/>
          </ac:spMkLst>
        </pc:spChg>
        <pc:spChg chg="mod">
          <ac:chgData name="Toby Donaldson" userId="2e6e5431-bb17-4c41-9985-d39c50d83c73" providerId="ADAL" clId="{11AE3950-EE88-4FA4-BEA5-7D719EBDFD56}" dt="2024-10-16T03:58:15.620" v="10648" actId="207"/>
          <ac:spMkLst>
            <pc:docMk/>
            <pc:sldMk cId="1387091156" sldId="377"/>
            <ac:spMk id="5" creationId="{9A4D4EDB-88D3-E973-8CD3-EC051418C849}"/>
          </ac:spMkLst>
        </pc:spChg>
        <pc:spChg chg="add mod">
          <ac:chgData name="Toby Donaldson" userId="2e6e5431-bb17-4c41-9985-d39c50d83c73" providerId="ADAL" clId="{11AE3950-EE88-4FA4-BEA5-7D719EBDFD56}" dt="2024-10-16T03:59:17.789" v="10733" actId="1076"/>
          <ac:spMkLst>
            <pc:docMk/>
            <pc:sldMk cId="1387091156" sldId="377"/>
            <ac:spMk id="6" creationId="{ECF30896-052E-59D8-3843-FB091FB2FE70}"/>
          </ac:spMkLst>
        </pc:spChg>
        <pc:spChg chg="add mod">
          <ac:chgData name="Toby Donaldson" userId="2e6e5431-bb17-4c41-9985-d39c50d83c73" providerId="ADAL" clId="{11AE3950-EE88-4FA4-BEA5-7D719EBDFD56}" dt="2024-10-16T03:59:15.430" v="10732" actId="14100"/>
          <ac:spMkLst>
            <pc:docMk/>
            <pc:sldMk cId="1387091156" sldId="377"/>
            <ac:spMk id="10" creationId="{907438FF-03D2-7219-EF52-DBB7B95DE5AD}"/>
          </ac:spMkLst>
        </pc:spChg>
        <pc:cxnChg chg="add del">
          <ac:chgData name="Toby Donaldson" userId="2e6e5431-bb17-4c41-9985-d39c50d83c73" providerId="ADAL" clId="{11AE3950-EE88-4FA4-BEA5-7D719EBDFD56}" dt="2024-10-16T03:59:05.091" v="10729" actId="21"/>
          <ac:cxnSpMkLst>
            <pc:docMk/>
            <pc:sldMk cId="1387091156" sldId="377"/>
            <ac:cxnSpMk id="8" creationId="{8EC2B754-326C-1651-F006-0B3BB097510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310001430" sldId="378"/>
        </pc:sldMkLst>
      </pc:sldChg>
      <pc:sldChg chg="addSp modSp add mod">
        <pc:chgData name="Toby Donaldson" userId="2e6e5431-bb17-4c41-9985-d39c50d83c73" providerId="ADAL" clId="{11AE3950-EE88-4FA4-BEA5-7D719EBDFD56}" dt="2024-10-16T04:00:11.017" v="10828" actId="11529"/>
        <pc:sldMkLst>
          <pc:docMk/>
          <pc:sldMk cId="3529617682" sldId="378"/>
        </pc:sldMkLst>
        <pc:spChg chg="add mod">
          <ac:chgData name="Toby Donaldson" userId="2e6e5431-bb17-4c41-9985-d39c50d83c73" providerId="ADAL" clId="{11AE3950-EE88-4FA4-BEA5-7D719EBDFD56}" dt="2024-10-16T04:00:01.409" v="10826" actId="1076"/>
          <ac:spMkLst>
            <pc:docMk/>
            <pc:sldMk cId="3529617682" sldId="378"/>
            <ac:spMk id="3" creationId="{333E7BDB-B526-B7A4-7F8F-F88B168E3569}"/>
          </ac:spMkLst>
        </pc:spChg>
        <pc:spChg chg="mod">
          <ac:chgData name="Toby Donaldson" userId="2e6e5431-bb17-4c41-9985-d39c50d83c73" providerId="ADAL" clId="{11AE3950-EE88-4FA4-BEA5-7D719EBDFD56}" dt="2024-10-16T03:59:34.089" v="10736" actId="207"/>
          <ac:spMkLst>
            <pc:docMk/>
            <pc:sldMk cId="3529617682" sldId="378"/>
            <ac:spMk id="5" creationId="{5359EBE1-F43F-B303-870E-CAC146C03566}"/>
          </ac:spMkLst>
        </pc:spChg>
        <pc:cxnChg chg="add">
          <ac:chgData name="Toby Donaldson" userId="2e6e5431-bb17-4c41-9985-d39c50d83c73" providerId="ADAL" clId="{11AE3950-EE88-4FA4-BEA5-7D719EBDFD56}" dt="2024-10-16T04:00:05.962" v="10827" actId="11529"/>
          <ac:cxnSpMkLst>
            <pc:docMk/>
            <pc:sldMk cId="3529617682" sldId="378"/>
            <ac:cxnSpMk id="8" creationId="{091FCF74-4A29-EF7D-D501-6BA70352E671}"/>
          </ac:cxnSpMkLst>
        </pc:cxnChg>
        <pc:cxnChg chg="add">
          <ac:chgData name="Toby Donaldson" userId="2e6e5431-bb17-4c41-9985-d39c50d83c73" providerId="ADAL" clId="{11AE3950-EE88-4FA4-BEA5-7D719EBDFD56}" dt="2024-10-16T04:00:11.017" v="10828" actId="11529"/>
          <ac:cxnSpMkLst>
            <pc:docMk/>
            <pc:sldMk cId="3529617682" sldId="378"/>
            <ac:cxnSpMk id="12" creationId="{F4DE735F-291A-5F0D-ADDF-66DCAD425EC4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6T04:07:12.151" v="11199" actId="1076"/>
        <pc:sldMkLst>
          <pc:docMk/>
          <pc:sldMk cId="1536171663" sldId="379"/>
        </pc:sldMkLst>
        <pc:spChg chg="del">
          <ac:chgData name="Toby Donaldson" userId="2e6e5431-bb17-4c41-9985-d39c50d83c73" providerId="ADAL" clId="{11AE3950-EE88-4FA4-BEA5-7D719EBDFD56}" dt="2024-10-16T04:03:10.830" v="11001" actId="21"/>
          <ac:spMkLst>
            <pc:docMk/>
            <pc:sldMk cId="1536171663" sldId="379"/>
            <ac:spMk id="3" creationId="{D12F993B-CFAA-C8CF-FBE0-D3B739ED2CAD}"/>
          </ac:spMkLst>
        </pc:spChg>
        <pc:spChg chg="del">
          <ac:chgData name="Toby Donaldson" userId="2e6e5431-bb17-4c41-9985-d39c50d83c73" providerId="ADAL" clId="{11AE3950-EE88-4FA4-BEA5-7D719EBDFD56}" dt="2024-10-16T04:03:10.830" v="11001" actId="21"/>
          <ac:spMkLst>
            <pc:docMk/>
            <pc:sldMk cId="1536171663" sldId="379"/>
            <ac:spMk id="6" creationId="{DDE68970-13C4-F5CB-478D-E54A5E870A00}"/>
          </ac:spMkLst>
        </pc:spChg>
        <pc:spChg chg="add mod">
          <ac:chgData name="Toby Donaldson" userId="2e6e5431-bb17-4c41-9985-d39c50d83c73" providerId="ADAL" clId="{11AE3950-EE88-4FA4-BEA5-7D719EBDFD56}" dt="2024-10-16T04:07:08.327" v="11198" actId="1076"/>
          <ac:spMkLst>
            <pc:docMk/>
            <pc:sldMk cId="1536171663" sldId="379"/>
            <ac:spMk id="7" creationId="{9DB5E024-1D32-CE9D-FFE7-E20540DE6A8E}"/>
          </ac:spMkLst>
        </pc:spChg>
        <pc:spChg chg="del">
          <ac:chgData name="Toby Donaldson" userId="2e6e5431-bb17-4c41-9985-d39c50d83c73" providerId="ADAL" clId="{11AE3950-EE88-4FA4-BEA5-7D719EBDFD56}" dt="2024-10-16T04:03:10.830" v="11001" actId="21"/>
          <ac:spMkLst>
            <pc:docMk/>
            <pc:sldMk cId="1536171663" sldId="379"/>
            <ac:spMk id="10" creationId="{2695E583-639A-0983-D358-A5DE6A3D7C99}"/>
          </ac:spMkLst>
        </pc:spChg>
        <pc:spChg chg="add mod">
          <ac:chgData name="Toby Donaldson" userId="2e6e5431-bb17-4c41-9985-d39c50d83c73" providerId="ADAL" clId="{11AE3950-EE88-4FA4-BEA5-7D719EBDFD56}" dt="2024-10-16T04:05:29.481" v="11063" actId="12789"/>
          <ac:spMkLst>
            <pc:docMk/>
            <pc:sldMk cId="1536171663" sldId="379"/>
            <ac:spMk id="11" creationId="{1C159071-9652-40CC-543D-0F1B2CE95F8A}"/>
          </ac:spMkLst>
        </pc:spChg>
        <pc:spChg chg="add mod">
          <ac:chgData name="Toby Donaldson" userId="2e6e5431-bb17-4c41-9985-d39c50d83c73" providerId="ADAL" clId="{11AE3950-EE88-4FA4-BEA5-7D719EBDFD56}" dt="2024-10-16T04:05:53.137" v="11068" actId="20577"/>
          <ac:spMkLst>
            <pc:docMk/>
            <pc:sldMk cId="1536171663" sldId="379"/>
            <ac:spMk id="13" creationId="{090317A1-4294-B0DD-D8EA-E92D7FD1080E}"/>
          </ac:spMkLst>
        </pc:spChg>
        <pc:spChg chg="add mod">
          <ac:chgData name="Toby Donaldson" userId="2e6e5431-bb17-4c41-9985-d39c50d83c73" providerId="ADAL" clId="{11AE3950-EE88-4FA4-BEA5-7D719EBDFD56}" dt="2024-10-16T04:05:54.692" v="11069" actId="20577"/>
          <ac:spMkLst>
            <pc:docMk/>
            <pc:sldMk cId="1536171663" sldId="379"/>
            <ac:spMk id="14" creationId="{6FFFEAEB-BA9E-5B36-226F-2C8B851CC892}"/>
          </ac:spMkLst>
        </pc:spChg>
        <pc:spChg chg="add mod">
          <ac:chgData name="Toby Donaldson" userId="2e6e5431-bb17-4c41-9985-d39c50d83c73" providerId="ADAL" clId="{11AE3950-EE88-4FA4-BEA5-7D719EBDFD56}" dt="2024-10-16T04:05:56.692" v="11070" actId="20577"/>
          <ac:spMkLst>
            <pc:docMk/>
            <pc:sldMk cId="1536171663" sldId="379"/>
            <ac:spMk id="15" creationId="{A68093E6-25D4-0359-8520-F6FA410C44CF}"/>
          </ac:spMkLst>
        </pc:spChg>
        <pc:spChg chg="add mod">
          <ac:chgData name="Toby Donaldson" userId="2e6e5431-bb17-4c41-9985-d39c50d83c73" providerId="ADAL" clId="{11AE3950-EE88-4FA4-BEA5-7D719EBDFD56}" dt="2024-10-16T04:05:59.491" v="11071" actId="20577"/>
          <ac:spMkLst>
            <pc:docMk/>
            <pc:sldMk cId="1536171663" sldId="379"/>
            <ac:spMk id="16" creationId="{1B334594-BE80-51B3-474A-0D98CCC4EFF9}"/>
          </ac:spMkLst>
        </pc:spChg>
        <pc:spChg chg="add mod">
          <ac:chgData name="Toby Donaldson" userId="2e6e5431-bb17-4c41-9985-d39c50d83c73" providerId="ADAL" clId="{11AE3950-EE88-4FA4-BEA5-7D719EBDFD56}" dt="2024-10-16T04:06:04.195" v="11073" actId="20577"/>
          <ac:spMkLst>
            <pc:docMk/>
            <pc:sldMk cId="1536171663" sldId="379"/>
            <ac:spMk id="17" creationId="{4043D5AB-6350-BBE9-E7C9-22CD115885E8}"/>
          </ac:spMkLst>
        </pc:spChg>
        <pc:spChg chg="add mod">
          <ac:chgData name="Toby Donaldson" userId="2e6e5431-bb17-4c41-9985-d39c50d83c73" providerId="ADAL" clId="{11AE3950-EE88-4FA4-BEA5-7D719EBDFD56}" dt="2024-10-16T04:06:07.854" v="11074" actId="20577"/>
          <ac:spMkLst>
            <pc:docMk/>
            <pc:sldMk cId="1536171663" sldId="379"/>
            <ac:spMk id="18" creationId="{E4261A16-A586-DA8B-4983-E3C80FD6B039}"/>
          </ac:spMkLst>
        </pc:spChg>
        <pc:spChg chg="add mod">
          <ac:chgData name="Toby Donaldson" userId="2e6e5431-bb17-4c41-9985-d39c50d83c73" providerId="ADAL" clId="{11AE3950-EE88-4FA4-BEA5-7D719EBDFD56}" dt="2024-10-16T04:06:09.551" v="11075" actId="20577"/>
          <ac:spMkLst>
            <pc:docMk/>
            <pc:sldMk cId="1536171663" sldId="379"/>
            <ac:spMk id="19" creationId="{1B56BD0A-DA68-12A2-F844-1F8D328CD0D9}"/>
          </ac:spMkLst>
        </pc:spChg>
        <pc:spChg chg="add mod">
          <ac:chgData name="Toby Donaldson" userId="2e6e5431-bb17-4c41-9985-d39c50d83c73" providerId="ADAL" clId="{11AE3950-EE88-4FA4-BEA5-7D719EBDFD56}" dt="2024-10-16T04:06:11.845" v="11076" actId="20577"/>
          <ac:spMkLst>
            <pc:docMk/>
            <pc:sldMk cId="1536171663" sldId="379"/>
            <ac:spMk id="20" creationId="{CBCE7FDB-488F-E539-C623-5E1C88B1D9C3}"/>
          </ac:spMkLst>
        </pc:spChg>
        <pc:spChg chg="add mod">
          <ac:chgData name="Toby Donaldson" userId="2e6e5431-bb17-4c41-9985-d39c50d83c73" providerId="ADAL" clId="{11AE3950-EE88-4FA4-BEA5-7D719EBDFD56}" dt="2024-10-16T04:06:14.316" v="11077" actId="20577"/>
          <ac:spMkLst>
            <pc:docMk/>
            <pc:sldMk cId="1536171663" sldId="379"/>
            <ac:spMk id="21" creationId="{63015408-B057-D5A8-9B46-A57BC60DA139}"/>
          </ac:spMkLst>
        </pc:spChg>
        <pc:spChg chg="add mod">
          <ac:chgData name="Toby Donaldson" userId="2e6e5431-bb17-4c41-9985-d39c50d83c73" providerId="ADAL" clId="{11AE3950-EE88-4FA4-BEA5-7D719EBDFD56}" dt="2024-10-16T04:06:15.674" v="11078" actId="20577"/>
          <ac:spMkLst>
            <pc:docMk/>
            <pc:sldMk cId="1536171663" sldId="379"/>
            <ac:spMk id="22" creationId="{D5EA91AF-D04E-8DDA-3AE5-808725F8EE7A}"/>
          </ac:spMkLst>
        </pc:spChg>
        <pc:spChg chg="add mod">
          <ac:chgData name="Toby Donaldson" userId="2e6e5431-bb17-4c41-9985-d39c50d83c73" providerId="ADAL" clId="{11AE3950-EE88-4FA4-BEA5-7D719EBDFD56}" dt="2024-10-16T04:07:12.151" v="11199" actId="1076"/>
          <ac:spMkLst>
            <pc:docMk/>
            <pc:sldMk cId="1536171663" sldId="379"/>
            <ac:spMk id="23" creationId="{958FF27D-7A08-79BF-A346-B381D66C21FE}"/>
          </ac:spMkLst>
        </pc:spChg>
        <pc:cxnChg chg="del mod">
          <ac:chgData name="Toby Donaldson" userId="2e6e5431-bb17-4c41-9985-d39c50d83c73" providerId="ADAL" clId="{11AE3950-EE88-4FA4-BEA5-7D719EBDFD56}" dt="2024-10-16T04:03:10.830" v="11001" actId="21"/>
          <ac:cxnSpMkLst>
            <pc:docMk/>
            <pc:sldMk cId="1536171663" sldId="379"/>
            <ac:cxnSpMk id="8" creationId="{77ADB71F-3AFD-8AF5-3261-87C2AA9B6625}"/>
          </ac:cxnSpMkLst>
        </pc:cxnChg>
        <pc:cxnChg chg="del mod">
          <ac:chgData name="Toby Donaldson" userId="2e6e5431-bb17-4c41-9985-d39c50d83c73" providerId="ADAL" clId="{11AE3950-EE88-4FA4-BEA5-7D719EBDFD56}" dt="2024-10-16T04:03:10.830" v="11001" actId="21"/>
          <ac:cxnSpMkLst>
            <pc:docMk/>
            <pc:sldMk cId="1536171663" sldId="379"/>
            <ac:cxnSpMk id="12" creationId="{94015685-C727-878C-1B59-AD2DC058028B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545286888" sldId="37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19189130" sldId="380"/>
        </pc:sldMkLst>
      </pc:sldChg>
      <pc:sldChg chg="addSp delSp modSp add mod">
        <pc:chgData name="Toby Donaldson" userId="2e6e5431-bb17-4c41-9985-d39c50d83c73" providerId="ADAL" clId="{11AE3950-EE88-4FA4-BEA5-7D719EBDFD56}" dt="2024-10-16T04:19:46.443" v="11384" actId="1076"/>
        <pc:sldMkLst>
          <pc:docMk/>
          <pc:sldMk cId="1593311143" sldId="380"/>
        </pc:sldMkLst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5" creationId="{2507BD72-A648-C7F8-ACED-C15AA4A7EB36}"/>
          </ac:spMkLst>
        </pc:spChg>
        <pc:spChg chg="add mod">
          <ac:chgData name="Toby Donaldson" userId="2e6e5431-bb17-4c41-9985-d39c50d83c73" providerId="ADAL" clId="{11AE3950-EE88-4FA4-BEA5-7D719EBDFD56}" dt="2024-10-16T04:13:49.095" v="11235" actId="1076"/>
          <ac:spMkLst>
            <pc:docMk/>
            <pc:sldMk cId="1593311143" sldId="380"/>
            <ac:spMk id="6" creationId="{063EEFFD-DBD6-6BE9-6DD0-93AE021F8879}"/>
          </ac:spMkLst>
        </pc:spChg>
        <pc:spChg chg="mod">
          <ac:chgData name="Toby Donaldson" userId="2e6e5431-bb17-4c41-9985-d39c50d83c73" providerId="ADAL" clId="{11AE3950-EE88-4FA4-BEA5-7D719EBDFD56}" dt="2024-10-16T04:11:41.874" v="11206" actId="1076"/>
          <ac:spMkLst>
            <pc:docMk/>
            <pc:sldMk cId="1593311143" sldId="380"/>
            <ac:spMk id="7" creationId="{8C2532B5-25A6-2358-11E9-CA8BCDAFFA41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8" creationId="{F8339DED-2E3F-FABD-9AF3-98B1E6042731}"/>
          </ac:spMkLst>
        </pc:spChg>
        <pc:spChg chg="del">
          <ac:chgData name="Toby Donaldson" userId="2e6e5431-bb17-4c41-9985-d39c50d83c73" providerId="ADAL" clId="{11AE3950-EE88-4FA4-BEA5-7D719EBDFD56}" dt="2024-10-16T04:11:19.676" v="11201" actId="21"/>
          <ac:spMkLst>
            <pc:docMk/>
            <pc:sldMk cId="1593311143" sldId="380"/>
            <ac:spMk id="9" creationId="{F81E0308-083C-ECBE-4996-ACA101D3E792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10" creationId="{6679CF50-97F6-0251-F10D-3886C58BB858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1" creationId="{4C5D22CC-F452-9138-6185-DF1D2CC7C087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12" creationId="{1DDB035B-5A0A-79DD-2460-CB40983935EC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3" creationId="{5801DD5A-F399-370A-BAF4-A67EF727002B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4" creationId="{254A0557-FE58-E97B-45EA-73C137AD219C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5" creationId="{23D7E709-2ADD-53D5-8BAE-39A0CC69E756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6" creationId="{BC868FB3-CB01-A6DA-9AE8-40C85E41BF11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7" creationId="{D2629B55-A6C5-92E8-6511-7EBDDC838152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8" creationId="{03E3DE02-5B03-741E-7BA5-6DB6B5307DEA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9" creationId="{4D643E81-CD8F-5B58-13D1-D71BCF01AD1B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20" creationId="{6A1BAE83-D340-BBEE-1130-1CC330BCE875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21" creationId="{EF344F40-5A58-461E-171F-F2B963BC4FE2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22" creationId="{20323952-7A51-0D16-55FC-A38CFB8100D7}"/>
          </ac:spMkLst>
        </pc:spChg>
        <pc:spChg chg="mod">
          <ac:chgData name="Toby Donaldson" userId="2e6e5431-bb17-4c41-9985-d39c50d83c73" providerId="ADAL" clId="{11AE3950-EE88-4FA4-BEA5-7D719EBDFD56}" dt="2024-10-16T04:19:46.443" v="11384" actId="1076"/>
          <ac:spMkLst>
            <pc:docMk/>
            <pc:sldMk cId="1593311143" sldId="380"/>
            <ac:spMk id="23" creationId="{62214B63-5180-D11F-C7F7-823ED449A44B}"/>
          </ac:spMkLst>
        </pc:spChg>
        <pc:spChg chg="add del mod">
          <ac:chgData name="Toby Donaldson" userId="2e6e5431-bb17-4c41-9985-d39c50d83c73" providerId="ADAL" clId="{11AE3950-EE88-4FA4-BEA5-7D719EBDFD56}" dt="2024-10-16T04:19:09.344" v="11338" actId="21"/>
          <ac:spMkLst>
            <pc:docMk/>
            <pc:sldMk cId="1593311143" sldId="380"/>
            <ac:spMk id="24" creationId="{8F92E4C5-EC0E-71E7-2A23-606FB86C430B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25" creationId="{8515D9E7-109E-BFEF-8028-57D151B274DA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26" creationId="{9E34BD1A-8BC0-5B24-27B9-AF878457F5A8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41" creationId="{00E4567C-59F0-03B7-D6A3-8F6B62826997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42" creationId="{2E490EA7-7A81-F5DC-3394-D16D75CBA3EE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48" creationId="{BB77BA77-B04D-D579-93E3-ED2D865633CB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49" creationId="{13DA7EE9-BB12-E8EE-33EB-5407823B518C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50" creationId="{DFA494FC-7FE2-1C9B-5360-F5AF61619856}"/>
          </ac:spMkLst>
        </pc:spChg>
        <pc:spChg chg="add del mod">
          <ac:chgData name="Toby Donaldson" userId="2e6e5431-bb17-4c41-9985-d39c50d83c73" providerId="ADAL" clId="{11AE3950-EE88-4FA4-BEA5-7D719EBDFD56}" dt="2024-10-16T04:19:06.662" v="11337" actId="21"/>
          <ac:spMkLst>
            <pc:docMk/>
            <pc:sldMk cId="1593311143" sldId="380"/>
            <ac:spMk id="51" creationId="{ADD887DA-53D3-6F08-7D5A-19118E4F940B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52" creationId="{C274A446-99E7-1069-916B-35500ADBFBED}"/>
          </ac:spMkLst>
        </pc:spChg>
        <pc:spChg chg="add del mod">
          <ac:chgData name="Toby Donaldson" userId="2e6e5431-bb17-4c41-9985-d39c50d83c73" providerId="ADAL" clId="{11AE3950-EE88-4FA4-BEA5-7D719EBDFD56}" dt="2024-10-16T04:19:06.662" v="11337" actId="21"/>
          <ac:spMkLst>
            <pc:docMk/>
            <pc:sldMk cId="1593311143" sldId="380"/>
            <ac:spMk id="57" creationId="{23C65F9F-5819-B427-B696-1B221FA76052}"/>
          </ac:spMkLst>
        </pc:spChg>
        <pc:spChg chg="add del mod">
          <ac:chgData name="Toby Donaldson" userId="2e6e5431-bb17-4c41-9985-d39c50d83c73" providerId="ADAL" clId="{11AE3950-EE88-4FA4-BEA5-7D719EBDFD56}" dt="2024-10-16T04:19:06.662" v="11337" actId="21"/>
          <ac:spMkLst>
            <pc:docMk/>
            <pc:sldMk cId="1593311143" sldId="380"/>
            <ac:spMk id="58" creationId="{41C6BA4B-0E5D-507A-4D29-387D20C19817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3" creationId="{281ED42A-4F7E-37FC-6381-9283D61946C6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4" creationId="{5CB1A1B2-08AF-30CB-251E-DC3EB200FC77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5" creationId="{9054DB72-06BE-8E9C-B845-0EBD7348CD75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8" creationId="{652C07B4-1C9B-521B-7AB1-BCE043308032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69" creationId="{99B3B10C-50E1-163A-2256-A27B7E8F98A4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74" creationId="{87E718AC-4EC6-79C2-0109-485166733E55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78" creationId="{8FC4A443-810E-9394-F07B-0F6E8A6C6907}"/>
          </ac:spMkLst>
        </pc:spChg>
        <pc:grpChg chg="add mod">
          <ac:chgData name="Toby Donaldson" userId="2e6e5431-bb17-4c41-9985-d39c50d83c73" providerId="ADAL" clId="{11AE3950-EE88-4FA4-BEA5-7D719EBDFD56}" dt="2024-10-16T04:11:29.033" v="11203" actId="1076"/>
          <ac:grpSpMkLst>
            <pc:docMk/>
            <pc:sldMk cId="1593311143" sldId="380"/>
            <ac:grpSpMk id="3" creationId="{CBC0EC62-DFAE-C17E-DC06-0F776885EF24}"/>
          </ac:grpSpMkLst>
        </pc:grp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28" creationId="{674707D6-25B5-3310-B79A-04608A17BA49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0" creationId="{5579DBED-E5FD-189E-15A2-D8C648CDEA1F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2" creationId="{379FB000-F872-7B7A-52E6-E01DDDCB5B4C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4" creationId="{41B90848-3A62-463B-F74C-ECED9E75F45B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8" creationId="{51DFD4EA-6D71-A041-5723-A58470F2CD78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40" creationId="{0BA9008F-ACD4-34FE-D023-D6B151879568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44" creationId="{CE330245-BED8-02A4-BE3E-E28DA8214E0D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46" creationId="{06B6117E-3E27-9E52-9ECE-87F7123E2CDB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3" creationId="{A61B6CC0-9130-3068-A4ED-0665483057C0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4" creationId="{0B6FEEB0-5E22-17C2-79F0-569498741E9F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5" creationId="{7B4D8ACE-EC8C-095D-F3E8-012F71E88234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6" creationId="{74134CA2-F574-60B9-A992-E9D21C9ED5A2}"/>
          </ac:cxnSpMkLst>
        </pc:cxnChg>
        <pc:cxnChg chg="add del mod">
          <ac:chgData name="Toby Donaldson" userId="2e6e5431-bb17-4c41-9985-d39c50d83c73" providerId="ADAL" clId="{11AE3950-EE88-4FA4-BEA5-7D719EBDFD56}" dt="2024-10-16T04:19:06.662" v="11337" actId="21"/>
          <ac:cxnSpMkLst>
            <pc:docMk/>
            <pc:sldMk cId="1593311143" sldId="380"/>
            <ac:cxnSpMk id="59" creationId="{5A316CB6-8A8A-3503-F271-2C7BDCDBB7B7}"/>
          </ac:cxnSpMkLst>
        </pc:cxnChg>
        <pc:cxnChg chg="add del mod">
          <ac:chgData name="Toby Donaldson" userId="2e6e5431-bb17-4c41-9985-d39c50d83c73" providerId="ADAL" clId="{11AE3950-EE88-4FA4-BEA5-7D719EBDFD56}" dt="2024-10-16T04:19:06.662" v="11337" actId="21"/>
          <ac:cxnSpMkLst>
            <pc:docMk/>
            <pc:sldMk cId="1593311143" sldId="380"/>
            <ac:cxnSpMk id="60" creationId="{35EAD3DB-22C8-E6BC-430A-348E6B486730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62" creationId="{82077276-3930-D610-8C69-BF100FBB4382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66" creationId="{C36852B7-20FF-6EAD-A23F-94DC71459F57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67" creationId="{D489B061-3014-5432-64F1-6AF8002F51BE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70" creationId="{B1871E0F-3562-3449-52F0-FBC3701B7B90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71" creationId="{CA3E76D5-4070-1910-97FF-BA2807C78774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73" creationId="{2D70EDBE-5422-71A8-CF78-E059A33F1786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76" creationId="{75C50FCC-B40E-116F-6419-4659906C51DD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79" creationId="{64172214-D4BB-FF38-B7BD-8A2EA60C1A94}"/>
          </ac:cxnSpMkLst>
        </pc:cxnChg>
      </pc:sldChg>
      <pc:sldChg chg="add del">
        <pc:chgData name="Toby Donaldson" userId="2e6e5431-bb17-4c41-9985-d39c50d83c73" providerId="ADAL" clId="{11AE3950-EE88-4FA4-BEA5-7D719EBDFD56}" dt="2024-10-16T04:44:16.632" v="12377" actId="2696"/>
        <pc:sldMkLst>
          <pc:docMk/>
          <pc:sldMk cId="766199262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07418349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4120911" sldId="382"/>
        </pc:sldMkLst>
      </pc:sldChg>
      <pc:sldChg chg="addSp modSp add mod">
        <pc:chgData name="Toby Donaldson" userId="2e6e5431-bb17-4c41-9985-d39c50d83c73" providerId="ADAL" clId="{11AE3950-EE88-4FA4-BEA5-7D719EBDFD56}" dt="2024-10-16T04:21:34.701" v="11525" actId="1076"/>
        <pc:sldMkLst>
          <pc:docMk/>
          <pc:sldMk cId="3250130683" sldId="382"/>
        </pc:sldMkLst>
        <pc:spChg chg="add mod">
          <ac:chgData name="Toby Donaldson" userId="2e6e5431-bb17-4c41-9985-d39c50d83c73" providerId="ADAL" clId="{11AE3950-EE88-4FA4-BEA5-7D719EBDFD56}" dt="2024-10-16T04:20:06.030" v="11386"/>
          <ac:spMkLst>
            <pc:docMk/>
            <pc:sldMk cId="3250130683" sldId="382"/>
            <ac:spMk id="8" creationId="{0DE94C16-08C8-5534-5AE4-C8C63B1A0014}"/>
          </ac:spMkLst>
        </pc:spChg>
        <pc:spChg chg="add mod">
          <ac:chgData name="Toby Donaldson" userId="2e6e5431-bb17-4c41-9985-d39c50d83c73" providerId="ADAL" clId="{11AE3950-EE88-4FA4-BEA5-7D719EBDFD56}" dt="2024-10-16T04:20:06.030" v="11386"/>
          <ac:spMkLst>
            <pc:docMk/>
            <pc:sldMk cId="3250130683" sldId="382"/>
            <ac:spMk id="9" creationId="{9015F291-2DC6-0C0D-62A5-47D238F082C8}"/>
          </ac:spMkLst>
        </pc:spChg>
        <pc:spChg chg="mod">
          <ac:chgData name="Toby Donaldson" userId="2e6e5431-bb17-4c41-9985-d39c50d83c73" providerId="ADAL" clId="{11AE3950-EE88-4FA4-BEA5-7D719EBDFD56}" dt="2024-10-16T04:21:34.701" v="11525" actId="1076"/>
          <ac:spMkLst>
            <pc:docMk/>
            <pc:sldMk cId="3250130683" sldId="382"/>
            <ac:spMk id="23" creationId="{1F482A62-DCCB-A8C9-08EF-6D3E39EE3F03}"/>
          </ac:spMkLst>
        </pc:spChg>
        <pc:cxnChg chg="add mod">
          <ac:chgData name="Toby Donaldson" userId="2e6e5431-bb17-4c41-9985-d39c50d83c73" providerId="ADAL" clId="{11AE3950-EE88-4FA4-BEA5-7D719EBDFD56}" dt="2024-10-16T04:20:06.030" v="11386"/>
          <ac:cxnSpMkLst>
            <pc:docMk/>
            <pc:sldMk cId="3250130683" sldId="382"/>
            <ac:cxnSpMk id="10" creationId="{0889ECD6-F444-5B76-1ADA-0A57104BC7D2}"/>
          </ac:cxnSpMkLst>
        </pc:cxnChg>
        <pc:cxnChg chg="add mod">
          <ac:chgData name="Toby Donaldson" userId="2e6e5431-bb17-4c41-9985-d39c50d83c73" providerId="ADAL" clId="{11AE3950-EE88-4FA4-BEA5-7D719EBDFD56}" dt="2024-10-16T04:20:06.030" v="11386"/>
          <ac:cxnSpMkLst>
            <pc:docMk/>
            <pc:sldMk cId="3250130683" sldId="382"/>
            <ac:cxnSpMk id="12" creationId="{24ACE5DF-FC47-3B17-AB9B-1E8C4E00E384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6T04:21:55.012" v="11528"/>
        <pc:sldMkLst>
          <pc:docMk/>
          <pc:sldMk cId="2963131715" sldId="383"/>
        </pc:sldMkLst>
        <pc:spChg chg="del">
          <ac:chgData name="Toby Donaldson" userId="2e6e5431-bb17-4c41-9985-d39c50d83c73" providerId="ADAL" clId="{11AE3950-EE88-4FA4-BEA5-7D719EBDFD56}" dt="2024-10-16T04:21:45.855" v="11527" actId="21"/>
          <ac:spMkLst>
            <pc:docMk/>
            <pc:sldMk cId="2963131715" sldId="383"/>
            <ac:spMk id="23" creationId="{4613E1C2-571A-E96A-9466-98AC3E844A49}"/>
          </ac:spMkLst>
        </pc:spChg>
        <pc:spChg chg="add mod">
          <ac:chgData name="Toby Donaldson" userId="2e6e5431-bb17-4c41-9985-d39c50d83c73" providerId="ADAL" clId="{11AE3950-EE88-4FA4-BEA5-7D719EBDFD56}" dt="2024-10-16T04:21:55.012" v="11528"/>
          <ac:spMkLst>
            <pc:docMk/>
            <pc:sldMk cId="2963131715" sldId="383"/>
            <ac:spMk id="24" creationId="{14A5C7FE-AACA-84E6-B212-E8BE14990753}"/>
          </ac:spMkLst>
        </pc:spChg>
        <pc:spChg chg="add mod">
          <ac:chgData name="Toby Donaldson" userId="2e6e5431-bb17-4c41-9985-d39c50d83c73" providerId="ADAL" clId="{11AE3950-EE88-4FA4-BEA5-7D719EBDFD56}" dt="2024-10-16T04:21:55.012" v="11528"/>
          <ac:spMkLst>
            <pc:docMk/>
            <pc:sldMk cId="2963131715" sldId="383"/>
            <ac:spMk id="26" creationId="{4A960FFD-A4FE-90F0-82AC-9DD940BACBF4}"/>
          </ac:spMkLst>
        </pc:spChg>
        <pc:cxnChg chg="add mod">
          <ac:chgData name="Toby Donaldson" userId="2e6e5431-bb17-4c41-9985-d39c50d83c73" providerId="ADAL" clId="{11AE3950-EE88-4FA4-BEA5-7D719EBDFD56}" dt="2024-10-16T04:21:55.012" v="11528"/>
          <ac:cxnSpMkLst>
            <pc:docMk/>
            <pc:sldMk cId="2963131715" sldId="383"/>
            <ac:cxnSpMk id="25" creationId="{664A8383-3F2E-D64F-33A6-79D25E6F94E8}"/>
          </ac:cxnSpMkLst>
        </pc:cxnChg>
        <pc:cxnChg chg="add mod">
          <ac:chgData name="Toby Donaldson" userId="2e6e5431-bb17-4c41-9985-d39c50d83c73" providerId="ADAL" clId="{11AE3950-EE88-4FA4-BEA5-7D719EBDFD56}" dt="2024-10-16T04:21:55.012" v="11528"/>
          <ac:cxnSpMkLst>
            <pc:docMk/>
            <pc:sldMk cId="2963131715" sldId="383"/>
            <ac:cxnSpMk id="27" creationId="{E9AB59FA-A8F5-46D8-95D9-3ECF5AED6753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82207593" sldId="38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33430818" sldId="384"/>
        </pc:sldMkLst>
      </pc:sldChg>
      <pc:sldChg chg="addSp modSp add mod">
        <pc:chgData name="Toby Donaldson" userId="2e6e5431-bb17-4c41-9985-d39c50d83c73" providerId="ADAL" clId="{11AE3950-EE88-4FA4-BEA5-7D719EBDFD56}" dt="2024-10-16T04:27:38.290" v="11741" actId="113"/>
        <pc:sldMkLst>
          <pc:docMk/>
          <pc:sldMk cId="3808253120" sldId="384"/>
        </pc:sldMkLst>
        <pc:spChg chg="add mod">
          <ac:chgData name="Toby Donaldson" userId="2e6e5431-bb17-4c41-9985-d39c50d83c73" providerId="ADAL" clId="{11AE3950-EE88-4FA4-BEA5-7D719EBDFD56}" dt="2024-10-16T04:22:09.018" v="11530"/>
          <ac:spMkLst>
            <pc:docMk/>
            <pc:sldMk cId="3808253120" sldId="384"/>
            <ac:spMk id="23" creationId="{F90ACA26-6CCB-2ACE-549D-38029AB7CC23}"/>
          </ac:spMkLst>
        </pc:spChg>
        <pc:spChg chg="add mod">
          <ac:chgData name="Toby Donaldson" userId="2e6e5431-bb17-4c41-9985-d39c50d83c73" providerId="ADAL" clId="{11AE3950-EE88-4FA4-BEA5-7D719EBDFD56}" dt="2024-10-16T04:22:09.018" v="11530"/>
          <ac:spMkLst>
            <pc:docMk/>
            <pc:sldMk cId="3808253120" sldId="384"/>
            <ac:spMk id="28" creationId="{56114BDF-030A-46B2-E7FC-2F8DF3E629C4}"/>
          </ac:spMkLst>
        </pc:spChg>
        <pc:spChg chg="add mod">
          <ac:chgData name="Toby Donaldson" userId="2e6e5431-bb17-4c41-9985-d39c50d83c73" providerId="ADAL" clId="{11AE3950-EE88-4FA4-BEA5-7D719EBDFD56}" dt="2024-10-16T04:27:38.290" v="11741" actId="113"/>
          <ac:spMkLst>
            <pc:docMk/>
            <pc:sldMk cId="3808253120" sldId="384"/>
            <ac:spMk id="31" creationId="{E78B4930-EE20-2B26-D8CF-983C56BD300C}"/>
          </ac:spMkLst>
        </pc:spChg>
        <pc:cxnChg chg="add mod">
          <ac:chgData name="Toby Donaldson" userId="2e6e5431-bb17-4c41-9985-d39c50d83c73" providerId="ADAL" clId="{11AE3950-EE88-4FA4-BEA5-7D719EBDFD56}" dt="2024-10-16T04:22:09.018" v="11530"/>
          <ac:cxnSpMkLst>
            <pc:docMk/>
            <pc:sldMk cId="3808253120" sldId="384"/>
            <ac:cxnSpMk id="29" creationId="{413374AF-D6F8-DBC3-44B4-CA95E1EE14E0}"/>
          </ac:cxnSpMkLst>
        </pc:cxnChg>
        <pc:cxnChg chg="add mod">
          <ac:chgData name="Toby Donaldson" userId="2e6e5431-bb17-4c41-9985-d39c50d83c73" providerId="ADAL" clId="{11AE3950-EE88-4FA4-BEA5-7D719EBDFD56}" dt="2024-10-16T04:22:09.018" v="11530"/>
          <ac:cxnSpMkLst>
            <pc:docMk/>
            <pc:sldMk cId="3808253120" sldId="384"/>
            <ac:cxnSpMk id="30" creationId="{EB0F4B82-7CFE-E99B-760A-39E12C8C5B4A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68675715" sldId="385"/>
        </pc:sldMkLst>
      </pc:sldChg>
      <pc:sldChg chg="addSp delSp modSp add mod">
        <pc:chgData name="Toby Donaldson" userId="2e6e5431-bb17-4c41-9985-d39c50d83c73" providerId="ADAL" clId="{11AE3950-EE88-4FA4-BEA5-7D719EBDFD56}" dt="2024-10-16T04:27:28.588" v="11740" actId="207"/>
        <pc:sldMkLst>
          <pc:docMk/>
          <pc:sldMk cId="3686952131" sldId="385"/>
        </pc:sldMkLst>
        <pc:spChg chg="del">
          <ac:chgData name="Toby Donaldson" userId="2e6e5431-bb17-4c41-9985-d39c50d83c73" providerId="ADAL" clId="{11AE3950-EE88-4FA4-BEA5-7D719EBDFD56}" dt="2024-10-16T04:23:02.939" v="11588" actId="21"/>
          <ac:spMkLst>
            <pc:docMk/>
            <pc:sldMk cId="3686952131" sldId="385"/>
            <ac:spMk id="31" creationId="{70DA0ADA-076B-A0CC-0298-E829E5363A3C}"/>
          </ac:spMkLst>
        </pc:spChg>
        <pc:spChg chg="add mod">
          <ac:chgData name="Toby Donaldson" userId="2e6e5431-bb17-4c41-9985-d39c50d83c73" providerId="ADAL" clId="{11AE3950-EE88-4FA4-BEA5-7D719EBDFD56}" dt="2024-10-16T04:27:28.588" v="11740" actId="207"/>
          <ac:spMkLst>
            <pc:docMk/>
            <pc:sldMk cId="3686952131" sldId="385"/>
            <ac:spMk id="32" creationId="{4399F6DA-E0E5-0EA1-55EC-B6E990CB0025}"/>
          </ac:spMkLst>
        </pc:spChg>
        <pc:spChg chg="add mod">
          <ac:chgData name="Toby Donaldson" userId="2e6e5431-bb17-4c41-9985-d39c50d83c73" providerId="ADAL" clId="{11AE3950-EE88-4FA4-BEA5-7D719EBDFD56}" dt="2024-10-16T04:24:56.733" v="11726" actId="1076"/>
          <ac:spMkLst>
            <pc:docMk/>
            <pc:sldMk cId="3686952131" sldId="385"/>
            <ac:spMk id="34" creationId="{81E95EB6-5E25-289E-72A6-FEDC24B2C693}"/>
          </ac:spMkLst>
        </pc:spChg>
        <pc:cxnChg chg="add mod">
          <ac:chgData name="Toby Donaldson" userId="2e6e5431-bb17-4c41-9985-d39c50d83c73" providerId="ADAL" clId="{11AE3950-EE88-4FA4-BEA5-7D719EBDFD56}" dt="2024-10-16T04:23:14.535" v="11589"/>
          <ac:cxnSpMkLst>
            <pc:docMk/>
            <pc:sldMk cId="3686952131" sldId="385"/>
            <ac:cxnSpMk id="33" creationId="{3B82E59B-C3EE-8AD1-C7DB-DCF2EEB87DCB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34019399" sldId="386"/>
        </pc:sldMkLst>
      </pc:sldChg>
      <pc:sldChg chg="addSp delSp modSp add mod">
        <pc:chgData name="Toby Donaldson" userId="2e6e5431-bb17-4c41-9985-d39c50d83c73" providerId="ADAL" clId="{11AE3950-EE88-4FA4-BEA5-7D719EBDFD56}" dt="2024-10-16T04:27:20.270" v="11739" actId="207"/>
        <pc:sldMkLst>
          <pc:docMk/>
          <pc:sldMk cId="1274651573" sldId="386"/>
        </pc:sldMkLst>
        <pc:spChg chg="add mod">
          <ac:chgData name="Toby Donaldson" userId="2e6e5431-bb17-4c41-9985-d39c50d83c73" providerId="ADAL" clId="{11AE3950-EE88-4FA4-BEA5-7D719EBDFD56}" dt="2024-10-16T04:25:21.551" v="11729"/>
          <ac:spMkLst>
            <pc:docMk/>
            <pc:sldMk cId="1274651573" sldId="386"/>
            <ac:spMk id="31" creationId="{1E17E935-69F6-5BD5-A668-0953F0A31E5C}"/>
          </ac:spMkLst>
        </pc:spChg>
        <pc:spChg chg="mod">
          <ac:chgData name="Toby Donaldson" userId="2e6e5431-bb17-4c41-9985-d39c50d83c73" providerId="ADAL" clId="{11AE3950-EE88-4FA4-BEA5-7D719EBDFD56}" dt="2024-10-16T04:27:20.270" v="11739" actId="207"/>
          <ac:spMkLst>
            <pc:docMk/>
            <pc:sldMk cId="1274651573" sldId="386"/>
            <ac:spMk id="32" creationId="{DDCB38DF-FCB5-1FCC-DF5E-E8E1F60B90BF}"/>
          </ac:spMkLst>
        </pc:spChg>
        <pc:spChg chg="del">
          <ac:chgData name="Toby Donaldson" userId="2e6e5431-bb17-4c41-9985-d39c50d83c73" providerId="ADAL" clId="{11AE3950-EE88-4FA4-BEA5-7D719EBDFD56}" dt="2024-10-16T04:25:09.024" v="11728" actId="21"/>
          <ac:spMkLst>
            <pc:docMk/>
            <pc:sldMk cId="1274651573" sldId="386"/>
            <ac:spMk id="34" creationId="{3A428E41-19D4-0CFD-9FEB-E51E209C54EC}"/>
          </ac:spMkLst>
        </pc:spChg>
        <pc:spChg chg="add mod">
          <ac:chgData name="Toby Donaldson" userId="2e6e5431-bb17-4c41-9985-d39c50d83c73" providerId="ADAL" clId="{11AE3950-EE88-4FA4-BEA5-7D719EBDFD56}" dt="2024-10-16T04:25:21.551" v="11729"/>
          <ac:spMkLst>
            <pc:docMk/>
            <pc:sldMk cId="1274651573" sldId="386"/>
            <ac:spMk id="35" creationId="{DF1FC920-9BB5-F299-9453-141A1AEBEBFD}"/>
          </ac:spMkLst>
        </pc:spChg>
        <pc:cxnChg chg="add mod">
          <ac:chgData name="Toby Donaldson" userId="2e6e5431-bb17-4c41-9985-d39c50d83c73" providerId="ADAL" clId="{11AE3950-EE88-4FA4-BEA5-7D719EBDFD56}" dt="2024-10-16T04:25:21.551" v="11729"/>
          <ac:cxnSpMkLst>
            <pc:docMk/>
            <pc:sldMk cId="1274651573" sldId="386"/>
            <ac:cxnSpMk id="36" creationId="{9F30B5A6-5BDF-2CF9-05F9-CCC4B94120CA}"/>
          </ac:cxnSpMkLst>
        </pc:cxnChg>
        <pc:cxnChg chg="add mod">
          <ac:chgData name="Toby Donaldson" userId="2e6e5431-bb17-4c41-9985-d39c50d83c73" providerId="ADAL" clId="{11AE3950-EE88-4FA4-BEA5-7D719EBDFD56}" dt="2024-10-16T04:25:21.551" v="11729"/>
          <ac:cxnSpMkLst>
            <pc:docMk/>
            <pc:sldMk cId="1274651573" sldId="386"/>
            <ac:cxnSpMk id="37" creationId="{D4E39427-B136-E817-C045-C453308F2CDF}"/>
          </ac:cxnSpMkLst>
        </pc:cxnChg>
      </pc:sldChg>
      <pc:sldChg chg="addSp modSp add">
        <pc:chgData name="Toby Donaldson" userId="2e6e5431-bb17-4c41-9985-d39c50d83c73" providerId="ADAL" clId="{11AE3950-EE88-4FA4-BEA5-7D719EBDFD56}" dt="2024-10-16T04:27:14.978" v="11738" actId="207"/>
        <pc:sldMkLst>
          <pc:docMk/>
          <pc:sldMk cId="2388711429" sldId="387"/>
        </pc:sldMkLst>
        <pc:spChg chg="mod">
          <ac:chgData name="Toby Donaldson" userId="2e6e5431-bb17-4c41-9985-d39c50d83c73" providerId="ADAL" clId="{11AE3950-EE88-4FA4-BEA5-7D719EBDFD56}" dt="2024-10-16T04:27:14.978" v="11738" actId="207"/>
          <ac:spMkLst>
            <pc:docMk/>
            <pc:sldMk cId="2388711429" sldId="387"/>
            <ac:spMk id="32" creationId="{60842EA1-74D4-2CAD-730F-2E4B92C5475F}"/>
          </ac:spMkLst>
        </pc:spChg>
        <pc:spChg chg="add mod">
          <ac:chgData name="Toby Donaldson" userId="2e6e5431-bb17-4c41-9985-d39c50d83c73" providerId="ADAL" clId="{11AE3950-EE88-4FA4-BEA5-7D719EBDFD56}" dt="2024-10-16T04:25:40.858" v="11731"/>
          <ac:spMkLst>
            <pc:docMk/>
            <pc:sldMk cId="2388711429" sldId="387"/>
            <ac:spMk id="34" creationId="{40055B85-4266-4058-D6B9-5FBDF430DC47}"/>
          </ac:spMkLst>
        </pc:spChg>
        <pc:spChg chg="add mod">
          <ac:chgData name="Toby Donaldson" userId="2e6e5431-bb17-4c41-9985-d39c50d83c73" providerId="ADAL" clId="{11AE3950-EE88-4FA4-BEA5-7D719EBDFD56}" dt="2024-10-16T04:25:40.858" v="11731"/>
          <ac:spMkLst>
            <pc:docMk/>
            <pc:sldMk cId="2388711429" sldId="387"/>
            <ac:spMk id="38" creationId="{C17D886F-C770-68E5-8652-B9408ADD2EE3}"/>
          </ac:spMkLst>
        </pc:spChg>
        <pc:cxnChg chg="add mod">
          <ac:chgData name="Toby Donaldson" userId="2e6e5431-bb17-4c41-9985-d39c50d83c73" providerId="ADAL" clId="{11AE3950-EE88-4FA4-BEA5-7D719EBDFD56}" dt="2024-10-16T04:25:40.858" v="11731"/>
          <ac:cxnSpMkLst>
            <pc:docMk/>
            <pc:sldMk cId="2388711429" sldId="387"/>
            <ac:cxnSpMk id="39" creationId="{1F73AB75-2251-F06A-029F-FCBC47B917D4}"/>
          </ac:cxnSpMkLst>
        </pc:cxnChg>
        <pc:cxnChg chg="add mod">
          <ac:chgData name="Toby Donaldson" userId="2e6e5431-bb17-4c41-9985-d39c50d83c73" providerId="ADAL" clId="{11AE3950-EE88-4FA4-BEA5-7D719EBDFD56}" dt="2024-10-16T04:25:40.858" v="11731"/>
          <ac:cxnSpMkLst>
            <pc:docMk/>
            <pc:sldMk cId="2388711429" sldId="387"/>
            <ac:cxnSpMk id="40" creationId="{2B4081DA-9468-D016-DC38-D443165C80B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5630857" sldId="38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5683910" sldId="388"/>
        </pc:sldMkLst>
      </pc:sldChg>
      <pc:sldChg chg="addSp modSp add">
        <pc:chgData name="Toby Donaldson" userId="2e6e5431-bb17-4c41-9985-d39c50d83c73" providerId="ADAL" clId="{11AE3950-EE88-4FA4-BEA5-7D719EBDFD56}" dt="2024-10-16T04:27:10.290" v="11737" actId="207"/>
        <pc:sldMkLst>
          <pc:docMk/>
          <pc:sldMk cId="3236620219" sldId="388"/>
        </pc:sldMkLst>
        <pc:spChg chg="mod">
          <ac:chgData name="Toby Donaldson" userId="2e6e5431-bb17-4c41-9985-d39c50d83c73" providerId="ADAL" clId="{11AE3950-EE88-4FA4-BEA5-7D719EBDFD56}" dt="2024-10-16T04:27:10.290" v="11737" actId="207"/>
          <ac:spMkLst>
            <pc:docMk/>
            <pc:sldMk cId="3236620219" sldId="388"/>
            <ac:spMk id="32" creationId="{9BB185D8-7944-17B2-C53A-B4DE9340C15A}"/>
          </ac:spMkLst>
        </pc:spChg>
        <pc:spChg chg="add mod">
          <ac:chgData name="Toby Donaldson" userId="2e6e5431-bb17-4c41-9985-d39c50d83c73" providerId="ADAL" clId="{11AE3950-EE88-4FA4-BEA5-7D719EBDFD56}" dt="2024-10-16T04:26:05.100" v="11733"/>
          <ac:spMkLst>
            <pc:docMk/>
            <pc:sldMk cId="3236620219" sldId="388"/>
            <ac:spMk id="41" creationId="{4B129B84-F99A-DCEC-BC36-B039AE036C13}"/>
          </ac:spMkLst>
        </pc:spChg>
        <pc:spChg chg="add mod">
          <ac:chgData name="Toby Donaldson" userId="2e6e5431-bb17-4c41-9985-d39c50d83c73" providerId="ADAL" clId="{11AE3950-EE88-4FA4-BEA5-7D719EBDFD56}" dt="2024-10-16T04:26:05.100" v="11733"/>
          <ac:spMkLst>
            <pc:docMk/>
            <pc:sldMk cId="3236620219" sldId="388"/>
            <ac:spMk id="42" creationId="{9A1149AD-2231-CB6F-8C60-C4D1236007EE}"/>
          </ac:spMkLst>
        </pc:spChg>
        <pc:cxnChg chg="add mod">
          <ac:chgData name="Toby Donaldson" userId="2e6e5431-bb17-4c41-9985-d39c50d83c73" providerId="ADAL" clId="{11AE3950-EE88-4FA4-BEA5-7D719EBDFD56}" dt="2024-10-16T04:26:05.100" v="11733"/>
          <ac:cxnSpMkLst>
            <pc:docMk/>
            <pc:sldMk cId="3236620219" sldId="388"/>
            <ac:cxnSpMk id="43" creationId="{776D3807-D6C1-61F1-339D-D63B7938515C}"/>
          </ac:cxnSpMkLst>
        </pc:cxnChg>
        <pc:cxnChg chg="add mod">
          <ac:chgData name="Toby Donaldson" userId="2e6e5431-bb17-4c41-9985-d39c50d83c73" providerId="ADAL" clId="{11AE3950-EE88-4FA4-BEA5-7D719EBDFD56}" dt="2024-10-16T04:26:05.100" v="11733"/>
          <ac:cxnSpMkLst>
            <pc:docMk/>
            <pc:sldMk cId="3236620219" sldId="388"/>
            <ac:cxnSpMk id="44" creationId="{D40FBA7E-3017-AFDE-E671-E01725264655}"/>
          </ac:cxnSpMkLst>
        </pc:cxnChg>
      </pc:sldChg>
      <pc:sldChg chg="addSp modSp add">
        <pc:chgData name="Toby Donaldson" userId="2e6e5431-bb17-4c41-9985-d39c50d83c73" providerId="ADAL" clId="{11AE3950-EE88-4FA4-BEA5-7D719EBDFD56}" dt="2024-10-16T04:27:04.300" v="11736" actId="207"/>
        <pc:sldMkLst>
          <pc:docMk/>
          <pc:sldMk cId="1577716139" sldId="389"/>
        </pc:sldMkLst>
        <pc:spChg chg="mod">
          <ac:chgData name="Toby Donaldson" userId="2e6e5431-bb17-4c41-9985-d39c50d83c73" providerId="ADAL" clId="{11AE3950-EE88-4FA4-BEA5-7D719EBDFD56}" dt="2024-10-16T04:27:04.300" v="11736" actId="207"/>
          <ac:spMkLst>
            <pc:docMk/>
            <pc:sldMk cId="1577716139" sldId="389"/>
            <ac:spMk id="32" creationId="{621F6133-0827-9862-B4F5-B5E6EBE9650D}"/>
          </ac:spMkLst>
        </pc:spChg>
        <pc:spChg chg="add mod">
          <ac:chgData name="Toby Donaldson" userId="2e6e5431-bb17-4c41-9985-d39c50d83c73" providerId="ADAL" clId="{11AE3950-EE88-4FA4-BEA5-7D719EBDFD56}" dt="2024-10-16T04:26:55.708" v="11735"/>
          <ac:spMkLst>
            <pc:docMk/>
            <pc:sldMk cId="1577716139" sldId="389"/>
            <ac:spMk id="45" creationId="{F2B26BD1-BCC2-AD9A-AACB-EC4B2C2ED3B3}"/>
          </ac:spMkLst>
        </pc:spChg>
        <pc:spChg chg="add mod">
          <ac:chgData name="Toby Donaldson" userId="2e6e5431-bb17-4c41-9985-d39c50d83c73" providerId="ADAL" clId="{11AE3950-EE88-4FA4-BEA5-7D719EBDFD56}" dt="2024-10-16T04:26:55.708" v="11735"/>
          <ac:spMkLst>
            <pc:docMk/>
            <pc:sldMk cId="1577716139" sldId="389"/>
            <ac:spMk id="46" creationId="{E88D5815-CAF4-6E73-6528-B96DDE01C742}"/>
          </ac:spMkLst>
        </pc:spChg>
        <pc:cxnChg chg="add mod">
          <ac:chgData name="Toby Donaldson" userId="2e6e5431-bb17-4c41-9985-d39c50d83c73" providerId="ADAL" clId="{11AE3950-EE88-4FA4-BEA5-7D719EBDFD56}" dt="2024-10-16T04:26:55.708" v="11735"/>
          <ac:cxnSpMkLst>
            <pc:docMk/>
            <pc:sldMk cId="1577716139" sldId="389"/>
            <ac:cxnSpMk id="47" creationId="{37BEBB44-81AC-0A65-1ECF-3846648EC7BB}"/>
          </ac:cxnSpMkLst>
        </pc:cxnChg>
        <pc:cxnChg chg="add mod">
          <ac:chgData name="Toby Donaldson" userId="2e6e5431-bb17-4c41-9985-d39c50d83c73" providerId="ADAL" clId="{11AE3950-EE88-4FA4-BEA5-7D719EBDFD56}" dt="2024-10-16T04:26:55.708" v="11735"/>
          <ac:cxnSpMkLst>
            <pc:docMk/>
            <pc:sldMk cId="1577716139" sldId="389"/>
            <ac:cxnSpMk id="48" creationId="{875951CA-E699-CCC5-0CB8-5C27C758DD1A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8190651" sldId="38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4983360" sldId="390"/>
        </pc:sldMkLst>
      </pc:sldChg>
      <pc:sldChg chg="addSp modSp add mod">
        <pc:chgData name="Toby Donaldson" userId="2e6e5431-bb17-4c41-9985-d39c50d83c73" providerId="ADAL" clId="{11AE3950-EE88-4FA4-BEA5-7D719EBDFD56}" dt="2024-10-16T04:29:43.497" v="11887" actId="5793"/>
        <pc:sldMkLst>
          <pc:docMk/>
          <pc:sldMk cId="3530378055" sldId="390"/>
        </pc:sldMkLst>
        <pc:spChg chg="add mod">
          <ac:chgData name="Toby Donaldson" userId="2e6e5431-bb17-4c41-9985-d39c50d83c73" providerId="ADAL" clId="{11AE3950-EE88-4FA4-BEA5-7D719EBDFD56}" dt="2024-10-16T04:28:42.866" v="11749" actId="207"/>
          <ac:spMkLst>
            <pc:docMk/>
            <pc:sldMk cId="3530378055" sldId="390"/>
            <ac:spMk id="49" creationId="{C94848E7-423B-619C-2849-7A8893FD7D65}"/>
          </ac:spMkLst>
        </pc:spChg>
        <pc:spChg chg="add mod">
          <ac:chgData name="Toby Donaldson" userId="2e6e5431-bb17-4c41-9985-d39c50d83c73" providerId="ADAL" clId="{11AE3950-EE88-4FA4-BEA5-7D719EBDFD56}" dt="2024-10-16T04:28:46.443" v="11750" actId="207"/>
          <ac:spMkLst>
            <pc:docMk/>
            <pc:sldMk cId="3530378055" sldId="390"/>
            <ac:spMk id="50" creationId="{D94A1559-DBBA-60E0-8442-D2CB1DBCFCC2}"/>
          </ac:spMkLst>
        </pc:spChg>
        <pc:spChg chg="add mod">
          <ac:chgData name="Toby Donaldson" userId="2e6e5431-bb17-4c41-9985-d39c50d83c73" providerId="ADAL" clId="{11AE3950-EE88-4FA4-BEA5-7D719EBDFD56}" dt="2024-10-16T04:28:28.197" v="11744" actId="207"/>
          <ac:spMkLst>
            <pc:docMk/>
            <pc:sldMk cId="3530378055" sldId="390"/>
            <ac:spMk id="53" creationId="{2A6615AD-A034-7540-F593-A6D57955CBFC}"/>
          </ac:spMkLst>
        </pc:spChg>
        <pc:spChg chg="add mod">
          <ac:chgData name="Toby Donaldson" userId="2e6e5431-bb17-4c41-9985-d39c50d83c73" providerId="ADAL" clId="{11AE3950-EE88-4FA4-BEA5-7D719EBDFD56}" dt="2024-10-16T04:28:31.490" v="11745" actId="207"/>
          <ac:spMkLst>
            <pc:docMk/>
            <pc:sldMk cId="3530378055" sldId="390"/>
            <ac:spMk id="54" creationId="{EA9D79C9-AE32-C177-9F47-4D77385F8C79}"/>
          </ac:spMkLst>
        </pc:spChg>
        <pc:spChg chg="add mod">
          <ac:chgData name="Toby Donaldson" userId="2e6e5431-bb17-4c41-9985-d39c50d83c73" providerId="ADAL" clId="{11AE3950-EE88-4FA4-BEA5-7D719EBDFD56}" dt="2024-10-16T04:28:37.276" v="11747" actId="207"/>
          <ac:spMkLst>
            <pc:docMk/>
            <pc:sldMk cId="3530378055" sldId="390"/>
            <ac:spMk id="57" creationId="{911DFC46-B7BA-0AAC-1B89-4810DB0C55BC}"/>
          </ac:spMkLst>
        </pc:spChg>
        <pc:spChg chg="add mod">
          <ac:chgData name="Toby Donaldson" userId="2e6e5431-bb17-4c41-9985-d39c50d83c73" providerId="ADAL" clId="{11AE3950-EE88-4FA4-BEA5-7D719EBDFD56}" dt="2024-10-16T04:28:39.927" v="11748" actId="207"/>
          <ac:spMkLst>
            <pc:docMk/>
            <pc:sldMk cId="3530378055" sldId="390"/>
            <ac:spMk id="58" creationId="{5C597B0A-35DA-7353-1563-810075ACB9FA}"/>
          </ac:spMkLst>
        </pc:spChg>
        <pc:spChg chg="add mod">
          <ac:chgData name="Toby Donaldson" userId="2e6e5431-bb17-4c41-9985-d39c50d83c73" providerId="ADAL" clId="{11AE3950-EE88-4FA4-BEA5-7D719EBDFD56}" dt="2024-10-16T04:28:34.676" v="11746" actId="207"/>
          <ac:spMkLst>
            <pc:docMk/>
            <pc:sldMk cId="3530378055" sldId="390"/>
            <ac:spMk id="61" creationId="{45B39462-3067-1AF5-9043-01C1A6D94345}"/>
          </ac:spMkLst>
        </pc:spChg>
        <pc:spChg chg="add mod">
          <ac:chgData name="Toby Donaldson" userId="2e6e5431-bb17-4c41-9985-d39c50d83c73" providerId="ADAL" clId="{11AE3950-EE88-4FA4-BEA5-7D719EBDFD56}" dt="2024-10-16T04:29:43.497" v="11887" actId="5793"/>
          <ac:spMkLst>
            <pc:docMk/>
            <pc:sldMk cId="3530378055" sldId="390"/>
            <ac:spMk id="63" creationId="{ABFBA686-24E0-6E07-0961-5A6C7D23806A}"/>
          </ac:spMkLst>
        </pc:sp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1" creationId="{EAF21B31-8A6F-BE3D-1E9A-825A975CA8E6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2" creationId="{4FBE4679-7091-3147-2D27-53DC7E58BB9C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5" creationId="{9E11CE08-56DA-2B2A-D82A-A6DFD66270D9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6" creationId="{3B0B16B0-E5CB-2C79-76B3-23C9C51CB035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9" creationId="{5CA83D2A-4802-C369-0786-0A338EA7B15B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60" creationId="{481C1676-19DF-6068-4D76-3A18FCF90020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62" creationId="{C9943C57-28C0-744A-5E74-57FD45F22B07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0867769" sldId="391"/>
        </pc:sldMkLst>
      </pc:sldChg>
      <pc:sldChg chg="modSp add mod">
        <pc:chgData name="Toby Donaldson" userId="2e6e5431-bb17-4c41-9985-d39c50d83c73" providerId="ADAL" clId="{11AE3950-EE88-4FA4-BEA5-7D719EBDFD56}" dt="2024-10-16T04:30:53.885" v="11898" actId="207"/>
        <pc:sldMkLst>
          <pc:docMk/>
          <pc:sldMk cId="2783137732" sldId="391"/>
        </pc:sldMkLst>
        <pc:spChg chg="mod">
          <ac:chgData name="Toby Donaldson" userId="2e6e5431-bb17-4c41-9985-d39c50d83c73" providerId="ADAL" clId="{11AE3950-EE88-4FA4-BEA5-7D719EBDFD56}" dt="2024-10-16T04:30:53.885" v="11898" actId="207"/>
          <ac:spMkLst>
            <pc:docMk/>
            <pc:sldMk cId="2783137732" sldId="391"/>
            <ac:spMk id="45" creationId="{4A25D807-26F5-6157-01BB-500754100B34}"/>
          </ac:spMkLst>
        </pc:spChg>
        <pc:spChg chg="mod">
          <ac:chgData name="Toby Donaldson" userId="2e6e5431-bb17-4c41-9985-d39c50d83c73" providerId="ADAL" clId="{11AE3950-EE88-4FA4-BEA5-7D719EBDFD56}" dt="2024-10-16T04:30:49.816" v="11897" actId="1076"/>
          <ac:spMkLst>
            <pc:docMk/>
            <pc:sldMk cId="2783137732" sldId="391"/>
            <ac:spMk id="46" creationId="{B4395F8B-A846-AEDA-88EB-4BEA36908523}"/>
          </ac:spMkLst>
        </pc:spChg>
        <pc:cxnChg chg="mod">
          <ac:chgData name="Toby Donaldson" userId="2e6e5431-bb17-4c41-9985-d39c50d83c73" providerId="ADAL" clId="{11AE3950-EE88-4FA4-BEA5-7D719EBDFD56}" dt="2024-10-16T04:30:49.816" v="11897" actId="1076"/>
          <ac:cxnSpMkLst>
            <pc:docMk/>
            <pc:sldMk cId="2783137732" sldId="391"/>
            <ac:cxnSpMk id="47" creationId="{0581C888-8F9B-90F4-F1B8-9E35668A3129}"/>
          </ac:cxnSpMkLst>
        </pc:cxnChg>
        <pc:cxnChg chg="mod">
          <ac:chgData name="Toby Donaldson" userId="2e6e5431-bb17-4c41-9985-d39c50d83c73" providerId="ADAL" clId="{11AE3950-EE88-4FA4-BEA5-7D719EBDFD56}" dt="2024-10-16T04:30:49.816" v="11897" actId="1076"/>
          <ac:cxnSpMkLst>
            <pc:docMk/>
            <pc:sldMk cId="2783137732" sldId="391"/>
            <ac:cxnSpMk id="48" creationId="{B8199B9C-E0EB-1015-1F3C-3C2D03FD0227}"/>
          </ac:cxnSpMkLst>
        </pc:cxnChg>
      </pc:sldChg>
      <pc:sldChg chg="modSp add mod">
        <pc:chgData name="Toby Donaldson" userId="2e6e5431-bb17-4c41-9985-d39c50d83c73" providerId="ADAL" clId="{11AE3950-EE88-4FA4-BEA5-7D719EBDFD56}" dt="2024-10-16T04:31:22.969" v="11904" actId="207"/>
        <pc:sldMkLst>
          <pc:docMk/>
          <pc:sldMk cId="2749001916" sldId="392"/>
        </pc:sldMkLst>
        <pc:spChg chg="mod">
          <ac:chgData name="Toby Donaldson" userId="2e6e5431-bb17-4c41-9985-d39c50d83c73" providerId="ADAL" clId="{11AE3950-EE88-4FA4-BEA5-7D719EBDFD56}" dt="2024-10-16T04:31:22.969" v="11904" actId="207"/>
          <ac:spMkLst>
            <pc:docMk/>
            <pc:sldMk cId="2749001916" sldId="392"/>
            <ac:spMk id="31" creationId="{564EDF19-E480-4F90-3DCA-D1AA8E905131}"/>
          </ac:spMkLst>
        </pc:spChg>
        <pc:cxnChg chg="mod">
          <ac:chgData name="Toby Donaldson" userId="2e6e5431-bb17-4c41-9985-d39c50d83c73" providerId="ADAL" clId="{11AE3950-EE88-4FA4-BEA5-7D719EBDFD56}" dt="2024-10-16T04:31:16.495" v="11902" actId="14100"/>
          <ac:cxnSpMkLst>
            <pc:docMk/>
            <pc:sldMk cId="2749001916" sldId="392"/>
            <ac:cxnSpMk id="36" creationId="{EB2D85A4-CE97-A943-CC33-EA9C729FFFD6}"/>
          </ac:cxnSpMkLst>
        </pc:cxnChg>
        <pc:cxnChg chg="mod">
          <ac:chgData name="Toby Donaldson" userId="2e6e5431-bb17-4c41-9985-d39c50d83c73" providerId="ADAL" clId="{11AE3950-EE88-4FA4-BEA5-7D719EBDFD56}" dt="2024-10-16T04:31:14.215" v="11901" actId="1076"/>
          <ac:cxnSpMkLst>
            <pc:docMk/>
            <pc:sldMk cId="2749001916" sldId="392"/>
            <ac:cxnSpMk id="47" creationId="{97F49A87-0AC5-136A-DD93-8FE81DBA713B}"/>
          </ac:cxnSpMkLst>
        </pc:cxnChg>
        <pc:cxnChg chg="mod">
          <ac:chgData name="Toby Donaldson" userId="2e6e5431-bb17-4c41-9985-d39c50d83c73" providerId="ADAL" clId="{11AE3950-EE88-4FA4-BEA5-7D719EBDFD56}" dt="2024-10-16T04:31:14.215" v="11901" actId="1076"/>
          <ac:cxnSpMkLst>
            <pc:docMk/>
            <pc:sldMk cId="2749001916" sldId="392"/>
            <ac:cxnSpMk id="48" creationId="{20DE9341-5537-5D10-D049-385EA2184BF2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41751640" sldId="393"/>
        </pc:sldMkLst>
      </pc:sldChg>
      <pc:sldChg chg="modSp add mod">
        <pc:chgData name="Toby Donaldson" userId="2e6e5431-bb17-4c41-9985-d39c50d83c73" providerId="ADAL" clId="{11AE3950-EE88-4FA4-BEA5-7D719EBDFD56}" dt="2024-10-16T04:31:57.886" v="11910" actId="207"/>
        <pc:sldMkLst>
          <pc:docMk/>
          <pc:sldMk cId="2867936421" sldId="393"/>
        </pc:sldMkLst>
        <pc:spChg chg="mod">
          <ac:chgData name="Toby Donaldson" userId="2e6e5431-bb17-4c41-9985-d39c50d83c73" providerId="ADAL" clId="{11AE3950-EE88-4FA4-BEA5-7D719EBDFD56}" dt="2024-10-16T04:31:57.886" v="11910" actId="207"/>
          <ac:spMkLst>
            <pc:docMk/>
            <pc:sldMk cId="2867936421" sldId="393"/>
            <ac:spMk id="35" creationId="{78E924E5-F10C-C2BF-280C-54B7A18644D0}"/>
          </ac:spMkLst>
        </pc:spChg>
        <pc:cxnChg chg="mod">
          <ac:chgData name="Toby Donaldson" userId="2e6e5431-bb17-4c41-9985-d39c50d83c73" providerId="ADAL" clId="{11AE3950-EE88-4FA4-BEA5-7D719EBDFD56}" dt="2024-10-16T04:31:51.347" v="11908" actId="14100"/>
          <ac:cxnSpMkLst>
            <pc:docMk/>
            <pc:sldMk cId="2867936421" sldId="393"/>
            <ac:cxnSpMk id="37" creationId="{4B8FD1A3-B627-C24B-FF13-D02568688B37}"/>
          </ac:cxnSpMkLst>
        </pc:cxnChg>
      </pc:sldChg>
      <pc:sldChg chg="modSp add mod">
        <pc:chgData name="Toby Donaldson" userId="2e6e5431-bb17-4c41-9985-d39c50d83c73" providerId="ADAL" clId="{11AE3950-EE88-4FA4-BEA5-7D719EBDFD56}" dt="2024-10-16T04:32:25.772" v="11915" actId="207"/>
        <pc:sldMkLst>
          <pc:docMk/>
          <pc:sldMk cId="1377394535" sldId="394"/>
        </pc:sldMkLst>
        <pc:spChg chg="mod">
          <ac:chgData name="Toby Donaldson" userId="2e6e5431-bb17-4c41-9985-d39c50d83c73" providerId="ADAL" clId="{11AE3950-EE88-4FA4-BEA5-7D719EBDFD56}" dt="2024-10-16T04:32:25.772" v="11915" actId="207"/>
          <ac:spMkLst>
            <pc:docMk/>
            <pc:sldMk cId="1377394535" sldId="394"/>
            <ac:spMk id="24" creationId="{DAF7AC32-66EE-13EF-B850-3AB1F82076D6}"/>
          </ac:spMkLst>
        </pc:spChg>
        <pc:cxnChg chg="mod">
          <ac:chgData name="Toby Donaldson" userId="2e6e5431-bb17-4c41-9985-d39c50d83c73" providerId="ADAL" clId="{11AE3950-EE88-4FA4-BEA5-7D719EBDFD56}" dt="2024-10-16T04:32:19.318" v="11914" actId="14100"/>
          <ac:cxnSpMkLst>
            <pc:docMk/>
            <pc:sldMk cId="1377394535" sldId="394"/>
            <ac:cxnSpMk id="25" creationId="{0430F373-B578-308D-847C-2CC7807B8BCB}"/>
          </ac:cxnSpMkLst>
        </pc:cxnChg>
        <pc:cxnChg chg="mod">
          <ac:chgData name="Toby Donaldson" userId="2e6e5431-bb17-4c41-9985-d39c50d83c73" providerId="ADAL" clId="{11AE3950-EE88-4FA4-BEA5-7D719EBDFD56}" dt="2024-10-16T04:32:16.760" v="11913" actId="1076"/>
          <ac:cxnSpMkLst>
            <pc:docMk/>
            <pc:sldMk cId="1377394535" sldId="394"/>
            <ac:cxnSpMk id="36" creationId="{8ACF3990-60AC-CDF6-E0CD-906FD38AB174}"/>
          </ac:cxnSpMkLst>
        </pc:cxnChg>
        <pc:cxnChg chg="mod">
          <ac:chgData name="Toby Donaldson" userId="2e6e5431-bb17-4c41-9985-d39c50d83c73" providerId="ADAL" clId="{11AE3950-EE88-4FA4-BEA5-7D719EBDFD56}" dt="2024-10-16T04:32:16.760" v="11913" actId="1076"/>
          <ac:cxnSpMkLst>
            <pc:docMk/>
            <pc:sldMk cId="1377394535" sldId="394"/>
            <ac:cxnSpMk id="37" creationId="{F87B4B97-BD10-AED5-407A-F727122E7D3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43566442" sldId="395"/>
        </pc:sldMkLst>
      </pc:sldChg>
      <pc:sldChg chg="modSp add mod">
        <pc:chgData name="Toby Donaldson" userId="2e6e5431-bb17-4c41-9985-d39c50d83c73" providerId="ADAL" clId="{11AE3950-EE88-4FA4-BEA5-7D719EBDFD56}" dt="2024-10-16T04:33:09.290" v="11924" actId="207"/>
        <pc:sldMkLst>
          <pc:docMk/>
          <pc:sldMk cId="3282964049" sldId="395"/>
        </pc:sldMkLst>
        <pc:spChg chg="mod">
          <ac:chgData name="Toby Donaldson" userId="2e6e5431-bb17-4c41-9985-d39c50d83c73" providerId="ADAL" clId="{11AE3950-EE88-4FA4-BEA5-7D719EBDFD56}" dt="2024-10-16T04:32:53.341" v="11920" actId="207"/>
          <ac:spMkLst>
            <pc:docMk/>
            <pc:sldMk cId="3282964049" sldId="395"/>
            <ac:spMk id="34" creationId="{5DF1D2F7-69F2-83F2-C3D6-E12556E8B445}"/>
          </ac:spMkLst>
        </pc:spChg>
        <pc:spChg chg="mod">
          <ac:chgData name="Toby Donaldson" userId="2e6e5431-bb17-4c41-9985-d39c50d83c73" providerId="ADAL" clId="{11AE3950-EE88-4FA4-BEA5-7D719EBDFD56}" dt="2024-10-16T04:33:09.290" v="11924" actId="207"/>
          <ac:spMkLst>
            <pc:docMk/>
            <pc:sldMk cId="3282964049" sldId="395"/>
            <ac:spMk id="38" creationId="{66A1891F-8361-87C6-EACB-3F6F8A75209D}"/>
          </ac:spMkLst>
        </pc:spChg>
        <pc:cxnChg chg="mod">
          <ac:chgData name="Toby Donaldson" userId="2e6e5431-bb17-4c41-9985-d39c50d83c73" providerId="ADAL" clId="{11AE3950-EE88-4FA4-BEA5-7D719EBDFD56}" dt="2024-10-16T04:32:50.039" v="11919" actId="14100"/>
          <ac:cxnSpMkLst>
            <pc:docMk/>
            <pc:sldMk cId="3282964049" sldId="395"/>
            <ac:cxnSpMk id="39" creationId="{373ACAD1-A0F5-2249-A7EF-BDF7E2F31AC9}"/>
          </ac:cxnSpMkLst>
        </pc:cxnChg>
        <pc:cxnChg chg="mod">
          <ac:chgData name="Toby Donaldson" userId="2e6e5431-bb17-4c41-9985-d39c50d83c73" providerId="ADAL" clId="{11AE3950-EE88-4FA4-BEA5-7D719EBDFD56}" dt="2024-10-16T04:33:03.162" v="11923" actId="14100"/>
          <ac:cxnSpMkLst>
            <pc:docMk/>
            <pc:sldMk cId="3282964049" sldId="395"/>
            <ac:cxnSpMk id="40" creationId="{2CFD608B-02D2-F4EA-CC03-9EE6ADC6486E}"/>
          </ac:cxnSpMkLst>
        </pc:cxnChg>
      </pc:sldChg>
      <pc:sldChg chg="modSp add mod">
        <pc:chgData name="Toby Donaldson" userId="2e6e5431-bb17-4c41-9985-d39c50d83c73" providerId="ADAL" clId="{11AE3950-EE88-4FA4-BEA5-7D719EBDFD56}" dt="2024-10-16T04:33:54.165" v="11931" actId="207"/>
        <pc:sldMkLst>
          <pc:docMk/>
          <pc:sldMk cId="1935541044" sldId="396"/>
        </pc:sldMkLst>
        <pc:spChg chg="mod">
          <ac:chgData name="Toby Donaldson" userId="2e6e5431-bb17-4c41-9985-d39c50d83c73" providerId="ADAL" clId="{11AE3950-EE88-4FA4-BEA5-7D719EBDFD56}" dt="2024-10-16T04:33:54.165" v="11931" actId="207"/>
          <ac:spMkLst>
            <pc:docMk/>
            <pc:sldMk cId="1935541044" sldId="396"/>
            <ac:spMk id="26" creationId="{380DDB8D-D5E2-DA11-4310-A0B8DF08E6A4}"/>
          </ac:spMkLst>
        </pc:spChg>
        <pc:cxnChg chg="mod">
          <ac:chgData name="Toby Donaldson" userId="2e6e5431-bb17-4c41-9985-d39c50d83c73" providerId="ADAL" clId="{11AE3950-EE88-4FA4-BEA5-7D719EBDFD56}" dt="2024-10-16T04:33:50.814" v="11930" actId="14100"/>
          <ac:cxnSpMkLst>
            <pc:docMk/>
            <pc:sldMk cId="1935541044" sldId="396"/>
            <ac:cxnSpMk id="27" creationId="{D280AEE9-D30D-3EA2-3F02-957DA429A064}"/>
          </ac:cxnSpMkLst>
        </pc:cxnChg>
        <pc:cxnChg chg="mod">
          <ac:chgData name="Toby Donaldson" userId="2e6e5431-bb17-4c41-9985-d39c50d83c73" providerId="ADAL" clId="{11AE3950-EE88-4FA4-BEA5-7D719EBDFD56}" dt="2024-10-16T04:33:48.497" v="11929" actId="1076"/>
          <ac:cxnSpMkLst>
            <pc:docMk/>
            <pc:sldMk cId="1935541044" sldId="396"/>
            <ac:cxnSpMk id="39" creationId="{937EEA65-60AC-8D57-F9C0-2CBE7922A018}"/>
          </ac:cxnSpMkLst>
        </pc:cxnChg>
        <pc:cxnChg chg="mod">
          <ac:chgData name="Toby Donaldson" userId="2e6e5431-bb17-4c41-9985-d39c50d83c73" providerId="ADAL" clId="{11AE3950-EE88-4FA4-BEA5-7D719EBDFD56}" dt="2024-10-16T04:33:48.497" v="11929" actId="1076"/>
          <ac:cxnSpMkLst>
            <pc:docMk/>
            <pc:sldMk cId="1935541044" sldId="396"/>
            <ac:cxnSpMk id="40" creationId="{B48DD563-97A8-2A9A-C935-35CBDD58AE01}"/>
          </ac:cxnSpMkLst>
        </pc:cxnChg>
      </pc:sldChg>
      <pc:sldChg chg="modSp add">
        <pc:chgData name="Toby Donaldson" userId="2e6e5431-bb17-4c41-9985-d39c50d83c73" providerId="ADAL" clId="{11AE3950-EE88-4FA4-BEA5-7D719EBDFD56}" dt="2024-10-16T04:34:24.180" v="11934" actId="207"/>
        <pc:sldMkLst>
          <pc:docMk/>
          <pc:sldMk cId="2036512137" sldId="397"/>
        </pc:sldMkLst>
        <pc:spChg chg="mod">
          <ac:chgData name="Toby Donaldson" userId="2e6e5431-bb17-4c41-9985-d39c50d83c73" providerId="ADAL" clId="{11AE3950-EE88-4FA4-BEA5-7D719EBDFD56}" dt="2024-10-16T04:34:24.180" v="11934" actId="207"/>
          <ac:spMkLst>
            <pc:docMk/>
            <pc:sldMk cId="2036512137" sldId="397"/>
            <ac:spMk id="8" creationId="{C0839D96-E4B8-A786-58BB-3C7BAF3B3B6D}"/>
          </ac:spMkLst>
        </pc:spChg>
        <pc:cxnChg chg="mod">
          <ac:chgData name="Toby Donaldson" userId="2e6e5431-bb17-4c41-9985-d39c50d83c73" providerId="ADAL" clId="{11AE3950-EE88-4FA4-BEA5-7D719EBDFD56}" dt="2024-10-16T04:34:21.437" v="11933" actId="20577"/>
          <ac:cxnSpMkLst>
            <pc:docMk/>
            <pc:sldMk cId="2036512137" sldId="397"/>
            <ac:cxnSpMk id="10" creationId="{21F22D28-6A06-1C75-2E0F-1015DAA81191}"/>
          </ac:cxnSpMkLst>
        </pc:cxnChg>
        <pc:cxnChg chg="mod">
          <ac:chgData name="Toby Donaldson" userId="2e6e5431-bb17-4c41-9985-d39c50d83c73" providerId="ADAL" clId="{11AE3950-EE88-4FA4-BEA5-7D719EBDFD56}" dt="2024-10-16T04:34:21.437" v="11933" actId="20577"/>
          <ac:cxnSpMkLst>
            <pc:docMk/>
            <pc:sldMk cId="2036512137" sldId="397"/>
            <ac:cxnSpMk id="25" creationId="{59AC9740-07CB-59AF-8692-81C5BE555224}"/>
          </ac:cxnSpMkLst>
        </pc:cxnChg>
        <pc:cxnChg chg="mod">
          <ac:chgData name="Toby Donaldson" userId="2e6e5431-bb17-4c41-9985-d39c50d83c73" providerId="ADAL" clId="{11AE3950-EE88-4FA4-BEA5-7D719EBDFD56}" dt="2024-10-16T04:34:21.437" v="11933" actId="20577"/>
          <ac:cxnSpMkLst>
            <pc:docMk/>
            <pc:sldMk cId="2036512137" sldId="397"/>
            <ac:cxnSpMk id="27" creationId="{17D12610-BF74-589D-290D-6C132AD2522B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5829657" sldId="397"/>
        </pc:sldMkLst>
      </pc:sldChg>
      <pc:sldChg chg="addSp modSp add mod">
        <pc:chgData name="Toby Donaldson" userId="2e6e5431-bb17-4c41-9985-d39c50d83c73" providerId="ADAL" clId="{11AE3950-EE88-4FA4-BEA5-7D719EBDFD56}" dt="2024-10-16T04:35:18.463" v="12035" actId="1076"/>
        <pc:sldMkLst>
          <pc:docMk/>
          <pc:sldMk cId="2455208171" sldId="398"/>
        </pc:sldMkLst>
        <pc:spChg chg="add mod">
          <ac:chgData name="Toby Donaldson" userId="2e6e5431-bb17-4c41-9985-d39c50d83c73" providerId="ADAL" clId="{11AE3950-EE88-4FA4-BEA5-7D719EBDFD56}" dt="2024-10-16T04:35:18.463" v="12035" actId="1076"/>
          <ac:spMkLst>
            <pc:docMk/>
            <pc:sldMk cId="2455208171" sldId="398"/>
            <ac:spMk id="64" creationId="{33A685AA-78E4-7999-C69B-60CAE51B0EC0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6T04:37:59.708" v="12087" actId="21"/>
        <pc:sldMkLst>
          <pc:docMk/>
          <pc:sldMk cId="3741981752" sldId="399"/>
        </pc:sldMkLst>
        <pc:spChg chg="mod">
          <ac:chgData name="Toby Donaldson" userId="2e6e5431-bb17-4c41-9985-d39c50d83c73" providerId="ADAL" clId="{11AE3950-EE88-4FA4-BEA5-7D719EBDFD56}" dt="2024-10-16T04:36:37.694" v="12055" actId="1076"/>
          <ac:spMkLst>
            <pc:docMk/>
            <pc:sldMk cId="3741981752" sldId="399"/>
            <ac:spMk id="9" creationId="{BF52C7B2-D9D1-41F6-0BDE-B4807D93400C}"/>
          </ac:spMkLst>
        </pc:spChg>
        <pc:spChg chg="mod">
          <ac:chgData name="Toby Donaldson" userId="2e6e5431-bb17-4c41-9985-d39c50d83c73" providerId="ADAL" clId="{11AE3950-EE88-4FA4-BEA5-7D719EBDFD56}" dt="2024-10-16T04:36:12.870" v="12049" actId="1076"/>
          <ac:spMkLst>
            <pc:docMk/>
            <pc:sldMk cId="3741981752" sldId="399"/>
            <ac:spMk id="23" creationId="{5E154C01-1AB6-CE99-048B-9E11C22A86FF}"/>
          </ac:spMkLst>
        </pc:spChg>
        <pc:spChg chg="mod">
          <ac:chgData name="Toby Donaldson" userId="2e6e5431-bb17-4c41-9985-d39c50d83c73" providerId="ADAL" clId="{11AE3950-EE88-4FA4-BEA5-7D719EBDFD56}" dt="2024-10-16T04:36:24.523" v="12052" actId="207"/>
          <ac:spMkLst>
            <pc:docMk/>
            <pc:sldMk cId="3741981752" sldId="399"/>
            <ac:spMk id="28" creationId="{AA8C5259-31B8-9658-5D9D-B1E39E715AF6}"/>
          </ac:spMkLst>
        </pc:spChg>
        <pc:spChg chg="mod">
          <ac:chgData name="Toby Donaldson" userId="2e6e5431-bb17-4c41-9985-d39c50d83c73" providerId="ADAL" clId="{11AE3950-EE88-4FA4-BEA5-7D719EBDFD56}" dt="2024-10-16T04:35:57.633" v="12046" actId="207"/>
          <ac:spMkLst>
            <pc:docMk/>
            <pc:sldMk cId="3741981752" sldId="399"/>
            <ac:spMk id="41" creationId="{2FBF9A71-5AC6-BA7D-51A7-DBF6FA9C530A}"/>
          </ac:spMkLst>
        </pc:spChg>
        <pc:spChg chg="mod">
          <ac:chgData name="Toby Donaldson" userId="2e6e5431-bb17-4c41-9985-d39c50d83c73" providerId="ADAL" clId="{11AE3950-EE88-4FA4-BEA5-7D719EBDFD56}" dt="2024-10-16T04:35:54.444" v="12045" actId="207"/>
          <ac:spMkLst>
            <pc:docMk/>
            <pc:sldMk cId="3741981752" sldId="399"/>
            <ac:spMk id="42" creationId="{27567FA2-F5E6-AB59-1913-7DFC430DAEE6}"/>
          </ac:spMkLst>
        </pc:spChg>
        <pc:spChg chg="add del">
          <ac:chgData name="Toby Donaldson" userId="2e6e5431-bb17-4c41-9985-d39c50d83c73" providerId="ADAL" clId="{11AE3950-EE88-4FA4-BEA5-7D719EBDFD56}" dt="2024-10-16T04:37:59.708" v="12087" actId="21"/>
          <ac:spMkLst>
            <pc:docMk/>
            <pc:sldMk cId="3741981752" sldId="399"/>
            <ac:spMk id="64" creationId="{801F6300-1711-7AD8-9BF5-88E656AAF65F}"/>
          </ac:spMkLst>
        </pc:spChg>
        <pc:spChg chg="add mod">
          <ac:chgData name="Toby Donaldson" userId="2e6e5431-bb17-4c41-9985-d39c50d83c73" providerId="ADAL" clId="{11AE3950-EE88-4FA4-BEA5-7D719EBDFD56}" dt="2024-10-16T04:37:58.594" v="12086" actId="1076"/>
          <ac:spMkLst>
            <pc:docMk/>
            <pc:sldMk cId="3741981752" sldId="399"/>
            <ac:spMk id="72" creationId="{1A05C588-FF1E-A9E0-E503-E65756F8862D}"/>
          </ac:spMkLst>
        </pc:spChg>
        <pc:cxnChg chg="mod">
          <ac:chgData name="Toby Donaldson" userId="2e6e5431-bb17-4c41-9985-d39c50d83c73" providerId="ADAL" clId="{11AE3950-EE88-4FA4-BEA5-7D719EBDFD56}" dt="2024-10-16T04:36:39.926" v="12056" actId="14100"/>
          <ac:cxnSpMkLst>
            <pc:docMk/>
            <pc:sldMk cId="3741981752" sldId="399"/>
            <ac:cxnSpMk id="12" creationId="{EA8F2B84-3BFD-A2E5-45E2-79A40E5FA930}"/>
          </ac:cxnSpMkLst>
        </pc:cxnChg>
        <pc:cxnChg chg="mod">
          <ac:chgData name="Toby Donaldson" userId="2e6e5431-bb17-4c41-9985-d39c50d83c73" providerId="ADAL" clId="{11AE3950-EE88-4FA4-BEA5-7D719EBDFD56}" dt="2024-10-16T04:36:12.870" v="12049" actId="1076"/>
          <ac:cxnSpMkLst>
            <pc:docMk/>
            <pc:sldMk cId="3741981752" sldId="399"/>
            <ac:cxnSpMk id="29" creationId="{631BFE45-63A4-5040-F028-7817CB3E9F80}"/>
          </ac:cxnSpMkLst>
        </pc:cxnChg>
        <pc:cxnChg chg="mod">
          <ac:chgData name="Toby Donaldson" userId="2e6e5431-bb17-4c41-9985-d39c50d83c73" providerId="ADAL" clId="{11AE3950-EE88-4FA4-BEA5-7D719EBDFD56}" dt="2024-10-16T04:36:19.359" v="12051" actId="1076"/>
          <ac:cxnSpMkLst>
            <pc:docMk/>
            <pc:sldMk cId="3741981752" sldId="399"/>
            <ac:cxnSpMk id="30" creationId="{94777CE4-F3E0-BD7C-6F24-EEF0E3919560}"/>
          </ac:cxnSpMkLst>
        </pc:cxnChg>
        <pc:cxnChg chg="mod">
          <ac:chgData name="Toby Donaldson" userId="2e6e5431-bb17-4c41-9985-d39c50d83c73" providerId="ADAL" clId="{11AE3950-EE88-4FA4-BEA5-7D719EBDFD56}" dt="2024-10-16T04:36:12.870" v="12049" actId="1076"/>
          <ac:cxnSpMkLst>
            <pc:docMk/>
            <pc:sldMk cId="3741981752" sldId="399"/>
            <ac:cxnSpMk id="43" creationId="{F6219D79-0A7A-6503-67A7-08E6FEB98201}"/>
          </ac:cxnSpMkLst>
        </pc:cxnChg>
        <pc:cxnChg chg="mod">
          <ac:chgData name="Toby Donaldson" userId="2e6e5431-bb17-4c41-9985-d39c50d83c73" providerId="ADAL" clId="{11AE3950-EE88-4FA4-BEA5-7D719EBDFD56}" dt="2024-10-16T04:36:12.870" v="12049" actId="1076"/>
          <ac:cxnSpMkLst>
            <pc:docMk/>
            <pc:sldMk cId="3741981752" sldId="399"/>
            <ac:cxnSpMk id="44" creationId="{3A7266B6-67C6-8196-7A81-F53AAABED0F5}"/>
          </ac:cxnSpMkLst>
        </pc:cxnChg>
      </pc:sldChg>
      <pc:sldChg chg="addSp modSp add mod">
        <pc:chgData name="Toby Donaldson" userId="2e6e5431-bb17-4c41-9985-d39c50d83c73" providerId="ADAL" clId="{11AE3950-EE88-4FA4-BEA5-7D719EBDFD56}" dt="2024-10-16T04:39:37.736" v="12126" actId="1076"/>
        <pc:sldMkLst>
          <pc:docMk/>
          <pc:sldMk cId="3450531365" sldId="400"/>
        </pc:sldMkLst>
        <pc:spChg chg="mod">
          <ac:chgData name="Toby Donaldson" userId="2e6e5431-bb17-4c41-9985-d39c50d83c73" providerId="ADAL" clId="{11AE3950-EE88-4FA4-BEA5-7D719EBDFD56}" dt="2024-10-16T04:38:50.785" v="12118" actId="113"/>
          <ac:spMkLst>
            <pc:docMk/>
            <pc:sldMk cId="3450531365" sldId="400"/>
            <ac:spMk id="6" creationId="{4AE4BB8A-E154-6B59-200D-11686809B17F}"/>
          </ac:spMkLst>
        </pc:spChg>
        <pc:spChg chg="mod">
          <ac:chgData name="Toby Donaldson" userId="2e6e5431-bb17-4c41-9985-d39c50d83c73" providerId="ADAL" clId="{11AE3950-EE88-4FA4-BEA5-7D719EBDFD56}" dt="2024-10-16T04:38:23.754" v="12111" actId="1076"/>
          <ac:spMkLst>
            <pc:docMk/>
            <pc:sldMk cId="3450531365" sldId="400"/>
            <ac:spMk id="64" creationId="{2FAC1425-22B5-3390-5468-261D4249E52D}"/>
          </ac:spMkLst>
        </pc:spChg>
        <pc:spChg chg="add mod">
          <ac:chgData name="Toby Donaldson" userId="2e6e5431-bb17-4c41-9985-d39c50d83c73" providerId="ADAL" clId="{11AE3950-EE88-4FA4-BEA5-7D719EBDFD56}" dt="2024-10-16T04:39:37.736" v="12126" actId="1076"/>
          <ac:spMkLst>
            <pc:docMk/>
            <pc:sldMk cId="3450531365" sldId="400"/>
            <ac:spMk id="69" creationId="{2554BBA3-5807-6620-BD23-B1ADCADE82F8}"/>
          </ac:spMkLst>
        </pc:spChg>
        <pc:cxnChg chg="mod">
          <ac:chgData name="Toby Donaldson" userId="2e6e5431-bb17-4c41-9985-d39c50d83c73" providerId="ADAL" clId="{11AE3950-EE88-4FA4-BEA5-7D719EBDFD56}" dt="2024-10-16T04:38:50.785" v="12118" actId="113"/>
          <ac:cxnSpMkLst>
            <pc:docMk/>
            <pc:sldMk cId="3450531365" sldId="400"/>
            <ac:cxnSpMk id="10" creationId="{ABCDA239-46C3-4DED-C6A7-196C77210F52}"/>
          </ac:cxnSpMkLst>
        </pc:cxnChg>
        <pc:cxnChg chg="mod">
          <ac:chgData name="Toby Donaldson" userId="2e6e5431-bb17-4c41-9985-d39c50d83c73" providerId="ADAL" clId="{11AE3950-EE88-4FA4-BEA5-7D719EBDFD56}" dt="2024-10-16T04:38:50.785" v="12118" actId="113"/>
          <ac:cxnSpMkLst>
            <pc:docMk/>
            <pc:sldMk cId="3450531365" sldId="400"/>
            <ac:cxnSpMk id="12" creationId="{A455C8ED-A66B-DA4A-D567-2C68790E6A8D}"/>
          </ac:cxnSpMkLst>
        </pc:cxnChg>
        <pc:cxnChg chg="add">
          <ac:chgData name="Toby Donaldson" userId="2e6e5431-bb17-4c41-9985-d39c50d83c73" providerId="ADAL" clId="{11AE3950-EE88-4FA4-BEA5-7D719EBDFD56}" dt="2024-10-16T04:39:05.507" v="12119" actId="11529"/>
          <ac:cxnSpMkLst>
            <pc:docMk/>
            <pc:sldMk cId="3450531365" sldId="400"/>
            <ac:cxnSpMk id="68" creationId="{B7BE4C58-77B9-C4D1-DBD6-8EA1B135D5B5}"/>
          </ac:cxnSpMkLst>
        </pc:cxnChg>
      </pc:sldChg>
      <pc:sldChg chg="add del">
        <pc:chgData name="Toby Donaldson" userId="2e6e5431-bb17-4c41-9985-d39c50d83c73" providerId="ADAL" clId="{11AE3950-EE88-4FA4-BEA5-7D719EBDFD56}" dt="2024-10-16T04:37:11.885" v="12058" actId="2890"/>
        <pc:sldMkLst>
          <pc:docMk/>
          <pc:sldMk cId="4034276291" sldId="400"/>
        </pc:sldMkLst>
      </pc:sldChg>
      <pc:sldChg chg="addSp delSp modSp add mod">
        <pc:chgData name="Toby Donaldson" userId="2e6e5431-bb17-4c41-9985-d39c50d83c73" providerId="ADAL" clId="{11AE3950-EE88-4FA4-BEA5-7D719EBDFD56}" dt="2024-10-16T04:43:09.737" v="12300" actId="1076"/>
        <pc:sldMkLst>
          <pc:docMk/>
          <pc:sldMk cId="1957416096" sldId="401"/>
        </pc:sldMkLst>
        <pc:spChg chg="mod">
          <ac:chgData name="Toby Donaldson" userId="2e6e5431-bb17-4c41-9985-d39c50d83c73" providerId="ADAL" clId="{11AE3950-EE88-4FA4-BEA5-7D719EBDFD56}" dt="2024-10-16T04:40:34.001" v="12270" actId="14100"/>
          <ac:spMkLst>
            <pc:docMk/>
            <pc:sldMk cId="1957416096" sldId="401"/>
            <ac:spMk id="63" creationId="{6A5DFAAC-9917-B424-C830-96DEB50CE970}"/>
          </ac:spMkLst>
        </pc:spChg>
        <pc:spChg chg="del">
          <ac:chgData name="Toby Donaldson" userId="2e6e5431-bb17-4c41-9985-d39c50d83c73" providerId="ADAL" clId="{11AE3950-EE88-4FA4-BEA5-7D719EBDFD56}" dt="2024-10-16T04:42:39.766" v="12288" actId="21"/>
          <ac:spMkLst>
            <pc:docMk/>
            <pc:sldMk cId="1957416096" sldId="401"/>
            <ac:spMk id="64" creationId="{2C5A479E-4ACB-530B-8BC0-918B636B62D8}"/>
          </ac:spMkLst>
        </pc:spChg>
        <pc:spChg chg="add del mod">
          <ac:chgData name="Toby Donaldson" userId="2e6e5431-bb17-4c41-9985-d39c50d83c73" providerId="ADAL" clId="{11AE3950-EE88-4FA4-BEA5-7D719EBDFD56}" dt="2024-10-16T04:41:25.817" v="12281" actId="21"/>
          <ac:spMkLst>
            <pc:docMk/>
            <pc:sldMk cId="1957416096" sldId="401"/>
            <ac:spMk id="65" creationId="{E55C9704-15D3-70DA-872C-3DB5C5F669E5}"/>
          </ac:spMkLst>
        </pc:spChg>
        <pc:spChg chg="add mod">
          <ac:chgData name="Toby Donaldson" userId="2e6e5431-bb17-4c41-9985-d39c50d83c73" providerId="ADAL" clId="{11AE3950-EE88-4FA4-BEA5-7D719EBDFD56}" dt="2024-10-16T04:42:11.894" v="12285" actId="693"/>
          <ac:spMkLst>
            <pc:docMk/>
            <pc:sldMk cId="1957416096" sldId="401"/>
            <ac:spMk id="66" creationId="{DEB77D23-E5C3-9A46-8461-4E1342CEFD61}"/>
          </ac:spMkLst>
        </pc:spChg>
        <pc:spChg chg="add mod">
          <ac:chgData name="Toby Donaldson" userId="2e6e5431-bb17-4c41-9985-d39c50d83c73" providerId="ADAL" clId="{11AE3950-EE88-4FA4-BEA5-7D719EBDFD56}" dt="2024-10-16T04:42:28.612" v="12287" actId="1076"/>
          <ac:spMkLst>
            <pc:docMk/>
            <pc:sldMk cId="1957416096" sldId="401"/>
            <ac:spMk id="67" creationId="{96F0E7B6-4B40-4CFF-A82A-F3313BDECF78}"/>
          </ac:spMkLst>
        </pc:spChg>
        <pc:spChg chg="del">
          <ac:chgData name="Toby Donaldson" userId="2e6e5431-bb17-4c41-9985-d39c50d83c73" providerId="ADAL" clId="{11AE3950-EE88-4FA4-BEA5-7D719EBDFD56}" dt="2024-10-16T04:42:44.536" v="12290" actId="21"/>
          <ac:spMkLst>
            <pc:docMk/>
            <pc:sldMk cId="1957416096" sldId="401"/>
            <ac:spMk id="69" creationId="{5A187298-B48F-96D2-FE9D-2819685A24FC}"/>
          </ac:spMkLst>
        </pc:spChg>
        <pc:spChg chg="add mod">
          <ac:chgData name="Toby Donaldson" userId="2e6e5431-bb17-4c41-9985-d39c50d83c73" providerId="ADAL" clId="{11AE3950-EE88-4FA4-BEA5-7D719EBDFD56}" dt="2024-10-16T04:43:09.737" v="12300" actId="1076"/>
          <ac:spMkLst>
            <pc:docMk/>
            <pc:sldMk cId="1957416096" sldId="401"/>
            <ac:spMk id="70" creationId="{12A6CF04-6B05-6FF9-B8FF-252E782D80EB}"/>
          </ac:spMkLst>
        </pc:spChg>
        <pc:cxnChg chg="del mod">
          <ac:chgData name="Toby Donaldson" userId="2e6e5431-bb17-4c41-9985-d39c50d83c73" providerId="ADAL" clId="{11AE3950-EE88-4FA4-BEA5-7D719EBDFD56}" dt="2024-10-16T04:42:41.882" v="12289" actId="21"/>
          <ac:cxnSpMkLst>
            <pc:docMk/>
            <pc:sldMk cId="1957416096" sldId="401"/>
            <ac:cxnSpMk id="68" creationId="{6C4FA244-001B-6907-6E05-1AB1932A88FF}"/>
          </ac:cxnSpMkLst>
        </pc:cxnChg>
        <pc:cxnChg chg="add mod">
          <ac:chgData name="Toby Donaldson" userId="2e6e5431-bb17-4c41-9985-d39c50d83c73" providerId="ADAL" clId="{11AE3950-EE88-4FA4-BEA5-7D719EBDFD56}" dt="2024-10-16T04:43:09.737" v="12300" actId="1076"/>
          <ac:cxnSpMkLst>
            <pc:docMk/>
            <pc:sldMk cId="1957416096" sldId="401"/>
            <ac:cxnSpMk id="72" creationId="{9C0BB4AB-4271-D686-F402-2345A01FDF5E}"/>
          </ac:cxnSpMkLst>
        </pc:cxnChg>
        <pc:cxnChg chg="add mod">
          <ac:chgData name="Toby Donaldson" userId="2e6e5431-bb17-4c41-9985-d39c50d83c73" providerId="ADAL" clId="{11AE3950-EE88-4FA4-BEA5-7D719EBDFD56}" dt="2024-10-16T04:43:09.737" v="12300" actId="1076"/>
          <ac:cxnSpMkLst>
            <pc:docMk/>
            <pc:sldMk cId="1957416096" sldId="401"/>
            <ac:cxnSpMk id="74" creationId="{AFF36B76-474A-42EB-77DA-DCD1688242A3}"/>
          </ac:cxnSpMkLst>
        </pc:cxnChg>
      </pc:sldChg>
      <pc:sldChg chg="addSp modSp add mod">
        <pc:chgData name="Toby Donaldson" userId="2e6e5431-bb17-4c41-9985-d39c50d83c73" providerId="ADAL" clId="{11AE3950-EE88-4FA4-BEA5-7D719EBDFD56}" dt="2024-10-16T04:44:02.856" v="12376" actId="20577"/>
        <pc:sldMkLst>
          <pc:docMk/>
          <pc:sldMk cId="100819765" sldId="402"/>
        </pc:sldMkLst>
        <pc:spChg chg="add mod">
          <ac:chgData name="Toby Donaldson" userId="2e6e5431-bb17-4c41-9985-d39c50d83c73" providerId="ADAL" clId="{11AE3950-EE88-4FA4-BEA5-7D719EBDFD56}" dt="2024-10-16T04:44:02.856" v="12376" actId="20577"/>
          <ac:spMkLst>
            <pc:docMk/>
            <pc:sldMk cId="100819765" sldId="402"/>
            <ac:spMk id="64" creationId="{99B93A17-7EAE-EFA8-E809-A05851739746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6T04:47:09.050" v="12494" actId="21"/>
        <pc:sldMkLst>
          <pc:docMk/>
          <pc:sldMk cId="2357367200" sldId="403"/>
        </pc:sldMkLst>
        <pc:spChg chg="del">
          <ac:chgData name="Toby Donaldson" userId="2e6e5431-bb17-4c41-9985-d39c50d83c73" providerId="ADAL" clId="{11AE3950-EE88-4FA4-BEA5-7D719EBDFD56}" dt="2024-10-16T04:44:39.299" v="12379" actId="21"/>
          <ac:spMkLst>
            <pc:docMk/>
            <pc:sldMk cId="2357367200" sldId="403"/>
            <ac:spMk id="6" creationId="{6A5F1C07-24F7-FEEE-2042-4E0FDB4721AF}"/>
          </ac:spMkLst>
        </pc:spChg>
        <pc:spChg chg="add mod">
          <ac:chgData name="Toby Donaldson" userId="2e6e5431-bb17-4c41-9985-d39c50d83c73" providerId="ADAL" clId="{11AE3950-EE88-4FA4-BEA5-7D719EBDFD56}" dt="2024-10-16T04:46:32.227" v="12489" actId="1076"/>
          <ac:spMkLst>
            <pc:docMk/>
            <pc:sldMk cId="2357367200" sldId="403"/>
            <ac:spMk id="8" creationId="{E3C8BC65-346E-1F3C-3669-66B1F6A1C102}"/>
          </ac:spMkLst>
        </pc:spChg>
        <pc:spChg chg="add del mod">
          <ac:chgData name="Toby Donaldson" userId="2e6e5431-bb17-4c41-9985-d39c50d83c73" providerId="ADAL" clId="{11AE3950-EE88-4FA4-BEA5-7D719EBDFD56}" dt="2024-10-16T04:47:09.050" v="12494" actId="21"/>
          <ac:spMkLst>
            <pc:docMk/>
            <pc:sldMk cId="2357367200" sldId="403"/>
            <ac:spMk id="9" creationId="{99FD4BE3-D479-661D-6D2C-42DE36950437}"/>
          </ac:spMkLst>
        </pc:spChg>
        <pc:spChg chg="mod">
          <ac:chgData name="Toby Donaldson" userId="2e6e5431-bb17-4c41-9985-d39c50d83c73" providerId="ADAL" clId="{11AE3950-EE88-4FA4-BEA5-7D719EBDFD56}" dt="2024-10-16T04:46:45.016" v="12490" actId="1076"/>
          <ac:spMkLst>
            <pc:docMk/>
            <pc:sldMk cId="2357367200" sldId="403"/>
            <ac:spMk id="23" creationId="{D7EAD9DE-EDE5-AA41-807B-DFA8D9374305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6T04:48:26.340" v="12605" actId="12788"/>
        <pc:sldMkLst>
          <pc:docMk/>
          <pc:sldMk cId="1514169941" sldId="404"/>
        </pc:sldMkLst>
        <pc:spChg chg="add del mod">
          <ac:chgData name="Toby Donaldson" userId="2e6e5431-bb17-4c41-9985-d39c50d83c73" providerId="ADAL" clId="{11AE3950-EE88-4FA4-BEA5-7D719EBDFD56}" dt="2024-10-16T04:48:15.431" v="12603" actId="21"/>
          <ac:spMkLst>
            <pc:docMk/>
            <pc:sldMk cId="1514169941" sldId="404"/>
            <ac:spMk id="6" creationId="{4C268298-4C65-68E8-6CD5-E188E1370899}"/>
          </ac:spMkLst>
        </pc:spChg>
        <pc:spChg chg="mod">
          <ac:chgData name="Toby Donaldson" userId="2e6e5431-bb17-4c41-9985-d39c50d83c73" providerId="ADAL" clId="{11AE3950-EE88-4FA4-BEA5-7D719EBDFD56}" dt="2024-10-16T04:48:26.340" v="12605" actId="12788"/>
          <ac:spMkLst>
            <pc:docMk/>
            <pc:sldMk cId="1514169941" sldId="404"/>
            <ac:spMk id="9" creationId="{4224278E-F833-1148-80CD-D798778BB4F2}"/>
          </ac:spMkLst>
        </pc:spChg>
        <pc:spChg chg="mod">
          <ac:chgData name="Toby Donaldson" userId="2e6e5431-bb17-4c41-9985-d39c50d83c73" providerId="ADAL" clId="{11AE3950-EE88-4FA4-BEA5-7D719EBDFD56}" dt="2024-10-16T04:48:26.340" v="12605" actId="12788"/>
          <ac:spMkLst>
            <pc:docMk/>
            <pc:sldMk cId="1514169941" sldId="404"/>
            <ac:spMk id="23" creationId="{F07031CB-6512-CE6C-394A-095E00DA2649}"/>
          </ac:spMkLst>
        </pc:spChg>
      </pc:sldChg>
      <pc:sldChg chg="add del">
        <pc:chgData name="Toby Donaldson" userId="2e6e5431-bb17-4c41-9985-d39c50d83c73" providerId="ADAL" clId="{11AE3950-EE88-4FA4-BEA5-7D719EBDFD56}" dt="2024-10-16T04:48:12.834" v="12602" actId="2890"/>
        <pc:sldMkLst>
          <pc:docMk/>
          <pc:sldMk cId="1170484381" sldId="405"/>
        </pc:sldMkLst>
      </pc:sldChg>
      <pc:sldChg chg="addSp delSp modSp add mod">
        <pc:chgData name="Toby Donaldson" userId="2e6e5431-bb17-4c41-9985-d39c50d83c73" providerId="ADAL" clId="{11AE3950-EE88-4FA4-BEA5-7D719EBDFD56}" dt="2024-10-16T04:55:59.385" v="12876" actId="1076"/>
        <pc:sldMkLst>
          <pc:docMk/>
          <pc:sldMk cId="3369581558" sldId="405"/>
        </pc:sldMkLst>
        <pc:spChg chg="del">
          <ac:chgData name="Toby Donaldson" userId="2e6e5431-bb17-4c41-9985-d39c50d83c73" providerId="ADAL" clId="{11AE3950-EE88-4FA4-BEA5-7D719EBDFD56}" dt="2024-10-16T04:54:55.930" v="12853" actId="21"/>
          <ac:spMkLst>
            <pc:docMk/>
            <pc:sldMk cId="3369581558" sldId="405"/>
            <ac:spMk id="2" creationId="{4FE65066-4746-8377-EF67-BFABB728AF42}"/>
          </ac:spMkLst>
        </pc:spChg>
        <pc:spChg chg="add del mod">
          <ac:chgData name="Toby Donaldson" userId="2e6e5431-bb17-4c41-9985-d39c50d83c73" providerId="ADAL" clId="{11AE3950-EE88-4FA4-BEA5-7D719EBDFD56}" dt="2024-10-16T04:49:30.122" v="12673" actId="21"/>
          <ac:spMkLst>
            <pc:docMk/>
            <pc:sldMk cId="3369581558" sldId="405"/>
            <ac:spMk id="6" creationId="{FE2F3D97-A329-DA9D-FA0B-AE7FC19C96B0}"/>
          </ac:spMkLst>
        </pc:spChg>
        <pc:spChg chg="mod">
          <ac:chgData name="Toby Donaldson" userId="2e6e5431-bb17-4c41-9985-d39c50d83c73" providerId="ADAL" clId="{11AE3950-EE88-4FA4-BEA5-7D719EBDFD56}" dt="2024-10-16T04:55:04.444" v="12855" actId="1076"/>
          <ac:spMkLst>
            <pc:docMk/>
            <pc:sldMk cId="3369581558" sldId="405"/>
            <ac:spMk id="7" creationId="{32C50D1A-AB32-40CF-AA74-C95FFC8FF9B5}"/>
          </ac:spMkLst>
        </pc:spChg>
        <pc:spChg chg="mod">
          <ac:chgData name="Toby Donaldson" userId="2e6e5431-bb17-4c41-9985-d39c50d83c73" providerId="ADAL" clId="{11AE3950-EE88-4FA4-BEA5-7D719EBDFD56}" dt="2024-10-16T04:55:04.444" v="12855" actId="1076"/>
          <ac:spMkLst>
            <pc:docMk/>
            <pc:sldMk cId="3369581558" sldId="405"/>
            <ac:spMk id="8" creationId="{D5CFCAF7-2010-682E-D642-E89982DF77AD}"/>
          </ac:spMkLst>
        </pc:spChg>
        <pc:spChg chg="del">
          <ac:chgData name="Toby Donaldson" userId="2e6e5431-bb17-4c41-9985-d39c50d83c73" providerId="ADAL" clId="{11AE3950-EE88-4FA4-BEA5-7D719EBDFD56}" dt="2024-10-16T04:49:30.122" v="12673" actId="21"/>
          <ac:spMkLst>
            <pc:docMk/>
            <pc:sldMk cId="3369581558" sldId="405"/>
            <ac:spMk id="9" creationId="{0F21182C-06F2-AE7A-2A61-CD4C8E4D7D59}"/>
          </ac:spMkLst>
        </pc:spChg>
        <pc:spChg chg="add mod">
          <ac:chgData name="Toby Donaldson" userId="2e6e5431-bb17-4c41-9985-d39c50d83c73" providerId="ADAL" clId="{11AE3950-EE88-4FA4-BEA5-7D719EBDFD56}" dt="2024-10-16T04:51:29.989" v="12704" actId="1076"/>
          <ac:spMkLst>
            <pc:docMk/>
            <pc:sldMk cId="3369581558" sldId="405"/>
            <ac:spMk id="10" creationId="{30C146EA-C387-09F4-4DED-E3CC865DB02C}"/>
          </ac:spMkLst>
        </pc:spChg>
        <pc:spChg chg="add mod">
          <ac:chgData name="Toby Donaldson" userId="2e6e5431-bb17-4c41-9985-d39c50d83c73" providerId="ADAL" clId="{11AE3950-EE88-4FA4-BEA5-7D719EBDFD56}" dt="2024-10-16T04:55:54.810" v="12875" actId="1076"/>
          <ac:spMkLst>
            <pc:docMk/>
            <pc:sldMk cId="3369581558" sldId="405"/>
            <ac:spMk id="12" creationId="{0766FD62-C830-20B6-6D56-697F242D99E5}"/>
          </ac:spMkLst>
        </pc:spChg>
        <pc:spChg chg="del mod">
          <ac:chgData name="Toby Donaldson" userId="2e6e5431-bb17-4c41-9985-d39c50d83c73" providerId="ADAL" clId="{11AE3950-EE88-4FA4-BEA5-7D719EBDFD56}" dt="2024-10-16T04:51:26.655" v="12703" actId="21"/>
          <ac:spMkLst>
            <pc:docMk/>
            <pc:sldMk cId="3369581558" sldId="405"/>
            <ac:spMk id="23" creationId="{3D6D7ADA-0D60-50AA-A50F-40C0B5972BAE}"/>
          </ac:spMkLst>
        </pc:spChg>
        <pc:spChg chg="add mod">
          <ac:chgData name="Toby Donaldson" userId="2e6e5431-bb17-4c41-9985-d39c50d83c73" providerId="ADAL" clId="{11AE3950-EE88-4FA4-BEA5-7D719EBDFD56}" dt="2024-10-16T04:55:59.385" v="12876" actId="1076"/>
          <ac:spMkLst>
            <pc:docMk/>
            <pc:sldMk cId="3369581558" sldId="405"/>
            <ac:spMk id="24" creationId="{16EBB4C4-1320-ADF6-FC0B-EAE22F331F7A}"/>
          </ac:spMkLst>
        </pc:spChg>
        <pc:spChg chg="add mod">
          <ac:chgData name="Toby Donaldson" userId="2e6e5431-bb17-4c41-9985-d39c50d83c73" providerId="ADAL" clId="{11AE3950-EE88-4FA4-BEA5-7D719EBDFD56}" dt="2024-10-16T04:55:59.385" v="12876" actId="1076"/>
          <ac:spMkLst>
            <pc:docMk/>
            <pc:sldMk cId="3369581558" sldId="405"/>
            <ac:spMk id="25" creationId="{F1CBCBC7-298B-14C9-0824-A6A7FEB0DF95}"/>
          </ac:spMkLst>
        </pc:spChg>
        <pc:spChg chg="add del mod">
          <ac:chgData name="Toby Donaldson" userId="2e6e5431-bb17-4c41-9985-d39c50d83c73" providerId="ADAL" clId="{11AE3950-EE88-4FA4-BEA5-7D719EBDFD56}" dt="2024-10-16T04:54:57.854" v="12854" actId="21"/>
          <ac:spMkLst>
            <pc:docMk/>
            <pc:sldMk cId="3369581558" sldId="405"/>
            <ac:spMk id="27" creationId="{B7FA6924-B9E2-44D1-7EA9-6EA7AA316DA3}"/>
          </ac:spMkLst>
        </pc:spChg>
      </pc:sldChg>
      <pc:sldChg chg="add del">
        <pc:chgData name="Toby Donaldson" userId="2e6e5431-bb17-4c41-9985-d39c50d83c73" providerId="ADAL" clId="{11AE3950-EE88-4FA4-BEA5-7D719EBDFD56}" dt="2024-10-16T04:56:25.248" v="12878" actId="2696"/>
        <pc:sldMkLst>
          <pc:docMk/>
          <pc:sldMk cId="3848397072" sldId="406"/>
        </pc:sldMkLst>
      </pc:sldChg>
      <pc:sldChg chg="add del">
        <pc:chgData name="Toby Donaldson" userId="2e6e5431-bb17-4c41-9985-d39c50d83c73" providerId="ADAL" clId="{11AE3950-EE88-4FA4-BEA5-7D719EBDFD56}" dt="2024-10-16T04:56:28.273" v="12879" actId="2696"/>
        <pc:sldMkLst>
          <pc:docMk/>
          <pc:sldMk cId="1233031367" sldId="407"/>
        </pc:sldMkLst>
      </pc:sldChg>
    </pc:docChg>
  </pc:docChgLst>
  <pc:docChgLst>
    <pc:chgData name="Toby Donaldson" userId="2e6e5431-bb17-4c41-9985-d39c50d83c73" providerId="ADAL" clId="{B9F33DEE-EC52-4B89-A8C8-427ED27EC638}"/>
    <pc:docChg chg="undo redo custSel addSld delSld modSld sldOrd addSection modSection">
      <pc:chgData name="Toby Donaldson" userId="2e6e5431-bb17-4c41-9985-d39c50d83c73" providerId="ADAL" clId="{B9F33DEE-EC52-4B89-A8C8-427ED27EC638}" dt="2024-09-19T01:04:45.862" v="9058" actId="21"/>
      <pc:docMkLst>
        <pc:docMk/>
      </pc:docMkLst>
      <pc:sldChg chg="modSp new mod">
        <pc:chgData name="Toby Donaldson" userId="2e6e5431-bb17-4c41-9985-d39c50d83c73" providerId="ADAL" clId="{B9F33DEE-EC52-4B89-A8C8-427ED27EC638}" dt="2024-09-15T21:38:26.405" v="70" actId="20577"/>
        <pc:sldMkLst>
          <pc:docMk/>
          <pc:sldMk cId="3113156551" sldId="256"/>
        </pc:sldMkLst>
        <pc:spChg chg="mod">
          <ac:chgData name="Toby Donaldson" userId="2e6e5431-bb17-4c41-9985-d39c50d83c73" providerId="ADAL" clId="{B9F33DEE-EC52-4B89-A8C8-427ED27EC638}" dt="2024-09-15T21:38:26.405" v="70" actId="20577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B9F33DEE-EC52-4B89-A8C8-427ED27EC638}" dt="2024-09-15T21:36:52.423" v="30" actId="20577"/>
          <ac:spMkLst>
            <pc:docMk/>
            <pc:sldMk cId="3113156551" sldId="256"/>
            <ac:spMk id="3" creationId="{467724C6-6D98-F980-728B-C2BA02D797F3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5T21:57:18.601" v="387" actId="21"/>
        <pc:sldMkLst>
          <pc:docMk/>
          <pc:sldMk cId="1564174174" sldId="257"/>
        </pc:sldMkLst>
        <pc:spChg chg="del">
          <ac:chgData name="Toby Donaldson" userId="2e6e5431-bb17-4c41-9985-d39c50d83c73" providerId="ADAL" clId="{B9F33DEE-EC52-4B89-A8C8-427ED27EC638}" dt="2024-09-15T21:38:45.922" v="72" actId="21"/>
          <ac:spMkLst>
            <pc:docMk/>
            <pc:sldMk cId="1564174174" sldId="257"/>
            <ac:spMk id="2" creationId="{7C58E050-AC6F-5120-1B26-ABD4017DBA5F}"/>
          </ac:spMkLst>
        </pc:spChg>
        <pc:spChg chg="del">
          <ac:chgData name="Toby Donaldson" userId="2e6e5431-bb17-4c41-9985-d39c50d83c73" providerId="ADAL" clId="{B9F33DEE-EC52-4B89-A8C8-427ED27EC638}" dt="2024-09-15T21:38:49.389" v="73" actId="21"/>
          <ac:spMkLst>
            <pc:docMk/>
            <pc:sldMk cId="1564174174" sldId="257"/>
            <ac:spMk id="3" creationId="{13C9D58D-8F45-EFB7-FCF7-148C573B907A}"/>
          </ac:spMkLst>
        </pc:spChg>
        <pc:spChg chg="mod">
          <ac:chgData name="Toby Donaldson" userId="2e6e5431-bb17-4c41-9985-d39c50d83c73" providerId="ADAL" clId="{B9F33DEE-EC52-4B89-A8C8-427ED27EC638}" dt="2024-09-15T21:52:06.310" v="311" actId="1076"/>
          <ac:spMkLst>
            <pc:docMk/>
            <pc:sldMk cId="1564174174" sldId="257"/>
            <ac:spMk id="4" creationId="{2B5526F6-2644-68E1-9FE1-4760C1FF973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5" creationId="{31B88D45-8E57-62FD-AEF7-79C61C6FB2E6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6" creationId="{070381B3-8ECB-C4C0-2864-E3A6D74892A8}"/>
          </ac:spMkLst>
        </pc:spChg>
        <pc:spChg chg="add mod">
          <ac:chgData name="Toby Donaldson" userId="2e6e5431-bb17-4c41-9985-d39c50d83c73" providerId="ADAL" clId="{B9F33DEE-EC52-4B89-A8C8-427ED27EC638}" dt="2024-09-15T21:45:24.294" v="230" actId="1076"/>
          <ac:spMkLst>
            <pc:docMk/>
            <pc:sldMk cId="1564174174" sldId="257"/>
            <ac:spMk id="7" creationId="{B00B5B5F-D42B-7A88-2E2D-FC9988F2C78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8" creationId="{20BD7AF2-6231-9467-624B-9A66E9036667}"/>
          </ac:spMkLst>
        </pc:spChg>
        <pc:spChg chg="add mod">
          <ac:chgData name="Toby Donaldson" userId="2e6e5431-bb17-4c41-9985-d39c50d83c73" providerId="ADAL" clId="{B9F33DEE-EC52-4B89-A8C8-427ED27EC638}" dt="2024-09-15T21:45:32.287" v="232" actId="12788"/>
          <ac:spMkLst>
            <pc:docMk/>
            <pc:sldMk cId="1564174174" sldId="257"/>
            <ac:spMk id="9" creationId="{8D409C56-D16B-9D60-A28F-140EDC33F944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B9F33DEE-EC52-4B89-A8C8-427ED27EC638}" dt="2024-09-15T21:44:07.974" v="19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1:44:25.733" v="217" actId="20577"/>
          <ac:spMkLst>
            <pc:docMk/>
            <pc:sldMk cId="1564174174" sldId="257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1:46:24.544" v="241"/>
          <ac:spMkLst>
            <pc:docMk/>
            <pc:sldMk cId="1564174174" sldId="257"/>
            <ac:spMk id="17" creationId="{837D4CD3-5632-3039-84C5-F5F058FB7084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1:55:54.392" v="380" actId="1076"/>
          <ac:spMkLst>
            <pc:docMk/>
            <pc:sldMk cId="1564174174" sldId="257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7" creationId="{0F9CD27C-0306-5F00-1B39-0BDCFA33F8A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8" creationId="{EBD399D1-8221-09F0-117B-1E849E9A78FA}"/>
          </ac:spMkLst>
        </pc:s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0" creationId="{04BABEC9-26A1-8927-D4BE-3905793EAF3C}"/>
          </ac:grpSpMkLst>
        </pc:grpChg>
        <pc:grpChg chg="add del mod">
          <ac:chgData name="Toby Donaldson" userId="2e6e5431-bb17-4c41-9985-d39c50d83c73" providerId="ADAL" clId="{B9F33DEE-EC52-4B89-A8C8-427ED27EC638}" dt="2024-09-15T21:44:49.933" v="221" actId="165"/>
          <ac:grpSpMkLst>
            <pc:docMk/>
            <pc:sldMk cId="1564174174" sldId="257"/>
            <ac:grpSpMk id="12" creationId="{EA089B7F-3EC1-4D00-6B62-3AD227F729E0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3" creationId="{4009F340-E0C5-4C16-9EC0-D7200C5BF59D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6" creationId="{A43169A7-4379-4BA6-4ACF-24B47C969791}"/>
          </ac:grpSpMkLst>
        </pc:grpChg>
        <pc:grpChg chg="add mod">
          <ac:chgData name="Toby Donaldson" userId="2e6e5431-bb17-4c41-9985-d39c50d83c73" providerId="ADAL" clId="{B9F33DEE-EC52-4B89-A8C8-427ED27EC638}" dt="2024-09-15T21:50:19.336" v="284" actId="1076"/>
          <ac:grpSpMkLst>
            <pc:docMk/>
            <pc:sldMk cId="1564174174" sldId="257"/>
            <ac:grpSpMk id="32" creationId="{609F6DAF-69E0-4240-4CB0-A656E8166D93}"/>
          </ac:grpSpMkLst>
        </pc:grpChg>
        <pc:picChg chg="add del mod">
          <ac:chgData name="Toby Donaldson" userId="2e6e5431-bb17-4c41-9985-d39c50d83c73" providerId="ADAL" clId="{B9F33DEE-EC52-4B89-A8C8-427ED27EC638}" dt="2024-09-15T21:48:22.515" v="254" actId="21"/>
          <ac:picMkLst>
            <pc:docMk/>
            <pc:sldMk cId="1564174174" sldId="257"/>
            <ac:picMk id="20" creationId="{84EAC7BD-1AC4-BBA3-2D43-A9ACCB4D3C5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2" creationId="{F91657B6-C25D-220B-6706-DC2062A2F1EE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4" creationId="{5ECF9576-47C5-8B8F-F729-C91C8ECB12F1}"/>
          </ac:picMkLst>
        </pc:picChg>
        <pc:picChg chg="add del mod">
          <ac:chgData name="Toby Donaldson" userId="2e6e5431-bb17-4c41-9985-d39c50d83c73" providerId="ADAL" clId="{B9F33DEE-EC52-4B89-A8C8-427ED27EC638}" dt="2024-09-15T21:48:42.452" v="257" actId="21"/>
          <ac:picMkLst>
            <pc:docMk/>
            <pc:sldMk cId="1564174174" sldId="257"/>
            <ac:picMk id="26" creationId="{C9A91913-0F28-1346-8A11-8CC137DE2235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8" creationId="{BDAE59A7-9780-E908-8E0E-B04EBA358E6A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0" creationId="{643B5E86-A189-9BC6-3872-F921BDAAB181}"/>
          </ac:picMkLst>
        </pc:picChg>
        <pc:picChg chg="add del mod">
          <ac:chgData name="Toby Donaldson" userId="2e6e5431-bb17-4c41-9985-d39c50d83c73" providerId="ADAL" clId="{B9F33DEE-EC52-4B89-A8C8-427ED27EC638}" dt="2024-09-15T21:51:08.794" v="302" actId="21"/>
          <ac:picMkLst>
            <pc:docMk/>
            <pc:sldMk cId="1564174174" sldId="257"/>
            <ac:picMk id="34" creationId="{49D2A91C-E1D1-B34E-81A4-5286B936F13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6" creationId="{6A2CB826-8A0B-8067-2D5D-1753158E59EE}"/>
          </ac:picMkLst>
        </pc:picChg>
        <pc:picChg chg="add del mod">
          <ac:chgData name="Toby Donaldson" userId="2e6e5431-bb17-4c41-9985-d39c50d83c73" providerId="ADAL" clId="{B9F33DEE-EC52-4B89-A8C8-427ED27EC638}" dt="2024-09-15T21:51:07.252" v="301" actId="21"/>
          <ac:picMkLst>
            <pc:docMk/>
            <pc:sldMk cId="1564174174" sldId="257"/>
            <ac:picMk id="38" creationId="{5AA8A517-FE82-E0CD-79CD-197E14B0D512}"/>
          </ac:picMkLst>
        </pc:picChg>
        <pc:picChg chg="add del mod">
          <ac:chgData name="Toby Donaldson" userId="2e6e5431-bb17-4c41-9985-d39c50d83c73" providerId="ADAL" clId="{B9F33DEE-EC52-4B89-A8C8-427ED27EC638}" dt="2024-09-15T21:51:57.355" v="307" actId="21"/>
          <ac:picMkLst>
            <pc:docMk/>
            <pc:sldMk cId="1564174174" sldId="257"/>
            <ac:picMk id="40" creationId="{99905127-B845-EE8E-4CC2-EF10706F2491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42" creationId="{17F05BBC-B872-49D9-4010-BA5404AB5E6B}"/>
          </ac:picMkLst>
        </pc:pic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4" creationId="{3234485A-815A-AE23-E233-3BFC237EA649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5" creationId="{C57FFD6F-1159-0B4C-64F5-1AE9388D0A8E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0" creationId="{A27C92DD-FACF-44C8-4955-A1314040312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3" creationId="{306AEDDB-806A-9FDD-16BE-752E1195E044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8" creationId="{D67E3D31-7E32-510A-3D56-0C7C7454E06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61" creationId="{F5E08C6E-BEED-0A0D-0CE9-517383318E08}"/>
          </ac:cxnSpMkLst>
        </pc:cxnChg>
      </pc:sldChg>
      <pc:sldChg chg="add">
        <pc:chgData name="Toby Donaldson" userId="2e6e5431-bb17-4c41-9985-d39c50d83c73" providerId="ADAL" clId="{B9F33DEE-EC52-4B89-A8C8-427ED27EC638}" dt="2024-09-15T21:57:06.496" v="384" actId="2890"/>
        <pc:sldMkLst>
          <pc:docMk/>
          <pc:sldMk cId="2049895442" sldId="258"/>
        </pc:sldMkLst>
      </pc:sldChg>
      <pc:sldChg chg="addSp modSp add mod">
        <pc:chgData name="Toby Donaldson" userId="2e6e5431-bb17-4c41-9985-d39c50d83c73" providerId="ADAL" clId="{B9F33DEE-EC52-4B89-A8C8-427ED27EC638}" dt="2024-09-15T22:00:32.602" v="713" actId="14100"/>
        <pc:sldMkLst>
          <pc:docMk/>
          <pc:sldMk cId="3476620889" sldId="259"/>
        </pc:sldMkLst>
        <pc:spChg chg="add mod">
          <ac:chgData name="Toby Donaldson" userId="2e6e5431-bb17-4c41-9985-d39c50d83c73" providerId="ADAL" clId="{B9F33DEE-EC52-4B89-A8C8-427ED27EC638}" dt="2024-09-15T21:59:21.944" v="560" actId="1076"/>
          <ac:spMkLst>
            <pc:docMk/>
            <pc:sldMk cId="3476620889" sldId="259"/>
            <ac:spMk id="2" creationId="{70A2CF7E-3D03-958A-2547-B81CEA273DD5}"/>
          </ac:spMkLst>
        </pc:spChg>
        <pc:spChg chg="add mod">
          <ac:chgData name="Toby Donaldson" userId="2e6e5431-bb17-4c41-9985-d39c50d83c73" providerId="ADAL" clId="{B9F33DEE-EC52-4B89-A8C8-427ED27EC638}" dt="2024-09-15T22:00:20.181" v="710" actId="20577"/>
          <ac:spMkLst>
            <pc:docMk/>
            <pc:sldMk cId="3476620889" sldId="259"/>
            <ac:spMk id="17" creationId="{E27D37F9-015E-EA1E-195B-12FCC2685A84}"/>
          </ac:spMkLst>
        </pc:spChg>
        <pc:cxnChg chg="add">
          <ac:chgData name="Toby Donaldson" userId="2e6e5431-bb17-4c41-9985-d39c50d83c73" providerId="ADAL" clId="{B9F33DEE-EC52-4B89-A8C8-427ED27EC638}" dt="2024-09-15T21:59:27.976" v="561" actId="11529"/>
          <ac:cxnSpMkLst>
            <pc:docMk/>
            <pc:sldMk cId="3476620889" sldId="259"/>
            <ac:cxnSpMk id="12" creationId="{4AEE9D6F-FB54-A221-F059-E9310864A7B9}"/>
          </ac:cxnSpMkLst>
        </pc:cxnChg>
        <pc:cxnChg chg="add mod">
          <ac:chgData name="Toby Donaldson" userId="2e6e5431-bb17-4c41-9985-d39c50d83c73" providerId="ADAL" clId="{B9F33DEE-EC52-4B89-A8C8-427ED27EC638}" dt="2024-09-15T22:00:32.602" v="713" actId="14100"/>
          <ac:cxnSpMkLst>
            <pc:docMk/>
            <pc:sldMk cId="3476620889" sldId="259"/>
            <ac:cxnSpMk id="19" creationId="{A92F727D-67E0-C58E-3DA4-E275B1D16ECB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2:32.581" v="925" actId="14100"/>
        <pc:sldMkLst>
          <pc:docMk/>
          <pc:sldMk cId="1125239521" sldId="260"/>
        </pc:sldMkLst>
        <pc:spChg chg="add mod">
          <ac:chgData name="Toby Donaldson" userId="2e6e5431-bb17-4c41-9985-d39c50d83c73" providerId="ADAL" clId="{B9F33DEE-EC52-4B89-A8C8-427ED27EC638}" dt="2024-09-15T22:01:45.229" v="828" actId="1076"/>
          <ac:spMkLst>
            <pc:docMk/>
            <pc:sldMk cId="1125239521" sldId="260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2:23.462" v="922" actId="113"/>
          <ac:spMkLst>
            <pc:docMk/>
            <pc:sldMk cId="1125239521" sldId="260"/>
            <ac:spMk id="25" creationId="{C315FD13-8799-88FA-2FDD-B0F72B485BF6}"/>
          </ac:spMkLst>
        </pc:spChg>
        <pc:cxnChg chg="add mod">
          <ac:chgData name="Toby Donaldson" userId="2e6e5431-bb17-4c41-9985-d39c50d83c73" providerId="ADAL" clId="{B9F33DEE-EC52-4B89-A8C8-427ED27EC638}" dt="2024-09-15T22:01:45.229" v="828" actId="1076"/>
          <ac:cxnSpMkLst>
            <pc:docMk/>
            <pc:sldMk cId="1125239521" sldId="260"/>
            <ac:cxnSpMk id="20" creationId="{A6DEECDA-DD86-BC6E-7E2D-122B2D492D75}"/>
          </ac:cxnSpMkLst>
        </pc:cxnChg>
        <pc:cxnChg chg="add mod">
          <ac:chgData name="Toby Donaldson" userId="2e6e5431-bb17-4c41-9985-d39c50d83c73" providerId="ADAL" clId="{B9F33DEE-EC52-4B89-A8C8-427ED27EC638}" dt="2024-09-15T22:02:32.581" v="925" actId="14100"/>
          <ac:cxnSpMkLst>
            <pc:docMk/>
            <pc:sldMk cId="1125239521" sldId="260"/>
            <ac:cxnSpMk id="26" creationId="{18A4F0CD-BEE7-ED70-8719-C264B40A053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7:48.844" v="1338" actId="1076"/>
        <pc:sldMkLst>
          <pc:docMk/>
          <pc:sldMk cId="296669545" sldId="261"/>
        </pc:sldMkLst>
        <pc:spChg chg="mod">
          <ac:chgData name="Toby Donaldson" userId="2e6e5431-bb17-4c41-9985-d39c50d83c73" providerId="ADAL" clId="{B9F33DEE-EC52-4B89-A8C8-427ED27EC638}" dt="2024-09-15T22:03:01.091" v="928" actId="1076"/>
          <ac:spMkLst>
            <pc:docMk/>
            <pc:sldMk cId="296669545" sldId="261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3:43.575" v="1048" actId="1076"/>
          <ac:spMkLst>
            <pc:docMk/>
            <pc:sldMk cId="296669545" sldId="261"/>
            <ac:spMk id="23" creationId="{7B592AF2-BA45-CC6A-8D40-1DF3F21809CA}"/>
          </ac:spMkLst>
        </pc:spChg>
        <pc:spChg chg="add mod">
          <ac:chgData name="Toby Donaldson" userId="2e6e5431-bb17-4c41-9985-d39c50d83c73" providerId="ADAL" clId="{B9F33DEE-EC52-4B89-A8C8-427ED27EC638}" dt="2024-09-15T22:05:03.666" v="1066" actId="1076"/>
          <ac:spMkLst>
            <pc:docMk/>
            <pc:sldMk cId="296669545" sldId="261"/>
            <ac:spMk id="36" creationId="{0DDB3E2A-B901-9457-5E6C-B8AB35FE1C19}"/>
          </ac:spMkLst>
        </pc:spChg>
        <pc:spChg chg="add mod">
          <ac:chgData name="Toby Donaldson" userId="2e6e5431-bb17-4c41-9985-d39c50d83c73" providerId="ADAL" clId="{B9F33DEE-EC52-4B89-A8C8-427ED27EC638}" dt="2024-09-15T22:05:08.124" v="1067" actId="1076"/>
          <ac:spMkLst>
            <pc:docMk/>
            <pc:sldMk cId="296669545" sldId="261"/>
            <ac:spMk id="37" creationId="{B5197FD0-4464-51F0-280B-75E00C48D73F}"/>
          </ac:spMkLst>
        </pc:spChg>
        <pc:spChg chg="add mod">
          <ac:chgData name="Toby Donaldson" userId="2e6e5431-bb17-4c41-9985-d39c50d83c73" providerId="ADAL" clId="{B9F33DEE-EC52-4B89-A8C8-427ED27EC638}" dt="2024-09-15T22:07:48.844" v="1338" actId="1076"/>
          <ac:spMkLst>
            <pc:docMk/>
            <pc:sldMk cId="296669545" sldId="261"/>
            <ac:spMk id="38" creationId="{5422561C-A5EF-7413-C0BE-5AD5EA9B3CCC}"/>
          </ac:spMkLst>
        </pc:spChg>
        <pc:grpChg chg="add mod">
          <ac:chgData name="Toby Donaldson" userId="2e6e5431-bb17-4c41-9985-d39c50d83c73" providerId="ADAL" clId="{B9F33DEE-EC52-4B89-A8C8-427ED27EC638}" dt="2024-09-15T22:04:37.153" v="1062" actId="164"/>
          <ac:grpSpMkLst>
            <pc:docMk/>
            <pc:sldMk cId="296669545" sldId="261"/>
            <ac:grpSpMk id="34" creationId="{D330236C-4FA0-A14B-11BA-345E17D237DC}"/>
          </ac:grpSpMkLst>
        </pc:grpChg>
        <pc:grpChg chg="add mod">
          <ac:chgData name="Toby Donaldson" userId="2e6e5431-bb17-4c41-9985-d39c50d83c73" providerId="ADAL" clId="{B9F33DEE-EC52-4B89-A8C8-427ED27EC638}" dt="2024-09-15T22:04:45.920" v="1064" actId="1076"/>
          <ac:grpSpMkLst>
            <pc:docMk/>
            <pc:sldMk cId="296669545" sldId="261"/>
            <ac:grpSpMk id="35" creationId="{27F7B620-56ED-93C7-18FC-F8F59D86D15C}"/>
          </ac:grpSpMkLst>
        </pc:grp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4" creationId="{37B288AF-0AA5-6F36-8609-38E2368A07B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7" creationId="{7A6974D3-C016-83D2-1CCD-403DB10BE616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8" creationId="{C3E33BAD-2272-9477-664E-243203C674A4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9" creationId="{47533A13-357F-A175-55CE-DB0FC9415BB0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0" creationId="{DCD65CF6-5C39-79D5-C6B1-6266BCDFD58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3" creationId="{922922A4-2AF9-40B3-5018-D626B2BE0825}"/>
          </ac:picMkLst>
        </pc:pic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0" creationId="{A6DEECDA-DD86-BC6E-7E2D-122B2D492D75}"/>
          </ac:cxnSpMkLst>
        </pc:cxn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6" creationId="{18A4F0CD-BEE7-ED70-8719-C264B40A0538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5T22:41:28.803" v="3431" actId="11529"/>
        <pc:sldMkLst>
          <pc:docMk/>
          <pc:sldMk cId="1426591584" sldId="262"/>
        </pc:sldMkLst>
        <pc:spChg chg="add mod">
          <ac:chgData name="Toby Donaldson" userId="2e6e5431-bb17-4c41-9985-d39c50d83c73" providerId="ADAL" clId="{B9F33DEE-EC52-4B89-A8C8-427ED27EC638}" dt="2024-09-15T22:08:50.818" v="1360"/>
          <ac:spMkLst>
            <pc:docMk/>
            <pc:sldMk cId="1426591584" sldId="262"/>
            <ac:spMk id="2" creationId="{5BDE6FEC-2B0D-129C-0019-47AB01AEBFE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" creationId="{6F6CA328-C933-D7F1-3564-D7815974103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5" creationId="{31B88D45-8E57-62FD-AEF7-79C61C6FB2E6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6" creationId="{070381B3-8ECB-C4C0-2864-E3A6D74892A8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8" creationId="{20BD7AF2-6231-9467-624B-9A66E9036667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9" creationId="{8D409C56-D16B-9D60-A28F-140EDC33F944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1" creationId="{CE410A48-605E-D626-5F55-DCE88E37207B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2" creationId="{3612BEC3-EBE9-0A8D-F0EF-AACD17B1F70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7" creationId="{E74F9A56-F678-29DE-CFAA-F8F9172A646B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9" creationId="{D01305CC-6DC5-B501-39E1-0F6EEF1468C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0" creationId="{37978A68-37FE-9AE1-2DC2-50FB0EB6437E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1" creationId="{A00FE7AC-A6CA-23B3-E2D9-70744B5FC616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2" creationId="{57C99A9E-11C3-38CB-A9F2-795D4B2BEBAD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3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19:17.722" v="1885" actId="20577"/>
          <ac:spMkLst>
            <pc:docMk/>
            <pc:sldMk cId="1426591584" sldId="262"/>
            <ac:spMk id="24" creationId="{EBADFB72-AD99-6846-E96D-DA750ABBDB49}"/>
          </ac:spMkLst>
        </pc:spChg>
        <pc:spChg chg="add mod">
          <ac:chgData name="Toby Donaldson" userId="2e6e5431-bb17-4c41-9985-d39c50d83c73" providerId="ADAL" clId="{B9F33DEE-EC52-4B89-A8C8-427ED27EC638}" dt="2024-09-15T22:19:47.982" v="1908" actId="20577"/>
          <ac:spMkLst>
            <pc:docMk/>
            <pc:sldMk cId="1426591584" sldId="262"/>
            <ac:spMk id="25" creationId="{52CAF4C3-66F4-E622-B5BC-3280EDD9081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2:21:26.844" v="2059" actId="21"/>
          <ac:spMkLst>
            <pc:docMk/>
            <pc:sldMk cId="1426591584" sldId="262"/>
            <ac:spMk id="34" creationId="{686DF862-35A1-0000-B22F-380C6943172E}"/>
          </ac:spMkLst>
        </pc:spChg>
        <pc:spChg chg="add mod">
          <ac:chgData name="Toby Donaldson" userId="2e6e5431-bb17-4c41-9985-d39c50d83c73" providerId="ADAL" clId="{B9F33DEE-EC52-4B89-A8C8-427ED27EC638}" dt="2024-09-15T22:27:18.164" v="2526" actId="20577"/>
          <ac:spMkLst>
            <pc:docMk/>
            <pc:sldMk cId="1426591584" sldId="262"/>
            <ac:spMk id="35" creationId="{98FA6560-1BAF-6EFD-ABD3-CB22E2B03C98}"/>
          </ac:spMkLst>
        </pc:s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B9F33DEE-EC52-4B89-A8C8-427ED27EC638}" dt="2024-09-15T22:08:41.487" v="1359" actId="165"/>
          <ac:grpSpMkLst>
            <pc:docMk/>
            <pc:sldMk cId="1426591584" sldId="262"/>
            <ac:grpSpMk id="32" creationId="{609F6DAF-69E0-4240-4CB0-A656E8166D93}"/>
          </ac:grpSpMkLst>
        </pc:grp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27" creationId="{38FA59B6-9B66-CBAD-D39B-161695BC761C}"/>
          </ac:cxnSpMkLst>
        </pc:cxnChg>
        <pc:cxnChg chg="add del">
          <ac:chgData name="Toby Donaldson" userId="2e6e5431-bb17-4c41-9985-d39c50d83c73" providerId="ADAL" clId="{B9F33DEE-EC52-4B89-A8C8-427ED27EC638}" dt="2024-09-15T22:20:20.825" v="1911" actId="11529"/>
          <ac:cxnSpMkLst>
            <pc:docMk/>
            <pc:sldMk cId="1426591584" sldId="262"/>
            <ac:cxnSpMk id="29" creationId="{44A86B16-E5E0-4DA1-6ABC-759FB104A849}"/>
          </ac:cxnSpMkLst>
        </pc:cxn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33" creationId="{91E9CB9C-8FEA-04EA-C9DD-ED1A69115C24}"/>
          </ac:cxnSpMkLst>
        </pc:cxnChg>
        <pc:cxnChg chg="add">
          <ac:chgData name="Toby Donaldson" userId="2e6e5431-bb17-4c41-9985-d39c50d83c73" providerId="ADAL" clId="{B9F33DEE-EC52-4B89-A8C8-427ED27EC638}" dt="2024-09-15T22:41:28.803" v="3431" actId="11529"/>
          <ac:cxnSpMkLst>
            <pc:docMk/>
            <pc:sldMk cId="1426591584" sldId="262"/>
            <ac:cxnSpMk id="37" creationId="{42ED4367-9997-7FDB-F18C-E34E20568968}"/>
          </ac:cxnSpMkLst>
        </pc:cxnChg>
      </pc:sldChg>
      <pc:sldChg chg="new del">
        <pc:chgData name="Toby Donaldson" userId="2e6e5431-bb17-4c41-9985-d39c50d83c73" providerId="ADAL" clId="{B9F33DEE-EC52-4B89-A8C8-427ED27EC638}" dt="2024-09-15T22:17:03.135" v="1646" actId="2696"/>
        <pc:sldMkLst>
          <pc:docMk/>
          <pc:sldMk cId="1833114857" sldId="263"/>
        </pc:sldMkLst>
      </pc:sldChg>
      <pc:sldChg chg="addSp delSp modSp add mod">
        <pc:chgData name="Toby Donaldson" userId="2e6e5431-bb17-4c41-9985-d39c50d83c73" providerId="ADAL" clId="{B9F33DEE-EC52-4B89-A8C8-427ED27EC638}" dt="2024-09-16T01:09:14.647" v="4604" actId="1076"/>
        <pc:sldMkLst>
          <pc:docMk/>
          <pc:sldMk cId="3978292670" sldId="263"/>
        </pc:sldMkLst>
        <pc:spChg chg="add mod">
          <ac:chgData name="Toby Donaldson" userId="2e6e5431-bb17-4c41-9985-d39c50d83c73" providerId="ADAL" clId="{B9F33DEE-EC52-4B89-A8C8-427ED27EC638}" dt="2024-09-15T22:23:49.009" v="2205" actId="20577"/>
          <ac:spMkLst>
            <pc:docMk/>
            <pc:sldMk cId="3978292670" sldId="263"/>
            <ac:spMk id="2" creationId="{02E510AA-5447-C5C0-7073-77B1B19CE931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3" creationId="{6F6CA328-C933-D7F1-3564-D78159741037}"/>
          </ac:spMkLst>
        </pc:spChg>
        <pc:spChg chg="del">
          <ac:chgData name="Toby Donaldson" userId="2e6e5431-bb17-4c41-9985-d39c50d83c73" providerId="ADAL" clId="{B9F33DEE-EC52-4B89-A8C8-427ED27EC638}" dt="2024-09-15T22:27:34.286" v="2527" actId="21"/>
          <ac:spMkLst>
            <pc:docMk/>
            <pc:sldMk cId="3978292670" sldId="263"/>
            <ac:spMk id="5" creationId="{31B88D45-8E57-62FD-AEF7-79C61C6FB2E6}"/>
          </ac:spMkLst>
        </pc:spChg>
        <pc:spChg chg="add mod">
          <ac:chgData name="Toby Donaldson" userId="2e6e5431-bb17-4c41-9985-d39c50d83c73" providerId="ADAL" clId="{B9F33DEE-EC52-4B89-A8C8-427ED27EC638}" dt="2024-09-16T01:08:14.984" v="4520" actId="1076"/>
          <ac:spMkLst>
            <pc:docMk/>
            <pc:sldMk cId="3978292670" sldId="263"/>
            <ac:spMk id="8" creationId="{6B86AF8E-A310-DE7B-185B-43D06383F58D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2" creationId="{3612BEC3-EBE9-0A8D-F0EF-AACD17B1F70F}"/>
          </ac:spMkLst>
        </pc:spChg>
        <pc:spChg chg="add mod">
          <ac:chgData name="Toby Donaldson" userId="2e6e5431-bb17-4c41-9985-d39c50d83c73" providerId="ADAL" clId="{B9F33DEE-EC52-4B89-A8C8-427ED27EC638}" dt="2024-09-16T01:09:14.647" v="4604" actId="1076"/>
          <ac:spMkLst>
            <pc:docMk/>
            <pc:sldMk cId="3978292670" sldId="263"/>
            <ac:spMk id="14" creationId="{DE1FFE3D-3397-C9FB-3F32-0C800C8B4336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7" creationId="{E74F9A56-F678-29DE-CFAA-F8F9172A646B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9" creationId="{D01305CC-6DC5-B501-39E1-0F6EEF1468CA}"/>
          </ac:spMkLst>
        </pc:spChg>
        <pc:spChg chg="del mod">
          <ac:chgData name="Toby Donaldson" userId="2e6e5431-bb17-4c41-9985-d39c50d83c73" providerId="ADAL" clId="{B9F33DEE-EC52-4B89-A8C8-427ED27EC638}" dt="2024-09-15T22:24:10.524" v="2218" actId="21"/>
          <ac:spMkLst>
            <pc:docMk/>
            <pc:sldMk cId="3978292670" sldId="263"/>
            <ac:spMk id="20" creationId="{37978A68-37FE-9AE1-2DC2-50FB0EB6437E}"/>
          </ac:spMkLst>
        </pc:spChg>
        <pc:spChg chg="del">
          <ac:chgData name="Toby Donaldson" userId="2e6e5431-bb17-4c41-9985-d39c50d83c73" providerId="ADAL" clId="{B9F33DEE-EC52-4B89-A8C8-427ED27EC638}" dt="2024-09-15T22:21:54.650" v="2062" actId="21"/>
          <ac:spMkLst>
            <pc:docMk/>
            <pc:sldMk cId="3978292670" sldId="263"/>
            <ac:spMk id="21" creationId="{A00FE7AC-A6CA-23B3-E2D9-70744B5FC616}"/>
          </ac:spMkLst>
        </pc:spChg>
        <pc:spChg chg="mod">
          <ac:chgData name="Toby Donaldson" userId="2e6e5431-bb17-4c41-9985-d39c50d83c73" providerId="ADAL" clId="{B9F33DEE-EC52-4B89-A8C8-427ED27EC638}" dt="2024-09-15T22:27:40.154" v="2528" actId="1076"/>
          <ac:spMkLst>
            <pc:docMk/>
            <pc:sldMk cId="3978292670" sldId="263"/>
            <ac:spMk id="31" creationId="{3E7C6BDF-914F-273C-A732-BD72CA1F5A5F}"/>
          </ac:spMkLst>
        </pc:spChg>
        <pc:graphicFrameChg chg="add mod modGraphic">
          <ac:chgData name="Toby Donaldson" userId="2e6e5431-bb17-4c41-9985-d39c50d83c73" providerId="ADAL" clId="{B9F33DEE-EC52-4B89-A8C8-427ED27EC638}" dt="2024-09-15T22:28:20" v="2568" actId="5793"/>
          <ac:graphicFrameMkLst>
            <pc:docMk/>
            <pc:sldMk cId="3978292670" sldId="263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1:39.141" v="3432"/>
          <ac:cxnSpMkLst>
            <pc:docMk/>
            <pc:sldMk cId="3978292670" sldId="263"/>
            <ac:cxnSpMk id="7" creationId="{03CAF2D1-B867-DA50-A0AE-803CCC10F667}"/>
          </ac:cxnSpMkLst>
        </pc:cxnChg>
        <pc:cxnChg chg="add mod">
          <ac:chgData name="Toby Donaldson" userId="2e6e5431-bb17-4c41-9985-d39c50d83c73" providerId="ADAL" clId="{B9F33DEE-EC52-4B89-A8C8-427ED27EC638}" dt="2024-09-16T01:08:14.984" v="4520" actId="1076"/>
          <ac:cxnSpMkLst>
            <pc:docMk/>
            <pc:sldMk cId="3978292670" sldId="263"/>
            <ac:cxnSpMk id="9" creationId="{DF81CD43-95A1-FB5B-3361-286D2B614C7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41:51.323" v="3433" actId="14100"/>
        <pc:sldMkLst>
          <pc:docMk/>
          <pc:sldMk cId="2698651436" sldId="264"/>
        </pc:sldMkLst>
        <pc:spChg chg="del">
          <ac:chgData name="Toby Donaldson" userId="2e6e5431-bb17-4c41-9985-d39c50d83c73" providerId="ADAL" clId="{B9F33DEE-EC52-4B89-A8C8-427ED27EC638}" dt="2024-09-15T22:29:11.612" v="2577" actId="21"/>
          <ac:spMkLst>
            <pc:docMk/>
            <pc:sldMk cId="2698651436" sldId="264"/>
            <ac:spMk id="2" creationId="{02E510AA-5447-C5C0-7073-77B1B19CE931}"/>
          </ac:spMkLst>
        </pc:spChg>
        <pc:spChg chg="add mod topLvl">
          <ac:chgData name="Toby Donaldson" userId="2e6e5431-bb17-4c41-9985-d39c50d83c73" providerId="ADAL" clId="{B9F33DEE-EC52-4B89-A8C8-427ED27EC638}" dt="2024-09-15T22:32:34.890" v="2902" actId="165"/>
          <ac:spMkLst>
            <pc:docMk/>
            <pc:sldMk cId="2698651436" sldId="264"/>
            <ac:spMk id="3" creationId="{239BABC7-A969-EC44-5606-A77663CB8994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5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7" creationId="{52CAF4C3-66F4-E622-B5BC-3280EDD90817}"/>
          </ac:spMkLst>
        </pc:spChg>
        <pc:spChg chg="add mod topLvl">
          <ac:chgData name="Toby Donaldson" userId="2e6e5431-bb17-4c41-9985-d39c50d83c73" providerId="ADAL" clId="{B9F33DEE-EC52-4B89-A8C8-427ED27EC638}" dt="2024-09-15T22:36:38.675" v="3073" actId="20577"/>
          <ac:spMkLst>
            <pc:docMk/>
            <pc:sldMk cId="2698651436" sldId="264"/>
            <ac:spMk id="8" creationId="{B6D5C3F5-F2D2-7E13-0191-2A3084FC8C7A}"/>
          </ac:spMkLst>
        </pc:spChg>
        <pc:spChg chg="add del mod">
          <ac:chgData name="Toby Donaldson" userId="2e6e5431-bb17-4c41-9985-d39c50d83c73" providerId="ADAL" clId="{B9F33DEE-EC52-4B89-A8C8-427ED27EC638}" dt="2024-09-15T22:30:35.654" v="2741" actId="21"/>
          <ac:spMkLst>
            <pc:docMk/>
            <pc:sldMk cId="2698651436" sldId="264"/>
            <ac:spMk id="9" creationId="{119F7A9B-E05D-DC56-B19E-38E5F28A038D}"/>
          </ac:spMkLst>
        </pc:spChg>
        <pc:spChg chg="add mod">
          <ac:chgData name="Toby Donaldson" userId="2e6e5431-bb17-4c41-9985-d39c50d83c73" providerId="ADAL" clId="{B9F33DEE-EC52-4B89-A8C8-427ED27EC638}" dt="2024-09-15T22:33:02.142" v="2908" actId="1076"/>
          <ac:spMkLst>
            <pc:docMk/>
            <pc:sldMk cId="2698651436" sldId="264"/>
            <ac:spMk id="14" creationId="{8AA89E6A-FE92-C5CE-C549-5969C0ADB8DA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2" creationId="{57C99A9E-11C3-38CB-A9F2-795D4B2BEBAD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3" creationId="{C05BEE46-0113-A494-B8B2-BD73EDD3DCCE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4" creationId="{EBADFB72-AD99-6846-E96D-DA750ABBDB49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5" creationId="{52CAF4C3-66F4-E622-B5BC-3280EDD90817}"/>
          </ac:spMkLst>
        </pc:spChg>
        <pc:spChg chg="add del mod">
          <ac:chgData name="Toby Donaldson" userId="2e6e5431-bb17-4c41-9985-d39c50d83c73" providerId="ADAL" clId="{B9F33DEE-EC52-4B89-A8C8-427ED27EC638}" dt="2024-09-15T22:40:39.881" v="3426" actId="21"/>
          <ac:spMkLst>
            <pc:docMk/>
            <pc:sldMk cId="2698651436" sldId="264"/>
            <ac:spMk id="32" creationId="{C2B00A82-D3D5-66B8-5942-9578D48BBD93}"/>
          </ac:spMkLst>
        </pc:spChg>
        <pc:spChg chg="add mod">
          <ac:chgData name="Toby Donaldson" userId="2e6e5431-bb17-4c41-9985-d39c50d83c73" providerId="ADAL" clId="{B9F33DEE-EC52-4B89-A8C8-427ED27EC638}" dt="2024-09-15T22:40:46.696" v="3427"/>
          <ac:spMkLst>
            <pc:docMk/>
            <pc:sldMk cId="2698651436" sldId="264"/>
            <ac:spMk id="37" creationId="{F83E24E7-6E94-87F4-5F70-468B8718D547}"/>
          </ac:spMkLst>
        </pc:spChg>
        <pc:grpChg chg="add del mod">
          <ac:chgData name="Toby Donaldson" userId="2e6e5431-bb17-4c41-9985-d39c50d83c73" providerId="ADAL" clId="{B9F33DEE-EC52-4B89-A8C8-427ED27EC638}" dt="2024-09-15T22:32:34.890" v="2902" actId="165"/>
          <ac:grpSpMkLst>
            <pc:docMk/>
            <pc:sldMk cId="2698651436" sldId="264"/>
            <ac:grpSpMk id="10" creationId="{6F75DF0F-8A8C-4EA2-8F70-FAD428B74BC9}"/>
          </ac:grpSpMkLst>
        </pc:grpChg>
        <pc:graphicFrameChg chg="modGraphic">
          <ac:chgData name="Toby Donaldson" userId="2e6e5431-bb17-4c41-9985-d39c50d83c73" providerId="ADAL" clId="{B9F33DEE-EC52-4B89-A8C8-427ED27EC638}" dt="2024-09-15T22:28:48.246" v="2571" actId="13926"/>
          <ac:graphicFrameMkLst>
            <pc:docMk/>
            <pc:sldMk cId="2698651436" sldId="264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32:48.631" v="2905" actId="14100"/>
          <ac:cxnSpMkLst>
            <pc:docMk/>
            <pc:sldMk cId="2698651436" sldId="264"/>
            <ac:cxnSpMk id="12" creationId="{E5EB4656-C24F-54BC-98C0-F4ECD89E9242}"/>
          </ac:cxnSpMkLst>
        </pc:cxnChg>
        <pc:cxnChg chg="add mod">
          <ac:chgData name="Toby Donaldson" userId="2e6e5431-bb17-4c41-9985-d39c50d83c73" providerId="ADAL" clId="{B9F33DEE-EC52-4B89-A8C8-427ED27EC638}" dt="2024-09-15T22:33:02.142" v="2908" actId="1076"/>
          <ac:cxnSpMkLst>
            <pc:docMk/>
            <pc:sldMk cId="2698651436" sldId="264"/>
            <ac:cxnSpMk id="16" creationId="{E977C612-7F76-57C5-6CD3-193C0C0CE232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27" creationId="{38FA59B6-9B66-CBAD-D39B-161695BC761C}"/>
          </ac:cxnSpMkLst>
        </pc:cxnChg>
        <pc:cxnChg chg="add">
          <ac:chgData name="Toby Donaldson" userId="2e6e5431-bb17-4c41-9985-d39c50d83c73" providerId="ADAL" clId="{B9F33DEE-EC52-4B89-A8C8-427ED27EC638}" dt="2024-09-15T22:33:10.804" v="2909" actId="11529"/>
          <ac:cxnSpMkLst>
            <pc:docMk/>
            <pc:sldMk cId="2698651436" sldId="264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33" creationId="{91E9CB9C-8FEA-04EA-C9DD-ED1A69115C24}"/>
          </ac:cxnSpMkLst>
        </pc:cxnChg>
        <pc:cxnChg chg="add mod">
          <ac:chgData name="Toby Donaldson" userId="2e6e5431-bb17-4c41-9985-d39c50d83c73" providerId="ADAL" clId="{B9F33DEE-EC52-4B89-A8C8-427ED27EC638}" dt="2024-09-15T22:41:51.323" v="3433" actId="14100"/>
          <ac:cxnSpMkLst>
            <pc:docMk/>
            <pc:sldMk cId="2698651436" sldId="264"/>
            <ac:cxnSpMk id="34" creationId="{B01318F9-CE79-F0CD-8C61-9C4FB077CC3E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40:59.350" v="3430" actId="14100"/>
        <pc:sldMkLst>
          <pc:docMk/>
          <pc:sldMk cId="2133653738" sldId="265"/>
        </pc:sldMkLst>
        <pc:spChg chg="add mod">
          <ac:chgData name="Toby Donaldson" userId="2e6e5431-bb17-4c41-9985-d39c50d83c73" providerId="ADAL" clId="{B9F33DEE-EC52-4B89-A8C8-427ED27EC638}" dt="2024-09-15T22:37:16.112" v="3080"/>
          <ac:spMkLst>
            <pc:docMk/>
            <pc:sldMk cId="2133653738" sldId="265"/>
            <ac:spMk id="2" creationId="{AAE7DB2A-32AB-2B40-8C71-7ACA06E0E045}"/>
          </ac:spMkLst>
        </pc:spChg>
        <pc:spChg chg="add mod">
          <ac:chgData name="Toby Donaldson" userId="2e6e5431-bb17-4c41-9985-d39c50d83c73" providerId="ADAL" clId="{B9F33DEE-EC52-4B89-A8C8-427ED27EC638}" dt="2024-09-15T22:39:41.758" v="3411" actId="113"/>
          <ac:spMkLst>
            <pc:docMk/>
            <pc:sldMk cId="2133653738" sldId="265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0:19.151" v="3424" actId="20577"/>
          <ac:spMkLst>
            <pc:docMk/>
            <pc:sldMk cId="2133653738" sldId="265"/>
            <ac:spMk id="11" creationId="{38B6C3BE-8122-15E8-589E-47866F092608}"/>
          </ac:spMkLst>
        </pc:spChg>
        <pc:spChg chg="mod">
          <ac:chgData name="Toby Donaldson" userId="2e6e5431-bb17-4c41-9985-d39c50d83c73" providerId="ADAL" clId="{B9F33DEE-EC52-4B89-A8C8-427ED27EC638}" dt="2024-09-15T22:40:33.717" v="3425" actId="1076"/>
          <ac:spMkLst>
            <pc:docMk/>
            <pc:sldMk cId="2133653738" sldId="265"/>
            <ac:spMk id="32" creationId="{C2B00A82-D3D5-66B8-5942-9578D48BBD93}"/>
          </ac:spMkLst>
        </pc:spChg>
        <pc:graphicFrameChg chg="modGraphic">
          <ac:chgData name="Toby Donaldson" userId="2e6e5431-bb17-4c41-9985-d39c50d83c73" providerId="ADAL" clId="{B9F33DEE-EC52-4B89-A8C8-427ED27EC638}" dt="2024-09-15T22:39:59.813" v="3417" actId="20577"/>
          <ac:graphicFrameMkLst>
            <pc:docMk/>
            <pc:sldMk cId="2133653738" sldId="265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0:59.350" v="3430" actId="14100"/>
          <ac:cxnSpMkLst>
            <pc:docMk/>
            <pc:sldMk cId="2133653738" sldId="265"/>
            <ac:cxnSpMk id="15" creationId="{BF6C79D3-DDCC-F3DD-FC9B-C23FA7BEB2B6}"/>
          </ac:cxnSpMkLst>
        </pc:cxnChg>
        <pc:cxnChg chg="mod">
          <ac:chgData name="Toby Donaldson" userId="2e6e5431-bb17-4c41-9985-d39c50d83c73" providerId="ADAL" clId="{B9F33DEE-EC52-4B89-A8C8-427ED27EC638}" dt="2024-09-15T22:39:50.318" v="3413" actId="14100"/>
          <ac:cxnSpMkLst>
            <pc:docMk/>
            <pc:sldMk cId="2133653738" sldId="265"/>
            <ac:cxnSpMk id="30" creationId="{FC34CDBD-E674-57F4-06F7-6A017139851B}"/>
          </ac:cxnSpMkLst>
        </pc:cxnChg>
        <pc:cxnChg chg="mod">
          <ac:chgData name="Toby Donaldson" userId="2e6e5431-bb17-4c41-9985-d39c50d83c73" providerId="ADAL" clId="{B9F33DEE-EC52-4B89-A8C8-427ED27EC638}" dt="2024-09-15T22:40:33.717" v="3425" actId="1076"/>
          <ac:cxnSpMkLst>
            <pc:docMk/>
            <pc:sldMk cId="2133653738" sldId="265"/>
            <ac:cxnSpMk id="34" creationId="{B01318F9-CE79-F0CD-8C61-9C4FB077CC3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51:37.091" v="4288" actId="14100"/>
        <pc:sldMkLst>
          <pc:docMk/>
          <pc:sldMk cId="1883967527" sldId="266"/>
        </pc:sldMkLst>
        <pc:spChg chg="add mod">
          <ac:chgData name="Toby Donaldson" userId="2e6e5431-bb17-4c41-9985-d39c50d83c73" providerId="ADAL" clId="{B9F33DEE-EC52-4B89-A8C8-427ED27EC638}" dt="2024-09-15T22:43:22.918" v="3606"/>
          <ac:spMkLst>
            <pc:docMk/>
            <pc:sldMk cId="1883967527" sldId="266"/>
            <ac:spMk id="2" creationId="{7C5503AB-0BD0-E81D-4515-A2E69FAD73C3}"/>
          </ac:spMkLst>
        </pc:spChg>
        <pc:spChg chg="del">
          <ac:chgData name="Toby Donaldson" userId="2e6e5431-bb17-4c41-9985-d39c50d83c73" providerId="ADAL" clId="{B9F33DEE-EC52-4B89-A8C8-427ED27EC638}" dt="2024-09-15T22:42:51.973" v="3598" actId="21"/>
          <ac:spMkLst>
            <pc:docMk/>
            <pc:sldMk cId="1883967527" sldId="266"/>
            <ac:spMk id="3" creationId="{239BABC7-A969-EC44-5606-A77663CB8994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3:48.254" v="3621" actId="1076"/>
          <ac:spMkLst>
            <pc:docMk/>
            <pc:sldMk cId="1883967527" sldId="266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5:13.219" v="3783" actId="1076"/>
          <ac:spMkLst>
            <pc:docMk/>
            <pc:sldMk cId="1883967527" sldId="266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43:15.476" v="3605" actId="21"/>
          <ac:spMkLst>
            <pc:docMk/>
            <pc:sldMk cId="1883967527" sldId="266"/>
            <ac:spMk id="11" creationId="{38B6C3BE-8122-15E8-589E-47866F092608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14" creationId="{8AA89E6A-FE92-C5CE-C549-5969C0ADB8DA}"/>
          </ac:spMkLst>
        </pc:spChg>
        <pc:spChg chg="add mod">
          <ac:chgData name="Toby Donaldson" userId="2e6e5431-bb17-4c41-9985-d39c50d83c73" providerId="ADAL" clId="{B9F33DEE-EC52-4B89-A8C8-427ED27EC638}" dt="2024-09-15T22:50:36.392" v="4128" actId="20577"/>
          <ac:spMkLst>
            <pc:docMk/>
            <pc:sldMk cId="1883967527" sldId="266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51:28.080" v="4285" actId="1076"/>
          <ac:spMkLst>
            <pc:docMk/>
            <pc:sldMk cId="1883967527" sldId="266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32" creationId="{C2B00A82-D3D5-66B8-5942-9578D48BBD93}"/>
          </ac:spMkLst>
        </pc:spChg>
        <pc:graphicFrameChg chg="del">
          <ac:chgData name="Toby Donaldson" userId="2e6e5431-bb17-4c41-9985-d39c50d83c73" providerId="ADAL" clId="{B9F33DEE-EC52-4B89-A8C8-427ED27EC638}" dt="2024-09-15T22:43:11.848" v="3604" actId="21"/>
          <ac:graphicFrameMkLst>
            <pc:docMk/>
            <pc:sldMk cId="1883967527" sldId="266"/>
            <ac:graphicFrameMk id="6" creationId="{9AD784A8-04B5-BB9B-1CBE-E9214CA1CA45}"/>
          </ac:graphicFrameMkLst>
        </pc:graphicFrameChg>
        <pc:cxnChg chg="mod">
          <ac:chgData name="Toby Donaldson" userId="2e6e5431-bb17-4c41-9985-d39c50d83c73" providerId="ADAL" clId="{B9F33DEE-EC52-4B89-A8C8-427ED27EC638}" dt="2024-09-15T22:50:36.392" v="4128" actId="20577"/>
          <ac:cxnSpMkLst>
            <pc:docMk/>
            <pc:sldMk cId="1883967527" sldId="266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42:59.918" v="3600" actId="21"/>
          <ac:cxnSpMkLst>
            <pc:docMk/>
            <pc:sldMk cId="1883967527" sldId="266"/>
            <ac:cxnSpMk id="15" creationId="{BF6C79D3-DDCC-F3DD-FC9B-C23FA7BEB2B6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16" creationId="{E977C612-7F76-57C5-6CD3-193C0C0CE232}"/>
          </ac:cxnSpMkLst>
        </pc:cxnChg>
        <pc:cxnChg chg="add mod">
          <ac:chgData name="Toby Donaldson" userId="2e6e5431-bb17-4c41-9985-d39c50d83c73" providerId="ADAL" clId="{B9F33DEE-EC52-4B89-A8C8-427ED27EC638}" dt="2024-09-15T22:51:37.091" v="4288" actId="14100"/>
          <ac:cxnSpMkLst>
            <pc:docMk/>
            <pc:sldMk cId="1883967527" sldId="266"/>
            <ac:cxnSpMk id="23" creationId="{C673D87D-EEC2-B194-C90B-F9E57D8D1DF8}"/>
          </ac:cxnSpMkLst>
        </pc:cxnChg>
        <pc:cxnChg chg="mod">
          <ac:chgData name="Toby Donaldson" userId="2e6e5431-bb17-4c41-9985-d39c50d83c73" providerId="ADAL" clId="{B9F33DEE-EC52-4B89-A8C8-427ED27EC638}" dt="2024-09-15T22:45:13.219" v="3783" actId="1076"/>
          <ac:cxnSpMkLst>
            <pc:docMk/>
            <pc:sldMk cId="1883967527" sldId="266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34" creationId="{B01318F9-CE79-F0CD-8C61-9C4FB077CC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5T22:51:55.978" v="4289" actId="2696"/>
        <pc:sldMkLst>
          <pc:docMk/>
          <pc:sldMk cId="3347679138" sldId="267"/>
        </pc:sldMkLst>
        <pc:spChg chg="del">
          <ac:chgData name="Toby Donaldson" userId="2e6e5431-bb17-4c41-9985-d39c50d83c73" providerId="ADAL" clId="{B9F33DEE-EC52-4B89-A8C8-427ED27EC638}" dt="2024-09-15T22:45:30.900" v="3785" actId="21"/>
          <ac:spMkLst>
            <pc:docMk/>
            <pc:sldMk cId="3347679138" sldId="267"/>
            <ac:spMk id="2" creationId="{7C5503AB-0BD0-E81D-4515-A2E69FAD73C3}"/>
          </ac:spMkLst>
        </pc:spChg>
        <pc:spChg chg="add del mod">
          <ac:chgData name="Toby Donaldson" userId="2e6e5431-bb17-4c41-9985-d39c50d83c73" providerId="ADAL" clId="{B9F33DEE-EC52-4B89-A8C8-427ED27EC638}" dt="2024-09-15T22:45:34.537" v="3787" actId="21"/>
          <ac:spMkLst>
            <pc:docMk/>
            <pc:sldMk cId="3347679138" sldId="267"/>
            <ac:spMk id="3" creationId="{7C5503AB-0BD0-E81D-4515-A2E69FAD73C3}"/>
          </ac:spMkLst>
        </pc:spChg>
        <pc:spChg chg="add mod">
          <ac:chgData name="Toby Donaldson" userId="2e6e5431-bb17-4c41-9985-d39c50d83c73" providerId="ADAL" clId="{B9F33DEE-EC52-4B89-A8C8-427ED27EC638}" dt="2024-09-15T22:49:41.065" v="4117"/>
          <ac:spMkLst>
            <pc:docMk/>
            <pc:sldMk cId="3347679138" sldId="267"/>
            <ac:spMk id="5" creationId="{8900396F-F576-0504-C284-3B412A7F14BB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8" creationId="{B6D5C3F5-F2D2-7E13-0191-2A3084FC8C7A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45:36.394" v="3788" actId="21"/>
          <ac:spMkLst>
            <pc:docMk/>
            <pc:sldMk cId="3347679138" sldId="267"/>
            <ac:spMk id="31" creationId="{3E7C6BDF-914F-273C-A732-BD72CA1F5A5F}"/>
          </ac:spMkLst>
        </pc:sp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12" creationId="{E5EB4656-C24F-54BC-98C0-F4ECD89E9242}"/>
          </ac:cxnSpMkLst>
        </pc:cxn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30" creationId="{FC34CDBD-E674-57F4-06F7-6A017139851B}"/>
          </ac:cxnSpMkLst>
        </pc:cxnChg>
      </pc:sldChg>
      <pc:sldChg chg="addSp delSp modSp add del mod ord">
        <pc:chgData name="Toby Donaldson" userId="2e6e5431-bb17-4c41-9985-d39c50d83c73" providerId="ADAL" clId="{B9F33DEE-EC52-4B89-A8C8-427ED27EC638}" dt="2024-09-17T02:16:06.818" v="5809" actId="2696"/>
        <pc:sldMkLst>
          <pc:docMk/>
          <pc:sldMk cId="841092949" sldId="268"/>
        </pc:sldMkLst>
        <pc:spChg chg="del">
          <ac:chgData name="Toby Donaldson" userId="2e6e5431-bb17-4c41-9985-d39c50d83c73" providerId="ADAL" clId="{B9F33DEE-EC52-4B89-A8C8-427ED27EC638}" dt="2024-09-15T22:46:48.957" v="3812" actId="21"/>
          <ac:spMkLst>
            <pc:docMk/>
            <pc:sldMk cId="841092949" sldId="268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9:24.775" v="4114" actId="1076"/>
          <ac:spMkLst>
            <pc:docMk/>
            <pc:sldMk cId="841092949" sldId="268"/>
            <ac:spMk id="8" creationId="{B6D5C3F5-F2D2-7E13-0191-2A3084FC8C7A}"/>
          </ac:spMkLst>
        </pc:spChg>
        <pc:spChg chg="add mod">
          <ac:chgData name="Toby Donaldson" userId="2e6e5431-bb17-4c41-9985-d39c50d83c73" providerId="ADAL" clId="{B9F33DEE-EC52-4B89-A8C8-427ED27EC638}" dt="2024-09-15T22:49:02.802" v="4109" actId="1076"/>
          <ac:spMkLst>
            <pc:docMk/>
            <pc:sldMk cId="841092949" sldId="268"/>
            <ac:spMk id="14" creationId="{FB007572-40DD-CEF1-D014-79447D388FF3}"/>
          </ac:spMkLst>
        </pc:spChg>
        <pc:spChg chg="add mod">
          <ac:chgData name="Toby Donaldson" userId="2e6e5431-bb17-4c41-9985-d39c50d83c73" providerId="ADAL" clId="{B9F33DEE-EC52-4B89-A8C8-427ED27EC638}" dt="2024-09-15T22:46:51.171" v="3813" actId="164"/>
          <ac:spMkLst>
            <pc:docMk/>
            <pc:sldMk cId="841092949" sldId="268"/>
            <ac:spMk id="15" creationId="{ABD6664D-9655-2F19-AE3C-F269E40352C9}"/>
          </ac:spMkLst>
        </pc:spChg>
        <pc:spChg chg="del">
          <ac:chgData name="Toby Donaldson" userId="2e6e5431-bb17-4c41-9985-d39c50d83c73" providerId="ADAL" clId="{B9F33DEE-EC52-4B89-A8C8-427ED27EC638}" dt="2024-09-15T22:47:41.385" v="3929" actId="21"/>
          <ac:spMkLst>
            <pc:docMk/>
            <pc:sldMk cId="841092949" sldId="268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49:28.418" v="4115" actId="1076"/>
          <ac:spMkLst>
            <pc:docMk/>
            <pc:sldMk cId="841092949" sldId="268"/>
            <ac:spMk id="20" creationId="{8240D750-70B9-644E-B87A-7A085CE299CE}"/>
          </ac:spMkLst>
        </pc:spChg>
        <pc:spChg chg="add mod">
          <ac:chgData name="Toby Donaldson" userId="2e6e5431-bb17-4c41-9985-d39c50d83c73" providerId="ADAL" clId="{B9F33DEE-EC52-4B89-A8C8-427ED27EC638}" dt="2024-09-15T22:48:56.547" v="4107" actId="1076"/>
          <ac:spMkLst>
            <pc:docMk/>
            <pc:sldMk cId="841092949" sldId="268"/>
            <ac:spMk id="21" creationId="{9E919D63-6CD5-ED37-AB9D-449D27766056}"/>
          </ac:spMkLst>
        </pc:spChg>
        <pc:spChg chg="add mod">
          <ac:chgData name="Toby Donaldson" userId="2e6e5431-bb17-4c41-9985-d39c50d83c73" providerId="ADAL" clId="{B9F33DEE-EC52-4B89-A8C8-427ED27EC638}" dt="2024-09-15T22:49:07.278" v="4111" actId="1076"/>
          <ac:spMkLst>
            <pc:docMk/>
            <pc:sldMk cId="841092949" sldId="268"/>
            <ac:spMk id="22" creationId="{ABD9FAE7-D813-7A71-BB24-D63C7E882239}"/>
          </ac:spMkLst>
        </pc:spChg>
        <pc:grpChg chg="add mod">
          <ac:chgData name="Toby Donaldson" userId="2e6e5431-bb17-4c41-9985-d39c50d83c73" providerId="ADAL" clId="{B9F33DEE-EC52-4B89-A8C8-427ED27EC638}" dt="2024-09-15T22:46:51.171" v="3813" actId="164"/>
          <ac:grpSpMkLst>
            <pc:docMk/>
            <pc:sldMk cId="841092949" sldId="268"/>
            <ac:grpSpMk id="13" creationId="{A29488C9-EB21-C5FD-DB93-B2D0288BD8CA}"/>
          </ac:grpSpMkLst>
        </pc:grpChg>
        <pc:grpChg chg="add mod">
          <ac:chgData name="Toby Donaldson" userId="2e6e5431-bb17-4c41-9985-d39c50d83c73" providerId="ADAL" clId="{B9F33DEE-EC52-4B89-A8C8-427ED27EC638}" dt="2024-09-15T22:46:54.359" v="3814" actId="1076"/>
          <ac:grpSpMkLst>
            <pc:docMk/>
            <pc:sldMk cId="841092949" sldId="268"/>
            <ac:grpSpMk id="17" creationId="{5FD113DB-936B-96B5-80AB-EAC5A00BCAF6}"/>
          </ac:grpSpMkLst>
        </pc:grp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3" creationId="{8A31175A-A137-DEDD-5046-D77086FE6E6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5" creationId="{5C106F43-6AE9-D878-C0EF-65D4E17CCE5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47:41.385" v="3929" actId="21"/>
          <ac:cxnSpMkLst>
            <pc:docMk/>
            <pc:sldMk cId="841092949" sldId="268"/>
            <ac:cxnSpMk id="12" creationId="{E5EB4656-C24F-54BC-98C0-F4ECD89E9242}"/>
          </ac:cxnSpMkLst>
        </pc:cxnChg>
        <pc:cxnChg chg="add">
          <ac:chgData name="Toby Donaldson" userId="2e6e5431-bb17-4c41-9985-d39c50d83c73" providerId="ADAL" clId="{B9F33DEE-EC52-4B89-A8C8-427ED27EC638}" dt="2024-09-15T22:49:11.427" v="4112" actId="11529"/>
          <ac:cxnSpMkLst>
            <pc:docMk/>
            <pc:sldMk cId="841092949" sldId="268"/>
            <ac:cxnSpMk id="24" creationId="{998FAB36-6C20-D996-E9D3-BA375D403104}"/>
          </ac:cxnSpMkLst>
        </pc:cxnChg>
        <pc:cxnChg chg="del mod">
          <ac:chgData name="Toby Donaldson" userId="2e6e5431-bb17-4c41-9985-d39c50d83c73" providerId="ADAL" clId="{B9F33DEE-EC52-4B89-A8C8-427ED27EC638}" dt="2024-09-15T22:49:20.865" v="4113" actId="21"/>
          <ac:cxnSpMkLst>
            <pc:docMk/>
            <pc:sldMk cId="841092949" sldId="268"/>
            <ac:cxnSpMk id="30" creationId="{FC34CDBD-E674-57F4-06F7-6A017139851B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16:47.222" v="5814" actId="20577"/>
        <pc:sldMkLst>
          <pc:docMk/>
          <pc:sldMk cId="2020498111" sldId="269"/>
        </pc:sldMkLst>
        <pc:spChg chg="mod">
          <ac:chgData name="Toby Donaldson" userId="2e6e5431-bb17-4c41-9985-d39c50d83c73" providerId="ADAL" clId="{B9F33DEE-EC52-4B89-A8C8-427ED27EC638}" dt="2024-09-17T02:13:05.191" v="5708" actId="20577"/>
          <ac:spMkLst>
            <pc:docMk/>
            <pc:sldMk cId="2020498111" sldId="269"/>
            <ac:spMk id="7" creationId="{E4C14258-1CF2-BFBA-3486-044EAD80E806}"/>
          </ac:spMkLst>
        </pc:spChg>
        <pc:spChg chg="mod">
          <ac:chgData name="Toby Donaldson" userId="2e6e5431-bb17-4c41-9985-d39c50d83c73" providerId="ADAL" clId="{B9F33DEE-EC52-4B89-A8C8-427ED27EC638}" dt="2024-09-17T02:14:52.933" v="5739" actId="5793"/>
          <ac:spMkLst>
            <pc:docMk/>
            <pc:sldMk cId="2020498111" sldId="269"/>
            <ac:spMk id="8" creationId="{B6D5C3F5-F2D2-7E13-0191-2A3084FC8C7A}"/>
          </ac:spMkLst>
        </pc:spChg>
        <pc:spChg chg="mod">
          <ac:chgData name="Toby Donaldson" userId="2e6e5431-bb17-4c41-9985-d39c50d83c73" providerId="ADAL" clId="{B9F33DEE-EC52-4B89-A8C8-427ED27EC638}" dt="2024-09-17T02:14:13.998" v="5728" actId="1076"/>
          <ac:spMkLst>
            <pc:docMk/>
            <pc:sldMk cId="2020498111" sldId="269"/>
            <ac:spMk id="9" creationId="{BDECF75A-3681-7F70-24FF-8AE82910777F}"/>
          </ac:spMkLst>
        </pc:spChg>
        <pc:spChg chg="add mod">
          <ac:chgData name="Toby Donaldson" userId="2e6e5431-bb17-4c41-9985-d39c50d83c73" providerId="ADAL" clId="{B9F33DEE-EC52-4B89-A8C8-427ED27EC638}" dt="2024-09-17T02:14:09.782" v="5727" actId="1076"/>
          <ac:spMkLst>
            <pc:docMk/>
            <pc:sldMk cId="2020498111" sldId="269"/>
            <ac:spMk id="10" creationId="{BB782C6C-42BA-9CB6-8AC3-1AC2B175C58E}"/>
          </ac:spMkLst>
        </pc:spChg>
        <pc:spChg chg="mod topLvl">
          <ac:chgData name="Toby Donaldson" userId="2e6e5431-bb17-4c41-9985-d39c50d83c73" providerId="ADAL" clId="{B9F33DEE-EC52-4B89-A8C8-427ED27EC638}" dt="2024-09-17T02:13:55.485" v="5721" actId="20577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B9F33DEE-EC52-4B89-A8C8-427ED27EC638}" dt="2024-09-17T02:13:47.989" v="5718" actId="164"/>
          <ac:spMkLst>
            <pc:docMk/>
            <pc:sldMk cId="2020498111" sldId="269"/>
            <ac:spMk id="15" creationId="{ABD6664D-9655-2F19-AE3C-F269E40352C9}"/>
          </ac:spMkLst>
        </pc:spChg>
        <pc:spChg chg="mod">
          <ac:chgData name="Toby Donaldson" userId="2e6e5431-bb17-4c41-9985-d39c50d83c73" providerId="ADAL" clId="{B9F33DEE-EC52-4B89-A8C8-427ED27EC638}" dt="2024-09-17T02:14:19.442" v="5729"/>
          <ac:spMkLst>
            <pc:docMk/>
            <pc:sldMk cId="2020498111" sldId="269"/>
            <ac:spMk id="16" creationId="{59B1BAAB-1990-0E46-80CB-CCA580AAC975}"/>
          </ac:spMkLst>
        </pc:spChg>
        <pc:spChg chg="mod">
          <ac:chgData name="Toby Donaldson" userId="2e6e5431-bb17-4c41-9985-d39c50d83c73" providerId="ADAL" clId="{B9F33DEE-EC52-4B89-A8C8-427ED27EC638}" dt="2024-09-17T02:14:26.497" v="5731" actId="1076"/>
          <ac:spMkLst>
            <pc:docMk/>
            <pc:sldMk cId="2020498111" sldId="269"/>
            <ac:spMk id="18" creationId="{A1748141-B367-DC8D-2CD6-1FF84F6918F1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0" creationId="{8240D750-70B9-644E-B87A-7A085CE299CE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1" creationId="{9E919D63-6CD5-ED37-AB9D-449D27766056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2" creationId="{ABD9FAE7-D813-7A71-BB24-D63C7E882239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3" creationId="{6692FCAE-D771-5FAF-20D7-D4FCA9E69C66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5" creationId="{35E1048C-0D87-21F9-B3CD-F4D47E3DA985}"/>
          </ac:spMkLst>
        </pc:spChg>
        <pc:spChg chg="add mod">
          <ac:chgData name="Toby Donaldson" userId="2e6e5431-bb17-4c41-9985-d39c50d83c73" providerId="ADAL" clId="{B9F33DEE-EC52-4B89-A8C8-427ED27EC638}" dt="2024-09-17T02:16:47.222" v="5814" actId="20577"/>
          <ac:spMkLst>
            <pc:docMk/>
            <pc:sldMk cId="2020498111" sldId="269"/>
            <ac:spMk id="26" creationId="{F15A22E5-05FA-A4B3-86A6-92906925FA90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7" creationId="{93973F3E-D0E9-4F31-3F11-A4B290827D47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8" creationId="{9F8B6B40-2A68-43E2-BE31-402C24F5013A}"/>
          </ac:spMkLst>
        </pc:spChg>
        <pc:grpChg chg="add mod">
          <ac:chgData name="Toby Donaldson" userId="2e6e5431-bb17-4c41-9985-d39c50d83c73" providerId="ADAL" clId="{B9F33DEE-EC52-4B89-A8C8-427ED27EC638}" dt="2024-09-17T02:12:18.759" v="5637" actId="1076"/>
          <ac:grpSpMkLst>
            <pc:docMk/>
            <pc:sldMk cId="2020498111" sldId="269"/>
            <ac:grpSpMk id="2" creationId="{E9BFEDD2-56F3-527A-C688-8D815953D4CF}"/>
          </ac:grpSpMkLst>
        </pc:grpChg>
        <pc:grpChg chg="add mod">
          <ac:chgData name="Toby Donaldson" userId="2e6e5431-bb17-4c41-9985-d39c50d83c73" providerId="ADAL" clId="{B9F33DEE-EC52-4B89-A8C8-427ED27EC638}" dt="2024-09-17T02:14:34.095" v="5732" actId="1076"/>
          <ac:grpSpMkLst>
            <pc:docMk/>
            <pc:sldMk cId="2020498111" sldId="269"/>
            <ac:grpSpMk id="11" creationId="{6E05BE33-57C5-CB83-B7E3-8EC1D2D9C2AA}"/>
          </ac:grpSpMkLst>
        </pc:grpChg>
        <pc:grpChg chg="add mod">
          <ac:chgData name="Toby Donaldson" userId="2e6e5431-bb17-4c41-9985-d39c50d83c73" providerId="ADAL" clId="{B9F33DEE-EC52-4B89-A8C8-427ED27EC638}" dt="2024-09-17T02:14:22.034" v="5730" actId="1076"/>
          <ac:grpSpMkLst>
            <pc:docMk/>
            <pc:sldMk cId="2020498111" sldId="269"/>
            <ac:grpSpMk id="12" creationId="{304F8B06-9612-D88C-DA3E-3AE56EB6E72C}"/>
          </ac:grpSpMkLst>
        </pc:grpChg>
        <pc:grpChg chg="mod topLvl">
          <ac:chgData name="Toby Donaldson" userId="2e6e5431-bb17-4c41-9985-d39c50d83c73" providerId="ADAL" clId="{B9F33DEE-EC52-4B89-A8C8-427ED27EC638}" dt="2024-09-17T02:13:47.989" v="5718" actId="164"/>
          <ac:grpSpMkLst>
            <pc:docMk/>
            <pc:sldMk cId="2020498111" sldId="269"/>
            <ac:grpSpMk id="13" creationId="{A29488C9-EB21-C5FD-DB93-B2D0288BD8CA}"/>
          </ac:grpSpMkLst>
        </pc:grpChg>
        <pc:grpChg chg="del">
          <ac:chgData name="Toby Donaldson" userId="2e6e5431-bb17-4c41-9985-d39c50d83c73" providerId="ADAL" clId="{B9F33DEE-EC52-4B89-A8C8-427ED27EC638}" dt="2024-09-17T02:13:22.917" v="5711" actId="165"/>
          <ac:grpSpMkLst>
            <pc:docMk/>
            <pc:sldMk cId="2020498111" sldId="269"/>
            <ac:grpSpMk id="17" creationId="{5FD113DB-936B-96B5-80AB-EAC5A00BCAF6}"/>
          </ac:grpSpMkLst>
        </pc:grpChg>
        <pc:grpChg chg="add mod">
          <ac:chgData name="Toby Donaldson" userId="2e6e5431-bb17-4c41-9985-d39c50d83c73" providerId="ADAL" clId="{B9F33DEE-EC52-4B89-A8C8-427ED27EC638}" dt="2024-09-17T02:14:59.119" v="5740"/>
          <ac:grpSpMkLst>
            <pc:docMk/>
            <pc:sldMk cId="2020498111" sldId="269"/>
            <ac:grpSpMk id="19" creationId="{8C111953-C520-E88E-B2CC-84D470FA8B1B}"/>
          </ac:grpSpMkLst>
        </pc:grp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50:03.904" v="4120" actId="21"/>
          <ac:cxnSpMkLst>
            <pc:docMk/>
            <pc:sldMk cId="2020498111" sldId="269"/>
            <ac:cxnSpMk id="24" creationId="{998FAB36-6C20-D996-E9D3-BA375D403104}"/>
          </ac:cxnSpMkLst>
        </pc:cxnChg>
        <pc:cxnChg chg="add mod">
          <ac:chgData name="Toby Donaldson" userId="2e6e5431-bb17-4c41-9985-d39c50d83c73" providerId="ADAL" clId="{B9F33DEE-EC52-4B89-A8C8-427ED27EC638}" dt="2024-09-17T02:15:59.518" v="5808" actId="1076"/>
          <ac:cxnSpMkLst>
            <pc:docMk/>
            <pc:sldMk cId="2020498111" sldId="269"/>
            <ac:cxnSpMk id="30" creationId="{A3114C49-28A0-9F3A-49B7-86065EEE3AE3}"/>
          </ac:cxnSpMkLst>
        </pc:cxnChg>
      </pc:sldChg>
      <pc:sldChg chg="add del">
        <pc:chgData name="Toby Donaldson" userId="2e6e5431-bb17-4c41-9985-d39c50d83c73" providerId="ADAL" clId="{B9F33DEE-EC52-4B89-A8C8-427ED27EC638}" dt="2024-09-15T22:47:55.688" v="3932" actId="2696"/>
        <pc:sldMkLst>
          <pc:docMk/>
          <pc:sldMk cId="2480493556" sldId="269"/>
        </pc:sldMkLst>
      </pc:sldChg>
      <pc:sldChg chg="delSp modSp add mod">
        <pc:chgData name="Toby Donaldson" userId="2e6e5431-bb17-4c41-9985-d39c50d83c73" providerId="ADAL" clId="{B9F33DEE-EC52-4B89-A8C8-427ED27EC638}" dt="2024-09-17T02:16:24.682" v="5813" actId="20577"/>
        <pc:sldMkLst>
          <pc:docMk/>
          <pc:sldMk cId="3856894038" sldId="270"/>
        </pc:sldMkLst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2" creationId="{7C5503AB-0BD0-E81D-4515-A2E69FAD73C3}"/>
          </ac:spMkLst>
        </pc:spChg>
        <pc:spChg chg="mod">
          <ac:chgData name="Toby Donaldson" userId="2e6e5431-bb17-4c41-9985-d39c50d83c73" providerId="ADAL" clId="{B9F33DEE-EC52-4B89-A8C8-427ED27EC638}" dt="2024-09-17T02:16:18.113" v="5811" actId="255"/>
          <ac:spMkLst>
            <pc:docMk/>
            <pc:sldMk cId="3856894038" sldId="270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7T02:16:24.682" v="5813" actId="20577"/>
          <ac:spMkLst>
            <pc:docMk/>
            <pc:sldMk cId="3856894038" sldId="270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31" creationId="{3E7C6BDF-914F-273C-A732-BD72CA1F5A5F}"/>
          </ac:spMkLst>
        </pc:sp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23" creationId="{C673D87D-EEC2-B194-C90B-F9E57D8D1DF8}"/>
          </ac:cxnSpMkLst>
        </pc:cxnChg>
        <pc:cxnChg chg="del mod">
          <ac:chgData name="Toby Donaldson" userId="2e6e5431-bb17-4c41-9985-d39c50d83c73" providerId="ADAL" clId="{B9F33DEE-EC52-4B89-A8C8-427ED27EC638}" dt="2024-09-15T22:52:24.448" v="4292" actId="21"/>
          <ac:cxnSpMkLst>
            <pc:docMk/>
            <pc:sldMk cId="3856894038" sldId="270"/>
            <ac:cxnSpMk id="30" creationId="{FC34CDBD-E674-57F4-06F7-6A017139851B}"/>
          </ac:cxnSpMkLst>
        </pc:cxnChg>
      </pc:sldChg>
      <pc:sldChg chg="add del">
        <pc:chgData name="Toby Donaldson" userId="2e6e5431-bb17-4c41-9985-d39c50d83c73" providerId="ADAL" clId="{B9F33DEE-EC52-4B89-A8C8-427ED27EC638}" dt="2024-09-15T22:47:53.471" v="3931" actId="2696"/>
        <pc:sldMkLst>
          <pc:docMk/>
          <pc:sldMk cId="4106445714" sldId="270"/>
        </pc:sldMkLst>
      </pc:sldChg>
      <pc:sldChg chg="addSp modSp mod">
        <pc:chgData name="Toby Donaldson" userId="2e6e5431-bb17-4c41-9985-d39c50d83c73" providerId="ADAL" clId="{B9F33DEE-EC52-4B89-A8C8-427ED27EC638}" dt="2024-09-17T21:17:50.006" v="6539" actId="1076"/>
        <pc:sldMkLst>
          <pc:docMk/>
          <pc:sldMk cId="624584149" sldId="271"/>
        </pc:sldMkLst>
        <pc:spChg chg="add mod">
          <ac:chgData name="Toby Donaldson" userId="2e6e5431-bb17-4c41-9985-d39c50d83c73" providerId="ADAL" clId="{B9F33DEE-EC52-4B89-A8C8-427ED27EC638}" dt="2024-09-17T21:17:50.006" v="6539" actId="1076"/>
          <ac:spMkLst>
            <pc:docMk/>
            <pc:sldMk cId="624584149" sldId="271"/>
            <ac:spMk id="2" creationId="{BC70C470-1D44-7C4E-6027-10539CFB052B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1:50:42.690" v="4631" actId="1076"/>
        <pc:sldMkLst>
          <pc:docMk/>
          <pc:sldMk cId="972997824" sldId="278"/>
        </pc:sldMkLst>
        <pc:spChg chg="mod">
          <ac:chgData name="Toby Donaldson" userId="2e6e5431-bb17-4c41-9985-d39c50d83c73" providerId="ADAL" clId="{B9F33DEE-EC52-4B89-A8C8-427ED27EC638}" dt="2024-09-17T01:50:42.690" v="4631" actId="1076"/>
          <ac:spMkLst>
            <pc:docMk/>
            <pc:sldMk cId="972997824" sldId="278"/>
            <ac:spMk id="2" creationId="{A4C0262C-4EE7-95DD-65BA-1844622F2587}"/>
          </ac:spMkLst>
        </pc:spChg>
        <pc:spChg chg="del mod">
          <ac:chgData name="Toby Donaldson" userId="2e6e5431-bb17-4c41-9985-d39c50d83c73" providerId="ADAL" clId="{B9F33DEE-EC52-4B89-A8C8-427ED27EC638}" dt="2024-09-17T01:50:35.726" v="4628" actId="21"/>
          <ac:spMkLst>
            <pc:docMk/>
            <pc:sldMk cId="972997824" sldId="278"/>
            <ac:spMk id="3" creationId="{2368F812-D6B9-5FD5-40F2-B505E7FC1C74}"/>
          </ac:spMkLst>
        </pc:spChg>
        <pc:spChg chg="add del mod">
          <ac:chgData name="Toby Donaldson" userId="2e6e5431-bb17-4c41-9985-d39c50d83c73" providerId="ADAL" clId="{B9F33DEE-EC52-4B89-A8C8-427ED27EC638}" dt="2024-09-17T01:50:37.965" v="4629" actId="21"/>
          <ac:spMkLst>
            <pc:docMk/>
            <pc:sldMk cId="972997824" sldId="278"/>
            <ac:spMk id="6" creationId="{9A5CEFBD-46EE-39D5-D6D4-9CDFBC8845EC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2:03:24.349" v="5484" actId="21"/>
        <pc:sldMkLst>
          <pc:docMk/>
          <pc:sldMk cId="3144938788" sldId="279"/>
        </pc:sldMkLst>
        <pc:spChg chg="mod">
          <ac:chgData name="Toby Donaldson" userId="2e6e5431-bb17-4c41-9985-d39c50d83c73" providerId="ADAL" clId="{B9F33DEE-EC52-4B89-A8C8-427ED27EC638}" dt="2024-09-17T01:55:13.758" v="4881" actId="1076"/>
          <ac:spMkLst>
            <pc:docMk/>
            <pc:sldMk cId="3144938788" sldId="279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01:51:33.411" v="4680" actId="21"/>
          <ac:spMkLst>
            <pc:docMk/>
            <pc:sldMk cId="3144938788" sldId="279"/>
            <ac:spMk id="3" creationId="{19A5AB0B-316A-E4D6-89D5-A79BF0F79850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5" creationId="{324C487E-B56B-378F-3ECB-8F4C75AA6502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1:54:36.828" v="4874" actId="1076"/>
          <ac:spMkLst>
            <pc:docMk/>
            <pc:sldMk cId="3144938788" sldId="279"/>
            <ac:spMk id="9" creationId="{8925D28E-5B07-786A-8754-E9D1A497724E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00:35.787" v="5468" actId="20577"/>
          <ac:spMkLst>
            <pc:docMk/>
            <pc:sldMk cId="3144938788" sldId="279"/>
            <ac:spMk id="15" creationId="{8AA1AB4B-5BAE-250D-0C9E-BF4CD2E39A17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8" creationId="{745ECC18-B432-065C-86D1-E6224C83733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0" creationId="{E7FF20C5-9D48-B21C-30A5-FA40264A97B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1" creationId="{D740259B-6CB5-F639-4EA8-154D270E96F9}"/>
          </ac:spMkLst>
        </pc:spChg>
        <pc:cxnChg chg="add mod">
          <ac:chgData name="Toby Donaldson" userId="2e6e5431-bb17-4c41-9985-d39c50d83c73" providerId="ADAL" clId="{B9F33DEE-EC52-4B89-A8C8-427ED27EC638}" dt="2024-09-17T01:54:30.701" v="4873" actId="1076"/>
          <ac:cxnSpMkLst>
            <pc:docMk/>
            <pc:sldMk cId="3144938788" sldId="279"/>
            <ac:cxnSpMk id="8" creationId="{D94D4FAC-A856-4E52-8F8E-1889D14E6F1B}"/>
          </ac:cxnSpMkLst>
        </pc:cxnChg>
        <pc:cxnChg chg="add">
          <ac:chgData name="Toby Donaldson" userId="2e6e5431-bb17-4c41-9985-d39c50d83c73" providerId="ADAL" clId="{B9F33DEE-EC52-4B89-A8C8-427ED27EC638}" dt="2024-09-17T01:54:43.025" v="4875" actId="11529"/>
          <ac:cxnSpMkLst>
            <pc:docMk/>
            <pc:sldMk cId="3144938788" sldId="279"/>
            <ac:cxnSpMk id="12" creationId="{CDC98F4E-239D-3056-EC63-72C0C981750F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4" creationId="{50985F18-F7E1-BA9B-487C-0142791D32A1}"/>
          </ac:cxnSpMkLst>
        </pc:cxnChg>
        <pc:cxnChg chg="add mod">
          <ac:chgData name="Toby Donaldson" userId="2e6e5431-bb17-4c41-9985-d39c50d83c73" providerId="ADAL" clId="{B9F33DEE-EC52-4B89-A8C8-427ED27EC638}" dt="2024-09-17T02:00:35.787" v="5468" actId="20577"/>
          <ac:cxnSpMkLst>
            <pc:docMk/>
            <pc:sldMk cId="3144938788" sldId="279"/>
            <ac:cxnSpMk id="17" creationId="{97142D38-2613-EDDE-AB45-8755456238C9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2:43.379" v="5477"/>
        <pc:sldMkLst>
          <pc:docMk/>
          <pc:sldMk cId="1423446375" sldId="280"/>
        </pc:sldMkLst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6" creationId="{6554D7EE-189E-9A91-F08D-1FC1E7F4F582}"/>
          </ac:spMkLst>
        </pc:spChg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2:33.790" v="5474" actId="21"/>
          <ac:spMkLst>
            <pc:docMk/>
            <pc:sldMk cId="1423446375" sldId="280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8" creationId="{D94D4FAC-A856-4E52-8F8E-1889D14E6F1B}"/>
          </ac:cxnSpMkLst>
        </pc:cxn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2:32.118" v="5473" actId="21"/>
          <ac:cxnSpMkLst>
            <pc:docMk/>
            <pc:sldMk cId="1423446375" sldId="280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3:02.981" v="5482" actId="21"/>
        <pc:sldMkLst>
          <pc:docMk/>
          <pc:sldMk cId="4150615350" sldId="281"/>
        </pc:sldMkLst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3:02.981" v="5482" actId="21"/>
          <ac:spMkLst>
            <pc:docMk/>
            <pc:sldMk cId="4150615350" sldId="281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3:02.981" v="5482" actId="21"/>
          <ac:cxnSpMkLst>
            <pc:docMk/>
            <pc:sldMk cId="4150615350" sldId="281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9" creationId="{2BB7524A-EC6B-8E5A-F9EA-90B3D9B434B3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02:06:25.327" v="5509" actId="20577"/>
        <pc:sldMkLst>
          <pc:docMk/>
          <pc:sldMk cId="3864837313" sldId="282"/>
        </pc:sldMkLst>
        <pc:spChg chg="mod">
          <ac:chgData name="Toby Donaldson" userId="2e6e5431-bb17-4c41-9985-d39c50d83c73" providerId="ADAL" clId="{B9F33DEE-EC52-4B89-A8C8-427ED27EC638}" dt="2024-09-17T02:06:25.327" v="5509" actId="20577"/>
          <ac:spMkLst>
            <pc:docMk/>
            <pc:sldMk cId="3864837313" sldId="282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1" creationId="{D740259B-6CB5-F639-4EA8-154D270E96F9}"/>
          </ac:spMkLst>
        </pc:spChg>
      </pc:sldChg>
      <pc:sldChg chg="addSp delSp modSp add mod ord">
        <pc:chgData name="Toby Donaldson" userId="2e6e5431-bb17-4c41-9985-d39c50d83c73" providerId="ADAL" clId="{B9F33DEE-EC52-4B89-A8C8-427ED27EC638}" dt="2024-09-17T02:20:02.705" v="5918"/>
        <pc:sldMkLst>
          <pc:docMk/>
          <pc:sldMk cId="976387272" sldId="283"/>
        </pc:sldMkLst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5" creationId="{324C487E-B56B-378F-3ECB-8F4C75AA6502}"/>
          </ac:spMkLst>
        </pc:spChg>
        <pc:spChg chg="del mod topLvl">
          <ac:chgData name="Toby Donaldson" userId="2e6e5431-bb17-4c41-9985-d39c50d83c73" providerId="ADAL" clId="{B9F33DEE-EC52-4B89-A8C8-427ED27EC638}" dt="2024-09-17T02:04:13.537" v="5491" actId="21"/>
          <ac:spMkLst>
            <pc:docMk/>
            <pc:sldMk cId="976387272" sldId="283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7" creationId="{A0217A69-2D38-1B4E-1FF3-AD6DFC8AA55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9" creationId="{8925D28E-5B07-786A-8754-E9D1A497724E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17:18.730" v="5816" actId="2711"/>
          <ac:spMkLst>
            <pc:docMk/>
            <pc:sldMk cId="976387272" sldId="283"/>
            <ac:spMk id="13" creationId="{5C3CB041-437A-DDC4-FD22-B5E3515334BD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5" creationId="{8AA1AB4B-5BAE-250D-0C9E-BF4CD2E39A17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16" creationId="{01E47D72-73AA-BE2F-4E2F-DFC9E6F25E6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8" creationId="{745ECC18-B432-065C-86D1-E6224C83733B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20" creationId="{E7FF20C5-9D48-B21C-30A5-FA40264A97BB}"/>
          </ac:spMkLst>
        </pc:spChg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21" creationId="{D740259B-6CB5-F639-4EA8-154D270E96F9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22" creationId="{FE2AC58D-310B-4405-3AF3-B1E68EAF4FC8}"/>
          </ac:spMkLst>
        </pc:spChg>
        <pc:spChg chg="add mod">
          <ac:chgData name="Toby Donaldson" userId="2e6e5431-bb17-4c41-9985-d39c50d83c73" providerId="ADAL" clId="{B9F33DEE-EC52-4B89-A8C8-427ED27EC638}" dt="2024-09-17T02:09:19.912" v="5597" actId="20577"/>
          <ac:spMkLst>
            <pc:docMk/>
            <pc:sldMk cId="976387272" sldId="283"/>
            <ac:spMk id="23" creationId="{291A1925-5700-8F93-0A84-462940269379}"/>
          </ac:spMkLst>
        </pc:spChg>
        <pc:spChg chg="add mod">
          <ac:chgData name="Toby Donaldson" userId="2e6e5431-bb17-4c41-9985-d39c50d83c73" providerId="ADAL" clId="{B9F33DEE-EC52-4B89-A8C8-427ED27EC638}" dt="2024-09-17T02:10:35.527" v="5609" actId="20577"/>
          <ac:spMkLst>
            <pc:docMk/>
            <pc:sldMk cId="976387272" sldId="283"/>
            <ac:spMk id="25" creationId="{10CA99D2-3F4D-6A00-5007-C91E7D3C6E62}"/>
          </ac:spMkLst>
        </pc:spChg>
        <pc:spChg chg="add mod">
          <ac:chgData name="Toby Donaldson" userId="2e6e5431-bb17-4c41-9985-d39c50d83c73" providerId="ADAL" clId="{B9F33DEE-EC52-4B89-A8C8-427ED27EC638}" dt="2024-09-17T02:10:29.700" v="5608" actId="164"/>
          <ac:spMkLst>
            <pc:docMk/>
            <pc:sldMk cId="976387272" sldId="283"/>
            <ac:spMk id="26" creationId="{4877FAD7-D14C-AF3E-C871-6BC5030EFCC9}"/>
          </ac:spMkLst>
        </pc:spChg>
        <pc:spChg chg="mod">
          <ac:chgData name="Toby Donaldson" userId="2e6e5431-bb17-4c41-9985-d39c50d83c73" providerId="ADAL" clId="{B9F33DEE-EC52-4B89-A8C8-427ED27EC638}" dt="2024-09-17T02:11:18.495" v="5629" actId="20577"/>
          <ac:spMkLst>
            <pc:docMk/>
            <pc:sldMk cId="976387272" sldId="283"/>
            <ac:spMk id="29" creationId="{58C601BE-F47C-5E9A-738E-44C014A6D569}"/>
          </ac:spMkLst>
        </pc:spChg>
        <pc:spChg chg="mod">
          <ac:chgData name="Toby Donaldson" userId="2e6e5431-bb17-4c41-9985-d39c50d83c73" providerId="ADAL" clId="{B9F33DEE-EC52-4B89-A8C8-427ED27EC638}" dt="2024-09-17T02:11:16.176" v="5628" actId="20577"/>
          <ac:spMkLst>
            <pc:docMk/>
            <pc:sldMk cId="976387272" sldId="283"/>
            <ac:spMk id="30" creationId="{423C68F7-149F-C74D-EA23-3E90452618D9}"/>
          </ac:spMkLst>
        </pc:spChg>
        <pc:spChg chg="mod">
          <ac:chgData name="Toby Donaldson" userId="2e6e5431-bb17-4c41-9985-d39c50d83c73" providerId="ADAL" clId="{B9F33DEE-EC52-4B89-A8C8-427ED27EC638}" dt="2024-09-17T02:11:21.571" v="5630" actId="20577"/>
          <ac:spMkLst>
            <pc:docMk/>
            <pc:sldMk cId="976387272" sldId="283"/>
            <ac:spMk id="32" creationId="{46FC1249-F421-AF09-9419-FF750CAF0E3D}"/>
          </ac:spMkLst>
        </pc:spChg>
        <pc:spChg chg="mod">
          <ac:chgData name="Toby Donaldson" userId="2e6e5431-bb17-4c41-9985-d39c50d83c73" providerId="ADAL" clId="{B9F33DEE-EC52-4B89-A8C8-427ED27EC638}" dt="2024-09-17T02:11:12.865" v="5627" actId="20577"/>
          <ac:spMkLst>
            <pc:docMk/>
            <pc:sldMk cId="976387272" sldId="283"/>
            <ac:spMk id="33" creationId="{3D125A3F-6CA2-A288-1FA7-FC45E80BDC5D}"/>
          </ac:spMkLst>
        </pc:spChg>
        <pc:spChg chg="add mod">
          <ac:chgData name="Toby Donaldson" userId="2e6e5431-bb17-4c41-9985-d39c50d83c73" providerId="ADAL" clId="{B9F33DEE-EC52-4B89-A8C8-427ED27EC638}" dt="2024-09-17T02:18:25.657" v="5907" actId="1076"/>
          <ac:spMkLst>
            <pc:docMk/>
            <pc:sldMk cId="976387272" sldId="283"/>
            <ac:spMk id="34" creationId="{EFFAB7A4-1E16-5C74-DA8D-DD2415BFA1FB}"/>
          </ac:spMkLst>
        </pc:spChg>
        <pc:spChg chg="add mod">
          <ac:chgData name="Toby Donaldson" userId="2e6e5431-bb17-4c41-9985-d39c50d83c73" providerId="ADAL" clId="{B9F33DEE-EC52-4B89-A8C8-427ED27EC638}" dt="2024-09-17T02:20:02.705" v="5918"/>
          <ac:spMkLst>
            <pc:docMk/>
            <pc:sldMk cId="976387272" sldId="283"/>
            <ac:spMk id="39" creationId="{D8506358-E417-DBAA-41F2-8AEF40C050DF}"/>
          </ac:spMkLst>
        </pc:spChg>
        <pc:grpChg chg="add del mod">
          <ac:chgData name="Toby Donaldson" userId="2e6e5431-bb17-4c41-9985-d39c50d83c73" providerId="ADAL" clId="{B9F33DEE-EC52-4B89-A8C8-427ED27EC638}" dt="2024-09-17T02:04:00.764" v="5489" actId="165"/>
          <ac:grpSpMkLst>
            <pc:docMk/>
            <pc:sldMk cId="976387272" sldId="283"/>
            <ac:grpSpMk id="3" creationId="{F58FA83E-EAED-E63D-2849-45B89D41E159}"/>
          </ac:grpSpMkLst>
        </pc:grpChg>
        <pc:grpChg chg="add mod">
          <ac:chgData name="Toby Donaldson" userId="2e6e5431-bb17-4c41-9985-d39c50d83c73" providerId="ADAL" clId="{B9F33DEE-EC52-4B89-A8C8-427ED27EC638}" dt="2024-09-17T02:05:42.795" v="5501" actId="1076"/>
          <ac:grpSpMkLst>
            <pc:docMk/>
            <pc:sldMk cId="976387272" sldId="283"/>
            <ac:grpSpMk id="11" creationId="{9C38C3E6-9402-321B-BA52-6E2396A0AF15}"/>
          </ac:grpSpMkLst>
        </pc:grpChg>
        <pc:grpChg chg="add del mod">
          <ac:chgData name="Toby Donaldson" userId="2e6e5431-bb17-4c41-9985-d39c50d83c73" providerId="ADAL" clId="{B9F33DEE-EC52-4B89-A8C8-427ED27EC638}" dt="2024-09-17T02:11:45.338" v="5633" actId="21"/>
          <ac:grpSpMkLst>
            <pc:docMk/>
            <pc:sldMk cId="976387272" sldId="283"/>
            <ac:grpSpMk id="24" creationId="{2C768DF8-86ED-7B3A-101C-DAE5645DAA94}"/>
          </ac:grpSpMkLst>
        </pc:grpChg>
        <pc:grpChg chg="add mod">
          <ac:chgData name="Toby Donaldson" userId="2e6e5431-bb17-4c41-9985-d39c50d83c73" providerId="ADAL" clId="{B9F33DEE-EC52-4B89-A8C8-427ED27EC638}" dt="2024-09-17T02:11:50.668" v="5634" actId="1076"/>
          <ac:grpSpMkLst>
            <pc:docMk/>
            <pc:sldMk cId="976387272" sldId="283"/>
            <ac:grpSpMk id="27" creationId="{7B552CD9-B164-F560-8747-4C8D4E7956EC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28" creationId="{AF1773CB-8CD9-1C99-FE90-1C0DDA85CF0A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31" creationId="{C7813A69-033E-4E9E-2297-3C3C491CCE56}"/>
          </ac:grpSpMkLst>
        </pc:grp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8" creationId="{D94D4FAC-A856-4E52-8F8E-1889D14E6F1B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2" creationId="{CDC98F4E-239D-3056-EC63-72C0C981750F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4" creationId="{50985F18-F7E1-BA9B-487C-0142791D32A1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7" creationId="{97142D38-2613-EDDE-AB45-8755456238C9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9" creationId="{2BB7524A-EC6B-8E5A-F9EA-90B3D9B434B3}"/>
          </ac:cxnSpMkLst>
        </pc:cxnChg>
        <pc:cxnChg chg="add">
          <ac:chgData name="Toby Donaldson" userId="2e6e5431-bb17-4c41-9985-d39c50d83c73" providerId="ADAL" clId="{B9F33DEE-EC52-4B89-A8C8-427ED27EC638}" dt="2024-09-17T02:18:30.820" v="5908" actId="11529"/>
          <ac:cxnSpMkLst>
            <pc:docMk/>
            <pc:sldMk cId="976387272" sldId="283"/>
            <ac:cxnSpMk id="36" creationId="{A273E1BD-FA06-0E24-9475-B60A7E037EF2}"/>
          </ac:cxnSpMkLst>
        </pc:cxnChg>
        <pc:cxnChg chg="add">
          <ac:chgData name="Toby Donaldson" userId="2e6e5431-bb17-4c41-9985-d39c50d83c73" providerId="ADAL" clId="{B9F33DEE-EC52-4B89-A8C8-427ED27EC638}" dt="2024-09-17T02:18:39.224" v="5909" actId="11529"/>
          <ac:cxnSpMkLst>
            <pc:docMk/>
            <pc:sldMk cId="976387272" sldId="283"/>
            <ac:cxnSpMk id="38" creationId="{506CBA53-6F37-5172-DEDD-7A2C398C4F88}"/>
          </ac:cxnSpMkLst>
        </pc:cxnChg>
      </pc:sldChg>
      <pc:sldChg chg="add">
        <pc:chgData name="Toby Donaldson" userId="2e6e5431-bb17-4c41-9985-d39c50d83c73" providerId="ADAL" clId="{B9F33DEE-EC52-4B89-A8C8-427ED27EC638}" dt="2024-09-17T02:05:55.468" v="5502" actId="2890"/>
        <pc:sldMkLst>
          <pc:docMk/>
          <pc:sldMk cId="899495814" sldId="284"/>
        </pc:sldMkLst>
      </pc:sldChg>
      <pc:sldChg chg="delSp add mod">
        <pc:chgData name="Toby Donaldson" userId="2e6e5431-bb17-4c41-9985-d39c50d83c73" providerId="ADAL" clId="{B9F33DEE-EC52-4B89-A8C8-427ED27EC638}" dt="2024-09-17T02:17:36.195" v="5818" actId="21"/>
        <pc:sldMkLst>
          <pc:docMk/>
          <pc:sldMk cId="3461707693" sldId="285"/>
        </pc:sldMkLst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7" creationId="{7B552CD9-B164-F560-8747-4C8D4E7956EC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8" creationId="{AF1773CB-8CD9-1C99-FE90-1C0DDA85CF0A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31" creationId="{C7813A69-033E-4E9E-2297-3C3C491CCE56}"/>
          </ac:grpSpMkLst>
        </pc:grpChg>
      </pc:sldChg>
      <pc:sldChg chg="add">
        <pc:chgData name="Toby Donaldson" userId="2e6e5431-bb17-4c41-9985-d39c50d83c73" providerId="ADAL" clId="{B9F33DEE-EC52-4B89-A8C8-427ED27EC638}" dt="2024-09-17T02:17:41.975" v="5821" actId="2890"/>
        <pc:sldMkLst>
          <pc:docMk/>
          <pc:sldMk cId="3414341889" sldId="286"/>
        </pc:sldMkLst>
      </pc:sldChg>
      <pc:sldChg chg="addSp delSp modSp add mod">
        <pc:chgData name="Toby Donaldson" userId="2e6e5431-bb17-4c41-9985-d39c50d83c73" providerId="ADAL" clId="{B9F33DEE-EC52-4B89-A8C8-427ED27EC638}" dt="2024-09-17T02:25:01.830" v="6145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6" creationId="{FBD1B39E-3F98-7575-D07C-115CF7738F6B}"/>
          </ac:spMkLst>
        </pc:spChg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8" creationId="{877AAAB6-D7D2-5575-AAA8-0C7FAE94FF37}"/>
          </ac:spMkLst>
        </pc:spChg>
        <pc:spChg chg="add mod">
          <ac:chgData name="Toby Donaldson" userId="2e6e5431-bb17-4c41-9985-d39c50d83c73" providerId="ADAL" clId="{B9F33DEE-EC52-4B89-A8C8-427ED27EC638}" dt="2024-09-17T02:20:11.568" v="5920" actId="14100"/>
          <ac:spMkLst>
            <pc:docMk/>
            <pc:sldMk cId="2835686456" sldId="287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5:01.830" v="6145" actId="20577"/>
          <ac:spMkLst>
            <pc:docMk/>
            <pc:sldMk cId="2835686456" sldId="287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1:16.595" v="5942"/>
          <ac:spMkLst>
            <pc:docMk/>
            <pc:sldMk cId="2835686456" sldId="287"/>
            <ac:spMk id="17" creationId="{C6834B3E-5FBF-CAD0-B59B-59BF5941DACE}"/>
          </ac:spMkLst>
        </pc:spChg>
        <pc:spChg chg="mod">
          <ac:chgData name="Toby Donaldson" userId="2e6e5431-bb17-4c41-9985-d39c50d83c73" providerId="ADAL" clId="{B9F33DEE-EC52-4B89-A8C8-427ED27EC638}" dt="2024-09-17T02:20:53.978" v="5938" actId="113"/>
          <ac:spMkLst>
            <pc:docMk/>
            <pc:sldMk cId="2835686456" sldId="287"/>
            <ac:spMk id="34" creationId="{EFFAB7A4-1E16-5C74-DA8D-DD2415BFA1FB}"/>
          </ac:spMkLst>
        </pc:spChg>
        <pc:grpChg chg="add del mod">
          <ac:chgData name="Toby Donaldson" userId="2e6e5431-bb17-4c41-9985-d39c50d83c73" providerId="ADAL" clId="{B9F33DEE-EC52-4B89-A8C8-427ED27EC638}" dt="2024-09-17T02:20:19.366" v="5921" actId="21"/>
          <ac:grpSpMkLst>
            <pc:docMk/>
            <pc:sldMk cId="2835686456" sldId="287"/>
            <ac:grpSpMk id="3" creationId="{0E6FC0A0-7746-1675-35C0-22A5C2B950B8}"/>
          </ac:grpSpMkLst>
        </pc:grpChg>
        <pc:grpChg chg="add mod">
          <ac:chgData name="Toby Donaldson" userId="2e6e5431-bb17-4c41-9985-d39c50d83c73" providerId="ADAL" clId="{B9F33DEE-EC52-4B89-A8C8-427ED27EC638}" dt="2024-09-17T02:21:16.595" v="5942"/>
          <ac:grpSpMkLst>
            <pc:docMk/>
            <pc:sldMk cId="2835686456" sldId="287"/>
            <ac:grpSpMk id="15" creationId="{C7D95DFB-2C77-3276-E881-F6A058FAD6EA}"/>
          </ac:grpSpMkLst>
        </pc:grpChg>
        <pc:cxnChg chg="add">
          <ac:chgData name="Toby Donaldson" userId="2e6e5431-bb17-4c41-9985-d39c50d83c73" providerId="ADAL" clId="{B9F33DEE-EC52-4B89-A8C8-427ED27EC638}" dt="2024-09-17T02:21:30.923" v="5947" actId="11529"/>
          <ac:cxnSpMkLst>
            <pc:docMk/>
            <pc:sldMk cId="2835686456" sldId="287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10.161" v="5941" actId="14100"/>
          <ac:cxnSpMkLst>
            <pc:docMk/>
            <pc:sldMk cId="2835686456" sldId="287"/>
            <ac:cxnSpMk id="36" creationId="{A273E1BD-FA06-0E24-9475-B60A7E037EF2}"/>
          </ac:cxnSpMkLst>
        </pc:cxnChg>
        <pc:cxnChg chg="del mod">
          <ac:chgData name="Toby Donaldson" userId="2e6e5431-bb17-4c41-9985-d39c50d83c73" providerId="ADAL" clId="{B9F33DEE-EC52-4B89-A8C8-427ED27EC638}" dt="2024-09-17T02:20:24.612" v="5922" actId="21"/>
          <ac:cxnSpMkLst>
            <pc:docMk/>
            <pc:sldMk cId="2835686456" sldId="287"/>
            <ac:cxnSpMk id="38" creationId="{506CBA53-6F37-5172-DEDD-7A2C398C4F8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02:24:56.915" v="6144" actId="20577"/>
        <pc:sldMkLst>
          <pc:docMk/>
          <pc:sldMk cId="3265458198" sldId="288"/>
        </pc:sldMkLst>
        <pc:spChg chg="add mod">
          <ac:chgData name="Toby Donaldson" userId="2e6e5431-bb17-4c41-9985-d39c50d83c73" providerId="ADAL" clId="{B9F33DEE-EC52-4B89-A8C8-427ED27EC638}" dt="2024-09-17T02:24:32.899" v="6143" actId="113"/>
          <ac:spMkLst>
            <pc:docMk/>
            <pc:sldMk cId="3265458198" sldId="288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4:56.915" v="6144" actId="20577"/>
          <ac:spMkLst>
            <pc:docMk/>
            <pc:sldMk cId="3265458198" sldId="288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2:10.895" v="6003" actId="113"/>
          <ac:spMkLst>
            <pc:docMk/>
            <pc:sldMk cId="3265458198" sldId="288"/>
            <ac:spMk id="34" creationId="{EFFAB7A4-1E16-5C74-DA8D-DD2415BFA1FB}"/>
          </ac:spMkLst>
        </pc:spChg>
        <pc:cxnChg chg="add mod">
          <ac:chgData name="Toby Donaldson" userId="2e6e5431-bb17-4c41-9985-d39c50d83c73" providerId="ADAL" clId="{B9F33DEE-EC52-4B89-A8C8-427ED27EC638}" dt="2024-09-17T02:23:55.717" v="6137" actId="1582"/>
          <ac:cxnSpMkLst>
            <pc:docMk/>
            <pc:sldMk cId="3265458198" sldId="288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3:39.743" v="6135" actId="14100"/>
          <ac:cxnSpMkLst>
            <pc:docMk/>
            <pc:sldMk cId="3265458198" sldId="288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46.813" v="5949" actId="20577"/>
          <ac:cxnSpMkLst>
            <pc:docMk/>
            <pc:sldMk cId="3265458198" sldId="288"/>
            <ac:cxnSpMk id="36" creationId="{A273E1BD-FA06-0E24-9475-B60A7E037EF2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26:42.147" v="6226" actId="21"/>
        <pc:sldMkLst>
          <pc:docMk/>
          <pc:sldMk cId="4208034066" sldId="289"/>
        </pc:sldMkLst>
        <pc:spChg chg="del">
          <ac:chgData name="Toby Donaldson" userId="2e6e5431-bb17-4c41-9985-d39c50d83c73" providerId="ADAL" clId="{B9F33DEE-EC52-4B89-A8C8-427ED27EC638}" dt="2024-09-17T02:26:42.147" v="6226" actId="21"/>
          <ac:spMkLst>
            <pc:docMk/>
            <pc:sldMk cId="4208034066" sldId="289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5:27.790" v="6148" actId="14100"/>
          <ac:spMkLst>
            <pc:docMk/>
            <pc:sldMk cId="4208034066" sldId="289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6:19.586" v="6222" actId="20577"/>
          <ac:spMkLst>
            <pc:docMk/>
            <pc:sldMk cId="4208034066" sldId="289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26:14.903" v="6221"/>
          <ac:spMkLst>
            <pc:docMk/>
            <pc:sldMk cId="4208034066" sldId="289"/>
            <ac:spMk id="12" creationId="{8F9E51D8-A935-2F8A-A88C-D29C6064ED73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2" creationId="{36588781-C2CE-CDAB-3477-3EF739D5163B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3" creationId="{334C0D91-5C8E-884F-5FB4-C5EFE9EF152F}"/>
          </ac:spMkLst>
        </pc:spChg>
        <pc:spChg chg="mod">
          <ac:chgData name="Toby Donaldson" userId="2e6e5431-bb17-4c41-9985-d39c50d83c73" providerId="ADAL" clId="{B9F33DEE-EC52-4B89-A8C8-427ED27EC638}" dt="2024-09-17T02:26:08.268" v="6220" actId="113"/>
          <ac:spMkLst>
            <pc:docMk/>
            <pc:sldMk cId="4208034066" sldId="289"/>
            <ac:spMk id="34" creationId="{EFFAB7A4-1E16-5C74-DA8D-DD2415BFA1FB}"/>
          </ac:spMkLst>
        </pc:spChg>
        <pc:grpChg chg="add mod">
          <ac:chgData name="Toby Donaldson" userId="2e6e5431-bb17-4c41-9985-d39c50d83c73" providerId="ADAL" clId="{B9F33DEE-EC52-4B89-A8C8-427ED27EC638}" dt="2024-09-17T02:26:14.903" v="6221"/>
          <ac:grpSpMkLst>
            <pc:docMk/>
            <pc:sldMk cId="4208034066" sldId="289"/>
            <ac:grpSpMk id="6" creationId="{E04A6AE7-5F0C-30EC-AD91-A42E98371757}"/>
          </ac:grpSpMkLst>
        </pc:grpChg>
        <pc:grpChg chg="add mod">
          <ac:chgData name="Toby Donaldson" userId="2e6e5431-bb17-4c41-9985-d39c50d83c73" providerId="ADAL" clId="{B9F33DEE-EC52-4B89-A8C8-427ED27EC638}" dt="2024-09-17T02:26:39.970" v="6225"/>
          <ac:grpSpMkLst>
            <pc:docMk/>
            <pc:sldMk cId="4208034066" sldId="289"/>
            <ac:grpSpMk id="20" creationId="{67D8661B-5999-2CD8-AF71-CA4C41E23875}"/>
          </ac:grpSpMkLst>
        </pc:grpChg>
        <pc:cxnChg chg="del mod">
          <ac:chgData name="Toby Donaldson" userId="2e6e5431-bb17-4c41-9985-d39c50d83c73" providerId="ADAL" clId="{B9F33DEE-EC52-4B89-A8C8-427ED27EC638}" dt="2024-09-17T02:26:42.147" v="6226" actId="21"/>
          <ac:cxnSpMkLst>
            <pc:docMk/>
            <pc:sldMk cId="4208034066" sldId="289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6:25.895" v="6223" actId="14100"/>
          <ac:cxnSpMkLst>
            <pc:docMk/>
            <pc:sldMk cId="4208034066" sldId="289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5:33.352" v="6149" actId="14100"/>
          <ac:cxnSpMkLst>
            <pc:docMk/>
            <pc:sldMk cId="4208034066" sldId="289"/>
            <ac:cxnSpMk id="36" creationId="{A273E1BD-FA06-0E24-9475-B60A7E037EF2}"/>
          </ac:cxnSpMkLst>
        </pc:cxnChg>
      </pc:sldChg>
      <pc:sldChg chg="modSp add mod">
        <pc:chgData name="Toby Donaldson" userId="2e6e5431-bb17-4c41-9985-d39c50d83c73" providerId="ADAL" clId="{B9F33DEE-EC52-4B89-A8C8-427ED27EC638}" dt="2024-09-17T02:30:41.654" v="6407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B9F33DEE-EC52-4B89-A8C8-427ED27EC638}" dt="2024-09-17T02:30:10.360" v="6403" actId="113"/>
          <ac:spMkLst>
            <pc:docMk/>
            <pc:sldMk cId="3579788506" sldId="290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30:15.918" v="6405" actId="20577"/>
          <ac:spMkLst>
            <pc:docMk/>
            <pc:sldMk cId="3579788506" sldId="290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30:41.654" v="6407" actId="20577"/>
          <ac:spMkLst>
            <pc:docMk/>
            <pc:sldMk cId="3579788506" sldId="290"/>
            <ac:spMk id="34" creationId="{EFFAB7A4-1E16-5C74-DA8D-DD2415BFA1FB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1:23:28.850" v="6687" actId="2696"/>
        <pc:sldMkLst>
          <pc:docMk/>
          <pc:sldMk cId="4169099289" sldId="291"/>
        </pc:sldMkLst>
        <pc:spChg chg="mod">
          <ac:chgData name="Toby Donaldson" userId="2e6e5431-bb17-4c41-9985-d39c50d83c73" providerId="ADAL" clId="{B9F33DEE-EC52-4B89-A8C8-427ED27EC638}" dt="2024-09-17T21:19:44.203" v="6567" actId="20577"/>
          <ac:spMkLst>
            <pc:docMk/>
            <pc:sldMk cId="4169099289" sldId="291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22:22.806" v="6670" actId="1076"/>
          <ac:spMkLst>
            <pc:docMk/>
            <pc:sldMk cId="4169099289" sldId="291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2:38.434" v="6673" actId="208"/>
          <ac:spMkLst>
            <pc:docMk/>
            <pc:sldMk cId="4169099289" sldId="291"/>
            <ac:spMk id="6" creationId="{FF0DC174-A644-847B-DBD1-A55C64869367}"/>
          </ac:spMkLst>
        </pc:spChg>
        <pc:spChg chg="mod">
          <ac:chgData name="Toby Donaldson" userId="2e6e5431-bb17-4c41-9985-d39c50d83c73" providerId="ADAL" clId="{B9F33DEE-EC52-4B89-A8C8-427ED27EC638}" dt="2024-09-17T21:22:18.754" v="6669" actId="20577"/>
          <ac:spMkLst>
            <pc:docMk/>
            <pc:sldMk cId="4169099289" sldId="291"/>
            <ac:spMk id="13" creationId="{5C3CB041-437A-DDC4-FD22-B5E3515334BD}"/>
          </ac:spMkLst>
        </pc:spChg>
        <pc:grpChg chg="del">
          <ac:chgData name="Toby Donaldson" userId="2e6e5431-bb17-4c41-9985-d39c50d83c73" providerId="ADAL" clId="{B9F33DEE-EC52-4B89-A8C8-427ED27EC638}" dt="2024-09-17T21:20:40.423" v="6624" actId="21"/>
          <ac:grpSpMkLst>
            <pc:docMk/>
            <pc:sldMk cId="4169099289" sldId="291"/>
            <ac:grpSpMk id="11" creationId="{9C38C3E6-9402-321B-BA52-6E2396A0AF15}"/>
          </ac:grpSpMkLst>
        </pc:grpChg>
      </pc:sldChg>
      <pc:sldChg chg="addSp modSp add mod ord">
        <pc:chgData name="Toby Donaldson" userId="2e6e5431-bb17-4c41-9985-d39c50d83c73" providerId="ADAL" clId="{B9F33DEE-EC52-4B89-A8C8-427ED27EC638}" dt="2024-09-17T21:23:22.208" v="6686"/>
        <pc:sldMkLst>
          <pc:docMk/>
          <pc:sldMk cId="3287135454" sldId="292"/>
        </pc:sldMkLst>
        <pc:spChg chg="mod">
          <ac:chgData name="Toby Donaldson" userId="2e6e5431-bb17-4c41-9985-d39c50d83c73" providerId="ADAL" clId="{B9F33DEE-EC52-4B89-A8C8-427ED27EC638}" dt="2024-09-17T21:23:19.086" v="6684" actId="1076"/>
          <ac:spMkLst>
            <pc:docMk/>
            <pc:sldMk cId="3287135454" sldId="292"/>
            <ac:spMk id="3" creationId="{282A2FBA-A14A-54E6-FB37-8B6ACF7815D5}"/>
          </ac:spMkLst>
        </pc:spChg>
        <pc:cxnChg chg="add mod">
          <ac:chgData name="Toby Donaldson" userId="2e6e5431-bb17-4c41-9985-d39c50d83c73" providerId="ADAL" clId="{B9F33DEE-EC52-4B89-A8C8-427ED27EC638}" dt="2024-09-17T21:23:19.086" v="6684" actId="1076"/>
          <ac:cxnSpMkLst>
            <pc:docMk/>
            <pc:sldMk cId="3287135454" sldId="292"/>
            <ac:cxnSpMk id="7" creationId="{EA92CB22-633E-A3BD-F8D4-E068DA3B3656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29:04.763" v="6781" actId="20577"/>
        <pc:sldMkLst>
          <pc:docMk/>
          <pc:sldMk cId="3231735434" sldId="293"/>
        </pc:sldMkLst>
        <pc:spChg chg="mod">
          <ac:chgData name="Toby Donaldson" userId="2e6e5431-bb17-4c41-9985-d39c50d83c73" providerId="ADAL" clId="{B9F33DEE-EC52-4B89-A8C8-427ED27EC638}" dt="2024-09-17T21:29:04.763" v="6781" actId="20577"/>
          <ac:spMkLst>
            <pc:docMk/>
            <pc:sldMk cId="3231735434" sldId="293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7:07.381" v="6760" actId="1076"/>
          <ac:spMkLst>
            <pc:docMk/>
            <pc:sldMk cId="3231735434" sldId="293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6:09.284" v="6741" actId="1076"/>
          <ac:spMkLst>
            <pc:docMk/>
            <pc:sldMk cId="3231735434" sldId="293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26:26.615" v="6745" actId="1076"/>
          <ac:spMkLst>
            <pc:docMk/>
            <pc:sldMk cId="3231735434" sldId="293"/>
            <ac:spMk id="8" creationId="{7DD5D3D6-7129-8221-FC11-413AC997465C}"/>
          </ac:spMkLst>
        </pc:spChg>
        <pc:spChg chg="mod">
          <ac:chgData name="Toby Donaldson" userId="2e6e5431-bb17-4c41-9985-d39c50d83c73" providerId="ADAL" clId="{B9F33DEE-EC52-4B89-A8C8-427ED27EC638}" dt="2024-09-17T21:26:04.810" v="6740" actId="20577"/>
          <ac:spMkLst>
            <pc:docMk/>
            <pc:sldMk cId="3231735434" sldId="293"/>
            <ac:spMk id="13" creationId="{5C3CB041-437A-DDC4-FD22-B5E3515334BD}"/>
          </ac:spMkLst>
        </pc:spChg>
        <pc:cxnChg chg="mod">
          <ac:chgData name="Toby Donaldson" userId="2e6e5431-bb17-4c41-9985-d39c50d83c73" providerId="ADAL" clId="{B9F33DEE-EC52-4B89-A8C8-427ED27EC638}" dt="2024-09-17T21:29:02.745" v="6766" actId="20577"/>
          <ac:cxnSpMkLst>
            <pc:docMk/>
            <pc:sldMk cId="3231735434" sldId="293"/>
            <ac:cxnSpMk id="7" creationId="{EA92CB22-633E-A3BD-F8D4-E068DA3B3656}"/>
          </ac:cxnSpMkLst>
        </pc:cxnChg>
      </pc:sldChg>
      <pc:sldChg chg="add del">
        <pc:chgData name="Toby Donaldson" userId="2e6e5431-bb17-4c41-9985-d39c50d83c73" providerId="ADAL" clId="{B9F33DEE-EC52-4B89-A8C8-427ED27EC638}" dt="2024-09-17T21:29:28.581" v="6782" actId="2696"/>
        <pc:sldMkLst>
          <pc:docMk/>
          <pc:sldMk cId="54012789" sldId="294"/>
        </pc:sldMkLst>
      </pc:sldChg>
      <pc:sldChg chg="delSp modSp add mod">
        <pc:chgData name="Toby Donaldson" userId="2e6e5431-bb17-4c41-9985-d39c50d83c73" providerId="ADAL" clId="{B9F33DEE-EC52-4B89-A8C8-427ED27EC638}" dt="2024-09-17T21:29:57.819" v="6787" actId="1076"/>
        <pc:sldMkLst>
          <pc:docMk/>
          <pc:sldMk cId="2312098604" sldId="294"/>
        </pc:sldMkLst>
        <pc:spChg chg="del">
          <ac:chgData name="Toby Donaldson" userId="2e6e5431-bb17-4c41-9985-d39c50d83c73" providerId="ADAL" clId="{B9F33DEE-EC52-4B89-A8C8-427ED27EC638}" dt="2024-09-17T21:29:39.381" v="6784" actId="21"/>
          <ac:spMkLst>
            <pc:docMk/>
            <pc:sldMk cId="2312098604" sldId="294"/>
            <ac:spMk id="3" creationId="{282A2FBA-A14A-54E6-FB37-8B6ACF7815D5}"/>
          </ac:spMkLst>
        </pc:spChg>
        <pc:spChg chg="mod">
          <ac:chgData name="Toby Donaldson" userId="2e6e5431-bb17-4c41-9985-d39c50d83c73" providerId="ADAL" clId="{B9F33DEE-EC52-4B89-A8C8-427ED27EC638}" dt="2024-09-17T21:29:57.819" v="6787" actId="1076"/>
          <ac:spMkLst>
            <pc:docMk/>
            <pc:sldMk cId="2312098604" sldId="294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9:50.336" v="6785" actId="14100"/>
          <ac:spMkLst>
            <pc:docMk/>
            <pc:sldMk cId="2312098604" sldId="294"/>
            <ac:spMk id="6" creationId="{FF0DC174-A644-847B-DBD1-A55C64869367}"/>
          </ac:spMkLst>
        </pc:spChg>
        <pc:spChg chg="del">
          <ac:chgData name="Toby Donaldson" userId="2e6e5431-bb17-4c41-9985-d39c50d83c73" providerId="ADAL" clId="{B9F33DEE-EC52-4B89-A8C8-427ED27EC638}" dt="2024-09-17T21:29:53.927" v="6786" actId="21"/>
          <ac:spMkLst>
            <pc:docMk/>
            <pc:sldMk cId="2312098604" sldId="294"/>
            <ac:spMk id="8" creationId="{7DD5D3D6-7129-8221-FC11-413AC997465C}"/>
          </ac:spMkLst>
        </pc:spChg>
        <pc:cxnChg chg="del mod">
          <ac:chgData name="Toby Donaldson" userId="2e6e5431-bb17-4c41-9985-d39c50d83c73" providerId="ADAL" clId="{B9F33DEE-EC52-4B89-A8C8-427ED27EC638}" dt="2024-09-17T21:29:39.381" v="6784" actId="21"/>
          <ac:cxnSpMkLst>
            <pc:docMk/>
            <pc:sldMk cId="2312098604" sldId="294"/>
            <ac:cxnSpMk id="7" creationId="{EA92CB22-633E-A3BD-F8D4-E068DA3B365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31:51.081" v="6879" actId="5793"/>
        <pc:sldMkLst>
          <pc:docMk/>
          <pc:sldMk cId="1198357223" sldId="295"/>
        </pc:sldMkLst>
        <pc:spChg chg="add del mod">
          <ac:chgData name="Toby Donaldson" userId="2e6e5431-bb17-4c41-9985-d39c50d83c73" providerId="ADAL" clId="{B9F33DEE-EC52-4B89-A8C8-427ED27EC638}" dt="2024-09-17T21:30:57.933" v="6797" actId="21"/>
          <ac:spMkLst>
            <pc:docMk/>
            <pc:sldMk cId="1198357223" sldId="295"/>
            <ac:spMk id="3" creationId="{9FF71EA8-2477-C5B5-8462-DF0D3FB0F8DF}"/>
          </ac:spMkLst>
        </pc:spChg>
        <pc:spChg chg="mod">
          <ac:chgData name="Toby Donaldson" userId="2e6e5431-bb17-4c41-9985-d39c50d83c73" providerId="ADAL" clId="{B9F33DEE-EC52-4B89-A8C8-427ED27EC638}" dt="2024-09-17T21:31:51.081" v="6879" actId="5793"/>
          <ac:spMkLst>
            <pc:docMk/>
            <pc:sldMk cId="1198357223" sldId="295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30:30.405" v="6793" actId="21"/>
          <ac:spMkLst>
            <pc:docMk/>
            <pc:sldMk cId="1198357223" sldId="295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31:02.066" v="6798" actId="14100"/>
          <ac:spMkLst>
            <pc:docMk/>
            <pc:sldMk cId="1198357223" sldId="295"/>
            <ac:spMk id="7" creationId="{90AC8351-6490-FFBC-8EAD-267A0BCF0642}"/>
          </ac:spMkLst>
        </pc:spChg>
      </pc:sldChg>
      <pc:sldChg chg="addSp modSp add mod ord">
        <pc:chgData name="Toby Donaldson" userId="2e6e5431-bb17-4c41-9985-d39c50d83c73" providerId="ADAL" clId="{B9F33DEE-EC52-4B89-A8C8-427ED27EC638}" dt="2024-09-17T21:35:46.430" v="7084" actId="113"/>
        <pc:sldMkLst>
          <pc:docMk/>
          <pc:sldMk cId="1989001679" sldId="296"/>
        </pc:sldMkLst>
        <pc:spChg chg="add mod">
          <ac:chgData name="Toby Donaldson" userId="2e6e5431-bb17-4c41-9985-d39c50d83c73" providerId="ADAL" clId="{B9F33DEE-EC52-4B89-A8C8-427ED27EC638}" dt="2024-09-17T21:32:18.207" v="6885" actId="14100"/>
          <ac:spMkLst>
            <pc:docMk/>
            <pc:sldMk cId="1989001679" sldId="296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33:00.857" v="6950" actId="1076"/>
          <ac:spMkLst>
            <pc:docMk/>
            <pc:sldMk cId="1989001679" sldId="296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33:05.833" v="6951" actId="1076"/>
          <ac:spMkLst>
            <pc:docMk/>
            <pc:sldMk cId="1989001679" sldId="296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32:03.565" v="6882" actId="14100"/>
          <ac:spMkLst>
            <pc:docMk/>
            <pc:sldMk cId="1989001679" sldId="296"/>
            <ac:spMk id="7" creationId="{90AC8351-6490-FFBC-8EAD-267A0BCF0642}"/>
          </ac:spMkLst>
        </pc:spChg>
        <pc:spChg chg="add mod">
          <ac:chgData name="Toby Donaldson" userId="2e6e5431-bb17-4c41-9985-d39c50d83c73" providerId="ADAL" clId="{B9F33DEE-EC52-4B89-A8C8-427ED27EC638}" dt="2024-09-17T21:35:46.430" v="7084" actId="113"/>
          <ac:spMkLst>
            <pc:docMk/>
            <pc:sldMk cId="1989001679" sldId="296"/>
            <ac:spMk id="15" creationId="{48465BF6-5D11-5DB1-C39D-B4E20BAF92AA}"/>
          </ac:spMkLst>
        </pc:spChg>
        <pc:cxnChg chg="add">
          <ac:chgData name="Toby Donaldson" userId="2e6e5431-bb17-4c41-9985-d39c50d83c73" providerId="ADAL" clId="{B9F33DEE-EC52-4B89-A8C8-427ED27EC638}" dt="2024-09-17T21:33:12.269" v="6952" actId="11529"/>
          <ac:cxnSpMkLst>
            <pc:docMk/>
            <pc:sldMk cId="1989001679" sldId="296"/>
            <ac:cxnSpMk id="9" creationId="{A1798CF0-1C3E-1382-CB58-57AF961422F3}"/>
          </ac:cxnSpMkLst>
        </pc:cxnChg>
        <pc:cxnChg chg="add mod">
          <ac:chgData name="Toby Donaldson" userId="2e6e5431-bb17-4c41-9985-d39c50d83c73" providerId="ADAL" clId="{B9F33DEE-EC52-4B89-A8C8-427ED27EC638}" dt="2024-09-17T21:33:30.003" v="6955" actId="14100"/>
          <ac:cxnSpMkLst>
            <pc:docMk/>
            <pc:sldMk cId="1989001679" sldId="296"/>
            <ac:cxnSpMk id="11" creationId="{FB689EAB-6BB3-0BF6-C2FD-8CDCA9E69CF6}"/>
          </ac:cxnSpMkLst>
        </pc:cxnChg>
        <pc:cxnChg chg="add">
          <ac:chgData name="Toby Donaldson" userId="2e6e5431-bb17-4c41-9985-d39c50d83c73" providerId="ADAL" clId="{B9F33DEE-EC52-4B89-A8C8-427ED27EC638}" dt="2024-09-17T21:35:04.044" v="7078" actId="11529"/>
          <ac:cxnSpMkLst>
            <pc:docMk/>
            <pc:sldMk cId="1989001679" sldId="296"/>
            <ac:cxnSpMk id="17" creationId="{D99411D8-97C9-8141-9C55-069E2C6B09C7}"/>
          </ac:cxnSpMkLst>
        </pc:cxnChg>
        <pc:cxnChg chg="add">
          <ac:chgData name="Toby Donaldson" userId="2e6e5431-bb17-4c41-9985-d39c50d83c73" providerId="ADAL" clId="{B9F33DEE-EC52-4B89-A8C8-427ED27EC638}" dt="2024-09-17T21:35:13.073" v="7079" actId="11529"/>
          <ac:cxnSpMkLst>
            <pc:docMk/>
            <pc:sldMk cId="1989001679" sldId="296"/>
            <ac:cxnSpMk id="19" creationId="{BBE09DAF-C3F7-6A98-3BAE-6C71BDC16233}"/>
          </ac:cxnSpMkLst>
        </pc:cxnChg>
      </pc:sldChg>
      <pc:sldChg chg="add">
        <pc:chgData name="Toby Donaldson" userId="2e6e5431-bb17-4c41-9985-d39c50d83c73" providerId="ADAL" clId="{B9F33DEE-EC52-4B89-A8C8-427ED27EC638}" dt="2024-09-17T21:33:44.107" v="6956" actId="2890"/>
        <pc:sldMkLst>
          <pc:docMk/>
          <pc:sldMk cId="3108921986" sldId="297"/>
        </pc:sldMkLst>
      </pc:sldChg>
      <pc:sldChg chg="add del">
        <pc:chgData name="Toby Donaldson" userId="2e6e5431-bb17-4c41-9985-d39c50d83c73" providerId="ADAL" clId="{B9F33DEE-EC52-4B89-A8C8-427ED27EC638}" dt="2024-09-17T21:35:36.121" v="7083" actId="2696"/>
        <pc:sldMkLst>
          <pc:docMk/>
          <pc:sldMk cId="3354484187" sldId="298"/>
        </pc:sldMkLst>
      </pc:sldChg>
      <pc:sldChg chg="delSp modSp add mod">
        <pc:chgData name="Toby Donaldson" userId="2e6e5431-bb17-4c41-9985-d39c50d83c73" providerId="ADAL" clId="{B9F33DEE-EC52-4B89-A8C8-427ED27EC638}" dt="2024-09-17T21:36:47.188" v="7109" actId="21"/>
        <pc:sldMkLst>
          <pc:docMk/>
          <pc:sldMk cId="3629807992" sldId="298"/>
        </pc:sldMkLst>
        <pc:spChg chg="mod">
          <ac:chgData name="Toby Donaldson" userId="2e6e5431-bb17-4c41-9985-d39c50d83c73" providerId="ADAL" clId="{B9F33DEE-EC52-4B89-A8C8-427ED27EC638}" dt="2024-09-17T21:36:38.500" v="7108" actId="113"/>
          <ac:spMkLst>
            <pc:docMk/>
            <pc:sldMk cId="3629807992" sldId="298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36:36.403" v="7107" actId="113"/>
          <ac:spMkLst>
            <pc:docMk/>
            <pc:sldMk cId="3629807992" sldId="298"/>
            <ac:spMk id="6" creationId="{96F10EE8-23A7-FE83-A820-5B885F373988}"/>
          </ac:spMkLst>
        </pc:spChg>
        <pc:spChg chg="del">
          <ac:chgData name="Toby Donaldson" userId="2e6e5431-bb17-4c41-9985-d39c50d83c73" providerId="ADAL" clId="{B9F33DEE-EC52-4B89-A8C8-427ED27EC638}" dt="2024-09-17T21:36:47.188" v="7109" actId="21"/>
          <ac:spMkLst>
            <pc:docMk/>
            <pc:sldMk cId="3629807992" sldId="298"/>
            <ac:spMk id="15" creationId="{48465BF6-5D11-5DB1-C39D-B4E20BAF92AA}"/>
          </ac:spMkLst>
        </pc:spChg>
        <pc:cxnChg chg="mod">
          <ac:chgData name="Toby Donaldson" userId="2e6e5431-bb17-4c41-9985-d39c50d83c73" providerId="ADAL" clId="{B9F33DEE-EC52-4B89-A8C8-427ED27EC638}" dt="2024-09-17T21:36:10.226" v="7094" actId="14100"/>
          <ac:cxnSpMkLst>
            <pc:docMk/>
            <pc:sldMk cId="3629807992" sldId="298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7" creationId="{D99411D8-97C9-8141-9C55-069E2C6B09C7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9" creationId="{BBE09DAF-C3F7-6A98-3BAE-6C71BDC16233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1:04:45.862" v="9058" actId="21"/>
        <pc:sldMkLst>
          <pc:docMk/>
          <pc:sldMk cId="302167807" sldId="299"/>
        </pc:sldMkLst>
        <pc:spChg chg="add mod">
          <ac:chgData name="Toby Donaldson" userId="2e6e5431-bb17-4c41-9985-d39c50d83c73" providerId="ADAL" clId="{B9F33DEE-EC52-4B89-A8C8-427ED27EC638}" dt="2024-09-17T21:40:14.910" v="7242" actId="1076"/>
          <ac:spMkLst>
            <pc:docMk/>
            <pc:sldMk cId="302167807" sldId="299"/>
            <ac:spMk id="8" creationId="{7C26C8C5-E2D5-976D-F8A5-D2E4F2A93606}"/>
          </ac:spMkLst>
        </pc:spChg>
        <pc:spChg chg="add mod">
          <ac:chgData name="Toby Donaldson" userId="2e6e5431-bb17-4c41-9985-d39c50d83c73" providerId="ADAL" clId="{B9F33DEE-EC52-4B89-A8C8-427ED27EC638}" dt="2024-09-17T21:40:32.930" v="7245" actId="1076"/>
          <ac:spMkLst>
            <pc:docMk/>
            <pc:sldMk cId="302167807" sldId="299"/>
            <ac:spMk id="10" creationId="{FF13CE6D-890C-D19C-6C6E-B80716A9E764}"/>
          </ac:spMkLst>
        </pc:spChg>
        <pc:inkChg chg="del">
          <ac:chgData name="Toby Donaldson" userId="2e6e5431-bb17-4c41-9985-d39c50d83c73" providerId="ADAL" clId="{B9F33DEE-EC52-4B89-A8C8-427ED27EC638}" dt="2024-09-19T01:04:45.862" v="9058" actId="21"/>
          <ac:inkMkLst>
            <pc:docMk/>
            <pc:sldMk cId="302167807" sldId="299"/>
            <ac:inkMk id="12" creationId="{F731033A-1FF7-12B6-FF02-080DE7AC82FF}"/>
          </ac:inkMkLst>
        </pc:inkChg>
        <pc:cxnChg chg="add mod">
          <ac:chgData name="Toby Donaldson" userId="2e6e5431-bb17-4c41-9985-d39c50d83c73" providerId="ADAL" clId="{B9F33DEE-EC52-4B89-A8C8-427ED27EC638}" dt="2024-09-17T21:40:14.910" v="7242" actId="1076"/>
          <ac:cxnSpMkLst>
            <pc:docMk/>
            <pc:sldMk cId="302167807" sldId="299"/>
            <ac:cxnSpMk id="14" creationId="{B94E6558-77F9-7C1B-D052-31AB50AB6FEE}"/>
          </ac:cxnSpMkLst>
        </pc:cxnChg>
        <pc:cxnChg chg="add">
          <ac:chgData name="Toby Donaldson" userId="2e6e5431-bb17-4c41-9985-d39c50d83c73" providerId="ADAL" clId="{B9F33DEE-EC52-4B89-A8C8-427ED27EC638}" dt="2024-09-17T21:40:23.571" v="7243" actId="11529"/>
          <ac:cxnSpMkLst>
            <pc:docMk/>
            <pc:sldMk cId="302167807" sldId="299"/>
            <ac:cxnSpMk id="17" creationId="{C5273ABB-532C-6900-DC54-EE0B3754982A}"/>
          </ac:cxnSpMkLst>
        </pc:cxnChg>
        <pc:cxnChg chg="add">
          <ac:chgData name="Toby Donaldson" userId="2e6e5431-bb17-4c41-9985-d39c50d83c73" providerId="ADAL" clId="{B9F33DEE-EC52-4B89-A8C8-427ED27EC638}" dt="2024-09-17T21:40:40.321" v="7246" actId="11529"/>
          <ac:cxnSpMkLst>
            <pc:docMk/>
            <pc:sldMk cId="302167807" sldId="299"/>
            <ac:cxnSpMk id="19" creationId="{BBFC780C-DAD4-6C24-4298-810321238C0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4:42.309" v="7359" actId="14100"/>
        <pc:sldMkLst>
          <pc:docMk/>
          <pc:sldMk cId="2498533820" sldId="300"/>
        </pc:sldMkLst>
        <pc:spChg chg="del">
          <ac:chgData name="Toby Donaldson" userId="2e6e5431-bb17-4c41-9985-d39c50d83c73" providerId="ADAL" clId="{B9F33DEE-EC52-4B89-A8C8-427ED27EC638}" dt="2024-09-17T21:41:18.700" v="7251" actId="21"/>
          <ac:spMkLst>
            <pc:docMk/>
            <pc:sldMk cId="2498533820" sldId="300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42:27.833" v="7337" actId="1076"/>
          <ac:spMkLst>
            <pc:docMk/>
            <pc:sldMk cId="2498533820" sldId="300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1:15.050" v="7249" actId="21"/>
          <ac:spMkLst>
            <pc:docMk/>
            <pc:sldMk cId="2498533820" sldId="300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8" creationId="{7C26C8C5-E2D5-976D-F8A5-D2E4F2A93606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10" creationId="{FF13CE6D-890C-D19C-6C6E-B80716A9E764}"/>
          </ac:spMkLst>
        </pc:spChg>
        <pc:spChg chg="add mod">
          <ac:chgData name="Toby Donaldson" userId="2e6e5431-bb17-4c41-9985-d39c50d83c73" providerId="ADAL" clId="{B9F33DEE-EC52-4B89-A8C8-427ED27EC638}" dt="2024-09-17T21:43:37.647" v="7351" actId="20577"/>
          <ac:spMkLst>
            <pc:docMk/>
            <pc:sldMk cId="2498533820" sldId="300"/>
            <ac:spMk id="12" creationId="{0317CF14-51C0-BC96-E0E1-4E19447AC06D}"/>
          </ac:spMkLst>
        </pc:spChg>
        <pc:spChg chg="add mod">
          <ac:chgData name="Toby Donaldson" userId="2e6e5431-bb17-4c41-9985-d39c50d83c73" providerId="ADAL" clId="{B9F33DEE-EC52-4B89-A8C8-427ED27EC638}" dt="2024-09-17T21:44:42.309" v="7359" actId="14100"/>
          <ac:spMkLst>
            <pc:docMk/>
            <pc:sldMk cId="2498533820" sldId="300"/>
            <ac:spMk id="15" creationId="{67B484C1-D027-0BF1-45C0-15CEB48A6E54}"/>
          </ac:spMkLst>
        </pc:spChg>
        <pc:spChg chg="add 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16" creationId="{E5D8972D-C626-A495-AF0D-03A48F711026}"/>
          </ac:spMkLst>
        </pc:spChg>
        <pc:spChg chg="add mod">
          <ac:chgData name="Toby Donaldson" userId="2e6e5431-bb17-4c41-9985-d39c50d83c73" providerId="ADAL" clId="{B9F33DEE-EC52-4B89-A8C8-427ED27EC638}" dt="2024-09-17T21:43:52.595" v="7353" actId="12788"/>
          <ac:spMkLst>
            <pc:docMk/>
            <pc:sldMk cId="2498533820" sldId="300"/>
            <ac:spMk id="18" creationId="{0FCCF9B8-7D05-4741-3DAF-D9463C5A0FBD}"/>
          </ac:spMkLst>
        </pc:spChg>
        <pc:cxnChg chg="del mod">
          <ac:chgData name="Toby Donaldson" userId="2e6e5431-bb17-4c41-9985-d39c50d83c73" providerId="ADAL" clId="{B9F33DEE-EC52-4B89-A8C8-427ED27EC638}" dt="2024-09-17T21:41:29.696" v="7254" actId="21"/>
          <ac:cxnSpMkLst>
            <pc:docMk/>
            <pc:sldMk cId="2498533820" sldId="300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41:16.124" v="7250" actId="21"/>
          <ac:cxnSpMkLst>
            <pc:docMk/>
            <pc:sldMk cId="2498533820" sldId="300"/>
            <ac:cxnSpMk id="11" creationId="{FB689EAB-6BB3-0BF6-C2FD-8CDCA9E69CF6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4" creationId="{B94E6558-77F9-7C1B-D052-31AB50AB6FEE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7" creationId="{C5273ABB-532C-6900-DC54-EE0B3754982A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9" creationId="{BBFC780C-DAD4-6C24-4298-810321238C06}"/>
          </ac:cxnSpMkLst>
        </pc:cxnChg>
        <pc:cxnChg chg="add">
          <ac:chgData name="Toby Donaldson" userId="2e6e5431-bb17-4c41-9985-d39c50d83c73" providerId="ADAL" clId="{B9F33DEE-EC52-4B89-A8C8-427ED27EC638}" dt="2024-09-17T21:44:23.252" v="7355" actId="11529"/>
          <ac:cxnSpMkLst>
            <pc:docMk/>
            <pc:sldMk cId="2498533820" sldId="300"/>
            <ac:cxnSpMk id="21" creationId="{1071D929-82A6-EAC7-1197-C44EE267F0F0}"/>
          </ac:cxnSpMkLst>
        </pc:cxnChg>
        <pc:cxnChg chg="add mod">
          <ac:chgData name="Toby Donaldson" userId="2e6e5431-bb17-4c41-9985-d39c50d83c73" providerId="ADAL" clId="{B9F33DEE-EC52-4B89-A8C8-427ED27EC638}" dt="2024-09-17T21:44:30.945" v="7358" actId="14100"/>
          <ac:cxnSpMkLst>
            <pc:docMk/>
            <pc:sldMk cId="2498533820" sldId="300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6:32.917" v="7462" actId="1076"/>
        <pc:sldMkLst>
          <pc:docMk/>
          <pc:sldMk cId="3751592408" sldId="301"/>
        </pc:sldMkLst>
        <pc:spChg chg="add mod">
          <ac:chgData name="Toby Donaldson" userId="2e6e5431-bb17-4c41-9985-d39c50d83c73" providerId="ADAL" clId="{B9F33DEE-EC52-4B89-A8C8-427ED27EC638}" dt="2024-09-17T21:46:32.917" v="7462" actId="1076"/>
          <ac:spMkLst>
            <pc:docMk/>
            <pc:sldMk cId="3751592408" sldId="301"/>
            <ac:spMk id="3" creationId="{ECD223E0-2117-BEE3-BDD3-E06A780E582C}"/>
          </ac:spMkLst>
        </pc:spChg>
        <pc:spChg chg="mod">
          <ac:chgData name="Toby Donaldson" userId="2e6e5431-bb17-4c41-9985-d39c50d83c73" providerId="ADAL" clId="{B9F33DEE-EC52-4B89-A8C8-427ED27EC638}" dt="2024-09-17T21:46:13.840" v="7457" actId="1076"/>
          <ac:spMkLst>
            <pc:docMk/>
            <pc:sldMk cId="3751592408" sldId="301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5:25.774" v="7367" actId="21"/>
          <ac:spMkLst>
            <pc:docMk/>
            <pc:sldMk cId="3751592408" sldId="301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5:14.205" v="7365" actId="21"/>
          <ac:spMkLst>
            <pc:docMk/>
            <pc:sldMk cId="3751592408" sldId="301"/>
            <ac:spMk id="12" creationId="{0317CF14-51C0-BC96-E0E1-4E19447AC06D}"/>
          </ac:spMkLst>
        </pc:spChg>
        <pc:spChg chg="mod">
          <ac:chgData name="Toby Donaldson" userId="2e6e5431-bb17-4c41-9985-d39c50d83c73" providerId="ADAL" clId="{B9F33DEE-EC52-4B89-A8C8-427ED27EC638}" dt="2024-09-17T21:45:10.652" v="7364" actId="20577"/>
          <ac:spMkLst>
            <pc:docMk/>
            <pc:sldMk cId="3751592408" sldId="301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5" creationId="{67B484C1-D027-0BF1-45C0-15CEB48A6E54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6" creationId="{E5D8972D-C626-A495-AF0D-03A48F711026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8" creationId="{0FCCF9B8-7D05-4741-3DAF-D9463C5A0FBD}"/>
          </ac:spMkLst>
        </pc:sp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1" creationId="{1071D929-82A6-EAC7-1197-C44EE267F0F0}"/>
          </ac:cxnSpMkLst>
        </pc:cxn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7:23.930" v="7515" actId="20577"/>
        <pc:sldMkLst>
          <pc:docMk/>
          <pc:sldMk cId="1018217066" sldId="302"/>
        </pc:sldMkLst>
        <pc:spChg chg="del">
          <ac:chgData name="Toby Donaldson" userId="2e6e5431-bb17-4c41-9985-d39c50d83c73" providerId="ADAL" clId="{B9F33DEE-EC52-4B89-A8C8-427ED27EC638}" dt="2024-09-17T21:46:51.990" v="7465" actId="21"/>
          <ac:spMkLst>
            <pc:docMk/>
            <pc:sldMk cId="1018217066" sldId="302"/>
            <ac:spMk id="3" creationId="{ECD223E0-2117-BEE3-BDD3-E06A780E582C}"/>
          </ac:spMkLst>
        </pc:spChg>
        <pc:spChg chg="del">
          <ac:chgData name="Toby Donaldson" userId="2e6e5431-bb17-4c41-9985-d39c50d83c73" providerId="ADAL" clId="{B9F33DEE-EC52-4B89-A8C8-427ED27EC638}" dt="2024-09-17T21:46:56.132" v="7466" actId="21"/>
          <ac:spMkLst>
            <pc:docMk/>
            <pc:sldMk cId="1018217066" sldId="302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47:23.930" v="7515" actId="20577"/>
          <ac:spMkLst>
            <pc:docMk/>
            <pc:sldMk cId="1018217066" sldId="302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46:48.182" v="7464" actId="20577"/>
          <ac:spMkLst>
            <pc:docMk/>
            <pc:sldMk cId="1018217066" sldId="302"/>
            <ac:spMk id="13" creationId="{5C3CB041-437A-DDC4-FD22-B5E3515334BD}"/>
          </ac:spMkLst>
        </pc:spChg>
      </pc:sldChg>
      <pc:sldChg chg="new del">
        <pc:chgData name="Toby Donaldson" userId="2e6e5431-bb17-4c41-9985-d39c50d83c73" providerId="ADAL" clId="{B9F33DEE-EC52-4B89-A8C8-427ED27EC638}" dt="2024-09-17T21:47:37.997" v="7518" actId="2696"/>
        <pc:sldMkLst>
          <pc:docMk/>
          <pc:sldMk cId="540502936" sldId="303"/>
        </pc:sldMkLst>
      </pc:sldChg>
      <pc:sldChg chg="addSp delSp modSp add mod">
        <pc:chgData name="Toby Donaldson" userId="2e6e5431-bb17-4c41-9985-d39c50d83c73" providerId="ADAL" clId="{B9F33DEE-EC52-4B89-A8C8-427ED27EC638}" dt="2024-09-17T21:54:02.901" v="7822" actId="14100"/>
        <pc:sldMkLst>
          <pc:docMk/>
          <pc:sldMk cId="3762144442" sldId="304"/>
        </pc:sldMkLst>
        <pc:spChg chg="mod">
          <ac:chgData name="Toby Donaldson" userId="2e6e5431-bb17-4c41-9985-d39c50d83c73" providerId="ADAL" clId="{B9F33DEE-EC52-4B89-A8C8-427ED27EC638}" dt="2024-09-17T21:48:04.909" v="7550" actId="14100"/>
          <ac:spMkLst>
            <pc:docMk/>
            <pc:sldMk cId="3762144442" sldId="304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50:07.053" v="7698" actId="1076"/>
          <ac:spMkLst>
            <pc:docMk/>
            <pc:sldMk cId="3762144442" sldId="304"/>
            <ac:spMk id="3" creationId="{6D93479A-CA2F-FB20-C0DB-0A9F7CF2E14F}"/>
          </ac:spMkLst>
        </pc:spChg>
        <pc:spChg chg="add mod">
          <ac:chgData name="Toby Donaldson" userId="2e6e5431-bb17-4c41-9985-d39c50d83c73" providerId="ADAL" clId="{B9F33DEE-EC52-4B89-A8C8-427ED27EC638}" dt="2024-09-17T21:53:47.411" v="7818" actId="113"/>
          <ac:spMkLst>
            <pc:docMk/>
            <pc:sldMk cId="3762144442" sldId="304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48:09.079" v="7551" actId="21"/>
          <ac:spMkLst>
            <pc:docMk/>
            <pc:sldMk cId="3762144442" sldId="304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50:36.952" v="7704" actId="113"/>
          <ac:spMkLst>
            <pc:docMk/>
            <pc:sldMk cId="3762144442" sldId="304"/>
            <ac:spMk id="13" creationId="{5C3CB041-437A-DDC4-FD22-B5E3515334BD}"/>
          </ac:spMkLst>
        </pc:spChg>
        <pc:cxnChg chg="add mod">
          <ac:chgData name="Toby Donaldson" userId="2e6e5431-bb17-4c41-9985-d39c50d83c73" providerId="ADAL" clId="{B9F33DEE-EC52-4B89-A8C8-427ED27EC638}" dt="2024-09-17T21:54:02.901" v="7822" actId="14100"/>
          <ac:cxnSpMkLst>
            <pc:docMk/>
            <pc:sldMk cId="3762144442" sldId="304"/>
            <ac:cxnSpMk id="8" creationId="{6981BB04-4450-2F6F-4355-503A5A6C203A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7:10.525" v="7910" actId="14100"/>
        <pc:sldMkLst>
          <pc:docMk/>
          <pc:sldMk cId="3098928990" sldId="305"/>
        </pc:sldMkLst>
        <pc:spChg chg="add mod">
          <ac:chgData name="Toby Donaldson" userId="2e6e5431-bb17-4c41-9985-d39c50d83c73" providerId="ADAL" clId="{B9F33DEE-EC52-4B89-A8C8-427ED27EC638}" dt="2024-09-17T21:56:32.353" v="7903" actId="1076"/>
          <ac:spMkLst>
            <pc:docMk/>
            <pc:sldMk cId="3098928990" sldId="305"/>
            <ac:spMk id="6" creationId="{A12ABABE-BECA-70AE-2A2A-C72BE990869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7" creationId="{2DD4A06E-6EA9-9E5B-B036-171F18A0070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9" creationId="{6293C046-2D75-7FE3-9E50-29B3A64E49E9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0" creationId="{0794CACD-4DEF-540D-8F5F-500376C6830C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1" creationId="{84A3CD62-4B4E-ACDB-6FEA-EAA4001655F7}"/>
          </ac:spMkLst>
        </pc:spChg>
        <pc:cxnChg chg="add mod">
          <ac:chgData name="Toby Donaldson" userId="2e6e5431-bb17-4c41-9985-d39c50d83c73" providerId="ADAL" clId="{B9F33DEE-EC52-4B89-A8C8-427ED27EC638}" dt="2024-09-17T21:57:04.104" v="7909" actId="14100"/>
          <ac:cxnSpMkLst>
            <pc:docMk/>
            <pc:sldMk cId="3098928990" sldId="305"/>
            <ac:cxnSpMk id="14" creationId="{59199772-8F5B-23FD-4FE3-996B8B7B7B9E}"/>
          </ac:cxnSpMkLst>
        </pc:cxnChg>
        <pc:cxnChg chg="add">
          <ac:chgData name="Toby Donaldson" userId="2e6e5431-bb17-4c41-9985-d39c50d83c73" providerId="ADAL" clId="{B9F33DEE-EC52-4B89-A8C8-427ED27EC638}" dt="2024-09-17T21:56:42.860" v="7905" actId="11529"/>
          <ac:cxnSpMkLst>
            <pc:docMk/>
            <pc:sldMk cId="3098928990" sldId="305"/>
            <ac:cxnSpMk id="16" creationId="{254A7D66-1489-634B-A237-D1F984E45AA2}"/>
          </ac:cxnSpMkLst>
        </pc:cxnChg>
        <pc:cxnChg chg="add mod">
          <ac:chgData name="Toby Donaldson" userId="2e6e5431-bb17-4c41-9985-d39c50d83c73" providerId="ADAL" clId="{B9F33DEE-EC52-4B89-A8C8-427ED27EC638}" dt="2024-09-17T21:57:10.525" v="7910" actId="14100"/>
          <ac:cxnSpMkLst>
            <pc:docMk/>
            <pc:sldMk cId="3098928990" sldId="305"/>
            <ac:cxnSpMk id="18" creationId="{6C740A70-9DFE-4149-A53D-FE0C0CA96BBF}"/>
          </ac:cxnSpMkLst>
        </pc:cxnChg>
        <pc:cxnChg chg="add">
          <ac:chgData name="Toby Donaldson" userId="2e6e5431-bb17-4c41-9985-d39c50d83c73" providerId="ADAL" clId="{B9F33DEE-EC52-4B89-A8C8-427ED27EC638}" dt="2024-09-17T21:56:54.342" v="7907" actId="11529"/>
          <ac:cxnSpMkLst>
            <pc:docMk/>
            <pc:sldMk cId="3098928990" sldId="305"/>
            <ac:cxnSpMk id="20" creationId="{9BBDF08C-B6B7-4CD9-7732-FF7548B3F4C0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9:41.810" v="7990" actId="14100"/>
        <pc:sldMkLst>
          <pc:docMk/>
          <pc:sldMk cId="2186739661" sldId="306"/>
        </pc:sldMkLst>
        <pc:spChg chg="mod">
          <ac:chgData name="Toby Donaldson" userId="2e6e5431-bb17-4c41-9985-d39c50d83c73" providerId="ADAL" clId="{B9F33DEE-EC52-4B89-A8C8-427ED27EC638}" dt="2024-09-17T21:57:24.506" v="7913" actId="1076"/>
          <ac:spMkLst>
            <pc:docMk/>
            <pc:sldMk cId="2186739661" sldId="306"/>
            <ac:spMk id="6" creationId="{A12ABABE-BECA-70AE-2A2A-C72BE9908691}"/>
          </ac:spMkLst>
        </pc:spChg>
        <pc:spChg chg="mod">
          <ac:chgData name="Toby Donaldson" userId="2e6e5431-bb17-4c41-9985-d39c50d83c73" providerId="ADAL" clId="{B9F33DEE-EC52-4B89-A8C8-427ED27EC638}" dt="2024-09-17T21:59:18.698" v="7984" actId="1076"/>
          <ac:spMkLst>
            <pc:docMk/>
            <pc:sldMk cId="2186739661" sldId="306"/>
            <ac:spMk id="11" creationId="{84A3CD62-4B4E-ACDB-6FEA-EAA4001655F7}"/>
          </ac:spMkLst>
        </pc:spChg>
        <pc:spChg chg="add mod">
          <ac:chgData name="Toby Donaldson" userId="2e6e5431-bb17-4c41-9985-d39c50d83c73" providerId="ADAL" clId="{B9F33DEE-EC52-4B89-A8C8-427ED27EC638}" dt="2024-09-17T21:57:56.670" v="7972" actId="1076"/>
          <ac:spMkLst>
            <pc:docMk/>
            <pc:sldMk cId="2186739661" sldId="306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12.777" v="7983" actId="20577"/>
          <ac:spMkLst>
            <pc:docMk/>
            <pc:sldMk cId="2186739661" sldId="306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1:59:32.323" v="7987" actId="1076"/>
          <ac:spMkLst>
            <pc:docMk/>
            <pc:sldMk cId="2186739661" sldId="306"/>
            <ac:spMk id="17" creationId="{D207C1FB-ADA0-6329-828E-B7D650F04ADE}"/>
          </ac:spMkLst>
        </pc:spChg>
        <pc:cxnChg chg="add mod">
          <ac:chgData name="Toby Donaldson" userId="2e6e5431-bb17-4c41-9985-d39c50d83c73" providerId="ADAL" clId="{B9F33DEE-EC52-4B89-A8C8-427ED27EC638}" dt="2024-09-17T21:59:41.810" v="7990" actId="14100"/>
          <ac:cxnSpMkLst>
            <pc:docMk/>
            <pc:sldMk cId="2186739661" sldId="306"/>
            <ac:cxnSpMk id="19" creationId="{4CB2B625-699B-8688-900F-C4AA06BD02B6}"/>
          </ac:cxnSpMkLst>
        </pc:cxnChg>
        <pc:cxnChg chg="mod">
          <ac:chgData name="Toby Donaldson" userId="2e6e5431-bb17-4c41-9985-d39c50d83c73" providerId="ADAL" clId="{B9F33DEE-EC52-4B89-A8C8-427ED27EC638}" dt="2024-09-17T21:59:21.973" v="7985" actId="14100"/>
          <ac:cxnSpMkLst>
            <pc:docMk/>
            <pc:sldMk cId="2186739661" sldId="306"/>
            <ac:cxnSpMk id="20" creationId="{9BBDF08C-B6B7-4CD9-7732-FF7548B3F4C0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45:51.630" v="8908" actId="21"/>
        <pc:sldMkLst>
          <pc:docMk/>
          <pc:sldMk cId="711128939" sldId="307"/>
        </pc:sldMkLst>
        <pc:spChg chg="del">
          <ac:chgData name="Toby Donaldson" userId="2e6e5431-bb17-4c41-9985-d39c50d83c73" providerId="ADAL" clId="{B9F33DEE-EC52-4B89-A8C8-427ED27EC638}" dt="2024-09-17T22:00:23.664" v="7994" actId="21"/>
          <ac:spMkLst>
            <pc:docMk/>
            <pc:sldMk cId="711128939" sldId="307"/>
            <ac:spMk id="6" creationId="{A12ABABE-BECA-70AE-2A2A-C72BE990869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1" creationId="{84A3CD62-4B4E-ACDB-6FEA-EAA4001655F7}"/>
          </ac:spMkLst>
        </pc:spChg>
        <pc:spChg chg="mod">
          <ac:chgData name="Toby Donaldson" userId="2e6e5431-bb17-4c41-9985-d39c50d83c73" providerId="ADAL" clId="{B9F33DEE-EC52-4B89-A8C8-427ED27EC638}" dt="2024-09-17T22:00:45.606" v="7997" actId="1076"/>
          <ac:spMkLst>
            <pc:docMk/>
            <pc:sldMk cId="711128939" sldId="307"/>
            <ac:spMk id="12" creationId="{431A6EBB-A203-8787-4E34-76813F5D9DB4}"/>
          </ac:spMkLst>
        </pc:spChg>
        <pc:spChg chg="add mod">
          <ac:chgData name="Toby Donaldson" userId="2e6e5431-bb17-4c41-9985-d39c50d83c73" providerId="ADAL" clId="{B9F33DEE-EC52-4B89-A8C8-427ED27EC638}" dt="2024-09-17T22:04:04.270" v="8207" actId="20577"/>
          <ac:spMkLst>
            <pc:docMk/>
            <pc:sldMk cId="711128939" sldId="307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7" creationId="{D207C1FB-ADA0-6329-828E-B7D650F04ADE}"/>
          </ac:spMkLst>
        </pc:spChg>
        <pc:spChg chg="add mod">
          <ac:chgData name="Toby Donaldson" userId="2e6e5431-bb17-4c41-9985-d39c50d83c73" providerId="ADAL" clId="{B9F33DEE-EC52-4B89-A8C8-427ED27EC638}" dt="2024-09-17T22:01:42.196" v="8082" actId="14100"/>
          <ac:spMkLst>
            <pc:docMk/>
            <pc:sldMk cId="711128939" sldId="307"/>
            <ac:spMk id="21" creationId="{286214AB-C7A1-060C-58B0-2EB7C8546BB4}"/>
          </ac:spMkLst>
        </pc:spChg>
        <pc:spChg chg="add mod">
          <ac:chgData name="Toby Donaldson" userId="2e6e5431-bb17-4c41-9985-d39c50d83c73" providerId="ADAL" clId="{B9F33DEE-EC52-4B89-A8C8-427ED27EC638}" dt="2024-09-17T22:01:48.892" v="8084" actId="1076"/>
          <ac:spMkLst>
            <pc:docMk/>
            <pc:sldMk cId="711128939" sldId="307"/>
            <ac:spMk id="22" creationId="{1F01744D-64D4-FDEA-99EB-411094AB7619}"/>
          </ac:spMkLst>
        </pc:spChg>
        <pc:spChg chg="add mod">
          <ac:chgData name="Toby Donaldson" userId="2e6e5431-bb17-4c41-9985-d39c50d83c73" providerId="ADAL" clId="{B9F33DEE-EC52-4B89-A8C8-427ED27EC638}" dt="2024-09-17T22:01:56.690" v="8086" actId="1076"/>
          <ac:spMkLst>
            <pc:docMk/>
            <pc:sldMk cId="711128939" sldId="307"/>
            <ac:spMk id="23" creationId="{B8953D3C-02E6-8A4B-35B8-462588357060}"/>
          </ac:spMkLst>
        </pc:spChg>
        <pc:spChg chg="add mod">
          <ac:chgData name="Toby Donaldson" userId="2e6e5431-bb17-4c41-9985-d39c50d83c73" providerId="ADAL" clId="{B9F33DEE-EC52-4B89-A8C8-427ED27EC638}" dt="2024-09-17T22:03:01.113" v="8201" actId="113"/>
          <ac:spMkLst>
            <pc:docMk/>
            <pc:sldMk cId="711128939" sldId="307"/>
            <ac:spMk id="24" creationId="{7DB721F2-2E0A-64ED-6547-A519EF5B3697}"/>
          </ac:spMkLst>
        </pc:spChg>
        <pc:inkChg chg="del">
          <ac:chgData name="Toby Donaldson" userId="2e6e5431-bb17-4c41-9985-d39c50d83c73" providerId="ADAL" clId="{B9F33DEE-EC52-4B89-A8C8-427ED27EC638}" dt="2024-09-19T00:45:51.630" v="8908" actId="21"/>
          <ac:inkMkLst>
            <pc:docMk/>
            <pc:sldMk cId="711128939" sldId="307"/>
            <ac:inkMk id="5" creationId="{95754E7B-88BC-3CD1-E3B8-91F67A390F8E}"/>
          </ac:inkMkLst>
        </pc:ink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9" creationId="{4CB2B625-699B-8688-900F-C4AA06BD02B6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20" creationId="{9BBDF08C-B6B7-4CD9-7732-FF7548B3F4C0}"/>
          </ac:cxnSpMkLst>
        </pc:cxnChg>
        <pc:cxnChg chg="add mod">
          <ac:chgData name="Toby Donaldson" userId="2e6e5431-bb17-4c41-9985-d39c50d83c73" providerId="ADAL" clId="{B9F33DEE-EC52-4B89-A8C8-427ED27EC638}" dt="2024-09-17T22:02:49.988" v="8170" actId="20577"/>
          <ac:cxnSpMkLst>
            <pc:docMk/>
            <pc:sldMk cId="711128939" sldId="307"/>
            <ac:cxnSpMk id="26" creationId="{C366BC28-BACF-3B85-F793-5EBC821E260F}"/>
          </ac:cxnSpMkLst>
        </pc:cxnChg>
        <pc:cxnChg chg="add">
          <ac:chgData name="Toby Donaldson" userId="2e6e5431-bb17-4c41-9985-d39c50d83c73" providerId="ADAL" clId="{B9F33DEE-EC52-4B89-A8C8-427ED27EC638}" dt="2024-09-17T22:03:22.780" v="8203" actId="11529"/>
          <ac:cxnSpMkLst>
            <pc:docMk/>
            <pc:sldMk cId="711128939" sldId="307"/>
            <ac:cxnSpMk id="29" creationId="{3A8F9002-A448-D9B2-2D8E-3286A793562A}"/>
          </ac:cxnSpMkLst>
        </pc:cxnChg>
        <pc:cxnChg chg="add">
          <ac:chgData name="Toby Donaldson" userId="2e6e5431-bb17-4c41-9985-d39c50d83c73" providerId="ADAL" clId="{B9F33DEE-EC52-4B89-A8C8-427ED27EC638}" dt="2024-09-17T22:03:36.576" v="8204" actId="11529"/>
          <ac:cxnSpMkLst>
            <pc:docMk/>
            <pc:sldMk cId="711128939" sldId="307"/>
            <ac:cxnSpMk id="31" creationId="{1100C525-50A7-733C-8BE1-2972CBA67814}"/>
          </ac:cxnSpMkLst>
        </pc:cxnChg>
        <pc:cxnChg chg="add">
          <ac:chgData name="Toby Donaldson" userId="2e6e5431-bb17-4c41-9985-d39c50d83c73" providerId="ADAL" clId="{B9F33DEE-EC52-4B89-A8C8-427ED27EC638}" dt="2024-09-17T22:03:42.059" v="8205" actId="11529"/>
          <ac:cxnSpMkLst>
            <pc:docMk/>
            <pc:sldMk cId="711128939" sldId="307"/>
            <ac:cxnSpMk id="33" creationId="{342A6E73-574F-7C5D-4A5A-816945E2863E}"/>
          </ac:cxnSpMkLst>
        </pc:cxnChg>
      </pc:sldChg>
      <pc:sldChg chg="delSp modSp add del mod">
        <pc:chgData name="Toby Donaldson" userId="2e6e5431-bb17-4c41-9985-d39c50d83c73" providerId="ADAL" clId="{B9F33DEE-EC52-4B89-A8C8-427ED27EC638}" dt="2024-09-17T22:00:08.913" v="7991" actId="2696"/>
        <pc:sldMkLst>
          <pc:docMk/>
          <pc:sldMk cId="3769582309" sldId="307"/>
        </pc:sldMkLst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1" creationId="{84A3CD62-4B4E-ACDB-6FEA-EAA4001655F7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04.467" v="7980" actId="20577"/>
          <ac:spMkLst>
            <pc:docMk/>
            <pc:sldMk cId="3769582309" sldId="307"/>
            <ac:spMk id="13" creationId="{5C3CB041-437A-DDC4-FD22-B5E3515334BD}"/>
          </ac:spMkLst>
        </pc:spChg>
        <pc:cxnChg chg="del mod">
          <ac:chgData name="Toby Donaldson" userId="2e6e5431-bb17-4c41-9985-d39c50d83c73" providerId="ADAL" clId="{B9F33DEE-EC52-4B89-A8C8-427ED27EC638}" dt="2024-09-17T21:58:32.517" v="7974" actId="21"/>
          <ac:cxnSpMkLst>
            <pc:docMk/>
            <pc:sldMk cId="3769582309" sldId="307"/>
            <ac:cxnSpMk id="8" creationId="{6981BB04-4450-2F6F-4355-503A5A6C203A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20" creationId="{9BBDF08C-B6B7-4CD9-7732-FF7548B3F4C0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22:05:14.112" v="8310" actId="21"/>
        <pc:sldMkLst>
          <pc:docMk/>
          <pc:sldMk cId="3381048815" sldId="308"/>
        </pc:sldMkLst>
        <pc:spChg chg="mod">
          <ac:chgData name="Toby Donaldson" userId="2e6e5431-bb17-4c41-9985-d39c50d83c73" providerId="ADAL" clId="{B9F33DEE-EC52-4B89-A8C8-427ED27EC638}" dt="2024-09-17T22:05:07.157" v="8309" actId="20577"/>
          <ac:spMkLst>
            <pc:docMk/>
            <pc:sldMk cId="3381048815" sldId="308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1" creationId="{286214AB-C7A1-060C-58B0-2EB7C8546BB4}"/>
          </ac:spMkLst>
        </pc:spChg>
        <pc:spChg chg="mod">
          <ac:chgData name="Toby Donaldson" userId="2e6e5431-bb17-4c41-9985-d39c50d83c73" providerId="ADAL" clId="{B9F33DEE-EC52-4B89-A8C8-427ED27EC638}" dt="2024-09-17T22:04:39.820" v="8211" actId="14100"/>
          <ac:spMkLst>
            <pc:docMk/>
            <pc:sldMk cId="3381048815" sldId="308"/>
            <ac:spMk id="22" creationId="{1F01744D-64D4-FDEA-99EB-411094AB7619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3" creationId="{B8953D3C-02E6-8A4B-35B8-462588357060}"/>
          </ac:spMkLst>
        </pc:spChg>
        <pc:spChg chg="del">
          <ac:chgData name="Toby Donaldson" userId="2e6e5431-bb17-4c41-9985-d39c50d83c73" providerId="ADAL" clId="{B9F33DEE-EC52-4B89-A8C8-427ED27EC638}" dt="2024-09-17T22:05:14.112" v="8310" actId="21"/>
          <ac:spMkLst>
            <pc:docMk/>
            <pc:sldMk cId="3381048815" sldId="308"/>
            <ac:spMk id="24" creationId="{7DB721F2-2E0A-64ED-6547-A519EF5B3697}"/>
          </ac:spMkLst>
        </pc:spChg>
        <pc:cxnChg chg="del mod">
          <ac:chgData name="Toby Donaldson" userId="2e6e5431-bb17-4c41-9985-d39c50d83c73" providerId="ADAL" clId="{B9F33DEE-EC52-4B89-A8C8-427ED27EC638}" dt="2024-09-17T22:05:14.112" v="8310" actId="21"/>
          <ac:cxnSpMkLst>
            <pc:docMk/>
            <pc:sldMk cId="3381048815" sldId="308"/>
            <ac:cxnSpMk id="26" creationId="{C366BC28-BACF-3B85-F793-5EBC821E260F}"/>
          </ac:cxnSpMkLst>
        </pc:cxnChg>
        <pc:cxnChg chg="del mod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29" creationId="{3A8F9002-A448-D9B2-2D8E-3286A793562A}"/>
          </ac:cxnSpMkLst>
        </pc:cxnChg>
        <pc:cxnChg chg="mod">
          <ac:chgData name="Toby Donaldson" userId="2e6e5431-bb17-4c41-9985-d39c50d83c73" providerId="ADAL" clId="{B9F33DEE-EC52-4B89-A8C8-427ED27EC638}" dt="2024-09-17T22:05:06.027" v="8304" actId="20577"/>
          <ac:cxnSpMkLst>
            <pc:docMk/>
            <pc:sldMk cId="3381048815" sldId="308"/>
            <ac:cxnSpMk id="31" creationId="{1100C525-50A7-733C-8BE1-2972CBA67814}"/>
          </ac:cxnSpMkLst>
        </pc:cxnChg>
        <pc:cxnChg chg="del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33" creationId="{342A6E73-574F-7C5D-4A5A-816945E286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7T22:12:09.864" v="8435" actId="2696"/>
        <pc:sldMkLst>
          <pc:docMk/>
          <pc:sldMk cId="2690710224" sldId="309"/>
        </pc:sldMkLst>
        <pc:spChg chg="add mod">
          <ac:chgData name="Toby Donaldson" userId="2e6e5431-bb17-4c41-9985-d39c50d83c73" providerId="ADAL" clId="{B9F33DEE-EC52-4B89-A8C8-427ED27EC638}" dt="2024-09-17T22:06:04.944" v="8314"/>
          <ac:spMkLst>
            <pc:docMk/>
            <pc:sldMk cId="2690710224" sldId="309"/>
            <ac:spMk id="6" creationId="{E92F2C95-4E44-8150-7503-55166FD05140}"/>
          </ac:spMkLst>
        </pc:spChg>
        <pc:spChg chg="add mod">
          <ac:chgData name="Toby Donaldson" userId="2e6e5431-bb17-4c41-9985-d39c50d83c73" providerId="ADAL" clId="{B9F33DEE-EC52-4B89-A8C8-427ED27EC638}" dt="2024-09-17T22:06:50.511" v="8329" actId="1076"/>
          <ac:spMkLst>
            <pc:docMk/>
            <pc:sldMk cId="2690710224" sldId="309"/>
            <ac:spMk id="9" creationId="{F878376C-F24D-8397-674D-6287CA555DD3}"/>
          </ac:spMkLst>
        </pc:spChg>
        <pc:spChg chg="add mod">
          <ac:chgData name="Toby Donaldson" userId="2e6e5431-bb17-4c41-9985-d39c50d83c73" providerId="ADAL" clId="{B9F33DEE-EC52-4B89-A8C8-427ED27EC638}" dt="2024-09-17T22:07:25.780" v="8376" actId="1076"/>
          <ac:spMkLst>
            <pc:docMk/>
            <pc:sldMk cId="2690710224" sldId="309"/>
            <ac:spMk id="10" creationId="{0263D4DB-26B7-1D16-A834-05F8B3DC1F71}"/>
          </ac:spMkLst>
        </pc:spChg>
        <pc:spChg chg="del">
          <ac:chgData name="Toby Donaldson" userId="2e6e5431-bb17-4c41-9985-d39c50d83c73" providerId="ADAL" clId="{B9F33DEE-EC52-4B89-A8C8-427ED27EC638}" dt="2024-09-17T22:06:22.275" v="8319" actId="21"/>
          <ac:spMkLst>
            <pc:docMk/>
            <pc:sldMk cId="2690710224" sldId="309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06:26.412" v="8320" actId="1076"/>
          <ac:spMkLst>
            <pc:docMk/>
            <pc:sldMk cId="2690710224" sldId="309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2:05:58.113" v="8313" actId="21"/>
          <ac:spMkLst>
            <pc:docMk/>
            <pc:sldMk cId="2690710224" sldId="309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5:53.717" v="8312" actId="21"/>
          <ac:spMkLst>
            <pc:docMk/>
            <pc:sldMk cId="2690710224" sldId="309"/>
            <ac:spMk id="22" creationId="{1F01744D-64D4-FDEA-99EB-411094AB7619}"/>
          </ac:spMkLst>
        </pc:spChg>
        <pc:cxnChg chg="add mod">
          <ac:chgData name="Toby Donaldson" userId="2e6e5431-bb17-4c41-9985-d39c50d83c73" providerId="ADAL" clId="{B9F33DEE-EC52-4B89-A8C8-427ED27EC638}" dt="2024-09-17T22:06:04.944" v="8314"/>
          <ac:cxnSpMkLst>
            <pc:docMk/>
            <pc:sldMk cId="2690710224" sldId="309"/>
            <ac:cxnSpMk id="7" creationId="{1100C525-50A7-733C-8BE1-2972CBA67814}"/>
          </ac:cxnSpMkLst>
        </pc:cxnChg>
        <pc:cxnChg chg="del mod">
          <ac:chgData name="Toby Donaldson" userId="2e6e5431-bb17-4c41-9985-d39c50d83c73" providerId="ADAL" clId="{B9F33DEE-EC52-4B89-A8C8-427ED27EC638}" dt="2024-09-17T22:05:58.113" v="8313" actId="21"/>
          <ac:cxnSpMkLst>
            <pc:docMk/>
            <pc:sldMk cId="2690710224" sldId="309"/>
            <ac:cxnSpMk id="31" creationId="{1100C525-50A7-733C-8BE1-2972CBA67814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45:39.093" v="8907" actId="21"/>
        <pc:sldMkLst>
          <pc:docMk/>
          <pc:sldMk cId="2722314743" sldId="310"/>
        </pc:sldMkLst>
        <pc:spChg chg="del">
          <ac:chgData name="Toby Donaldson" userId="2e6e5431-bb17-4c41-9985-d39c50d83c73" providerId="ADAL" clId="{B9F33DEE-EC52-4B89-A8C8-427ED27EC638}" dt="2024-09-17T22:07:58.475" v="8380" actId="21"/>
          <ac:spMkLst>
            <pc:docMk/>
            <pc:sldMk cId="2722314743" sldId="310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08:01.147" v="8381" actId="21"/>
          <ac:spMkLst>
            <pc:docMk/>
            <pc:sldMk cId="2722314743" sldId="310"/>
            <ac:spMk id="7" creationId="{D69ED254-187C-7E05-E44B-C67C6A8CFCEA}"/>
          </ac:spMkLst>
        </pc:spChg>
        <pc:spChg chg="mod">
          <ac:chgData name="Toby Donaldson" userId="2e6e5431-bb17-4c41-9985-d39c50d83c73" providerId="ADAL" clId="{B9F33DEE-EC52-4B89-A8C8-427ED27EC638}" dt="2024-09-17T22:11:19.051" v="8424" actId="1076"/>
          <ac:spMkLst>
            <pc:docMk/>
            <pc:sldMk cId="2722314743" sldId="310"/>
            <ac:spMk id="9" creationId="{F878376C-F24D-8397-674D-6287CA555DD3}"/>
          </ac:spMkLst>
        </pc:spChg>
        <pc:spChg chg="del">
          <ac:chgData name="Toby Donaldson" userId="2e6e5431-bb17-4c41-9985-d39c50d83c73" providerId="ADAL" clId="{B9F33DEE-EC52-4B89-A8C8-427ED27EC638}" dt="2024-09-17T22:07:48.668" v="8378" actId="21"/>
          <ac:spMkLst>
            <pc:docMk/>
            <pc:sldMk cId="2722314743" sldId="310"/>
            <ac:spMk id="10" creationId="{0263D4DB-26B7-1D16-A834-05F8B3DC1F71}"/>
          </ac:spMkLst>
        </pc:spChg>
        <pc:spChg chg="add mod">
          <ac:chgData name="Toby Donaldson" userId="2e6e5431-bb17-4c41-9985-d39c50d83c73" providerId="ADAL" clId="{B9F33DEE-EC52-4B89-A8C8-427ED27EC638}" dt="2024-09-17T22:10:51.195" v="8420" actId="1076"/>
          <ac:spMkLst>
            <pc:docMk/>
            <pc:sldMk cId="2722314743" sldId="310"/>
            <ac:spMk id="11" creationId="{9B2C2A61-4298-4DD1-294E-B1B3004D90FF}"/>
          </ac:spMkLst>
        </pc:spChg>
        <pc:spChg chg="add mod">
          <ac:chgData name="Toby Donaldson" userId="2e6e5431-bb17-4c41-9985-d39c50d83c73" providerId="ADAL" clId="{B9F33DEE-EC52-4B89-A8C8-427ED27EC638}" dt="2024-09-19T00:45:31.985" v="8906" actId="20577"/>
          <ac:spMkLst>
            <pc:docMk/>
            <pc:sldMk cId="2722314743" sldId="310"/>
            <ac:spMk id="12" creationId="{58EF3048-42F9-9C1C-5833-7D86A6DFACC8}"/>
          </ac:spMkLst>
        </pc:spChg>
        <pc:spChg chg="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4" creationId="{6423619F-015B-743C-8893-EF2BACDC092A}"/>
          </ac:spMkLst>
        </pc:spChg>
        <pc:spChg chg="add mod">
          <ac:chgData name="Toby Donaldson" userId="2e6e5431-bb17-4c41-9985-d39c50d83c73" providerId="ADAL" clId="{B9F33DEE-EC52-4B89-A8C8-427ED27EC638}" dt="2024-09-17T22:11:05.082" v="8423" actId="20577"/>
          <ac:spMkLst>
            <pc:docMk/>
            <pc:sldMk cId="2722314743" sldId="310"/>
            <ac:spMk id="16" creationId="{4D326BA4-1444-89EA-65F2-FD46FACD11BB}"/>
          </ac:spMkLst>
        </pc:spChg>
        <pc:spChg chg="add mod">
          <ac:chgData name="Toby Donaldson" userId="2e6e5431-bb17-4c41-9985-d39c50d83c73" providerId="ADAL" clId="{B9F33DEE-EC52-4B89-A8C8-427ED27EC638}" dt="2024-09-17T22:11:32.599" v="8428" actId="20577"/>
          <ac:spMkLst>
            <pc:docMk/>
            <pc:sldMk cId="2722314743" sldId="310"/>
            <ac:spMk id="17" creationId="{58F2816C-2B32-1A51-C852-10E279986B4A}"/>
          </ac:spMkLst>
        </pc:spChg>
        <pc:spChg chg="add mod">
          <ac:chgData name="Toby Donaldson" userId="2e6e5431-bb17-4c41-9985-d39c50d83c73" providerId="ADAL" clId="{B9F33DEE-EC52-4B89-A8C8-427ED27EC638}" dt="2024-09-17T22:11:45.468" v="8433" actId="20577"/>
          <ac:spMkLst>
            <pc:docMk/>
            <pc:sldMk cId="2722314743" sldId="310"/>
            <ac:spMk id="18" creationId="{D761DB05-25D7-F007-E5BC-C2CC5D547A9F}"/>
          </ac:spMkLst>
        </pc:spChg>
        <pc:spChg chg="add mod">
          <ac:chgData name="Toby Donaldson" userId="2e6e5431-bb17-4c41-9985-d39c50d83c73" providerId="ADAL" clId="{B9F33DEE-EC52-4B89-A8C8-427ED27EC638}" dt="2024-09-17T22:12:29.242" v="8462" actId="1076"/>
          <ac:spMkLst>
            <pc:docMk/>
            <pc:sldMk cId="2722314743" sldId="310"/>
            <ac:spMk id="19" creationId="{083497FF-725C-07A4-B731-4337A7DCB4FE}"/>
          </ac:spMkLst>
        </pc:spChg>
        <pc:grpChg chg="add mod">
          <ac:chgData name="Toby Donaldson" userId="2e6e5431-bb17-4c41-9985-d39c50d83c73" providerId="ADAL" clId="{B9F33DEE-EC52-4B89-A8C8-427ED27EC638}" dt="2024-09-17T22:10:46.429" v="8419" actId="1076"/>
          <ac:grpSpMkLst>
            <pc:docMk/>
            <pc:sldMk cId="2722314743" sldId="310"/>
            <ac:grpSpMk id="15" creationId="{2FD6DDBB-452A-3400-CD38-6EECD8A4EDB3}"/>
          </ac:grpSpMkLst>
        </pc:grpChg>
        <pc:inkChg chg="del">
          <ac:chgData name="Toby Donaldson" userId="2e6e5431-bb17-4c41-9985-d39c50d83c73" providerId="ADAL" clId="{B9F33DEE-EC52-4B89-A8C8-427ED27EC638}" dt="2024-09-19T00:45:39.093" v="8907" actId="21"/>
          <ac:inkMkLst>
            <pc:docMk/>
            <pc:sldMk cId="2722314743" sldId="310"/>
            <ac:inkMk id="2" creationId="{233D7823-66E4-FB22-0996-F10B9B151B01}"/>
          </ac:inkMkLst>
        </pc:inkChg>
        <pc:cxnChg chg="del mod">
          <ac:chgData name="Toby Donaldson" userId="2e6e5431-bb17-4c41-9985-d39c50d83c73" providerId="ADAL" clId="{B9F33DEE-EC52-4B89-A8C8-427ED27EC638}" dt="2024-09-17T22:07:54.396" v="8379" actId="21"/>
          <ac:cxnSpMkLst>
            <pc:docMk/>
            <pc:sldMk cId="2722314743" sldId="310"/>
            <ac:cxnSpMk id="8" creationId="{6981BB04-4450-2F6F-4355-503A5A6C203A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7T22:17:01.881" v="8681" actId="20577"/>
        <pc:sldMkLst>
          <pc:docMk/>
          <pc:sldMk cId="1234247253" sldId="311"/>
        </pc:sldMkLst>
        <pc:spChg chg="add del">
          <ac:chgData name="Toby Donaldson" userId="2e6e5431-bb17-4c41-9985-d39c50d83c73" providerId="ADAL" clId="{B9F33DEE-EC52-4B89-A8C8-427ED27EC638}" dt="2024-09-17T22:14:00.018" v="8482" actId="21"/>
          <ac:spMkLst>
            <pc:docMk/>
            <pc:sldMk cId="1234247253" sldId="311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13:35.504" v="8469" actId="22"/>
          <ac:spMkLst>
            <pc:docMk/>
            <pc:sldMk cId="1234247253" sldId="311"/>
            <ac:spMk id="7" creationId="{E4802D60-52A6-E96E-50CF-F8D0D34BAF36}"/>
          </ac:spMkLst>
        </pc:spChg>
        <pc:spChg chg="add del">
          <ac:chgData name="Toby Donaldson" userId="2e6e5431-bb17-4c41-9985-d39c50d83c73" providerId="ADAL" clId="{B9F33DEE-EC52-4B89-A8C8-427ED27EC638}" dt="2024-09-17T22:13:40.599" v="8473" actId="22"/>
          <ac:spMkLst>
            <pc:docMk/>
            <pc:sldMk cId="1234247253" sldId="311"/>
            <ac:spMk id="10" creationId="{9C9C1A3A-60B8-FDB7-E4F8-69DDC31017EA}"/>
          </ac:spMkLst>
        </pc:spChg>
        <pc:spChg chg="add del mod">
          <ac:chgData name="Toby Donaldson" userId="2e6e5431-bb17-4c41-9985-d39c50d83c73" providerId="ADAL" clId="{B9F33DEE-EC52-4B89-A8C8-427ED27EC638}" dt="2024-09-17T22:17:01.881" v="8681" actId="20577"/>
          <ac:spMkLst>
            <pc:docMk/>
            <pc:sldMk cId="1234247253" sldId="311"/>
            <ac:spMk id="12" creationId="{431A6EBB-A203-8787-4E34-76813F5D9DB4}"/>
          </ac:spMkLst>
        </pc:spChg>
        <pc:spChg chg="del">
          <ac:chgData name="Toby Donaldson" userId="2e6e5431-bb17-4c41-9985-d39c50d83c73" providerId="ADAL" clId="{B9F33DEE-EC52-4B89-A8C8-427ED27EC638}" dt="2024-09-17T22:13:47.463" v="8476" actId="21"/>
          <ac:spMkLst>
            <pc:docMk/>
            <pc:sldMk cId="1234247253" sldId="311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5:22.393" v="8652" actId="208"/>
          <ac:spMkLst>
            <pc:docMk/>
            <pc:sldMk cId="1234247253" sldId="311"/>
            <ac:spMk id="14" creationId="{33236FBD-1501-A0D8-6556-DC2951A5995C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15" creationId="{E92F2C95-4E44-8150-7503-55166FD05140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22" creationId="{1F01744D-64D4-FDEA-99EB-411094AB7619}"/>
          </ac:spMkLst>
        </pc:spChg>
        <pc:cxnChg chg="add del mod">
          <ac:chgData name="Toby Donaldson" userId="2e6e5431-bb17-4c41-9985-d39c50d83c73" providerId="ADAL" clId="{B9F33DEE-EC52-4B89-A8C8-427ED27EC638}" dt="2024-09-17T22:14:00.018" v="8482" actId="21"/>
          <ac:cxnSpMkLst>
            <pc:docMk/>
            <pc:sldMk cId="1234247253" sldId="311"/>
            <ac:cxnSpMk id="8" creationId="{6981BB04-4450-2F6F-4355-503A5A6C203A}"/>
          </ac:cxnSpMkLst>
        </pc:cxnChg>
        <pc:cxnChg chg="add del mod">
          <ac:chgData name="Toby Donaldson" userId="2e6e5431-bb17-4c41-9985-d39c50d83c73" providerId="ADAL" clId="{B9F33DEE-EC52-4B89-A8C8-427ED27EC638}" dt="2024-09-17T22:14:08.400" v="8483" actId="21"/>
          <ac:cxnSpMkLst>
            <pc:docMk/>
            <pc:sldMk cId="1234247253" sldId="311"/>
            <ac:cxnSpMk id="31" creationId="{1100C525-50A7-733C-8BE1-2972CBA67814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2:16:56.570" v="8678" actId="20577"/>
        <pc:sldMkLst>
          <pc:docMk/>
          <pc:sldMk cId="2540764007" sldId="312"/>
        </pc:sldMkLst>
        <pc:spChg chg="add mod">
          <ac:chgData name="Toby Donaldson" userId="2e6e5431-bb17-4c41-9985-d39c50d83c73" providerId="ADAL" clId="{B9F33DEE-EC52-4B89-A8C8-427ED27EC638}" dt="2024-09-17T22:16:03.592" v="8660" actId="20577"/>
          <ac:spMkLst>
            <pc:docMk/>
            <pc:sldMk cId="2540764007" sldId="312"/>
            <ac:spMk id="6" creationId="{EDC67DD5-8E05-1555-1A8E-6EBABA05B613}"/>
          </ac:spMkLst>
        </pc:spChg>
        <pc:spChg chg="add mod">
          <ac:chgData name="Toby Donaldson" userId="2e6e5431-bb17-4c41-9985-d39c50d83c73" providerId="ADAL" clId="{B9F33DEE-EC52-4B89-A8C8-427ED27EC638}" dt="2024-09-17T22:16:28.451" v="8671" actId="1076"/>
          <ac:spMkLst>
            <pc:docMk/>
            <pc:sldMk cId="2540764007" sldId="312"/>
            <ac:spMk id="7" creationId="{1EE28D83-3DB4-920E-B2DB-B27E5336C2B7}"/>
          </ac:spMkLst>
        </pc:spChg>
        <pc:spChg chg="mod">
          <ac:chgData name="Toby Donaldson" userId="2e6e5431-bb17-4c41-9985-d39c50d83c73" providerId="ADAL" clId="{B9F33DEE-EC52-4B89-A8C8-427ED27EC638}" dt="2024-09-17T22:16:56.570" v="8678" actId="20577"/>
          <ac:spMkLst>
            <pc:docMk/>
            <pc:sldMk cId="2540764007" sldId="312"/>
            <ac:spMk id="12" creationId="{431A6EBB-A203-8787-4E34-76813F5D9DB4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2:25:21.774" v="8894" actId="2696"/>
        <pc:sldMkLst>
          <pc:docMk/>
          <pc:sldMk cId="2281268154" sldId="313"/>
        </pc:sldMkLst>
        <pc:spChg chg="del">
          <ac:chgData name="Toby Donaldson" userId="2e6e5431-bb17-4c41-9985-d39c50d83c73" providerId="ADAL" clId="{B9F33DEE-EC52-4B89-A8C8-427ED27EC638}" dt="2024-09-17T22:18:54.844" v="8839" actId="21"/>
          <ac:spMkLst>
            <pc:docMk/>
            <pc:sldMk cId="2281268154" sldId="313"/>
            <ac:spMk id="6" creationId="{EDC67DD5-8E05-1555-1A8E-6EBABA05B613}"/>
          </ac:spMkLst>
        </pc:spChg>
        <pc:spChg chg="del">
          <ac:chgData name="Toby Donaldson" userId="2e6e5431-bb17-4c41-9985-d39c50d83c73" providerId="ADAL" clId="{B9F33DEE-EC52-4B89-A8C8-427ED27EC638}" dt="2024-09-17T22:18:53.264" v="8838" actId="21"/>
          <ac:spMkLst>
            <pc:docMk/>
            <pc:sldMk cId="2281268154" sldId="313"/>
            <ac:spMk id="7" creationId="{1EE28D83-3DB4-920E-B2DB-B27E5336C2B7}"/>
          </ac:spMkLst>
        </pc:spChg>
        <pc:spChg chg="add mod">
          <ac:chgData name="Toby Donaldson" userId="2e6e5431-bb17-4c41-9985-d39c50d83c73" providerId="ADAL" clId="{B9F33DEE-EC52-4B89-A8C8-427ED27EC638}" dt="2024-09-17T22:19:15.126" v="8845" actId="20577"/>
          <ac:spMkLst>
            <pc:docMk/>
            <pc:sldMk cId="2281268154" sldId="313"/>
            <ac:spMk id="9" creationId="{9AEAE99D-FA46-F515-38F6-153F6499C93E}"/>
          </ac:spMkLst>
        </pc:spChg>
        <pc:spChg chg="mod">
          <ac:chgData name="Toby Donaldson" userId="2e6e5431-bb17-4c41-9985-d39c50d83c73" providerId="ADAL" clId="{B9F33DEE-EC52-4B89-A8C8-427ED27EC638}" dt="2024-09-17T22:19:22.218" v="8852" actId="20577"/>
          <ac:spMkLst>
            <pc:docMk/>
            <pc:sldMk cId="2281268154" sldId="313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18:20.509" v="8793" actId="6549"/>
          <ac:spMkLst>
            <pc:docMk/>
            <pc:sldMk cId="2281268154" sldId="313"/>
            <ac:spMk id="14" creationId="{33236FBD-1501-A0D8-6556-DC2951A5995C}"/>
          </ac:spMkLst>
        </pc:spChg>
      </pc:sldChg>
      <pc:sldChg chg="add">
        <pc:chgData name="Toby Donaldson" userId="2e6e5431-bb17-4c41-9985-d39c50d83c73" providerId="ADAL" clId="{B9F33DEE-EC52-4B89-A8C8-427ED27EC638}" dt="2024-09-17T22:19:28.230" v="8853" actId="2890"/>
        <pc:sldMkLst>
          <pc:docMk/>
          <pc:sldMk cId="280561526" sldId="314"/>
        </pc:sldMkLst>
      </pc:sldChg>
      <pc:sldChg chg="addSp delSp modSp add mod">
        <pc:chgData name="Toby Donaldson" userId="2e6e5431-bb17-4c41-9985-d39c50d83c73" providerId="ADAL" clId="{B9F33DEE-EC52-4B89-A8C8-427ED27EC638}" dt="2024-09-17T22:23:14.150" v="8893" actId="1076"/>
        <pc:sldMkLst>
          <pc:docMk/>
          <pc:sldMk cId="988044877" sldId="315"/>
        </pc:sldMkLst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5" creationId="{D00CB93A-3320-C18B-4C74-541FB845D35B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6" creationId="{EC474749-3ED0-4F01-B666-AB2B0A73C9C9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7" creationId="{96DA67F4-4440-EC20-A452-F4BAE70D324F}"/>
          </ac:spMkLst>
        </pc:spChg>
        <pc:spChg chg="mod">
          <ac:chgData name="Toby Donaldson" userId="2e6e5431-bb17-4c41-9985-d39c50d83c73" providerId="ADAL" clId="{B9F33DEE-EC52-4B89-A8C8-427ED27EC638}" dt="2024-09-17T22:22:14.085" v="8873" actId="1076"/>
          <ac:spMkLst>
            <pc:docMk/>
            <pc:sldMk cId="988044877" sldId="315"/>
            <ac:spMk id="9" creationId="{9AEAE99D-FA46-F515-38F6-153F6499C93E}"/>
          </ac:spMkLst>
        </pc:spChg>
        <pc:spChg chg="add mod">
          <ac:chgData name="Toby Donaldson" userId="2e6e5431-bb17-4c41-9985-d39c50d83c73" providerId="ADAL" clId="{B9F33DEE-EC52-4B89-A8C8-427ED27EC638}" dt="2024-09-17T22:23:14.150" v="8893" actId="1076"/>
          <ac:spMkLst>
            <pc:docMk/>
            <pc:sldMk cId="988044877" sldId="315"/>
            <ac:spMk id="10" creationId="{6EB72D95-DD1F-3846-2F23-847D578BDBAA}"/>
          </ac:spMkLst>
        </pc:spChg>
        <pc:spChg chg="add mod">
          <ac:chgData name="Toby Donaldson" userId="2e6e5431-bb17-4c41-9985-d39c50d83c73" providerId="ADAL" clId="{B9F33DEE-EC52-4B89-A8C8-427ED27EC638}" dt="2024-09-17T22:23:10.075" v="8892" actId="1076"/>
          <ac:spMkLst>
            <pc:docMk/>
            <pc:sldMk cId="988044877" sldId="315"/>
            <ac:spMk id="11" creationId="{4D36F270-4589-9098-9DDA-D7F613D05FE0}"/>
          </ac:spMkLst>
        </pc:spChg>
        <pc:spChg chg="del">
          <ac:chgData name="Toby Donaldson" userId="2e6e5431-bb17-4c41-9985-d39c50d83c73" providerId="ADAL" clId="{B9F33DEE-EC52-4B89-A8C8-427ED27EC638}" dt="2024-09-17T22:20:57.004" v="8863" actId="21"/>
          <ac:spMkLst>
            <pc:docMk/>
            <pc:sldMk cId="988044877" sldId="315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14" creationId="{33236FBD-1501-A0D8-6556-DC2951A5995C}"/>
          </ac:spMkLst>
        </pc:spChg>
        <pc:cxnChg chg="del mod">
          <ac:chgData name="Toby Donaldson" userId="2e6e5431-bb17-4c41-9985-d39c50d83c73" providerId="ADAL" clId="{B9F33DEE-EC52-4B89-A8C8-427ED27EC638}" dt="2024-09-17T22:21:22.505" v="8866" actId="21"/>
          <ac:cxnSpMkLst>
            <pc:docMk/>
            <pc:sldMk cId="988044877" sldId="315"/>
            <ac:cxnSpMk id="8" creationId="{6981BB04-4450-2F6F-4355-503A5A6C203A}"/>
          </ac:cxnSpMkLst>
        </pc:cxnChg>
        <pc:cxnChg chg="add mod">
          <ac:chgData name="Toby Donaldson" userId="2e6e5431-bb17-4c41-9985-d39c50d83c73" providerId="ADAL" clId="{B9F33DEE-EC52-4B89-A8C8-427ED27EC638}" dt="2024-09-17T22:23:14.150" v="8893" actId="1076"/>
          <ac:cxnSpMkLst>
            <pc:docMk/>
            <pc:sldMk cId="988044877" sldId="315"/>
            <ac:cxnSpMk id="15" creationId="{42E03929-487C-7FD3-34A9-9129425F4BE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59:35.686" v="9057" actId="11529"/>
        <pc:sldMkLst>
          <pc:docMk/>
          <pc:sldMk cId="2722267496" sldId="321"/>
        </pc:sldMkLst>
        <pc:spChg chg="add del mod">
          <ac:chgData name="Toby Donaldson" userId="2e6e5431-bb17-4c41-9985-d39c50d83c73" providerId="ADAL" clId="{B9F33DEE-EC52-4B89-A8C8-427ED27EC638}" dt="2024-09-19T00:57:41.670" v="8946" actId="21"/>
          <ac:spMkLst>
            <pc:docMk/>
            <pc:sldMk cId="2722267496" sldId="321"/>
            <ac:spMk id="3" creationId="{CFDA8D1D-BBC1-7E85-C9F4-33ED9A244AFD}"/>
          </ac:spMkLst>
        </pc:spChg>
        <pc:spChg chg="mod">
          <ac:chgData name="Toby Donaldson" userId="2e6e5431-bb17-4c41-9985-d39c50d83c73" providerId="ADAL" clId="{B9F33DEE-EC52-4B89-A8C8-427ED27EC638}" dt="2024-09-19T00:58:09.465" v="8988" actId="207"/>
          <ac:spMkLst>
            <pc:docMk/>
            <pc:sldMk cId="2722267496" sldId="321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9T00:56:26.479" v="8937"/>
          <ac:spMkLst>
            <pc:docMk/>
            <pc:sldMk cId="2722267496" sldId="321"/>
            <ac:spMk id="6" creationId="{43978626-DFE3-4F98-3036-F18430FBF5AD}"/>
          </ac:spMkLst>
        </pc:spChg>
        <pc:spChg chg="del mod ord">
          <ac:chgData name="Toby Donaldson" userId="2e6e5431-bb17-4c41-9985-d39c50d83c73" providerId="ADAL" clId="{B9F33DEE-EC52-4B89-A8C8-427ED27EC638}" dt="2024-09-19T00:57:29.471" v="8943" actId="21"/>
          <ac:spMkLst>
            <pc:docMk/>
            <pc:sldMk cId="2722267496" sldId="321"/>
            <ac:spMk id="7" creationId="{90AC8351-6490-FFBC-8EAD-267A0BCF0642}"/>
          </ac:spMkLst>
        </pc:spChg>
        <pc:spChg chg="add mod">
          <ac:chgData name="Toby Donaldson" userId="2e6e5431-bb17-4c41-9985-d39c50d83c73" providerId="ADAL" clId="{B9F33DEE-EC52-4B89-A8C8-427ED27EC638}" dt="2024-09-19T00:56:29.002" v="8938"/>
          <ac:spMkLst>
            <pc:docMk/>
            <pc:sldMk cId="2722267496" sldId="321"/>
            <ac:spMk id="8" creationId="{F6FEC5B8-4CDC-AC2F-ADB2-5C9622367220}"/>
          </ac:spMkLst>
        </pc:spChg>
        <pc:spChg chg="add mod">
          <ac:chgData name="Toby Donaldson" userId="2e6e5431-bb17-4c41-9985-d39c50d83c73" providerId="ADAL" clId="{B9F33DEE-EC52-4B89-A8C8-427ED27EC638}" dt="2024-09-19T00:56:53.543" v="8940"/>
          <ac:spMkLst>
            <pc:docMk/>
            <pc:sldMk cId="2722267496" sldId="321"/>
            <ac:spMk id="9" creationId="{A0F04756-DBF6-D6F1-8595-E499BDAB0FB9}"/>
          </ac:spMkLst>
        </pc:spChg>
        <pc:spChg chg="mod">
          <ac:chgData name="Toby Donaldson" userId="2e6e5431-bb17-4c41-9985-d39c50d83c73" providerId="ADAL" clId="{B9F33DEE-EC52-4B89-A8C8-427ED27EC638}" dt="2024-09-19T00:57:37.955" v="8945" actId="207"/>
          <ac:spMkLst>
            <pc:docMk/>
            <pc:sldMk cId="2722267496" sldId="321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9T00:59:30.434" v="9056" actId="207"/>
          <ac:spMkLst>
            <pc:docMk/>
            <pc:sldMk cId="2722267496" sldId="321"/>
            <ac:spMk id="20" creationId="{438A2C84-9FE2-906B-1C75-D8BA9E77F23D}"/>
          </ac:spMkLst>
        </pc:spChg>
        <pc:cxnChg chg="add del mod ord">
          <ac:chgData name="Toby Donaldson" userId="2e6e5431-bb17-4c41-9985-d39c50d83c73" providerId="ADAL" clId="{B9F33DEE-EC52-4B89-A8C8-427ED27EC638}" dt="2024-09-19T00:58:54.320" v="8997" actId="14100"/>
          <ac:cxnSpMkLst>
            <pc:docMk/>
            <pc:sldMk cId="2722267496" sldId="321"/>
            <ac:cxnSpMk id="11" creationId="{326FABDB-2906-CEF4-7B06-A2781A11C9CF}"/>
          </ac:cxnSpMkLst>
        </pc:cxnChg>
        <pc:cxnChg chg="add mod ord">
          <ac:chgData name="Toby Donaldson" userId="2e6e5431-bb17-4c41-9985-d39c50d83c73" providerId="ADAL" clId="{B9F33DEE-EC52-4B89-A8C8-427ED27EC638}" dt="2024-09-19T00:58:54.320" v="8997" actId="14100"/>
          <ac:cxnSpMkLst>
            <pc:docMk/>
            <pc:sldMk cId="2722267496" sldId="321"/>
            <ac:cxnSpMk id="12" creationId="{04A4ABA1-075F-E058-656C-5E5091A3DCFB}"/>
          </ac:cxnSpMkLst>
        </pc:cxnChg>
        <pc:cxnChg chg="add">
          <ac:chgData name="Toby Donaldson" userId="2e6e5431-bb17-4c41-9985-d39c50d83c73" providerId="ADAL" clId="{B9F33DEE-EC52-4B89-A8C8-427ED27EC638}" dt="2024-09-19T00:59:35.686" v="9057" actId="11529"/>
          <ac:cxnSpMkLst>
            <pc:docMk/>
            <pc:sldMk cId="2722267496" sldId="321"/>
            <ac:cxnSpMk id="22" creationId="{FA4C978D-16B7-F5A5-61AD-152816134113}"/>
          </ac:cxnSpMkLst>
        </pc:cxnChg>
      </pc:sldChg>
    </pc:docChg>
  </pc:docChgLst>
  <pc:docChgLst>
    <pc:chgData name="Toby Donaldson" userId="2e6e5431-bb17-4c41-9985-d39c50d83c73" providerId="ADAL" clId="{975CFA14-5254-4277-99EF-9320E70D3DD9}"/>
    <pc:docChg chg="undo custSel addSld modSld sldOrd addSection modSection">
      <pc:chgData name="Toby Donaldson" userId="2e6e5431-bb17-4c41-9985-d39c50d83c73" providerId="ADAL" clId="{975CFA14-5254-4277-99EF-9320E70D3DD9}" dt="2024-10-09T21:44:57.511" v="362"/>
      <pc:docMkLst>
        <pc:docMk/>
      </pc:docMkLst>
      <pc:sldChg chg="modSp mod">
        <pc:chgData name="Toby Donaldson" userId="2e6e5431-bb17-4c41-9985-d39c50d83c73" providerId="ADAL" clId="{975CFA14-5254-4277-99EF-9320E70D3DD9}" dt="2024-10-07T20:30:07.827" v="35" actId="20577"/>
        <pc:sldMkLst>
          <pc:docMk/>
          <pc:sldMk cId="3982967344" sldId="314"/>
        </pc:sldMkLst>
        <pc:spChg chg="mod">
          <ac:chgData name="Toby Donaldson" userId="2e6e5431-bb17-4c41-9985-d39c50d83c73" providerId="ADAL" clId="{975CFA14-5254-4277-99EF-9320E70D3DD9}" dt="2024-10-07T20:30:07.827" v="35" actId="20577"/>
          <ac:spMkLst>
            <pc:docMk/>
            <pc:sldMk cId="3982967344" sldId="314"/>
            <ac:spMk id="8" creationId="{3978C987-C887-524D-0F11-8B18995B9CD2}"/>
          </ac:spMkLst>
        </pc:spChg>
      </pc:sldChg>
      <pc:sldChg chg="modSp mod">
        <pc:chgData name="Toby Donaldson" userId="2e6e5431-bb17-4c41-9985-d39c50d83c73" providerId="ADAL" clId="{975CFA14-5254-4277-99EF-9320E70D3DD9}" dt="2024-10-07T20:30:02.539" v="34" actId="20577"/>
        <pc:sldMkLst>
          <pc:docMk/>
          <pc:sldMk cId="2206724113" sldId="315"/>
        </pc:sldMkLst>
        <pc:spChg chg="mod">
          <ac:chgData name="Toby Donaldson" userId="2e6e5431-bb17-4c41-9985-d39c50d83c73" providerId="ADAL" clId="{975CFA14-5254-4277-99EF-9320E70D3DD9}" dt="2024-10-07T20:30:02.539" v="34" actId="20577"/>
          <ac:spMkLst>
            <pc:docMk/>
            <pc:sldMk cId="2206724113" sldId="315"/>
            <ac:spMk id="8" creationId="{8229BA0C-C293-1E6E-DCAE-8703BB68FE60}"/>
          </ac:spMkLst>
        </pc:spChg>
      </pc:sldChg>
      <pc:sldChg chg="modSp mod">
        <pc:chgData name="Toby Donaldson" userId="2e6e5431-bb17-4c41-9985-d39c50d83c73" providerId="ADAL" clId="{975CFA14-5254-4277-99EF-9320E70D3DD9}" dt="2024-10-07T20:30:15.929" v="37" actId="1076"/>
        <pc:sldMkLst>
          <pc:docMk/>
          <pc:sldMk cId="4046174309" sldId="316"/>
        </pc:sldMkLst>
        <pc:spChg chg="mod">
          <ac:chgData name="Toby Donaldson" userId="2e6e5431-bb17-4c41-9985-d39c50d83c73" providerId="ADAL" clId="{975CFA14-5254-4277-99EF-9320E70D3DD9}" dt="2024-10-07T20:30:11.950" v="36" actId="20577"/>
          <ac:spMkLst>
            <pc:docMk/>
            <pc:sldMk cId="4046174309" sldId="316"/>
            <ac:spMk id="8" creationId="{93FCF999-FC36-09C5-3767-F0940FC8275E}"/>
          </ac:spMkLst>
        </pc:spChg>
        <pc:spChg chg="mod">
          <ac:chgData name="Toby Donaldson" userId="2e6e5431-bb17-4c41-9985-d39c50d83c73" providerId="ADAL" clId="{975CFA14-5254-4277-99EF-9320E70D3DD9}" dt="2024-10-07T20:30:15.929" v="37" actId="1076"/>
          <ac:spMkLst>
            <pc:docMk/>
            <pc:sldMk cId="4046174309" sldId="316"/>
            <ac:spMk id="9" creationId="{5A513EF9-B47A-67ED-A879-FCA6EC8BFB73}"/>
          </ac:spMkLst>
        </pc:spChg>
      </pc:sldChg>
      <pc:sldChg chg="modSp mod">
        <pc:chgData name="Toby Donaldson" userId="2e6e5431-bb17-4c41-9985-d39c50d83c73" providerId="ADAL" clId="{975CFA14-5254-4277-99EF-9320E70D3DD9}" dt="2024-10-07T20:31:42.015" v="44" actId="2711"/>
        <pc:sldMkLst>
          <pc:docMk/>
          <pc:sldMk cId="2317714996" sldId="317"/>
        </pc:sldMkLst>
        <pc:spChg chg="mod">
          <ac:chgData name="Toby Donaldson" userId="2e6e5431-bb17-4c41-9985-d39c50d83c73" providerId="ADAL" clId="{975CFA14-5254-4277-99EF-9320E70D3DD9}" dt="2024-10-07T20:31:42.015" v="44" actId="2711"/>
          <ac:spMkLst>
            <pc:docMk/>
            <pc:sldMk cId="2317714996" sldId="317"/>
            <ac:spMk id="8" creationId="{60083F5A-8736-F857-10CC-A3BEFD16D2CF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31055308" sldId="31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531055308" sldId="318"/>
            <ac:inkMk id="6" creationId="{25E98D81-CE7E-A4B5-C205-C4BAC258A0A6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273788612" sldId="31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273788612" sldId="319"/>
            <ac:inkMk id="6" creationId="{9B50C3B2-59AA-F22B-83DE-7E3694D3D67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942349654" sldId="320"/>
        </pc:sldMkLst>
        <pc:spChg chg="mod">
          <ac:chgData name="Toby Donaldson" userId="2e6e5431-bb17-4c41-9985-d39c50d83c73" providerId="ADAL" clId="{975CFA14-5254-4277-99EF-9320E70D3DD9}" dt="2024-10-07T20:35:37.330" v="213" actId="313"/>
          <ac:spMkLst>
            <pc:docMk/>
            <pc:sldMk cId="2942349654" sldId="320"/>
            <ac:spMk id="3" creationId="{64CB0CB5-9086-A713-27B3-EF6E58CF25B9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942349654" sldId="320"/>
            <ac:inkMk id="6" creationId="{79A6BB48-F62C-52A3-3D84-5DEFBE378F06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803866199" sldId="321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803866199" sldId="321"/>
            <ac:inkMk id="6" creationId="{89191B04-2B5E-43EC-7418-621FECC7DDF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735376480" sldId="32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735376480" sldId="322"/>
            <ac:inkMk id="6" creationId="{20865574-3D83-3BDC-21FA-DC04C65066E1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878214079" sldId="32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878214079" sldId="323"/>
            <ac:inkMk id="6" creationId="{8AC791E7-2D43-E460-FC38-DD4FBEE76500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12215102" sldId="324"/>
        </pc:sldMkLst>
        <pc:spChg chg="mod">
          <ac:chgData name="Toby Donaldson" userId="2e6e5431-bb17-4c41-9985-d39c50d83c73" providerId="ADAL" clId="{975CFA14-5254-4277-99EF-9320E70D3DD9}" dt="2024-10-07T20:37:37.466" v="216" actId="113"/>
          <ac:spMkLst>
            <pc:docMk/>
            <pc:sldMk cId="3212215102" sldId="324"/>
            <ac:spMk id="6" creationId="{4F045FD3-C4A0-2D00-BDBC-62EFFC916919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12215102" sldId="324"/>
            <ac:inkMk id="7" creationId="{706987D0-FA12-A897-C5C3-756F6DACCF1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02963989" sldId="325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902963989" sldId="325"/>
            <ac:inkMk id="7" creationId="{AD16EFF3-01F7-B400-66B2-9D3E6FCA4D51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95934686" sldId="326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995934686" sldId="326"/>
            <ac:inkMk id="5" creationId="{13027082-3DBE-4577-591A-1AF58DE2DA1C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331836019" sldId="327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331836019" sldId="327"/>
            <ac:inkMk id="6" creationId="{DD9C2D52-F489-02A4-71F0-5607A10800BE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488065849" sldId="32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488065849" sldId="328"/>
            <ac:inkMk id="6" creationId="{B9510BFD-5A2F-092F-B8D9-8B5BCC4A610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059733870" sldId="329"/>
        </pc:sldMkLst>
        <pc:spChg chg="mod">
          <ac:chgData name="Toby Donaldson" userId="2e6e5431-bb17-4c41-9985-d39c50d83c73" providerId="ADAL" clId="{975CFA14-5254-4277-99EF-9320E70D3DD9}" dt="2024-10-07T20:39:56.578" v="217" actId="2711"/>
          <ac:spMkLst>
            <pc:docMk/>
            <pc:sldMk cId="2059733870" sldId="329"/>
            <ac:spMk id="5" creationId="{939E27F1-074B-173A-7766-9EF1B2754794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059733870" sldId="329"/>
            <ac:inkMk id="6" creationId="{30268DC7-87D4-367E-F9A9-5295814FCA9E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107842778" sldId="331"/>
        </pc:sldMkLst>
        <pc:spChg chg="mod">
          <ac:chgData name="Toby Donaldson" userId="2e6e5431-bb17-4c41-9985-d39c50d83c73" providerId="ADAL" clId="{975CFA14-5254-4277-99EF-9320E70D3DD9}" dt="2024-10-07T20:41:26.114" v="223" actId="20577"/>
          <ac:spMkLst>
            <pc:docMk/>
            <pc:sldMk cId="3107842778" sldId="331"/>
            <ac:spMk id="5" creationId="{DCF3AE84-D7C7-A6BA-87A3-20500C771B68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107842778" sldId="331"/>
            <ac:inkMk id="6" creationId="{A796AEE3-B948-7636-681A-5512F8A3E2D4}"/>
          </ac:inkMkLst>
        </pc:inkChg>
      </pc:sldChg>
      <pc:sldChg chg="delSp mod">
        <pc:chgData name="Toby Donaldson" userId="2e6e5431-bb17-4c41-9985-d39c50d83c73" providerId="ADAL" clId="{975CFA14-5254-4277-99EF-9320E70D3DD9}" dt="2024-10-07T20:45:56.857" v="225" actId="21"/>
        <pc:sldMkLst>
          <pc:docMk/>
          <pc:sldMk cId="825497567" sldId="332"/>
        </pc:sldMkLst>
        <pc:spChg chg="del">
          <ac:chgData name="Toby Donaldson" userId="2e6e5431-bb17-4c41-9985-d39c50d83c73" providerId="ADAL" clId="{975CFA14-5254-4277-99EF-9320E70D3DD9}" dt="2024-10-07T20:45:56.857" v="225" actId="21"/>
          <ac:spMkLst>
            <pc:docMk/>
            <pc:sldMk cId="825497567" sldId="332"/>
            <ac:spMk id="7" creationId="{6E42547A-67EF-ECFA-1692-9A7F4D54314A}"/>
          </ac:spMkLst>
        </pc:spChg>
        <pc:spChg chg="del">
          <ac:chgData name="Toby Donaldson" userId="2e6e5431-bb17-4c41-9985-d39c50d83c73" providerId="ADAL" clId="{975CFA14-5254-4277-99EF-9320E70D3DD9}" dt="2024-10-07T20:45:56.857" v="225" actId="21"/>
          <ac:spMkLst>
            <pc:docMk/>
            <pc:sldMk cId="825497567" sldId="332"/>
            <ac:spMk id="8" creationId="{D5726C9F-5CBB-58B5-7ECA-98BBDDCD3B73}"/>
          </ac:spMkLst>
        </pc:spChg>
        <pc:graphicFrameChg chg="del">
          <ac:chgData name="Toby Donaldson" userId="2e6e5431-bb17-4c41-9985-d39c50d83c73" providerId="ADAL" clId="{975CFA14-5254-4277-99EF-9320E70D3DD9}" dt="2024-10-07T20:45:56.857" v="225" actId="21"/>
          <ac:graphicFrameMkLst>
            <pc:docMk/>
            <pc:sldMk cId="825497567" sldId="332"/>
            <ac:graphicFrameMk id="6" creationId="{DA6342AC-5832-C14F-BE0C-297EF6790021}"/>
          </ac:graphicFrameMkLst>
        </pc:graphicFrame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071468877" sldId="33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071468877" sldId="333"/>
            <ac:inkMk id="5" creationId="{2BDB59AB-F900-2060-F379-AF9BDE99BDD7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885508006" sldId="334"/>
        </pc:sldMkLst>
        <pc:spChg chg="mod">
          <ac:chgData name="Toby Donaldson" userId="2e6e5431-bb17-4c41-9985-d39c50d83c73" providerId="ADAL" clId="{975CFA14-5254-4277-99EF-9320E70D3DD9}" dt="2024-10-07T20:46:24.828" v="227" actId="20577"/>
          <ac:spMkLst>
            <pc:docMk/>
            <pc:sldMk cId="3885508006" sldId="334"/>
            <ac:spMk id="7" creationId="{8DAD8B2D-B4D7-8BAC-B737-CC8F916DC55C}"/>
          </ac:spMkLst>
        </pc:spChg>
        <pc:spChg chg="mod">
          <ac:chgData name="Toby Donaldson" userId="2e6e5431-bb17-4c41-9985-d39c50d83c73" providerId="ADAL" clId="{975CFA14-5254-4277-99EF-9320E70D3DD9}" dt="2024-10-07T20:46:40.859" v="238" actId="20577"/>
          <ac:spMkLst>
            <pc:docMk/>
            <pc:sldMk cId="3885508006" sldId="334"/>
            <ac:spMk id="8" creationId="{B93A95A1-E347-20E8-316B-9C32BA1CB601}"/>
          </ac:spMkLst>
        </pc:spChg>
        <pc:graphicFrameChg chg="mod modGraphic">
          <ac:chgData name="Toby Donaldson" userId="2e6e5431-bb17-4c41-9985-d39c50d83c73" providerId="ADAL" clId="{975CFA14-5254-4277-99EF-9320E70D3DD9}" dt="2024-10-07T20:46:35.491" v="234"/>
          <ac:graphicFrameMkLst>
            <pc:docMk/>
            <pc:sldMk cId="3885508006" sldId="334"/>
            <ac:graphicFrameMk id="6" creationId="{2B935200-4CD9-3D3F-BE34-D43310E98EFF}"/>
          </ac:graphicFrameMkLst>
        </pc:graphicFrame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885508006" sldId="334"/>
            <ac:inkMk id="5" creationId="{98D987D3-AE6A-709F-D635-4F944BFA5C00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20491985" sldId="335"/>
        </pc:sldMkLst>
        <pc:spChg chg="mod">
          <ac:chgData name="Toby Donaldson" userId="2e6e5431-bb17-4c41-9985-d39c50d83c73" providerId="ADAL" clId="{975CFA14-5254-4277-99EF-9320E70D3DD9}" dt="2024-10-07T20:47:55.440" v="240" actId="20577"/>
          <ac:spMkLst>
            <pc:docMk/>
            <pc:sldMk cId="1720491985" sldId="335"/>
            <ac:spMk id="7" creationId="{27E554AE-2AC0-6005-8F04-A793EC93185B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720491985" sldId="335"/>
            <ac:inkMk id="3" creationId="{5510E876-39FE-3263-4BE7-BBA3F80A6E7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02262640" sldId="336"/>
        </pc:sldMkLst>
        <pc:spChg chg="mod">
          <ac:chgData name="Toby Donaldson" userId="2e6e5431-bb17-4c41-9985-d39c50d83c73" providerId="ADAL" clId="{975CFA14-5254-4277-99EF-9320E70D3DD9}" dt="2024-10-07T20:49:26.336" v="248" actId="20577"/>
          <ac:spMkLst>
            <pc:docMk/>
            <pc:sldMk cId="1702262640" sldId="336"/>
            <ac:spMk id="7" creationId="{40AC4A63-A5A9-952F-8BEB-F5AB9247DE96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702262640" sldId="336"/>
            <ac:inkMk id="6" creationId="{CD613A15-F904-83A5-2411-C35145849E9F}"/>
          </ac:inkMkLst>
        </pc:inkChg>
      </pc:sldChg>
      <pc:sldChg chg="modSp mod">
        <pc:chgData name="Toby Donaldson" userId="2e6e5431-bb17-4c41-9985-d39c50d83c73" providerId="ADAL" clId="{975CFA14-5254-4277-99EF-9320E70D3DD9}" dt="2024-10-07T20:49:31.728" v="250" actId="20577"/>
        <pc:sldMkLst>
          <pc:docMk/>
          <pc:sldMk cId="1996348735" sldId="337"/>
        </pc:sldMkLst>
        <pc:spChg chg="mod">
          <ac:chgData name="Toby Donaldson" userId="2e6e5431-bb17-4c41-9985-d39c50d83c73" providerId="ADAL" clId="{975CFA14-5254-4277-99EF-9320E70D3DD9}" dt="2024-10-07T20:49:31.728" v="250" actId="20577"/>
          <ac:spMkLst>
            <pc:docMk/>
            <pc:sldMk cId="1996348735" sldId="337"/>
            <ac:spMk id="7" creationId="{44CBDB6D-8DB6-AEFF-D84A-C66798E882C5}"/>
          </ac:spMkLst>
        </pc:spChg>
      </pc:sldChg>
      <pc:sldChg chg="modSp mod">
        <pc:chgData name="Toby Donaldson" userId="2e6e5431-bb17-4c41-9985-d39c50d83c73" providerId="ADAL" clId="{975CFA14-5254-4277-99EF-9320E70D3DD9}" dt="2024-10-07T20:49:37.727" v="252" actId="20577"/>
        <pc:sldMkLst>
          <pc:docMk/>
          <pc:sldMk cId="2623435609" sldId="338"/>
        </pc:sldMkLst>
        <pc:spChg chg="mod">
          <ac:chgData name="Toby Donaldson" userId="2e6e5431-bb17-4c41-9985-d39c50d83c73" providerId="ADAL" clId="{975CFA14-5254-4277-99EF-9320E70D3DD9}" dt="2024-10-07T20:49:37.727" v="252" actId="20577"/>
          <ac:spMkLst>
            <pc:docMk/>
            <pc:sldMk cId="2623435609" sldId="338"/>
            <ac:spMk id="7" creationId="{C5802800-3836-6E33-B2D4-3B08DA42D72D}"/>
          </ac:spMkLst>
        </pc:spChg>
      </pc:sldChg>
      <pc:sldChg chg="modSp mod">
        <pc:chgData name="Toby Donaldson" userId="2e6e5431-bb17-4c41-9985-d39c50d83c73" providerId="ADAL" clId="{975CFA14-5254-4277-99EF-9320E70D3DD9}" dt="2024-10-07T20:49:43.730" v="254" actId="20577"/>
        <pc:sldMkLst>
          <pc:docMk/>
          <pc:sldMk cId="1038925990" sldId="339"/>
        </pc:sldMkLst>
        <pc:spChg chg="mod">
          <ac:chgData name="Toby Donaldson" userId="2e6e5431-bb17-4c41-9985-d39c50d83c73" providerId="ADAL" clId="{975CFA14-5254-4277-99EF-9320E70D3DD9}" dt="2024-10-07T20:49:43.730" v="254" actId="20577"/>
          <ac:spMkLst>
            <pc:docMk/>
            <pc:sldMk cId="1038925990" sldId="339"/>
            <ac:spMk id="7" creationId="{C660C276-7984-F796-A28D-ED7749884FB8}"/>
          </ac:spMkLst>
        </pc:spChg>
      </pc:sldChg>
      <pc:sldChg chg="modSp mod">
        <pc:chgData name="Toby Donaldson" userId="2e6e5431-bb17-4c41-9985-d39c50d83c73" providerId="ADAL" clId="{975CFA14-5254-4277-99EF-9320E70D3DD9}" dt="2024-10-07T20:49:13.147" v="246" actId="20577"/>
        <pc:sldMkLst>
          <pc:docMk/>
          <pc:sldMk cId="2898579699" sldId="340"/>
        </pc:sldMkLst>
        <pc:spChg chg="mod">
          <ac:chgData name="Toby Donaldson" userId="2e6e5431-bb17-4c41-9985-d39c50d83c73" providerId="ADAL" clId="{975CFA14-5254-4277-99EF-9320E70D3DD9}" dt="2024-10-07T20:49:13.147" v="246" actId="20577"/>
          <ac:spMkLst>
            <pc:docMk/>
            <pc:sldMk cId="2898579699" sldId="340"/>
            <ac:spMk id="7" creationId="{61B1E301-DF73-FF45-07B3-96EAB8FCB885}"/>
          </ac:spMkLst>
        </pc:sp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4014983717" sldId="341"/>
        </pc:sldMkLst>
        <pc:spChg chg="mod">
          <ac:chgData name="Toby Donaldson" userId="2e6e5431-bb17-4c41-9985-d39c50d83c73" providerId="ADAL" clId="{975CFA14-5254-4277-99EF-9320E70D3DD9}" dt="2024-10-07T20:49:07.821" v="244" actId="20577"/>
          <ac:spMkLst>
            <pc:docMk/>
            <pc:sldMk cId="4014983717" sldId="341"/>
            <ac:spMk id="7" creationId="{6A918806-958D-CE33-03C9-B7347D33C18E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014983717" sldId="341"/>
            <ac:inkMk id="6" creationId="{D1A33E41-567F-4BC7-978B-91FEAD58559B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85907966" sldId="343"/>
        </pc:sldMkLst>
        <pc:spChg chg="mod">
          <ac:chgData name="Toby Donaldson" userId="2e6e5431-bb17-4c41-9985-d39c50d83c73" providerId="ADAL" clId="{975CFA14-5254-4277-99EF-9320E70D3DD9}" dt="2024-10-07T20:49:01.265" v="242" actId="20577"/>
          <ac:spMkLst>
            <pc:docMk/>
            <pc:sldMk cId="3285907966" sldId="343"/>
            <ac:spMk id="7" creationId="{55EF1186-870F-A83E-21A1-27C81750C1B8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85907966" sldId="343"/>
            <ac:inkMk id="5" creationId="{EC165328-C5C5-536F-936E-2031BCABD64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214199312" sldId="34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214199312" sldId="349"/>
            <ac:inkMk id="3" creationId="{00FEEC6A-B15C-EDCC-5640-5AEC8B480A48}"/>
          </ac:inkMkLst>
        </pc:inkChg>
      </pc:sldChg>
      <pc:sldChg chg="ord">
        <pc:chgData name="Toby Donaldson" userId="2e6e5431-bb17-4c41-9985-d39c50d83c73" providerId="ADAL" clId="{975CFA14-5254-4277-99EF-9320E70D3DD9}" dt="2024-10-07T20:52:02.861" v="256"/>
        <pc:sldMkLst>
          <pc:docMk/>
          <pc:sldMk cId="894663321" sldId="350"/>
        </pc:sldMkLst>
      </pc:sldChg>
      <pc:sldChg chg="modSp mod">
        <pc:chgData name="Toby Donaldson" userId="2e6e5431-bb17-4c41-9985-d39c50d83c73" providerId="ADAL" clId="{975CFA14-5254-4277-99EF-9320E70D3DD9}" dt="2024-10-07T20:52:17.143" v="257" actId="207"/>
        <pc:sldMkLst>
          <pc:docMk/>
          <pc:sldMk cId="237995310" sldId="351"/>
        </pc:sldMkLst>
        <pc:spChg chg="mod">
          <ac:chgData name="Toby Donaldson" userId="2e6e5431-bb17-4c41-9985-d39c50d83c73" providerId="ADAL" clId="{975CFA14-5254-4277-99EF-9320E70D3DD9}" dt="2024-10-07T20:52:17.143" v="257" actId="207"/>
          <ac:spMkLst>
            <pc:docMk/>
            <pc:sldMk cId="237995310" sldId="351"/>
            <ac:spMk id="8" creationId="{115C2D4A-6747-7A71-F438-03168C42034E}"/>
          </ac:spMkLst>
        </pc:spChg>
      </pc:sldChg>
      <pc:sldChg chg="modSp mod">
        <pc:chgData name="Toby Donaldson" userId="2e6e5431-bb17-4c41-9985-d39c50d83c73" providerId="ADAL" clId="{975CFA14-5254-4277-99EF-9320E70D3DD9}" dt="2024-10-07T20:53:34.737" v="258" actId="1076"/>
        <pc:sldMkLst>
          <pc:docMk/>
          <pc:sldMk cId="1723111724" sldId="357"/>
        </pc:sldMkLst>
        <pc:spChg chg="mod">
          <ac:chgData name="Toby Donaldson" userId="2e6e5431-bb17-4c41-9985-d39c50d83c73" providerId="ADAL" clId="{975CFA14-5254-4277-99EF-9320E70D3DD9}" dt="2024-10-07T20:53:34.737" v="258" actId="1076"/>
          <ac:spMkLst>
            <pc:docMk/>
            <pc:sldMk cId="1723111724" sldId="357"/>
            <ac:spMk id="3" creationId="{73703495-4CC7-004A-D189-B9ADD18E351C}"/>
          </ac:spMkLst>
        </pc:spChg>
      </pc:sldChg>
      <pc:sldChg chg="addSp delSp modSp">
        <pc:chgData name="Toby Donaldson" userId="2e6e5431-bb17-4c41-9985-d39c50d83c73" providerId="ADAL" clId="{975CFA14-5254-4277-99EF-9320E70D3DD9}" dt="2024-10-07T20:58:51.750" v="267"/>
        <pc:sldMkLst>
          <pc:docMk/>
          <pc:sldMk cId="4001447535" sldId="358"/>
        </pc:sldMkLst>
        <pc:picChg chg="add mod">
          <ac:chgData name="Toby Donaldson" userId="2e6e5431-bb17-4c41-9985-d39c50d83c73" providerId="ADAL" clId="{975CFA14-5254-4277-99EF-9320E70D3DD9}" dt="2024-10-07T20:58:51.750" v="267"/>
          <ac:picMkLst>
            <pc:docMk/>
            <pc:sldMk cId="4001447535" sldId="358"/>
            <ac:picMk id="3" creationId="{48CC333E-C564-20E0-9D7E-91274615B787}"/>
          </ac:picMkLst>
        </pc:picChg>
        <pc:picChg chg="add del mod">
          <ac:chgData name="Toby Donaldson" userId="2e6e5431-bb17-4c41-9985-d39c50d83c73" providerId="ADAL" clId="{975CFA14-5254-4277-99EF-9320E70D3DD9}" dt="2024-10-07T20:58:45.752" v="266" actId="21"/>
          <ac:picMkLst>
            <pc:docMk/>
            <pc:sldMk cId="4001447535" sldId="358"/>
            <ac:picMk id="2050" creationId="{6A511FA2-670A-225D-C2A9-0C9B5073DCBC}"/>
          </ac:picMkLst>
        </pc:pic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79954462" sldId="35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79954462" sldId="359"/>
            <ac:inkMk id="3" creationId="{E36D53A4-F67D-51C0-4D71-940A6241F904}"/>
          </ac:inkMkLst>
        </pc:inkChg>
      </pc:sldChg>
      <pc:sldChg chg="addSp modSp">
        <pc:chgData name="Toby Donaldson" userId="2e6e5431-bb17-4c41-9985-d39c50d83c73" providerId="ADAL" clId="{975CFA14-5254-4277-99EF-9320E70D3DD9}" dt="2024-10-07T20:58:42.593" v="265" actId="1076"/>
        <pc:sldMkLst>
          <pc:docMk/>
          <pc:sldMk cId="1494824162" sldId="361"/>
        </pc:sldMkLst>
        <pc:picChg chg="add mod">
          <ac:chgData name="Toby Donaldson" userId="2e6e5431-bb17-4c41-9985-d39c50d83c73" providerId="ADAL" clId="{975CFA14-5254-4277-99EF-9320E70D3DD9}" dt="2024-10-07T20:58:42.593" v="265" actId="1076"/>
          <ac:picMkLst>
            <pc:docMk/>
            <pc:sldMk cId="1494824162" sldId="361"/>
            <ac:picMk id="7" creationId="{3E4F95F4-A29F-A0B6-6C19-43060B5C0AC7}"/>
          </ac:picMkLst>
        </pc:pic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876541978" sldId="36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876541978" sldId="362"/>
            <ac:inkMk id="9" creationId="{41117C1C-391F-366E-0CCC-EA2B9AC0ACC9}"/>
          </ac:inkMkLst>
        </pc:inkChg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1998224056" sldId="36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998224056" sldId="363"/>
            <ac:inkMk id="3" creationId="{359E8E71-E41E-440B-BE64-F7EDEB7AE98B}"/>
          </ac:inkMkLst>
        </pc:inkChg>
        <pc:inkChg chg="add">
          <ac:chgData name="Toby Donaldson" userId="2e6e5431-bb17-4c41-9985-d39c50d83c73" providerId="ADAL" clId="{975CFA14-5254-4277-99EF-9320E70D3DD9}" dt="2024-10-09T21:44:57.511" v="362"/>
          <ac:inkMkLst>
            <pc:docMk/>
            <pc:sldMk cId="1998224056" sldId="363"/>
            <ac:inkMk id="5" creationId="{EE26C75E-A8FB-CD14-4161-91DFC928541B}"/>
          </ac:inkMkLst>
        </pc:inkChg>
      </pc:sldChg>
      <pc:sldChg chg="modSp mod">
        <pc:chgData name="Toby Donaldson" userId="2e6e5431-bb17-4c41-9985-d39c50d83c73" providerId="ADAL" clId="{975CFA14-5254-4277-99EF-9320E70D3DD9}" dt="2024-10-07T21:00:34.039" v="307" actId="20577"/>
        <pc:sldMkLst>
          <pc:docMk/>
          <pc:sldMk cId="3804911334" sldId="364"/>
        </pc:sldMkLst>
        <pc:spChg chg="mod">
          <ac:chgData name="Toby Donaldson" userId="2e6e5431-bb17-4c41-9985-d39c50d83c73" providerId="ADAL" clId="{975CFA14-5254-4277-99EF-9320E70D3DD9}" dt="2024-10-07T21:00:34.039" v="307" actId="20577"/>
          <ac:spMkLst>
            <pc:docMk/>
            <pc:sldMk cId="3804911334" sldId="364"/>
            <ac:spMk id="5" creationId="{4E5FB387-091A-378E-801F-F7931B72D96A}"/>
          </ac:spMkLst>
        </pc:spChg>
      </pc:sldChg>
      <pc:sldChg chg="modSp mod">
        <pc:chgData name="Toby Donaldson" userId="2e6e5431-bb17-4c41-9985-d39c50d83c73" providerId="ADAL" clId="{975CFA14-5254-4277-99EF-9320E70D3DD9}" dt="2024-10-07T21:01:06.681" v="341" actId="20577"/>
        <pc:sldMkLst>
          <pc:docMk/>
          <pc:sldMk cId="2226048549" sldId="365"/>
        </pc:sldMkLst>
        <pc:spChg chg="mod">
          <ac:chgData name="Toby Donaldson" userId="2e6e5431-bb17-4c41-9985-d39c50d83c73" providerId="ADAL" clId="{975CFA14-5254-4277-99EF-9320E70D3DD9}" dt="2024-10-07T21:01:06.681" v="341" actId="20577"/>
          <ac:spMkLst>
            <pc:docMk/>
            <pc:sldMk cId="2226048549" sldId="365"/>
            <ac:spMk id="5" creationId="{ABCD393B-6A0F-9881-0B81-62CCAE88B582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292605436" sldId="366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92605436" sldId="366"/>
            <ac:inkMk id="3" creationId="{8C5209E4-A7F3-988E-F5A6-8169574B23AE}"/>
          </ac:inkMkLst>
        </pc:inkChg>
      </pc:sldChg>
      <pc:sldChg chg="addSp delSp modSp mod">
        <pc:chgData name="Toby Donaldson" userId="2e6e5431-bb17-4c41-9985-d39c50d83c73" providerId="ADAL" clId="{975CFA14-5254-4277-99EF-9320E70D3DD9}" dt="2024-10-07T21:02:58.326" v="350" actId="14100"/>
        <pc:sldMkLst>
          <pc:docMk/>
          <pc:sldMk cId="1281652328" sldId="367"/>
        </pc:sldMkLst>
        <pc:cxnChg chg="del">
          <ac:chgData name="Toby Donaldson" userId="2e6e5431-bb17-4c41-9985-d39c50d83c73" providerId="ADAL" clId="{975CFA14-5254-4277-99EF-9320E70D3DD9}" dt="2024-10-07T21:02:08.086" v="342" actId="21"/>
          <ac:cxnSpMkLst>
            <pc:docMk/>
            <pc:sldMk cId="1281652328" sldId="367"/>
            <ac:cxnSpMk id="10" creationId="{844E9CE0-DB23-02B2-71A0-81C75208C9B4}"/>
          </ac:cxnSpMkLst>
        </pc:cxnChg>
        <pc:cxnChg chg="add mod">
          <ac:chgData name="Toby Donaldson" userId="2e6e5431-bb17-4c41-9985-d39c50d83c73" providerId="ADAL" clId="{975CFA14-5254-4277-99EF-9320E70D3DD9}" dt="2024-10-07T21:02:58.326" v="350" actId="14100"/>
          <ac:cxnSpMkLst>
            <pc:docMk/>
            <pc:sldMk cId="1281652328" sldId="367"/>
            <ac:cxnSpMk id="11" creationId="{DBD342CB-58D2-69B0-FD81-6E58CC3A3DC1}"/>
          </ac:cxnSpMkLst>
        </pc:cxnChg>
      </pc:sldChg>
      <pc:sldChg chg="addSp delSp modSp mod">
        <pc:chgData name="Toby Donaldson" userId="2e6e5431-bb17-4c41-9985-d39c50d83c73" providerId="ADAL" clId="{975CFA14-5254-4277-99EF-9320E70D3DD9}" dt="2024-10-07T21:03:12.506" v="352" actId="21"/>
        <pc:sldMkLst>
          <pc:docMk/>
          <pc:sldMk cId="4088079527" sldId="368"/>
        </pc:sldMkLst>
        <pc:cxnChg chg="del">
          <ac:chgData name="Toby Donaldson" userId="2e6e5431-bb17-4c41-9985-d39c50d83c73" providerId="ADAL" clId="{975CFA14-5254-4277-99EF-9320E70D3DD9}" dt="2024-10-07T21:03:12.506" v="352" actId="21"/>
          <ac:cxnSpMkLst>
            <pc:docMk/>
            <pc:sldMk cId="4088079527" sldId="368"/>
            <ac:cxnSpMk id="10" creationId="{83B3BFE7-80B3-66F0-5350-6AF1EA4E2163}"/>
          </ac:cxnSpMkLst>
        </pc:cxnChg>
        <pc:cxnChg chg="add mod">
          <ac:chgData name="Toby Donaldson" userId="2e6e5431-bb17-4c41-9985-d39c50d83c73" providerId="ADAL" clId="{975CFA14-5254-4277-99EF-9320E70D3DD9}" dt="2024-10-07T21:03:09.122" v="351"/>
          <ac:cxnSpMkLst>
            <pc:docMk/>
            <pc:sldMk cId="4088079527" sldId="368"/>
            <ac:cxnSpMk id="11" creationId="{061EE6AD-760F-56D9-1346-733D7043CB84}"/>
          </ac:cxnSpMkLst>
        </pc:cxn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877160746" sldId="37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877160746" sldId="370"/>
            <ac:inkMk id="3" creationId="{F17E9641-85E6-DD20-2317-F871A5883757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159336100" sldId="371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159336100" sldId="371"/>
            <ac:inkMk id="11" creationId="{E7CB2633-B4E7-04AB-1473-D68E4FFB64B1}"/>
          </ac:inkMkLst>
        </pc:inkChg>
      </pc:sldChg>
      <pc:sldChg chg="modSp mod">
        <pc:chgData name="Toby Donaldson" userId="2e6e5431-bb17-4c41-9985-d39c50d83c73" providerId="ADAL" clId="{975CFA14-5254-4277-99EF-9320E70D3DD9}" dt="2024-10-07T21:09:18.757" v="357" actId="113"/>
        <pc:sldMkLst>
          <pc:docMk/>
          <pc:sldMk cId="1016439760" sldId="372"/>
        </pc:sldMkLst>
        <pc:spChg chg="mod">
          <ac:chgData name="Toby Donaldson" userId="2e6e5431-bb17-4c41-9985-d39c50d83c73" providerId="ADAL" clId="{975CFA14-5254-4277-99EF-9320E70D3DD9}" dt="2024-10-07T21:09:18.757" v="357" actId="113"/>
          <ac:spMkLst>
            <pc:docMk/>
            <pc:sldMk cId="1016439760" sldId="372"/>
            <ac:spMk id="28" creationId="{CD200C70-5A34-FE76-B53F-832CD6E9498C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270743596" sldId="37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270743596" sldId="373"/>
            <ac:inkMk id="6" creationId="{22BFFF30-6B58-A98E-54E9-C1C3A2B6700E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692975195" sldId="374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692975195" sldId="374"/>
            <ac:inkMk id="3" creationId="{ED0C2210-FA21-A6CF-7A3E-DCD0037ED068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710564396" sldId="377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710564396" sldId="377"/>
            <ac:inkMk id="5" creationId="{787C17A5-9ACA-D030-947B-FDBE223CCC67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310001430" sldId="37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310001430" sldId="378"/>
            <ac:inkMk id="3" creationId="{FA145EB7-E091-518E-7B4C-EC134AD89C44}"/>
          </ac:inkMkLst>
        </pc:inkChg>
      </pc:sldChg>
      <pc:sldChg chg="modSp mod">
        <pc:chgData name="Toby Donaldson" userId="2e6e5431-bb17-4c41-9985-d39c50d83c73" providerId="ADAL" clId="{975CFA14-5254-4277-99EF-9320E70D3DD9}" dt="2024-10-07T21:10:38.781" v="358" actId="2711"/>
        <pc:sldMkLst>
          <pc:docMk/>
          <pc:sldMk cId="3545286888" sldId="379"/>
        </pc:sldMkLst>
        <pc:spChg chg="mod">
          <ac:chgData name="Toby Donaldson" userId="2e6e5431-bb17-4c41-9985-d39c50d83c73" providerId="ADAL" clId="{975CFA14-5254-4277-99EF-9320E70D3DD9}" dt="2024-10-07T21:10:38.781" v="358" actId="2711"/>
          <ac:spMkLst>
            <pc:docMk/>
            <pc:sldMk cId="3545286888" sldId="379"/>
            <ac:spMk id="7" creationId="{1ACE9FA0-A98F-6961-8411-6F2BD58B59DA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19189130" sldId="38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519189130" sldId="380"/>
            <ac:inkMk id="3" creationId="{2723B584-0839-B996-EF22-26A13D13093D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4120911" sldId="38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4120911" sldId="382"/>
            <ac:inkMk id="3" creationId="{D21113F1-A6FF-4F10-992E-1ECDECFDC004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182207593" sldId="38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182207593" sldId="383"/>
            <ac:inkMk id="3" creationId="{1E54FE23-F60A-DF52-35E4-F2C98455D7AB}"/>
          </ac:inkMkLst>
        </pc:inkChg>
      </pc:sldChg>
      <pc:sldChg chg="modSp mod">
        <pc:chgData name="Toby Donaldson" userId="2e6e5431-bb17-4c41-9985-d39c50d83c73" providerId="ADAL" clId="{975CFA14-5254-4277-99EF-9320E70D3DD9}" dt="2024-10-07T20:59:54.115" v="272" actId="113"/>
        <pc:sldMkLst>
          <pc:docMk/>
          <pc:sldMk cId="1134019399" sldId="386"/>
        </pc:sldMkLst>
        <pc:spChg chg="mod">
          <ac:chgData name="Toby Donaldson" userId="2e6e5431-bb17-4c41-9985-d39c50d83c73" providerId="ADAL" clId="{975CFA14-5254-4277-99EF-9320E70D3DD9}" dt="2024-10-07T20:59:54.115" v="272" actId="113"/>
          <ac:spMkLst>
            <pc:docMk/>
            <pc:sldMk cId="1134019399" sldId="386"/>
            <ac:spMk id="9" creationId="{482965F9-DEE0-46BB-DCA9-64EFE0F7C0FD}"/>
          </ac:spMkLst>
        </pc:spChg>
      </pc:sldChg>
      <pc:sldChg chg="delSp modSp add mod">
        <pc:chgData name="Toby Donaldson" userId="2e6e5431-bb17-4c41-9985-d39c50d83c73" providerId="ADAL" clId="{975CFA14-5254-4277-99EF-9320E70D3DD9}" dt="2024-10-07T20:28:19.063" v="7" actId="1076"/>
        <pc:sldMkLst>
          <pc:docMk/>
          <pc:sldMk cId="2495630857" sldId="387"/>
        </pc:sldMkLst>
        <pc:spChg chg="mod">
          <ac:chgData name="Toby Donaldson" userId="2e6e5431-bb17-4c41-9985-d39c50d83c73" providerId="ADAL" clId="{975CFA14-5254-4277-99EF-9320E70D3DD9}" dt="2024-10-07T20:28:19.063" v="7" actId="1076"/>
          <ac:spMkLst>
            <pc:docMk/>
            <pc:sldMk cId="2495630857" sldId="387"/>
            <ac:spMk id="3" creationId="{C9A4AF4E-EE7C-75D1-C567-339C2B4A92F9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6" creationId="{9A38C280-B36A-4059-FBF8-5668A987184C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7" creationId="{0F372E03-6749-739A-E5AE-923AF8D7B4E3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2" creationId="{644AF76B-8FEF-4950-090C-B083543E88B0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4" creationId="{ADA6BC61-B6C6-8094-BB17-C5486202949C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5" creationId="{902345FB-8132-DF24-F67B-D6A82117A290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6" creationId="{897382D6-DC60-1C93-0D05-3013BA50D8E3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7" creationId="{BAC2F20C-5CCB-2A32-6314-38EE4AD609CE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8" creationId="{D35022B0-739C-6248-149C-2472B3AA8EB9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9" creationId="{48CD139F-757C-83C6-757E-E55BB0F48201}"/>
          </ac:spMkLst>
        </pc:spChg>
      </pc:sldChg>
      <pc:sldChg chg="modSp add mod">
        <pc:chgData name="Toby Donaldson" userId="2e6e5431-bb17-4c41-9985-d39c50d83c73" providerId="ADAL" clId="{975CFA14-5254-4277-99EF-9320E70D3DD9}" dt="2024-10-07T20:28:34.831" v="33" actId="20577"/>
        <pc:sldMkLst>
          <pc:docMk/>
          <pc:sldMk cId="1015683910" sldId="388"/>
        </pc:sldMkLst>
        <pc:spChg chg="mod">
          <ac:chgData name="Toby Donaldson" userId="2e6e5431-bb17-4c41-9985-d39c50d83c73" providerId="ADAL" clId="{975CFA14-5254-4277-99EF-9320E70D3DD9}" dt="2024-10-07T20:28:34.831" v="33" actId="20577"/>
          <ac:spMkLst>
            <pc:docMk/>
            <pc:sldMk cId="1015683910" sldId="388"/>
            <ac:spMk id="3" creationId="{FE0E843F-A3B4-4A1F-EDE2-26C36F18F4FB}"/>
          </ac:spMkLst>
        </pc:spChg>
      </pc:sldChg>
      <pc:sldChg chg="addSp modSp new mod setBg">
        <pc:chgData name="Toby Donaldson" userId="2e6e5431-bb17-4c41-9985-d39c50d83c73" providerId="ADAL" clId="{975CFA14-5254-4277-99EF-9320E70D3DD9}" dt="2024-10-07T20:34:16.984" v="206" actId="255"/>
        <pc:sldMkLst>
          <pc:docMk/>
          <pc:sldMk cId="3158190651" sldId="389"/>
        </pc:sldMkLst>
        <pc:spChg chg="mod">
          <ac:chgData name="Toby Donaldson" userId="2e6e5431-bb17-4c41-9985-d39c50d83c73" providerId="ADAL" clId="{975CFA14-5254-4277-99EF-9320E70D3DD9}" dt="2024-10-07T20:33:23.220" v="83" actId="20577"/>
          <ac:spMkLst>
            <pc:docMk/>
            <pc:sldMk cId="3158190651" sldId="389"/>
            <ac:spMk id="2" creationId="{A23A0E7D-4680-EAF9-2C23-502BA44C60FC}"/>
          </ac:spMkLst>
        </pc:spChg>
        <pc:spChg chg="mod">
          <ac:chgData name="Toby Donaldson" userId="2e6e5431-bb17-4c41-9985-d39c50d83c73" providerId="ADAL" clId="{975CFA14-5254-4277-99EF-9320E70D3DD9}" dt="2024-10-07T20:34:16.984" v="206" actId="255"/>
          <ac:spMkLst>
            <pc:docMk/>
            <pc:sldMk cId="3158190651" sldId="389"/>
            <ac:spMk id="3" creationId="{78D2AB64-2B1A-2034-1DD2-792391A1DC5C}"/>
          </ac:spMkLst>
        </pc:spChg>
        <pc:spChg chg="mo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4" creationId="{26ED8CF8-7E10-E265-2120-E19089DAA814}"/>
          </ac:spMkLst>
        </pc:spChg>
        <pc:spChg chg="ad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1031" creationId="{2C61293E-6EBE-43EF-A52C-9BEBFD7679D4}"/>
          </ac:spMkLst>
        </pc:spChg>
        <pc:spChg chg="ad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1033" creationId="{21540236-BFD5-4A9D-8840-4703E7F76825}"/>
          </ac:spMkLst>
        </pc:spChg>
        <pc:picChg chg="add mod ord">
          <ac:chgData name="Toby Donaldson" userId="2e6e5431-bb17-4c41-9985-d39c50d83c73" providerId="ADAL" clId="{975CFA14-5254-4277-99EF-9320E70D3DD9}" dt="2024-10-07T20:32:52.608" v="47" actId="26606"/>
          <ac:picMkLst>
            <pc:docMk/>
            <pc:sldMk cId="3158190651" sldId="389"/>
            <ac:picMk id="1026" creationId="{D05C1C3F-7403-703F-2967-D9F5A909793C}"/>
          </ac:picMkLst>
        </pc:picChg>
      </pc:sldChg>
      <pc:sldChg chg="addSp add">
        <pc:chgData name="Toby Donaldson" userId="2e6e5431-bb17-4c41-9985-d39c50d83c73" providerId="ADAL" clId="{975CFA14-5254-4277-99EF-9320E70D3DD9}" dt="2024-10-07T23:15:45.842" v="359"/>
        <pc:sldMkLst>
          <pc:docMk/>
          <pc:sldMk cId="684983360" sldId="39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684983360" sldId="390"/>
            <ac:inkMk id="5" creationId="{BB2E6C8E-DE38-396F-DC17-3CB05C8E9871}"/>
          </ac:inkMkLst>
        </pc:inkChg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3215829657" sldId="397"/>
        </pc:sldMkLst>
        <pc:inkChg chg="add">
          <ac:chgData name="Toby Donaldson" userId="2e6e5431-bb17-4c41-9985-d39c50d83c73" providerId="ADAL" clId="{975CFA14-5254-4277-99EF-9320E70D3DD9}" dt="2024-10-09T21:44:57.511" v="362"/>
          <ac:inkMkLst>
            <pc:docMk/>
            <pc:sldMk cId="3215829657" sldId="397"/>
            <ac:inkMk id="21" creationId="{D8F94164-5860-C253-788D-1CEE549B76DB}"/>
          </ac:inkMkLst>
        </pc:inkChg>
      </pc:sldChg>
    </pc:docChg>
  </pc:docChgLst>
  <pc:docChgLst>
    <pc:chgData name="Toby Donaldson" userId="2e6e5431-bb17-4c41-9985-d39c50d83c73" providerId="ADAL" clId="{C82E8F90-E1A5-440F-8A6F-42A74C6A7282}"/>
    <pc:docChg chg="undo custSel addSld modSld sldOrd modSection modNotesMaster">
      <pc:chgData name="Toby Donaldson" userId="2e6e5431-bb17-4c41-9985-d39c50d83c73" providerId="ADAL" clId="{C82E8F90-E1A5-440F-8A6F-42A74C6A7282}" dt="2024-09-23T22:34:42.469" v="503"/>
      <pc:docMkLst>
        <pc:docMk/>
      </pc:docMkLst>
      <pc:sldChg chg="modSp mod">
        <pc:chgData name="Toby Donaldson" userId="2e6e5431-bb17-4c41-9985-d39c50d83c73" providerId="ADAL" clId="{C82E8F90-E1A5-440F-8A6F-42A74C6A7282}" dt="2024-09-23T20:55:47.049" v="502" actId="20577"/>
        <pc:sldMkLst>
          <pc:docMk/>
          <pc:sldMk cId="3113156551" sldId="256"/>
        </pc:sldMkLst>
        <pc:spChg chg="mod">
          <ac:chgData name="Toby Donaldson" userId="2e6e5431-bb17-4c41-9985-d39c50d83c73" providerId="ADAL" clId="{C82E8F90-E1A5-440F-8A6F-42A74C6A7282}" dt="2024-09-23T20:55:47.049" v="502" actId="20577"/>
          <ac:spMkLst>
            <pc:docMk/>
            <pc:sldMk cId="3113156551" sldId="256"/>
            <ac:spMk id="4" creationId="{1C211242-B5A3-D371-4A7A-C8E9982D7CD5}"/>
          </ac:spMkLst>
        </pc:sp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119060891" sldId="299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119060891" sldId="299"/>
            <ac:inkMk id="3" creationId="{550AFBF3-8515-8B6D-2D0F-C38AE90B94B3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732205588" sldId="302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732205588" sldId="302"/>
            <ac:inkMk id="6" creationId="{F773A93D-6680-C131-9DEB-5620EEC24DF6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4097905578" sldId="303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4097905578" sldId="303"/>
            <ac:inkMk id="2" creationId="{8DF09536-368D-97D8-5B4B-4EFB27AEE5C8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573607454" sldId="30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573607454" sldId="306"/>
            <ac:inkMk id="2" creationId="{6A7261BB-D910-7EBD-D0B0-D63F65F34481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72453283" sldId="307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872453283" sldId="307"/>
            <ac:inkMk id="2" creationId="{DDFA3424-1DEB-18F5-DDC7-385399AB7E5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882997732" sldId="310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882997732" sldId="310"/>
            <ac:inkMk id="2" creationId="{4B9BEB14-520D-B01A-461F-78D2BC2FAE93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944662364" sldId="311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944662364" sldId="311"/>
            <ac:inkMk id="6" creationId="{EC2B57DB-7976-32C3-B107-E42FBAE4F2D5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09025065" sldId="312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09025065" sldId="312"/>
            <ac:inkMk id="6" creationId="{179F1719-0351-6A58-A8AF-492CA89CEC6D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701333559" sldId="313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701333559" sldId="313"/>
            <ac:inkMk id="9" creationId="{341BB05E-8BF7-60BC-A91B-5E150576C56A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461131009" sldId="314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461131009" sldId="314"/>
            <ac:inkMk id="3" creationId="{37551BE6-7650-84C4-8BD0-ECA9E21F1C21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66552019" sldId="31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66552019" sldId="315"/>
            <ac:inkMk id="9" creationId="{90C02DFF-79FC-1DD7-6DCA-B8030FEFF5EE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858326061" sldId="31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858326061" sldId="316"/>
            <ac:inkMk id="9" creationId="{3EC05154-8B96-7E63-62BE-11A878ADF825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248521206" sldId="317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248521206" sldId="317"/>
            <ac:inkMk id="2" creationId="{9AAA96A7-B0A5-391A-6F7E-A6EA675AB4A4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8943026" sldId="320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88943026" sldId="320"/>
            <ac:inkMk id="2" creationId="{D439679E-C2D5-15E1-E599-ACBEB551CE96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15848448" sldId="32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15848448" sldId="325"/>
            <ac:inkMk id="2" creationId="{399844AB-444C-BEA1-EB30-A063C1C8F70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076077529" sldId="329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076077529" sldId="329"/>
            <ac:inkMk id="9" creationId="{990086AA-3935-AF8A-8DF5-D3D75FE7F38C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618373808" sldId="334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618373808" sldId="334"/>
            <ac:inkMk id="6" creationId="{C4E0C19B-C4F7-2DEC-52CC-2C4447C2AD2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424474129" sldId="33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424474129" sldId="336"/>
            <ac:inkMk id="9" creationId="{E2493694-7074-EB72-74FB-8CDEF1F379B2}"/>
          </ac:inkMkLst>
        </pc:inkChg>
      </pc:sldChg>
      <pc:sldChg chg="addSp modSp add mod">
        <pc:chgData name="Toby Donaldson" userId="2e6e5431-bb17-4c41-9985-d39c50d83c73" providerId="ADAL" clId="{C82E8F90-E1A5-440F-8A6F-42A74C6A7282}" dt="2024-09-23T20:27:29.091" v="34" actId="1076"/>
        <pc:sldMkLst>
          <pc:docMk/>
          <pc:sldMk cId="1310673805" sldId="339"/>
        </pc:sldMkLst>
        <pc:spChg chg="add mod">
          <ac:chgData name="Toby Donaldson" userId="2e6e5431-bb17-4c41-9985-d39c50d83c73" providerId="ADAL" clId="{C82E8F90-E1A5-440F-8A6F-42A74C6A7282}" dt="2024-09-23T20:26:37.619" v="4" actId="1076"/>
          <ac:spMkLst>
            <pc:docMk/>
            <pc:sldMk cId="1310673805" sldId="339"/>
            <ac:spMk id="2" creationId="{BAAA0E86-9632-7612-FF8E-CEBB752FB340}"/>
          </ac:spMkLst>
        </pc:spChg>
        <pc:spChg chg="add mod">
          <ac:chgData name="Toby Donaldson" userId="2e6e5431-bb17-4c41-9985-d39c50d83c73" providerId="ADAL" clId="{C82E8F90-E1A5-440F-8A6F-42A74C6A7282}" dt="2024-09-23T20:27:26.849" v="33" actId="1076"/>
          <ac:spMkLst>
            <pc:docMk/>
            <pc:sldMk cId="1310673805" sldId="339"/>
            <ac:spMk id="3" creationId="{49194A70-E003-CF27-E354-4BF61D0280E6}"/>
          </ac:spMkLst>
        </pc:spChg>
        <pc:spChg chg="mod">
          <ac:chgData name="Toby Donaldson" userId="2e6e5431-bb17-4c41-9985-d39c50d83c73" providerId="ADAL" clId="{C82E8F90-E1A5-440F-8A6F-42A74C6A7282}" dt="2024-09-23T20:26:32.924" v="3" actId="1076"/>
          <ac:spMkLst>
            <pc:docMk/>
            <pc:sldMk cId="1310673805" sldId="339"/>
            <ac:spMk id="8" creationId="{6EF561DF-C3CF-D4F0-936F-2C5CD1424934}"/>
          </ac:spMkLst>
        </pc:spChg>
        <pc:spChg chg="mod">
          <ac:chgData name="Toby Donaldson" userId="2e6e5431-bb17-4c41-9985-d39c50d83c73" providerId="ADAL" clId="{C82E8F90-E1A5-440F-8A6F-42A74C6A7282}" dt="2024-09-23T20:27:29.091" v="34" actId="1076"/>
          <ac:spMkLst>
            <pc:docMk/>
            <pc:sldMk cId="1310673805" sldId="339"/>
            <ac:spMk id="9" creationId="{2946CC19-ECB5-0C67-CA6C-45A07D08376C}"/>
          </ac:spMkLst>
        </pc:spChg>
      </pc:sldChg>
      <pc:sldChg chg="addSp delSp modSp add mod ord">
        <pc:chgData name="Toby Donaldson" userId="2e6e5431-bb17-4c41-9985-d39c50d83c73" providerId="ADAL" clId="{C82E8F90-E1A5-440F-8A6F-42A74C6A7282}" dt="2024-09-23T22:34:42.469" v="503"/>
        <pc:sldMkLst>
          <pc:docMk/>
          <pc:sldMk cId="2203291535" sldId="340"/>
        </pc:sldMkLst>
        <pc:spChg chg="del">
          <ac:chgData name="Toby Donaldson" userId="2e6e5431-bb17-4c41-9985-d39c50d83c73" providerId="ADAL" clId="{C82E8F90-E1A5-440F-8A6F-42A74C6A7282}" dt="2024-09-23T20:28:09.582" v="40" actId="21"/>
          <ac:spMkLst>
            <pc:docMk/>
            <pc:sldMk cId="2203291535" sldId="340"/>
            <ac:spMk id="3" creationId="{EBB9AE55-D8CD-B1C4-1710-22D3267721CA}"/>
          </ac:spMkLst>
        </pc:spChg>
        <pc:spChg chg="del mod">
          <ac:chgData name="Toby Donaldson" userId="2e6e5431-bb17-4c41-9985-d39c50d83c73" providerId="ADAL" clId="{C82E8F90-E1A5-440F-8A6F-42A74C6A7282}" dt="2024-09-23T20:35:04.605" v="266" actId="21"/>
          <ac:spMkLst>
            <pc:docMk/>
            <pc:sldMk cId="2203291535" sldId="340"/>
            <ac:spMk id="6" creationId="{6025B27D-2319-D939-2283-EB5E133E6FE0}"/>
          </ac:spMkLst>
        </pc:spChg>
        <pc:spChg chg="del">
          <ac:chgData name="Toby Donaldson" userId="2e6e5431-bb17-4c41-9985-d39c50d83c73" providerId="ADAL" clId="{C82E8F90-E1A5-440F-8A6F-42A74C6A7282}" dt="2024-09-23T20:31:16.827" v="190" actId="21"/>
          <ac:spMkLst>
            <pc:docMk/>
            <pc:sldMk cId="2203291535" sldId="340"/>
            <ac:spMk id="7" creationId="{682BFCDF-6664-58E4-01B6-2B626643D7F1}"/>
          </ac:spMkLst>
        </pc:spChg>
        <pc:spChg chg="mod">
          <ac:chgData name="Toby Donaldson" userId="2e6e5431-bb17-4c41-9985-d39c50d83c73" providerId="ADAL" clId="{C82E8F90-E1A5-440F-8A6F-42A74C6A7282}" dt="2024-09-23T20:33:35.521" v="254" actId="1076"/>
          <ac:spMkLst>
            <pc:docMk/>
            <pc:sldMk cId="2203291535" sldId="340"/>
            <ac:spMk id="8" creationId="{6EF561DF-C3CF-D4F0-936F-2C5CD1424934}"/>
          </ac:spMkLst>
        </pc:spChg>
        <pc:spChg chg="del">
          <ac:chgData name="Toby Donaldson" userId="2e6e5431-bb17-4c41-9985-d39c50d83c73" providerId="ADAL" clId="{C82E8F90-E1A5-440F-8A6F-42A74C6A7282}" dt="2024-09-23T20:28:01.846" v="38" actId="21"/>
          <ac:spMkLst>
            <pc:docMk/>
            <pc:sldMk cId="2203291535" sldId="340"/>
            <ac:spMk id="9" creationId="{2946CC19-ECB5-0C67-CA6C-45A07D08376C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0" creationId="{D1339A5C-CD5E-C63B-CB42-E51F4C4C9D38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2" creationId="{1DABAC03-E02D-738A-7E79-869DE20A1543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3" creationId="{6D266917-8A66-5CBA-BD59-705FEAF3DF08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4" creationId="{BEAF719F-1CB6-7CAF-179B-220C65D22F5E}"/>
          </ac:spMkLst>
        </pc:spChg>
        <pc:spChg chg="del">
          <ac:chgData name="Toby Donaldson" userId="2e6e5431-bb17-4c41-9985-d39c50d83c73" providerId="ADAL" clId="{C82E8F90-E1A5-440F-8A6F-42A74C6A7282}" dt="2024-09-23T20:28:05.173" v="39" actId="21"/>
          <ac:spMkLst>
            <pc:docMk/>
            <pc:sldMk cId="2203291535" sldId="340"/>
            <ac:spMk id="17" creationId="{45F8DC22-C403-199D-D397-D56770794310}"/>
          </ac:spMkLst>
        </pc:spChg>
        <pc:spChg chg="del">
          <ac:chgData name="Toby Donaldson" userId="2e6e5431-bb17-4c41-9985-d39c50d83c73" providerId="ADAL" clId="{C82E8F90-E1A5-440F-8A6F-42A74C6A7282}" dt="2024-09-23T20:28:09.582" v="40" actId="21"/>
          <ac:spMkLst>
            <pc:docMk/>
            <pc:sldMk cId="2203291535" sldId="340"/>
            <ac:spMk id="25" creationId="{4849A1DA-FE81-AF69-859F-D48291843328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03291535" sldId="340"/>
            <ac:inkMk id="15" creationId="{3963CD39-35C9-05BF-2B83-51213A7BA525}"/>
          </ac:inkMkLst>
        </pc:inkChg>
        <pc:cxnChg chg="del mod">
          <ac:chgData name="Toby Donaldson" userId="2e6e5431-bb17-4c41-9985-d39c50d83c73" providerId="ADAL" clId="{C82E8F90-E1A5-440F-8A6F-42A74C6A7282}" dt="2024-09-23T20:28:05.173" v="39" actId="21"/>
          <ac:cxnSpMkLst>
            <pc:docMk/>
            <pc:sldMk cId="2203291535" sldId="340"/>
            <ac:cxnSpMk id="11" creationId="{D5BC43FB-B1C6-C0C0-A609-3A56E1E808D6}"/>
          </ac:cxnSpMkLst>
        </pc:cxnChg>
        <pc:cxnChg chg="del mod">
          <ac:chgData name="Toby Donaldson" userId="2e6e5431-bb17-4c41-9985-d39c50d83c73" providerId="ADAL" clId="{C82E8F90-E1A5-440F-8A6F-42A74C6A7282}" dt="2024-09-23T20:28:01.846" v="38" actId="21"/>
          <ac:cxnSpMkLst>
            <pc:docMk/>
            <pc:sldMk cId="2203291535" sldId="340"/>
            <ac:cxnSpMk id="22" creationId="{D96C3EA9-8FD6-0550-A4C7-3AE00EB1E161}"/>
          </ac:cxnSpMkLst>
        </pc:cxnChg>
      </pc:sldChg>
      <pc:sldChg chg="add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386612823" sldId="341"/>
        </pc:sldMkLst>
        <pc:spChg chg="mod">
          <ac:chgData name="Toby Donaldson" userId="2e6e5431-bb17-4c41-9985-d39c50d83c73" providerId="ADAL" clId="{C82E8F90-E1A5-440F-8A6F-42A74C6A7282}" dt="2024-09-23T20:51:01.852" v="341" actId="208"/>
          <ac:spMkLst>
            <pc:docMk/>
            <pc:sldMk cId="3386612823" sldId="341"/>
            <ac:spMk id="6" creationId="{6025B27D-2319-D939-2283-EB5E133E6FE0}"/>
          </ac:spMkLst>
        </pc:spChg>
        <pc:spChg chg="mod">
          <ac:chgData name="Toby Donaldson" userId="2e6e5431-bb17-4c41-9985-d39c50d83c73" providerId="ADAL" clId="{C82E8F90-E1A5-440F-8A6F-42A74C6A7282}" dt="2024-09-23T20:49:40.646" v="291" actId="20577"/>
          <ac:spMkLst>
            <pc:docMk/>
            <pc:sldMk cId="3386612823" sldId="341"/>
            <ac:spMk id="10" creationId="{D1339A5C-CD5E-C63B-CB42-E51F4C4C9D38}"/>
          </ac:spMkLst>
        </pc:spChg>
        <pc:spChg chg="mod">
          <ac:chgData name="Toby Donaldson" userId="2e6e5431-bb17-4c41-9985-d39c50d83c73" providerId="ADAL" clId="{C82E8F90-E1A5-440F-8A6F-42A74C6A7282}" dt="2024-09-23T20:49:46.055" v="303" actId="20577"/>
          <ac:spMkLst>
            <pc:docMk/>
            <pc:sldMk cId="3386612823" sldId="341"/>
            <ac:spMk id="12" creationId="{1DABAC03-E02D-738A-7E79-869DE20A1543}"/>
          </ac:spMkLst>
        </pc:spChg>
        <pc:spChg chg="mod">
          <ac:chgData name="Toby Donaldson" userId="2e6e5431-bb17-4c41-9985-d39c50d83c73" providerId="ADAL" clId="{C82E8F90-E1A5-440F-8A6F-42A74C6A7282}" dt="2024-09-23T20:49:50.105" v="308" actId="20577"/>
          <ac:spMkLst>
            <pc:docMk/>
            <pc:sldMk cId="3386612823" sldId="341"/>
            <ac:spMk id="13" creationId="{6D266917-8A66-5CBA-BD59-705FEAF3DF08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386612823" sldId="341"/>
            <ac:inkMk id="2" creationId="{01466BEE-0362-75BB-8B8F-119C16D730CC}"/>
          </ac:inkMkLst>
        </pc:inkChg>
      </pc:sldChg>
      <pc:sldChg chg="modSp add mod">
        <pc:chgData name="Toby Donaldson" userId="2e6e5431-bb17-4c41-9985-d39c50d83c73" providerId="ADAL" clId="{C82E8F90-E1A5-440F-8A6F-42A74C6A7282}" dt="2024-09-23T20:50:48.314" v="340" actId="208"/>
        <pc:sldMkLst>
          <pc:docMk/>
          <pc:sldMk cId="1534370893" sldId="342"/>
        </pc:sldMkLst>
        <pc:spChg chg="mod">
          <ac:chgData name="Toby Donaldson" userId="2e6e5431-bb17-4c41-9985-d39c50d83c73" providerId="ADAL" clId="{C82E8F90-E1A5-440F-8A6F-42A74C6A7282}" dt="2024-09-23T20:50:48.314" v="340" actId="208"/>
          <ac:spMkLst>
            <pc:docMk/>
            <pc:sldMk cId="1534370893" sldId="342"/>
            <ac:spMk id="6" creationId="{6025B27D-2319-D939-2283-EB5E133E6FE0}"/>
          </ac:spMkLst>
        </pc:spChg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1866605820" sldId="343"/>
        </pc:sldMkLst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2" creationId="{90599771-C345-A881-51BF-66C688D95B1F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3" creationId="{51756FB8-1EF9-8E0E-8B1D-C56815219947}"/>
          </ac:spMkLst>
        </pc:spChg>
        <pc:spChg chg="del mod">
          <ac:chgData name="Toby Donaldson" userId="2e6e5431-bb17-4c41-9985-d39c50d83c73" providerId="ADAL" clId="{C82E8F90-E1A5-440F-8A6F-42A74C6A7282}" dt="2024-09-23T20:52:16.410" v="344" actId="21"/>
          <ac:spMkLst>
            <pc:docMk/>
            <pc:sldMk cId="1866605820" sldId="343"/>
            <ac:spMk id="6" creationId="{6025B27D-2319-D939-2283-EB5E133E6FE0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7" creationId="{366B48D0-209F-0F30-CD68-695BDA23889C}"/>
          </ac:spMkLst>
        </pc:spChg>
        <pc:spChg chg="mod">
          <ac:chgData name="Toby Donaldson" userId="2e6e5431-bb17-4c41-9985-d39c50d83c73" providerId="ADAL" clId="{C82E8F90-E1A5-440F-8A6F-42A74C6A7282}" dt="2024-09-23T20:36:33.257" v="272" actId="207"/>
          <ac:spMkLst>
            <pc:docMk/>
            <pc:sldMk cId="1866605820" sldId="343"/>
            <ac:spMk id="8" creationId="{6EF561DF-C3CF-D4F0-936F-2C5CD1424934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9" creationId="{D687DB03-89BB-8770-48DB-778A338A20C9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0" creationId="{D1339A5C-CD5E-C63B-CB42-E51F4C4C9D38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2" creationId="{1DABAC03-E02D-738A-7E79-869DE20A1543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3" creationId="{6D266917-8A66-5CBA-BD59-705FEAF3DF08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4" creationId="{BEAF719F-1CB6-7CAF-179B-220C65D22F5E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866605820" sldId="343"/>
            <ac:inkMk id="11" creationId="{2BD9E9E9-348E-D9AA-2272-EACA444A1118}"/>
          </ac:inkMkLst>
        </pc:inkChg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473259547" sldId="344"/>
        </pc:sldMkLst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2" creationId="{90599771-C345-A881-51BF-66C688D95B1F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3" creationId="{51756FB8-1EF9-8E0E-8B1D-C56815219947}"/>
          </ac:spMkLst>
        </pc:spChg>
        <pc:spChg chg="mod">
          <ac:chgData name="Toby Donaldson" userId="2e6e5431-bb17-4c41-9985-d39c50d83c73" providerId="ADAL" clId="{C82E8F90-E1A5-440F-8A6F-42A74C6A7282}" dt="2024-09-23T20:52:48.116" v="347" actId="207"/>
          <ac:spMkLst>
            <pc:docMk/>
            <pc:sldMk cId="3473259547" sldId="344"/>
            <ac:spMk id="6" creationId="{6025B27D-2319-D939-2283-EB5E133E6FE0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7" creationId="{366B48D0-209F-0F30-CD68-695BDA23889C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9" creationId="{D687DB03-89BB-8770-48DB-778A338A20C9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473259547" sldId="344"/>
            <ac:inkMk id="10" creationId="{A10E6D9C-C2C6-72C0-9E7F-5E1CCBC846D6}"/>
          </ac:inkMkLst>
        </pc:inkChg>
      </pc:sldChg>
      <pc:sldChg chg="addSp add">
        <pc:chgData name="Toby Donaldson" userId="2e6e5431-bb17-4c41-9985-d39c50d83c73" providerId="ADAL" clId="{C82E8F90-E1A5-440F-8A6F-42A74C6A7282}" dt="2024-09-23T22:34:42.469" v="503"/>
        <pc:sldMkLst>
          <pc:docMk/>
          <pc:sldMk cId="3515138058" sldId="34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515138058" sldId="345"/>
            <ac:inkMk id="10" creationId="{8ED1C6EA-0419-BE7D-0406-E6AFFDEA8BA0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5T21:43:11.2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3666 8613 11 0,'0'0'0'0,"0"0"0"0,0 0 0 0,0 0 1 16,0 0-1-16,0 0 1 0,0 0 0 15,0 0-1-15,0 0-11 0</inkml:trace>
  <inkml:trace contextRef="#ctx0" brushRef="#br0" timeOffset="1484.45">3097 8497 258 0,'0'0'0'0,"0"0"0"16,0 0-21-16,-53 37 1 0,40-23 0 0,-7 0 1 15,-7 6 19-15,16-12 0 0,5-8 18 16,-16 6 1-16,11-4 0 0,-3 4 0 16,-11 3-19-16,11-4 0 0,1-2 54 15,-7 3 0-15,4-1 0 0,7-5 0 0,4 3-54 16,5-3 0-16,-6 6 0 0,6-6 0 0,-2 5-9 15,2-5 0-15,-6 9 0 0,6-9 1 0,-6 3 8 16,6-3 0-16,-8 5 0 0,8-5 0 0,-5 6 35 0,5-6 0 16,-6 8 1-16,1-2-1 0,2-1-35 0,-8 4 0 15,3-1 0-15,2 6 0 0,-8 6 52 0,3-6 0 16,-3 0 0-16,1 3 2 0,1-3-54 0,4 6 0 16,-6-6 0-16,-2 0 0 0,8 0 40 0,-6 0 1 15,3-3-1-15,2 1 1 0,-2-7-41 0,11 4 0 0,-5-6 0 16,5-3 0-16,-3 5 82 0,3-5 0 0,0 6 0 15,0-6 0-15,3 8-82 0,8-2 0 16,-6-3 0-16,-2 2 56 0,14 1-1 16,-9-3 0-16,-2 2 1 0,7 1-56 15,-7-3 0-15,-1 2 45 0,15-5-1 16,-12 6 0-16,-2-6 0 0,7 0-44 16,-7 3 0-16,2-3-2 0,3 0 0 15,3 6 0-15,-3-1 1 0,6 4 1 16,-1-7 0-16,-2 4 30 0,14 5 1 15,-12-8-1-15,4 3 1 0,13-1-31 0,-19 4 0 16,-1-6 20-16,18 16-1 0,-12-10 0 16,-5 2 1-16,16 3-20 0,-21-11 0 15,-1 2 14-15,11 10 0 0,-8-13 0 0,3 10 1 16,5 5-15-16,-8-12 0 0,-2 1 36 16,10 11 1-16,-8-12-1 0,-3 1 2 15,23-3-38-15,-17 2 0 0,5-5-3 16,20 6 1-16,-20-6 0 0,0 0 0 15,20 8 2-15,-25-8 0 0,0 0-1 0,10 3 1 16,-10-3 0-16,-3 3 0 16,11 0 0-16,-2-3 0 0,-1 5 5 0,20-5 1 15,-20 0 0-15,0 3 0 0,26 0-6 16,-26-3 0-16,0 3-6 0,14 3 0 16,-13-12 0-16,-1 3 1 0,20 0 5 15,-20 3 0-15,6-3-4 0,27 3 1 16,-32 0 0-16,7 0 0 0,23 6 3 15,-31-6 0-15,-5 3-2 0,17 3 1 16,-18-6 0-16,7 5 0 0,13 4 1 16,-8-9 0-16,8 2 44 0,25 1 0 15,-33-3 0-15,2 0 0 0,23 3-44 16,-28 3 0-16,-2-6-13 0,24 2 0 16,-19-4 0-16,2 2 0 0,26-9 13 15,-23 4 0-15,9-1-7 0,27-2 0 16,-33-4 0-16,3 1 1 0,30-14 6 15,-41 13 0-15,0 7-10 0,22-18 0 0,-27 12 0 16,-1 3 0-16,8-12 10 0,-10 6 0 16,2 0 3-16,20-23 1 0,-17 18 0 15,9 2 0-15,-7-3-4 0,4 3 0 0,-3-3 0 0,0 6-9 16,-3 0 1-16,3 0-1 0,-6 0 1 0,6 0 8 16,-6 6 0-16,-5-1 0 0,-6-2 0 0,3 8 26 15,-5-3 1-15,-3 1 0 0,2 2 0 0,-5-5-27 16,6 2 0-16,-6 0 0 0,0 1 0 0,0 2-9 15,0-8 1-15,0 2-1 0,0 1 1 0,-6-1 8 16,6 4 0-16,-8-9 0 0,-3 5 0 0,3-5-11 0,-9 0 0 16,3 0 0-16,-5 0 1 0,-6 0 10 0,-22-20 0 15,19 17 0-15,4 3-8 0,-21-14 0 16,32 14 0-16,-7 3 0 0,-13-6 8 16,16 8 0-16,4-5-13 0,-20 0 1 15,13 3-1-15,1 3 1 0,-14-9 12 16,19 11 0-16,3-5-9 0,-8-15 0 15,5 12 0-15,3 0 0 0,-9-19 9 16,12 24 0-16,-6-5-3 0,-22-14 0 16,22 14 0-16,1 8 1 0,-12-2 2 15,11-1 0-15,0 4 32 0,-24-4 0 16,13 1 1-16,-3 2-1 0,-36 6-32 16,34 0 0-16,2 0-7 0,-30 6 0 15,34 2 0-15,2-5 0 0,-17 8 7 16,20-2 0-16,-1-9-13 0,-16 5 1 15,17-2-1-15,0 3 1 0,-28-6 12 16,22 0 0-16,3 0-9 0,-34 0 1 0,34 0 0 16,-3-6 0-16,-19 6 8 0,19 0 0 15,3 0-10-15,-22 0 0 0,19 0 0 16,-2 6 1-16,-31-6 9 0,24 0 0 0,10 0-31 16,-26 0 0-16,28 0 0 0,2 0 0 15,-24 5 31-15,17-5 0 0,2 9 1 16,-39 5 0-16,31-6 0 0,-6 1 1 15,-32 11-2-15,32-9 0 0,6 0 0 16,-36 14 0-16,41-16 0 0,-2-1 1 16,-12 12-1-16,23-14 0 0,2 2 2 0,-21 0 1 15,18-2-1-15,1 0 1 0,-28 11-3 16,22-9 0-16,-2 6-38 0,-9 6 0 16,2 2 0-16,1 1 1 0,6 2 37 0,-4 3 0 15,4 0 0-15,-4-2 0 0,4-1-174 0,-4 3 1 16,4-5-1-16,-4 5 0 0,4-6 15 0,2 1 0 15,-8-9 0-15,0-3 0 0,33-11-120 0</inkml:trace>
  <inkml:trace contextRef="#ctx0" brushRef="#br0" timeOffset="3202.28">6486 9246 11 0,'0'0'0'0,"0"0"0"0,0 0 0 0,-36-15 1 16,25 10-1-16,-3-1 1 0,-5-5-1 15,5 5 0-15,3 6 0 0,-14 6 1 16,12-6-1-16,-15-6 1 0,-36 12-1 16,26-3 0-16,5 2 0 0,-45 9 0 0,48-5 0 15,2 2 1-15,-30 12-1 0,33-15 0 16,6 3 44-16,-14 12 1 0,14-9 0 16,5-6 0-16,0 1-45 0,8-1 0 0,-5 4 0 15,3-7 69-15,-6 4-1 0,3-4 0 0,3 6 1 16,-3 4-69-16,-3-1 0 0,0-3 0 0,3 0 0 0,3 0 67 15,-3 3 0-15,5 0 0 0,4 1 0 0,-9-1-67 16,5-6 0-16,3 6 0 0,3 0 0 0,-5 0 78 16,-1 0 0-16,1 0 0 0,5 0 1 0,5-5-79 15,-5 2 0-15,6 0 0 0,-1 1 0 0,4-4 39 0,10 9 1 16,-8-6 0-16,3-2 0 16,24 19-40-16,-13-17 0 0,-3 0 17 0,28 15 1 15,-31-18 0-15,-5 6 1 0,11 3-19 16,-17-6 0-16,-2-5 46 0,8 16 0 15,-9-13 0-15,1 2 1 0,13 20-47 16,-11-23 0-16,3 1 35 0,9 16 1 16,-6-11-1-16,-1 0 1 0,26 3-36 15,-14-5 0-15,0-4 30 0,36-2 1 16,-37-6 0-16,10-6 0 0,24 0-31 16,-39 6 0-16,6 0-9 0,13 0 0 15,-24-2 0-15,0 2 0 0,17-6 9 16,-23 6 0-16,6 0 17 0,16 0 0 15,-16-6 0-15,5 6 1 0,20 0-18 16,-14 0 0-16,0 6 7 0,33-6 1 16,-25 0 0-16,5 0 1 0,40-6-9 15,-45 3 0-15,0 3 10 0,31-8 1 16,-37 2-1-16,4 1 1 0,21-4-11 0,-33 1 0 16,1 2 32-16,18-5 0 0,-13 3 0 15,-5 2 0-15,18-8-32 0,-21 5 0 16,2 1 7-16,17-6 1 0,-22 5-1 0,5 4 1 15,14-4-8-15,-8-2 0 0,-5 8-4 16,13-11 0-16,-14 3 0 0,-5 8 1 16,16-11 3-16,-10 6 0 0,-1 2 3 15,14-14 0-15,-14 12 0 0,-5-1 0 16,6 1-3-16,-9 2 0 0,2-8 0 0,1 3-7 0,0 0 1 16,-3 5 0-16,-5-5 0 0,-4 8 6 0,-2-5 0 15,0-4 0-15,0 4 0 0,0 0-2 0,-2-4 1 16,2 1 0-16,-6 0 0 0,-5-3 1 0,3 0 0 15,-3-3 0-15,-3 3 0 0,0 0 2 0,-5-9 0 16,-6 6 0-16,-3 0 0 0,-8 3-2 0,3-5 0 16,6 5 0-16,2 2 0 0,-3 1 0 0,-22-17 0 15,26 11 0-15,1 0 1 0,-21-19-1 16,30 22 0-16,-2-1-3 0,-12-13 1 16,14 17 0-16,3 5 0 0,-11-8 2 15,3 6 0-15,0 2-4 0,-31-2 1 16,22 2 0-16,-10 1 0 0,-40 2 3 15,40 3 0-15,-1 0-24 0,-44 0 1 16,39-6-1-16,2 3 1 0,-41 1 23 16,45 2 0-16,-1 2-71 0,-38 1 1 15,35-6 0-15,6 3 1 0,-35 0 69 0,26 0 0 16,4 0-150-16,-47-2 0 0,46 2 1 16,-2-3-157-16,-53-6 148 0,50 4 0 15,47 5-221-15</inkml:trace>
  <inkml:trace contextRef="#ctx0" brushRef="#br0" timeOffset="7083.11">3205 14180 11 0,'0'0'0'0,"0"0"0"0,0 0 0 0,-45-11 1 16,32 8-1-16,-7 3 1 0,-10 0-1 16,22-5 0-16,-4 5 64 0,4-3 1 15,-6 0 0-15,3 3 1 0,-8 0-66 16,5 3 0-16,-5 5 72 0,-20 15 1 16,20-12 0-16,-9 0 1 0,-16 31-74 0,25-22 0 15,-1-3 50-15,-13 11 0 0,14-14 0 16,8 0 0-16,-3 0-50 0,0 6 0 0,-5-6 0 15,5 6 56-15,-3 2-1 0,9 1 0 0,-3-4 1 16,8 4-56-16,-2-9 0 0,-6 3 0 0,3 0 0 0,2-3 59 16,0 3-1-16,4-3 0 0,-4 5 0 0,1 4-58 15,5-6 0-15,0 0 0 0,0-6 0 0,0-3 13 16,5 7 1-16,1-10-1 0,-4 1 1 16,10 2-14-16,-7-2 0 0,9 2 34 15,13 4-1-15,-10-4 0 0,-3-5 1 16,19 11-34-16,-19-6 0 0,5 1 5 0,6 2 0 15,-11-5 0-15,0 2 0 16,11 12-5-16,-6-15 0 0,-5 4 50 0,16 8 1 16,-11-12 0-16,-5 1 0 0,25 14-51 15,-20-15 0-15,6 1 6 0,16 14 0 16,-16-12 0-16,6 0 0 0,27 12-6 16,-25-9 0-16,0-2 25 0,33 16 0 15,-30-11 0-15,-3-3 0 0,31 12-25 16,-31-15 0-16,6 4 23 0,-6 2 2 0,0-9-2 15,0 4 1-15,6-6-24 0,0 2 0 0,-1 1 0 16,1-6 0-16,5 3 14 0,0-3 1 0,3-3-1 16,3 3 1-16,2-6-15 0,-5 3 0 0,3 1 0 15,-3-1 0-15,3 3 8 0,-3 0 1 0,-3 0-1 16,-5 0 1-16,-1 3-9 0,1-1 0 0,2 1 0 16,4 3 0-16,-1-3 5 0,-5 0 1 0,2-1 0 15,3 1 0-15,-5 0-6 0,-1 0 0 0,-4 0 0 16,2-1 0-16,2 1 40 0,-5-3 1 0,1 3 1 0,-1 0-1 15,-3-3-41-15,3-3 0 0,0 3 0 0,-2 0 0 16,-4-3-8-16,7-2 0 0,-4-1 0 0,3 0 1 16,0 1 7-16,6-4 0 0,0 4 0 0,-1-4 0 0,1 1 44 15,44-6 0-15,-50 5 0 0,0 4 1 16,36-7-45-16,-36 10 0 0,-5 2-11 16,30 2 1-16,-28 1 0 0,-2 6 0 15,24 5 10-15,-21-12 0 0,2 4 0 16,33 0 1-16,-27-6-1 0,0 0 1 15,43 0-1-15,-37-6 0 0,2 3-8 0,44-8 0 16,-47 3 0-16,8-1 0 0,56-8 8 16,-50 9 0-16,-5-1 16 0,65-5 0 15,-54 12 0-15,-6-1 1 0,58 0-17 16,-69 3 0-16,3 3 37 0,33 8 0 16,-50-8-1-16,5 2 1 0,34 1-37 15,-33-3 0-15,5 0 18 0,42-6 0 16,-42 0 0-16,8 0 0 0,53-11-18 15,-49 6 0-15,-4-1 24 0,53-8 1 16,-55 12 1-16,2-6-1 0,48-6-25 16,-51 11 0-16,-4 6-10 0,40-6 0 15,-46 6-1-15,-6 3 2 0,36 6 9 16,-30-9 0-16,0 5-1 0,32 7 1 16,-32-10-1-16,-6 7 1 0,39-1 0 15,-33-2 0-15,-1 2-13 0,40 6 1 16,-40-8 0-16,7 0 0 0,40 5 12 15,-52-6 0-15,3 1-24 0,31 3 1 0,-34-4 0 16,-3 4 0-16,-2-7 23 0,2 10 0 0,-2-4 0 16,-3 3 33-16,-1 1 0 0,4-1 0 0,-9-5 1 0,1 2-34 15,-1-2 0-15,6-1 0 0,-6 6 0 0,1-2 2 16,-1 2 0-16,9-2 0 0,2 5 0 0,9-6-2 16,-6 3 0-16,0-2 0 0,0-1 0 0,-3-2-11 15,4-3 1-15,-1 2 0 0,5-2 0 0,-4 0 10 16,1-3 0-16,-15 0 0 0,-1 3 0 0,9 0 5 15,-3-1 0-15,8 1 0 0,0 0 0 0,-3 0-5 16,3 2 0-16,1-5 0 0,-1 3 0 0,11 0-15 0,-5 0 0 16,5-3 0-16,-3 0 0 0,9 0 15 0,-6 0 0 15,3-3 0-15,-3 0 0 0,3 0-4 0,3 3 1 16,3 0 0-16,-7 0 0 0,7-5 3 0,2 2 0 16,-2 3 0-16,-6 3 0 0,2 2-19 0,-4 1 1 15,2 2-1-15,-9-5 1 0,1 9 18 0,0-4 0 16,-6 3 0-16,5-2 0 0,-7-1 18 0,5 1 0 0,2 2 0 15,-2 0 0-15,3 0-18 0,0-5 0 0,-3 2 0 16,2 1 0-16,6-1-1 0,45 9 1 16,-48-8-1-16,3-9 1 0,48 5 0 15,-43 4 0-15,-2-7-2 0,50 10 1 16,-50-12-1-16,3-3 1 0,46-6 1 16,-43 7 0-16,5-7 20 0,0 4 0 0,0-7 0 15,-6 4 1-15,1-1-21 0,-4-5 0 0,-2 3 0 16,3 0 0-16,-8 0-8 0,2-3 1 0,0 0-1 15,0-3 1-15,3 3 7 0,6-6 0 0,5 0 0 0,-6 0 0 16,12 4-34-16,-1-7 1 0,-2 1-1 0,3-4 1 16,-6 1 33-16,52-23 0 0,-60 28 0 15,-3 4-16-15,30-13 0 0,-47 18 0 0,-2 0 0 16,5-12 16-16,-22 18 0 0,-8-4-16 16,-3-2 0-16,0 5 0 0,0 4 1 15,0-18 15-15,-3 6 0 0,3-3 28 16,-5-31 0-16,-6 26 1 0,2-1 0 15,-2 1-29-15,3 2 0 0,-6-3 0 0,-2 9 22 16,2-2 0-16,0-1 0 0,0 0 0 0,-5 0-22 16,0 0 0-16,-1 3 0 0,-5-6 0 0,1 3-23 0,1 0 0 15,-1 1 0-15,4-1 0 0,1 3 23 0,0 0 0 16,-6-1 0-16,0 1 0 0,3 0-39 0,-3-3 1 16,-3 1 0-16,3 2 0 0,-5 5 38 0,-28-16 0 15,30 16 0-15,1 1-9 0,-29-3 1 16,29 8 0-16,-6-6 0 0,-25-2 8 15,27 8 0-15,-2 6-18 0,-30 3 0 16,35-6 0-16,-8 0 0 0,-30 3 18 16,33-1 0-16,-6-2-16 0,-33 0 0 15,33 0-1-15,1 0 2 0,-40-5 15 16,40 2 0-16,-6 0-13 0,-42-2 1 16,42 2 0-16,0 6 0 0,-42 2 12 15,39-5 0-15,3 3-63 0,-47 0 0 16,46-3-1-16,7-3 1 0,-48-3 63 15,47 4 0-15,1-4-37 0,-37-8 0 16,37 8 0-16,-1 1 0 0,-41-4 37 0,36 3 0 16,-3 6-17-16,-45 6-1 0,43-3 1 15,-4 3 1-15,-55 5 16 0,56-3 0 16,0-8-47-16,-59 6 0 0,61-3 0 0,9-3 0 16,-50-3 47-16,46 0 0 0,1 0 6 15,-47-2 0-15,41 2 0 0,-2 0 1 16,-53 0-7-16,52-2 0 0,-2 2-3 15,-50 3 1-15,58 0 0 0,-2 3 0 16,-43 2 2-16,45-10 0 0,-2 2 10 16,-48 0 1-16,50 3 0 0,-5-3 0 15,-56 3-11-15,55 0 0 0,1-6 37 0,-50-8 0 16,55 6 0-16,-3 0 1 0,-36-7-38 16,37 10 0-16,2-1 35 0,-44-2-1 15,38 8 0-15,3-3 0 0,-46-3-34 16,43 6 0-16,1 0 30 0,-51 0 1 15,51 0 0-15,-6 0 0 0,-47 6-31 16,50-6 0-16,2-3 4 0,-52 0 1 16,56 3 0-16,7-5 0 0,-46-1-5 15,41 3 0-15,3 3 9 0,-48-8 0 16,48 5 0-16,-3 0 0 0,-55-2-9 16,50 2 0-16,-6 6-7 0,-50 2 1 15,61-2-1-15,0 3 1 0,-41-1 6 16,41-2 0-16,2 0 4 0,-46-3 0 15,47-3 0-15,0 0 1 0,-42-2-5 16,42-1 0-16,-3-2-3 0,-36-6 1 0,39 5-1 16,5 3 1-16,-35-2 2 0,35 0 0 15,0 2-27-15,-35-5 2 0,32 5-1 16,4 3 1-16,-51 3 25 0,48 0 0 16,2 3-14-16,-44 3 0 0,45-3 0 0,4-1 0 15,-37 4 14-15,35-6 0 0,3 0-28 16,-34 0 0-16,37 0 0 0,-3 0 0 15,-25 0 28-15,25 0 0 0,2-6 3 16,-35 1 1-16,33 2-1 0,-6 0 1 16,-33-8-4-16,34 8 0 0,-1 3 29 15,-36 0 0-15,39 0 0 0,1 3 1 16,-37 2-30-16,33 1 0 0,0 3-27 0,-46 13 0 16,46-16 0-16,-5 2 0 0,-42 6 27 15,48-14 0-15,-1 0 31 0,-30 0 1 16,36 0 0-16,-1-5 0 0,-24-1-32 15,34 3 0-15,-4 3-13 0,-24-8 1 16,27 2 0-16,0 0 0 0,-22-2 12 16,16 0 0-16,4 2-4 0,-37-5 0 15,31 8 0-15,-6 3 0 0,-32 5 4 16,32-2 0-16,0 0-32 0,-33 6 1 16,34-7 0-16,7 4-1 0,-35-3 32 15,30 0 0-15,9-1 28 0,-31 4 1 16,30-6-1-16,-2 6 0 0,-37 5-28 15,29-5 0-15,-1-1 0 0,-33 9 1 16,33-11-1-16,4 0 1 0,-32 5-1 0,34-8 0 16,-3 3-29-16,-19 3 1 0,19-1-2 15,3-5 2-15,-39 6 28 0,33 0 0 16,1-1-136-16,-29 15-1 0,31-12 1 16,3 6-154-16,-33 9 136 0,22-20 0 0,44-3-220 15</inkml:trace>
  <inkml:trace contextRef="#ctx0" brushRef="#br0" timeOffset="35300.36">19704 7636 11 0,'0'0'0'0,"0"0"0"0,0 0 0 0,0 0 1 0,0 0-1 0,0 0 1 16,0 0-1-16,0 0 0 0,0 0 0 0,0 0 1 15,0 0-1-15,-33-14 1 0,22 14-1 16,11 0 0-16,-3-8 0 0,0 2 0 16,3 6 0-16,-2-5 1 0,-4 2-1 15,6 3 0-15,0-6 0 0,6-2 0 16,-6 8 0-16,-6-9 0 0,12-2 0 16,-6 5 0-16,0 6 0 0,0 0 0 0,2-3 0 15,4-2 0-15,0-1 0 0,2-5 0 16,-3 5 0-16,1 1 61 0,-1-4 1 0,1 4-1 15,2 2 2-15,-2 3-63 0,-6 0 0 0,2 0 0 16,-2 0 0-16,6 0 80 0,-6 0 0 0,6-6 0 16,-6 6 2-16,0 0-82 0,-9 0 0 15,4 6 0-15,-9-3 62 0,-30 11 1 16,8-3 0-16,-3 6 0 0,-38 8-63 16,55-14 0-16,2 1 75 0,-10 10 1 0,16-16 0 15,6 2 0-15,-6 12-76 0,3-6 0 16,0 3 10-16,-17 17 1 0,9-17 0 15,0 5 0-15,-20 20-11 0,25-22 0 16,-2 0 72-16,-1 2 1 0,6-2-1 0,-3 2 1 0,3-2-73 16,3 3 0-16,-6-1 0 0,3 6 0 0,3-11 10 15,2 8 1-15,-8 4-1 0,3-4 1 0,3 6-11 16,-9 28 0-16,9-31 0 0,3 3 30 16,2 31 0-16,3-34-1 0,3 0 1 15,10 28-30-15,-7-19 0 0,-1-3-17 16,7 39 1-16,-10-31-1 0,4 0 1 15,-6 0 16-15,0 3 0 0,0-8 0 0,-6 2-147 0,4 6 1 16,4-8 1-16,9 0-1 0,-2-4 146 0,21 26 0 16,-11-39 0-16,9 0-145 0,30 8-1 15,-19-20 1-15,-39-8-266 0</inkml:trace>
  <inkml:trace contextRef="#ctx0" brushRef="#br0" timeOffset="36916.98">19284 13283 179 0,'0'0'0'0,"0"0"0"0,0 0-13 0,0 0 0 0,0 0 0 0,0 0 0 16,0 0 13-16,0 0 0 0,0 0 105 15,0 0 1-15,0 0-1 0,0 0 2 16,6 39-107-16,-6-28 0 0,-6-5 92 15,-7 8 0-15,7-5 1 0,-2-7 0 16,-3 10-93-16,5-10 0 0,6-2 33 0,6 12 1 16,-6-12 0-16,-9 2 1 0,-2 10-35 15,6-9 0-15,-1 2 69 0,4 9 0 16,-4 0 0-16,-2 0 1 0,-12 20-70 16,4-3 0-16,-1 11 25 0,1-5 0 15,2 2 0-15,-6 1 0 0,7-1-25 0,-7 6 0 16,9 3 0-16,3 2 0 0,-3 1 31 0,8 56 1 15,11-59 0-15,1 5 1 0,32 46-33 16,-5-57 0-16,14 0-143 0,-3-8 1 0,5-3 0 16,-2-3 0-16,8-5 29 0,0-4 0 0,-14 4 0 15,-8 8 1-15,-36-31-295 0</inkml:trace>
  <inkml:trace contextRef="#ctx0" brushRef="#br0" timeOffset="38352.06">16950 13044 381 0,'0'0'0'0,"0"0"0"0,0 0 0 0,0 0-72 0,50-40-1 15,-28 21 1-15,3-10 0 0,33-21 72 16,-39 30 0-16,-11 12 58 0,9-6 0 16,-14 5 1-16,2 3 0 0,6-2-59 15,-2 8 0-15,2-8 85 0,14-4 1 16,-6 7 1-16,9 2-1 0,30-11-86 15,-25 8 0-15,-3 6 89 0,36-3 2 16,-27 1-2-16,0 4 2 0,33 7-91 16,-34-9 0-16,1 5 72 0,38 4 1 15,-33-6 0-15,-5 0 1 0,52 5-74 0,-49-8 0 16,7 3 24-16,43 8 1 0,-54-5-1 16,1 5 1-16,30 9-25 0,-36-12 0 15,0 6 16-15,-8 0 1 0,8 0 0 0,0 0 0 0,-2 6-17 16,2-3 0-16,0-3 0 0,-3-3 0 0,4-2 35 15,-7-1 1-15,9 1-1 0,0-4 0 0,3 1-35 16,-1-6 0-16,-2-6 0 0,3 3 0 0,0 1-21 16,-1-1 0-16,4-6 0 0,-9 4 1 0,0-1 20 15,3 0 0-15,-3 4 0 0,-2 2 0 0,2-6-39 16,0 3 2-16,0 0-1 0,-5 1 1 0,2-7 37 0,20 3 0 16,-31 1 0-16,-2 2-145 0,13-17 1 15,-11 12-1-15,1-1-129 0,10-7 146 16,-16 7-1-16,-14 9-193 0</inkml:trace>
  <inkml:trace contextRef="#ctx0" brushRef="#br0" timeOffset="38866.37">18980 12686 729 0,'0'0'0'0,"0"0"0"0,31 6 8 0,16 8 0 0,-20-11 0 0,-2 0 1 16,19-3-9-16,-24 0 0 0,-1 2 73 0,14 10 0 16,-19-4 0-16,-3-5 1 15,9 11-74-15,-12-3 0 0,6 3 31 0,16 12 0 16,-11-15 0-16,-5-3 0 0,25 12-31 15,-28-20 0-15,-6 3-12 0,4-3 0 16,-9 0 0-16,0 0 1 0,0 8 11 16,0-8 0-16,-9 6 26 0,4 0 1 0,5 8-1 15,-6 0 1-15,-5 5-27 0,-3 7 0 0,1 10 0 16,-1 6 0-16,-5 12-28 0,-6-3 1 0,0-4-1 16,-3 1 1-16,-5 6 27 0,-39 41 0 15,36-55 0-15,3-1-140 0,-50 23 1 16,45-42-1-16,-1-17-84 0,-27-15 140 15,41-7-1-15,25 19-153 0</inkml:trace>
  <inkml:trace contextRef="#ctx0" brushRef="#br0" timeOffset="39983.08">17666 7054 11 0,'0'0'0'0,"0"0"0"0,0 0 0 0,0 0 1 16,0 0-1-16,13 28 1 0,-7-28-1 15,-6 0 0-15,8 0 73 0,-2-3 0 16,-6 3 0-16,5-5 2 0,12-4-75 16,-6 4 0-16,-6-4 60 0,15-5 1 0,-6 8-1 15,-9-2 2-15,9-3-62 0,-9 8 0 16,-5 3 42-16,9-9 1 0,-4 7-1 0,1 2 1 15,8 0-43-15,-1 0 0 0,7 0 53 16,13 11 0-16,-3-3 0 0,3-2 0 16,45 8-53-16,-48-11 0 0,3 2 22 15,34 1 1-15,-29-6-1 0,-5 3 1 16,31-3-23-16,-25-3 0 0,-6 3 57 16,39-6-1-16,-28-2 0 0,0-6 1 15,53-9-57-15,-45 12 0 0,1-3 0 16,57-8 0-16,-60 13 0 0,-3-2 0 0,44-3 0 15,-47 11 0-15,-5-3 10 0,33 6 0 16,-34 6 0-16,-5 2 1 0,37-2-11 16,-43-3 0-16,4 3-38 0,27-6 2 15,-45 5-1-15,1-5 1 0,6-5 36 16,-15 5 0-16,-5 0-104 0,6-6-1 16,2 6 1-16,-3-3 0 0,-2-3 104 15,0 1 0-15,0 2-116 0,2-8 0 16,-5 11 1-16,0 0-169 0</inkml:trace>
  <inkml:trace contextRef="#ctx0" brushRef="#br0" timeOffset="40466.61">18922 6711 11 0,'0'0'0'0,"0"0"0"0,0 0 0 0,0 0 0 0,0 0 1 0,-24-34-1 0,21 25 1 0,-3-5-1 16,6 6 0-16,-5-3 0 0,5 11 0 0,-6-3 0 15,6 3 1-15,-3-6-1 0,3 6 1 0,-11-8-1 16,3 2 0-16,3 3 0 0,5 3 0 0,0 0 95 16,0 0 0-16,0-5 1 0,0 5 0 0,0 0-96 15,5 0 0-15,9 0 0 0,5 0 0 0,9 5 73 0,2 4 2 16,3-4-1-16,-2-2 0 0,-4 3-74 15,1-6 0-15,2 3 0 0,-5-3 0 0,3 0 58 0,2-3 2 16,-8 3-2-16,9 6 1 0,-6 2-59 0,-3-5 0 16,-3 2 0-16,-2 1 0 0,-3 2 35 0,-6-2 1 15,3 8 0-15,-6-5 0 0,4-4-36 0,10 21 0 16,-5-10 0-16,2 1 14 0,20 17 1 16,-11-17-1-16,3 3 1 0,33-1-15 15,-34-10 0-15,1-9-35 0,35 0 1 16,-38 0 0-16,0 0-1 0,11 0 35 15,-25 0 0-15,-11 0 10 0,0-9 0 16,0 9 0-16,0 0 1 0,-28 23-11 16,-5 5 0-16,-11 3 40 0,-44 45 0 15,43-34 0-15,-1 9 0 0,-1-1-40 0,2-2 0 16,12-3 0-16,-3 6-203 0,3 2 2 0,0-2-1 16,-6-9 0-16,-2-2 155 0,-42 24 1 15,33-44-1-15,50-20-136 0</inkml:trace>
  <inkml:trace contextRef="#ctx0" brushRef="#br0" timeOffset="42366.7">3497 5456 11 0,'0'0'0'0,"0"0"0"0,-52-6 0 0,-14-2 1 0,30 2-1 16,3-2 1-16,-48-3-1 0,37 8 0 15,0-3 0-15,-47 6 1 0,44-6-1 0,-8 4 1 16,-45-10-1-16,50 12 0 0,-2-2 0 16,-45 2 0-16,50 2 0 0,-2 12 1 15,-37 20-1-15,36-20 0 0,3 0 0 16,-55 29 0-16,44-21 0 0,0 12 0 15,-66 33 0-15,58-33 0 0,-4 8 55 16,-1-5 1-16,13 5 0 0,0 6 0 0,5 3-56 0,-55 50 0 16,56-53 0-16,-1 8 72 0,-49 59-1 15,55-56 0-15,3 3 1 0,0 3-72 16,2-9 0-16,9 9 0 0,-3-6 107 0,9 3 0 16,2-6 1-16,-3-2 0 0,9-1-108 0,-11 34 0 15,24-45 0-15,12-5 56 0,-1 33 1 16,3-36-1-16,3-9 1 0,23 29-57 15,-10-32 0-15,4 1 36 0,8-3 0 0,3-1 1 16,2-2-1-16,9-3-36 0,2 0 0 0,6 0 0 16,0-8 0-16,9 2-10 0,-4 1 1 0,9-1-1 15,0 4 1-15,5-7 9 0,6 4 0 0,-11-1 0 16,0 1 0-16,-1 2-22 0,4-3 1 0,5-2 0 16,3 2 1-16,8 6 20 0,0-5 0 0,0-1 0 15,3-2 0-15,3 0-7 0,110-4 1 16,-96-4 0-16,13-4 0 0,6-3 6 0,-14-2 0 0,0 0 0 15,-6-9-16-15,1-2 0 0,5-4 0 0,0 4 1 16,5-6 15-16,109-28 0 0,-123 30 0 16,-4 7 35-16,93-29 1 0,-99 22-1 15,-6 1 1-15,88-26-36 0,-99 29 0 0,3-3-13 16,72-26 0-16,-83 20 0 0,5-3 1 16,0 3 12-16,-5-8 0 0,-3-1 0 0,-2 1-14 15,-1-3 1-15,3-3-1 0,-6-3 1 0,-2 3 13 16,55-48 0-16,-72 51 0 0,-5 0 44 15,19-43 1-15,-33 49 1 0,-6 2-1 16,9-33-45-16,-22 33 0 0,-4 11 1 16,-2-5 0-16,-2 6 0 0,2-6 0 0,-6-1-1 0,-2 4 0 15,2 0 0-15,1-9 0 0,-4 3 43 0,-16-31 1 16,1 26 0-16,-4 7 0 0,-36-35-44 16,26 30 0-16,-12 6 26 0,-55-31-1 15,42 25 0-15,-4 0 0 0,-74-33-25 16,70 39 0-16,-7-1 8 0,-85-27 0 15,75 34 0-15,-12-4 1 0,4 4-9 0,-1-1 0 16,0-5 0-16,1 6-26 0,-100-29 0 16,93 23 0-16,-2 5 0 0,-102-24 26 15,99 27 0-15,3 3-52 0,-113-17 2 16,108 29 0-16,-12 7 0 0,-137 29 50 16,115-2 0-16,-11 7-102 0,1 12 1 0,-7 8 0 15,-2 9 0-15,-5 14 101 0,-180 101 0 16,160-82 0-16,-14 9-154 0,1 6 0 0,27-6 0 15,0-1 1-15,174-106-88 0</inkml:trace>
  <inkml:trace contextRef="#ctx0" brushRef="#br0" timeOffset="43866.93">2240 11274 11 0,'0'0'0'0,"0"0"0"0,0 0 0 0,-38 25 1 16,18-22-1-16,1 0 1 0,-11 3-1 16,16-4 0-16,0 1 0 0,-25 8 1 0,20 1-1 15,-6 2 1-15,-22 14-1 0,22-11 0 16,1 5 33-16,-4 4 1 0,-5-4 0 0,2 9 0 16,4 3-34-16,2 0 0 0,-8 2 0 0,2 1 0 0,4 5-2 15,-31 42 1-15,27-41 0 0,4 7 0 16,-31 43 1-16,33-51 0 0,0-5 87 15,3 5 1-15,8-5-1 0,-2-4 0 0,7 7-87 16,-5-1 0-16,3 3 0 0,6-2 0 0,-3 8 51 16,2-1-1-16,1-2 0 0,5-2 0 0,0-1-50 15,0 42 0-15,5-42 0 0,1 1 71 0,7 44 1 16,-2-53-1-16,-2-1 1 0,5 1-72 16,5 0 0-16,0-6 0 0,6 3 73 0,0 3-1 15,3-12 0-15,2-2 1 0,9-3-73 0,-1 2 0 16,4-5 0-16,7-5 0 0,4-1 27 0,5 4-1 15,0-12 0-15,0 2 0 0,0-2-26 0,3-2 0 16,8 2 0-16,-3-9 0 0,11 4 1 0,1-7 0 16,5-2 0-16,-3-3 0 0,8-2-1 0,3-4 0 0,-5 3 0 15,2 4 0-15,-2-7-4 0,88-25 1 16,-72 26-1-16,3-6 1 0,108-29 3 16,-116 26 0-16,-6 0 36 0,102-33 1 15,-82 33 0-15,-1 3 0 0,97-31-37 16,-110 30 0-16,0 4 38 0,-1-3 0 0,-13 11 0 15,8-3 0-15,-5 12-38 0,-3-3 0 0,-6 2 0 16,-5 6 0-16,0 3-3 0,-9-2 1 0,9-1 0 16,0-6 0-16,5 4 2 0,-8-4 0 0,3-5 0 0,-5 3 0 15,-4 0-2-15,67-17 1 0,-72 14-1 16,0-1 1-16,0-1 1 0,-6-1 0 0,-2 0 0 16,-3-3 30-16,36-16 0 0,-44 19 0 15,-12-3 0-15,31-14-30 0,-33 12 0 0,-5 2 13 16,7-17 1-16,-16 23-1 0,-3-8 0 15,4-20-13-15,-12 16 0 0,-12-2 11 16,4-3 1-16,-3 3-1 0,-8-8 1 0,-9 2-12 16,3-3 0-16,-8 9 0 0,-6-3 0 0,1 6 7 15,-6 2 0-15,-3-5 0 0,2-3 1 0,-7 0-8 16,-45-28 0-16,53 37 0 0,-3-6 7 0,-41-15 1 16,41 21 0-16,3 8 0 0,-61-11-8 15,47 13 0-15,-11 7-4 0,-70 5 0 16,62 0 0-16,0 0 1 0,-86 8 3 15,85 1 0-15,-4 5 5 0,-93 11 1 16,93-17-1-16,-4 1 1 0,-83 2-6 16,98-11 0-16,7-3 3 0,-71-8 1 15,68 5-1-15,-4-8 1 0,-62-14-4 16,72 11 0-16,3 0-33 0,-63-14 1 16,54 9-1-16,4 2 1 0,-81-25 32 15,61 26 0-15,6 4-145 0,-9-7 1 0,4 11 0 16,-10 8 0-16,1 3 42 0,-102 14 1 15,85 3-1-15,108-17-603 0</inkml:trace>
  <inkml:trace contextRef="#ctx0" brushRef="#br0" timeOffset="59633.21">1434 12771 696 0,'0'0'0'0,"0"0"0"0,-14 36 56 0,-11 6 2 0,17-22-1 16,8 3 0-16,-6-6-57 0,6 2 0 0,0 1 0 0,-5 2 29 16,5 1 0-16,-3-1 0 0,-2 4 1 0,5-7-30 15,0 7 0-15,0 8 0 0,-6-6 0 0,6 0 82 16,-5 28 1-16,2-19 0 0,-3 2 0 16,1 43-83-16,5-46 0 0,-9 6 10 15,4 46 0-15,5-49 0 0,5 0 0 16,-2 4-10-16,8-1 0 0,-2 0 0 0,2 0-20 15,2 0 1-15,-2-5-1 0,3 5 1 0,0-5 19 16,19 47 0-16,-22-42 0 0,9-2-30 0,7 44-1 16,-16-42 1-16,3 6 0 0,-8-3 30 15,2 6 0-15,3-1 0 0,-3 4-8 0,-2-3 1 16,-1 5-1-16,-2 0 1 0,-3-2 7 0,0 41 0 16,6-53 0-16,-6-2 31 0,11 36 0 15,-11-42 0-15,8-1 1 0,-3-2-32 0,9 0 0 16,-8 0 0-16,2 0 28 0,3-3 1 0,3-5-1 15,0-1 1-15,5-5-29 0,-8 3 0 0,8 2 0 16,-5 4 0-16,6-7 4 0,18 26 1 16,-13-22-1-16,-3-1 1 0,28 23-5 15,-25-22 0-15,2-1 2 0,26 21 0 16,-23-24 0-16,3-2 0 0,31 11-2 16,-31-14 0-16,0-5 31 0,34 13 0 15,-31-8 1-15,2-2-1 0,42 13-31 16,-30-11 0-16,-3 3 31 0,3-6 0 0,-3 6 0 0,-3 0 0 15,0 3-31-15,-3-4 0 0,9 4 0 0,-3-6 0 16,3 0 26-16,-3 0 0 0,5 0 0 0,6-2 2 16,0 2-28-16,6 0 0 0,2 0 0 0,6-3 0 15,5 3 15-15,1-8 0 0,-9 2 0 0,-3 1 0 0,3 2-15 16,61 6 0-16,-58-12 0 0,0 1 13 16,-1-3 1-16,7 0 0 0,-1-3 0 0,6 0-14 15,85 3 0-15,-82-1 0 0,3-2 29 16,2 0 0-16,0 3 0 0,0 3 0 0,-3 5-29 15,100-3 0-15,-97-2 0 0,1-3 12 16,4 0 2-16,1 0-1 0,-6-3 0 0,11 0-13 0,-2-3 0 16,7 0 0-16,-2 0 0 0,-2 3 8 0,7-6 0 15,1-2 0-15,-9-3 1 0,8-3-9 0,1-3 0 16,5 0 0-16,5 0 0 0,4 0-11 0,-1-5 0 16,-2 2 0-16,-1 0 1 0,3 3 10 0,-2 3 0 15,-6 0 0-15,3 0 0 0,-3 3-8 0,0 0 0 0,0 5 0 16,3 3-1-16,-3 6 9 0,0 0 0 0,5-3 0 15,-5-3 0-15,0 0 12 0,0 0-1 0,9-2 0 16,-1-1 0-16,3-2-11 0,122-12 0 16,-122 9 0-16,2 2-10 0,142-13 0 15,-141 16 0-15,5-2 0 0,125 2 10 16,-130 6 0-16,-9 0-10 0,111 9 1 16,-121-1 0-16,-6 3 0 0,-3 3 9 0,-2 0 0 15,2 1 0-15,0 4 22 0,-5-2 2 0,-1 0-1 16,-5 0 0-16,-5 5-23 0,-3-8 0 0,14 3 0 0,-1-3 0 15,1 6 37-15,2-6 0 0,-7-5 0 0,-4 2 0 16,-11-3-37-16,1 1 0 0,-1-1 0 0,-5 1 0 16,5-1-7-16,-5 0 0 0,-14 1 0 0,0-3 1 15,-14-4 6-15,3 1 0 0,-14 0 0 0,1-3 0 0,-4 0-17 16,-11-3 1-16,1 3-1 0,-1 0 1 0,-11 3 16 16,3 0 0-16,3-3 0 0,-3-3 0 0,3 0 21 15,-9-2 0-15,9-1 0 0,-5 0 0 0,4-2-21 16,4-1 0-16,-3-2 0 0,0-3 0 0,5-3-19 15,0-5 1-15,1-4 0 0,-1-2 0 0,0-3 18 16,14-39 0-16,-16 36 0 0,-3 3-33 0,13-48 0 16,-16 37 0-16,3-3 0 0,-8-3 33 15,2 1 0-15,-2 2 0 0,-6-6-61 0,0 0 0 16,5 3 0-16,-2 3 1 0,2 12 60 0,15-57 0 16,-9 45 0-16,3-3 8 0,30-48 0 15,-22 48 0-15,8 1 0 0,3-1-8 0,1 0 0 16,-4-3 0-16,3-2-19 0,0-1 0 15,-2 4 0-15,-4 2 1 0,-2-3 18 0,14-39 0 16,-34 54 0-16,-5 7 27 0,-11-21 2 16,3 30-2-16,-3 6 1 0,-28-14-28 15,20 11 0-15,-9-5 48 0,-27-18 1 16,33 23-1-16,-3-2 2 0,-5-1-50 0,8-3 0 16,-3 1 0-16,-3-1 9 0,3-5 1 0,-8 3-1 15,-6 0 1-15,1-1-10 0,-1 1 0 0,-11-3 0 16,3 3 0-16,-2 2-4 0,-62-25 1 15,53 26-1-15,0 2 1 0,-61-25 3 16,50 22 0-16,3 1-3 0,-78-23 1 0,70 22-1 16,-4 7 1-16,-71-27 2 0,77 21 0 15,1-1-3-15,-79-22 1 0,73 28-1 0,0-2 1 16,-6 2 2-16,11-6 0 0,0-2 0 0,3 3-4 16,8-7 0-16,-10 7 0 0,2 2-1 0,-3-2 5 15,0-1 0-15,-5 3 0 0,-1 6 0 0,-5-5-10 16,3 2 1-16,3 3 0 0,-6 0 0 0,-3 0 9 15,4 2 0-15,-10 1 0 0,-2 0 0 0,1 2 0 16,-95-7 1-16,91 13 0 0,3 3 0 16,-94 0-1-16,92-3 0 0,2 3-7 0,-100 0 1 15,103-6-1-15,-3 1 1 0,-83-9 6 16,86 11 0-16,0 3 32 0,-94-9 1 16,86 9-1-16,2 3 1 0,-102 3-33 15,102-12 0-15,6 3 1 0,-102 1 0 16,93 2 0-16,4-3 0 0,-98 3-1 15,106 0 0-15,2-6 28 0,-102 6 0 16,92 6 0-16,-1-3 1 0,-96 8-29 16,107-11 0-16,3 3-13 0,-91-1 1 15,83 1-1-15,-6 3 1 0,-91-3 12 16,106-6 0-16,7 3-15 0,-71-14 0 16,60 5 0-16,3-2 0 0,-80-9 15 15,86 12 0-15,-1 2 10 0,-71-8 0 16,72 11 0-16,0 3 0 0,-84-5-10 15,84 2 0-15,0 3 22 0,-75 0 0 16,83-8 0-16,2 2 0 0,-74-2-22 0,70 8 0 16,-7 0-25-16,-65 0 0 0,74 2 0 15,2 4 0-15,-74 8 25 0,64-11 0 16,5 5 0-16,-71 9 1 0,79-17-1 0,6-3 1 16,-63 1-1-16,68-4 0 0,6 0 14 15,-50-5 1-15,45 5-1 0,2 4 1 16,-46 2-15-16,43-3 0 0,6 0-13 15,-50 3 1-15,59 3 0 0,-6-3 0 16,-39 5 12-16,41-5 0 0,6-2-17 16,-36-4 0-16,34 6 0 0,5-6 0 15,-39 4 17-15,41 2 0 0,4 0-16 0,-31 2 0 16,19 4-1-16,0-3 2 0,-38 8 15 16,38 0 0-16,1 1-9 0,-34 16 1 15,28-14-1-15,2 3 1 0,-2 0 8 16,0-3 0-16,5 0 0 0,6 3-7 0,0-9 1 15,0 3 0-15,-3 0 0 0,3 1 6 0,5 2 0 0,-2-6 0 16,2 1 0-16,3 2-30 0,0-5 0 0,6 2 0 16,-3 0 1-16,3 6 29 0,-1-5 0 0,9-3 0 15,-3-1 0-15,3 4 10 0,3-9 0 0,3 5 0 16,-1 4 1-16,3 5-11 0,-2-9 0 0,5 7 0 16,0 5 0-16,-6 2 16 0,1 29 0 15,2-20 0-15,3 6 0 0,-6 31-16 16,1-37 0-16,5 0 4 0,-8 37 0 15,8-32 0-15,-6 1 0 0,6 0-4 0,0 8 0 16,0 0 0-16,-5 3 14 0,5 3 1 0,5-6 0 0,-5 1 0 16,6 2-15-16,7 42 0 0,-4-45 0 15,7 0 18-15,17 34 0 0,-13-45 0 16,-1-3 0-16,28 37-18 0,-28-31 0 16,6-3 10-16,-5 0 0 0,-1 5 0 0,0-5 1 0,1 6-11 15,-1 5 0-15,-5-3 0 0,-3-2 0 0,-3-3 37 16,11 44 1-16,-19-41-1 0,6 0 1 15,-6 41-38-15,5-38 0 0,4 5 9 16,-9-3 1-16,5 9-1 0,1-9 0 0,-6 6-9 16,3 2 0-16,2-5 0 0,6-3 0 0,-3-8 27 15,17 39 1-15,-11-39-1 0,5-3 1 0,15 25-28 16,-10-33 0-16,1-3-38 0,17 10 1 16,-17-15-1-16,-1-1 0 0,23 14 38 15,-27-17 0-15,5 0 33 0,27 15 0 16,-21-18 0-16,2 3 0 0,30 9-33 15,-30-9 0-15,0 3 0 0,6 0 1 0,0-5 0 16,0 5 0-16,-1 3-1 0,1 0 0 0,0-1 0 16,-1 4 0-16,1-3-40 0,-6 8 0 0,6-8 0 15,-6 3-1-15,6 0 41 0,-6 2 0 0,11-5 0 16,-5 3 0-16,-1-1-27 0,6 1 1 0,9-6 0 16,5-3 0-16,8-2 26 0,-2 2 0 0,-1-5 0 15,4-3 0-15,-4 2-2 0,-2-5 0 0,8 0 0 16,-6 6 0-16,4 2 2 0,-4-8 0 0,9 9 0 15,0 2 0-15,-3 0-2 0,75 15 1 16,-78-12 0-16,3-3 0 0,75 14 1 16,-67-11 0-16,-5 3 8 0,83 8 1 0,-84-10 0 15,7 1 0-15,82 10-9 0,-74-18 0 16,-4 1 0-16,92 7 0 0,-93-13 0 16,7 0 0-16,94-6 0 0,-85-2 0 0,0-1 23 15,102-8 0-15,-100 6 0 0,3-1 1 16,100-5-24-16,-94 3 0 0,5 2-29 15,105-8 1-15,-116 15-1 0,-11 2 1 16,106 0 28-16,-95 0 0 0,0 2-19 16,100 7 1-16,-106-9 0 0,6 3 0 15,108-3 18-15,-99-3 0 0,2 0-15 0,116-8 1 16,-113 5-2-16,6-2 2 0,118-12 14 16,-118 6 0-16,-3-3-12 0,2 3 0 15,1 0 0-15,-6 0 0 0,8 5 12 0,-2-2 0 16,-6 6 0-16,-3 2 0 0,0 6 8 0,0-1 0 15,-5 1 0-15,-6 0 0 0,-2 3-8 0,2 2 0 16,0 1 0-16,9-1 0 0,-1-5 46 0,103 8 0 16,-103-5 0-16,-5-4 0 0,108 4-46 15,-111-6 0-15,3-6-1 0,102 4 1 16,-102 2-1-16,3 2 1 0,94 4 0 16,-106-3 0-16,-10 3-12 0,85 5 0 15,-79-3 0-15,-1-2 0 0,83 11 12 16,-97-12 0-16,-5 1 12 0,69-6 0 15,-67-3 0-15,1-5 0 0,74-9-12 16,-85 11 0-16,-4-5-15 0,-2 3 1 0,-5-1 0 16,-3-2 0-16,-6 0 14 0,3-1 0 0,-3 1 0 15,3-3 0-15,-3 3-14 0,-2-3 1 0,-4 0 0 0,1-3 0 16,-3 0 13-16,-3-3 0 0,-8 3 0 0,2 0 0 16,-7 3-12-16,-6-5 0 0,2-1-1 0,-2-3 2 15,0-2 11-15,-6 0 0 0,3-3 0 0,-5-3 0 0,2 0-8 16,3-34 1-16,-8 29 0 0,0-1 0 15,5-42 7-15,-8 34 0 0,0-3-17 16,-6-2 0-16,12-7 0 0,-6-2 1 0,5-3 16 16,4-67 0-16,-9 64 0 0,0 1-38 15,-6-63 1-15,3 71-1 0,3-1 0 16,-5 7 38-16,-3 8 0 0,2-6 0 0,-5 3 8 0,3 3 0 16,-3 5-1-16,2-11 1 0,-2 3-8 0,-11-36 0 15,19 36 0-15,1 0 6 0,2-40 0 16,0 35 0-16,8 2 0 0,3 0-6 15,-5 0 0-15,2-5 0 0,6-4 10 0,10-52 0 16,-15 58 0-16,2 3 1 0,-11-45-11 16,-6 48 0-16,-8 6 12 0,-19-34 1 15,14 36-1-15,-11 6 1 0,2 3-13 0,-8 3 0 16,0-3 0-16,0 8 45 0,-2 0 1 0,-4 3 1 16,-2-2-1-16,-9 5-46 0,1-3 0 0,2 3 0 15,-11 2 0-15,1 10-1 0,-1-7 1 0,-11 3-1 16,-2-2 1-16,-7 2 0 0,-1-2 0 0,1 2 0 15,-1 4 0-15,-1 2 18 0,-3 0 0 0,-2-3 0 16,-3 0 1-16,-1 3-19 0,1-6 0 0,-5 3 0 16,4 1 0-16,-4-1 7 0,-7 3 0 0,-2-9 0 15,-2 4 1-15,-4-4-8 0,1 4 0 0,5-4 0 0,3 6 0 16,-1 1 1-16,4 2 1 0,-9-9 0 0,-2 4 0 16,-9-4-2-16,3 4 0 0,-6 5 0 0,-2 0 0 15,-3 2 37-15,-8 10 1 0,10-7 1 0,-4-5-1 16,-1 3-38-16,8 3 0 0,-2-6 0 0,-3 0 0 0,2 0-18 15,-4 2 1-15,7-2 0 0,-2-2 0 0,8-10 17 16,-11 4 0-16,13 0 0 0,-2-9 0 0,3 3-32 16,-108-20 1-16,116 11 0 0,-3 4 1 15,-107-32 30-15,104 31 0 0,1 1-22 16,-108-26 0-16,113 25 0 0,-3 3 1 16,-99-17 21-16,96 20 0 0,1 9-15 0,-108-18 0 15,118 12 0-15,-2 5 0 0,0-8 15 16,2 3 0-16,-2-3 0 0,-3 3-17 0,-3-4 1 15,3 4-1-15,3-3 1 0,3 3 16 0,-3 0 0 16,-1-3 0-16,7-1 0 0,5-1-10 0,-97-13 0 16,91 18 0-16,-2 3 0 0,-4-1 10 15,1 4 0-15,3-4 0 0,2 4-17 0,-96 2 0 16,90 0 0-16,-7 0 0 0,-1 3 17 0,4 0 0 16,2 0 0-16,8 0-69 0,-2 0-1 0,2 0 1 15,0 0 0-15,6-5 69 0,-6 2 0 0,9 3 0 16,2 0 0-16,4 0-144 0,-1 0 2 0,8 3-1 15,-8 2 0-15,11-5 44 0,-5 0 0 0,-6 9-1 16,-8 2 2-16,91-11-366 0</inkml:trace>
  <inkml:trace contextRef="#ctx0" brushRef="#br0" timeOffset="73999.6">18934 11342 685 0,'0'0'0'0,"0"0"0"0,0 0 8 0,0 0 1 16,0 0-1-16,0 0 1 0,0 0-9 15,0 0 0-15,0 0 103 0,0 0 0 16,0 0 0-16,0 0 0 0,-20-51-103 15,-5 34 0-15,-8 3 79 0,-41-20 1 0,35 29-1 16,-3 5 1-16,-54 19-80 0,43 1 0 16,-5 5 13-16,-66 37 0 0,60-34 0 15,-10 6 0-15,2 3-13 0,6 5 0 0,2-6 0 0,3 7 11 16,3-4 1-16,3 3 1 0,3 0-1 0,5 6-12 16,-47 39 0-16,47-39 0 0,3 0 22 15,-36 48 0-15,41-51 0 0,-5-3 1 16,5-3-23-16,0 12 0 0,-2-6 0 0,2 3 79 15,-2-3 1-15,2 3-1 0,0-1 1 0,4 4-80 16,-43 50 0-16,40-44 0 0,-1-1 66 0,-5 0 2 16,10 0-2-16,4 4 1 0,2-1-67 0,4 3 0 15,2-6 0-15,10 0 0 0,-1 3 17 0,2 48 0 16,5-59 0-16,6-6 0 0,6 37-17 16,5-40 0-16,-3 1 14 0,3-4 0 15,3 1 0-15,5-1 0 0,0 1-14 0,4-3 0 16,1-1 0-16,1 4 0 0,6 0 28 0,2-1 0 15,0-2 0-15,6-3 1 0,-1 0-29 0,45 31 0 16,-28-37 0-16,3 3 2 0,70 23 1 16,-65-23 0-16,9 0 0 0,58 20-3 15,-70-26 0-15,10 1 3 0,59 22 0 16,-65-17 0-16,8 0 1 0,0-2-4 0,-1 4 0 16,1 4 0-16,6-3 29 0,-4 3 0 0,6-6 1 15,3-5 0-15,0 5-30 0,3-9 0 0,5 4 0 16,11-6 0-16,0 0 8 0,119 11 1 15,-110-11 0-15,5-3 0 0,121 3-9 16,-112-6 0-16,-1 3 21 0,133 14 0 0,-127-14 0 16,-1 0 1-16,137 23-22 0,-137-23 0 15,7 0 3-15,121 23 0 0,-130-21 0 0,0 4 1 16,124 22-4-16,-129-19 0 0,2-1 10 16,-8 4 1-16,14-10-1 0,5 1 1 0,9-3-11 15,-6 1 0-15,8-4 0 0,1-3 0 0,5-2 5 16,2-1 0-16,7-5 0 0,-7 0 1 0,4-5-6 15,5 2 0-15,-3 0 0 0,-5 0 0 0,-1 1 1 16,1-1 1-16,-11 3 0 0,2 0 0 0,-2 3-2 16,-3-1 0-16,-3 4 0 0,-8 2 0 0,-3-2 1 0,0 5 0 15,0 1 0-15,0-4 0 0,0 3-1 0,0 1 0 16,-5-1 0-16,5-8 0 0,0-1-45 0,-6-2 0 16,9-2 0-16,-6-7 1 0,1 1 44 0,-4-6 0 15,9 0 0-15,0 0 0 0,3-1-13 0,-1-1 1 16,1 2 0-16,-3-1 0 0,-1 1 12 0,126-17 0 15,-128 15 0-15,-3-1-39 0,119-17 1 16,-124 11 0-16,-3 4 1 0,105-29 37 16,-111 23 0-16,-2-4-27 0,102-30 0 15,-108 26 0-15,0-1 0 0,-5 0 27 0,0 3 0 16,-1-5 0-16,-2 2-17 0,0-6-1 0,-8 4 1 16,0-4 1-16,2 1 16 0,67-43 0 15,-84 43 0-15,-2 0 41 0,59-37 1 16,-70 31-1-16,-3 0 1 0,-8 0-42 0,-3 2 0 15,-5 1 0-15,-9 3-4 0,0-1 1 0,-7-2-1 16,-7 0 1-16,-5 0 3 0,-8-45 0 16,-6 42 0-16,-11-3 1 0,-24-45 0 0,13 45 0 15,-3-2 0-15,-2-4-1 0,-1 1 0 0,-2 2 0 16,6 3-19-16,-12 3 1 0,0-6 0 0,-2-8 0 16,-3 3 18-16,-53-51 0 0,42 59 0 0,-3 3 25 15,-67-47 0-15,62 49 0 0,2 1 1 16,-8 0-26-16,3 3 0 0,-3-1 0 0,-6-2 26 15,-2 3 0-15,-6-1 0 0,-8-2 0 0,-3 5-26 16,-102-33 0-16,99 34 0 0,6 7-46 16,-122-27 1-16,108 28 0 0,-8 0 0 15,-116-17 45-15,104 20 0 0,4 2-23 0,-6 3 0 16,8 3-1-16,-5-8 2 0,2 3 22 0,-5 2 0 16,11 3 0-16,3-5 0 0,-3-4-27 0,0 1 1 15,-6 5-1-15,-2-2 1 0,0 8 26 0,2-6 0 16,-2 11 0-16,2-5 0 0,-5 3-21 0,3 8 0 15,-6-11 0-15,0 3 0 0,6-3 21 0,-3 3 0 16,0-1 0-16,0 4 0 0,5 2-12 0,-2 4 1 0,-3-10-2 16,2-5 2-16,-4 3 11 0,-123-22 0 15,136 22 0-15,0 2 44 0,-124-10 0 16,118 14-1-16,-8-4 1 0,-127-2-44 16,128 6 0-16,-1 2-11 0,-135 3 0 15,140 3 0-15,-2 3 0 0,-121 11 11 16,126-14 0-16,-5 3 30 0,-127 0 0 15,124-3 0-15,0 0 1 0,-127-6-31 16,125 3 0-16,5-2 6 0,-133-4 1 0,136 1-1 16,5 5 2-16,-127 0-8 0,119-2 0 15,0 5-44-15,-138 5 2 0,124 1 0 16,3 5 0-16,-147 14 42 0,136-10 0 16,8 4-89-16,-8 4-1 0,0 2 1 0,5 0 0 0,3 4 89 15,-8-1 0-15,8-3 0 0,-2 0 0 0,-1 3-195 16,3 1 0-16,6-1-1 0,-9-6 1 0,3-2 37 15,-5 2-1-15,-6-8 1 0,-3-5 0 0,155-9-119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6T21:38:10.5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18030 2226 78 0,'0'0'0'0,"0"0"0"0,0 0-13 0,0 0 0 16,0 0 0-16,0 0 1 0,0 0 12 15,0 0 0-15,0 0-1 0,0 0 0 0,0 0 0 16,0 0 1-16,0 0 0 0,0 0 0 16,0 0 0-16,0 0 71 0,0 0 1 15,0 0 0-15,0 0 1 0,0 0-73 16,0 0 0-16,0 0 59 0,0 0 0 16,0 0 0-16,0 0 2 0,0 0-61 15,0 0 0-15,0 0 14 0,0 0 1 16,0 0-1-16,-33-3 1 0,25 12-15 0,-9-1 0 15,-2 3 0-15,-9 4 18 0,3 1 1 0,1-4 0 0,10-10 0 16,0 4-19-16,0-6 0 0,-2 0 0 0,2 0 0 16,5 0 21-16,-2 0 0 0,3 0 0 0,-3 0 1 15,-3 0-22-15,0 0 0 0,-5 0 0 0,0 0 0 0,-1 0-11 16,-4 0 2-16,-7 6-1 0,4 2 1 0,-7 1 9 16,1-1 0-16,0-2 0 0,8-6 0 0,-5 5 0 15,2-5 0-15,3 0 0 0,0 0 0 0,6 3 0 16,0 3 0-16,5-6 0 0,-5 0 0 0,5 5-26 15,3-5 0-15,-3 0 0 0,0 0 0 0,0 0 26 16,1 0 0-16,2 0 0 0,-3 0 0 0,-3 0-4 0,1 0 0 16,4-5 0-16,-1 5 1 0,2 5 3 0,-3-5 0 15,0 3 0-15,-5 3 0 0,5 2 0 0,-5 3 0 16,-6 4 0-16,-3-1 0 0,3 3 0 0,-30 19 0 16,33-16 0-16,2-6 18 0,-10 14 1 15,22-14 0-15,-3 0 0 0,-3 9-19 16,6-9 0-16,2 5 24 0,-8 10 0 15,3-13 0-15,6 4 2 0,-4 11-26 16,4-17 0-16,5 0 46 0,0 11 1 16,0-8-1-16,0 3 1 0,-3 22-47 15,0-14 0-15,1 9 55 0,-9-6 0 0,5-3-1 16,3 0 1-16,3 0-55 0,-5 0 0 0,5-8 0 16,5-3 0-16,1-6 63 0,16 15 2 15,-3-7-1-15,6 1 0 0,28 17-64 16,-29-29 0-16,10 0 55 0,29 7 1 15,-35-4-1-15,2 3 1 0,23 8-56 0,-34-13 0 16,3 2-14-16,14 6 1 0,-17-9 0 16,1 4 0-16,18-7 13 0,-18-2 0 15,2 3 7-15,22-6 1 0,-25 0 0 16,1 0 0-16,18-6-8 0,-13 3 0 0,-3 0-18 16,34 1 1-16,-23-7-1 0,5 4 1 15,34-15 17-15,-41 11 0 0,2 1 31 16,33-6 1-16,-33 8-1 0,3-2 1 15,30-3-32-15,-27 2 0 0,0 4 14 16,38-10 0-16,-38 13 0 0,5 2 1 16,42-9-15-16,-42 4 0 0,-6-1-31 0,48-8 0 15,-47 5 0-15,5 1 1 0,0-3 30 16,3 2 0-16,0-5 0 0,8 6 27 0,-8-6 0 16,6 2 0-16,-4 1 0 0,4-3-27 0,-6 0 0 15,3 0 0-15,-9 3 0 0,1 2 27 0,-1 1 1 16,3-6-1-16,0 3 0 0,-2-1-27 0,41-7 0 15,-45 5 0-15,1 5 12 0,33-19 1 16,-33 14 0-16,-6 0 0 0,38-23-13 16,-40 18 0-16,-6-1 43 0,27-20 1 15,-32 26-1-15,-1 3 2 0,3-6-45 16,-16 6 0-16,-6 8-7 0,0-16 1 16,0 4-1-16,0 7 1 0,-6-29 6 15,-2 18 0-15,-1-15-5 0,-10-25 2 16,5 31-1-16,3 5 1 0,-3-5 3 0,1 6 0 15,2-4 0-15,-3 9 4 0,3 3 1 0,-3 0 1 16,-5-5-1-16,-9 2-5 0,3 3 0 0,-5 2 0 0,-3 4 0 16,-12 0 4-16,4 2 1 0,-12 0 0 0,4 3 0 15,-4 3-5-15,1 0 0 0,-6 0 0 0,2 0 0 16,-2-5-16-16,-69 5 0 0,53 5 1 0,-4 4 0 16,-2-3 15-16,-3 2 0 0,1-2 0 0,4 2-76 15,-2-2 1-15,-17 2-1 0,1-5 1 0,-9 8 75 16,3-8 0-16,5-6 0 0,0-2 0 0,6-4-164 15,-91-25 0-15,88 12 0 0,3-12-169 16,-89-48 163-16,89 26 1 0,91 56-242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6T21:38:48.1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19370 6148 11 0,'0'0'0'0,"0"0"0"0,0 0 0 0,0 0 1 16,0 0-1-16,0 0 1 0,0 0-1 16,0 0 0-16,0 0 0 0,-28 8 1 15,20-8-1-15,3 0 1 0,-15 0-1 16,9 0 0-16,-3 6 0 0,-11 2 0 16,17-2 0-16,-6-6 1 0,3 0-1 15,3 0 0-15,3 0 0 0,-1-6 0 16,6 6 0-16,-8-2 0 0,2-1 0 15,6 3 0-15,0 0 0 0,-5 0 0 16,-1 0 0-16,3 3 0 0,-16 8 0 16,8-8 0-16,-3 0 36 0,-13 5 0 15,15 3 0-15,-1-2 1 0,-12 10-37 0,11-16 0 16,3 3 33-16,-11 8 0 0,11-8 1 16,0-4-1-16,-17 10-33 0,14-4 0 15,1-5 61-15,-21 8 0 0,23-5 0 0,-3 2 1 16,-10-2-62-16,10-3 0 0,3 2 39 15,-17 4 1-15,12-1-1 0,-1 3 1 16,-22 3-40-16,14-5 0 0,1 5 33 16,-21 6 0-16,29-12 1 0,-1 1 0 15,-8 10-34-15,17-16 0 0,-3 8 27 16,-3-2 1-16,9-4 0 0,2 4 0 0,-3-1-28 16,6 1 0-16,-5-4 0 0,-1 1 33 0,4 2 0 15,2 1 1-15,0-4 0 0,0 1-34 0,-6 0 0 16,6 2 0-16,0-5 0 0,0 3 9 0,0-1 0 15,6 4 0-15,-6-4 1 0,0 9-10 0,0-5 0 16,2-1 0-16,4 1 0 0,-1 2 18 0,1 3 1 0,-1-8 0 16,-2 2 0-16,3 6-19 0,-6-5 0 0,5-1 0 15,-2 3 0-15,3-2 55 0,5-1 1 16,-6 1-1-16,9 2 1 0,5 6-56 16,-5-6 0-16,5 3-2 0,20 14 1 15,-25-19 0-15,5 5 0 0,9 0 1 16,-12-6 0-16,-2 1 47 0,6 7 0 15,-9-7 1-15,-3-6 0 0,11 11-48 16,-5-3 0-16,0 3 33 0,16 11 0 16,-19-13 0-16,3 2 0 0,19 14-33 15,-19-14 0-15,0-6-16 0,19 15 1 16,-16-12-1-16,2-2 1 0,14 5 15 0,-14-6 0 16,1 1 6-16,18 7 1 0,-13-4-1 15,3 7 1-15,19 4-7 0,-28-15 0 0,3 4 21 16,0-10 1-16,-2 4-1 0,-4 0 1 0,-2 2-22 15,0 1 0-15,-3-4 0 0,8 1 0 0,1 2 16 16,-1-8-1-16,3 6 0 0,3-3 0 0,8 2-15 16,-5 1 0-16,2-6 0 0,-5 0 0 0,3 0 9 15,2-6 0-15,-8 6 0 0,-3-8 0 0,1 2-9 16,19-11 0-16,-23 12 0 0,-2-1 12 0,19-2 0 16,-22-1 0-16,3 6 0 15,19-5-12-15,-22 2 0 0,6 4 3 0,8-7 0 16,-14 9 0-16,2-6 0 0,7 1-3 15,-12 2 0-15,3 3 4 0,3-6 0 16,-6-2 0-16,3 2 1 0,9-2-5 16,-12-3 0-16,3 2 1 0,8-8 0 15,-10 6 0-15,2 3 1 0,0-12-2 16,-3 6 0-16,-3 0 3 0,-5-12 0 16,0 12 0-16,0-2 1 0,-5-21-4 15,-1 20 0-15,4 3-2 0,-9-23 0 16,11 21 0-16,0-1 0 0,-6 3 2 0,3-9 0 15,1 3 0-15,2 1-1 0,0-4 1 0,0 1 0 16,-3-1 0-16,3-2 0 0,-6 0 0 0,6 5 0 16,0-3 0-16,0-5-31 0,-11-14 0 15,3 14 0-15,-6 5 0 0,-22-19 31 0,14 28 0 16,-6 0 35-16,-32-8 0 0,32 10 0 16,-5 9 1-16,-25-2-36 0,39-4 0 15,-6 4-1-15,-20-1 0 0,26 3 0 16,3-2 0-16,-15-12 1 0,12 11 0 0,0-2-73 15,-51-9 0-15,29 14-1 0,-9-3 1 16,-68 15 73-16,48 8 0 0,-7 8-124 16,-3 9 0-16,-22-6 1 0,-3 3-1 0,105-31-765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6T21:39:21.8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19450 9400 11 0,'0'0'0'0,"0"0"0"0,0 0 0 0,0 0 0 0,0 0 1 0,30 3-1 16,-24 3 1-16,-6-6-1 0,6 5 0 0,-6-5 0 16,-9 3 0-16,9-3 17 0,0 0 0 0,0 0 0 15,-5 0 1-15,-6 6-18 0,2 2 0 0,4-2 0 16,-1 2 0-16,4-8 110 0,-4 3 1 0,-2 0-1 16,8-3 2-16,-3 8-112 0,3-8 0 0,0 3 0 15,0-3 0-15,0 0 84 0,0 0 0 0,0 0 1 16,-3 0-1-16,3 0-84 0,0 0 0 0,0 0 0 0,-11 11 0 15,6-8 29-15,2 0 0 0,3-3 0 0,-6 3 0 16,6-3-29-16,-11 0 0 0,3 0 0 0,0-3 0 16,2 0 18-16,-5 0 1 0,3 3 1 0,-9 0-1 15,3 0-19-15,1-5 0 0,-1 5 0 0,0 0 0 0,3-3 24 16,-3 3 0-16,0 0 0 0,3 0 1 0,0-3-25 16,-3 3 0-16,6 0 0 0,-6 0 0 0,3 0 16 15,3-3 0-15,-6 3 0 0,3 0 0 0,-3 0-16 16,3 0 0-16,-3 0 0 0,-5 0 0 0,0 0 27 15,-1 0 1-15,1 0 1 0,5 3-1 0,-2 3-28 0,2-1 0 16,0-2 0-16,-11 8 0 0,6-2 7 0,0 2 1 16,-4 3 0-16,-1 3 0 0,-1-3-8 0,0 0 0 15,6 0 0-15,10 0 0 0,-5 0 32 0,3 1 0 16,3-1 0-16,-3 0 0 0,8 0-32 0,-2 8 0 16,-1-8 0-16,1 3 44 0,2 17 1 15,3-14-1-15,-3-3 0 0,3 22-44 16,3-22 0-16,5-3 31 0,-2 14 1 15,2-14-1-15,3 3 1 0,8 22-32 16,-10-25 0-16,2 3 60 0,8 20-1 16,-11-17 0-16,3-1 0 0,3-5-59 0,-8 0 0 15,2 0 0-15,3 0 1 0,-5-2 1 0,7-1-1 16,1-3 1-16,0 1-2 0,3 2 0 0,-1-8 0 16,4 0 0-16,4 0 5 0,-4-3 0 0,-1 0 1 15,6 0 0-15,-3-3-6 0,3 0 0 0,0 3 0 16,-6 0 0-16,0 3 23 0,6 0 1 0,-5-3 0 15,-4 5 0-15,4-2-24 0,-4 0 0 0,4 0 0 0,-7 2 0 16,7-2 31-16,-7 0 1 0,7 0 0 0,5 2 0 16,-6-5-32-16,6 3 0 0,0-3 0 0,2 0 0 15,-2 0-2-15,3 0 0 0,-3 0 0 0,-6 0 0 0,3 3 2 16,0 0 0-16,6-3 0 0,-1 5 0 0,9-2 46 16,-8 3-1-16,2-6 0 0,-2 0 1 0,2 0-46 15,4-6 0-15,-12 3 0 0,0 3 0 0,-3 3 3 16,0 3 1-16,-2-6 0 0,0-6 0 0,-4 3-4 15,-4 3 0-15,7-5 0 0,-2-1 0 0,0 3-21 0,-6-8 0 16,9 0 0-16,2 0 0 0,6 2 21 16,22-25 0-16,-28 17 0 0,6-5-26 0,8-17 0 15,-22 19-1-15,-8 3 2 0,3-20 25 16,-6 18 0-16,0 5 24 0,0-20 2 16,0 17-1-16,-6-5 0 0,3-32-25 15,3 26 0-15,3-3 27 0,3 0 1 16,-6 6-1-16,0 5 1 0,0 3-28 0,-6 3 0 0,3 0 0 15,-2 0 0-15,-1 6 22 0,-8-7 1 0,1 1-1 16,2 0 2-16,-3 0-24 0,-6 6 0 0,4-6 0 16,8 2 0-16,-6 1-37 0,0 0 1 0,8 3 0 15,-7-7 1-15,7 4 35 0,-13-11 0 16,-1 8 0-16,1 0-45 0,-28-12 0 16,17 12-1-16,-9 3 1 0,-49-3 45 15,35 11 0-15,-5 12-121 0,-74-9 0 16,57 0 1-16,-11-6-1 0,-74-8 121 15,83 5 0-15,5-5-147 0,-66-22 0 0,80 8 1 16,58 28-852-16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6T21:39:49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19185 12509 11 0,'0'0'0'0,"0"0"0"0,0 0 0 0,0 0 0 16,0 0 1-16,0 0-1 0,0 0 1 0,0 0-1 0,0 0 0 15,0 0 0-15,0 0 0 0,0 0 90 0,0 0 0 16,0 0 1-16,0 0-1 0,0 0-90 0,0 0 0 0,0 0 0 16,0 0 0-16,-31 23 67 0,18-18 0 0,2 1 1 15,2-6-1-15,-7 0-67 0,7 0 0 0,-2 0 0 16,3 0 0-16,-3 3 39 0,3 2 1 0,-6 1 0 16,8-6 1-16,-2 0-41 0,3 0 0 0,-9 0 0 15,3 0 0-15,-3 0 11 0,-3 0 0 0,4 3 0 16,-1 2 1-16,-6 1-12 0,7-6 0 0,-7 0 0 15,6-6 0-15,-5 4-21 0,3-1 1 0,2 0-1 16,5-6 0-16,-2 7 21 0,3-1 0 0,3 3 0 16,-6-9 0-16,8 4 7 0,-3-1-1 0,-2 0 0 0,2 4 1 15,1 2-7-15,5 0 0 0,0-6 0 0,0 6 0 16,-11-3 26-16,8 3 0 0,-2 3 0 0,-4 0 1 16,4 2-27-16,-15 21 0 0,7-12 0 15,2 8 33-15,-11 23 1 0,16-19 0 0,0-7 1 16,-2 26-35-16,5-25 0 0,1-9 86 15,2 23 1-15,0-14 0 0,-6-6 0 16,-5 20-87-16,8-17 0 0,-2-1 69 16,5-2 1-16,0 6 1 0,-9 3-1 0,4 2-70 15,-1-2 0-15,1-1 0 0,-1 3 0 0,4 3 62 16,-9 3 0-16,5-2 1 0,-2-10 0 0,2 4-63 0,1-9 0 16,2 6 0-16,-3-4 0 0,6-2 23 0,-5 15 0 15,2-15 0-15,6-6 1 0,2 15-24 16,-5-15 0-16,6 3 58 0,2 3-1 15,3-5 0-15,-2-1 1 0,15 6-58 16,-4-8 0-16,-1 0 27 0,34-4 1 16,-26-4 0-16,9-4 0 0,25-8-28 15,-36 8 0-15,0 3-21 0,22-11-1 16,-25 9 1-16,0 5 1 0,16-3 20 16,-18 3 0-16,-1 3-10 0,25 5 0 15,-22-2 0-15,9-1 1 0,32 10 9 16,-35-13 0-16,5 4 3 0,42 0 0 15,-42-4 0-15,0 1 1 0,36 0-4 16,-33 3 0-16,-3-6 46 0,36 2 1 16,-44-4-1-16,8 2 0 0,25-9-46 15,-33 6 0-15,-3 1 2 0,28-4 1 0,-25 0-1 16,2 4 1-16,18-13-3 0,-26 10 0 16,0 2 33-16,20-3 1 0,-17 1-1 0,3-1 2 15,19-5-35-15,-19 5 0 16,3 3-1-16,-4 1 1 0,1-1 0 0,3-6 0 0,-9 4 0 15,1-1 0-15,-1 0 0 0,-8 4 0 0,0-7 7 16,0 4 0-16,-5-1 0 0,2 0 1 0,3 4-8 16,-11-10 0-16,5 1 0 0,4-3 0 0,-1 0 18 15,3 0 1-15,-5-14 0 0,2 0 0 0,3-1-19 16,3-7 0-16,-9 8 0 0,1 2 0 0,-3 4-33 0,2-23 1 16,-5 22-1-16,-5 4 0 0,-1-21 33 15,-2 15 0-15,-1-9 17 0,-10-25 2 16,14 34-2-16,-1-1 1 0,-2-2-18 15,2 9 0-15,1-4 0 0,-4 9 0 0,4 0 1 16,-6-8 0-16,3 2 0 0,2-6-1 0,-5 1 0 16,0 5 0-16,0 1 0 0,-3 2-51 0,-2 3 1 15,2 0 0-15,0 0 1 0,0 5 49 0,-5-5 0 0,2 3 0 16,-2 0 0-16,2-1 30 0,-2 4 0 0,2-6 0 16,4 3 0-16,2-1-30 0,-3-2 0 0,-8 0 0 15,-3 0 0-15,-8-5-111 0,-39-10 0 16,30 24-1-16,-5 5 1 0,-2 0 111 0,-12 11 0 15,-5 3 0-15,2 0-116 0,-13 6 2 0,10 2-1 16,7-5 1-16,-1 6 114 0,-3 2 0 0,12-5 0 16,2 2 0-16,9 1-160 0,-4-1 1 0,1-2-1 15,3-6 0-15,41-14-581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6T21:41:08.6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5030 7909 11 0,'0'0'0'0,"0"0"0"0,0 0 0 0,0 0 1 16,0 0-1-16,0 0 1 0,0 0-1 15,0 0 0-15,0 0 0 0,0 0 1 16,0 0-1-16,0 0 1 0,0 0-1 16,0 0 0-16,0 0 42 0,0 0 0 15,-27-3 0-15,27-5 0 0,0-3-42 16,-6 5 0-16,6 3 42 0,-8-8 2 16,8 11-1-16,0 0 0 0,-5-3-43 15,5 3 0-15,0 0 30 0,0 0 0 16,0 0 0-16,0 0 0 0,-6 0-30 0,6 6 0 15,-6 8 31-15,4 3 1 0,2 11-1 0,-6 6 0 16,1 5-31-16,-4 9 0 0,4-6 0 0,-1-8 0 16,1 2 42-16,-3 38 1 0,2-32-1 15,-2 3 2-15,2 31-44 0,6-43 0 0,6-4 30 16,8 24 1-16,-9-33 0 0,3-1 0 16,12 18-31-16,-15-23 0 0,3 0 55 15,4 0 0-15,-7-5 1 0,3-1 0 0,3 1-56 16,-2 2 0-16,2-8 0 0,3-1 0 0,-1 1 28 15,26-8 1-15,-6-12 0 0,11-3 0 16,48-45-29-16,-43 20 0 0,9-8 65 0,-5-6-1 16,8-6 0-16,-3 0 0 0,5-5-64 0,61-73 0 15,-66 72 0-15,0 6 42 0,64-70 1 16,-59 71-1-16,-2 7 0 0,3-7-42 16,-1 2 0-16,4 3 0 0,-4 3 36 0,73-77 0 15,-65 66 0-15,7-9 2 0,79-76-38 16,-68 76 0-16,-7 3-23 0,10-6 2 0,-21 17 0 15,-4 6 0-15,2 5 21 0,55-36 0 16,-66 45 0-16,0 14-165 0,53-37-1 16,-62 28 0-16,-49 37-749 0</inkml:trace>
  <inkml:trace contextRef="#ctx0" brushRef="#br0" timeOffset="15033.37">6174 12124 111 0,'0'0'0'0,"0"0"0"0,0 0 23 0,0 0 0 15,0 0 0-15,0 0 0 0,0 0-23 16,0 0 0-16,-14-31 81 0,9 14-1 15,5 6 0-15,-9-4 2 0,-7-10-82 16,8 17 0-16,-6-1 78 0,-25-2 1 16,14 14 0-16,-5 8 1 0,-28 20-80 15,36-14 0-15,2-3 66 0,-18 14 0 16,18-19 1-16,15-4 0 0,-3 9-67 16,-3-5 0-16,-3 2 39 0,3-3 1 0,-3 6-1 15,-5 3 1-15,-1 3-40 0,1 3 0 0,5-1 0 0,0-2 0 16,-2-1 31-16,2 4 0 0,0 5-1 0,0 0 1 15,3 3-31-15,3 3 0 0,2 8 0 0,-7-5 0 16,7 5-8-16,-13 45 0 0,10-48 0 0,4 4 1 16,-9 44 7-16,14-51 0 0,0 7-14 15,-5-10 0-15,5-2 0 0,0 0 0 0,5-3 14 16,-2-2 0-16,8-4 0 0,-6-5 0 0,4-6 15 16,2 3 1-16,-3 1-1 0,3-1 1 0,3-6-16 15,5 1 0-15,1 2 0 0,-1-6 0 0,3 4 43 16,3-4 0-16,5-2 0 0,3-3 1 0,6-3-44 15,44-2 0-15,-42-6 0 0,9-3-16 0,-3-1 2 16,-3 1-1-16,0-3 1 0,-5 3 14 0,3-8 0 16,-4 8 0-16,-7-6 0 0,2 0 2 0,14-22 0 15,-28 20 0-15,-2-1 0 0,-4-27-2 16,-7 24 0-16,-6 1 41 0,3-26 2 16,2 26-2-16,-5 0 1 0,6-29-42 15,-1 32 0-15,-5-9-2 0,0 0 1 0,3 0 0 16,3 3 0-16,-6-9 1 0,0 3 0 0,5 3 0 15,-5 3 0-15,-5 0-10 0,5-6 0 0,-6 12 0 16,-2-1 1-16,-3 9 9 0,-3 0 0 0,0 0 0 16,0 0 0-16,3 0-173 0,-33-25 0 15,5 13 1-15,-8-2-144 0,-55-28 172 16,55 42 0-16,47 14-222 0</inkml:trace>
  <inkml:trace contextRef="#ctx0" brushRef="#br0" timeOffset="15566.79">7674 12264 11 0,'0'0'0'0,"0"0"0"0,25-14 0 0,16-20 1 0,-16 15-1 0,6 2 1 15,10-20 0-15,-27 23-1 0,-14 14-11 16</inkml:trace>
  <inkml:trace contextRef="#ctx0" brushRef="#br0" timeOffset="15982.91">7804 12073 404 0,'-6'0'0'0,"-2"0"0"0,-6 0 112 0,-16 0-1 16,11 0 0-16,5 0 1 0,-25 17-112 16,25-6 0-16,3-5 11 0,-16 19 0 15,7 0 0-15,1 6 1 0,-34 37-12 16,29-34 0-16,-7 5 37 0,4-5 1 16,2 2 0-16,0 4 1 0,3-1-39 0,-28 40 0 15,22-37 0-15,9 9 47 0,-20 33 0 16,20-42 0-16,0-2 0 0,-1-1-47 0,15-2 0 15,-1-1 0-15,12-2-1 0,-6-6 0 0,11-3 0 16,3 1 0-16,5-9 1 0,6-3 0 0,3 0 0 16,5 0 0-16,5-3 7 0,7-2 1 0,2-1-1 15,-3 0 1-15,5-2-8 0,4 0 0 0,-12-6 0 16,4 0 0-16,-1 0 64 0,-6-6 0 0,1-2-1 16,0-1 1-16,-6-2-64 0,6-3 0 0,-6 0 0 15,-3 0 0-15,-2-3 44 0,21-25 0 16,-21 16-1-16,-3 1 1 0,22-28-44 0,-22 24 0 15,-6 1 26-15,20-36 1 0,-20 33 0 16,0-6 1-16,1 0-28 0,-1 4 0 0,0-9 0 16,4-1 14-16,-1 1 0 0,0-3 0 0,-8-3 0 15,2 3-14-15,3-53 0 0,-19 61 0 0,0-5-10 16,-11-28 1-16,3 47-1 0,-3 1 1 16,-33-4 9-16,16 18 0 0,-10 8-56 15,-59 14 1-15,44 0 0 0,1 0 0 16,-64 23 55-16,63-23 0 0,4 5-171 15,-4 4 0-15,6-6 1 0,3-6-1 0,0-2 28 16,0-1-1-16,2 3 0 0,4 3 1 0,38-14-112 0</inkml:trace>
  <inkml:trace contextRef="#ctx0" brushRef="#br0" timeOffset="16916.43">9848 12250 584 0,'0'0'0'0,"0"0"0"0,0 0 0 0,0 0 20 0,0 0 0 0,0 0 0 15,0 0 0-15,0 0-20 0,0 0 0 0,-14-28 0 16,9 28 0-16,-9 3 85 0,0 0 2 0,-5 0-2 15,-6 2 1-15,-14 4-86 0,-10 2 0 0,13 3 0 0,5 3 0 16,4-3 55-16,-4 0-1 0,4 6 0 0,2 2 0 16,0 6-54-16,0-2 0 0,3 5 0 0,-3-1 0 15,6 4 9-15,-28 39 1 0,22-39 0 16,6-3 0-16,-15 34-10 0,18-34 0 0,8 0 2 16,-6 25 1-16,8-25-1 0,6 3 1 15,0-1-3-15,0 4 0 0,6-6 0 0,-4 8 48 16,4 1 0-16,0-7 0 0,2 1 0 0,3-3-48 15,3-3 0-15,-1 0 0 0,4 1 0 0,5-13 20 16,33 13 0-16,-27-21 0 0,2-2 2 16,6-1-22-16,9-13 0 0,-1-1 0 0,0-7 34 15,8-1 0-15,-10-6 0 0,2 3 0 0,-5-5-34 0,-1 0 0 16,-4 2 0-16,1-5 0 0,-7-3-12 0,22-36 0 16,-28 33 0-16,-3 3 0 0,20-45 12 15,-20 37 0-15,-8-4 33 0,17-41 0 16,-14 45 0-16,2 8 1 0,-2-11-34 15,-6 5 0-15,3-5 0 0,-5-3-11 0,-6 3 0 0,8 2 0 16,-8 1 0-16,6-1 11 0,-1 4 0 0,-5 8 0 16,-5 5 0-16,5 3-54 0,-20-8 1 15,7 14-1-15,-4 6 0 0,-30-1 54 16,14 9 0-16,-6 0-121 0,-71-8-1 16,41 2 1-16,69 6-738 0</inkml:trace>
  <inkml:trace contextRef="#ctx0" brushRef="#br0" timeOffset="49850.05">12760 8041 111 0,'0'0'0'0,"0"0"0"0,0 0 0 0,0 0-19 0,0 0 0 0,0 0 0 0,0 0 0 0,0 0 19 0,0 0 0 16,0 0 0-16,0 0 0 0,0 0 124 0,0 0 2 15,0 0-2-15,0 0 2 0,0 0-126 0,-34-5 0 16,21 5 0-16,-7 5 0 0,1-2 73 0,0 3 0 0,-6-1 0 16,5-5 1-16,7 3-74 0,-1 3 0 0,-6 2 0 15,1 4 0-15,-6-10 46 0,6 4 0 0,-9 8 0 16,3 0 0-16,-8 9-46 0,3 5 0 0,5-6 0 16,6 1 0-16,2 2 32 0,-13 40-1 15,10-31 0-15,7 5 1 0,-18 45-32 16,17-36 0-16,-5 3 17 0,5 5 0 0,-5-5 0 15,0-3 0-15,-6 2-17 0,3 1 0 0,0 0 0 16,-1-6 0-16,-1-3 69 0,-23 42 1 16,27-36-1-16,1-9 1 0,-17 51-70 0,17-47 0 15,2 7 41-15,6-5 1 0,-8 9-1 0,-1-1 0 16,7 6-41-16,-26 65 0 0,25-62 0 16,-2 3 32-16,-7 64 0 0,12-70 0 15,11 3 0-15,-5-6-32 0,2-5 0 0,3 5 0 0,0-5 21 16,8 47-1-16,3-44 0 0,-2 2 0 15,16 62-20-15,-20-67 0 0,3 8 37 16,3 3 0-16,-2-3 0 0,2 3 0 0,3 2-37 16,13 66 0-16,-13-68 0 0,3 3 9 15,21 58 0-15,-10-61 0 0,-3 0 0 16,2-3-9-16,4 0 0 0,-6-2 0 0,8-4-7 0,0 3 1 16,0-2 0-16,-3-6 0 0,4-3 6 0,29 39 0 15,-24-47 0-15,-3-4-6 0,38 35 0 16,-35-37 0-16,0 0 1 0,-1-6 5 15,9 9 0-15,-3 5 0 0,9-2 11 0,-6 5 0 16,3-8 0-16,-6 2 1 0,3-5-12 0,0 3 0 16,8 0 0-16,-2-1 0 0,5 1 38 0,58 31 0 15,-58-31 0-15,2-6 0 0,62 34-38 16,-64-31 0-16,0 0 3 0,-6 0 1 0,12 0 0 16,-6-1 0-16,0 1-4 0,0-2 0 0,8 2 0 15,-2-3 0-15,-3-6-15 0,2 3 1 0,1 1-1 16,-4-7 1-16,4 1 14 0,-1-3 0 0,1-3 0 15,8-3 0-15,0-2-14 0,5-1 0 0,-5 1 0 16,0-4 1-16,5-2 13 0,0-3 0 0,6 3 0 16,-5 0 0-16,-1-3-14 0,9-3 0 0,-4 6 0 15,-2 2-1-15,3-2 15 0,0 3 0 0,3-1 0 0,-3 1 0 16,0 3-39-16,-3-7 1 0,3 4 0 0,-3 0 0 16,3-4 38-16,-1-2 0 0,-4 0 0 0,-1-2 0 15,3 2 2-15,3-6 0 0,0 3 0 0,0 0 0 0,8 3-2 16,-5 0 0-16,-3 3 0 0,-6 0 0 0,-3 3-15 15,1-6 1-15,2 5 0 0,-5 4 0 0,0 5 14 16,69 11 0-16,-69-14 0 0,-6-2 13 16,67 13 1-16,-64-10-1 0,0-4 1 15,72 12-14-15,-70-15 0 0,1 4 14 0,69 5 0 16,-69-9 0-16,-9 1 0 16,70 5-14-16,-64-5 0 0,-8 2 4 0,66 15 0 15,-69-15 0-15,0 4 0 0,58 7-4 16,-58-10 0-16,0-6 2 0,66 2 1 15,-66-8 0-15,3-2 0 0,66-21-3 16,-61 12 0-16,4-3 3 0,65-25 1 16,-72 14 0-16,4-3 0 0,-1-3-4 0,-2 1 0 15,2 2 0-15,3-3-3 0,-6 3 1 0,4-3 0 16,-9-2 0-16,0-1 2 0,58-39 0 16,-58 40 0-16,0-7-12 0,55-41 1 15,-52 39-1-15,5-3 1 0,-2-3 11 0,2 1 0 16,0-1 0-16,-2-2-20 0,5-1 1 0,3 6 0 15,-6 3 0-15,3 3 19 0,55-39 0 16,-74 44 0-16,-3 6-34 0,39-28 0 16,-42 34 0-16,-11 5 1 0,36-22 33 15,-36 16 0-15,-5-7 13 0,27-32 0 16,-22 28 0-16,0-2 1 0,1-3-14 0,-10 2 0 0,1-7 0 16,-11 2-12-16,-3 2 0 0,3 4 0 0,-9 5 1 15,-2 3 11-15,3-36 0 0,-1 30 0 16,1 3 27-16,8-50 0 0,-1 42 1 0,-4-3-1 15,5-6-27-15,-3 3 0 0,-6 1 0 0,1-7 17 16,-1 1 0-16,-10 8 0 0,-1-6 0 0,-10 3-17 16,-20-45 0-16,11 48 0 0,-8-3 78 15,-42-39 2-15,39 45-2 0,0 0 1 16,-5-3-79-16,8-3 0 0,2-3 0 0,4-5 50 16,-23-70 1-16,25 61-1 0,6 0 0 0,-20-70-50 15,17 70 0-15,3 3-33 0,-6 3 1 16,-8 3-1-16,-6-3 0 0,-5 11 33 0,-56-45 0 15,42 51 0-15,-3 6-18 0,-68-29 0 16,62 37 0-16,4 0 0 0,-67-23 18 16,66 23 0-16,4 3-23 0,-67-29 0 15,69 26 0-15,2-9 1 0,1 4 22 16,-3-1 0-16,0 3 0 0,0-6-15 0,0 4 1 0,-3 2-1 16,-11 0 1-16,-2 5 14 0,-3 1 0 0,-4 2 0 15,4 4 0-15,-6 2-13 0,-85-11-1 16,77 14 1-16,-1 0 1 0,-101-14 12 15,102 13 0-15,0 1-7 0,-100-14 1 16,97 11-1-16,-8 3 1 0,-86-14 6 16,97 8 0-16,3 1-39 0,-89-21 1 15,75 21-1-15,-3-1 1 0,-100-17 38 0,106 23 0 16,-3 6 5-16,-106-12 0 0,103 12 0 16,-5 2 1-16,-103-2-6 0,111 2 0 15,-9 3-50-15,7-5-1 0,1 2 1 0,1-8 0 16,5 3 50-16,-2-3 0 0,-3 5 0 0,-3 4 0 15,3 2 20-15,-9-5 0 0,9 8 0 0,0 0 0 0,2 2-20 16,-2 4 0-16,-3 0 0 0,-3 2 0 0,3-2 20 16,-107 16 0-16,109-16 1 0,4 2 0 15,-94 9-21-15,88-6 0 0,8-2 13 16,-110 10 1-16,99-4-1 0,-2 7 1 16,-111 29-14-16,110-23 0 0,-5 6-21 15,-116 47 0-15,116-33 0 0,0 3-1 0,0 5 22 16,0 0 0-16,0-5 0 0,3-1-200 0,-3 7 0 15,2-24-1-15,4-2 1 0,5-11 67 0,-6-3 0 16,1-20 1-16,-6-8-1 0,116 11-207 0</inkml:trace>
  <inkml:trace contextRef="#ctx0" brushRef="#br0" timeOffset="78899.8">17771 11192 11 0,'0'0'0'0,"0"0"0"0,0 0 0 0,0 0 1 0,0 0-1 16,0 0-9-16</inkml:trace>
  <inkml:trace contextRef="#ctx0" brushRef="#br0" timeOffset="79650.73">17829 11375 707 0,'0'0'0'15,"0"0"0"-15,0 0 21 0,0 0 0 16,24 28 1-16,-24-28-1 0,-11 9-21 16,11-9 0-16,-8 8 88 0,-6 4 1 15,9-12 1-15,-6 2-1 0,-14 4-89 16,11 0 0-16,0-6 86 0,-11 5 1 16,17-2-1-16,-9 3 1 0,4 2-87 0,-1 1 0 15,0 2 0-15,0-3 47 0,-2 1 0 0,-4 10 0 16,-2-5 0-16,3 6-47 0,-6 5 0 0,-3 1 0 15,6-4 0-15,3-2 33 0,0 5 0 0,-1 3 0 16,1-2 1-16,2-4-34 0,-13 29 0 16,11-20 0-16,-1 3 19 0,-13 28 1 0,14-37-1 15,5 0 1-15,-3 26-20 0,9-23 0 16,-3-6 19-16,3 26 1 0,0-34-1 16,8 3 1-16,8 3-20 0,-3-6 0 0,-5 3 0 0,6 0 16 15,2 0 1-15,3 2-1 0,3 4 1 0,-8-4-17 16,7 4 0-16,-4-6 0 0,2-3 0 0,-3-3 45 15,-2 3-1-15,7 0 0 0,-2-2 1 0,3-1-45 16,6 3 0-16,-1 3 0 0,6 0 0 0,8 0 55 16,-6 2 2-16,4-2-1 0,-6-8 0 0,2-4-56 15,-2 1 0-15,3-3 0 0,-1-1 0 0,4 1-4 0,-6 3 0 16,13-6 0-16,4-6 1 0,8-2 3 0,-6-1 0 16,11-2 0-16,-5-3 0 0,8-3-34 0,5 3 0 15,-10-8 0-15,-1 2-1 0,-5 0 35 0,3-2 0 16,-6-1 0-16,-5-5 0 0,-6 0 0 0,28-31 0 15,-36 34 0-15,-1 2 1 0,15-28-1 16,-25 32 0-16,0-4-22 0,16-16 0 16,-11 22 0-16,1 0 0 0,13-14 22 15,-14 14 0-15,1-5 25 0,18-20 1 16,-27 13 0-16,6 4 1 0,-1 0-27 0,-7 5 0 16,-4-2 0-16,-5 7 21 0,0-4 1 0,-11 2-1 15,3-3 1-15,-11 6-22 0,-1-6 0 0,-18 4 0 16,-7-7 0-16,-10 3-30 0,-3 1 1 0,3 2-2 15,-3 3 2-15,-3 0 29 0,-2 0 0 0,-4 0 0 16,4-1 0-16,-9 7 8 0,3-3 0 0,11 11 0 16,0 5 1-16,5 9-9 0,1 1 0 0,2-1 0 15,3 0 0-15,-5 0-160 0,2-3 1 0,3 0 0 0,0-8 0 16,-3 0 62-16,1 0 0 0,10-3 1 0,6-3 0 16,33 3-865-16</inkml:trace>
  <inkml:trace contextRef="#ctx0" brushRef="#br0" timeOffset="86668.07">6412 12022 584 0,'0'0'0'0,"0"0"0"0,0 0 11 0,0 0 1 0,0 0-1 0,0 0 1 0,0 0-12 15,0 0 0-15,0 0 39 0,0 0 0 16,0 0 0-16,0 0 1 0,-39 14-40 16,33-14 0-16,1-5 74 0,-3-1 0 15,2 3 0-15,1 3 1 0,-9-8-75 16,8 5 0-16,-2 0 26 0,-11-5 0 16,-1 2 0-16,1 1 1 0,-25-4-27 15,16 9 0-15,-2 0 18 0,-28 14 1 16,30-8-1-16,-2 5 1 0,-17 14-19 15,27-16 0-15,4 5 67 0,-12 6-1 16,14-12 0-16,1 0 0 0,-12 12-66 16,5-6 0-16,1 0 34 0,0 3 0 0,-1 3 0 15,-4 2 0-15,-1 1-34 0,3-3 0 0,-3-1 0 16,0 4 0-16,3-9 35 0,2 3 0 0,-4-3 0 0,4 0 2 16,1-3-37-16,0 3 0 0,5 0 0 0,-3 0 0 15,3-5 17-15,6-1 1 0,-3 3-1 0,3 1 1 16,-3-1-18-16,2-5 0 0,4 5 0 0,-1 0 0 0,-2 3 14 15,3 11 0-15,-6-5 0 0,8 6 1 16,-8 24-15-16,2-19 0 0,4 3 40 16,5 31 1-16,5-37 0 0,1 0 0 15,8 17-41-15,-11-23 0 0,2-2 1 16,1 0 0-16,-1-1 0 0,3 4 0 0,-2-6-1 16,2 3 0-16,-2-1 0 0,-1 4 0 0,1 5 6 15,2-6 1-15,-2 6 0 0,-6 3 0 0,5 3-7 0,-2-6 0 16,2 0 0-16,6-8 0 0,-2 3 16 0,16 16 0 15,-12-25 0-15,1 0 0 0,22 6-16 16,-22-12 0-16,5-5 14 0,14-6 0 16,-19 1 0-16,6 2 0 0,10-15-14 15,-11 10 0-15,-5-1-7 0,33-11 1 16,-11 0-1-16,3 1 1 0,-1-1 6 16,9-6 0-16,6-2 0 0,5-6-23 0,0-3 1 0,-6 0 0 15,6-2 0-15,-5-4 22 0,49-36 0 16,-58 40 0-16,3-1-14 0,25-30 0 15,-42 39 0-15,-2 2 0 0,22-16 14 16,-31 22 0-16,0 4 8 0,9-13 0 16,-17 18 0-16,-11 6 1 0,3-12-9 15,-3 3 0-15,-3 0-14 0,3-1 0 0,-11-1 0 16,3-4 1-16,-12-3 13 0,1 1 0 0,0 2 0 16,-1 0 0-16,-5 4 54 0,-2-1 0 0,8 0 0 0,2 3 1 15,3 5-55-15,0 1 0 0,-5-6 0 0,5 0 0 16,3 0 40-16,3 0-1 0,-9 0 0 0,1-3 0 15,-1 0-39-15,-16-20 0 0,14 18 0 16,-1-1-26-16,-24-20 0 0,22 21 0 0,3 5 0 16,-26-20 26-16,26 23 0 0,5 5-119 15,-5-8 1-15,5 0-1 0,-2 5 1 16,-18-10 118-16,7 10 0 0,2-2-151 16,-39-6 2-16,26 9-1 0,38 8-901 15</inkml:trace>
  <inkml:trace contextRef="#ctx0" brushRef="#br0" timeOffset="87482.64">8362 11989 550 0,'0'0'0'0,"0"0"0"0,0 0-106 0,0 0 1 0,-3-34-1 0,-2 17 1 16,-15-17 105-16,6 17 0 0,-5-5 27 15,-6 2 0-15,-2-2 0 0,-12 10 1 0,0 10-28 16,-5 2 0-16,-6 0 0 0,3 5 0 0,3 4 100 0,-47 13-1 15,39-13 1-15,5 2 0 16,-50 25-100-16,58-27 0 0,3 2 39 0,-30 20 1 16,33-14-1-16,0 0 2 0,-25 19-41 15,33-8 0-15,0 3 63 0,-3 3 1 16,4-3 0-16,4 11 1 0,1 6-65 0,0 3 0 16,-6 8 0-16,3 3 0 0,-3 0 25 0,-14 67 0 15,20-73 0-15,5 9 0 0,-5-9-25 0,8 1 0 16,11 2 0-16,0-3 70 0,5-5 2 0,9-4-2 15,-3-2 1-15,8-11-71 0,1 3 0 0,7-9 0 16,-2 3 0-16,3 3 70 0,43 19 1 16,-26-28-1-16,4 4 1 0,48 13-71 15,-50-25 0-15,6-3 31 0,43 5 1 16,-57-16 1-16,0-3-1 0,38-3-32 16,-38-8 0-16,-1 0 45 0,34-17 0 15,-33 2 0-15,-1 1 1 0,1 0-46 0,5-12 0 0,3-5 0 16,3-3 24-16,2 3-1 0,-7-15 0 0,2 7 1 15,-3-12-24-15,41-62 0 0,-46 59 0 16,5 1-26-16,-5-4 0 0,-6 9-1 0,-5-8 1 16,2 2 26-16,-5-3 0 0,-11 7 0 0,-14 1 0 0,-14 7-37 15,-30-48 0-15,19 58 0 0,-14 7 0 16,-52-20 37-16,33 36 0 0,0 12-31 16,-72 13 0-16,67-2-1 0,2 11 2 15,-66 28 30-15,80-22 0 0,3-3-87 16,-42 28 0-16,50-28-1 0,9-3 1 15,-20 17 87-15,27-17 0 0,4 3-126 0,2-3 1 16,6-6-1-16,2-5 1 0,6-3-544 0</inkml:trace>
  <inkml:trace contextRef="#ctx0" brushRef="#br0" timeOffset="88115.89">10268 12121 11 0,'0'0'0'0,"0"0"0"0,0 0 0 0,-6-34 1 0,1 20-1 16,-3 0 1-16,-26-17-1 0,1 20 0 0,-5 2 210 16,-56-13 2-16,47 22-1 0,0 3 1 15,-50 16-212-15,47-13 0 0,-2 2 59 16,-39 12 0-16,52-9 1 0,6 3-1 15,-31 14-59-15,34-13 0 0,2 4 64 0,-2-5 0 16,8 14 1-16,-3 1-1 0,6 10-64 16,5 3 0-16,-5 6 0 0,-1-6 0 0,1 9 71 0,-12 61 0 15,23-53 1-15,8 3-1 0,6 54-71 16,-6-60 0-16,8-5 35 0,-2-1 0 16,13-2 0-16,-5-3 1 0,11 3-36 0,2-6 0 15,4-5 0-15,-4-9 0 0,6-8 47 0,3-1 0 0,-3-2 0 16,12-3 0-16,-4-3-47 0,3 1 0 0,-13-12 0 15,5 0 0-15,-1 0 22 0,-1-9 0 0,-7 4 0 16,-2-9 1-16,0-1-23 0,-11 1 0 0,5-5 0 16,0 2 0-16,1-6 30 0,-1-2 0 0,0-6 0 15,9-6 1-15,2-5-31 0,42-56 0 16,-39 44 0-16,3-5-12 0,36-56 1 16,-44 59 0-16,-3-1 0 0,-1 1 11 0,-10 3 0 15,-8 5 0-15,-12-3-40 0,-13-56 1 16,-6 59-2-16,-8 6 2 0,-44-42 39 15,38 44 0-15,-14 7-224 0,-54-32 1 0,49 28 1 16,-3 9-170-16,-66-36 224 0,66 30 0 16,61 34-264-16</inkml:trace>
  <inkml:trace contextRef="#ctx0" brushRef="#br0" timeOffset="125699.49">24154 6190 22 0,'0'0'0'0,"0"0"0"0,-5 28-2 0,-1 3 0 15,4-19 0-15,-4-4 1 0,-8 0 1 16,14-8 0-16,0 6 129 0,0-6 1 16,0 0-1-16,0 0 1 0,0 0-130 15,0-6 0-15,0 6 114 0,0 0 1 16,-5-8 0-16,-1 2 0 0,1-2-115 15,2-1 0-15,-3 4 65 0,-7-9 0 0,2 8 0 16,2-2 0-16,-7-9-65 0,5 11 0 16,0-5 5-16,-23-12 0 0,18 15 0 15,-4 0 1-15,-21-7-6 0,16 15 0 16,-8 3 23-16,-39 11-1 0,34-2 0 0,-7 4 1 16,-40 27-23-16,49-24 0 0,3-5 52 15,-31 23 1-15,37-23 0 0,2 0 1 16,-22 14-54-16,22-11 0 0,5 3 14 15,-29 16 1-15,21-13-1 0,1 2 1 16,-4 3-15-16,4-5 0 0,-7 5 0 0,4-5 25 16,0 5 1-16,2-6 0 0,-2 4 0 0,2-1-26 0,-25 23 0 15,29-20 0-15,4 0 27 0,-24 28 0 16,22-30 1-16,-3 2 0 0,-27 34-28 16,18-40 0-16,4 12 12 0,-36 31 0 15,33-37 0-15,2 3 1 0,-2 2-13 16,8-4 0-16,0 1 0 0,6 4 52 0,0-6 1 0,2 0 1 15,6 3-1-15,3 3-53 0,0-6 0 0,5 0 0 16,-3 1 0-16,12-1-5 0,-1 17 1 16,-2-23 0-16,3-2 0 0,13 17 4 15,-8-18 0-15,3-5-8 0,13 14 1 16,-13-14-1-16,3 1 1 0,16 7 7 16,-14-16 0-16,1 8 57 0,24 8 0 15,-22-5 0-15,8 3 1 0,37 22-58 16,-37-28 0-16,3 3 19 0,39 17-1 15,-33-15 0-15,5 4 1 0,-3-1-19 0,-2 1 0 16,0-6 0-16,-4 5 20 0,4 1 1 0,-3-3-1 0,3 2 1 16,-3-5-21-16,2 3 0 0,1-1 0 0,0-2 0 15,-6 3 21-15,47 22 1 0,-39-22 0 16,6 2 0-16,44 20-22 0,-44-19 0 0,0-9 11 16,58 23 0-16,-63-15 1 0,2 3-1 15,44 20-11-15,-46-22 0 0,2-3 26 16,42 25 0-16,-37-20 0 0,-7-2 1 15,8 5-27-15,-1-11 0 0,4 2 0 0,-1 1 15 16,1-6 0-16,-4 0 0 0,4 0 0 0,-1-5-15 16,1-1 0-16,-1 3 0 0,4-2 0 0,-1-6-6 15,0-1 0-15,9 1 0 0,2-3 1 0,6-3 5 16,0 1 0-16,-6-1 0 0,0 3 0 0,1-6-8 0,-7 3 0 16,1-2 0-16,0-4 0 0,-3 9 8 0,0-5 0 15,0 5 0-15,0 0 0 0,-6 5 8 0,1-2 1 16,-1 3-1-16,4-12 1 0,-1 3-9 0,0 3 0 15,-2-5 0-15,-1 5 0 0,6-6-6 0,0 3 1 0,6-3 0 16,-4-2 0-16,9 0 5 0,3-4 0 0,0 4 0 16,0-6 0-16,0 0-43 0,80-9 1 15,-81 9 0-15,1 0-1 0,69 0 43 16,-77 8 0-16,-6 12-18 0,52 0 1 16,-57-3 0-16,-12 2 0 0,1 4 17 0,5 5 0 15,-6-9 0-15,6-2 25 0,0 3 0 0,-3 2 0 16,6 3 2-16,5-2-27 0,-2-1 0 0,-1-2 0 15,0 0 0-15,1-4 17 0,2 4 0 0,-2-3 0 16,-1 8 0-16,3-3-17 0,1-2 0 0,-1 3 0 16,0-4 0-16,0 4 4 0,-2-4 1 0,5 4-1 0,-8-4 1 15,-3 4-5-15,0-4 0 0,-3 4 0 0,0-9 0 16,-3 3 17-16,-2-3 1 0,5 0 0 0,3-3 0 16,8 3-18-16,-2-6 0 0,-1-2 0 0,6-3 0 0,6-6 9 15,0-3 0-15,-6 3 0 0,2-11 1 0,4 0-10 16,52-23 0-16,-61 23 0 0,0 0-34 15,45-28 1-15,-48 27-1 0,-2-1 1 16,52-32 33-16,-58 28 0 0,6-3-60 16,-3 1 0-16,-5-1 1 0,-4-5 0 0,-5 0 59 15,1 0 0-15,-4 5 0 0,-11 0 0 0,-5-2-33 0,11-29 0 16,-17 26-1-16,-2 6 1 0,2-35 33 16,-2 35 0-16,-1 8 31 0,9-40 1 15,-3 32-1-15,-6-1 0 0,4 0-31 16,-4 4 0-16,-10 5 0 0,-1 5-8 0,-2 1 0 15,-3-4 0-15,-3 1 1 0,0 0 7 0,-5-1 0 16,-6 7 0-16,-3-4 0 0,-7-5 28 0,-46-14 0 16,34 22 0-16,0 6 0 0,-57-17-28 15,51 11 0-15,1 6 4 0,-59-14 0 16,61 11 0-16,3 3 1 0,-49-20-5 16,46 26 0-16,3-6 27 0,-52-11 0 15,43 13 0-15,4 7 2 0,-72-15-29 16,66 12 0-16,2-1-48 0,-57-11 2 15,61 4 0-15,5 1 0 0,-47-18 46 16,38 13 0-16,4 3 0 0,-1-3 1 0,1-2-1 0,-6 8 1 16,5-6-1-16,-2 3 0 0,0-2 0 0,0 5 0 15,-1-6-41-15,1 6 1 0,8 0-2 0,-5-3 2 16,8-6 40-16,-53-25 0 0,47 26 0 16,3-6-22-16,-44-23 1 0,41 23-1 0,9 0 1 15,-53-28 21-15,53 33 0 0,-6 3-19 16,-42-16 1-16,45 13 0 0,-3 9 0 15,-58-19 18-15,50 18 0 0,-3 7-13 16,-64-14 1-16,61 22-1 0,3 0 1 16,-60-6 12-16,62 0 0 0,-2 3-7 15,-58-11 1-15,56 9-1 0,2-1 1 16,-67-8 6-16,65 11 0 0,2-5-2 0,-58 5 0 16,57 3 0-16,-1 0 0 0,-62 0 2 15,59-3 0-15,2 3-4 0,-3 0 0 16,4 0 0-16,2-5 1 0,0 5 3 0,0 0 0 15,0-3 0-15,-6 3 0 0,6 0-4 0,-6 0 1 16,-2 0-1-16,-6 0 1 0,1 3 3 0,-4 2 0 0,3-5 0 16,0-5 0-16,0 2-29 0,-82 6 0 15,63 2 0-15,-1 1 0 0,-101 11 29 16,96-3 0-16,-10 8-126 0,-109 20 2 16,106-22-1-16,-1 3 1 0,-129 25 124 15,121-32 0-15,0 4-120 0,-132 17 1 16,127-32-1-16,124-5-625 0</inkml:trace>
  <inkml:trace contextRef="#ctx0" brushRef="#br0" timeOffset="151882.91">23580 10253 11 0,'0'0'0'0,"0"0"0"0,0 0 0 0,0 0 0 0,0 0 1 0,0 0-1 0,0 0 1 0,0 0-1 15,0 0 0-15,0 0 0 0,0 0 0 0,0 0 123 16,0 0 2-16,0 0-2 0,0 0 1 0,0 0-124 16,0 0 0-16,0 0 0 0,0 0 0 0,0 0 95 0,0 0-1 15,0 0 1-15,0 0-1 0,0 0-94 0,11 28 0 16,-11-23 0-16,0 1 0 0,3 0 29 0,8 2 0 15,2-5 0-15,12 0 0 0,0 0-29 0,8 2 0 16,1-5 0-16,-4 0 0 0,3 0 86 0,0 0-1 16,0 0 0-16,-2 3 1 0,-4-3-86 0,-2 3 0 15,3 0 0-15,2 2 0 0,-5-2 38 0,0 3 1 16,3-1-1-16,5-5 1 0,-8 9-39 0,2-6 0 0,4 2 0 16,-7 1 0-16,7 2-1 0,32 6 1 15,-32-8-1-15,2 0 1 0,25 2 0 16,-30-8 0-16,2 0-57 0,28 0 0 15,-33-6 0-15,0-2 0 0,2 0 57 0,-2 2 0 16,3-5 0-16,-3-1-213 0,-3 1-1 0,-3 3 0 16,-2-1 1-16,-4-2 160 0,-2-3 1 0,-2 3 0 15,-6-1-1-15,-3 12-100 0</inkml:trace>
  <inkml:trace contextRef="#ctx0" brushRef="#br0" timeOffset="152249.67">24483 9985 876 0,'0'0'0'0,"0"0"0"0,0 0-7 0,39 23 1 0,-25-17-1 0,-3 2 1 0,-3-2 6 16,6 11 0-16,2 2 0 0,6 1 106 0,3 5 2 15,-5-2-1-15,-1-6 0 0,0-3-107 0,1 0 0 16,7 0 0-16,4-3 0 0,2 0 75 0,0-2-1 16,3-1 0-16,0 3 2 0,0-2-76 0,0-6 0 15,2 2 0-15,1 1 0 0,2-3-15 0,6 0 0 0,-8-1-1 16,-11 4 1-16,2 8 15 0,-8 0 0 0,-3 0 0 16,-8 0 0-16,-11 0-34 0,-13 23 1 15,-4-17 0-15,1 5 0 0,-34 28 33 16,17-24 0-16,-6 1-5 0,-30 27 1 15,47-29 0-15,-3-6 0 0,-19 29 4 16,24-23 0-16,7 6-157 0,-7-6 2 0,6 9-1 16,-5 5 0-16,8 0 41 0,3 0 0 0,-12-11-1 15,-4-8 1-15,24-23-96 0</inkml:trace>
  <inkml:trace contextRef="#ctx0" brushRef="#br0" timeOffset="153066.74">23536 11817 640 0,'0'0'0'0,"0"0"0"0,0 0 0 0,0 0 20 0,0 0 0 16,0 0 0-16,16 28 1 0,-8-14-21 16,-2-11 0-16,0 3 48 0,13 5 0 15,3-3 0-15,8 6 0 0,34 3-48 16,-31-11 0-16,0 0 82 0,45-6 2 15,-48 0-2-15,3 0 1 0,33-6-83 16,-30 12 0-16,3-6 14 0,41 2 1 16,-41 1 1-16,-1 6-1 0,51-9-15 15,-48 0 0-15,6-6-20 0,42 0-1 16,-51 4 1-16,1 2 0 0,27 0 20 16,-33-6 0-16,-2 0-205 0,13-5 1 0,-25 5-1 15,1 1-50-15,2-4 205 0,-17 1-2 16,-5 8-137-16</inkml:trace>
  <inkml:trace contextRef="#ctx0" brushRef="#br0" timeOffset="153433.41">24381 11434 606 0,'0'0'0'16,"0"0"0"-16,28 26 49 0,-12-9 0 15,3 2 0-15,4 4 2 0,-1 5-51 0,0 6 0 16,3-6 0-16,-6-3 0 0,0 0 72 0,1 4 1 16,-1-7 0-16,0 6 1 0,-5-5-74 0,14 25 0 15,-12-26 0-15,-2-8 101 0,11 14 2 16,-17-14-1-16,6 3 0 0,16 11-102 15,-27-14 0-15,0 6 40 0,-3 17-1 16,-3-18 0-16,0-2 0 0,-16 31-39 16,5-34 0-16,9 0-5 0,-15 14 0 15,9-11 0-15,3-3 0 0,-3 0 5 0,3 6 0 16,-3-3 0-16,2 8-67 0,-4 3-1 0,2-2 1 16,2-7 0-16,4 1 67 0,-1 0 0 0,1-12 0 15,2-8 0-15,3 0-1030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6T21:46:44.9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11102 7603 11 0,'0'0'0'0,"0"0"0"0,0 0 0 0,0 0 1 16,0 0-1-16,0 0 1 0,0 0-1 16,0 0 0-16,0 0 0 0,0 0 1 15,0 0-1-15,0 0 1 0,-19-31-1 0,5 19 0 16,-5 1 0-16,-1-3 39 0,-10 0 0 0,2 8 0 16,3-2 1-16,6 8-40 0,-20 0 0 15,20-6 0-15,5 6 42 0,1 0 1 0,-4 0-1 16,3 6 0-16,-5-3-42 0,-9 8 0 15,12-3 0-15,2-5 46 0,-19 8 1 16,19-5-1-16,-6 2 2 0,-13 12-48 16,14-11 0-16,2-1 28 0,-16 12 1 0,19-12 0 15,-5-2 0-15,-14 11-29 0,19-9 0 16,3 3 1-16,-16 3 1 0,7-5 0 16,4-1 0-16,-7 12-2 0,7-14 0 15,2 2 50-15,-14 9 0 0,17-6 1 0,6-5 0 16,-3 5-51-16,2-5 0 0,6-1 43 15,-5 9 1-15,2 1-1 0,-3 1 2 16,-8 24-45-16,9-15 0 0,-6 9 10 16,3 0 1-16,-6-3 0 0,0-3 0 0,3 5-11 15,-8-4 0-15,5 2 0 0,0 2 0 0,3-2 83 16,-17 34 0-16,12-31 1 0,7-1 0 16,-10 35-84-16,8-34 0 0,8-6 54 0,-8 37 1 15,3-32 0-15,2-2 0 0,1 3-55 16,-3-3 0-16,8 3 0 0,0-6 32 0,0 0 1 15,0 0-1-15,2-5 1 0,4 5-33 0,-1-8 0 16,-5 5 0-16,6 0 0 0,-3 3 33 0,2 31 1 16,-5-30-1-16,0 4 0 0,0 32-33 15,0-40 0-15,0 3 51 0,6 26 0 16,-6-37 0-16,5 2 1 0,4 4-52 16,-4-12 0-16,1-2 40 0,13 5 1 15,-11 0 0-15,3-6 0 0,17 12-41 16,-14-12 0-16,5-2 38 0,20 5 2 15,-14-5-2-15,-1 0 1 0,34-6-39 16,-30 0 0-16,-3 0-27 0,33-9 0 16,-36 6 0-16,8 0 0 0,15-8 27 15,-32 3 0-15,1 5 6 0,11-17 0 0,-6 12 0 16,1-3 0-16,13-12-6 0,-14 9 0 16,1-3-2-16,27-22 0 0,-17 13 0 15,-2-5 0-15,41-33 2 0,-36 33 0 0,5-6-13 16,1-2-1-16,0-1 1 0,0-2 0 0,-1 3 13 15,-5-3 0-15,-2 2 0 0,-9-2 0 0,-3 3-33 16,12-40 1-16,-26 37-1 0,3 2 1 16,-8-38 32-16,0 35 0 0,-5 1 11 15,2 0 1-15,-2 0-1 0,-1-3 1 0,-2 3-12 16,2-6 0-16,1 11 0 0,-1-5 0 0,12 0 24 0,-6-37 0 16,0 34 0-16,-6-3 0 0,6-45-24 15,-3 51 0-15,-2 0-22 0,-20-37 0 16,11 45 0-16,-11 9 0 0,0 0 22 15,-10 11 0-15,-10 5 0 0,-7 9-54 0,-70 6 0 16,64-3-1-16,-11 8 1 0,-69 6 54 16,69-20 0-16,3 3-146 0,-56-20 0 15,81-2 0-15,41 22-1004 0</inkml:trace>
  <inkml:trace contextRef="#ctx0" brushRef="#br0" timeOffset="4633.12">19381 7529 179 0,'0'0'0'0,"0"0"0"0,0 0-33 0,-14 31 1 0,9-25-1 0,-4 0 1 16,4-6 32-16,5 0 0 0,0 0 95 0,-6-9 1 15,-2 6 0-15,3 0 0 0,-15-2-96 16,15-1 0-16,-9-2 32 0,0-1 0 16,3 1 1-16,0 2-1 0,3 6-32 0,-3-5 0 15,8 2 0-15,-3-8 0 0,-5 2-20 0,3 1 1 16,0 2-2-16,2-2 2 0,-8-4 19 0,3-2 0 15,3 6 0-15,-3 2 0 0,5 3 21 0,-2-5 2 0,-3 5-2 16,-3 3 1-16,0 3-22 0,-5 5 0 0,-6-2 0 16,-2 8 0-16,-9 9 20 0,-31 13 0 15,43-13 0-15,1 2 0 0,-35 34-20 16,28-28 0-16,5 3 66 0,-33 36 1 16,36-42-1-16,-3 6 0 0,3 3-66 0,0-9 0 15,0 3 0-15,3 2 98 0,-1 4 2 0,1-9-1 16,0-8 1-16,2 2-100 0,-2 1 0 0,2-1 0 15,6 1 0-15,-3-3 69 0,3-1 1 0,-3 4-1 16,6-3 2-16,-3-4-71 0,-8 32 0 0,5-25 0 16,0 5 41-16,-22 31 1 0,20-34 0 15,-1 3 0-15,-11 23-42 0,15-31 0 16,2 2 26-16,-14 6 2 0,19-14-1 16,6 1 0-16,0 7-27 0,0-8 0 0,3-5 16 15,0-1 0-15,2 6 0 0,1 6 1 0,-1-3-17 16,4 2 0-16,2 1 0 0,-3 2 0 0,-3 7 32 15,1-7 1-15,8 3-1 0,-6-2 2 0,6-1-34 16,2 1 0-16,-7-3 0 0,5-1 0 0,2-5-4 16,12 17 1-16,-14-22 0 0,2 2 0 15,12 12 3-15,-9-7 0 0,-5 1 35 0,25 20 1 16,-23-23 0-16,1 3 0 0,19 17-36 16,-23-20 0-16,7 3 16 0,30 11 0 15,-23-17 0-15,6 0 0 0,39 6-16 16,-36-14 0-16,3-3-8 0,41 0 0 15,-42 0 0-15,1-3 0 0,38 3 8 16,-43 3 0-16,-4-3 9 0,31 8 0 16,-31-5 0-16,-2 6 0 0,24-7-9 15,-30-2 0-15,-5 3 11 0,22 0 1 16,-17-6-1-16,5 3 2 0,31-5-13 16,-33-4 0-16,3-2 8 0,19-12 0 15,-25 15 0-15,-3-3 1 0,20-17-9 16,-20 14 0-16,-2-3 31 0,16-20 0 15,-16 17 0-15,2-2 1 0,14-12-32 16,-19 17 0-16,2 3 35 0,1-6 1 0,5 6 1 16,0-5-1-16,9 2-36 0,-4-9 0 0,1 4 0 0,-6-1 0 15,6 1-24-15,-4-3 1 0,-4 2-1 0,-1 1 1 16,0-1 23-16,15-33 0 0,-21 28 0 16,-2-6-4-16,12-25 0 0,-12 31 0 0,0 5 0 15,8-33 4-15,-8 28 0 0,0-6-7 16,8-25 1-16,-19 31 0 0,6 5 0 15,-6-5 6-15,-6 6 0 0,1 2 0 0,-3-2 13 16,-3 2 1-16,-3-3-1 0,-6-5 1 0,-2-6-14 16,-3 3 0-16,1 6 0 0,-7 0 0 0,4 5 25 15,-37-36 1-15,36 28-1 0,-5 0 1 16,-39-23-26-16,37 20 0 0,1 6 18 0,-37-20 0 16,35 19 0-16,2 9 1 0,-32-19-19 15,39 22 0-15,2 0-24 0,-28-6 0 16,23 12 0-16,-3 8 0 0,-45 0 24 15,34 2 0-15,-3 10-72 0,-69 33 2 16,47-6-1-16,-5 20 1 0,-4-3 70 0,-10 12 0 16,2-1 0-16,-11 12-204 0,-90 70 0 15,104-92 0-15,5-4-124 0,-62 3 203 16,82-73 1-16,58 17-727 0</inkml:trace>
  <inkml:trace contextRef="#ctx0" brushRef="#br0" timeOffset="42699.98">7511 7051 404 0,'0'0'0'0,"0"0"0"0,28-28-24 0,5-34 1 0,-14 25 0 0,1-5 0 16,18-28 23-16,-27 53 0 0,-11 11 144 16,0 12 2-16,0-6-1 0,0 0 1 0,-11 0-146 15,3 9 0-15,-3-4 106 0,-28 23 2 16,12-5-2-16,2 5 2 0,-42 31-108 15,37-36 0-15,2 2 72 0,-41 25 0 16,36-21 1-16,3-7-1 0,-25 34-72 16,16-27 0-16,9 4 46 0,-9 4 0 0,0-6 0 15,-5 5 1-15,3 4-47 0,-48 39 0 16,42-43 0-16,-3-2 14 0,-49 31 1 16,55-29 0-16,-9 1 0 0,-38 39-15 15,47-45 0-15,5 5 2 0,-8 4 0 0,9-4 0 16,2 6 1-16,3 1-3 0,-1-1 0 0,-4-3 0 15,5 1 0-15,-1-1-2 0,-24 51 0 16,28-39 0-16,2-1 0 0,-27 54 2 16,33-59 0-16,3 6-43 0,-1-3-1 0,7-3 1 15,-7 3 0-15,9-6 43 0,-3 0 0 0,3-5 0 16,3-9 0-16,-3 0-13 0,8-8 1 0,3 2-1 16,0-8 1-16,9 0 12 0,-4-3 0 0,9 6 0 0,-9 6 0 15,9-1-27-15,19 21 1 0,-8-15 0 16,0 14-1-16,41 28 27 0,-35-39 0 0,2 3-19 15,44 31 0-15,-38-29 0 0,8 1 0 16,3 2 19-16,-12-8 0 0,1 0 0 0,0-3 8 16,-6 0 1-16,8 0 0 0,-2-2 0 0,5 2-9 15,39 28 0-15,-44-22 0 0,-1 5 39 16,48 26 1-16,-47-45-1 0,5 2 0 16,47 6-39-16,-47-14 0 0,-5 1 46 15,47-1 0-15,-48-6 0 0,6 0 1 0,42 12-47 16,-42-14 0-16,9 8 56 0,43 11 1 15,-51-14-1-15,2 4 2 0,49 21-58 16,-52-22 0-16,1 3 61 0,2-3 1 16,-3 11 0-16,-6-2 0 0,9-3-62 0,-8 2 0 15,0-2 0-15,5 2 0 0,-5-8-2 0,-1 0 1 0,4-5 0 16,2-1 0-16,-5-2 1 0,5-6 0 0,-6 0 0 16,1 0 0-16,0-8-23 0,0 2 0 0,-6-8 0 15,0 5 1-15,-3-5 22 0,-2 0 0 0,5 0 0 16,-3-5 0-16,-2 2-3 0,22-23 0 15,-17 18 0-15,-6-1 0 0,31-47 3 16,-27 33 0-16,2-13-11 0,-5 2 1 0,2-3 0 16,-5 1 0-16,-3-4 10 0,3 1 0 0,-6 5 0 15,-5 3 0-15,3 3-20 0,10-43 0 16,-13 43 0-16,0 5 1 0,16-39 19 16,-16 34 0-16,-3 3-4 0,11-46 0 0,-11 35 0 15,3 2 0-15,-8-3 4 0,7-5 0 0,1-3 0 16,3-3-3-16,16-64 0 0,-19 61-1 15,5 0 1-15,20-59 3 0,-25 62 0 0,5 3 11 16,-8 3-1-16,3 5 0 0,0 1 0 0,-3 10-10 16,8-33 0-16,-11 34 0 0,-8-1 30 15,6-35 1-15,-6 38-1 0,5 0 1 16,-5-41-31-16,-5 30 0 0,-1-3-15 16,-2 0 0-16,-3 1 0 0,3-6 1 0,-9-1 14 15,-16-55 0-15,5 58 0 0,3 1 25 0,-38-48 0 16,30 50 0-16,0 3 1 0,-39-39-26 15,33 39 0-15,0 12-5 0,-5-7 1 16,0 7 0-16,3 2 0 0,-4 3 4 0,1-3 0 16,-8 12 0-16,5-1 0 0,-11 9 39 0,2 0 1 15,-2 8-1-15,-2 4 1 0,-4 4-40 0,-80 21 0 16,56-3 0-16,-3 8-17 0,-9 0 1 0,7 14 0 16,-4-2 0-16,0 13 16 0,-113 62 0 15,94-53 0-15,-5 6-102 0,-4 8 1 0,-4 5-1 16,-1 1 1-16,-6 11 101 0,-145 95 0 15,137-95 0-15,144-93-1440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6T21:48:07.4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7047 6213 640 0,'0'0'0'0,"0"0"0"0,0 0 28 0,-5 48 1 15,-1-40-1-15,3 0 1 0,-2 12-29 16,5-17 0-16,0-3-29 0,-6 11 0 16,6-11 0-16,0 3 1 0,0 8 28 0,-5-8 0 15,5 3 50-15,0 8 0 0,0-9 1 16,0 9 0-16,11 23-51 0,-11-17 0 16,0 2 76-16,0-5 0 0,-6 8 1 0,6-8-1 15,0 6-76-15,0 2 0 0,0-2 0 0,0-4 0 0,6 4 72 16,-1-6 1-16,-2 2-1 0,3 4 1 0,-1 2-73 15,3 31 0-15,-2-19 0 0,-1 0 62 16,4 33 1-16,-4-42-1 0,1-3 0 16,-1 15-62-16,4-18 0 0,-4-8-72 15,1 6 0-15,-4-11-1 0,-2-1 1 16,0 0 72-16,0-8 0 0,0 6-160 16,0-6 1-16,-2 8-1 0,2-8-529 0</inkml:trace>
  <inkml:trace contextRef="#ctx0" brushRef="#br0" timeOffset="649.28">7066 6241 11 0,'0'0'0'0,"0"0"0"0,0 0 0 0,0 0 1 0,0 0-1 0,0 0 1 16,0 0-1-16,0 0 0 0,0 0 0 0,0 0 1 15,-30 22-1-15,16-10 1 0,-19 16-1 16,19-17 0-16,-5 0 84 0,-12 12 0 16,23-9 1-16,-3-9-1 0,-3 4-84 15,6-3 0-15,3-6 77 0,-7 8 0 16,12-8 1-16,0 0-1 0,0 0-77 16,0 0 0-16,0 0 69 0,0 0 1 15,12 0-1-15,1 0 1 0,12 0-70 16,-11 0 0-16,11-6 52 0,19 6 1 15,-22-2-1-15,3-4 0 0,22-8-52 16,-22 5 0-16,-6 4 16 0,25-15 1 16,-30 17 0-16,6-5 0 0,4-3-17 15,-15 5 0-15,2 3-13 0,8-11 1 16,-5 8-1-16,-6 4 1 0,17-1 12 0,-19 0 0 16,7 3-81-16,12-14 0 0,-5 5 0 15,4-5 1-15,34-28 80 0,-30 20 0 16,2-6-139-16,4-1 2 0,-15 10-1 0,-11 5 1 0,-8 14-82 15</inkml:trace>
  <inkml:trace contextRef="#ctx0" brushRef="#br0" timeOffset="1082.86">6995 6730 1022 0,'0'0'0'0,"0"0"0"0,0 0 0 0,0 0 44 0,0 0-1 0,33 14 0 16,-28-14 1-16,4 0-44 0,-4-2 0 0,-5 2 0 0,6 0 0 15,2-3 3-15,-3 3 0 0,1-6 0 0,2 1 1 16,3 2-4-16,3-6 0 0,0 4 0 0,0-4 0 0,2 4 4 15,-2-4 1-15,0 4-1 0,0-4 1 0,2 3-5 16,-2 1 0-16,5 2 0 0,1-3 0 0,-1 6-113 16,0 0-1-16,1 0 1 0,-1 0 1 0,0 0 18 15,1 0 1-15,-1-2-1 0,-5-1 1 0,-14 3-208 16</inkml:trace>
  <inkml:trace contextRef="#ctx0" brushRef="#br0" timeOffset="1649.53">7635 6168 1045 0,'0'0'0'0,"0"0"0"0,0 0 22 0,0 0 0 0,0 0 0 0,-11 28 1 16,9-20-23-16,2-8 0 0,-6 9-4 15,1 5 0-15,-4-9 0 0,4 4 1 16,-15 19 3-16,15-11 0 0,-3 0 1 0,8 19 0 15,0-13 0-15,-6-1 1 0,6 26-2 16,0-17 0-16,6 8 30 0,-6 4 1 16,0 2 0-16,0-12 0 0,2 4-31 0,9 31 0 15,3-38 0-15,-3 1 45 0,17 29-1 16,-9-35 0-16,6 3 1 0,28 9-45 16,-29-23 0-16,4 0-198 0,30 0 2 15,-33-14-1-15,-6 0-90 0,20-14 196 16,-25 8 1-16,-14 6-185 0</inkml:trace>
  <inkml:trace contextRef="#ctx0" brushRef="#br0" timeOffset="2233.09">8069 6047 718 0,'0'0'0'0,"0"0"0"0,0 0 0 15,0 0 16-15,0 0 0 0,-33 22 0 0,19-22 1 0,3 6-17 16,-3 2 0-16,9-5 0 0,-4 3 20 0,-10 8 1 15,3 0 0-15,2 0 0 16,-14 28-21-16,9-22 0 0,8 2 46 0,-9 32 0 16,12-26 0-16,-3-3 1 0,3 17-47 15,8-19 0-15,-6 5 90 0,6 23 0 16,0-32 1-16,6 4 0 0,2-1-91 16,-8-2 0-16,11 3 0 0,-3-4 59 0,3-2 1 15,3 3 1-15,-5-6-1 0,2 0-60 0,2 0 0 0,-2 0 0 16,9-5 0-16,-6-1 28 0,-1 3 0 0,1-8 0 15,6 3 0-15,-1-6-28 0,6 0 0 0,-6-6 0 16,0 3 0-16,1-2 18 0,13-15 1 16,-14 12-1-16,1-7 0 0,-1-1-18 0,-5-4 0 15,2-3 0-15,-7-5-1 0,10-28 0 16,-14 28 0-16,1-6 0 0,2-22 1 16,-8 31 0-16,0-9 0 0,-5-28 0 15,2 31 0-15,-8 3 0 0,-14-37 0 0,11 31 0 16,0 3-49-16,1 3 1 0,-7 0 0 0,4 6 0 15,-4 8 48-15,1-1 0 0,0 4 0 0,-1 8 0 16,4 3-101-16,-4 3 0 0,1 3 1 0,0 2-1 16,-1 4 101-16,-15 24 0 0,21-22 0 15,0 6-206-15,-5 25 0 0,13-31 0 0,6 6-55 16,6 2 207-16,-1-8-2 0,-5-14-131 16</inkml:trace>
  <inkml:trace contextRef="#ctx0" brushRef="#br0" timeOffset="2734.54">8301 5684 763 0,'0'0'0'0,"0"0"0"0,0 0 19 0,42 14 0 0,-26-11-1 16,-2 2 1-16,11 1-19 0,-6 2 0 15,9-8-23-15,35 14 1 0,-38-5-1 0,3-1 0 16,30 12 23-16,-25-6 0 0,0-5 21 16,31 24 0-16,-39-10-1 0,2-1 1 15,4-2-21-15,-7 2 0 0,-2 1 0 0,-5 5 27 16,16 26 0-16,-25-23 0 0,-2 5 0 15,0 40-27-15,-12-45 0 0,6 3 28 16,-14 36 1-16,3-28 0 0,3-5 0 0,-17 42-29 16,6-37 0-16,5 6-33 0,-5-3 2 15,7-12-1-15,4-2 1 0,3-2 31 0,-1-7 0 16,3-8 0-16,3-5 0 0,0-9-152 0,3-3-1 16,3-6 0-16,-6 9 2 0,0 0-87 0</inkml:trace>
  <inkml:trace contextRef="#ctx0" brushRef="#br0" timeOffset="3116.69">9329 5470 763 0,'0'0'0'0,"0"0"0"0,0 0 139 0,33-11 1 0,-28 8-1 0,9 3 1 15,6 0-140-15,-7 0 0 0,-4 0 65 16,21-6 0-16,-5 6 0 0,3-5 1 16,35-9-66-16,-35 5 0 0,2 1-36 0,14-15-1 15,-22 9 1-15,-2 0 0 0,-1 0 36 16,0 0 0-16,1 3 0 0,-9 2-123 0,3-5 0 16,-1 6 0-16,-7-4 0 0,-6 12-587 0</inkml:trace>
  <inkml:trace contextRef="#ctx0" brushRef="#br0" timeOffset="3366.11">9221 6013 1235 0,'0'0'0'0,"0"0"0"15,0 0 0-15,0 0 24 0,39 8 1 0,-28-2-1 16,3-12 0-16,-6 4-24 0,3-10 0 0,3 4 0 15,5-1 0-15,6-5-24 0,-6-5 0 0,3-1-1 16,3 3 2-16,6-5 23 0,35-21 0 0,-36 18 0 16,-2 8-5-16,35-19 0 0,-24 10 0 15,0 1 0-15,46-31 5 0,-46 30 0 0,0 4-205 16,33-23 2-16,-39 25-2 0,-3-2-51 16,17-21 204-16,-30 24-1 0,-17 19-129 15</inkml:trace>
  <inkml:trace contextRef="#ctx0" brushRef="#br0" timeOffset="3785.12">10403 5121 999 0,'0'0'0'15,"0"0"0"-15,0 0 0 0,0 0 57 0,0 0-1 16,0 0 0-16,28-11 1 0,-28 11-57 0,0-9 0 15,0 9 0-15,-3 0-59 0,3 0 0 0,-5 0 0 16,-1 0-1-16,-8 0 60 0,-19 20 0 16,14-6 0-16,-12 9 11 0,-2 5 1 0,3 0 1 15,11-6-1-15,10 7-12 0,-5 27 0 16,3-20 0-16,3 1 93 0,-6 47 0 16,14-47 1-16,0 5 0 0,14 31-94 15,-6-33 0-15,9-12 45 0,16 25 1 16,-14-27 0-16,9-9 0 0,-3 2-46 0,0-10 0 15,2-1 0-15,4-5 19 0,41-9 0 16,-50-5 0-16,8 0 0 0,14-17-19 16,-24 2 0-16,-1 1 64 0,9-28 1 0,-17 22-1 15,2 2 0-15,1-41-64 0,-14 28 0 16,0 5 13-16,0-5 0 0,0 6 0 0,0-7 0 16,-5 7-13-16,2-6 0 0,-8 8 0 0,3 6 0 0,-3 5-49 15,-3-8 0-15,-6 17 0 0,-10 0 0 0,-3 14 49 16,-6 0 0-16,-8 23 0 0,-2 5 0 0,-9 22-98 15,-78 43 0-15,62-59-1 0,74-34-1017 16</inkml:trace>
  <inkml:trace contextRef="#ctx0" brushRef="#br0" timeOffset="5666.64">9329 6761 190 0,'0'0'0'0,"0"0"0"0,0 0 0 0,0 0 24 0,0 0 0 0,0 0 1 0,0 0 0 0,0 0-25 0,27-17 0 15,-27 12 0-15,6-1 0 0,-6 1 26 0,0 5 1 0,5-3-1 16,-5 3 1-16,9 0-27 0,-9 0 0 0,0 0 0 16,0 0 0-16,0 8 70 0,0 3 2 15,0-2-2-15,0-1 1 0,0 26-71 16,0-17 0-16,0 3 86 0,14 13 2 15,-3-16-1-15,-9 3 1 0,15 11-88 16,-3-11 0-16,5-6 30 0,6 17 1 16,-11-12-1-16,0 1 1 0,10 19-31 15,-15-22 0-15,2 0-21 0,-3 20 0 16,-2-12 0-16,-6-2 1 0,5-7 20 0,-5 4 0 0,0 0 0 16,-5 2-39-16,5-8 0 0,-6 0 1 0,3 1 0 15,3-1 38-15,-5-9 0 0,5 4 0 0,-6-1 0 16,6 1-154-16,0 2 1 0,0-8-1 0,0-3 2 15,-8 5 114-15,8-5-1 0,-6 6 1 0,1-12 1 0,5 6-73 16</inkml:trace>
  <inkml:trace contextRef="#ctx0" brushRef="#br0" timeOffset="6065.88">9356 6674 1056 0,'0'0'0'0,"0"0"0"0,0 0 0 0,0 0 14 0,0 0 1 0,0 0-1 15,25 9 1-15,-11-4-15 0,5-2 0 0,-5 3 0 16,3-6 0-16,-1-6 0 0,4 3 1 0,10-2-1 16,-5-4 1-16,3-2-1 0,2 0 0 0,3-1 0 15,0-2 0-15,-8 6-13 0,22-20 0 16,-28 19 0-16,1-5 1 0,24-11 12 16,-25 14 0-16,6 5 30 0,14-17 1 0,-12 9 0 15,-2 0 0-15,22-14-31 0,-22 14 0 16,3 0-47-16,27-28 1 0,-27 22 0 15,2 3-1-15,42-33 47 0,-39 24 0 0,0 4-99 16,31-29 1-16,-45 37-2 0,-19 14-430 16</inkml:trace>
  <inkml:trace contextRef="#ctx0" brushRef="#br0" timeOffset="6415.88">9555 6984 662 0,'0'0'0'15,"0"0"0"-15,0 0 46 0,33 11 1 16,-27-11 1-16,-6 0-1 0,8 0-47 16,3 0 0-16,-2-6 124 0,2 1 1 15,2 2-1-15,7-3 1 0,18-8-125 16,-18 11 0-16,-6-2 31 0,19-9 1 16,-22 8-1-16,3 3 1 0,5-8-32 0,-5 8 0 15,-3 3-143-15,8-14 0 0,-5 8 0 16,-6 1-140-16,17-9 144 0,-19 11-1 15,-6 3-223-15</inkml:trace>
  <inkml:trace contextRef="#ctx0" brushRef="#br0" timeOffset="6866.63">10760 6255 696 0,'0'0'0'15,"0"0"0"-15,0 0 56 0,0 0 2 16,-20 28-1-16,12-25 0 0,3 2-57 16,5-5 0-16,-6 6 40 0,-2 3 0 15,2-1 1-15,-5 3 0 0,-11 17-41 16,5-11 0-16,4 9 20 0,-21 24 0 16,21-27 0-16,2-4 1 0,2 4-21 0,-2-3 0 15,3 2 0-15,2 1 54 0,6-1 0 0,0 3 1 16,-5 6-1-16,5 3-54 0,0 20 0 0,5-26 0 15,-5 0 3-15,9 28 1 0,2-31 0 16,-3-2 0-16,17 19-4 0,-14-25 0 16,-3-3-104-16,25 20 0 0,-13-26 0 0,-1 1 0 15,31 2 104-15,-28-11 0 0,0-6-159 16,25-16 0-16,-33 8 0 0,-14 14-221 16</inkml:trace>
  <inkml:trace contextRef="#ctx0" brushRef="#br0" timeOffset="7133.88">11097 6165 685 0,'0'0'0'15,"0"0"0"-15,0 0 96 0,33 0-1 16,-28 3 0-16,1 5 2 0,8 6-97 15,-9-8 0-15,1 2 25 0,13 20 1 16,-11-14 0-16,3 3 0 0,3 20-26 16,-8-12 0-16,-4-2 43 0,4 27 1 15,0-27 0-15,-6 2 0 0,5-2-44 0,-5 5 0 16,8 6 0-16,-2 2-46 0,8 1 0 0,-6-6 1 16,3-3 0-16,-5-3 45 0,7-8 0 0,-2 3 0 15,-2-3 0-15,-1-6-135 0,3-6 0 0,-5 4-1 16,-6-9 2-16,0 0-335 0</inkml:trace>
  <inkml:trace contextRef="#ctx0" brushRef="#br0" timeOffset="7499.61">11406 5765 775 0,'0'0'0'0,"0"0"0"0,0 0 52 0,0 0 1 16,0 0 0-16,0 0 0 0,0 34-53 0,0-28 0 15,0 2 0-15,8 6 0 0,3 0 47 0,-5 0 0 16,-3 0 0-16,8 9 0 0,-3-1-47 0,3 4 0 16,3 2 0-16,-3-3 0 0,3 1 38 0,13 38 1 15,-13-33 0-15,3 3 0 0,10 45-39 16,-10-45 0-16,-3 2 13 0,19 29 0 15,-28-29 0-15,-2 7 0 0,-3-10-13 0,6-2 0 16,-6 3 0-16,5-6 27 0,-5 0 1 0,0-5 0 16,0-3 0-16,-5-4-28 0,5-2 0 0,-6 1 0 15,3-1 0-15,-2 0-58 0,-9 14 1 16,3-14-1-16,-3 0 0 0,-5 14 58 16,8-25 0-16,8 3-153 0,3-6-1 15,0 0 1-15,0 0-449 0</inkml:trace>
  <inkml:trace contextRef="#ctx0" brushRef="#br0" timeOffset="7799.6">12047 5886 798 0,'0'0'0'0,"0"0"0"0,0 0 0 0,0 0 126 0,0 0 2 16,0 0-2-16,0 0 2 0,0 0-128 0,0 0 0 15,0 0 0-15,33-17 0 0,-22 12 54 0,8-12 1 16,-5 6 0-16,6-3 0 0,27-14-55 16,-23 13 0-16,1-1-9 0,28-13 1 15,-28 18 0-15,-6 3 0 0,22-15 8 16,-16 9 0-16,6 6-152 0,16-18-1 15,-28 15 1-15,0 0-139 0,14-12 153 16,-27 23-1-16,-6 0-212 0</inkml:trace>
  <inkml:trace contextRef="#ctx0" brushRef="#br0" timeOffset="8033.24">12240 6261 1224 0,'0'0'0'0,"0"0"0"16,0 0 80-16,58 11 0 0,-38-14-1 15,-1 3 2-15,20-14-81 0,-17 0 0 16,3 0-28-16,33-23 2 0,-34 15 0 0,4-4 0 16,2 4 26-16,-10-6 0 0,-1 5 0 0,0 4-181 15,-10 2 2-15,2-3-1 0,-6-3 0 0,4 9 74 16,-1 3-1-16,3-3 1 0,-3-3 1 0,-8 17-116 15</inkml:trace>
  <inkml:trace contextRef="#ctx0" brushRef="#br0" timeOffset="8315.85">13036 5096 1269 0,'0'0'0'0,"0"0"0"16,0 0 0-16,0 0 91 0,19 34-1 0,-5-15 1 15,-8 4 0-15,2-1-91 0,3-2 0 0,-6 2 0 16,4 7 0-16,-4 2 55 0,1 36 1 16,-4-30 0-16,4-6 0 0,-6 50-56 15,0-36 0-15,0 3 18 0,0 53 1 16,-6-50 0-16,6 5 0 0,0 3-19 0,0-2 0 15,6-1 0-15,0 0-166 0,2 51 1 0,-3-65-1 16,1-11-147-16,8 20 164 0,-14-46 1 16,0-5-470-16</inkml:trace>
  <inkml:trace contextRef="#ctx0" brushRef="#br0" timeOffset="14966.7">4666 14127 831 0,'0'0'0'0,"0"0"0"0,0 0 80 0,0 0 1 15,0 0 1-15,0 0-1 0,0 0-81 16,0 0 0-16,0 0 76 0,0 0 2 16,0 0-1-16,0 0 0 0,0 0-77 15,0 0 0-15,0 0 45 0,0 0 1 16,0 0-1-16,0 0 1 0,0 0-46 15,0 0 0-15,0 0 37 0,0 0 0 16,0 0 0-16,-11 28 1 0,5-11-38 16,4-9 0-16,2 1 24 0,0 10 1 15,2 1-1-15,4 5 1 0,5 37-25 16,-11-22 0-16,0 5 58 0,-6 47 0 0,6-49 1 16,-11 2 0-16,-3 31-59 0,9-37 0 15,2-2-8-15,-8 41 0 0,3-38 0 0,8-4 1 16,-6 35 7-16,1-40 0 0,5 0-19 15,-8 22 0-15,8-28-1 0,0-2 1 16,0-6 19-16,-6-6 0 0,6-3 0 0,0 1-173 16,0-9 0-16,-6 8-1 0,6-8 2 0,-2 12-19 15,2-10 1-15,0-2 0 0,0 0-377 0</inkml:trace>
  <inkml:trace contextRef="#ctx0" brushRef="#br0" timeOffset="15349.57">4544 14307 606 0,'0'0'0'0,"0"0"0"0,0 0 63 0,-33 14 0 15,19-14 1-15,9 0 0 0,-6 0-64 16,11 0 0-16,-3-3 50 0,3 3 1 16,-6-8-1-16,6 2 2 0,0-5-52 15,0 5 0-15,6 0 90 0,8-8 0 0,-6 9 1 16,9 2-1-16,21-22-90 0,-18 16 0 16,7 4 43-16,37-7 0 0,-37 7 1 15,4 2-1-15,30-3-43 0,-25-2 0 16,2 8 24-16,37-3 1 0,-31 0 0 0,0-8 0 15,42-6-25-15,-42 9 0 0,0 2-35 16,47-19 0-16,-52 16 0 0,5 4 1 16,31-7 34-16,-45 7 0 0,-10 2-126 15,7 0 2-15,-27 3-2 0,0 0-760 16</inkml:trace>
  <inkml:trace contextRef="#ctx0" brushRef="#br0" timeOffset="15666.67">4337 14836 1337 0,'0'0'0'0,"0"0"0"0,0 0 54 0,44-6 1 15,-24 3 0-15,-7 0 1 0,26-8-56 16,-6 0 0-16,6-6 32 0,49-19 1 0,-52 21 0 16,3 4 0-16,-3-3-33 0,3 6 0 0,-6-4 0 15,-6 10-85-15,4 2 0 0,-4 2 0 0,-2 1 1 16,-5 0 84-16,18 6 0 0,-18 2 0 0,-12-3-175 15,8 6 1-15,-7-8 0 0,-9-6-447 16</inkml:trace>
  <inkml:trace contextRef="#ctx0" brushRef="#br0" timeOffset="16716.59">5785 14130 629 0,'0'0'0'0,"0"0"0"0,0 0 33 0,0 0 1 0,0 0-1 0,0 0 1 16,8-31-34-16,-14 25 0 0,4 0 73 0,-4 6 0 15,6 0 0-15,-5-8 1 0,-1 2-74 16,6 6 0-16,-8-5 58 0,-6 10 1 16,3-2-1-16,-8 8 2 0,-15 26-60 15,10-15 0-15,1 12 82 0,-26 39 0 16,29-30 1-16,7 2 0 0,-7 0-83 0,6 0 0 16,-10 2 0-16,4 7 82 0,-29 53 0 15,26-54 1-15,4 1-1 0,-25 50-82 16,30-62 0-16,0-3 64 0,3 35 1 15,11-41-1-15,6 1 0 0,13 25-64 16,-13-34 0-16,2-5-130 0,-3-3-1 0,9-6 1 16,0-2 0-16,3-6 130 0,-4-3 0 0,7-3 0 15,-6 3 0-15,5-6-178 0,-5 3 2 0,5-8-2 16,0-3 1-16,-19 14-557 0</inkml:trace>
  <inkml:trace contextRef="#ctx0" brushRef="#br0" timeOffset="17266.56">6279 14251 696 0,'0'0'0'0,"0"0"0"0,0 0 0 0,0 0 1 0,0 0 0 0,0 0 0 0,-33 2-1 16,19 4 0-16,3-3 93 0,-11-3 0 15,11 3-1-15,-3 5 2 0,-14 9-94 16,17-6 0-16,-8-2 65 0,-14 27 1 16,14-16-1-16,5 0 2 0,-6 2-67 0,1 6 0 15,3-5 0-15,2 5 6 0,0-6 0 0,3 4 0 16,3-4 0-16,2-5-6 0,-2 3 0 0,2-3 0 15,1 8 0-15,2 3 70 0,-3 26 1 16,12-29 0-16,2 6 0 0,6 39-71 16,-3-42 0-16,-3-2 68 0,26 27 0 15,-15-30 1-15,6 2-1 0,33 3-68 16,-33-17 0-16,-1-8 53 0,35-3 0 16,-37-6 1-16,2-5-1 0,15-20-53 15,-20 14 0-15,-10-2 16 0,16-26 0 0,-20 19 0 16,1 4 1-16,2-32-17 0,-8 26 0 15,0 3 30-15,-6-3 1 0,12-12-1 0,-6 1 2 16,0-3-32-16,0 0 0 0,0 5 0 0,0 3 0 16,-6 1-20-16,-2-32 2 0,-6 40-1 0,-5 8 1 15,-25-11 18-15,13 22 0 0,-2 9-131 16,-47 16-1-16,41-7 1 0,-5 5-1 16,0-1 132-16,5 7 0 0,6 2 0 0,0 3-286 15,0 0 1-15,8-2-1 0,6-1 1 0,19-25-145 16</inkml:trace>
  <inkml:trace contextRef="#ctx0" brushRef="#br0" timeOffset="17733">6768 14104 493 0,'0'0'0'0,"0"0"0"0,0 0 27 0,22-39 0 0,-16 22-1 0,-1 3 1 0,1-3-27 16,-6 9 0-16,0 2 96 0,-6-2 1 0,6 8-1 15,0 0 0-15,-5 2-96 0,-1 4 0 16,3 0 102-16,-8 8-1 0,3 0 1 16,8 8 0-16,0 23-102 0,8-19 0 0,3-1 49 15,23 28 1-15,-15-27 1 0,0 2-1 16,25 34-50-16,-24-34 0 0,-6 0-13 16,5 0 1-16,-5 3-1 0,-3 3 1 0,-9 0 12 15,4 2 0-15,-6-8 0 0,0 3 0 0,0-3 54 16,-14 26 1-16,9-23 0 0,-4-12 0 15,-15 32-55-15,10-20 0 0,-3 3 19 0,-16 28 1 16,19-37-1-16,0-2 1 0,-10 19-20 16,10-23 0-16,8 1-111 0,-13 5 1 15,13-13-1-15,6-4-109 0,-5-2 110 16,5-6 1-16,-3 5-1 0,3-5-610 0</inkml:trace>
  <inkml:trace contextRef="#ctx0" brushRef="#br0" timeOffset="18116">7384 14304 718 0,'0'0'0'0,"0"0"0"0,0 0 32 0,0 0 2 0,0 0-1 0,30-11 0 16,-16 19-33-16,-8-8 0 0,2 0 108 15,3 9 2-15,3-1-2 0,5 1 2 16,28 16-110-16,-16-11 0 0,-4 0 49 0,6-8 1 16,-2 2-1-16,-12 0 1 0,0-2-50 0,1 0 0 15,-6 2 0-15,-1-8 0 0,4 6-119 0,-9 2 0 16,3-8 0-16,-2 3 0 0,2 0 20 0,-3 0 1 16,-8-3-1-16,0 0 1 0,0 0-363 0</inkml:trace>
  <inkml:trace contextRef="#ctx0" brushRef="#br0" timeOffset="18366.5">7326 14689 707 0,'0'0'0'0,"0"0"0"15,0 0 0-15,0 0 64 0,0 0-1 0,0 0 0 16,0 0 0-16,0 0-63 0,0 0 0 15,0 0 0-15,0 0 41 0,39 15 2 0,-28-13-1 16,8 1 0-16,3 3-42 0,3-1 0 0,5-5 0 16,4 0 4-16,-1-2 1 0,-6-1 0 0,4-8 0 15,2 2-5-15,-8-2 0 0,0 2 0 0,-3 7 0 16,3 2-197-16,-6 0 0 0,0 0 1 0,1 0 0 0,-9 2 153 16,2 4 0-16,-10-3-1 0,3-3 1 0,-6 0-98 15</inkml:trace>
  <inkml:trace contextRef="#ctx0" brushRef="#br0" timeOffset="18999.48">8608 14023 831 0,'0'0'0'0,"0"0"0"0,0 0 103 0,-28 28 1 0,14-20-1 0,1 6 1 0,-18 20-104 0,17-11 0 15,-5 2 88-15,-20 34-1 0,25-28 0 0,3-9 1 16,-8 29-88-16,5-26 0 0,9 4 49 16,-4-1 1-16,4 0-1 0,-6 3 2 0,3 5-51 15,-1 1 0-15,4-1 0 0,-1 4 0 0,1-6 56 16,-4 39 0-16,15-45 0 0,-3 6 1 15,8 30-57-15,-8-36 0 0,2-2 3 16,9 13 1-16,-3-25-1 0,3-2 1 16,5 4-4-16,-8-7 0 0,3-4 45 0,25-5-1 15,-12-5 0-15,9-4 0 0,30-19-44 16,-35 11 0-16,2-2 43 0,19-26 0 16,-27 28 1-16,3-3 0 0,16-16-44 15,-30 16 0-15,-8 3 37 0,2-17 0 16,-3 20 0-16,-5 6 1 0,0-6-38 0,-5 0 0 15,2-1 0-15,3-1 24 0,-5-4 1 0,-1-3-1 16,-2-2 1-16,-3-3-25 0,-3-3 0 0,8 3 0 16,-2-3 0-16,-3 3 16 0,-17-26 1 15,9 37 0-15,-6 12 0 0,-27-6-17 16,19 8 0-16,-3 3-237 0,-44 0 1 16,41-9-1-16,0 1-141 0,-30-34 235 15,47 2 1-15,22 40-852 0</inkml:trace>
  <inkml:trace contextRef="#ctx0" brushRef="#br0" timeOffset="23334.01">4821 15562 898 0,'0'0'0'0,"0"0"0"0,0 0 48 0,-6 31 0 16,6-26 1-16,0-5-1 0,0 9-48 16,0-9 0-16,0 5 110 0,0 1 2 15,0-6-2-15,0 8 1 0,14 15-111 16,-14-4 0-16,5 1 61 0,1 6 0 0,-3 7 0 16,2-5 0-16,-5 9-61 0,0 5 0 0,-8-5 0 15,2-3 0-15,-7 2 26 0,-4-2 0 0,3 8 0 16,-5 3 0-16,5-3-26 0,-25 43 0 15,26-38 0-15,1 1 56 0,-7 51 0 0,14-43 1 16,2-2-1-16,-3 50-56 0,6-54 0 16,0-2-38-16,0 3 0 0,6-20 0 0,2 0 1 15,-2-9 37-15,-1 1 0 0,3-18 0 0,4 4 0 0,-12-9-150 16</inkml:trace>
  <inkml:trace contextRef="#ctx0" brushRef="#br0" timeOffset="23783.48">4997 15660 662 0,'0'0'0'0,"0"0"0"0,0 0 43 0,0 0 1 16,-8 28 1-16,8-28-1 0,0 9-44 16,0-9 0-16,0 5 118 0,0-5 1 15,0 0-1-15,0 0 1 0,0 14-119 16,0-14 0-16,3 9 128 0,8 13 1 15,-6-16-1-15,-5 2 1 0,9-2-129 0,-4 5 0 0,9 0 0 16,-3 1 76-16,3-1 0 0,0 0 1 0,0 0-1 16,2 1-76-16,3-1 0 0,9 0 0 0,0-2 0 15,8-4 7-15,41 1 0 0,-36-6 0 16,-2-3 0-16,5 0-7 0,0-5 0 0,-5 2 0 0,0 1-114 16,2-4 2-16,-5 9-1 0,-8 0 0 0,-3 0 113 15,-6 0 0-15,-5 0 0 0,-6 6 0 0,-11 2-138 16,-2-2-1-16,-9 2 1 0,0 6-1 0,14-14-726 15</inkml:trace>
  <inkml:trace contextRef="#ctx0" brushRef="#br0" timeOffset="24066.33">4647 16437 1202 0,'0'0'0'16,"0"0"0"-16,0 0 75 0,0 0 1 16,27-20-1-16,-27 20 1 0,0 0-76 15,0-9 0-15,0 9 119 0,0 0-1 16,0 0 1-16,11 0-1 0,-3 3-118 16,-2 3 0-16,2 2 58 0,28 15 1 15,-8-12-1-15,2 3 1 0,42 11-59 16,-50-16 0-16,3-1-105 0,8 4-1 15,-16-10 1-15,-3 7-1 0,5-9 106 16,-5 0 0-16,-1-6-155 0,32-13-1 0,-20-1 1 16,-25 20-839-16</inkml:trace>
  <inkml:trace contextRef="#ctx0" brushRef="#br0" timeOffset="24566.38">6088 15685 1235 0,'0'0'0'0,"0"0"0"0,0 0 100 0,0 0 0 15,0 0 1-15,0 0-1 0,0 0-100 16,0 0 0-16,0 0 34 0,0 0 0 16,0 0 0-16,-19 29 1 0,0-15-35 0,-6 5 0 0,0-2 0 15,-8 11 35-15,8 3 0 0,3 0-1 0,3-3 1 16,2 0-35-16,9-5 0 0,-6 5 0 0,3 3 0 16,-3 3 16-16,9-3 1 0,-4 8-1 0,-2-2 1 0,11 2-17 15,0 48 0-15,-5-47 0 0,10 2-3 16,6 51 1-16,-2-48 0 0,2-3 0 15,2 3 2-15,7-11 0 0,-6-3 0 0,10-3-164 16,23 20 0-16,-22-29-1 0,-5-2-138 16,32 9 164-16,-38-15-1 0,-14-11-532 15</inkml:trace>
  <inkml:trace contextRef="#ctx0" brushRef="#br0" timeOffset="24916.7">6796 15654 798 0,'0'0'0'15,"0"0"0"-15,0 0-46 0,0 0 2 16,-9 29 0-16,9-15 0 0,-5 25 44 16,10-14 0-16,-5 3 49 0,9 40 0 15,-9-26 1-15,5 3-1 0,3 3-49 0,4 0 0 0,-12 0 0 16,5 2 125-16,-5 46 1 0,0-48-1 16,0 0 1-16,14 44-126 0,-14-55 0 15,8-6-89-15,11 17 1 0,-13-34 0 0,0-11-1 16,2-3 89-16,3-3 0 0,-6 3 0 0,4-9-156 15,2-16-1-15,-3 0 0 0,-8 25-215 16</inkml:trace>
  <inkml:trace contextRef="#ctx0" brushRef="#br0" timeOffset="25233">7207 15441 1202 0,'0'0'0'16,"0"0"0"-16,0 0 22 0,14 25 0 15,-6-17 0-15,3 4 2 0,9 24-24 16,-1-10 0-16,3 2 81 0,28 36 0 16,-25-30 1-16,-6 0 0 0,0 0-82 0,1-1 0 15,-6 12 0-15,-1 3 45 0,-7 0 0 0,-1 6 0 16,-10 2 2-16,-6 6-47 0,-22 70 0 15,8-70 0-15,3 3 78 0,-3 5 0 0,-6 0 0 16,4 3 1-16,-6 0-79 0,-25 74 0 16,33-94 0-16,-3 1-10 0,-16 44 1 15,25-58-1-15,-1-10 1 0,-13 18 9 0,28-34 0 16,-1-2-109-16,1-12 2 0,2 2-1 16,3-2-1206-16</inkml:trace>
  <inkml:trace contextRef="#ctx0" brushRef="#br0" timeOffset="30933.1">8133 15756 1022 0,'0'0'0'0,"0"0"0"0,0 0 66 0,0 0 0 0,0 0 0 0,0 0 1 16,0 0-67-16,0 0 0 0,0 0 19 16,0 0 0-16,0 0 0 0,0 0 1 0,0 0-20 15,0 0 0-15,0 0 71 0,0 0 1 16,-31 19 0-16,23-13 0 0,-3 8-72 0,-3 0 0 15,6-3 0-15,-3-2 0 0,5 2 35 0,3 3 0 16,-2-8 0-16,-1 2 2 0,1-2-37 0,10 2 0 16,1-5 0-16,-6 3 0 0,5-1 40 0,-5 1 0 0,3 2 0 15,3-5 0-15,5 6-40 0,-3-1 0 0,0-2 0 16,3-3 0-16,3-1 24 0,6 1 1 0,-1 3 0 16,0-3 1-16,12-1-26 0,-4-2 0 0,4-2 0 15,2-1 0-15,5-3-10 0,1-2 2 0,-6 2-1 16,0-2 1-16,1-1 8 0,-4 1 0 0,-2-1 0 15,2 1 0-15,-5 2-208 0,-3-2 0 0,-5 2 0 16,-4 1 0-16,-4-1 21 0,-4 3 1 0,-5-5-1 16,0 2 0-16,0 6-143 0</inkml:trace>
  <inkml:trace contextRef="#ctx0" brushRef="#br0" timeOffset="31299.86">7914 16355 842 0,'0'0'0'0,"0"0"0"0,0 0 56 0,58-3 0 0,-47-2 0 0,3 2 2 0,6-3-58 16,-7 6 0-16,12-6 105 0,28 4 0 15,-26 2 1-15,12 0 0 0,44 8-106 16,-53-2 0-16,3-3 72 0,25 8 0 16,-24-3-1-16,-1-5 1 0,36 5-72 15,-30-5 0-15,7-3-56 0,40-3 0 16,-42-2 0-16,6-1 0 0,36-22 56 15,-48 14 0-15,1 0-110 0,19-20 1 16,-44 17-1-16,-14 17-808 0</inkml:trace>
  <inkml:trace contextRef="#ctx0" brushRef="#br0" timeOffset="31732.98">9478 15640 1910 0,'0'0'0'0,"0"0"0"0,8 28 93 0,-2 9 2 15,-1-9-1-15,-5 0 0 0,-5 0-94 0,5 9 0 16,-6 5 0-16,1 3-29 0,2 3 0 0,-3 8 0 16,1-2 0-16,-3 5 29 0,-3 62 0 15,5-68 0-15,3 4-219 0,3-1 1 0,0 0 0 16,0-5 1-16,0 5 12 0,6-3 1 0,-3-8 0 16,-6-2 0-16,3-43-157 0</inkml:trace>
  <inkml:trace contextRef="#ctx0" brushRef="#br0" timeOffset="37166.03">11677 14937 820 0,'0'0'0'0,"0"0"0"0,0 0 32 0,0 0 1 0,0 0-1 0,0 0 1 0,0 0-33 16,0 0 0-16,0 0 106 0,0 0-1 16,0 0 0-16,0 0 2 0,0 0-107 15,0 0 0-15,0 0 69 0,0 0 0 16,0 0 1-16,0 0-1 0,0 0-69 16,0 0 0-16,0 0 32 0,0 0 1 15,19 34 0-15,-24-17 0 0,-6 2-33 0,2 12 0 16,-5 9 0-16,-5-4 15 0,0 6-1 0,-1 1 0 15,7-15 1-15,2-3-15 0,-3 3 0 0,-3 6 0 16,3 5 0-16,1 9 13 0,-7 51 0 16,12-46 0-16,-3 6 1 0,3 3-14 0,2-3 0 15,-5-3 0-15,3 1-3 0,2 7 0 0,-2-13 0 16,2 0 1-16,1-1 2 0,5 40 0 16,-6-50 0-16,4-1-59 0,-4 23-1 0,1-37 1 15,-1-2 1-15,3 5 58 0,3-22 0 16,0-6-188-16,0-9 1 0,0 9 0 15,0 0-140-15,3-34 189 0,-6 4-1 16,3 30-221-16</inkml:trace>
  <inkml:trace contextRef="#ctx0" brushRef="#br0" timeOffset="37765.85">11845 14878 685 0,'0'0'0'0,"0"0"0"0,0 0 25 0,0 0 0 16,0 0 0-16,0 0 2 0,0 0-27 0,0 0 0 15,0 0 52-15,0 0 1 0,0 0 0 16,0 0 0-16,0 0-53 0,0 0 0 0,0 0 35 16,0 0-1-16,0 0 0 0,0 0 0 15,0 0-34-15,0 0 0 0,0 0 83 16,0 0 1-16,0 0-1 0,0 0 0 16,25 28-83-16,-17 0 0 0,3 9 117 15,17 27-1-15,-9-41 1 0,1-3-1 16,5-6-116-16,-3 0 0 0,8 0 0 0,-2-6 52 15,5 1 0-15,3-1 1 0,-14 3-1 0,8-8-52 0,-5 3 0 16,-3 0 0-16,3-6 0 0,-6 0 12 0,1 0 0 16,-1 2 0-16,-5 1 0 0,2-3-12 0,-2 0 0 15,6 0 0-15,4 0 0 0,4 0-91 0,-3 0-1 16,-6-3 1-16,1 1 1 0,-1-13 90 0,-5 4 0 16,0 3 0-16,-3-1 0 0,-3 4-168 0,3-4 0 15,-11 4 1-15,0 5-827 0</inkml:trace>
  <inkml:trace contextRef="#ctx0" brushRef="#br0" timeOffset="38082.68">11464 15671 999 0,'0'0'0'0,"0"0"0"0,0 0 104 0,14 62 0 0,-14-53 1 0,5 2-1 15,15 6-104-15,-15-12 0 0,4-2 105 16,10 3 1-16,0-1-1 0,1-5 2 16,38 6-107-16,-31-3 0 0,4-3 29 15,32-9 0-15,-30 4 0 0,-8 5 1 16,28-6-30-16,-29 3 0 0,-1-5-88 15,21 2-1-15,-11-2 1 0,0 2 1 16,42-8 87-16,-39 0 0 0,-1 3-151 0,37-9 2 16,-47 15-2-16,-25 5-714 0</inkml:trace>
  <inkml:trace contextRef="#ctx0" brushRef="#br0" timeOffset="38682.4">13005 14937 1337 0,'0'0'0'0,"0"0"0"0,0 0 54 0,0 0 1 0,0 0 0 0,0 0 1 0,0 0-56 16,0 0 0-16,-22 20 66 0,6-3 0 15,7-6 0-15,-4 3 2 0,-7-3-68 16,1 12 0-16,-6 2 0 0,-5 9 40 0,2-3 0 0,1 2 0 15,7-2 1-15,1 3-41 0,0-3 0 0,2 8 0 16,-5 4 0-16,2-1 41 0,-10 45 2 16,22-39-2-16,-3 5 1 0,-3 54-42 15,8-53 0-15,4-1 5 0,2 1 1 0,0 2 0 16,-3 0 0-16,6 3-6 0,5 54 0 16,0-63 0-16,3 1-26 0,9 42 0 15,-9-62 0-15,2-3 1 0,21 20 25 16,-21-31 0-16,7-6-180 0,13 6 1 15,-8-12-1-15,-6-5-173 0,25-5 179 16,-24-4 0-16,-20 9-450 0</inkml:trace>
  <inkml:trace contextRef="#ctx0" brushRef="#br0" timeOffset="39416.68">13307 15635 854 0,'0'0'0'0,"0"0"0"0,0 0 45 0,33 19 1 0,-28-13-1 16,4 2 2-16,-9 1-47 0,-6-3 0 16,6-1 103-16,-3 9 0 0,-8 0 1 15,3 6 0-15,2 5-104 0,-7-5 0 0,2 5 0 16,-3 1 58-16,-6 2 2 0,7 0-1 0,1-6 0 16,4-2-59-16,-8 0 0 0,2 5 0 0,6-5 0 0,-6 2 64 15,3-2 1-15,2 3-1 0,7-7 0 0,-1-2-64 16,3 1 0-16,-6-1 0 0,6-3 0 0,0-11 5 15,6 8 1-15,-6-8-1 0,0 0 1 0,0 0-6 16,3 0 0-16,2-5 0 0,1-1 0 0,-1-2-6 16,3-1 1-16,6-16-1 0,3-6 1 0,-3-3 5 0,5-5 0 15,0 5 0-15,-10 6 0 0,2 0-46 0,8-31 0 16,-5 28 0-16,5 0 0 0,6-34 46 16,-11 31 0-16,5 3 18 0,9-28 2 15,-12 28-2-15,4 3 1 0,18-25-19 16,-24 33 0-16,0 6 10 0,0 0 1 15,-3 5 0-15,3 9 0 0,-9 0-11 0,15 9 0 16,-15-1 0-16,3 6 51 0,3 23 0 16,-8-9 0-16,3 12 1 0,-6 33-52 15,0-40 0-15,0 4 56 0,-6 5 0 0,6-11 0 16,0 6 1-16,-3-1-57 0,3-2 0 0,-5 5 0 16,5 6 0-16,0 3 2 0,0 45 1 15,-6-51 0-15,6-2 0 0,-5 36-3 16,10-51 0-16,1-2-135 0,13 13 2 15,-13-22-2-15,-3-11-93 0,8-3 135 16,-11 0-2-16,0 0-1031 0</inkml:trace>
  <inkml:trace contextRef="#ctx0" brushRef="#br0" timeOffset="39901.86">14091 15064 1371 0,'0'0'0'0,"0"0"0"0,0 0 11 0,0 0 1 0,33 28-1 15,-22-23 1-15,-2 4-12 0,2-6 0 0,-6 2 0 16,3 1 0-16,1 0 74 0,2 2 2 0,-3 6-1 15,9 3 0-15,2 3-75 0,0-6 0 0,3 8 0 16,-2 3 0-16,-1 9 86 0,17 42 0 16,-22-34 0-16,0-5 1 0,10 50-87 0,-18-33 0 15,-3-1 31-15,-3 3 0 0,-3 1 0 0,-3-1 1 16,1 9-32-16,-3-1 0 0,-3-2 0 0,2-3 0 0,4 3 46 16,-15 51 0-16,15-68 1 0,-3-9-1 15,-17 35-46-15,14-43 0 0,2-6-167 16,-15 6 0-16,1-28 1 0,23 0-1239 15</inkml:trace>
  <inkml:trace contextRef="#ctx0" brushRef="#br0" timeOffset="41683.18">15047 15308 460 0,'0'0'0'0,"0"0"0"0,0 0 0 0,0 0 38 0,5-45 2 0,4 26-2 0,-9 5 1 0,5 0-39 16,-5 2 0-16,3 7 0 0,0-1 0 0,-3 6 120 15,0 0 1-15,-6-3-1 0,6 3 2 0,0-5-122 16,0 5 0-16,0 0 0 0,0 0 0 0,-5-6 76 16,5 6 1-16,-9 0 0 0,9 0 0 0,-5 0-77 15,5 0 0-15,-6 0 0 0,6 0 0 0,-5 6 36 0,2-4 0 16,3-2 0-16,-5 3 2 0,5-3-38 0,0 0 0 15,0 0 0-15,0 0 0 0,0 0 16 0,0 0 0 16,0 0 0-16,0 0 0 0,0 0-16 0,0 0 0 16,0 0 0-16,8 0 0 0,3 3 35 0,-3 3 1 15,9-4-1-15,-1 4 1 0,6 3-36 0,6-4 0 0,5 1 0 16,-2-1 0-16,4 4 24 0,7-4 1 0,-3 4-1 16,-4-3 1-16,4-1-25 0,-3 1 0 0,3-1 0 15,-3-2 0-15,2 0 2 0,1-3 1 0,-3 0-1 16,3 0 1-16,-6 0-3 0,5 0 0 0,-13 0 0 15,-3 0 0-15,-5 0-166 0,-3 0 1 0,0 3 0 16,-9 2 0-16,-5-2-29 0,0-3 2 0,-5 6-2 16,5-6 1-16,0 0-131 0</inkml:trace>
  <inkml:trace contextRef="#ctx0" brushRef="#br0" timeOffset="41966.5">15221 15435 1168 0,'0'0'0'0,"0"0"0"0,0 0 90 0,47 34 2 0,-28-29-2 0,1 1 1 15,24 5-91-15,-11-8 0 0,0 0 65 0,50 5-1 16,-44-2 0-16,-6-3 1 0,44 8-65 15,-38-3 0-15,-6-5-5 0,44 11 0 16,-38-2 0-16,-6 2 0 0,36 8 5 16,-36-8 0-16,-5 0-129 0,22 6-1 15,-37-20 1-15,-13 0-907 0</inkml:trace>
  <inkml:trace contextRef="#ctx0" brushRef="#br0" timeOffset="42299.67">16574 14892 1258 0,'0'0'0'0,"0"0"0"16,0 28 76-16,-8 14 0 0,3-19-1 0,-1-1 2 16,-2 4-77-16,-3 5 0 0,5 0 0 0,3 0 85 15,3-1 1-15,-5 7 1 0,-1 8-1 0,-2 0-86 16,8 70 0-16,0-58 0 0,-5 7 26 16,5 1 1-16,-6 5-1 0,6-10 1 0,-5 1-27 15,2 4 0-15,3-9 0 0,-6-5 0 0,1-3-54 16,-4 0 0-16,4-6 0 0,-1-3 1 0,1-13 53 0,-9 19 0 15,11-31 0-15,3-6-146 0,0-8 0 16,0 0 1-16,-5 3-1 0,5-3-765 0</inkml:trace>
  <inkml:trace contextRef="#ctx0" brushRef="#br0" timeOffset="42666.11">16566 14720 966 0,'0'0'0'0,"0"0"0"16,39-5 69-16,-12 5-1 0,-2-6 0 0,0 3 1 15,-3 1-69-15,-2 2 0 0,-1 2 0 0,-2 7 0 16,-4-6 109-16,26 2-1 0,-6 1 1 16,9-6-1-16,52 3-108 0,-50-1 0 0,3 1 51 15,36 3 1-15,-36-6 0 0,2 0 0 16,45-9-52-16,-50 7 0 0,1-1-25 16,-4-3 1-16,-5 1-1 0,-3 2 0 0,-8-6 25 15,-3 4 0-15,-5 5 0 0,-9 0 0 0,-8 0-186 16,0 0-1-16,0-9 0 0,0 9 2 0,0 0 22 0,-6 9 1 15,-13-9 0-15,-9 5 0 0,28-5-130 0</inkml:trace>
  <inkml:trace contextRef="#ctx0" brushRef="#br0" timeOffset="42899.81">16445 15216 999 0,'0'0'0'0,"0"0"0"15,0 0 0-15,0 0 17 0,0 0 1 0,-9 28-1 16,9-23 0-16,0-5-17 0,9 6 0 0,2-3 0 16,2 0 0-16,7-3 25 0,-1-6 0 0,9-3 0 15,10 4 0-15,15-6-25 0,10-3 0 0,-13 5 0 16,-3 3 0-16,-8 4 20 0,-1-7 1 0,1 6-1 16,-6 6 1-16,0 6-21 0,-2 5 0 0,2-6 0 15,-8 1 0-15,2-1-122 0,-7-2 0 0,-1 5 0 16,-5 0 0-16,-3 0 2 0,-3 3 0 0,3 1-1 0,-5-1 1 15,-6-14-91-15</inkml:trace>
  <inkml:trace contextRef="#ctx0" brushRef="#br0" timeOffset="43366.33">17964 14729 820 0,'0'0'0'0,"0"0"0"16,0 0 0-16,0 0 43 0,0 0 1 0,0 0 0 16,0 0 0-16,0 0-44 0,0 0 0 0,0 0 0 15,0 0 0-15,-39-23 114 0,1 35-1 16,13-1 1-16,-8 3 0 0,-31 31-114 16,42-20 0-16,5 3 86 0,-10 40 0 15,7-29 0-15,4 1 1 0,-1-1-87 0,6 12 0 0,-3-1 0 16,9 9 31-16,-9 60 1 0,9-60 0 15,-1 5 0-15,3 63-32 0,3-68 0 16,9 3-16-16,2 0 1 0,-9-9 0 0,4 4 0 16,-1-4 15-16,1 0 0 0,2-5 0 0,6-8 0 0,0-7-143 15,16 24 2-15,-10-35-2 0,-7-2 2 16,23 2 141-16,-14-16 0 0,-2-12-158 16,-1-2 0-16,0-6 1 0,1-9-1 0,-20 23-339 15</inkml:trace>
  <inkml:trace contextRef="#ctx0" brushRef="#br0" timeOffset="43932.77">18127 15367 763 0,'0'0'0'0,"0"0"0"16,0 0 0-16,0 0 47 0,0 37 0 15,-6-26-1-15,4 1 1 0,-4 18-47 16,6-15 0-16,-5-4 99 0,2 11-1 16,3-5 0-16,-3 3 2 0,0 31-100 15,3-23 0-15,0 5 82 0,0 1 1 0,0 6 1 16,0-7-1-16,0 4-83 0,0-1 0 0,-5-2 0 0,5-6 0 15,-6-5 47-15,1-1 0 0,2-8 1 0,-3-2-1 16,6-12-47-16,0 0 0 0,0 0 0 0,6 0 0 16,-6 0 76-16,0 0 1 0,5-6 1 0,4-5-1 15,-1-3-77-15,28-37 0 0,-14 9 0 0,8-6 0 16,28-42 0-16,-38 53 0 0,-6 9 1 16,13-36-1-16,-10 30 0 0,-9 3-11 15,3 0 0-15,-5 8 0 0,2 7 1 0,-3 4 10 16,-5 4 0-16,3 2 0 0,0 3 0 0,-3 3 20 15,0 0 0-15,8-5 0 0,-8 5 1 0,0 0-21 16,9 8 0-16,-4 4 0 0,1-4 15 0,7 31 0 16,-4-8 0-16,2 3 0 0,3 39-15 15,-9-45 0-15,1-5 42 0,-6 2 0 16,2 1-1-16,-2-1 1 0,0-3-42 0,-2 6 0 16,2-5 0-16,-6 2 0 0,6 1-39 0,-5-4 0 15,5-2 0-15,0 0-1 0,5-4 40 0,-5-2 0 16,0-2 0-16,0-4 0 0,0-8-173 0,0 0-1 0,-5 6 0 15,5-6 2-15,0 0 29 0,0 0 2 0,0-11-1 16,0-6 0-16,0 17-626 0</inkml:trace>
  <inkml:trace contextRef="#ctx0" brushRef="#br0" timeOffset="44232.98">18942 15472 988 0,'0'0'0'0,"0"0"0"0,0 0 93 0,44 33-1 0,-30-30 0 0,-6 3 1 15,3 5-93-15,-3-3 0 0,3-5 80 16,14 11 0-16,-11-2 1 0,5 2-1 15,26 0-80-15,-32-6 0 0,7 1-42 16,13 5 0-16,-22-9 0 0,3-5 0 16,5 0 42-16,-11-5 0 0,4 2-173 0,7-11-1 15,-11 5 0-15,3 1-124 0,22-15 174 16,-19 7-2-16,-14 16-206 0</inkml:trace>
  <inkml:trace contextRef="#ctx0" brushRef="#br0" timeOffset="44499.21">19619 15244 1101 0,'0'0'0'0,"0"0"0"15,0 0 0-15,0 0 86 0,33-9 1 0,-19 6 1 16,-6 1-1-16,-3-1-87 0,-5 3 0 0,6-6 0 16,-6 6 0-16,0 0 78 0,0 6 2 0,0-6-1 15,0 8 0-15,0 1-79 0,0 5 0 0,-6 8 0 16,4 6 0-16,-1 12 107 0,-5 53 0 15,-1-57 0-15,6-2 0 0,1 31-107 0,-4-29 0 16,-2 1 3-16,2 30 1 0,1-33-1 16,-1 0 1-16,1 2-4 0,5-2 0 0,0-11 0 15,3-1-140-15,5-2 0 0,-8-3-1 0,5-6 2 16,-2-3 139-16,0 1 0 0,5-3 0 0,-8-1 0 16,6 1-145-16,-1-3 1 0,4-6-1 0,-4-3 1 0,-5 6-658 15</inkml:trace>
  <inkml:trace contextRef="#ctx0" brushRef="#br0" timeOffset="45082.98">20033 14425 775 0,'0'0'0'0,"0"0"0"0,0 0 0 0,0 0 41 0,0 0 1 0,39 42-1 0,-20-19 1 0,9 8-42 15,-1 8 0-15,4 0 0 0,-4-2 0 0,-2 0 33 16,22 36 0-16,-28-28 1 0,-2 5 0 0,-9 4-34 16,-2 11 0-16,-1 5 0 0,-5 6 99 0,0 84 0 15,-5-73 1-15,5 6-1 0,-9 0-99 16,-2-3 0-16,0-3 0 0,-2-2 73 0,-1 2-1 15,5-8 0-15,-4-6 0 0,2-3-72 0,-9 54 0 16,6-76 0-16,9-6-147 0,-23 23-1 16,6-37 1-16,0-11-177 0,-36-3 150 15,25-25-1-15,33 11-310 0</inkml:trace>
  <inkml:trace contextRef="#ctx0" brushRef="#br0" timeOffset="46715.85">21646 14796 11 0,'0'0'0'0,"0"0"0"0,0 0 0 0,0 0 1 0,0 0-1 0,0 0 1 16,0 0-1-16,0 0 0 0,0 0 134 0,0 0 2 15,0 0-1-15,-16-25 1 0,10 17-136 16,6 8 0-16,-5-3 79 0,-1 3 1 15,6 0 0-15,0 0 0 0,-6 3-80 16,4 5 0-16,-4 0 69 0,-8 12 0 16,9-3 1-16,-1 6 0 0,-7 30-70 15,1-25 0-15,4 3 132 0,0 3 0 16,2 5 0-16,-5 3 0 0,3 3-132 0,3 0 0 0,-9 6 0 16,0 0 0-16,3 5 43 0,-22 57 0 15,13-57 1-15,7 9 0 0,-12 47-44 16,11-58 0-16,8-7 6 0,-5 4 0 0,6-9 0 15,2 0 1-15,-3-2-7 0,6-6 0 0,0-15 0 16,-2-5 0-16,2-14-183 0,8 0 1 0,-8 0 1 16,0 0-1-16,0 0-1 0,-6-8 2 0,-2-12-2 15,-3-16 1-15,11 36-134 0</inkml:trace>
  <inkml:trace contextRef="#ctx0" brushRef="#br0" timeOffset="46982.81">20790 15421 1090 0,'0'0'0'0,"0"0"0"0,0 0 41 16,52 8 0-16,-32-5 0 0,-7-3 1 15,21-5-42-15,-4 5 0 0,3-6 61 0,11 0 0 16,-5 3-1-16,0-5 1 0,-1 2-61 0,4 1 0 15,8 2 0-15,-6 6 0 0,8 2 19 0,-5 1 2 16,3-3-2-16,5 2 1 0,0 4-20 0,48 11 0 16,-48-15 0-16,0 4-89 0,50 2 1 15,-52-3 0-15,5-2 0 0,44 2 88 16,-50-5 0-16,6 0-127 0,3-3-1 0,-11-6 1 16,-6-5-1-16,-44 11-408 0</inkml:trace>
  <inkml:trace contextRef="#ctx0" brushRef="#br0" timeOffset="47599.85">23080 14689 662 0,'0'0'0'0,"0"0"0"0,0 0 0 0,0 0 29 0,0 0 1 16,0 31 0-16,0-22 1 0,-6-4-31 15,1 4 0-15,2 5 67 0,-3 11 0 16,6-13 0-16,-5 2 2 0,5 31-69 16,0-14 0-16,5 2 90 0,4 49 1 15,-4-43 1-15,1 6-1 0,-3 0-91 0,-3 12 0 0,-3-4 0 16,3 6 57-16,-17 62 0 0,9-59 1 15,-6 0 0-15,-16 53-58 0,21-61 0 0,-4-1-35 16,2 1 0-16,2-9 0 0,4-6-1 0,5-2 36 16,0-1 0-16,0-13 0 0,-6-4 0 0,6-13-117 15,0 0 0-15,0-6 0 0,-5-9 1 0,5 9-663 16</inkml:trace>
  <inkml:trace contextRef="#ctx0" brushRef="#br0" timeOffset="47882.98">23074 14574 1247 0,'0'0'0'16,"0"0"0"-16,0 0 0 0,39-6 13 0,-11 1 0 0,2-1 1 15,-8 1 0-15,3-1-14 0,0 3 0 0,0-5 0 16,-6 2 0-16,-5 6 83 0,-3 0 1 0,3 0 0 15,8-6 0-15,3 4-84 0,5 2 0 0,-5 2 0 16,3 4 0-16,-1 3 39 0,4 2 0 0,2 0 0 16,-3-3 2-16,3 4-41 0,-5 2 0 0,2-6 0 15,3 1 0-15,-5 2-115 0,2 3 1 0,-5-6-1 16,-3 1 2-16,-5 2 113 0,-3-5 0 0,-9 2 0 16,4 1 0-16,-9-4-131 0,-9 7 2 15,4-1-2-15,5-11-580 0</inkml:trace>
  <inkml:trace contextRef="#ctx0" brushRef="#br0" timeOffset="48116.31">23008 15263 954 0,'0'0'0'0,"0"0"0"0,0 0 0 0,28-5 119 15,-15 2-1-15,-2 0 1 0,3-3 0 0,-5 4-119 16,7-4 0-16,6-2 0 0,9-4 0 0,2-2 65 15,52-19 1-15,-46 18-1 0,-3-1 1 0,41-1-66 16,-41 5 0-16,3 7-18 0,30-6 1 16,-39 11-1-16,4 2 1 0,-7 1 17 15,-2 3 0-15,-6-3 0 0,-13 8-144 0,-3-8 1 16,2 2-1-16,1 1 2 0,-4 2-27 0,1 6 1 16,-3-11 1-16,0 3-1 0,0-6-115 0</inkml:trace>
  <inkml:trace contextRef="#ctx0" brushRef="#br0" timeOffset="48468.32">24218 14715 1360 0,'0'0'0'0,"0"0"0"0,-6 56 97 15,-7 23 2-15,2-48-1 0,2-3 0 16,-16 34-98-16,12-31 0 0,-4 2 68 16,0-2 0-16,1 0 0 0,2 3 0 0,6 0-68 15,2 0 0-15,-8-3 0 0,1 2 0 0,2 10 76 16,-9 35 0-16,9-30-1 0,6 3 2 15,-4 47-77-15,15-50 0 0,-1 0-77 0,9-3 1 16,-5-6 0-16,2 4-1 0,8-4 77 0,0 0 0 16,1-8 0-16,-7-3 0 0,7-8-169 0,5-3-1 15,-3-6 0-15,0-5 2 0,5-6-2 0,-2-6 0 16,3-2 1-16,0-3-1 0,-28 11-330 0</inkml:trace>
  <inkml:trace contextRef="#ctx0" brushRef="#br0" timeOffset="49000.11">24458 15348 1168 0,'0'0'0'0,"0"0"0"0,0 0 0 15,0 0 82-15,6 50 1 0,-6-30-1 16,0-6 0-16,-6 9-82 0,6-18 0 16,0 7 63-16,0 10 0 0,-5-8 0 15,5 11 0-15,-6 32-63 0,-2-21 0 0,-3 6 38 16,-3-2 1-16,6-1-1 0,-6-8 1 0,3-3-39 16,-3 0 0-16,0-5 0 0,9-3 0 0,-1-6 11 15,-5-6 1-15,8-5 0 0,3-3 0 0,0 0-12 16,0 0 0-16,0 0 0 0,0 0 0 0,0 0 32 15,0 0 0-15,3-6 0 0,3-5 1 0,5-6-33 16,14-31 0-16,-3 17 0 0,3-5-1 0,24-34 0 16,-27 33 0-16,3 6 1 0,17-31 0 15,-20 28 0-15,-3-5-6 0,0 2 0 16,4 6 0-16,1-2 1 0,-4 7 5 0,5 1 0 16,-6 3 0-16,0 2 0 0,1 6 13 0,-7 3 0 15,1 2 0-15,0 3 0 0,-3 4-13 0,-3 2 0 0,6 0 0 16,3 0 0-16,-9 2-10 0,3 1 0 0,3 3 0 15,-9 2 0-15,4 6 10 0,2 0 0 0,-8 6 0 16,2 6 0-16,1 7-13 0,-6 38 0 16,-11-35 1-16,2 6 0 0,-21 32 12 15,16-38 0-15,0 3-118 0,0-5-1 0,1 0 1 16,-1-9 1-16,3 3 117 0,0-5 0 0,2-9 0 16,9-6 0-16,0-8-121 0,-11-11 2 15,9 3-1-15,2 8-768 0</inkml:trace>
  <inkml:trace contextRef="#ctx0" brushRef="#br0" timeOffset="49365.74">25281 15320 550 0,'0'0'0'0,"0"0"0"0,0 0 0 0,0 0 57 0,0 0 1 0,0 0-1 0,31 0 2 0,-23 2-59 0,3 4 0 15,-3 0 0-15,6-3 0 0,3-1 137 0,2 1 2 16,1 3-2-16,-1-6 2 0,14 5-139 0,0 4 0 0,-2-1 0 15,-9-2 0-15,2 2 26 0,1-5 1 0,-3 3 0 16,1-1 0-16,-4 1-27 0,20 2 0 16,-23-8 0-16,1 3-49 0,5 3 0 15,-6 0 0-15,4-6-1 0,13 8 50 16,-8-2 0-16,2-1-145 0,4 4 0 0,-9-9 0 16,-8-6 0-16,-14 6-353 0</inkml:trace>
  <inkml:trace contextRef="#ctx0" brushRef="#br0" timeOffset="50016.31">26547 14976 1292 0,'0'0'0'0,"0"0"0"0,47 12-16 0,11 2 1 15,-34-9 0-15,1 1 0 0,22 5 15 16,-30-5 0-16,-3 2 71 0,-1 4-1 0,-7 2 0 16,2-6 0-16,-2 6-70 0,-3 6 0 0,-1 5 0 15,-4 0 0-15,-1 4 54 0,-8 4 0 0,2-2 0 16,-7 0 0-16,-1 0-54 0,-16 34 0 15,14-29 0-15,-1-7 26 0,-21 30 1 16,19-26 1-16,-3-4-1 0,-27 24-27 0,27-28 0 16,-8 3 17-16,-31 18 1 0,39-27-1 15,0-5 1-15,-22 3-18 0,34-11 0 16,-1-6 12-16,0-6 0 0,8 3 0 0,1 3 0 16,-1-8-12-16,6-3 0 0,0-3 3 15,14-26 1-15,-3 15-1 0,9-6 1 16,24-31-4-16,-17 40 0 0,7-4 4 15,35-19 0-15,-31 28 0 0,-5 3 0 16,6 3-4-16,0 5 0 0,-1-2 0 0,1 2-19 16,0 3 1-16,-6 3-1 0,0 0 1 0,0 3 18 15,28 9 0-15,-33-12 0 0,-9 5-77 0,20 6-1 16,-20 1 1-16,-11-1 1 0,17 14 76 16,-11-11 0-16,-3 3-120 0,17 9 1 15,-17-24-1-15,-11-2-813 0</inkml:trace>
  <inkml:trace contextRef="#ctx0" brushRef="#br0" timeOffset="50499.18">27475 14425 1247 0,'0'0'0'0,"0"0"0"0,0 0 0 0,0 0 123 0,0 0 0 0,0 0 0 0,19 28 0 0,-11-19-123 16,3 2 0-16,6-3 0 0,2 6 0 0,1 6 42 15,-1 0 2-15,3-1-2 0,-3 7 1 0,4-4-43 16,18 32 0-16,-22-23 0 0,1 2 30 16,13 32 0-16,-14-23 0 0,3 3 0 0,0 3-30 15,-2 6 0-15,-1-1 0 0,-5 6 37 0,0 3-1 16,-3 3 0-16,0-1 0 0,-3 1-36 0,-14 76 0 15,-7-71 0-15,-7 3 62 0,-5 0 1 16,-10-2 1-16,-7 2-1 0,-5 0-63 0,-63 65 0 16,43-76 0-16,-2-9-112 0,-66 34-1 15,69-61 1-15,5-9 0 0,-50-6 112 16,70-17 0-16,8-11-135 0,8-5-1 0,-3-23 1 16,6-14 0-16,22 59-943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6T22:01:26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14356 12779 404 0,'0'0'0'0,"0"0"0"0,-41 20-77 0,-23-6 0 0,39-14 0 0,6-6 1 16,-39-11 76-16,25 6 0 0,0-9 150 15,-31-25 1-15,31 23 0 0,-3-1 0 16,-30-16-151-16,27 25 0 0,1 3 60 15,-48-1 1-15,36 12-1 0,3 6 1 16,-55 19-61-16,44 1 0 0,0 5 28 0,-66 53 0 16,60-36 1-16,3-3 0 0,-2 8-29 15,5 9 0-15,0 0 0 0,0 8 8 0,-64 80 1 16,62-77 0-16,-4 3 0 0,6 2-9 16,-8 7 0-16,2 5 0 0,1 0 24 0,-62 104 0 15,67-95 0-15,0-1 0 0,6-2-24 0,-3 11 0 16,8 2 0-16,8 4 74 0,-38 109 1 15,38-109-1-15,6 2 0 0,-25 104-74 16,38-123 0-16,12 3 71 0,3 89 0 16,5-98 0-16,5-6 0 0,9-2-71 0,5 8 0 15,-5-6 0-15,11 4 57 0,22 75 0 16,-17-84-1-16,-2-3 1 0,11 0-57 0,-1-6 0 16,1-3 0-16,5-7 28 0,47 49 1 15,-38-55-1-15,10-12 1 0,73 39-29 16,-70-41 0-16,11-4 55 0,78 29 0 15,-72-34 0-15,-3-3 2 0,8 0-57 0,9-2 0 0,0-7 0 16,8-2-26-16,5-3-1 0,-2 0 1 0,2 0 0 16,1-8 26-16,-1 3 0 0,6-1 0 0,-5 0 0 15,5-2 12-15,-6 0 1 0,6-6-1 0,0 2 1 16,0 1-13-16,1-3 0 0,-1 3 0 0,-6 0 0 0,1-3 40 16,-7 0 0-16,7 0 0 0,5-3 0 0,-5 0-40 15,2 0 0-15,0 1 0 0,-2-7 0 0,2 4 21 16,-3-7 1-16,-8-2 0 0,-2-5 0 0,-3-1-22 15,90-36 0-15,-95 22 0 0,-1-8-16 0,83-46 0 16,-100 43 0-16,-7 0 1 0,-9 0 15 16,0-5 0-16,-6-4 0 0,-8 1 5 0,34-77 0 15,-45 66 0-15,-6-4 1 0,23-72-6 16,-25 72 0-16,-6-2 23 0,-2-1 1 16,2-2 0-16,-2-11 1 0,2-6-25 0,14-85 0 15,-19 85 0-15,0 6-13 0,0-3 0 16,-9 5 0-16,-5 3 1 0,-2 3 12 0,-21-64 0 15,7 69 0-15,-9 4-11 0,-27-65 0 16,13 67 0-16,0 6 1 0,-5 5 10 0,0-5 0 16,2-3 0-16,-2 0-15 0,-47-61 1 15,47 55 0-15,5-2 0 0,-8 5 14 0,3-5 0 16,0 5 0-16,2 0-8 0,-57-70 0 16,38 65 0-16,-2 0 0 0,-67-65 8 15,63 70 0-15,4 6-6 0,-1 3 0 0,-2-1 0 16,-3-5 1-16,-6 3 5 0,-2 9 0 0,-3 2 0 0,0 6 0 15,-3 5 23-15,-91-30 0 0,88 38 0 16,-5 10 1-16,-97-23-24 0,86 19 0 16,0-2-18-16,-100-20 1 0,100 22-1 15,3 9 1-15,-103-14 17 0,94 14 0 0,-2 14-83 16,-131 14 0-16,106 3 0 0,-6 11 1 16,-8 6 82-16,-14 28 0 0,-5 11 0 0,-6 14-143 15,-202 102 0-15,182-97 1 0,194-92-1085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6T22:01:34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18204 12065 493 0,'0'0'0'0,"0"0"0"0,0 0 4 0,0 0 0 16,0 0 0-16,0 0 0 0,0 0-4 15,0 0 0-15,-33-34 109 0,14 20-1 16,-1 5 1-16,1-5-1 0,-39-14-108 0,30 8 0 16,4 4 37-16,-26-18 0 0,31 20 1 15,5 5 0-15,0-5-38 0,0 0 0 0,3 0 0 16,-3-3 70-16,0 3 1 0,3 3 0 0,-2 2 0 15,-7 1-71-15,1 2 0 0,5-2 0 0,-5 5 0 0,2 3 48 16,3 0 0-16,6 0 0 0,-9 0 2 0,1 6-50 16,-14 22 0-16,18-8 0 0,4-6 37 15,-11 39 0-15,5-14 0 0,9 4 1 16,-9 44-38-16,8-45 0 0,1 0 10 16,5-5 0-16,0 5 0 0,0 3 0 0,5 3-10 15,1-6 0-15,8 0 0 0,-9-5 0 0,9-6-7 0,13 39 1 16,-15-30-1-16,1-1 1 0,18 28 6 15,-12-30 0-15,0-9-13 0,23 31 1 16,-17-36-1-16,5-4 1 0,-2 1 12 16,-1 3 0-16,4-1 0 0,-1-2 1 0,3 0 1 15,0 2-1-15,-2-11 1 0,5 3-2 0,0-2 0 16,0-4 0-16,-1 0 0 0,4 4 24 0,-6-12 0 0,0-6 0 16,1-2 0-16,1-6-24 0,23-31 0 15,-30 19 0-15,-3 4 20 0,19-43-1 16,-22 37 0-16,-2-9 1 0,24-41-20 15,-17 35 0-15,4 1 29 0,-6-6 1 0,8-2-1 16,-6-1 1-16,4-2-30 0,27-63 0 16,-36 57 0-16,0-3 17 0,11-47 0 15,-27 66 0-15,-6 1 1 0,-3 0-18 0,-5 0 0 16,-6 0 0-16,-11-1 22 0,0 4 1 0,-8 11 0 16,3 2 0-16,-9 10-23 0,-3-7 0 0,-2 12 0 0,0 5 0 15,-3 6-47-15,0 3-1 0,-8 5 1 0,-6 1 1 16,-2 5 46-16,-9 6 0 0,-6 2 0 0,-7 6 0 15,2 9-220-15,-86 42 1 0,98-40 0 0,2 6-167 16,-67 39 219-16,70-55 1 0,66-29-267 16</inkml:trace>
  <inkml:trace contextRef="#ctx0" brushRef="#br0" timeOffset="2350.42">16276 9817 11 0,'0'0'0'0,"0"0"0"0,0 0 0 0,0 0 1 16,0 0-1-16,0 0 1 0,-5-31-1 15,-4 25 0-15,-2 0 78 0,-16-2 1 16,2 0 0-16,-8 2 1 0,-45-3-80 16,45 4 0-16,8 5 45 0,-38 0 0 15,30 0 0-15,-6 0 0 0,-33 0-45 16,33 5 0-16,-5 1 65 0,-33 17 0 0,38-15 0 15,1 6 1-15,-40 20-66 0,37-17 0 16,2 2 28-16,-38 18 0 0,38-14 0 16,0-1 1-16,-24 20-29 0,35-22 0 0,3 0 47 15,0 2 0-15,6-5 1 0,0-3-1 0,5 0-47 16,0 0 0-16,9 0 0 0,-4 0 0 0,4 0 15 16,5 1 0-16,0 4 0 0,0-5 1 0,0 6-16 15,0 5 0-15,5 9 0 0,9 0 0 0,6 11 14 16,24 42 1-16,-22-39 0 0,-3-3 0 15,31 51-15-15,-22-46 0 0,-1-5 18 0,4 3 1 16,7 3 0-16,-7-9 0 0,4 0-19 16,4-3 0-16,5-8 0 0,1-5 0 0,-1-7 70 0,8-2-1 15,6-5 0-15,0-4 1 0,0-2-70 0,9-6 0 16,-4-12 0-16,3 4 0 0,-2-6 19 0,8-3 0 16,-9 3 0-16,-10 0 0 0,-1 0-19 0,1 0 0 15,-1 0 0-15,-2 0 0 0,2-1 33 0,-7 1 0 16,2 0 0-16,2 0 1 0,-4 6-34 0,46-12 0 15,-53 6 0-15,4 6 18 0,32-20 0 16,-38 19 1-16,0-2 0 0,30-14-19 16,-41 10 0-16,-11 1 16 0,19-14 1 15,-22 14-1-15,-5 3 1 0,2-14-17 16,-2 11 0-16,-6-3 10 0,-6-20 1 16,6 6 0-16,-11-3 0 0,3-2-11 0,0-1 0 15,2 1 0-15,-5 2 3 0,3-3 0 0,2 1 0 16,-8-6 1-16,3-1-4 0,-16-41 0 15,7 47 0-15,1 4-1 0,-28-32 0 16,22 31 0-16,0 6 0 0,-41-25 1 0,30 19 0 16,3 3-3-16,-8 3 0 0,2 0 0 0,-3-12 0 15,1 4 3-15,2-4 0 0,-5 6 0 0,5 6 0 16,-2 0-69-16,2 0 1 0,-5 6-1 0,0-7 1 0,-3 10 68 16,-50-12 0-16,42 17 0 0,-3 8-162 15,0 3 2-15,-8 15-2 0,-14 2 1 0,-3 11-1 16,0 0 0-16,-22 6 0 0,-3 6 0 0,108-37-114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6T22:01:42.5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13050 12273 988 0,'0'0'0'0,"0"0"0"0,0 0 0 0,0 0 45 0,0 0 0 0,-9 36-1 0,9-22 1 0,3 6-45 16,3 0 0-16,-6-3 0 0,5-3 0 0,-5 0 83 15,6-9 2-15,-6 7-1 0,2 5 0 0,4 5-84 0,5-2 0 16,-3 5 0-16,3 3 0 0,3 0 21 0,25 31 2 16,-20-28-2-16,1-3 1 0,18 40-22 15,-10-29 0-15,2 4 25 0,-2 2 0 16,5 2 0-16,0 7 0 0,6 8-25 0,2-3 0 15,6 3 0-15,-3-12 0 0,3 7-44 0,61 50 1 16,-47-57 0-16,8 6-1 0,3-8 44 0,0 6 0 16,5 2 0-16,0 0-73 0,1 1 0 0,4-1 0 15,4 9 0-15,-6 2 73 0,86 68 0 16,-86-59 0-16,3 0-26 0,0 3 1 0,0 8 0 16,-9 6 0-16,1 3 25 0,77 100 0 15,-72-97 0-15,0 2-9 0,75 113 1 16,-78-110-1-16,0 6 1 0,-5 2 8 0,11-5 0 15,-6-11 0-15,9-3-24 0,74 90 0 16,-88-93-1-16,0-3 2 0,63 79 23 0,-71-76 0 16,2-3-97-16,-2-2 1 0,-12-1-1 0,1-5 1 15,-6-1 96-15,30 72 0 0,-41-86 0 16,-11-7-95-16,2-10-1 0,-16-7 1 0,3-6-1 16,-14-34-73-16</inkml:trace>
  <inkml:trace contextRef="#ctx0" brushRef="#br0" timeOffset="516.29">15851 12287 1146 0,'0'0'0'0,"0"0"0"0,0 0 0 0,-14 42-4 0,6-19 1 0,-3 5 0 0,-9 8 0 16,-7 12 3-16,-37 59 0 15,25-42 0-15,-8-3 35 0,3 5 1 0,-11 9-1 0,0 3 1 16,-3 0-36-16,-69 87 0 0,60-82 0 16,-2 9 61-16,3 5 0 0,-6 1-1 0,0 2 1 0,-2 0-61 15,-75 124 0-15,71-112 0 0,-2 5 24 16,-8 0 0-16,10 3-1 0,1 3 1 0,2 5-24 15,6-2 0-15,-8 14 0 0,-6-6 0 0,-2 5 30 16,-1 1 1-16,9 5 0 0,-1 3 0 0,6-2-31 16,-74 143 0-16,80-158 0 0,2-3-24 15,6-8 0-15,0-14 0 0,6-8 1 0,13-12 23 16,-33 48 0-16,42-85 0 0,16-7-195 0,-14-1 1 16,28-34 0-16,0-16-132 0,0-6 195 15,9-20-1-15,2-5 1 0,-11 39-123 0</inkml:trace>
  <inkml:trace contextRef="#ctx0" brushRef="#br0" timeOffset="900.16">17685 12067 11 0,'0'0'0'0,"0"0"0"0,-25-5 0 0,-27 2 1 0,21 6-1 0,31-3-9 0</inkml:trace>
  <inkml:trace contextRef="#ctx0" brushRef="#br0" timeOffset="1168.41">17351 12115 550 0,'0'0'0'16,"0"0"0"-16,-9 14 68 0,-10 6 1 16,14-9 0-16,5 0 1 0,5 1-70 0,-2-1 0 15,2 3 0-15,6 6 61 0,3 2 1 0,6-2-1 16,4 5 2-16,10 9-63 0,4-6 0 0,1 0 0 16,0-2 0-16,-1 2 11 0,-2-3 1 0,6 3-1 15,5 9 1-15,-3-1-12 0,33 49 0 16,-35-40 0-16,2 5 5 0,-11 4 0 0,11 11 0 15,0 5 1-15,-2 0-6 0,41 77 0 16,-50-77 0-16,0 9 81 0,36 78 2 16,-39-81-1-16,3 9 0 0,1-7-82 0,-1-7 0 15,-3-1 0-15,3 3 5 0,31 54 1 16,-31-68-1-16,-5-3 1 0,35 43-6 0,-41-54 0 16,3-3-50-16,0-6 1 0,-6-2-1 0,1-11 1 15,-7-7 49-15,4-1 0 0,-3-10 0 0,-9-5 0 16,4-8-172-16,2-29 0 0,-3 9 1 0,-8 28-413 15</inkml:trace>
  <inkml:trace contextRef="#ctx0" brushRef="#br0" timeOffset="1468.96">18519 12602 1010 0,'0'0'0'16,"0"0"0"-16,-5 39 77 0,-29 12 0 0,12-9-1 0,-5 14 2 0,-6 9-78 0,-12 5 0 15,1 4 0-15,-3 4 71 0,-55 88 1 16,41-81-1-16,-2-1 2 0,-9 1-73 0,3-4 0 15,8 1 0-15,-2-3-14 0,-62 58 0 16,67-86 0-16,0-12 0 0,-55 12 14 16,77-43 0-16,14-16-105 0,5-6 1 0,12-14-1 15,-1-14 2-15,6 42-746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5T21:45:33.7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9751 11924 539 0,'0'0'0'0,"0"0"0"0,0 0-2 0,0 0 0 0,0 0 0 0,0 0 0 16,0 0 2-16,-8-31 0 0,3 25 0 0,5 1 49 16,-6-1 0-16,-2 3 0 0,-6-5 0 0,3 2-49 15,-8 1 0-15,5-4 0 0,-11-2 0 0,-3 0 106 0,-2-1 0 16,-3 1 0-16,8 5 0 0,-3 6-106 0,-2 0 0 16,2 0 0-16,3 0 0 0,1 0 59 0,1 6 0 15,4 3 1-15,-6-1-1 0,6 6-59 0,-6-6 0 16,11 1 0-16,0 2 0 0,9-5 57 0,-14 16 0 15,13-13 1-15,-2 2 0 0,8 14-58 16,-6-5 0-16,6-6 35 0,-5 20 1 16,-4-12 0-16,4-2 0 0,-6 3-36 0,3 5 0 15,-6 0 0-15,-3 0 43 0,1 3-1 0,5 3 0 16,-3 2 0-16,8-5-42 0,-2 3 0 0,-3-3 0 16,3-3 0-16,-3 0 14 0,2-3 0 0,4 1 0 15,5-1 0-15,0-8-14 0,5 0 0 0,-2 0 0 16,3 2 0-16,-1 4 6 0,20 14 0 15,-11-15 0-15,0 1 1 0,24 19-7 16,-27-23 0-16,6 4 5 0,19 19 1 16,-22-22-1-16,5 2 1 0,6 1-6 0,-6 2 0 15,0 0 0-15,1 4-5 0,2 2 0 0,3 0 0 0,-6-9 1 16,0 3 4-16,6 1 0 0,-5-4 0 0,7-2 0 16,-2 0-1-16,0-1 0 0,8 4 0 0,6-9 1 0,5-6 0 15,-8 6 0-15,19 0 0 0,3-11 0 0,3 0-1 16,8-3 0-16,-8 3 0 0,2 2 1 0,-5-5 0 15,6 0 0-15,-6 0 0 0,0 3 0 0,0-3 10 16,0-3 1-16,-3 6 0 0,0 0 1 0,3 6-12 16,0-9 0-16,0 5 0 0,-2-2 0 0,-1 3 10 15,3-4 1-15,0 4 0 0,0 0 0 0,3-4-11 16,-3 1 0-16,5 6 0 0,-5-6 0 0,6 2-11 0,-3 1 1 16,2-1-1-16,1-2 1 0,2 3 10 0,-3-3 0 15,4 2 0-15,-9-5 0 0,5 0 13 0,-5-5 0 16,9 5 0-16,-4 0 0 0,3 0-13 0,3-3 0 15,-2 3 0-15,-4 0 0 0,1-3 43 0,60 6 1 16,-60 0-1-16,-4 2 1 0,67 9-44 16,-68-8 0-16,7 5 1 0,55 9 1 15,-63-9 0-15,0 3 0 0,58 12-2 16,-58-21 0-16,3 1 42 0,61 2 0 16,-64-8-1-16,8 0 1 0,64 0-42 15,-67 0 0-15,1 0-2 0,55 0 1 16,-61 0-1-16,0 6 1 0,63 2 1 15,-60 1 0-15,3-1 30 0,63 6 0 16,-67-8 0-16,4 0 2 0,66-1-32 16,-67-2 0-16,4 3 23 0,73-6 1 15,-73 0 0-15,2 0 0 0,66-6-24 0,-74 6 0 16,3 0 15-16,60 0 0 0,-55 0 0 16,-3 0 1-16,75-3-16 0,-64 0 0 15,1-5-19-15,71-9 0 0,-72 6 0 0,3 2 0 16,75-13 19-16,-72 19 0 0,0 3-12 15,72-6 1-15,-78 4-1 0,-3-1 1 16,78-3 11-16,-74 3 0 0,2 1-14 16,75-7 1-16,-78 3 0 0,0-2-1 15,72-6 14-15,-71 6 0 0,-1-1 9 16,72-8 1-16,-71 9-1 0,-7-1 1 16,70-10-10-16,-69 16 0 0,0-3-2 0,-3 1 1 15,6 2-1-15,-1-6 1 0,-2 4 1 0,0-4 0 16,0 4 0-16,-9-4 0 0,9 4-2 0,-8-4 0 15,2 3 0-15,-3-5 0 0,1 3 2 0,2-1 0 16,-8 4 0-16,-5 2 0 0,-6 6 11 0,2 0 0 16,-4-3 0-16,2-3 1 0,-9 0-12 0,6 3 0 0,-2-6 0 15,2 3 0-15,6-2 24 0,-9-1 0 0,9-2 0 16,-9-1 0-16,9-2-24 0,-6 3 0 0,-5-12 0 16,2 3 0-16,-2-3 11 0,-3 1 1 0,0 2 0 15,0-6 0-15,-9 4-12 0,4-10 0 0,-4 7 0 16,-2 2 0-16,-11 1-3 0,14-18 0 15,-17 20 0-15,-6 6 0 0,1-20 3 16,-3 17 0-16,2-6 9 0,1-19 0 16,2 11 0-16,3-6 0 0,3 0-9 0,-9 3 0 15,9 3 0-15,-3-6-47 0,3 3 0 0,-9 3 0 0,4 0 1 16,-9 0 46-16,0-6 0 0,0 6 0 0,0 0 0 16,-6 0-1-16,3 0 0 0,1 2 0 0,-1 4 0 15,-3 2 1-15,-7-16 0 0,-1 21 0 16,3 4 18-16,-17-11 0 0,17 16 0 0,-8 3 0 15,-20-11-18-15,17 9 0 0,3 5-12 16,-20-3 1-16,20-3-1 0,2 0 1 16,-22-2 11-16,17 0 0 0,0 2 23 15,-19-8 0-15,21 5 0 0,1-5 1 16,-20-5-24-16,15 10 0 0,1-2 12 0,-26-6 1 16,16 6 0-16,-12 2 0 0,-35-5-13 15,42 12 0-15,-1 2-38 0,-38 0 0 16,41-9 0-16,3 4 0 0,-34-7 38 15,29 9 0-15,2-5-23 0,-39-6 0 16,34 11-1-16,-1 0 1 0,-41-2 23 16,36 5 0-16,-2 5 2 0,-48 9 0 15,50-14 0-15,0 6 1 0,-47 8-3 16,47-3 0-16,-5 1-34 0,-45 10 0 16,44-19 0-16,9 0 1 0,-47 5 33 15,41-8 0-15,6 0-35 0,-41-8 1 16,40 5-1-16,7 0 1 0,-48-3 34 15,42 6 0-15,-3 6 12 0,-50 0 1 16,47-9 0-16,4 0 1 0,-51-3-14 16,50 4 0-16,-8 2 1 0,-45 0 0 15,56 0 0-15,-3 0 1 0,-44 0-2 16,47-3 0-16,-1 0-36 0,-37-3 2 16,40 4-1-16,4-4 1 0,-40-11 34 0,39 11 0 15,1-5-12-15,5 0 1 0,-3 5 0 0,3-8 0 16,-1 3 11-16,1 0 0 0,-3-1 0 0,-2 4 0 15,2-6 41-15,-3 6 0 0,0-4 0 0,4 1 1 0,1 5-42 16,1-2 0-16,0 2 0 0,0-2 0 0,3 2-22 16,-4 1 1-16,1-1 0 0,-3-2 0 0,0 2 21 15,-2 3 0-15,-1-5 0 0,0 2 0 0,-5 3 20 16,6 0 0-16,-7 1 0 0,-2-4 0 0,3 0-20 16,-3 4 0-16,-2 2 0 0,-4 0 0 0,1-6-16 0,-1 6 0 15,-5 6 0-15,3-6 0 0,-6 2 16 0,-2 1 0 16,-1 6 0-16,3-7 0 0,3 4 30 0,0 2 0 15,-5 4 1-15,-4-4 0 0,-4-5-31 0,1 8 0 16,7-5 0-16,2-3 0 0,-2 2 19 0,-1-5 1 16,1 6 0-16,2-3 0 0,3 2-20 0,0-2 0 15,-6 0 0-15,3-3 0 0,3 3 9 0,-5 2 0 0,5-5 0 16,5-5 1-16,-5 5-10 0,0 0 0 0,6-3 0 16,-3 0 0-16,8 3-18 0,0 0 1 0,-3-3 0 15,-2-2 0-15,2-1 17 0,3 3 0 0,-6-2 0 16,1 5 0-16,2 0-18 0,-2-3 1 0,2 0-1 15,-3 0 1-15,7 3 17 0,-7-5 0 0,-2 5 0 16,0 0 0-16,-1 5-9 0,-2 1 0 0,-2-3-1 16,-4-3 2-16,0-3 8 0,4 0 0 0,-4 6 0 15,6 0 0-15,6 5 4 0,-6 3 0 0,0-5 0 16,-6-3 2-16,6 2-6 0,-3-2 0 0,3 0 0 16,0 0 0-16,0 3 5 0,-5-6 1 0,5 2 0 0,0 1 0 15,0 6-6-15,-3-9 0 0,3 2 0 0,0 4 0 16,0-6-15-16,0 3 0 0,22-3 0 0,0-3 1 15,-8 3 14-15,-9-6 0 0,-5 4 0 0,3 2 0 0,0 0-5 16,0 0 0-16,-3 0 0 0,0 0 0 0,-3 0 5 16,3-6 0-16,-6 12 0 0,1-6 0 0,2 8 8 15,-3-5 1-15,6 0 0 0,-5-1 0 0,5 4-9 16,0-6 0-16,3 3 0 0,-3 3 0 0,2-1 6 16,4 1 0-16,-6-3 0 0,0-3 2 0,0-3-8 15,0-3 0-15,5 1 0 0,-5-1 0 0,6 3-10 0,-1-5 2 16,1 5-1-16,-6 3 1 0,0 0 8 15,-6-3 0-15,1 6 0 0,-3 2 0 0,-6 4-138 0,-83 22-1 16,67-9 1-16,-4 1-102 0,-115 33 138 16,89-33 1-16,118-23-962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6T22:03:48.0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20403 13983 11 0,'0'0'0'0,"0"0"0"0,0 0 0 0,0 0 0 0,0 0 1 0,0 0-1 0,0 0 1 0,0 0-1 15,0 0 0-15,0 0 90 0,0 0 0 16,0 0 1-16,-39 26-1 0,1-1-90 16,10-14 0-16,3-5 114 0,-24 11 2 15,26-12-2-15,4 1 2 0,-25 8-116 16,16-3 0-16,3 1 53 0,-27 4 0 15,33-7 0-15,5-4 1 0,-17 1-54 16,18-3 0-16,-1 0 57 0,-3 5 1 16,9-5 0-16,2-3 0 0,-7 0-58 15,2 3 0-15,-3 5 65 0,-17-2-1 16,15 2 0-16,-4-5 2 0,-21 14-66 0,19-6 0 16,3 0 44-16,-26 12 1 0,32-15-1 15,-1 4 1-15,-11 10-45 0,11-16 0 0,9 2 6 16,-4 6 1-16,4-2 0 0,-1-1 0 15,1-3-7-15,-1 4 0 0,3 2 0 0,-8 8 22 16,3-5 1-16,3 5 0 0,-9 4 0 0,3 5-23 16,-3 0 0-16,3-6 0 0,3-2 0 0,-4-4 18 15,4 1 0-15,0-3 0 0,2 8 1 0,-2-5-19 16,-3 28 0-16,-3-15 0 0,3 4 10 16,-8 28 1-16,11-37-1 0,-4 0 1 0,4 28-11 15,8-28 0-15,0 3 54 0,0 0 2 16,6-5-1-16,2-1 0 0,-2-8-55 0,7 2 0 15,-4 4 0-15,2-1 0 0,0-2 1 0,5 3 1 16,4-4-1-16,-4 1 1 0,4 3-2 0,2-7 0 16,3 10 0-16,-6-7 0 0,0 1 44 0,20 28 0 15,-20-23 1-15,1-2 0 0,24 27-45 16,-25-27 0-16,-2 5 27 0,19 23 0 16,-14-29 0-16,0 4 1 0,25 16-28 15,-20-20 0-15,4-2 30 0,-6 2 1 0,8-2 0 16,5 0 1-16,1-3-32 0,0 0 0 0,5-3 0 15,3-3 0-15,0-3 10 0,8 1 0 0,-2 2 0 16,-6 0 0-16,2-2-10 0,-2-1 0 0,0 3 0 16,3 1 0-16,-6-4-1 0,3 1 0 0,3 2 0 15,-6 0 0-15,3 6 1 0,-3 0 0 0,9-6 0 16,5-2 0-16,0-1 3 0,-3 0 0 0,3-2 0 0,-3 0 1 16,3-4-4-16,-5 4 0 0,7-6 0 0,4 3 0 15,5 0 10-15,-5-3 1 0,2 3 0 0,-5 2 0 16,2-5-11-16,1-5 0 0,-6 10 0 0,0-5 0 15,-6 3-1-15,1 0 1 0,-4 0 0 0,4 2 0 0,-1-5 0 16,-2 3 0-16,3 0 0 0,-1-3 0 0,6 0 4 16,-5 0 0-16,-4 0 0 0,-2 0 0 0,-3 0-4 15,1-3 0-15,2 0 0 0,-9-2 0 0,4-1 12 16,-1-2 0-16,1 2 0 0,2 3 1 0,0-5-13 16,3 2 0-16,-3-5 0 0,-2 0 0 0,7-4 13 15,-2 1 1-15,-3 0 0 0,1-8 0 0,-1 2-14 16,3 0 0-16,-3-2 0 0,-3-1 0 0,9-2-13 0,47-26 0 15,-50 23 0-15,3 3 1 0,43-23 12 16,-51 20 0-16,-3 6-7 0,35-21 0 16,-43 18 0-16,-4 3 1 0,26-23 6 15,-28 16 0-15,-1 1-48 0,1 0 1 0,-5-3-1 16,-7 0 0-16,-4-3 48 0,2 1 0 0,-6-1 0 16,-5 0 0-16,-5 3-9 0,-6-33 0 15,8 27 0-15,3 3 1 0,-6-36 8 16,12 33 0-16,-3 1 10 0,8-40 1 15,-6 36-1-15,1 1 1 0,2-3-11 0,-2 11 0 16,-6 3 0-16,0-3 3 0,-6 3 1 0,-8-3-1 16,3 3 1-16,-3-1-4 0,-5 4 0 0,0-3 0 15,-1 3 0-15,1-1 26 0,-31-27 0 16,28 25 0-16,-3 0 0 0,-33-32-26 16,31 32 0-16,-9 0 17 0,-39-28 1 0,39 25-1 15,-5 0 1-15,-48-22-18 0,43 30 0 16,-1 1 17-16,0 5 0 0,-3 5 0 0,0-7 0 0,0 5-17 15,-2 5 0-15,19 1 0 0,-6 2 0 16,-8 1-39-16,-11-4 0 0,0 3 0 0,-5 1 0 0,5 2 39 16,-3-3 0-16,-3 6 0 0,1 0 0 0,-1-2-33 15,-2-1 1-15,-6 0-2 0,0 0 2 0,0 0 32 16,3 1 0-16,-8 2 0 0,5-6 0 0,0 3-9 16,-5 0 1-16,0 3 0 0,-1 3 0 0,-4 6 8 15,-1-7 0-15,3 4 0 0,2 0 0 0,1 2-29 16,-1-5 1-16,-7 2-1 0,8 4 1 0,-6 2 28 0,-86 17 0 15,81-14 0-15,-1 0-37 0,-165 31-1 16,130-22 1-16,38-9 0 0,-88 17 37 16,83-6 0-16,-6 3-94 0,-88 34-1 15,94-34 1-15,0 12 1 0,0-1 93 16,0 12 0-16,5 5 0 0,3 9-199 0,-72 70 1 16,89-79-1-16,11 0-163 0,-50 46 198 15,61-71 0-15,44-31-246 0</inkml:trace>
  <inkml:trace contextRef="#ctx0" brushRef="#br0" timeOffset="1532.56">26127 14107 280 0,'0'0'0'0,"0"0"0"0,0 0 46 0,-58-25 0 0,33 16 0 0,0 4 0 16,-16-1-46-16,10 3 0 0,4 3 76 16,-45-5-1-16,33 10 0 0,0-2 1 15,-46 8-76-15,43-5 0 0,4 2 45 16,-29 21 0-16,34-15-1 0,-5 0 1 15,-26 14-45-15,31-14 0 0,-3 0 43 0,-33 11 1 16,38-11-1-16,-2 6 1 0,-25 8-44 16,39-14 0-16,0 0 83 0,2 0 2 15,-2 0-2-15,2 3 1 0,3 3-84 0,3 0 0 16,-8 2 0-16,-6 1 0 0,0 8 59 0,3 2 2 16,-8 4-1-16,2-3 0 0,-5 2-60 0,-31 43 0 15,37-45 0-15,2 8 62 0,-33 31 2 16,39-39-2-16,2-3 1 0,-16 31-63 15,25-31 0-15,-1 0 56 0,7 0 1 0,2-3-1 16,-6 0 0-16,3 8-56 0,3-7 0 0,0-1 0 16,0-9 0-16,3-2 50 0,0 3 0 0,0 2 1 15,-1 1 0-15,7 0-51 0,4 24 0 16,7-19 0-16,-1 1 40 0,25 30 1 16,-24-34-1-16,-1 0 1 0,28 23-41 15,-19-20 0-15,-1-8 39 0,34 31-1 16,-31-26 0-16,9 0 0 0,0-2-38 0,8 2 0 15,-6 0 0-15,9 4 8 0,2-1 1 0,4-9-1 0,-4-2 1 16,0-3-9-16,1 0 0 0,-1 0 0 0,4-2 0 16,2-1 19-16,2 0 0 0,4-5 0 0,-3 2 0 0,8 1-19 15,-6-1 0-15,9 1 0 0,-5-1 0 0,4 0 12 16,4 1 2-16,-3-1-1 0,-6-2 0 0,3 0-13 16,3 2 0-16,5-5 0 0,1 2 0 0,-7 4 3 15,7 2 1-15,-6-8-1 0,-1 0 1 0,4 0-4 16,0-3 0-16,-1 0 0 0,6-3 0 0,6 0 7 15,2 0 1-15,-10-2 0 0,-1-4 0 0,0-2-8 16,1-3 0-16,-1-3 0 0,0 0 0 0,-2-3 4 0,2-2 1 16,-8 2 0-16,3-2 0 0,-8 5-5 0,-1 0 0 15,-2-3 0-15,-3 3 0 0,0-2 9 0,-11 2 1 16,3-3 0-16,-9 3 0 0,1 3-10 0,35-17 0 16,-44 14 0-16,-8 3 8 0,25-20 0 15,-25 20 0-15,-3-3 1 0,16-11-9 16,-18 6 0-16,-1 2-1 0,17-30 1 15,-11 21 0-15,0-4 0 0,-3-4 0 0,-3 0 0 16,0 1 0-16,-2-3-2 0,0-1 0 0,-1 1 0 16,-5-1 0-16,3-2 2 0,5-39 0 15,-16 41 0-15,-3 4 5 0,-3-26 0 16,3 34 0-16,0-6 0 0,-2-22-5 16,-1 25 0-16,3 2-3 0,-8 1 1 0,-1 6 0 15,1-1 0-15,-3 6 2 0,0-2 0 0,0-1 0 16,-6-2 0-16,3 2 5 0,1-5 1 0,-7 5 0 15,-5 0 0-15,-2 6-6 0,-1-8 0 0,3 5 0 0,6 0 0 16,-6-3 12-16,3 3 0 0,0 3 0 0,0 0 1 16,0 0-13-16,-25-11 0 0,22 11 0 15,3-3 8-15,-33-20 2 0,27 23-1 0,0 3 0 16,-35-14-9-16,30 10 0 0,-1 1-3 16,-37-11 1-16,35 11-1 0,-3 0 1 15,-47-17 2-15,42 17 0 0,-3 3-6 16,-47-15 1-16,47 12-1 0,-2 3 1 15,-43-14 5-15,51 13 0 0,2-2-13 16,1 0 0-16,-4 3 0 0,1 0 1 0,2-3 12 0,-8 5 0 16,3-2 0-16,-6 3 0 0,3 2-21 0,-5 3 1 15,-6-5 0-15,-6 2 0 0,1 6 20 0,-4 0 0 16,-2 3 0-16,0 8 0 0,0 3-70 0,-85 14-1 16,68-19 1-16,-5 2 0 0,-97 20 70 15,100-17 0-15,-1 3-108 0,-101 8 1 16,93-19 0-16,-8-6 0 0,-100-6 107 15,106 6 0-15,2-5-164 0,-115-1-1 16,90 6 0-16,122 0-1131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6T22:04:46.4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18585 7844 11 0,'0'0'0'0,"0"0"0"0,-19 29 0 0,5-10 1 0,-2-5-1 15,7-5 1-15,4-1-1 0,2 3 0 0,0-2 0 0,1-3 0 16,2-6 0-16,0 0 1 0,0 0-1 0,0 0 1 16,0 0-1-16,13-6 0 0,-7 0 0 0,8 3 70 15,16-16 0-15,-2 10 0 0,2-5 1 16,42-14-71-16,-39 20 0 0,0 2 51 16,25-2 1-16,-27 2-1 0,2-2 1 15,28-4-52-15,-28 10 0 0,-3 2 16 16,34-6-1-16,-37 3 0 0,6 0 0 15,37 0-15-15,-37-2 0 0,11 2-13 16,39-3 0-16,-31-2 0 0,1 2 1 16,43-8 12-16,-57 6 0 0,2 2-85 0,34-8 1 15,-56 6 0-15,1 2-21 0,2-8 84 16,-17 6 0-16,-5 8-63 0</inkml:trace>
  <inkml:trace contextRef="#ctx0" brushRef="#br0" timeOffset="800.33">18657 8534 11 0,'0'0'0'0,"0"0"0"0,0 0 28 0,0 0 1 0,0 0-1 16,31 14 1-16,-23-9-29 0,-8-5 0 0,5 9 133 16,-2-3 0-16,3 5 0 0,-1 3 0 15,1 3-133-15,-1 5 0 0,4-5 0 0,-4 6 59 16,-2 2 1-16,8-3-1 0,0-8 0 0,6 1-59 15,-1-10 0-15,-2 4 0 0,0-9 0 0,11 5 85 16,-1-5 1-16,10-5-1 0,-1-9 0 0,0-1-85 16,6-4 0-16,-1 2 0 0,-5 3 0 0,3-6 51 0,42-11 0 15,-40 17 0-15,4 3 0 0,49-12-51 16,-50 18 0-16,1 2-41 0,41-5 1 16,-50 10 0-16,0 7-1 0,22 2 41 15,-27-5 0-15,-9 2-117 0,9-5 1 16,-25 0-1-16,-3-3-579 0</inkml:trace>
  <inkml:trace contextRef="#ctx0" brushRef="#br0" timeOffset="8483.68">23386 10199 11 0,'0'0'0'0,"0"0"0"0,0 0 0 0,0 0 0 0,0 0 1 0,0 0-1 0,0 0 1 0,0 0-1 0,0 0 0 0,0 0 0 0,0 0 0 16,0 0 0-16,0 0 1 0,0 0-1 0,0 0 1 15,0 0-1-15,0 0 0 0,0 0 0 0,0 0 0 0,0 0 31 16,0 0 0-16,0 0 0 0,0 0 0 0,-27-28-31 16,27 23 0-16,-6-1 0 0,1 3 0 0,2-3 57 15,-3 6 0-15,-2 0 1 0,3-5-1 0,-1 2-57 16,1 3 0-16,5 0 0 0,0 0 0 0,0 0 54 16,-6 0 0-16,6 0 1 0,0 0 0 0,0 0-55 15,0 0 0-15,0 0 0 0,0 0 0 0,0 0 59 0,0 0 1 16,0 0 0-16,0 0 1 0,0 0-61 0,0 0 0 15,17 3 0-15,5 2 0 0,8 1-49 0,1 0-1 16,7 2 1-16,1-5 0 0,2 8 49 0,6-5 0 16,-5 2 0-16,-6-8 0 0,2 6-101 0,-2-3-1 15,-3-9 1-15,-5-5 0 0,-28 11-67 0</inkml:trace>
  <inkml:trace contextRef="#ctx0" brushRef="#br0" timeOffset="9018.28">23353 10790 11 0,'0'0'0'0,"0"0"0"0,0 0 0 0,0 0 0 0,0 0 1 0,31 37-1 16,-29-32 1-16,4 4-1 0,-1-4 1 0,4 4-1 16,2-6 1-16,-11-3-13 0</inkml:trace>
  <inkml:trace contextRef="#ctx0" brushRef="#br0" timeOffset="9099.79">23533 10855 11 0,'0'0'0'0,"0"0"0"0,14 0 0 16,5 0 48-16,0-6 0 0,1 6 0 0,-7 6 0 15,4-3-48-15,0-1 0 0,2 1 0 0,3 3 0 16,6 2-37-16,-6 4 0 0,5 2 0 0,15 2 0 16,2 4 34-16,0 3 0 0,3-6 0 0,-8-6 0 0,-39-11-30 15</inkml:trace>
  <inkml:trace contextRef="#ctx0" brushRef="#br0" timeOffset="10000.31">23060 11659 573 0,'0'0'0'0,"0"0"0"0,0 0 0 0,0 0-3 0,0 0 0 0,3 34 0 0,3-25 0 0,-1-7 3 16,1 4 0-16,-6 0 0 0,3 2 0 0,-3-8 74 15,5 3 1-15,1 0 1 0,2 0-1 0,8 2-75 16,-2-5 0-16,11-5 0 0,8 2 0 0,12 0 10 15,7 0 0-15,-5-5 0 0,3 2 1 0,-3-2-11 16,5 2 0-16,3 0 0 0,1 4 0 0,-1-7-105 0,3 3-1 16,-6 6 1-16,1 0 0 0,5 0 105 0,-6-5 0 15,4 10 0-15,-4 4 0 0,1 2-71 0,5 3 1 16,-6-3-1-16,-5-5 0 0,-47-6-78 0</inkml:trace>
  <inkml:trace contextRef="#ctx0" brushRef="#br0" timeOffset="10600.44">25790 12478 336 0,'0'0'0'0,"0"0"0"0,0 0 0 0,0 0-19 0,0 0 1 0,0 0 0 0,0 0 0 0,0 0 18 0,33 20 0 0,-25-20 0 16,3 0 0-16,-5 0 88 0,2-3 0 0,0 3 1 15,3 0 0-15,3-3-89 0,0 3 0 0,3 0 0 16,-6 0 0-16,5 0 100 0,4 0 1 0,10 0-1 16,-2 0 0-16,5 0-100 0,3 0 0 0,-1 3 0 15,7 3 0-15,2-1 13 0,-2-2 0 0,16 0 0 16,0-3 0-16,5 0-13 0,3-3 0 0,3 6 0 15,3 5 0-15,3 1-39 0,-1-1 0 0,4 1 0 16,-6 2 1-16,-1-5 38 0,70 8 0 0,-80-12 0 16,0-2-86-16,0 0-1 0,-17-16 1 0,-3-10 0 15,-41 26-342-15</inkml:trace>
  <inkml:trace contextRef="#ctx0" brushRef="#br0" timeOffset="80683.22">1975 13105 11 0,'0'0'0'0,"0"0"0"0,0 0 0 0,0 0 0 0,0 0 1 0,0 0-1 0,0 0 1 0,0 0-1 16,0 0 0-16,0 0 0 0,0 0 0 0,0 0 0 0,0 0 1 15,0 0-1-15,0 0 1 0,0 0-13 0</inkml:trace>
  <inkml:trace contextRef="#ctx0" brushRef="#br0" timeOffset="81516.61">1434 12892 381 0,'0'0'0'16,"0"0"0"-16,0 0 9 0,0 0 0 15,-33 5 0-15,24 4 1 0,-2-9-10 0,-2 5 0 0,-7 4 0 16,6 5 42-16,-5 3 0 0,-6 2 1 0,0 1-1 15,-8 3-42-15,0-6 0 0,3-1 0 0,-3 1 0 16,8 0 84-16,-3 0 1 0,-2 0 0 0,2 3 0 16,9-3-85-16,-1 8 0 0,1-8 0 0,-6 2 0 0,6-5 36 15,5 3 0-15,0 0 1 0,3 6-1 0,3-6-36 16,-6 16 0-16,3-16 0 0,6 3 10 16,-15 33 1-16,12-22 0 0,-3-3 0 15,-3 6-11-15,6 3 0 0,-3-1 0 0,-3 7 48 16,0-4 0-16,3 3 0 0,-8 0 2 0,5 6-50 15,-5-3 0-15,-1 3 0 0,1-3 0 0,0-3 32 0,-20 48 0 16,20-45 0-16,5 3 0 0,-17 25-32 16,23-39 0-16,2-6 35 0,1-5 1 15,10-1 0-15,-5-2 0 0,6-6-36 0,0 0 0 16,2 3 0-16,3 0 0 0,3 0 20 0,5 0 0 16,0-1 0-16,9 1 0 0,-3-3-20 0,8 0 0 0,-3-2 0 15,-2-4 0-15,2 1-44 0,4-4 1 0,-1 1-1 16,-3-1 1-16,-2 1 43 0,-1 0 0 0,4-3 0 15,-6-1 0-15,2 7 0 0,-2-9 1 0,3 3-1 16,-3-1 1-16,5 1-1 0,-2 3 0 0,-4-6 0 16,-4-6 0-16,2 3 14 0,-3 1 1 0,6-1 0 15,0-6 1-15,0 4-16 0,2-4 0 0,-2-2 0 16,8-6 0-16,-8-3-16 0,8-2 1 0,-5-3 0 16,2-1 0-16,4 1 15 0,24-34 0 15,-34 34 0-15,1-1 16 0,22-27 1 0,-27 25 1 16,-7 2-1-16,18-36-17 0,-12 29 0 15,-5-4 30-15,0 1 1 0,5-1-1 0,0 0 1 16,1-2-31-16,-1 2 0 0,0 1 0 0,1-1 0 16,-6 1 24-16,22-35 0 0,-23 35 0 0,1 2 0 15,11-31-24-15,-17 29 0 16,-2 8 14-16,13-34 1 0,-19 31-1 0,0-3 1 16,0 0-15-16,0 3 0 0,-5 3 0 0,5 0 14 15,-9 0 0-15,-2 5 0 0,-3-5 0 0,1 9-14 16,-7-4 0-16,1 1 0 0,-11-4 0 0,-4 4 6 15,1-1 1-15,0 1 0 0,-6-6 0 0,1 2-7 16,-40-27 0-16,45 25 0 0,-5 0-1 0,-31-32 0 16,35 35 0-16,1 3 1 0,-30-26 0 15,35 31 0-15,-2 8-103 0,-37 24-1 16,23 16 1-16,0 16-111 0,-3 7 104 16,-25 27 1-16,-5 7 0 0,77-88-685 0</inkml:trace>
  <inkml:trace contextRef="#ctx0" brushRef="#br0" timeOffset="86233.97">27475 15373 651 0,'0'0'0'0,"0"0"0"0,0 0 0 0,0 0 20 0,0 0 1 0,0 0 0 16,0 0 0-16,-31-3-21 0,23 3 0 0,0 0 0 15,0-3 0-15,-9 3 54 0,3 0 0 0,-8 0 0 16,-3 0 0-16,-14 0-54 0,1 0 0 0,-6 3 0 16,10 3 0-16,1 2 31 0,3 1 0 0,-3-4 1 15,0-2-1-15,-3 3-31 0,-3-1 0 0,3-2 0 0,3 0 0 16,3 0-27-16,-4 3-1 0,-1-6 1 0,7 2 0 15,-2 1 27-15,-31 6 0 0,28-7 0 16,-1 10-25-16,-35-1 0 0,31 0 0 0,-6 3 0 16,-37 20 25-16,43-20 0 0,-1 9-20 15,-35 10 0-15,43-16 0 0,1 3 1 16,-28 19 19-16,33-22 0 0,6 0 8 16,-15 11 1-16,15-14 0 0,5 0 0 15,-2-8-9-15,2 8 0 0,6 0 0 0,-6 0 87 16,0 0 0-16,6-3 1 0,-1 1-1 0,4-4-87 15,-1 1 0-15,4 2 0 0,2 0 0 0,0 0 0 0,2-5 1 16,7 5 0-16,-1 1 0 0,0-4-1 0,3 0 0 16,9 4 0-16,-7 2 0 0,7 0 48 0,5 0 1 15,2-3 0-15,-2 0 0 0,3-5-49 0,2 2 0 16,0-2 0-16,6 0 0 0,0-1 39 0,3 1 1 16,13-6 0-16,1-3 0 0,8 0-40 0,-1-5 0 0,7 5 0 15,-6 3 0-15,8 0 8 0,0 0 0 0,-3 3-1 16,-5 2 1-16,-1 4-8 0,1-3 0 0,3-1 0 15,-1-2 0-15,4 3 28 0,-1-4 1 0,3 4-1 16,3 0 1-16,2 2-29 0,-2-5 0 0,0 3 0 16,-6-1 0-16,3-5 6 0,3 0 1 0,-11 0-1 15,3 3 1-15,-1-3-7 0,1-3 0 0,-9 6 0 16,0 0 0-16,-2 5 25 0,-9-8 1 0,8 3-1 16,-5-3 2-16,3 3-27 0,-6 0 0 0,3-3 0 15,3 0 0-15,2 0 17 0,1 0 1 0,-1-3-1 0,-5 0 1 16,6 0-18-16,2 3 0 0,-14-5 0 0,-2 2 0 15,-3 0 11-15,0 0 0 0,0 3 0 0,2 0 1 0,-4 0-12 16,-1-5 0-16,0 2 0 0,-3 0 0 16,1 0 10-16,-1-8 0 0,-2 8 0 0,-1-5 0 0,-2 2-10 15,0-2 0-15,-3 2 0 0,-5-3 0 0,-3 4 2 16,-1-1 1-16,1 1 0 0,-3-1 0 0,3 0-3 16,-8 1 0-16,5-4 0 0,5-5 0 0,-2-8-10 15,3-1 0-15,-4-2 0 0,1 2 0 0,0-10 10 16,3-29 0-16,-15 36 0 0,-2 12 3 0,-8-31 1 15,3 23 0-15,-4 2 0 16,-10-25-4-16,8 17 0 0,-9-6-1 0,4 0 1 16,-1 1-1-16,1-1 1 0,-1 0 0 0,-2 0 0 15,0-5 0-15,-4 0 0 0,4-4-6 0,-3 4 1 16,-3 0-1-16,-2-1 1 0,2 4 5 0,-42-32 0 16,31 40 0-16,-2 8 2 0,-67-16 0 15,41 22 0-15,-8 14 0 0,-113 3-2 16,78 2 0-16,-15 9-3 0,-13 6 0 0,-6 2 0 15,-3 7 0-15,-10 1 3 0,-4 10 0 0,-8-12 0 16,3-3 0-16,-16 1-173 0,2 2 2 0,3-28-2 16,0-9 1-16,0-10 51 0,-177-74-1 15,177 6 1-15,174 87-527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5T21:46:28.2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3011 5929 11 0,'0'0'0'0,"0"0"0"16,0 0 0-16,0 0 0 0,0 0 1 0,0 0-1 0,0 0 1 0,0 0-1 0,0 0 0 15,0 0 0-15,0 0 0 0,0 0 48 0,0 0 0 0,0 0 0 16,0 0 0-16,0 0-48 0,-14-31 0 0,9 19 0 15,5-2 0-15,-6 0 78 0,-2-3 0 0,3 3-1 16,-1 3 2-16,6 0-79 0,-8 0 0 0,2 2 0 16,1 3 0-16,2 4-8 0,3-18 1 15,-6 11 0-15,1 1 1 0,-3-9 6 16,2 9 0-16,1 2 4 0,-9 3 0 16,8-2 0-16,-2 2 1 0,-11 3-5 15,2 0 0-15,-2 0-17 0,-3 8 1 0,-3-2-1 16,0 2 1-16,3 6 16 0,-3-5 0 0,6 5 0 15,-1-6 0-15,1 6-6 0,0 1 0 0,5-1 0 16,-3-3 0-16,3 0 6 0,6 0 0 0,-3 3 0 0,-3-8 0 16,3 2 25-16,3 1 0 0,-3-1 0 0,-3 4 2 15,-5-4-27-15,-1-2 0 0,-2 8 0 0,-3-6 0 16,0-2 38-16,1 5 1 0,2 3-1 0,-9 0 1 0,4 6-39 16,-4 0 0-16,3-6 0 0,-2 0 0 0,-3 3 33 15,-33 16 1-15,27-19 0 0,9 0 0 16,-42 15-34-16,44-18 0 0,-2 3 20 15,-28 11 0-15,25-11 0 0,2 0 0 16,-27 15-20-16,36-15 0 0,-3 2 21 0,-27 13 1 16,32-15-1-16,1 0 1 0,-6 0-22 15,6 6 0-15,-6 2 0 0,3 6 19 0,3 0 1 16,-6 0 1-16,-3 1-1 0,-2 7-20 0,5 1 0 16,-3-1 0-16,3 1 0 0,-2 2 25 0,-31 34 0 15,38-39 0-15,1 3 1 0,-25 27-26 16,30-30 0-16,-5-6 12 0,-12 40 1 15,18-34 0-15,4 2 0 0,-7 1-13 0,2 11 0 16,0-6 0-16,3 14 63 0,-3-3 2 0,6 1-1 16,-3-3 0-16,3-1-64 0,-9 49 0 15,9-57 0-15,-3 0 48 0,2 3 2 0,-2-3-2 16,3 1 1-16,0 2-49 0,-3 2 0 0,2 4 0 16,-2-3 0-16,3 11 27 0,-3-3 0 0,-3-5 0 15,3-1 1-15,3 1-28 0,-11 42 0 16,13-45 0-16,0-6 37 0,4-5 0 0,2 5-1 15,0 0 1-15,2 3-37 0,10-3 0 0,-4 0 0 16,-3 1 0-16,6-7 6 0,-2 4 1 0,5-1-1 0,2-5 1 16,-2-1-7-16,11 32 0 0,-17-37 0 15,6 0 4-15,5 31 0 0,-8-30 0 16,3-7 0-16,11 34-4 0,-17-25 0 0,3 3 4 16,-2 0 0-16,10-6 0 0,0 3 1 0,1 3-5 15,4-3 0-15,-4-3 0 0,5 0 0 0,-3-3 5 16,3 1 1-16,2-4 0 0,4 3 0 0,2-5-6 15,-3 3 0-15,12-1 0 0,-4-8 0 0,6 3 13 16,48 14 0-16,-54-20 0 0,6 0 0 16,48 12-13-16,-40-15 0 0,-2 4-3 0,49 5 1 15,-49-6 0-15,-3-3 0 0,50 12 2 16,-39-9 0-16,0 0-5 0,71 6 0 16,-59-11 0-16,1-6 1 0,67 6 4 15,-74-4 0-15,0 4 10 0,71 0 0 16,-63-4 1-16,5 4-1 0,86-6-10 15,-80 0 0-15,3 0-10 0,74-6-1 16,-83 4 1-16,0-4 0 0,81-8 10 16,-81 0 0-16,6 5-4 0,80-16 0 15,-80 11 0-15,3 0 0 0,79-17 4 16,-85 11 0-16,-2 3-2 0,-1 3 1 0,1-8-1 16,-1 2 1-16,0 1 1 0,6 2 0 0,-6-11 0 15,-5-1 0-15,6 1-2 0,-7 0 1 0,7-8 0 16,-1-4 0-16,-5 1 1 0,77-43 0 15,-77 37 0-15,0 0 0 0,69-48 0 16,-70 48 0-16,-7-3 0 0,0 3 0 0,2-5 0 16,-3-1 0-16,-2 1 0 0,3-7 0 0,-6 1 0 0,0 0 0 15,0 2 0-15,38-58 0 0,-49 64 0 16,-8 3-3-16,25-40 0 0,-37 35 0 16,-8 2 0-16,-2 3 3 0,2-6 0 0,3 4 0 0,3-4 10 15,14-48 1-15,-25 46 0 0,5 0 0 16,12-54-11-16,-18 56 0 0,1 0 4 15,-3-5 1-15,-2 5 0 0,-4-5 0 0,-5 6-5 16,-5-1 0-16,5-5 0 0,0-1 0 0,0 1 8 16,-6-51 0-16,3 62-1 0,-2 11 1 15,-9-42-8-15,8 37 0 0,-7-3 2 0,2 5 1 16,-3-2-1-16,-6 2 1 0,-4 4-3 0,-4 2 0 16,3-3 0-16,-3-3 0 0,-8 1 1 0,-24-37 0 15,24 39 0-15,3 0 0 0,-39-25-1 16,33 31 0-16,-8 0-6 0,-47-23 1 15,47 23 0-15,0 5 0 0,-49-27 5 16,51 30 0-16,-4-8-4 0,-4 5 0 0,6-2 0 16,9-3 0-16,-1 3 4 0,-5-3 0 0,0-1 0 15,2 4 0-15,-8 0 1 0,3-1 1 0,3 4-1 16,-3-6 1-16,-2 0-2 0,-51-23 0 16,50 23 0-16,3 5-3 0,-60-27 0 15,54 30-1-15,1 6 1 0,-64-20 3 16,52 23 0-16,3-3-4 0,-66-6 1 15,67 6 0-15,-4 0 0 0,-58-20 3 16,70 17 0-16,0 3 25 0,-51-28-1 0,51 28 0 16,-1-8 1-16,4 2-25 0,-4 3 0 0,1-8 0 15,-1 2-12-15,-2-5 0 0,2 6 0 0,6-1 0 16,-2 3 12-16,2-2 0 0,-6-1 0 0,4 4 0 16,-4-1-52-16,1 3 2 0,-12 11-1 0,-2 12 1 0,-6 8 50 15,-5 0 0-15,-26 37 0 0,-7 8 0 0,-12 25-167 16,4 1 2-16,-29 22-1 0,4 2 0 0,-12 24 60 15,155-133-724-15</inkml:trace>
  <inkml:trace contextRef="#ctx0" brushRef="#br0" timeOffset="25866.16">4298 13603 100 0,'0'0'0'0,"0"0"0"0,0 0 0 0,0 0 27 0,0 0 1 0,0 0 0 0,31-14 0 15,-28 14 57-15,-3 0-1 0,0-8 0 0,-3 2 1 0,-3 1-5 16,-5-1 0-16,3 3 1 0,2 3-1 0,-2 3 12 16,-3 0 1-16,3-3-1 0,-9-3 1 0,3 0-68 15,-5 3 2-15,0-5-2 0,5-1 1 0,3 0-10 16,-3 1 0-16,0 2 0 0,3 3 0 0,8 0 31 15,-2 0 0-15,-1 0 1 0,-2-3-1 0,8 3-47 16,-5-5 1-16,-1 2 0 0,-8 3 0 0,-5-6 11 0,-6 3 1 16,3 3 0-16,-3 3 0 0,-5 6-13 0,2-4 1 15,-2 4 0-15,2 5 0 0,-2 8 27 0,-3-2 0 16,-1 0 0-16,7-6 0 0,-4 5-5 0,4 1 1 16,2-6-1-16,6-3 0 0,5 3-10 0,-6-5 0 15,9 2 0-15,-2-2 0 0,7 5 6 0,-2-6 1 16,2 0 0-16,-8 1 0 0,3 2-1 0,3-5 0 15,3 5 0-15,-9 0 1 0,3 3 16 0,-3-5 0 0,6 10 0 16,-9-4 1-16,3 7 3 0,0-5 0 0,1 0 1 16,-4 0 0-16,3 2-52 0,0-5 1 0,1 3 0 15,2 3 0-15,-3-3 34 0,8 0 0 0,-2 0 0 16,-3 2 1-16,-3-7-19 0,3-1 1 0,3 3-1 16,8-8 1-16,0 2-14 0,-6 0 1 0,6 1 0 15,-3 2 0-15,3-8 9 0,0 3 0 0,3-1 0 16,-3 4 0-16,6 2 7 0,2-3 1 0,3 4 0 15,-3-1 0-15,3 6-32 0,3 0 1 0,-3-1 0 16,9 4 0-16,-7-3 28 0,7 3 0 0,-6-3 0 0,-1-3 1 16,4 3-18-16,-3-3 1 0,5 3 0 0,-5 2 0 15,5 1 9-15,-5 0 0 0,11-1 0 0,-6 1 0 16,9-3-4-16,2 0 0 0,-2-3 0 0,2 3 1 0,-2-9 15 16,2 1 0-16,3 2 0 0,-8-6 1 0,8 4-12 15,-8-6 1-15,3 2 0 0,2 1 0 0,3 0-4 16,1 2 0-16,-1-5 0 0,5 2 0 0,7 1-4 15,-7 0 0-15,1-1 0 0,0-2 0 0,-6 0 17 16,5 0 0-16,-4 2 0 0,4 7 1 0,-5-4 3 16,3 1 0-16,3-4 0 0,0 1 0 0,-1-6-17 0,4 3 0 15,-4 2 0-15,7 4 0 0,2 2 23 0,2-5 0 16,-2 2-1-16,3-5 1 0,3 2-4 0,-1 1 0 16,-2 0 0-16,-3-3 1 0,2-1-8 0,-2 1 0 15,0 3 0-15,3 2 0 0,-6 3-7 0,3 1 1 16,3-4 0-16,-3-2 0 0,5-1-15 0,-2 4 1 15,3-6-1-15,5 2 1 0,0 1 4 0,0-3 0 16,0 2 0-16,-6 4 1 0,6-1-4 0,-5-2 0 0,5 0 0 16,-6-1 1-16,6 4-1 0,0-9 0 0,0 5 0 15,6-2 0-15,-6 3 11 0,8-6 0 0,-8 0 0 16,-6 0 1-16,1-6-7 0,2 3 0 0,-8 0 0 16,6 1 1-16,-1 2 13 0,-2-6 0 0,8 0 0 15,-6 1 0-15,6-1-3 0,-5 0 0 0,-1 1 0 16,-2 2 0-16,3-5-11 0,-9 2 0 0,8-3 0 15,-5 4 0-15,8-6-22 0,-2 2 0 0,-1 1 0 16,1-1 1-16,5 4 21 0,0-4 0 0,-8 1 0 16,-3-3 0-16,0-1-12 0,2 1 1 0,-5 3-1 0,-5-4 0 15,8 4 19-15,-8-3 1 0,8 2-1 0,8 1 2 16,-3-6 2-16,6 2 1 0,-11 1 0 0,3-3 0 16,-8 0-4-16,2 0 0 0,6 6 0 0,-4 2 0 0,-1-3-11 15,2 4 0-15,2-4 0 0,-2 4 0 0,3-6-9 16,-3 2 0-16,-3-5-1 0,9 0 2 0,-1-3 35 15,-2-3 1-15,2 3-1 0,1 1 1 0,-1 2-11 16,1-1 0-16,-3 4 0 0,-6 0 0 0,-6 3-18 16,4 2 0-16,-3-3 0 0,-6 1 1 0,3 2 26 0,2-2 0 15,-5 0 0-15,-8-4 1 0,8 4-29 0,-5-3 0 16,2-1 0-16,-7 1 0 0,1 0 7 0,1-3 1 16,0 8 0-16,3-8 0 0,-3 6-23 0,-3 2 0 15,3-2 0-15,-1 2 1 0,-4-5 10 0,5-1 1 16,-6 1 0-16,-5 3-1 0,5-1-7 0,-5-5 1 15,0 0 0-15,-3 0 0 0,3 0 35 0,-3-6 0 16,-9 9 0-16,4 0 0 0,-1-3-18 0,-5 0 1 0,6-3-1 16,-3 0 1-16,2 0-13 0,1-3 1 0,-1-2 0 15,-5-1 0-15,3-5 4 0,-3-8 1 0,6 7-1 16,-6 1 1-16,5 3 6 0,-5 8 1 0,6-3-1 16,-4 4 1-16,4 2-10 0,-1-1 0 0,-5 4 0 15,3 0 1-15,0 5 18 0,-3-2 1 0,0 2-1 16,0-5 1-16,-3 0-9 0,0-1 0 0,-2 1 0 15,-3-3 1-15,-3 0 27 0,-3 0 0 0,0 0 0 16,3 0 1-16,-3 3-49 0,0-1 0 0,-2 1 1 16,2-3 0-16,0 6-3 0,0-6 0 0,3-1 0 0,-3 1 0 15,1 3 26-15,-7 0 0 0,4-3 0 0,-1 3 1 16,1-1-17-16,-4 7 1 0,1-7-1 0,0 1 1 16,-4 0 8-16,-1 3 1 0,-1-4-1 0,-3 4 1 0,-2 2 11 15,2 3 1-15,-2-5 0 0,2 2 0 0,-2 6-21 16,2 0 1-16,-2 0-1 0,2 0 1 0,-2 0 41 15,2 3 1-15,3 0 0 0,-8 0 0 0,0-3-61 16,0 0 1-16,2 0 0 0,-7 5 0 0,5-5 35 16,-1 6 0-16,-2-3 0 0,-2 2 1 0,-1-5-21 15,3 3 1-15,-2 0 0 0,-7 0 0 0,7 3 19 0,-1-6 0 16,0 5 0-16,1 4 0 0,5-1-15 0,-6 0 0 16,0 4 0-16,0-7 0 0,1 7 14 0,-6-1 1 15,5-3-1-15,-2 1 1 0,2-1-13 0,0-2 1 16,0-1 0-16,1 1 0 0,-1 2-11 0,0-5 1 15,1 0-1-15,-1-3 1 0,0 0 22 0,6 0 0 16,3-3 0-16,-9 0 0 0,6 3 3 0,-6-5 0 16,12-1 0-16,-9 3 1 0,3-5-43 0,-6 2 0 0,6 1 0 15,-6-1 1-15,-5-2 53 0,3-1 0 0,-9 4 0 16,3-4 1-16,3 4-59 0,-6-4 1 0,3 3-1 16,3-2 0-16,2 2 37 0,4 4 0 0,-6-7 0 15,5 4 1-15,0-1-30 0,1 0 1 0,-1-2-1 16,-8-1 1-16,3-2 5 0,0 0 0 0,-3 2 0 15,2 4 1-15,-2-4 14 0,-2 4 0 0,2-1 0 16,3 3 0-16,-3 3 2 0,2 0 0 0,1 0 0 16,0 0 1-16,3 0 4 0,-4-3 1 0,-2 3 0 0,3 3 0 15,-6 0-5-15,3 3 1 0,-5-3 0 0,0 2 0 16,-4 1-1-16,4-1 0 0,-6-2 0 0,5 0-1 16,1 0 35-16,-1 0-1 0,4 2 0 0,2-5 0 15,-3 3-38-15,-3 0 0 0,6 0 0 0,-2-3 0 16,-4 0 17-16,4 0 1 0,2 0-1 0,0 0 1 0,2 0 17 15,7 0 0-15,-6 0 0 0,-3 0 1 0,2 5-48 16,-2-5 1-16,3 3-1 0,-6 0 1 0,4 5 17 16,1-8 1-16,-7 6 0 0,5-3 0 0,-8 3-12 15,2-4 0-15,6 4 0 0,-3 2 0 0,4 4 22 16,7-7 1-16,-5 4 0 0,-1-1 0 0,4 1-31 0,2-4 0 16,-5 1 0-16,0 2 0 0,3-5 11 0,2 3 1 15,-5 8 0-15,-1 5 0 0,7 1-38 0,-4 6 2 16,-2 7 0-16,5 4 0 0,-5 11-153 0,0 5 1 15,-3 3 1-15,-5 1-1 0,52-57-624 0</inkml:trace>
  <inkml:trace contextRef="#ctx0" brushRef="#br0" timeOffset="30599.49">4039 11890 11 0,'0'0'0'0,"0"0"0"0,0 0 0 0,0 0 1 0,0 0-1 0,-31-14 1 15,31 14-1-15,-2-3 0 0,2 3 0 0,-6-5 0 16,6 5 1-16,0 0-1 0,0 0 1 0,-5-6-1 15,5 6 0-15,-9-3 0 0,9 3 0 0,0-8 0 16,0 8 0-16,-5-6 0 0,5 0 1 0,-6 1-1 16,6 2 0-16,0 3 0 0,-8-6 0 0,8 6 0 0,-6-2 0 15,6 2 0-15,-5 0 0 0,5 0 0 0,-6-6 0 16,6 6 0-16,-2 0 0 0,2 0 53 0,0 0 0 16,0 0 0-16,-11 0 0 0,5 6-53 0,-2 5 0 15,-3 0 0-15,2 6 93 0,-15 25 0 16,10-16 0-16,0 2 1 0,-16 25-94 15,16-36 0-15,5-6 123 0,-7 9 1 16,13-12-1-16,-2 1 1 0,-1 2-124 16,6-8 0-16,-5 2 56 0,5 1 0 0,5 3 0 15,-5 2 1-15,0 0-57 0,6 0 0 0,-1-2 0 16,-2-1 0-16,2 3 66 0,1 1 0 0,8-1 0 16,-9-3 1-16,9 4-67 0,-6-1 0 0,9 0 0 15,-3-2 0-15,0-1 24 0,-1 3 0 0,4-5 0 16,2 2 1-16,-5 1-25 0,0-1 0 0,0 1 0 15,2-4 0-15,-2 1 17 0,5 2 0 0,-5 4 0 16,0-4 0-16,3-5-17 0,-4 3 0 0,1-1 0 0,0 1 0 16,-3 2 11-16,3-5 0 0,0 0 0 0,0 0 2 15,2 2-13-15,-2-5 0 0,5 3 0 0,1 0 0 16,5 0 19-16,-6-3 1 0,8-3-1 0,4 0 1 16,-4-5-20-16,7-1 0 0,-4-5 0 0,-2 0 0 0,5-6 8 15,3 3 0-15,-9 1 0 0,-2-4 0 0,-5 0-8 16,4 1 0-16,-7 2 0 0,2 3 0 0,-2 0 9 15,16-15 0-15,-19 10 0 0,-3 5 0 16,16-23-9-16,-7 17 0 0,5 3 5 16,19-16 1-16,-25 16-1 0,-5 3 1 15,14-12-6-15,-17 18 0 0,-3 0 10 0,11-12 0 16,-13 11 0-16,-1 4 0 0,-2-4-10 16,3 1 0-16,-6 2 0 0,0-2 30 0,0 2 2 15,0-5-2-15,-6 0 1 0,3 5-31 0,3-5 0 16,-11 0 0-16,3-3 0 0,-3-6 38 0,-3 0 0 15,-11 3 0-15,-2 3 1 0,-12 0-39 0,-49-8 0 16,49 22 0-16,-2 2-26 0,-4 10 1 0,-2-10 0 16,-2-2 0-16,-4 6 25 0,1-6 0 0,13 0 0 15,0-8 0-15,1-6-21 0,-1 0 0 0,14-1 0 16,-3 1 1-16,9 0 20 0,3 0 0 0,7 3 0 16,-2 8 0-16,11 3-177 0,0 0 1 0,-3 3 1 15,3 8-1-15,-5-2 30 0,-1 2 1 0,-18 17-1 16,-10 9 1-16,34-37-464 0</inkml:trace>
  <inkml:trace contextRef="#ctx0" brushRef="#br0" timeOffset="54266.75">22096 10258 11 0,'0'0'0'0,"0"0"0"0,0 0 0 0,0 0 0 0,0 0 1 0,0 0-1 0,0-31 1 0,0 31-11 0</inkml:trace>
  <inkml:trace contextRef="#ctx0" brushRef="#br0" timeOffset="55583.02">22019 10067 123 0,'0'0'0'16,"0"0"0"-16,0 0 0 0,-14 0 57 0,3 0 0 16,-3 0 1-16,-5 0-1 0,-6 6-57 0,0-1 0 15,0-2 0-15,3 0 0 0,-8 0 90 0,2 2 2 0,-2 4-1 16,2-1 0-16,-5 3-91 0,-5 1 0 0,4-1 0 15,4 3 0-15,2-5 121 0,-2 2 0 0,-3 3 1 16,0 3-1-16,-6-3-121 0,3 0 0 0,-3 3 0 16,1 0 0-16,2 5 76 0,-3-2 2 0,1 2-1 15,-7 1 0-15,1 5-77 0,-42 31 0 16,48-34 0-16,-6 1 43 0,-36 21-1 16,44-24 0-16,0-3 0 0,-33 16-42 15,30-16 0-15,0-6 29 0,-46 9 1 16,43-4 0-16,1-5 1 0,2 0-31 0,-5 9 0 15,-3-1 0-15,3 7 19 0,-6 1 0 0,14 1 0 0,0-2 1 16,9 1-20-16,-4-1 0 0,9-1 0 0,3 0 0 16,8-6 36-16,-9 29 0 0,12-26 0 15,3 1 1-15,-6 24-37 0,8-24 0 0,-3-7 17 16,6 26 2-16,6-28-2 0,-1 0 1 16,9 11-18-16,-8-14 0 0,7 0 24 15,-4 3 0-15,7-3 0 0,6 3 0 0,3 0-24 16,3 0 0-16,8 3 0 0,-3-6 0 0,0 0-5 15,6-6 1-15,-1 6 0 0,9-5 0 0,3 2 4 16,3 0 0-16,5 3 0 0,-9 0 0 0,7-2 9 0,2 2 0 16,-3 0 0-16,0 0 0 0,0 8-9 0,-2-5 0 15,10 0 0-15,4-3 0 0,10-3 29 0,-5 1 0 16,5-1 0-16,0 0 2 0,6 3-31 0,3-8 0 16,2 2 0-16,-2 1 0 0,0-4-16 0,2 1-1 15,-2 2 1-15,2-2 0 0,3 3 16 0,0-1 0 0,1-2 0 16,4 2 0-16,6-5 19 0,100 8 1 15,-105-8 0-15,2 3 0 0,106 8-20 16,-100-6 0-16,2 3 28 0,109-2 0 16,-108-1 0-16,-9 3 1 0,125 6-29 15,-108-14 0-15,8-3-44 0,116 3 0 16,-124 3 0-16,6-4 0 0,113 10 44 16,-114-10 0-16,-5 4-23 0,125 8 0 15,-117-14 0-15,3 6 1 0,119 5 22 16,-127-8 0-16,2 0-12 0,120 2 0 15,-120-2 0-15,3 0 1 0,125-3 11 0,-119 0 0 16,2-3 32-16,131 0 1 0,-133 3-1 16,-6 3 1-16,114 0-33 0,-122 0 0 15,-6 2 4-15,106 1 0 0,-109-3 0 0,-7 2 0 16,104-5-4-16,-93-5 0 0,-1 2-7 16,106-3 1-16,-109-2 0 0,-4 2 0 15,98-19 6-15,-104 11 0 0,-6 0 39 16,86-11 1-16,-94 5-1 0,-6 6 1 15,0 0-40-15,6-3 0 0,-8 3 0 0,8 0-27 16,-3 0 0-16,-6 0 0 0,-2-9 0 0,-3 3 27 0,-5 1 0 16,2-1 0-16,0-3 0 0,3 1-32 0,-5-1 2 15,8-5-1-15,0 6 1 0,5-4 30 0,0 1 0 16,3 5 0-16,1-2 0 0,4 5 8 0,86-17 1 16,-82 15 0-16,2-4 0 0,80-22-9 15,-91 25 0-15,-11 4 25 0,64-24 0 16,-64 20 0-16,3 1 2 0,44-18-27 15,-72 20 0-15,-8 0-8 0,-3 1 1 0,3-4-2 16,-11 3 2-16,3-8 7 0,-4 8 0 0,-1-9 0 16,-4 4 0-16,-3-1 25 0,1 1 0 0,0-3-1 15,-4-1 1-15,1 1-25 0,0 0 0 0,-8 5 0 16,-4-5 0-16,-2 2 35 0,-5 1 1 0,-6-1-1 16,-3-2 1-16,-11-3-36 0,-22-26 0 15,17 29 0-15,2 2 17 0,-41-13 1 16,30 13-1-16,-8-5 1 0,-2 0-18 0,-7 0 0 15,1 5 0-15,-6-2-49 0,-2 0 1 0,-3-3 0 16,-3-3 0-16,-3-3 48 0,0 0 0 0,-3 6 0 0,-2 5 0 16,2-2-26-16,-2 3 1 0,-14-1-1 0,0 3 1 15,-6 6 25-15,-2 0 0 0,-1-3 0 0,1 3 0 0,-1 0-32 16,-101-14 2-16,93 14-1 0,-5 6 1 16,-114-12 30-16,114 6 0 0,2 0-19 15,-112-9 0-15,115 9 0 0,0 6 0 16,-118-9 19-16,107 6 0 0,0-1-12 15,-119-4 1-15,114 4-1 0,5 9 1 16,-115-11 11-16,112 3 0 0,6 8-10 0,-124-11 0 16,115 6 0-16,1 2 1 15,-125-5 9-15,125 8 0 0,-6 3-8 0,-121-5 0 16,132 2 0-16,6-9 0 0,-108-4 8 16,110 7 0-16,1 3-6 0,-103-8 1 15,103 3 0-15,-4 8 0 0,1-5 5 16,-3 2 0-16,0 6 0 0,-3 0 6 0,3 0 1 15,-5 0-1-15,-6 3 1 0,-6 0-7 0,-143 8 0 16,132 0 0-16,-8 6-33 0,-163 23 1 16,144-18-1-16,-6 9 1 0,-204 45 32 15,177-34 0-15,-6 9-68 0,-3-3-1 0,-33 28 1 16,0 11 1-16,-13 20 67 0,-6 8 0 0,-3 6 0 16,0-5 0-16,-9 21-89 0,-292 117 2 15,277-162-1-15,292-92-910 0</inkml:trace>
  <inkml:trace contextRef="#ctx0" brushRef="#br0" timeOffset="66299.92">20909 6767 11 0,'0'0'0'0,"0"0"0"0,0 0 0 0,0 0 0 0,0 0 1 0,0 0-1 0,0 0 1 0,0 0-1 16,30 0 0-16,-22-6 0 0,3 1 0 0,9-4 0 0,-1 1 1 16,0-6-1-16,-5 0 1 0,5-6-1 0,-7 3 0 15,-1 3 0-15,-6 3 0 0,-2 8 0 0,-3 3 0 16,-3-8 0-16,0 2 1 0,1 0-1 0,2 1 0 16,0 5 0-16,0 0 0 0,-3-3 0 0,3 3 0 15,-8-9 0-15,8 9 0 0,-6-5 0 0,6-1 0 16,-6 3 0-16,1-2 0 0,-1-4 0 0,4 4 0 0,2-1 0 15,-6 3 0-15,-2-2 0 0,2-4 0 0,1 3 0 16,-3 4 0-16,2 2 50 0,0 0 0 0,-7-3 0 16,-4 0 1-16,-2 6-51 0,-1 0 0 0,-7-1 0 15,-6 4 0-15,-6-3 36 0,6 8 1 0,-3-8-1 16,8-3 0-16,-5 6-36 0,3-6 0 0,5 0 0 16,3 0 0-16,2-6 57 0,4 3 1 0,2 3 0 15,6-5 0-15,-1 5-58 0,4 0 0 0,-1 0 0 16,1 0 0-16,-1 5 33 0,4-5 1 0,2 0-1 15,0 0 1-15,-6 0-34 0,6 0 0 0,-8 0 0 0,8 0 0 16,0 0 34-16,0 0 1 0,0 0-1 0,0 0 1 16,0 0-35-16,8 0 0 0,-2 0 0 0,2-5 0 0,3 5 18 15,3 0 1-15,8 0 0 0,0 0 0 16,11 0-19-16,0 0 0 0,-8 0 0 0,-6-6 0 0,1 3 65 16,-1 3 1-16,0 0-1 0,1 0 0 0,-1 0-65 15,0 0 0-15,9-6 0 0,-3 4 0 0,8-1 18 16,-2 0 0-16,4 3 0 0,1 0 1 0,-3 0-19 15,9-6 0-15,-3 6 0 0,-3 0 0 0,2-2 27 16,1-1-1-16,-6 0 0 0,0 3 1 0,3 0-27 0,0 0 0 16,-3-6 0-16,-3 6 0 0,1 6 36 0,-3-6 0 15,-1 0 0-15,-2 0 1 0,0-6-37 0,0 4 0 16,-3-1 0-16,-3 0 0 0,0 3 8 0,1-9 2 16,-1 4-1-16,1-1 0 0,-4 3-9 0,-2 3 0 15,0 0 0-15,-3-5 0 0,-3-4-18 0,0 4 0 16,3 5 1-16,-5 0 0 0,-1 0 17 0,4-6 0 0,-4 6 0 15,-5 0 0-15,6 0-40 0,-6 0 1 0,8 0 0 16,-8 0 0-16,0 0 39 0,6-3 0 16,-6 3 0-16,0 0-14 0,-11-5 0 15,5-1 0-15,-2 3 0 0,-3 3 14 0,-6 0 0 16,-5 3 0-16,-6 3-16 0,-2-6 0 0,2 5 0 16,1 4 1-16,2-4 15 0,-6 4 0 0,9-1 0 15,-2 1 0-15,4 2-2 0,-7-5 0 0,2 2 0 16,-8-2 0-16,2 2 2 0,-8-5 0 0,6 2 0 15,0 1 0-15,-5-3 4 0,4 3 1 0,-2-1 0 0,-2-2 0 16,-1 3-5-16,0-1 0 0,1 4 0 0,-1-4 0 16,3-2-8-16,6 3 1 0,-3-1-1 0,8-5 1 15,-3 9 7-15,6-6 0 0,3 2 0 0,-3 1 0 0,2-3-26 16,6 0 0-16,-10-1 0 0,4 4 0 0,-5-6 26 16,3 3 0-16,6-3 0 0,2 0 0 0,0-3-1 15,3 3 1-15,3 0-1 0,-9 0 1 0,9-6 0 16,-6 4 0-16,9 2 0 0,-4 0 0 0,9 0-1 15,-5 0 1-15,5 0 0 0,-6 0 0 0,6 0 0 16,0 0 0-16,0 0 0 0,0 0 0 0,0 0 13 16,6 0 1-16,8 0-1 0,-6-3 1 0,8 3-14 0,7 0 0 15,7-3 0-15,-5 3 0 0,8 0 20 0,6 0 1 16,-15 3 0-16,-1 0 0 0,-4-3-21 0,0 0 0 16,6 2 0-16,-6 4 0 0,6 2 22 0,-5-2 1 15,7-3 0-15,4 2 0 0,7-5-23 0,-5 0 0 16,1 0 0-16,4 6 0 0,1-3 49 0,0 3 0 15,5-6 0-15,-5 0 0 0,-1 0-49 0,9-6 0 0,-8 6 0 16,-1 0 0-16,7-3 30 0,-7 3 0 0,1 0-1 16,-3-6 1-16,0 1-30 0,3 2 0 0,-6-5 0 15,5 2 0-15,-4 0-26 0,1-2 0 0,1 2 0 16,0-2 0-16,-3 2 26 0,1-2 0 0,-1 2 0 16,-3 3 0-16,3 3-19 0,-8-5 0 0,-3 5 0 15,0-9 0-15,-2 4 19 0,-4-1 0 0,-5 3 0 16,3 3 0-16,0 0 6 0,2-5 0 0,1-4 0 15,2 3 1-15,1 1-7 0,-1 2 0 0,-2 3 0 16,2 0 0-16,-5-6 42 0,5 1 2 0,-5 2-1 0,0-3 0 16,0 6-43-16,2 0 0 0,-8-2 0 0,3-1 0 15,3 3 33-15,-5 0 0 0,2 0 0 0,-6 0 0 16,1 0-33-16,2 0 0 0,-8 0 0 0,5 0 0 16,-5 0 3-16,3-3 1 0,-3 3 1 0,6 0-1 0,-1 0-4 15,-5 0 0-15,6 0 0 0,-6 0 0 0,8 0 15 16,-8 0 1-16,6-6 0 0,-6 6 0 0,5-3-16 15,-5 3 0-15,0 0 0 0,6-5 0 0,-6 5-48 16,0 0 0-16,8 0 0 0,-8 0 1 0,5 0 47 16,-5 0 0-16,9-6 0 0,-4 3 0 0,1 3-24 0,-1 0 0 15,4 0 0-15,-4 0 1 0,-2 0 23 0,2 0 0 16,1 0 0-16,-1 0 0 0,4 0-15 0,2 0 0 16,-3 0-1-16,3 0 1 0,-5 0 15 0,2 0 0 15,0 3 0-15,3 3 0 0,-5-6 12 0,2 0 2 16,0 3-1-16,1-3 0 0,-1 2-13 0,-5 1 0 15,-3-3 0-15,5 0 0 0,-5 0-52 0,0 6 1 0,0-6 0 16,0 0 1-16,0 6 50 0,0-6 0 0,0 8 0 16,0-8 0-16,0 0-167 0,6 3 1 0,-6-3-1 15,0 0 0-15,0 0 63 0,5 5-1 0,-5-5 1 16,6-2 0-16,-6 2-104 0</inkml:trace>
  <inkml:trace contextRef="#ctx0" brushRef="#br0" timeOffset="68816.5">21011 8362 11 0,'0'0'0'0,"0"0"0"0,0 0 0 0,0 0 1 16,0 0-1-16,0 0 1 0,0 0-1 15,0 0 0-15,0 0 0 0,0 0 1 16,0 0-1-16,0 0 1 0,-44 14-1 16,38-14 0-16,3-5 0 0,-10 2 0 15,13 3 0-15,0 0 1 0,-6 0-1 16,6 0 0-16,0 0 55 0,0 0 1 0,0 0 0 16,0 0 0-16,6-3-56 0,2 3 0 15,6 0 91-15,19 3 0 0,-8 0 0 16,5 2 0-16,42-5-91 0,-39 0 0 15,-5-5 61-15,41-4 0 0,-44 3 1 16,8 1 0-16,25-6-62 0,-25 5 0 0,0 0 14 16,36-8 1-16,-30 6-1 0,-1-6 1 15,7 0-15-15,2 0 0 0,-9 5 0 0,6-5-19 16,3 0 0-16,-8 0 0 0,0 0 0 0,-1 0 19 16,1 5 0-16,0-5 0 0,-1 6 0 0,7 2 9 0,-4-2 1 15,-2 2-1-15,-1 6 1 0,1 0-10 0,-6-5 0 16,0 5 0-16,-2 0 0 0,-4 5 9 0,4-5 1 15,-6 3-1-15,2-3 1 0,1 3-10 0,2 0 0 16,-2-3 0-16,8 0 0 0,-3 0 22 0,-5 0 0 16,2-3 0-16,0 0 0 0,1 0-22 0,-1 3 0 15,-5-5 0-15,0 2 0 0,-3 0 30 0,-3 0-1 0,1 3 0 16,-1-5 1-16,-2 2-30 0,-1 0 0 0,-5 6 0 16,0 0 0-16,0-3-3 0,0 5 0 0,-2-5 0 15,-1 0 1-15,0 0 2 0,-5 0 0 0,-3 0 0 16,5 0 0-16,-5 0-21 0,6 6 1 0,-6-6 0 15,5-3-1-15,-5 3 21 0,-5 6 0 0,5-6 0 16,0 0 0-16,0 0-36 0,-6 5 1 0,6-5-1 16,-5 3 1-16,5-3 35 0,-3 6 0 0,-8-6 0 15,3 5 0-15,-12-2-19 0,4 0 0 0,-6 0 0 16,-11 2 0-16,-3-2 19 0,-3 3 0 0,0-1 0 16,-2-5 0-16,-3 9-5 0,-3-9 0 0,8 6 0 0,-5-4 0 15,0 4 5-15,0-3 0 0,5 2 0 0,-3 1 0 16,4-6-24-16,-1 3 2 0,6 0-1 0,-6-3 1 15,6 0 22-15,-3-3 0 0,0 0 0 0,6 3 0 0,-9-8-13 16,6 2 0-16,-6-2 0 0,-5 8 1 0,3-6 12 16,-3 6 0-16,5 0 0 0,0 0 0 0,3 6-13 15,-2 2 0-15,2-5 0 0,3 0 1 0,2 5 12 16,1-5 0-16,2 2 0 0,1 4 0 0,2 2-52 16,-14 9-1-16,20-12 1 0,-1-5 0 15,-13 8 52-15,17-8 0 0,-1 3 7 0,-8-1 1 16,14-5-1-16,11 0 1 0,-14 0-8 15,14 0 0-15,0 0 33 0,0 9 0 16,0-9 0-16,0 0 2 0,9 0-35 16,2 5 0-16,-3-5 24 0,36 0 0 15,-11-5 0-15,17 5 0 0,36-9-24 16,-50 9 0-16,-1-5 29 0,37-1 1 16,-33 3 0-16,2 3 0 0,51-5-30 15,-48-1 0-15,3 3 18 0,52-2 0 16,-49-1-1-16,-6 3 1 0,56-2-18 15,-51 5 0-15,-5 0 31 0,3 0 0 0,3 5 0 16,0-5 0-16,5 0-31 0,-2 0 0 0,-6 3 0 16,2 0 0-16,-2 5 13 0,44 1 1 15,-46-9 0-15,-1 5 0 0,28 4-14 16,-34-4 0-16,-5-5 13 0,36 9 2 16,-35-9-1-16,4 5 0 0,40-2-14 0,-45 3 0 15,-3-6 66-15,36 6 0 0,-38-6 0 16,5 0 1-16,25 2-67 0,-27 4 0 15,-6-3 12-15,13 0 0 0,-24-3 0 16,-3 0 0-16,6-3-12 0,-12 3 0 0,1-3-25 16,-1 3 0-16,-5 0 0 0,0 0 0 15,-5 14 25-15,-6-11 0 0,-3 8-116 16,-47 3 1-16,11-14-1 0,50 0-583 16</inkml:trace>
  <inkml:trace contextRef="#ctx0" brushRef="#br0" timeOffset="91534.64">19588 9530 11 0,'0'0'0'0,"0"0"0"0,0 0 0 0,0 0 0 0,0 0 1 0,0 0-1 16,44-9 1-16,-16-2-1 0,2-3 0 0,4 0 0 15,-12 0 0-15,0-3 76 0,-3-3 0 0,-2 3 0 16,-1 3 1-16,-2 3-77 0,-6 3 0 0,-2-6 0 16,-1 2 0-16,1 4 108 0,-1 5 2 15,-5 3-1-15,9-6 0 0,-15-2-109 16,6 8 0-16,-5 0 45 0,2 0 0 16,3 0 0-16,0 0 0 0,0 0-45 0,-6-6 0 15,6 6 0-15,0 0 106 0,0 0 0 0,0 0-1 0,-8 6 2 16,8-3-107-16,0 2 0 0,-5 12 0 0,-1 9 0 15,1 10 99-15,-4 6 2 0,-2 1-2 0,3-1 1 16,-9-6-100-16,-10 57 0 16,13-51 0-16,-5 1 49 0,-12 44-1 0,23-45 0 15,-3-8 0-15,3 2-48 0,2 1 0 0,0-6 0 0,4 0 20 16,-4-6 1-16,6 0 0 0,0-2 0 0,6-3-21 16,-1 2 0-16,4-8 0 0,-4 0 0 0,9 0-6 15,-6 0 0-15,3 0 0 0,-3-2 0 0,4 2 6 16,-1-3 0-16,0 3 0 0,0-8 0 0,-3 2-13 15,3 1 0-15,3-4 0 0,5-2 1 0,6-3 12 16,-6-3 0-16,6-2 0 0,3-4 0 0,11-5-30 0,-1-6 0 16,1-2 0-16,0-9 1 0,-1-3 29 0,1-2 0 15,0 2 0-15,-1-11 0 0,1 3-57 0,41-48 2 16,-36 53-1-16,0 0 1 0,34-30 55 16,-40 50 0-16,1 3-7 0,25-3 1 15,-37 14 0-15,-2 9 0 0,22 2 6 16,-22-2 0-16,0 0-35 0,22 19-1 15,-28-5 1-15,0 8 1 0,15 34 34 16,-23-26 0-16,-3 6 17 0,3 1 0 0,-8 7 0 16,-3 7 0-16,-3 10-17 0,3 65 0 15,0-67 0-15,0 0 42 0,14 47-1 16,-3-70 0-16,8-2 1 0,3-1-42 0,9-2 0 16,-6-9 0-16,5 0 21 0,6-11 0 0,3-3 0 15,-1-3 0-15,6-8-21 0,3-3 0 0,0-3 0 16,-3 0 0-16,1-5 12 0,57-23 2 15,-41 6-1-15,2-3 0 0,78-37-13 0,-66 28 0 16,8 1-36-16,-1-6 2 0,-4-6 0 0,7-3 0 16,-2-5 34-16,0-3 0 0,6 8 0 0,-1-5 0 15,-5 0-44-15,0-4 1 0,-12 32-1 0,-4 3 0 0,-4 14 44 16,-10 5 0-16,-1 6 0 0,-8 6 0 0,-10 8 38 16,-7 8-1-16,9 1 0 0,3 5 1 0,0 6-38 15,-4 2 0-15,-4 1 0 0,-6 8 0 0,-3 8 72 16,19 57 2-16,-21-56-1 0,-4 5 0 15,1-3-73-15,2-11 0 0,6-6 0 0,3-2 11 16,-1-9 0-16,4 0 0 0,7-3 0 0,1 1-11 16,-6-9 0-16,8-6 0 0,1-3 0 0,10-8 12 0,-5-2 0 15,9-4 0-15,2-8 0 0,2 0-12 0,4-6 0 16,-1 3 0-16,-2 3 0 0,-3-8-30 0,69-23 0 16,-60 16 0-16,-1-1 1 0,80-35 29 15,-68 28 0-15,2-2-61 0,8-3 0 16,-11 2-1-16,-2-2 1 0,2 0 61 0,-2-6 0 15,-3 26 0-15,-9 7 0 0,-2 15 17 0,3 6 0 0,-6 3 0 16,-14-1 1-16,-3 6-18 0,-5 6 0 0,-3-1 0 16,1 4 0-16,-7 5 14 0,28 37 0 15,-35-34 0-15,-1 8 1 0,14 26-15 16,-19-31 0-16,-3 5 80 0,3 0 0 0,-6-2 0 16,3 0 2-16,-2-1-82 0,2 1 0 0,-6-4 0 15,3-2 0-15,1-2-2 0,2-4 1 0,-3-3-1 16,9-2 1-16,2-6 1 0,-5-3 0 0,11 1 0 15,-1-7 0-15,7-2 26 0,5-3 1 0,2-8 0 16,-4-12 0-16,4 3-27 0,6-8 0 0,1-3 0 0,-7-3 0 16,1-3-22-16,0-3 1 0,2 1-1 0,-2-1 1 15,-1-5 21-15,43-45 0 0,-35 47 0 16,4 4-47-16,0 2-1 0,2-5 1 0,4 5 1 0,-1-3 46 16,0-2 0-16,-8 14 0 0,-8 5 0 0,-1 9-34 15,-4-1 0-15,-7 12 0 0,1 0 0 0,-6 9 34 16,-3-1 0-16,-5 4 0 0,0-4 0 0,-3-5 18 15,8 28 0-15,-13 0 0 0,2 11 0 16,-2 42-18-16,-12-42 0 0,-2 3 6 0,-9 3 0 16,9 3 0-16,2 0 0 0,4 5-6 15,-4-6 0-15,14-7 0 0,9-10 0 0,-17-33-1436 0</inkml:trace>
  <inkml:trace contextRef="#ctx0" brushRef="#br0" timeOffset="116584.37">26107 13418 269 0,'0'0'0'0,"0"0"0"0,0 0 42 0,34-23 1 0,-26 18-1 0,0-4 1 0,0 6-43 15,-8 3 0-15,0-2 75 0,0-7-1 16,0 9 0-16,0-5 1 0,0-1-75 16,-8 6 0-16,-3 6 92 0,-25-4 0 15,6 1-1-15,-9 0 2 0,-38 11-93 16,52-6 0-16,11-5 70 0,0 0 0 15,9-3 1-15,-1-3 0 0,6 3-71 16,0 0 0-16,-5-5 21 0,5 5 0 0,-6-9 0 16,3 4 0-16,-2-9-21 0,-3-1 0 0,-1-7 0 15,-2-6 0-15,0 0-23 0,0-12 0 0,3 9 0 16,-6 9 1-16,0-1 22 0,3 4 0 0,-3-7 0 16,-5 4 0-16,0 5 23 0,-1-3 1 0,1 1-1 15,0 2 1-15,-1-6-24 0,1 3 0 0,0 6 0 16,-1 0 0-16,-5 0-30 0,3 0 0 0,-2 6 0 15,-10-6 1-15,4 5 29 0,-39 4 0 0,30-4 0 16,-2 6 45-16,-31 3 1 0,39-2-1 16,8 2 2-16,-27-9-47 0,29 6 0 15,4 0-1-15,-3-5 1 0,5 2 0 16,6 6 0-16,-11 0 0 0,8 0 0 0,6 6 37 16,-22-3 0-16,10 0 0 0,1 2 0 15,-14 7-37-15,19-7 0 0,3 4-5 16,3-7 1-16,2 4-1 0,-2 0 1 0,2-4 4 15,1-2 0-15,-1 3 0 0,-2 6 0 0,3-6-36 16,-4-1 1-16,4 7 0 0,-6-4-1 0,2 7 36 16,-4-1 0-16,-4 6 0 0,0 3 0 0,-5 8-41 0,0 0 0 15,3 0 0-15,2-3 0 0,4 3 41 0,-1 3 0 16,0-8 0-16,8-9 0 0,12-6-177 0,-6 1 0 16,3-4 1-16,-3-5 0 0,11 3 77 0,-6-6 0 15,9-19 1-15,-6-6 0 0,-8 28-98 0</inkml:trace>
  <inkml:trace contextRef="#ctx0" brushRef="#br0" timeOffset="117198.86">24566 12613 673 0,'0'0'0'0,"0"0"0"0,0 0 25 0,0 0 0 16,0 0 0-16,0 0 1 0,0 0-26 15,0 0 0-15,0 0 105 0,0 31 1 16,-3-25 0-16,0-1 0 0,-10 4-106 16,7-4 0-16,1 4 73 0,-9 19 1 15,11-14-1-15,0-8 1 0,-8 13-74 16,3-5 0-16,2 3 26 0,1-3 1 0,-9 9-1 16,0 5 1-16,-5 9-27 0,5 5 0 0,-5-8 0 15,2 2 0-15,1 1-1 0,-1-6 1 0,3 2 0 16,3-4 0-16,0-1 0 0,0-6 0 0,0-2 0 15,8 2 0-15,3-8 29 0,3 1 0 0,3-7 0 0,-1 0 0 16,3 4-29-16,3-7 0 0,3 4 0 0,6-6 0 16,7-1 15-16,4 1 1 0,7 3-1 0,9-6 1 15,8 3-16-15,64 2 0 0,-55 4 0 16,2 5-65-16,64 20 1 0,-75-15-1 0,-2 7 0 16,24 24 65-16,-58-30 0 0,-19-20-1137 15</inkml:trace>
  <inkml:trace contextRef="#ctx0" brushRef="#br0" timeOffset="119316.1">25226 14771 11 0,'0'0'0'0,"0"0"0"0,0 0 0 0,-30 0 1 16,19 0-1-16,2 0 1 0,-10 0-1 15,19 0 0-15,0 0 0 0,0 0 1 0,-8 0-1 16,8 0 1-16,-6-6-1 0,6 6 0 0,-5-5 0 0,2 2 0 16,0-8 0-16,1 2 0 0,-1 1 0 0,0-6 1 15,3 0-1-15,0-3 0 0,0 0 0 0,-8 3 0 16,2 5 0-16,1 1 0 0,-1 0 0 0,1 2 0 0,2-5 0 15,3 8 0-15,0 3 0 0,-3-9 0 0,0 4 25 16,3-1 0-16,3 1 0 0,0 2 0 0,-3-6-25 16,-3 4 0-16,6-1 0 0,0 0 0 0,-3 1 89 15,2-1 2-15,-2 6-2 0,0 0 1 0,0 0-90 16,3-5 0-16,-3 5 0 0,0 0 0 0,0 0 123 16,0 0-1-16,0 0 1 0,0 0 0 0,0 0-123 0,-3 5 0 15,3-5 0-15,-5 0 0 0,5 0 109 0,-6 6-1 16,-2-3 1-16,8-3 0 0,0 0-109 0,-3 5 0 15,3-5 0-15,0 0 0 0,-3 6 61 0,3-6 0 16,0 0 1-16,0 0 0 0,3 5-62 0,-3-5 0 16,6 6 0-16,-6-6 0 0,5 6 48 0,-5-6 0 15,9 5 1-15,-4-2 0 0,1 3-49 0,2-6 0 0,6 3 0 16,2-3 0-16,-7-3 25 0,2 3 0 0,2-6 0 16,7 1 1-16,-6 2-26 0,2-6 0 0,1 4 0 15,-1 2 0-15,-2 3 13 0,5 0 1 0,-5 0-1 16,6-3 1-16,4 0-14 0,-4 0 0 0,5 1 0 15,0-1 0-15,2 0 29 0,1 0 2 0,2-5-1 16,3 2 0-16,-5-8-30 0,2 3 0 0,-2-1 0 16,2-2 0-16,-5 0-2 0,3 0 1 0,5 0 0 15,-3-5 0-15,4 2 1 0,26-17 0 16,-35 14 0-16,0 3-1 0,19-19 0 0,-22 19 0 16,0 0 1-16,25-17 0 0,-27 17 0 15,-1 9 17-15,22-20 0 0,-16 11 0 16,0 0 0-16,22-25-17 0,-30 22 0 0,2 3-20 15,0-8 0-15,-5 8 0 0,0-3 0 0,-3 3 20 16,-3 3 0-16,3-8 0 0,-11 5 0 0,0 3 11 16,0 0 1-16,-5-3-1 0,5 0 1 0,-8 3-12 15,2 0 0-15,1 0 0 0,-4-3 0 0,4 0 40 16,-1 0 0-16,1 0 0 0,-1 3 2 0,3 3-42 16,3 0 0-16,0 2 0 0,-5 1 0 0,5 2-21 0,-6 1 2 15,4-1 0-15,-1-2 0 0,0 2 19 0,-2-8 0 16,-4 5 0-16,4 1-17 0,-15-9 1 15,9 6 0-15,-2 2 0 0,-21-16 16 16,10 11 0-16,-4 0 14 0,-36-11 1 16,31 16 0-16,-3 6 0 0,-24-8-15 15,35 0 0-15,5 2-23 0,-13-30 1 16,19 8-1-16,9-5 1 0,-6-7 22 0,14-35 0 16,-1-1 0-16,-2 79-1598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5T21:59:32.7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9285 6930 11 0,'0'0'0'0,"0"0"0"0,0 0 0 0,0 0 1 0,-34 31-1 0,10-17 1 16,-34 14-1-16,38-19 0 0,1 2 0 16,-6 3 1-16,17-14-1 0,-3 0 1 15,11 0-1-15,5 0 0 0,-5 0 0 16,0 0 0-16,0 0 0 0,0 0 1 15,0 0-1-15,0 0 0 0,0 0 39 0,0 0 0 16,0 0 0-16,0 0 0 0,0 0-39 16,-5 0 0-16,5 0 72 0,0 0 2 15,-9 0-1-15,4 0 0 0,-3 0-73 16,2 0 0-16,1 0 57 0,-4 8-1 16,9-8 0-16,0 0 0 0,0 0-56 15,0 0 0-15,0 0 39 0,0 0 1 16,0 0-1-16,3 6 1 0,8-12-40 15,-11 6 0-15,6 0 70 0,-4 0 0 16,-2 0 1-16,0 0-1 0,0 0-70 16,0 0 0-16,0 0 70 0,0 0 1 15,0 0 1-15,0 0-1 0,0 0-71 16,6 0 0-16,-1 6 6 0,9 8 1 16,-8-11 0-16,-1 3 0 0,15 8-7 15,-12-12 0-15,-3 4 45 0,1 3 0 16,-3-4 1-16,2 1-1 0,1 8-45 0,-6 0 0 15,0-6 9-15,0 1 1 0,0 2-1 0,-6 3 1 16,6 9-10-16,-5-9 0 0,2 3 0 0,0 2 0 16,0 1 29-16,-2 2 1 0,-3-7-1 0,8-1 1 0,0 0-30 15,-6 0 0-15,6-6 0 0,-5 6 0 0,5 6 20 16,0 5-1-16,-6-8 0 0,6 6 1 16,-3 19-20-16,-2-20 0 0,-1 1 14 15,-2 25 0-15,2-31 0 0,6-3 1 16,0 11-15-16,-5-8 0 0,5-3 19 15,-8 20 0-15,2-17 0 0,1 5 1 16,-4 20-20-16,9-16 0 0,-5 2-1 0,-1-3 1 16,-2 0-1-16,8-2 1 0,0-1 0 0,-6 1 0 15,6 2 0-15,-5-11 0 0,5 9 18 0,-6-1 0 16,4-2 0-16,2-3 1 0,-6 0-19 0,6-3 0 16,-6 3 0-16,6-3 0 0,-5 5 1 0,-3 12 0 15,2-11 0-15,1 3 0 0,-4 19-1 16,4-14 0-16,-3 0-4 0,-12 28 0 15,15-33 0-15,-1-1-1 0,-8 18 5 16,3-18 0-16,9-8 31 0,-12 29-1 16,8-15 0-16,6 3 1 0,0 2-31 0,0-2 0 15,-5-5 0-15,10-1 22 0,-5 0 1 0,0-13-1 16,0 2 1-16,3-3-23 0,0-6 0 0,-1 4 0 16,4-3 0-16,-6 5-4 0,6-6 0 0,-6 4 0 15,2 2 1-15,4 3 3 0,5 0 0 16,-11-5 0-16,8 5-18 0,-2 3 1 15,-1-6 0-15,-2 3 0 0,2 14 17 0,1-19 0 16,-6 5-16-16,6 14 0 0,-4-20 0 16,4 12 1-16,-6 8 15 0,5-11 0 15,-5 3 22-15,0 11 0 0,6-20 0 0,-3 3 0 16,8 0-22-16,-6-6 0 0,-2 1-11 16,16 10 0-16,-8-16 0 0,3 3 0 15,19 5 11-15,-8-2 0 0,0-7 3 16,28 10 0-16,-29-7 0 0,4 4 0 15,16 5-3-15,-24-6 0 0,-1-2-8 0,25 8 0 16,-16-6 0-16,-3 6 1 16,-1-8 7-16,10 5 0 0,-7 1 0 0,12 2-6 0,-9-6 1 15,9 1 0-15,-6 2 0 0,0-8 5 0,6 2 0 16,0 1 0-16,5-6 0 0,-3 0-13 0,9-6 0 16,-6 6 0-16,-2 0 1 0,2 0 12 0,-6 0 0 15,7 0 0-15,2 0 0 0,-9 6-7 0,6-6 1 0,1 0-1 16,2 3 1-16,0 2 6 0,2 1 0 0,-2 2 0 15,3-5 0-15,-3 8-11 0,5 3 0 0,4-14 0 16,-4 3 1-16,1-3 10 0,-1 0 0 0,-21 3 0 16,2 0 0-16,5 3 8 0,9-4 0 0,3 4 0 15,3 0 0-15,-7-1-8 0,4 4 0 0,3-7 0 16,-6 4 0-16,2 0-8 0,-4 2 1 0,2-8 0 16,2 6 0-16,4 2 7 0,-1-5 0 0,6 0 0 15,-5 0 0-15,5 2 2 0,-6-5 0 0,3 6 0 16,1 2 0-16,-1-5-2 0,-8 3 0 0,3-1 0 15,2 1 0-15,-8 3-6 0,3-9 1 0,0 5-1 0,3 4 1 16,-3-7 5-16,47 10 0 0,-47-4 0 16,0-8 7-16,41 6 0 0,-44 2 0 15,-2-2 0-15,41 11-7 0,-39-9 0 0,-5 3-8 16,46 3 1-16,-46-5 0 0,0-1 0 16,43 12 7-16,-40-14 0 0,2 2 27 15,33 6 0-15,-38-11 1 0,0 3-1 16,52 5-27-16,-52-3 0 0,5-8 8 15,36 6 0-15,-36-3 0 0,0 2 1 16,39 9-9-16,-41-11 0 0,-9 3 29 0,39 5 0 16,-37-2 0-16,-1-7 1 0,29 10-30 15,-30-4 0-15,0-5-15 0,31 8 0 16,-36-5 0-16,2-3 1 0,31 2 14 16,-31-5 0-16,3 3-12 0,31 0 0 15,-31 0 0-15,-5 2 0 0,32-2 12 16,-27-3 0-16,-5 0 7 0,30 3 0 15,-27 0 0-15,-4-3 1 0,26 5-8 16,-29-5 0-16,1 3-18 0,28 3 1 16,-34-1-1-16,0-2 1 0,20 3 17 15,-19-1 0-15,2-5 19 0,27 0 1 16,-24-5-1-16,8 2 1 0,31-3-20 16,-31 1 0-16,-5-4 36 0,35-5 1 15,-35 3 0-15,8 8 1 0,24-11-38 16,-29 6 0-16,2 2-26 0,31-2 2 15,-40 2 0-15,4 6 0 0,22 0 24 0,-28 0 0 16,-3 0 38-16,20 0 1 0,-20 0 0 16,1 0 0-16,18 6-39 0,-13-6 0 15,-3 2 3-15,28 4 0 0,-25-6 0 0,0 0 0 16,22 0-3-16,-23 0 0 16,4 0-6-16,19 0 0 0,-22 0 0 0,0-6 1 15,19 4 5-15,-25 2 0 0,9 0-22 16,16 0 0-16,-25-6-1 0,4 6 2 15,18-8 21-15,-19 8 0 0,3-6-1 16,19-3 1-16,-25 4-1 0,1 5 1 16,7-3 0-16,-16 0 0 0,3 3-11 0,6-3 0 15,-15 3 0-15,3 0 0 0,12 0 11 16,-9-5 0-16,3 2 14 0,8-3 0 16,-6 6 0-16,-2-5 0 0,17 2-14 15,-18 3 0-15,1-3-17 0,0 0 0 16,-3 3 0-16,-8 0 1 0,8 0 16 15,-11 0 0-15,5 0-11 0,-2 0 0 16,-3 0 0-16,0 0 1 0,11 6 10 16,-11-6 0-16,0 0-21 0,6 8 1 15,-6-8 0-15,2 3 0 0,4 3 20 16,-6-6 0-16,5 5-9 0,4-5 0 16,-9 0 0-16,11 0 0 0,-6-5 9 15,4 2 0-15,-4 0 27 0,3 0 0 16,3-2 0-16,-2 2 1 0,10-3-28 15,-8 6 0-15,-8-5-18 0,8-1 1 16,-6 3-1-16,1 3 1 0,8-8 17 16,-11 5 0-16,2 0-6 0,6-2 0 0,-5 2 0 15,2 3 0-15,0-6 6 0,-2 0 0 16,-1 4-11-16,6-4 0 0,-2 0-1 16,-4 4 2-16,3-13 10 0,-2 7 0 0,0 2-10 15,2-5 0-15,-3 8 0 0,1-5 1 0,-3 2 9 16,2 1 0-16,-5-1 0 0,6 3 0 0,-6 3-3 15,5-5 0-15,-5 5 0 0,0-6 1 0,0 6 2 16,0-3 0-16,0 3 0 0,-5-8 0 0,5 2-2 16,0-2 1-16,0 2-1 0,-6 0 1 0,-2-2 1 15,-3 0 0-15,-3-4 0 0,0 1 0 0,-11-6-1 0,0 0 1 16,-2 3 0-16,-6 6 0 0,2-6 0 0,-7 5 0 16,4 4 0-16,-4-9 0 0,5 5 16 0,0-2 1 15,2 2 0-15,4 1 0 0,2-3-17 0,5 2 0 16,-5 1 0-16,6 2 0 0,5-2-5 0,-16-6 0 15,16 2 0-15,-5 10 0 0,-9-12 5 16,17 8 0-16,3 0-5 0,-12-2 0 16,9 8 0-16,6 0 1 0,2 0 4 0,-2 6 0 15,-4-6 0-15,9 0 10 0,0 0 0 0,-2 5 0 16,2-5 0-16,-3 9-10 0,-3-4 0 0,12 4 0 16,-6 5 0-16,5 0-2 0,4 0 0 0,10 0 0 15,0 3 0-15,6 2 2 0,3 1 0 0,5-6 0 16,3-3 0-16,0 1-2 0,2-4 0 0,1-2 0 15,0 2 0-15,-1-2 2 0,1 2 0 0,0-2 0 16,-1-3 0-16,1 2 11 0,-3-5 1 0,0 0-1 16,0 6 0-16,-9 2-11 0,4-5 0 0,-9 3 0 0,-3 0 0 15,-5 2-10-15,3 12 1 0,-9-12-2 16,3-8 2-16,-8 6 9 0,-3-6 0 0,3 8 10 16,-3-5 1-16,0-3-1 0,-3 11 1 15,0 3-11-15,-3-5 0 0,-5 5 10 16,-11 22 0-16,9-16 0 0,-4 0 0 15,-16 19-10-15,13-22 0 0,7-3 39 16,-20 11 0-16,21-13 0 0,4-4 0 16,-17 9-39-16,14-6 0 0,3-5-13 15,-22 11 0-15,16-9 0 0,0 3 1 16,-25 6 12-16,20-3 0 0,5 6-167 0,3-3-1 16,8 3 0-16,3 2 1 0,14 6 40 0,5 6 1 15,4-17-1-15,7-11 1 0,-30-6-657 0</inkml:trace>
  <inkml:trace contextRef="#ctx0" brushRef="#br0" timeOffset="4099.25">17992 9004 11 0,'0'0'0'0,"0"0"0"0,0 0 0 0,0 0 1 0,0 0-1 0,0 0 1 16,0 0-1-16,0 0 0 0,0 0 0 0,0 0 1 16,0 0-1-16,0 0 1 0,-28-9-1 15,28 9 0-15,0 0 89 0,-6 0 1 16,6 0 1-16,0 0-1 0,-5 0-90 16,5 0 0-16,0 0 64 0,-3 0 0 15,3 0 1-15,0 0-1 0,-5 3-64 16,5 3 0-16,0-1 50 0,-6 4 0 15,6-9 1-15,-5 5 0 0,5 4-51 16,0-4 0-16,5 4 86 0,3 5 0 16,-5-6 1-16,0 6-1 0,13 14-86 15,-7-19 0-15,-9 2 77 0,5 15 2 16,-10-10-1-16,-1 1 0 0,-2 20-78 16,-3-17 0-16,5 2 55 0,-2 3-1 0,0 6 0 15,2-3 1-15,-5 1-55 0,3-1 0 0,2 3 0 16,-5-3 0-16,3 0 39 0,0 0 0 0,2 0 1 15,1 0-1-15,-4 0-39 0,9 23 0 16,0-34 0-16,0 0 4 0,3 8 0 0,3-11 0 16,-1-3 1-16,1 12-5 0,-6-17 0 15,3 2-102-15,2-2 2 0,-5-6 0 0,0 0-1 16,0 0 101-16,0 0 0 0,0-6-162 16,-5-8-1-16,5-9 0 0,0 23-582 15</inkml:trace>
  <inkml:trace contextRef="#ctx0" brushRef="#br0" timeOffset="5016.49">18190 8733 11 0,'0'0'0'0,"0"0"0"0,0 0 0 0,0 0 0 0,0 0 1 0,0 0-1 0,0 0 1 16,0 0-1-16,-33 29 0 0,14-15 0 0,0-6 0 16,-12 1 36-16,4 2 1 0,2-8 0 0,5-1 0 0,7 1-37 15,-1-3 0-15,3 0 0 0,-3 0 0 0,3 0 115 16,5 0 0-16,4 6-1 0,-9-3 2 0,2 2-116 15,-7 1 0-15,2-3 0 0,0 8 0 0,-5-3 53 16,-1 1 0-16,7 2 1 0,2-2 0 0,2-4-54 16,-5 4 0-16,1 5 0 0,7-6 0 0,1 3 65 0,-15 15 0 15,6-7 1-15,1-4-1 0,-12 21-65 16,11-13 0-16,8 2 62 0,-13 28 0 16,14-24 1-16,5-1 0 0,-9 28-63 15,6-28 0-15,1 6 42 0,2 2 0 16,-6-5 0-16,1 0 0 0,-1 6-42 0,3-1 0 15,-2-7 0-15,5-10 0 0,-8 4 60 0,2-1-1 0,1-2 0 16,-1 2 1-16,3 1-60 0,-2 22 0 16,5-20 0-16,0-2 87 0,0 33-1 15,5-33 0-15,4 5 2 0,4 20-88 16,-2-32 0-16,9-2 3 0,7 12 1 16,-7-12-1-16,5-3 1 0,21 6-4 15,-23-9 0-15,4-8 39 0,26 3 1 16,-34-3 0-16,0-3 0 0,26-2-40 15,-26 2 0-15,3 0 3 0,19-8 0 16,-18 5 0-16,-4-5 1 0,25-6-4 0,-25 6 0 16,1 0 33-16,24-15 0 0,-16 12 0 15,-4 0 0-15,29-17-33 0,-23 12 0 16,3 2-34-16,-5-3 0 0,2 0 0 0,4-2-1 0,-7-1 35 16,4-2 0-16,-7 0 0 0,-1-1 0 0,-4 1-28 15,0 0 1-15,-5 2-1 0,-3-8 1 0,-5 0 27 16,-12-36 0-16,6 25 0 0,-8-1 13 15,-9-47 1-15,9 51 0 0,-6-3 0 16,-11-34-14-16,14 45 0 0,3 3-21 16,2 0 0-16,-7 5 0 0,-1 3 0 0,3 1 21 15,0 2 0-15,-3 3 0 0,0-6 0 0,-5 6-8 16,-1 0 0-16,1 0 0 0,-9-3 0 0,-2 3 8 16,-3 0 0-16,0 8 0 0,-6 6 0 0,-5 6-113 0,0 2 1 15,-12 15-1-15,-2 2 2 0,-5 12 9 0,-72 36 0 16,57-39 1-16,78-34-915 0</inkml:trace>
  <inkml:trace contextRef="#ctx0" brushRef="#br0" timeOffset="13032.97">9945 7380 269 0,'0'0'0'0,"0"0"0"0,0 0 0 0,0 0 14 0,0 0 1 0,0 0-1 0,0 0 1 0,0 0-15 16,27 28 0-16,-21-22 0 0,-1 2 0 0,1 1 40 15,-3-3 0-15,2-1 0 0,-5-5 1 0,6 9-41 16,-6-9 0-16,5 2 0 0,-5-2 0 0,0 6 60 16,0-6-1-16,0 0 0 0,0 0 0 0,0 0-59 15,0 0 0-15,0 0 0 0,0 0 0 0,0 0 9 0,0 0 0 16,0 0 0-16,0 0 0 0,0 0-9 0,-5-3 0 16,5 3 0-16,-9 0 0 0,9 0-18 0,-5-5 1 15,5 5 0-15,-6-9 0 0,6 4 17 0,-5-4 0 16,2 3 0-16,0-5 0 0,1 3-115 0,-4-1-1 15,1 1 1-15,-1 2 0 0,3-2 115 0,3 2 0 0,0-2 0 16,-5-4 0-16,-4 4-28 0,7 0 0 0,2-1 0 16,0 4 0-16,-3-1 28 0,3 0 0 0,0 3 0 15,0 3 0-15,0 0-18 0,0 0 0 0,0 0 0 16,0 0 1-16,0 0 17 0,5-5 0 0,-5 5 0 16,-2 5 0-16,2-5-6 0,0 0 1 0,-3 9 0 15,3-3 0-15,-6 2 5 0,6 3 0 0,-5 0 0 16,2 1 0-16,-2-4 76 0,-1 1 0 0,-2 5 1 15,2 0-1-15,-5-3-76 0,-16 17 0 0,13-5 0 16,-6-1 30-16,-24 15 1 16,30-26 0-16,-2-3 0 0,-17 6-31 0,19 1 0 15,0-7 57-15,-5 12-1 0,5-12 0 16,3-2 0-16,-3 16-56 0,3-13 0 16,3-1 52-16,-6 12 2 0,3-6-1 0,3 0 0 15,-3 14-53-15,5-19 0 0,3-1 54 16,-2 9 0-16,5-9 1 0,5-2-1 15,-5 2-54-15,3-2 0 0,3 2 44 16,5-2 1-16,-9 3-1 0,4-7 2 16,-1 10-46-16,-5-4 0 0,0-8 11 15,6 6 1-15,-6-6-1 0,0 0 1 16,3 2-12-16,-3-2 0 0,0 0 48 0,5 12 0 16,-5-12 0-16,0 0 1 0,11 8-49 15,-8-5 0-15,3 3 34 0,7 13-1 16,-2-16 0-16,3 3 0 0,-8-1-33 15,8 4 0-15,-9-1 0 0,3-2 27 0,3-1 0 16,-5 4 0-16,2-9 1 0,1 6-28 0,-4-4 0 0,1 4 0 16,-1 2 0-16,3 1 4 0,-2 2 0 0,-1-5 0 15,4 2 1-15,2 1-5 0,-3 5 0 0,-2 0 0 16,-1 0 0-16,3-9 23 0,-2 4 0 0,-1 5-1 16,4-6 1-16,2 1-23 0,-3 2 0 0,-2 3 0 15,2 0 0-15,3 0 13 0,14 14 0 16,-11-13 0-16,-1 1 0 0,7 10-13 15,-15-15 0-15,4 0 7 0,2 6 0 16,-11-6 0-16,2-2 0 0,4 13-7 16,-6-8 0-16,5 6-3 0,-5 14 1 0,-5-17-1 15,2-3 1-15,-8 8 2 0,6-13 0 16,2 2-3-16,3 3 0 0,-3-6 0 16,0-2 0-16,3 3 3 0,0-4 0 0,-5 4-4 15,5-1 0-15,0-2 0 0,-6-1 0 16,1 18 4-16,2-15 0 0,-3 1-2 15,-7 8 1-15,7-9 0 0,1 6 0 16,2-5 1-16,-3 5 0 0,-5-6 0 0,8 6-9 16,-2 6 0-16,-6-6 0 0,8-6 0 0,-2 1 9 15,-1 2 0-15,-2 3 0 0,2 0 0 0,6 0 6 16,0-5 0-16,-5 5 0 0,-1 0 1 0,3 0-7 0,-2 0 0 16,5 0 0-16,-6 0 0 0,-2 0 6 0,3 0 0 15,-1-5 0-15,1 5 1 0,2-6-7 0,-14 12 0 16,14-6 0-16,-8-9 7 0,3 12 1 15,-3-8-1-15,6 2 1 0,-4 14-8 16,-2-8 0-16,3 0 5 0,-6 20 0 16,9-23 0-16,-1 5 1 0,-2 4-6 15,8-15 0-15,0-2 1 0,0 5 1 16,0-2 0-16,0-6 0 0,3 8-2 16,-3-8 0-16,2 2-2 0,7 9 0 15,-9-8 0-15,0-3 1 0,5 8 1 16,-5-3 0-16,3-5 5 0,0 11 0 15,-3-2 0-15,0 2 0 0,0 0-5 16,0-6 0-16,0 1 26 0,0 2 1 0,0-3-1 16,2-2 0-16,4 5-26 0,-6 0 0 0,5 4 0 15,1-7 0-15,2 3 3 0,-2 0 0 0,8 1 0 0,-6 2 1 16,3-6-4-16,-6 1 0 0,4-1 0 0,-4 3 0 16,1-5 25-16,2 2 1 0,-2-5 0 0,-6 3 0 15,0-6-26-15,5 5 0 0,-5-5 0 0,8 6 0 0,-8 3 11 16,0-9 1-16,6 5 0 0,-1 4 0 0,-5-7-12 15,3 10 0-15,3-4 0 0,-6 6 0 0,0-8-27 16,5 5 1-16,-5 0-1 0,0-5 1 0,0 2 26 16,0 1 0-16,0-1 0 0,0 4 0 0,0-7-13 15,0 12 1-15,0-9-1 0,0 4 1 16,0-4 12-16,0 1 0 0,-5 5-15 0,-1 14 1 16,3-14 0-16,3 0 0 0,-11 20 14 15,3-20 0-15,3 3-6 0,-15 16 0 16,9-19 1-16,3 1 0 0,-17 10 5 15,17-14 0-15,2-2 6 0,-13 10 1 16,11-5 1-16,2 0-1 0,-5 0-7 16,3 1 0-16,-3 7 0 0,2-2 9 0,-4 5 1 0,7-5-1 15,-5-1 1-15,8-5-10 0,-2-2 0 0,-1 2 0 16,-2 0 0-16,2 0 28 0,1 0 0 0,-3 0 0 16,-3 3 1-16,2 0-29 0,-2 0 0 0,3 0 0 15,2-1 0-15,-5-1 43 0,3-4 1 0,3 0 0 16,-1 0 0-16,3-2-44 0,-2 8 0 15,5-6 0-15,0-5 9 0,0 10 0 16,0-7 0-16,0 2 1 0,8 3-10 16,-2-5 0-16,-1-1-36 0,3 12 1 15,-2-6-1-15,-6-9 0 0,5 18 36 16,1-15 0-16,-6 1-13 0,3 10 1 0,2-7-1 16,-5 5 1-16,6 5 12 0,-6-8 0 15,0 6-19-15,5 8 1 0,-2-11-1 0,3 3 1 16,-6-6 18-16,5 3 0 0,-5-1 0 0,6 7-7 15,-6-3 1-15,2 2 0 0,4-5 0 0,-6 3 6 16,0-6 0-16,0 3 0 0,0 0 0 0,0-1 12 16,5 1 0-16,-5 0 0 0,0 0 0 0,0 3-12 15,-5 22 0-15,5-25 0 0,0 3 44 16,0 22 0-16,-6-28 1 0,6 5-1 16,-2 27-44-16,2-24 0 0,-6 1 8 0,1 16 0 15,5-17 0-15,-6-5 1 0,3 23-9 16,3-26 0-16,0-6-19 0,3 12 0 15,3-9 0-15,-6 0 1 0,0 6 18 16,5-5 0-16,-5 2 0 0,0-6 0 16,6 6 0-16,-6 0 0 0,0 3 0 0,0 0 0 15,0 0 0-15,-6 3 0 0,6-4-24 0,-5 10 1 0,5-4 0 16,0-8 1-16,0 3 22 0,0 0 0 0,0-3 0 16,0 0 0-16,0-3 11 0,0 1 0 0,5-1 0 15,-5 0 1-15,0 3-12 0,0 3 0 16,0-6 0-16,0-5 12 0,0 11 0 15,0-9 1-15,-5 4-1 0,-1 10-12 16,3-13 0-16,3 2 20 0,-5 11 0 16,-1-8 0-16,6 0 1 0,-14 15-21 15,9-13 0-15,-1-1-8 0,-7 21 1 0,4-11-1 16,-2-2 1-16,-3-6 7 0,3 2 0 0,3 1 0 16,3 0 28-16,-1-3 0 0,3 2 0 0,-2-2 1 15,-4-3-29-15,4-2 0 0,5-1 0 0,0 0 0 16,0-5 19-16,-6 2 0 0,6 1 0 0,0-1 0 0,0-2-19 15,0-1 0-15,0 4 0 0,0-6 0 0,6 2-33 16,-6 1 0-16,0-1 0 0,0 4 0 0,0-6 33 16,0 2 0-16,3 4 0 0,-1 2 0 0,1 3 18 15,3 0 0-15,-1 0 0 0,-2-5 0 0,3 5-18 16,-1 0 0-16,1 0 0 0,2-8 0 0,-3 2-28 16,1 0 0-16,-3 1 0 0,2-4 1 0,1 1 27 15,-6-6 0-15,8 9 0 0,3-4 0 0,-5-2-17 0,2 3 0 16,3-1 0-16,3-5 0 0,-6 3 17 0,9 0 0 15,2 0 0-15,0-1 0 0,-5 1 31 0,5 0 1 16,1-3 0-16,-6 0 0 0,5 0-32 0,0 0 0 16,1 0 0-16,-1 0 0 0,0 0-33 0,1 0 1 0,-7 0 0 15,7 0 0-15,-1 0 32 0,0-3 0 0,6 0 0 16,0 1 0-16,-3-1 13 0,3-3 1 0,3 1-1 16,2-1 1-16,3 3-14 0,-2-5 0 0,2 2 0 15,-6 0 0-15,4 1 6 0,-6 2 1 0,8-3-1 16,-6 6 1-16,12 0-7 0,-6-2 0 0,3 2 0 15,-3 0 0-15,0 2-5 0,-5 4 0 0,2-3 0 16,1 0 1-16,2-3 4 0,0 0 0 0,-5 2 0 16,2 4 0-16,-2-6 34 0,2 0 1 0,-2 3-1 15,2-3 1-15,-2-3-35 0,2 3 0 0,3-6 0 16,0 6 0-16,1 0 23 0,2 6 2 0,-3-6-2 0,0 3 1 16,-6 3-24-16,4-1 0 0,2 1 0 0,-3-3 0 15,-2 2-23-15,2-5 0 0,4 3-1 0,-1 0 2 16,-3-3 22-16,3 0 0 0,0 0 0 0,1 0 0 0,-4-3-16 15,3 0 0-15,-5 3 0 0,2 0 1 0,-2 3 15 16,2 0 0-16,-8 2 0 0,3 1 0 0,0 0-9 16,0-1 0-16,2 4 0 0,-2-6 0 0,-5 2 9 15,21 7 0-15,-22-4 0 0,3-5-8 16,25 8 1-16,-27-5-1 0,5 2 1 16,22 1 7-16,-23-4 0 0,4 1 28 0,25-1 1 15,-29-5 0-15,1 0 0 16,22 3-29-16,-16 0 0 0,-4 3 17 0,37 2 0 15,-39-2 0-15,2-6 2 0,28 5-19 16,-27-5 0-16,0 3 23 0,27 3 0 16,-22-6 0-16,0 0 1 0,31 0-24 15,-31 0 0-15,0 0-13 0,36-9 1 16,-36 9 0-16,0-2 0 0,31-10 12 16,-31 7 0-16,6-1 10 0,33-2 0 15,-39 8 0-15,3 0 1 0,36 5-11 16,-39-5 0-16,0 0-50 0,36 0 0 15,-30 0 0-15,-1 0 1 0,37 0 49 16,-39 0 0-16,-3 0-14 0,39 0 1 16,-34 0-1-16,1 3 1 0,38 3 13 15,-38-4 0-15,-6 1-10 0,45 9 0 16,-40-10 0-16,1 1 1 0,33 6 9 16,-34-7 0-16,1 1-11 0,38-3 1 0,-38 0 0 15,0-3 0-15,38-2 10 0,-33 5 0 16,3 0-23-16,36-6 2 0,-44 3 0 15,-1 3 0-15,29 0 21 0,-37 0 0 0,3 0-22 16,25 0 0-16,-30 0 0 0,2 0 0 16,28 3 22-16,-30-6 0 0,2 3-2 15,28 0 1-15,-30-2 0 0,0-1 0 16,30-3 1-16,-28 3 0 0,3 3 19 16,31 3 1-16,-39 3 0 0,2-3 0 15,26 8-20-15,-28-8 0 0,-1-1 38 0,10 1 0 16,-15-3 1-16,0 0-1 0,20 0-38 15,-20-3 0-15,1 1 13 0,18-1 1 16,-18-3-1-16,-1 3 1 0,9 1-14 16,-15-1 0-16,-2 3 10 0,9-9 0 15,-15 6 0-15,4 1 0 0,-4 2-10 16,-5 0 0-16,0 0-28 0,0 0 1 16,0 0-1-16,0 0 1 0,-5 5 27 15,5-5 0-15,-9 9-15 0,-7-6 1 16,7-1 0-16,-2-2 0 0,-8 3 14 15,11-3 0-15,-3 0 30 0,-6 0 0 16,12-3 0-16,-1 3 1 0,-8-5-31 16,9 5 0-16,-1-6-7 0,-2 0 0 0,2-2 0 15,1 0 1-15,-1-1 6 0,4 1 0 0,-4 2 0 16,-2-8 0-16,2 0 19 0,1 0 0 0,5 0 0 16,0 0 0-16,0 0-19 0,-6 0 0 0,3 0 0 15,1 5 0-15,-1-5-1 0,3 6 0 0,0 2 0 0,0-5 0 16,-6 2 1-16,6 1 0 0,0-1 0 0,0 4 0 15,6-4-39-15,-6-5 0 0,3 6 0 0,-1 2 1 16,1-2 38-16,3 2 0 0,-6 1 0 0,0-1 0 0,0 3-23 16,0 3 1-16,0 0 0 0,-9-8 0 0,9 8 22 15,-5-6 0-15,-1 6 0 0,-5-6 0 0,-5 6 21 16,-4 0 1-16,1 0 0 0,-6 0 1 0,0 6-23 16,-2-6 0-16,2 3 0 0,6 0 0 0,5-1-14 15,-3 4 2-15,9-6 0 0,-6 0 0 0,0 0 12 16,3 0 0-16,3 0 0 0,2 0 0 0,1-6 28 0,-6 4 2 15,8-1-2-15,-2 0 1 0,-4 3-29 0,4-6 0 16,-1 4 0-16,1-1 0 0,5 3 31 0,-3-3 0 16,3 3 0-16,-6-9 1 0,6 9-32 0,-5-5 0 15,5 5 0-15,-8-6 0 0,8 6 19 0,0-5 1 16,0 5 1-16,0 0-1 0,0 0-20 0,0 0 0 16,0 0 0-16,8 0 0 0,-8 0 22 0,5 5 0 0,4 1 0 15,2-6 0-15,3 5-22 0,-6 4 0 0,3-6 0 16,3 2 0-16,2 1-25 0,1 0 1 0,-1 2-1 15,-2-5 1-15,0 3 24 0,3-1 0 0,5-2 0 16,3 0 0-16,2 5-15 0,4-5-1 0,-4 3 1 16,4-1 0-16,-4-2 15 0,4 3 0 0,-7-1 0 15,-1 4 0-15,1-4-1 0,-4 7 1 0,-1-1 0 16,-5 3 0-16,5-6 0 0,-8 4 0 0,3-1 0 16,-8 3 0-16,2 0-42 0,6 14 0 15,-9-17 0-15,-5 1 1 0,6 5 41 0,-6-9 0 16,0 0-12-16,0 4 1 0,-6-4 0 15,6-5-1-15,-8 17 12 0,2-6 0 16,1-9 37-16,-20 23-1 0,3-11 0 0,-3 3 1 16,-44 25-37-16,36-25 0 15,0 2-17-15,-36 20 1 0,33-19-1 0,-3-1 1 16,-5 4 16-16,5-9 0 0,1 2 0 0,4 1-2 16,-2 3 0-16,9-9 0 0,-1 0 1 0,3 0 1 15,6 0 0-15,5-6 0 0,3 4 0 0,3-1-232 16,2-3 1-16,-2 3-1 0,3 4 1 0,-1-1 73 0,0 0 0 15,6-14-1-15,-2-9 2 0,2 9-455 0</inkml:trace>
  <inkml:trace contextRef="#ctx0" brushRef="#br0" timeOffset="14434.09">17113 12292 550 0,'0'0'0'0,"0"0"0"0,0 0 0 0,0 0-2 0,0 0 1 0,0 0 0 16,0 0 0-16,0 0 1 0,0 0 0 0,0 0 0 16,0 0 0-16,0 0 71 0,0 0 1 0,0 0 0 15,0 0 1-15,0 0-73 0,0 0 0 0,0 0 0 16,0 0 0-16,0 0 74 0,-3-28 0 0,3 20 1 15,0 2-1-15,0-2-74 0,14-9 0 16,-6 6 0-16,9-3 29 0,22-15 0 0,-12 18 0 16,6 3 1-16,31 2-30 0,-39 9 0 15,-3 5 20-15,19 1 1 0,-21-4-1 16,-1-5 1-16,-2 3-21 0,-1 3 0 0,-8 2 0 0,4 6 37 16,1 0 1-16,-7 1 0 0,-3-4 0 0,-3 0-38 15,-3 3 0-15,-3 9 0 0,-7 2 0 0,-4 3 16 16,-2 0 1-16,-9 3-1 0,-2 6 2 0,-6 2-18 15,-42 40 0-15,40-45 0 0,-6 5 45 16,-39 37 1-16,44-39 0 0,6-4 0 16,-9 4-46-16,6-6 0 0,-2 3 0 0,5 2 17 0,-6 4 1 15,9-9-1-15,2-3 2 0,0-11-19 0,-2 2 0 16,5-5 0-16,3-2 0 0,3-4 18 0,-1 0 1 16,15-5-1-16,-3-3 1 0,8 0-19 0,8-3 0 15,-3-8 0-15,-2 0 0 0,3-3 11 0,30-28 1 16,-1-1 0-16,15-7 0 0,41-43-12 15,-52 59 0-15,0 12-36 0,32-20 0 16,-40 33 0-16,-4 1-1 0,18 5 37 16,-26 0 0-16,0 6 16 0,9 8 0 15,-14-8-1-15,-3 3 1 0,14 16-16 16,-6-8 0-16,3 6 8 0,17 22 0 16,-20-17 0-16,6 1 0 0,-6 2-8 0,1-6 0 15,-1-2 0-15,0-6 2 0,1 0 0 0,-7-3 0 16,1 1 1-16,3-10-3 0,-3 1 0 0,-3 0 0 15,3 3 0-15,-1-6-125 0,1 0 2 0,-3 0-1 0,3-6 1 16,0-2 123-16,11-18 0 0,-11 15 0 16,-9-9-190-16,17-30 0 0,-16 16 1 15,-6 34-425-15</inkml:trace>
  <inkml:trace contextRef="#ctx0" brushRef="#br0" timeOffset="15082.45">17776 12014 617 0,'0'0'0'0,"0"0"0"0,0 0-74 0,8-45 0 0,-10 34 1 0,-9 5 0 0,-23-8 73 16,21 6 0-16,2-1 77 0,-20-8 1 15,9 6 0-15,-3 0 0 0,-41-12-78 16,41 15 0-16,6 5 79 0,-28 3 2 16,25-3-1-16,0 3 0 0,-28-6-80 15,22 12 0-15,-5 0 60 0,-30 8 1 16,32-6-1-16,9-5 0 0,-33 22-60 16,27-11 0-16,1 3 60 0,-23 20 2 15,25-12-1-15,3-2 0 0,-22 33-61 16,16-28 0-16,3 9 52 0,0-1 1 0,0 6-1 15,3 6 1-15,-3 3-53 0,6-3 0 0,0-3 0 0,-1-3 0 16,-4 0 35-16,-15 40 0 0,25-43 0 16,3-2 0-16,-8 33-35 0,16-28 0 15,-3 3 46-15,6-3-1 0,0 6 0 0,0 3 0 0,-5 5-45 16,5-2 0-16,5-4 0 0,-5 4 0 0,0-9 18 16,9 50 0-16,2-50 0 0,8-2 0 15,20 27-18-15,-14-45 0 0,8-5 73 16,28 8-1-16,-26-22 0 0,-1-6 1 15,51-11-73-15,-41-1 0 0,6-5 25 16,47-25 0-16,-45 20 0 0,-5-4 1 16,56-21-26-16,-62 18 0 0,0 7-37 0,-2-3 1 15,-6-1 0-15,-8-2-1 0,-8 0 37 16,-1 0 0-16,-7-9 0 0,2-2 0 0,-9-3-27 0,4-54 0 16,-6 48 0-16,0 0 1 0,-8-56 26 15,8 51 0-15,-6-1-17 0,1-2 1 16,-1 0-1-16,3-3 1 0,-2 2 16 0,5-55 0 15,0 53 0-15,5 5-14 0,4-38 1 16,-15 55-1-16,3 9 1 0,-16-17 13 16,2 28 0-16,-5 9-61 0,-36-1 2 15,20 15-1-15,-15 11 1 0,-63 25 59 16,47-23 0-16,69-19-1367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5T22:00:35.8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12423 7349 11 0,'0'0'0'0,"0"0"0"0,0 0 0 0,0 0 42 0,-42-11 1 0,20 3-1 15,0 2 1-15,-3 3-43 0,-3 3 0 0,4 0 0 16,-10-3 0-16,-4 3 73 0,2 0 2 0,8-2-1 16,-5 2 0-16,8-6-74 0,-2 3 0 0,-4 0 0 15,4 0 0-15,2 3 49 0,-6 0-1 0,4 0 0 16,-1-5 0-16,3 2-48 0,0-3 0 0,1 1 0 15,-4 2 0-15,3 3 46 0,-3 0 0 0,4 0 1 16,-1 0 0-16,5 0-47 0,7 0 0 0,-7 0 0 16,-5 8 0-16,1-2 48 0,1-3 0 0,-1 5 0 15,-4 6 2-15,-8 0-50 0,3 0 0 0,0 1 0 16,8-1 0-16,0 0 83 0,6 0 0 0,-3 5 1 0,-3-4 0 16,5 1-84-16,-18 24 0 0,18-18 0 15,7 6 35-15,-21 23 1 0,15-31 0 0,8 2 0 16,-17 23-36-16,12-19 0 0,8-4 44 15,-4 20-1-15,4-22 0 0,3 3 1 16,-9 22-44-16,14-20 0 0,-6 6 41 16,4 25 0-16,4-36 1 0,9-6-1 15,-8 3-41-15,3 2 0 0,5-5 0 0,3 3 19 16,-3 3 1-16,2-3-1 0,7 3 1 0,-1-1-20 16,22 18 0-16,-21-23 0 0,5 3 7 0,19 17 1 15,-19-15 0-15,2-5 0 0,20 23-8 16,-22-23 0-16,0 3 8 0,22 14 1 15,-22-20 0-15,5 0 0 0,17 12-9 16,-22-9 0-16,-6 0 2 0,34 8 0 16,-25-13 0-16,7 2 0 0,40 3-2 15,-36-11 0-15,-1 3 55 0,45 8-1 16,-44-9 0-16,5-2 0 0,47 3-54 16,-52-3 0-16,8-3 9 0,47 0 0 15,-47-3 0-15,0 3 0 0,55-9-9 16,-44 9 0-16,0-5-19 0,52-9 1 15,-60 8 0-15,8-2 0 0,53-15 18 16,-53 12 0-16,8 8-16 0,61-11 0 16,-66 14 0-16,2 0 0 0,56-8 16 15,-58 8 0-15,5 2-18 0,64-2 0 16,-64-2 0-16,9-4 0 0,74-8 18 0,-83 5 0 16,3 4-16-16,75-23 2 0,-72 11-1 15,5-3 1-15,64-22 14 0,-75 19 0 16,-2-2-10-16,0 0 0 0,-6 5 0 0,-3-8 0 15,-6 5 10-15,-2 1 0 0,-2 2 0 0,-7-8 0 0,-10 6-12 16,2 2 0-16,-10-8 0 0,-7 5 1 0,-1-5 11 16,-4-34 0-16,-16 31 0 0,-6-3 5 15,-22-36 0-15,16 39 0 0,1 3 1 16,-20-31-6-16,20 25 0 0,0-8 17 16,-1 5 0-16,1 1 0 0,0 2 0 0,-1-8-17 15,-2 5 0-15,-8 9 0 0,-3-6 0 0,-6 3 9 0,-71-25 1 16,46 34 0-16,-16 8 0 0,-80-14-10 15,82 19 0-15,1 3-5 0,-86-2 1 16,80-3 0-16,0 8 0 0,-71-11 4 16,82 8 0-16,6 1-17 0,-70-9 1 15,64 2-1-15,1-2 1 0,-79-5 16 16,73 13 0-16,-11 3-13 0,-89 3 0 16,83 9 0-16,-3-1 1 0,-107 31 12 15,96-2 0-15,-2 2-86 0,-1 9-1 0,-5 8 1 16,0-5 0-16,6 11 86 0,-109 73 0 15,128-62 0-15,0 0-172 0,8 6 0 0,3 11 1 16,-3 3-1-16,-2 8 34 0,-56 96 1 16,77-115-1-16,64-82-211 0</inkml:trace>
  <inkml:trace contextRef="#ctx0" brushRef="#br0" timeOffset="1118.56">16768 8776 11 0,'0'0'0'0,"0"0"0"0,0 0 0 0,0 0 0 0,0 0 1 0,0 0-1 0,-28-28 1 0,12 19-1 0,-4 3 0 16,-2-2 0-16,0-3 0 0,0 2 56 0,-22-8 1 16,24 6-1-16,-4-3 1 0,-18-8-57 15,17 8 0-15,6 0 63 0,-14-6 0 16,13 11-1-16,4 4 1 0,-12-4-63 16,9 9 0-16,-6 6 75 0,-27 8 0 15,18 0 0-15,-4 0 1 0,5 3-76 0,-6 3 0 16,3 2 0-16,3 1 56 0,0 2 1 0,0 3 0 15,-6-2 0-15,0-1-57 0,-5 3 0 0,11 0 0 16,3-3 0-16,7 1 78 0,-29 30 0 16,27-28 0-16,6 9 1 0,-20 22-79 15,25-23 0-15,-5 4 69 0,-14 33 0 16,16-34 1-16,3 6-1 0,3-2-69 0,3-1 0 16,-3-6 0-16,8-2 40 0,3 3 1 0,-5-1-1 15,5-5 1-15,5 9-41 0,9 24 0 0,-3-41 0 16,3-1 27-16,14 20 0 0,-15-22-1 15,4 0 1-15,24 19-27 0,-16-22 0 16,6 0 8-16,40 20 1 0,-32-23-1 16,5 0 1-16,61 5-9 0,-52-10 0 0,5-4-28 15,63-2 0-15,-63-3 0 0,3-3 1 16,66-5 27-16,-61 2 0 0,-2-8-3 16,58-14 0-16,-62 14-1 0,4-8 1 15,52-21 3-15,-64 18 0 0,-5-3-38 16,3-3 1-16,-9 0 0 0,4 0 0 0,-1 0 37 0,0-5 0 15,-3-4 0-15,4 1 0 0,-7-3 21 0,45-51 1 16,-44 37 0-16,-6-1 0 0,31-50-22 16,-37 57 0-16,-2 7-21 0,-6 1 1 15,-10 0-1-15,-4-3 1 0,-5 3 20 0,-8-9 0 16,-11 12 0-16,-4-1 0 0,-10 7-12 0,-47-43 1 16,36 39 0-16,-14 6 0 0,-66-25 11 15,60 28 0-15,-2 0-85 0,-69-9 1 16,60 15 0-16,-2 2-1 0,-67-8 85 15,83 14 0-15,6-3-149 0,-50-17-1 16,52 12 1-16,53 22-461 0</inkml:trace>
  <inkml:trace contextRef="#ctx0" brushRef="#br0" timeOffset="2302.46">11696 10149 673 0,'0'0'0'0,"0"0"0"0,0 0 0 0,0 0 27 0,0 0 1 0,-30-12 0 0,21 7 1 0,-7 2-29 16,2-6 0-16,0 4 0 0,3-1 0 0,3 6 50 0,0 0 0 15,-9 0 0-15,-8 0 1 0,-8 0-51 16,-6 6 0-16,1-1 0 0,-1 4 0 0,6 5 48 0,0-6 0 16,0 1-1-16,-3 2 1 0,2-5-48 0,7 2 0 15,-6 1 0-15,2 2 0 0,-2 3 35 0,0 3 0 16,0-3 1-16,8 0 0 0,0 0-36 0,-2 0 0 16,7 0 0-16,9 0 0 0,3 0 45 0,2 29 0 15,6-21 0-15,0-5 1 0,9 31-46 16,2-20 0-16,2 6-1 0,12 28 0 15,-5-34 0-15,-1 0 0 0,22 25 1 16,-10-25 0-16,2 3 26 0,0 3 1 0,11-11-1 16,6 5 0-16,3-9-26 0,-6 4 0 0,5 5 0 15,3 0 0-15,-2 0 27 0,-1 0 1 0,6 9 0 16,0-6 0-16,0 6-28 0,61 44 0 16,-55-41 0-16,-6-1 9 0,63 45 1 15,-60-47 0-15,2-1 0 0,1 1-10 0,13-3 0 16,1-9 0-16,-1 0-26 0,9 4 1 0,-9-21 0 0,0-2 0 15,1-6 25-15,-1 0 0 0,0-14 0 0,15 2 0 16,-1-5-8-16,88-33 1 0,-93 22-1 16,-1-6 1-16,87-36 7 0,-87 39 0 15,1-3-39-15,85-25 1 0,-91 19-2 0,-8 4 2 16,0-4 38-16,3 7 0 0,-4-10 0 0,1-2-16 16,64-47 1-16,-78 44 0 0,5-3 0 15,53-61 15-15,-63 61 0 0,-15-5-43 16,4 5 0-16,-12-2-1 0,-5 5 2 0,-11 6 42 15,-6-1 0-15,-2 1 0 0,-6-6 0 0,-14 6 34 16,-11-39 1-16,6 41-1 0,-1 9 0 0,-27-48-34 16,22 46 0-16,1-1 40 0,-43-31 0 15,23 37 0-15,-3 0 1 0,-50-20-41 16,39 20 0-16,-5 0 35 0,-6 3-1 16,-6 8 0-16,-2-3 0 0,-6 12-34 0,-3-7 0 15,-10 7 0-15,-6 2 0 0,-3 9 4 0,-9 0 1 16,9-3 0-16,0 0 0 0,-2 3-5 0,2 2 0 0,-6 4 0 15,1 2 0-15,2 0-7 0,-113 23 0 16,105-20 0-16,5 3 0 0,-107 28 7 16,119-8 0-16,8 5-114 0,-94 48-1 15,99-42 1-15,3 8-1 0,0-5 115 0,17 5 0 16,8-5 0-16,11 5-153 0,-50 42 0 16,45-55 0-16,52-43-404 0</inkml:trace>
  <inkml:trace contextRef="#ctx0" brushRef="#br0" timeOffset="3450.31">16378 11353 11 0,'0'0'0'0,"0"0"0"0,0 0 0 0,-60 28 1 16,40-20-1-16,6-8 1 0,-19 6-1 16,19-3 0-16,-5-3 39 0,-6-3 1 15,11 3-1-15,1 0 1 0,-26 0-40 16,22 3 0-16,-2 2 102 0,-22 9-1 15,16 3 0-15,-3 9 1 0,-2-4-102 0,2 6 0 16,-5 0 0-16,3 3 101 0,-1 3 1 0,9-6-1 0,3 0 0 16,-1 1-101-16,1-1 0 0,5 3 0 0,3 2 0 15,-3 4 81-15,-5 36-1 0,5-33 0 16,9-4 1-16,-6 34-81 0,8-33 0 16,3 0 24-16,-6-4 1 0,12 4 0 0,-6-3 0 0,8 2-25 15,-2-5 0-15,8 3 0 0,-3-3 0 0,-3 3 53 16,6-3 1-16,11 0 0 0,-6-1 0 0,6 4-54 15,38 23 0-15,-30-29 0 0,6 0 17 16,52 20 1-16,-47-32 0 0,9-4 0 16,57 2-18-16,-57-17 0 0,-1-11-27 15,59-28 0-15,-56 16 0 0,-2-5 1 16,5-2 26-16,-11 2 0 0,-3-6 0 0,-6 3 10 0,1 1 1 16,-6-4 0-16,-5-2 0 0,-6-4-11 0,25-49 0 15,-28 35 0-15,-8 1 15 0,17-59 0 16,-17 61 0-16,-3 4 1 0,1-1-16 15,-7 0 0-15,-2-5 0 0,-5 5-25 0,-26-41 0 16,4 52 0-16,-12 12 1 0,-58-25 24 16,28 33 0-16,-8 3-34 0,-72-11 0 15,88 14 1-15,-2 8 0 0,-53-2 33 16,63-1 0-16,14 7-136 0,-38 2 0 16,38 2 0-16,1 7-123 0,-34 2 135 15,22-5 1-15,50-6-282 0</inkml:trace>
  <inkml:trace contextRef="#ctx0" brushRef="#br0" timeOffset="6733.61">1147 10936 12 0,'0'0'1'0,"0"0"-1"0,0 0 0 0,0 0 0 0,0 0 0 0,0 0 0 0,0 0 1 15,0 0-1-15,0 0 1 0,-6 29-1 16,1-24 0-16,5 1 0 0,-6-3 0 0,-2-1 0 0,-3 1 0 16,2 3 0-16,4-6 1 0,-3 3-1 0,2-1 0 15,6-2 0-15,0 0 0 0,0 0 44 0,-5-2 1 16,5 2 0-16,0-3 0 0,0 3-45 0,0-11 0 16,5 2 0-16,3 1 0 0,3-12 83 0,3 0-1 15,0 3 0-15,-3 3 2 0,-3 0-84 0,3-3 0 0,3 1 0 16,0-1 0-16,-3 3 52 0,17-9 1 15,-9 3 0-15,6-2 0 0,14-34-53 16,-15 33 0-16,-1 1 26 0,26-26 1 16,-29 25-1-16,2-5 0 0,16-25-26 15,-18 36 0-15,-1 3 38 0,20-9 1 16,-23 12 0-16,-2 8 0 0,5-5-39 16,-10 8 0-16,2 8-3 0,-3 12 1 15,-2-3 0-15,5 5 0 0,-3 34 2 16,-3-22 0-16,4 3 70 0,-4 33-1 0,-5-33 0 15,0-3 1-15,-5 2-70 0,5 6 0 0,0 3 0 16,0 6 57-16,0 47 0 0,-3-53 0 16,3-2 0-16,3 47-57 0,2-54 0 0,1 6-22 15,8 29 1-15,-9-40-1 0,3 2 1 16,-8-4 21-16,6 2 0 0,-1-3 0 0,4 0-48 16,-4-3 0-16,1 0-1 0,2-5 2 0,3-3 47 15,-3-3 0-15,-2 0 0 0,2 0 0 0,3 0-154 16,3-2 0-16,-3 2-1 0,-3-6 2 0,6 0 61 15,3 1 2-15,-9-6-1 0,-2-9 0 0,-6 6-86 0</inkml:trace>
  <inkml:trace contextRef="#ctx0" brushRef="#br0" timeOffset="7100.33">2055 10478 381 0,'0'0'0'0,"0"0"0"0,0 0-14 0,11 34 1 16,-11-26 0-16,0 6 0 0,0 17 13 15,-5-11 0-15,-3 8 68 0,-17 42 0 16,11-42 1-16,-11 3-1 0,0-3-68 0,-2 1 0 0,-4 1 0 15,4 10 135-15,-7-6 2 0,-1-1-1 16,1 1 1-16,1 0-137 0,-30 36 0 0,30-33 0 16,-1 2 57-16,-18 34 0 0,33-36 1 15,-6-1 0-15,-14 29-58 0,20-34 0 0,5-6-40 16,3-2 0-16,-3-3-1 0,6-6 1 0,-3 0 40 16,5-6 0-16,6 1 0 0,-3-4 0 0,3-5-173 15,-5 6-1-15,5-6 0 0,0 0 1 0,0 0 99 16,0 0 2-16,-6-6-1 0,6 6-154 15</inkml:trace>
  <inkml:trace contextRef="#ctx0" brushRef="#br0" timeOffset="7434.22">2688 10700 89 0,'0'0'0'0,"0"0"0"0,39 20 24 0,13 8 1 15,-21-22-1-15,-9 2 1 0,27-5-25 16,-21 0 0-16,2-1 10 0,23 4 0 0,-28-3 0 16,-3-3 0-16,33 0-10 0,-27-3 0 15,-3 3-37-15,27 0 0 0,-27 0 0 0,-11 0 1 16,11 3 36-16,-17-3 0 0,-8 0-8 16,0 11 1-16,0-11 0 0,0 0-37 15</inkml:trace>
  <inkml:trace contextRef="#ctx0" brushRef="#br0" timeOffset="7702.6">2345 11161 651 0,'0'0'0'15,"0"0"0"-15,0 0 32 0,0 0 0 16,0 0 0-16,0 0 1 0,34-8-33 15,-23 8 0-15,2 0 31 0,7 3 0 16,-6 2 0-16,2 1 0 0,17 5-31 16,-19 1 0-16,5-4 1 0,34 12 1 15,-28-20 0-15,0 3 0 0,27 2-2 16,-24 1 0-16,2-6-157 0,28 0 2 16,-30-6-1-16,-3 1 1 0,33-4 155 15,-31 6 0-15,4 0-35 0,27 1 1 16,-31-7 0-16,-27 9-105 0</inkml:trace>
  <inkml:trace contextRef="#ctx0" brushRef="#br0" timeOffset="8017.34">3716 10585 460 0,'0'0'0'0,"0"0"0"0,0 0 27 0,33 28 1 15,-22-20-1-15,3 4 1 0,19 16-28 16,-14-17 0-16,0 0 8 0,26 12 1 16,-26-9 0-16,0-9 0 0,28 9-9 15,-27-11 0-15,4 3 40 0,34-6 0 16,-24-6 0-16,4 3 1 0,29-2-41 15,-37 5 0-15,3-6-134 0,25 1-1 16,-33 5 1-16,-3 0 0 0,14 5 134 16,-22 1 0-16,-14-6-26 0,0 5 0 15,0-5 0-15,0 0-88 0</inkml:trace>
  <inkml:trace contextRef="#ctx0" brushRef="#br0" timeOffset="8267.33">3740 11007 493 0,'0'0'0'0,"0"0"0"15,0 0 0-15,28-3 24 0,5-3 0 0,-8 1 0 16,8-4 0-16,6 1-24 0,0-1 0 0,-1 4 0 0,1-4 22 16,-6 6 1-16,-3 1-1 0,-2 2 1 0,-3 0-23 15,-11 0 0-15,0 5 0 0,2-2 0 0,-8 3-22 16,3-6 1-16,3 3 0 0,6-1 0 0,5 1 21 15,2 3 0-15,-2-3 0 0,3 2 0 0,5 1-100 16,5-6 2-16,-2 3 0 0,-3-3-1 0,6-3 75 16,33-20 0-16,-39 6 0 0,-33 17-72 0</inkml:trace>
  <inkml:trace contextRef="#ctx0" brushRef="#br0" timeOffset="8734.25">5354 10492 134 0,'0'0'0'16,"0"0"0"-16,0 0-24 0,-14 50 0 16,6-21 0-16,-12-7 1 0,-24 40 23 15,25-42 0-15,-1 2 141 0,-13 9 1 16,22-11-1-16,-8-6 1 0,0 3-142 0,5 8 0 15,-6 0 0-15,1 6 124 0,0 6 1 0,5 0-1 16,0-9 1-16,3 3-125 0,3 31 0 16,2-34 0-16,1 0 35 0,18 22 1 0,-1-27 0 15,-4-3 0-15,28 22-36 0,-17-25 0 16,9 2 35-16,35 18-1 0,-24-23 0 16,8-3 1-16,50-2-35 0,-45-9 0 0,1 0 59 15,54-20 0-15,-60 6 1 0,3 0 0 16,41-28-60-16,-47 19 0 0,-5 1 23 15,47-35 1-15,-48 24-1 0,1 5 1 16,-6-3-24-16,-3-3 0 0,-2 3 0 0,-9 3-7 16,6-43 1-16,-19 26-1 0,-6-2 1 15,-20-46 6-15,1 45 0 0,0 6 13 0,-39-37 0 16,22 42 0-16,3 4 0 16,-6-1-13-16,-8 14 0 0,3 0 0 0,-3 12-78 0,-50 2 0 15,53 12-1-15,-3 2 2 0,-41 26 77 16,63-6 0-16,3 0-95 0,-17 32-1 15,20-38 1-15,19-22-763 0</inkml:trace>
  <inkml:trace contextRef="#ctx0" brushRef="#br0" timeOffset="10833.93">8994 13502 729 0,'0'0'0'0,"0"0"0"0,0 0 8 0,0 0 0 16,0 0 0-16,0 0 1 0,31 11-9 15,-28-11 0-15,8 0 20 0,3 0 0 16,-3 0-1-16,-3 0 1 0,6 0-20 0,-3-2 0 16,-6 2 42-16,23-9 0 0,-14 6 0 15,5 1 1-15,31 2-43 0,-28 0 0 16,3 0 53-16,19 0 0 0,-16 0-1 0,2 8 1 15,22 12-53-15,-21-20 0 0,2 3 48 16,25 2 2-16,-25-2-2 0,6 3 1 16,24-1-49-16,-27-2 0 0,3 0-3 15,35 0 0-15,-40 2 0 0,-1 1 0 16,30 5 3-16,-35-5 0 0,-3-1 15 16,27 9 0-16,-32-11 0 0,-1 0 1 15,11-3-16-15,-16-3 0 0,5 0 15 0,15-2 1 16,-21 2 0-16,7-3 0 0,18-8-16 15,-24 14 0-15,3-5-8 0,2-4 0 16,-11 4 0-16,-2 5 0 0,-1-3 8 16,-5 3 0-16,0 0-53 0,0 0 0 15,0 0 0-15,0 0 1 0,0 0 52 16,0 0 0-16,0 0-72 0,3-6 1 16,-3 6 0-16,-3-8 0 0,-2-6 71 15,-1 5 0-15,1 4-58 0,-9-15 1 16,9 11 0-16,-4 1 0 0,-5-6 57 15,9 11 0-15,-1 0-21 0,-2-2 1 16,8 5 0-16,-5-3 0 0,-4 0 20 16,4 3 0-16,-6 0 1 0,-14 0 1 15,11 0 0-15,0 0 0 0,-13-3-2 16,16-5 0-16,-3-1 44 0,-11-10 2 16,17 7-2-16,2-2 1 0,-8-17-45 15,9 17 0-15,-1-5 36 0,6 2 1 0,-5 3-1 0,2 0 1 16,-3 5-37-16,1-2 0 0,5 3 0 0,-6-1 0 15,4 3 10-15,-4 1 0 0,6-1 0 0,-5 3 0 0,-4-5-10 16,-2 2 0-16,3 1 0 0,-3 2 0 0,3 3 84 16,-9 0 1-16,9 0 0 0,-1 0 0 0,4 0-85 15,5 0 0-15,-6 0 0 0,6 0 0 0,-5 3 54 16,5-3 1-16,0 0 1 0,0 0-1 0,0 0-55 16,0 0 0-16,0 0 0 0,5 5 0 0,1-5 49 15,-1 3 1-15,4 8-1 0,5-8 2 0,2 8-51 16,20 9 0-16,-11-9 0 0,-6 3 20 0,20 23 0 15,-25-26 0-15,-3 3 1 0,14 15-21 16,-12-13 0-16,-4 4 10 0,16 22 0 16,-6-28 0-16,0 3 1 0,14 23-11 15,-13-32 0-15,5 1-17 0,13 10 1 16,-18-5 0-16,4 0 0 0,15 9 16 16,-19-15 0-16,-1 4-24 0,-3-7 1 0,-5 4 0 15,-2-4-1-15,2 4 24 0,-6-7 0 0,1 4 0 16,-6-6 0-16,3 6-35 0,-3-6 0 0,0 0 0 15,-9 8 1-15,-4 1 34 0,1-4 0 0,-15 9 0 16,-4 0 0-16,-13 6 20 0,-3 3 1 0,9-1-1 16,4-2 1-16,-4 2-21 0,2-2 0 0,0 5 0 15,0 3 0-15,3 6-8 0,-33 25 1 16,41-31 0-16,-6 6 0 0,-16 20 7 16,34-29 0-16,-1-8-199 0,-3 11 1 0,14-22-1 15,3-6-138-15,9-6 200 0,-4 3-1 16,-5 3-229-16</inkml:trace>
  <inkml:trace contextRef="#ctx0" brushRef="#br0" timeOffset="11367.34">11483 13212 517 0,'0'0'0'0,"0"0"0"0,0 0 0 0,0 0-61 0,0 0 2 0,34-5 0 16,-26 2 0-16,3 0 59 0,0-2 0 0,3-1 0 16,5-5 0-16,6 2 83 0,3-5 1 0,-1 0 1 15,4 0-1-15,-4 0-84 0,9 0 0 0,0 5 0 0,0-2 0 16,-3 6 76-16,-3-1 2 0,4-3-2 0,-7 7 1 15,-2 4-77-15,0 7 0 0,-6-6 0 0,-5 2 0 16,0 4 7-16,-9 2 1 0,1 0 0 0,-3 1 0 16,2-4-8-16,-5 3 0 0,-8 3 0 0,2 9 0 0,-7-6 29 15,-37 36 0-15,22-28 1 0,-2 1 0 16,-28 27-30-16,30-22 0 0,3 6 26 16,-22 27 0-16,23-33 0 0,4 0 0 15,-5 3-26-15,6 6 0 0,5-7 0 0,0 4-37 16,3-1 1-16,3-2 0 0,-3-3 0 0,6-3 36 15,2 0 0-15,3 1 0 0,-6-7 0 0,6-8-146 0,0 0 0 16,0-8 1-16,-8 2-1 0,8-8-190 0</inkml:trace>
  <inkml:trace contextRef="#ctx0" brushRef="#br0" timeOffset="11567.75">11431 14628 820 0,'0'0'0'0,"0"0"0"16,0 0 0-16,47 36-159 0,22 6 0 16,-41-25 1-16,-4-3-14 0,-4 0 158 0,-6-5 0 15,-9-9 0-15,-5 0-84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5T22:01:37.6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9724 7538 11 0,'0'0'0'0,"0"0"0"0,0 0 56 0,0 0 1 0,0 0-1 16,27-28 1-16,-21 14-57 0,-1-3 0 0,4 3 0 16,2-12 0-16,-3-2 75 0,3-3-1 0,-3 0 0 15,-2 12 1-15,-1 10-75 0,-5 9 0 0,3-5 0 16,-3 5 0-16,0-6 52 0,0 6 0 0,0 0 0 0,-3 6 1 16,3-6-53-16,-5 5 0 0,-1 4 0 0,-2 7 0 15,-3 10 48-15,-17 39-1 0,9-29 0 0,0 6 1 16,-25 51-48-16,24-51 0 0,1 1 45 15,-28 52 2-15,22-41-1 0,6-4 0 16,-6 1-46-16,6 5 0 0,-1 3 0 0,6 3 21 16,-5 59 0-16,5-65 0 0,9-2 1 15,-4 56-22-15,4-60 0 0,5 1-6 16,0-3 0-16,0 0 0 0,-6-1 0 0,-2 1 6 16,3-3 0-16,-1-8 0 0,6-3 0 0,0-6 20 15,-5 19 0-15,5-24 0 0,5-9 1 0,1 11-21 16,-4-11 0-16,4-2-6 0,5 16 0 15,-3-14 0-15,6 3 1 0,22 11 5 16,-17-14 0-16,14 0 5 0,34 20 1 16,-31-29 0-16,0 4 0 0,41 5-6 15,-33-11 0-15,0 2 6 0,47 9 1 16,-41-11 1-16,3 3-1 0,63 2-7 16,-58-5 0-16,2 0-4 0,76-3 0 15,-70-3-1-15,3 0 1 0,86-8 4 16,-83 5 0-16,-1 1 51 0,84-4-1 15,-72 1 0-15,-6 8 1 0,86 0-51 16,-85 0 0-16,5 0 41 0,74 8 1 16,-74-8-1-16,0 3 1 0,85 3-42 15,-88-1 0-15,9-2 21 0,85 9 1 16,-89-10 0-16,1 4 0 0,88 14-22 16,-85-6 0-16,-9-9-2 0,85 18 1 0,-87-15 0 15,7 1 0-15,70 10 1 0,-78-16 0 16,1 3 26-16,71 2 0 0,-77-2 1 15,-3 0 0-15,3-1-27 0,5 4 0 0,-2-7 0 0,-1 10 12 16,3-7 1-16,-2-2 0 0,-6-6 0 0,-3-2-13 16,3-4 0-16,-2 4 0 0,2 5 0 0,3-6 21 15,63-8 0-15,-71 6 0 0,7-7 1 16,62-7-22-16,-64 8 0 0,-3 8 1 16,70-11 0-16,-67 17 0 0,-3 3 0 15,56 3-1-15,-70-12 0 0,-2 6-29 0,49-3 0 16,-52 1 0-16,3-1 0 0,38-3 29 15,-35 3 0-15,-6 3-32 0,49-3 0 16,-46 1 1-16,3 2 0 0,43 0 31 16,-49 0 0-16,0 2-165 0,42 10 0 15,-45-9 0-15,3 2-171 0,36-8 165 16,-50-2 0-16,-33 5-244 0</inkml:trace>
  <inkml:trace contextRef="#ctx0" brushRef="#br0" timeOffset="500.36">16574 8407 809 0,'0'0'0'0,"0"0"0"0,0 0 88 0,11 28 0 0,-11-22 1 0,0 2-1 0,3 15-88 15,8-12 0-15,-2 3 35 0,15 28 1 16,1-19-1-16,0-6 2 0,8 2-37 16,0 1 0-16,1-3 0 0,-4-3 28 0,3 6 1 15,0-6 0-15,6-6 0 0,-9 4-29 0,4-4 0 16,4 6 0-16,-5 3 0 0,0 3 15 0,-2-1 1 16,-4 4 0-16,4-9 0 0,2 3-16 0,-8 2 0 0,-3 1 0 15,-3 3 0-15,-2-4 23 0,-1 35 0 16,-18-26 1-16,-4 6-1 0,-38 39-23 15,16-34 0-15,-5 3 23 0,-41 46 0 16,35-52 0-16,-2 6 1 0,-4-5-24 0,1-3 0 16,-3-3 0-16,3-6-58 0,-9 0 1 0,4-5-1 15,2 0 1-15,-3-12 57 0,3-2 0 0,0 2 0 16,3-8 0-16,-6 0-120 0,9 0 0 0,-17-28 1 16,0-8-1-16,58 36-601 0</inkml:trace>
  <inkml:trace contextRef="#ctx0" brushRef="#br0" timeOffset="1799.84">9271 7226 617 0,'0'0'0'0,"0"0"0"0,0 0 0 0,47 11 5 0,-9-3 0 0,1 1 0 0,-14 2 0 0,-3 11-5 16,-5 1 0-16,-9 2 0 0,-3 1 0 0,-5-1 75 15,-13 26 1-15,2-23-1 0,-3 3 0 16,-19 45-75-16,13-34 0 0,1-6 93 15,-25 49-1-15,30-35 0 0,-5 1 2 0,-1-3-94 16,6 11 0-16,-5 0 0 0,8 9 66 0,-14 75 1 16,17-78 0-16,-3-1 1 0,8 7-68 15,-8 2 0-15,3 3 0 0,-3 8 49 0,-9 88 1 16,7-93-1-16,4-6 1 0,-16 82-50 16,12-77 0-16,-4-5 54 0,3 6 0 0,-5 3-1 15,5-12 1-15,-5 3-54 0,-6 65 0 16,17-70 0-16,2-9 14 0,-5 0 1 0,8 0-1 15,-2 0 2-15,10-14-16 0,-5 3 0 0,3 0 0 16,2-3 0-16,7-3-6 0,7 31 2 16,-11-39 0-16,3-3 0 0,17 28 4 15,-17-23 0-15,3 1-6 0,5 31 1 16,-5-29 0-16,-3 3 0 0,-3-3 5 0,3 9 0 16,-2 3 0-16,-4 5-9 0,1 57 1 15,-6-57-1-15,0-3 1 0,-6 54 8 0,1-53 0 16,5-9-48-16,0 39 1 0,5-56-1 15,9-8 0-15,-9-3 48 0,4-3 0 0,2 0 0 16,3-3 12-16,-1-2 0 0,1-6-1 0,3 2 1 16,-3 1-12-16,-1-3 0 0,7 2 0 0,-9-2 0 15,8 3 6-15,-5-1 1 0,-6-2-1 0,3 3 1 0,-5-1-7 16,-6 1 0-16,3 3 0 0,2-4 0 0,-5 6-57 16,0 1-1-16,0 5 1 0,0 2 0 0,-5 1 57 15,2 2 0-15,3-8 0 0,0 1 0 0,0-15 15 16,-6 2 0-16,6-2 0 0,0 6 1 0,0-6-16 15,6 6 0-15,2-6 0 0,3-6 0 0,3 3 6 0,0 0 0 16,16-5 0-16,9-6 0 0,13-6-6 16,1-2 0-16,-9 13 0 0,-5-5 0 0,-1 6 18 0,4-1 0 15,-4 6 0-15,-4 3 0 0,1 3-18 0,-1 0 0 16,-1 6 0-16,-3 2 0 0,-2 3 16 0,2 3-1 16,3 2 0-16,0-5 0 0,6 3-15 0,0 0 0 15,5 3 0-15,3-3 0 0,5-6 7 0,-2 0 1 0,8 6 0 16,0 3 0-16,3 0-8 0,60 19 0 15,-63-22 0-15,3 5 5 0,66 21 1 16,-55-21 0-16,0-2 0 0,77 25-6 16,-74-26 0-16,2-4 7 0,81 15 0 15,-81-10 0-15,6-6 1 0,85 14-8 16,-85-11 0-16,3 3 10 0,-3-3 0 0,8 0 0 16,-6-3 0-16,4 3-10 0,-4-3 0 0,12 0 0 15,0-9 0-15,-1 4 3 0,4-4 0 0,2-5 0 16,0-2 0-16,3-10-3 0,-2 1 0 0,2 0 0 15,-3 0 0-15,3-3 1 0,107-17 1 0,-107 14-1 16,3 0 1-16,99-20-2 0,-110 23 0 16,2 0-14-16,106-25 1 0,-100 22 0 0,0-6 0 15,107-24 13-15,-109 27 0 0,-1 3-23 16,88-11 0-16,-101 19 0 0,-9 1 1 16,72 5 22-16,-94 3 0 0,-6 3-131 15,40 11 2-15,-48-5-1 0,-11-7-143 16,19 10 131-16,-41-12-1 0,-11 0-530 15</inkml:trace>
  <inkml:trace contextRef="#ctx0" brushRef="#br0" timeOffset="2249.38">15003 11446 729 0,'0'0'0'0,"0"0"0"0,0 0 0 0,58 42 28 0,-14-11 1 0,3 3-1 16,3-6 0-16,8-3-28 0,2-5 0 0,4-1 0 15,-1 1 0-15,-2 3 90 0,8-7 2 0,-2-2-1 0,2-2 0 16,2-4-91-16,1-8 0 0,0 0 0 0,0 0 0 16,0 0 91-16,2-8-1 0,-2 8 0 0,-6 3 2 15,-2 5-92-15,-1-2 0 0,-5 2 0 0,0 3 0 0,0 3 8 16,53 17 1-16,-67-11-1 0,-2 0 1 16,21 30-9-16,-44-30 0 0,-5 3 27 15,0 22 1-15,-17-23 0 0,-2-2 0 16,-31 22-28-16,8-14 0 0,-10 0 28 15,-4 0 1-15,-8 9 1 0,-2 0-1 0,-12 5-29 16,-2 3 0-16,-6-3 0 0,3 0 0 0,-8 0-74 16,-92 43 2-16,73-49 0 0,-6-2 0 0,-100 22 72 15,105-39 0-15,6-3-106 0,5-5 1 16,-5-35-1-16,8-7 2 0,83 33-736 0</inkml:trace>
  <inkml:trace contextRef="#ctx0" brushRef="#br0" timeOffset="3533.3">9271 7521 292 0,'0'0'0'0,"0"0"0"0,0 0 21 0,-11 36 0 16,2-30 0-16,4 5 0 0,-14 9-21 15,13-11 0-15,-2 2 67 0,-17 6 2 16,11-6-1-16,0 0 0 0,-11 23-68 16,6-14 0-16,5-6 88 0,-16 11 1 0,22-11-1 15,2 3 0-15,-13 34-88 0,8-23 0 16,2 8 32-16,-4 6 0 0,1 4 0 0,4-4 0 0,-3 6-32 16,-3 53 0-16,9-45 0 0,-3 0 77 15,-12 68 2-15,4-54-2 0,2 4 1 16,-11 94-78-16,11-78 0 0,6 6 55 15,-11 101 2-15,7-104-1 0,4 5 0 16,-6 99-56-16,14-107 0 0,0 3 45 16,3 87 0-16,-3-90 1 0,6-5 0 15,-1 2-46-15,-5-3 0 0,6 3 0 0,-6-2 21 0,2 92 0 16,-4-90 0-16,2 12 0 16,-11 92-21-16,2-84 0 0,-2-6 30 0,3 3 0 15,-3 1 0-15,-3 1 2 0,0 7-32 0,-16 98 0 16,16-110 0-16,3-2 27 0,3 2 0 15,-3-11 0-15,8 0 1 0,-3 0-28 0,1 82 0 16,5-88 0-16,0-11-9 0,5 3 0 0,-5 3 0 16,-5 0 0-16,-1 0 9 0,-10 84 0 15,5-93 0-15,-3 9-8 0,-19 70 1 16,16-82-1-16,-2-2 1 0,0 3 7 0,5-15 0 16,0 6 0-16,3 0-6 0,-11 40 0 15,11-54 0-15,2-3 1 0,-2 37 5 16,6-43 0-16,5 1-27 0,-3 30 2 15,-2-36 0-15,5 3 0 0,-6-6 25 0,-2 9 0 16,2-6 0-16,6 3-34 0,-5-1 0 0,-4 7 0 16,-2-1 1-16,-2-2 33 0,-1 5 0 0,3-11 0 15,2 0 0-15,-4 0 4 0,-4 11 1 0,14-25-1 16,6-6 1-16,3 12-5 0,-6-9 0 16,11 0 5-16,-3 14 1 0,3-14 0 15,3-6 0-15,8 12-6 0,-11-14 0 0,3 2-13 16,19 6 1-16,-17-3 0 0,-2 1 0 15,25 10 12-15,-25-8 0 0,0-3-47 16,2 4 2-16,-2 4-1 0,0-2 1 0,5 6 45 16,-5-4 0-16,3 4 0 0,2-6 0 0,3 0-31 15,3-1 1-15,-6 1-1 0,6-5 0 0,8 2 31 16,-8-9 0-16,14 4 0 0,-1-6 0 0,15-3 28 0,-1-3 0 16,1 3-1-16,-1 0 1 0,4 0-28 0,2-9 0 15,-3 6 0-15,-5 3 0 0,2 3 30 0,-2 0 0 16,-9 3 0-16,3 2 1 0,1 6-31 0,-7-3 0 15,4 4 0-15,-4 1 0 0,-2-2 16 0,0 1 0 16,3 1 1-16,5-1-1 0,-5 1-16 0,-1-2 0 0,1-2 0 16,5-7 0-16,-2-2-63 0,2 0 1 0,6-3 0 15,2-3 0-15,9 0 62 0,-3-5 0 0,11-1 0 16,-6 1 0-16,9-3-84 0,0-3 2 0,-6 2 0 16,-2 1-1-16,2 0 83 0,67-9 0 15,-67 17 0-15,6-2-112 0,0-1 0 0,-28 1 0 16,-11-4 1-16,-33 9-483 0</inkml:trace>
  <inkml:trace contextRef="#ctx0" brushRef="#br0" timeOffset="4099.68">10423 14613 932 0,'0'0'0'0,"0"0"0"0,0 0 0 0,0 0 35 0,0 0 1 16,41 17 1-16,-11-5-1 0,4 2-36 0,48 19 0 15,-48-21 0-15,-15-4 103 0,14 12 1 16,-16-12-1-16,2 4 0 0,39 13-103 16,-22-8 0-16,8 2 48 0,39 21-1 15,-44-21 0-15,2 4 0 0,42 14-47 16,-39-15 0-16,-5 1-13 0,-6 2 1 0,6-5 0 15,-1 2 0-15,1 3 12 0,0 4 0 0,-1-4 0 16,1-3 0-16,0 7 30 0,2-7 0 0,1-2 0 16,-1-6 1-16,-8-3-31 0,3-3 0 0,-3 4 0 15,-5-1 0-15,-3 0 9 0,-11 0 0 0,-3-2 0 16,-6-3 1-16,-5-6-10 0,-5 5 0 0,-6 4 0 0,2 5 0 16,-10-6 15-16,-39 29 0 0,8-15-1 15,-11 9 1-15,-74 42-15 0,66-45 0 0,3 6 53 16,-70 53 0-16,65-42 0 0,-1 9 1 15,0-1-54-15,14 4 0 0,3 2 0 0,8 8-135 16,-31 60 1-16,45-62 0 0,8 2-69 16,-33 37 135-16,25-79 0 0,33-25-920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5T22:04:29.9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13450 13030 156 0,'0'0'0'0,"0"0"0"0,0 0 0 0,0 0-23 0,0 0 1 0,0 0 0 0,0 0 0 16,0 0 22-16,0 0 0 0,0-31 0 0,0 22 0 0,0 4-7 15,0 5 0-15,0-6 0 0,0 0 1 0,-5-2 6 16,-1-9 0-16,3 9 0 0,-2 2 84 16,-6-14 0-16,3 15 1 0,-1 2-1 15,-7-6-84-15,7 4 0 0,4-1 32 16,-14 3 1-16,5 3-1 0,0-3 1 15,-16 1-33-15,10 4 0 0,-7 10 39 16,2-7-1-16,-6 7 0 0,4 2 0 0,-6 3-38 0,-1-1 0 16,4-2 0-16,2 1 0 0,4-7 83 0,4 3 1 15,1 0-1-15,-1 4 1 0,1 1-84 0,5-2 0 16,-5 1 0-16,-6 1 0 0,6-2 62 0,-9 3 0 16,3 0-1-16,0-3 1 0,1 3-62 0,2 3 0 15,-3-6 0-15,5 0 0 0,-5 3 58 0,-8 17-1 16,8-17 0-16,3 5 0 0,-16 17-57 15,13-16 0-15,0 2 44 0,-33 26 1 16,30-26-1-16,3 3 0 0,-33 26-44 16,31-29 0-16,7 3 27 0,-4-2 1 0,-1 2-1 15,0 3 1-15,6 2-28 0,-1-4 0 0,1 7 0 16,0-8 0-16,-4 6 23 0,-21 34 1 16,25-35-1-16,0-5 1 0,-28 37-24 15,27-34 0-15,1 3 23 0,-25 28 1 16,19-31 0-16,6-3 0 0,-23 28-24 0,23-28 0 15,-1 0 12-15,1 1 0 0,0 1 0 0,-1 4 0 16,4-6-12-16,-3 3 0 0,5-3 0 0,-6 1 0 16,7-1 44-16,-7 0 1 0,6-6-1 0,1 4 0 0,7-1-44 15,-10 23 0-15,7-34 0 0,4 0-12 16,-4 11 0-16,-2-11 0 0,6 3 0 16,-3 20 12-16,-1-23 0 0,4 6-8 15,-6 25 1-15,8-26 0 0,-8 4 0 16,3-6 7-16,2 8 0 0,-5 3 0 0,8 3 20 15,-8-3 0-15,6-8 0 0,2-3 1 0,6-6-21 16,2 0 0-16,-5 1 0 0,6 2 0 0,-1-6 30 0,4 0 0 16,-4 4 0-16,3 2 0 0,3-9-30 0,-2 7 0 15,2-4 0-15,3 1 0 0,-3 2 3 0,2 0 0 16,1 3 1-16,-8 0-1 0,8 0-3 0,10 14 0 16,-10-14 0-16,0 6-14 0,16 20 2 15,-10-21-1-15,-1 7 1 0,28 21 12 16,-22-30 0-16,3 0 39 0,21 14 2 15,-24-14-1-15,3 0 0 0,19 19-40 16,-22-22 0-16,-1 3 0 0,21 20 1 16,-23-12-1-16,3-8 1 0,-1 3-1 0,-1 5 0 15,-1 0 0-15,5 1 34 0,-2-1 0 0,3 0 0 16,2 1 1-16,-2-1-35 0,2 3 0 0,3-8 0 16,0-3 0-16,6-3-11 0,0-3 0 0,-1 0 0 15,7-2 1-15,-7 2 10 0,9-5 0 0,-3 2 0 16,-5 6 0-16,3 0 25 0,32 12 1 15,-38-12-1-15,0 3 0 0,36 11-25 16,-39-17 0-16,6 3-15 0,32 11 0 0,-26-11 0 16,-7 0 0-16,45 17 15 0,-41-17 0 15,7 6-14-15,37 5 1 0,-47-10 0 16,5-1 0-16,39 11 13 0,-45-11 0 0,9-6-1 16,36 15 1-16,-44-12-1 0,2 3 1 15,4 0 0-15,-1-2 0 0,-3-1 0 0,3-3 28 16,1 4 0-16,2-4 1 0,2 0 0 0,-7 1-29 15,2 2 0-15,0-2 0 0,0 2 0 0,-2 0 14 16,2 0 1-16,0-2 0 0,3-1 0 0,3 1-15 16,-3 2 0-16,3-8 0 0,-4 2 0 0,-1 1 20 0,2-6 0 15,2 3 0-15,-2-3 1 0,-2 0-21 0,-1 0 0 16,8-3 0-16,-5 3 0 0,6-9 9 0,-4 4 0 16,9-4 0-16,0 7 1 0,0-1-10 0,0 3 0 15,-2-6 0-15,-1 3 0 0,3 3 6 0,-6 0 0 16,6-2 0-16,-5-1 0 0,5-6-6 0,5 1 0 0,-29 2 0 15,-1 3 0-15,16 1-1 0,4-1 0 0,-1 0 0 16,-2-3 1-16,3 1 0 0,-6-1 0 0,0 0 0 16,2 1 0-16,-5 2 2 0,48-19 2 15,-40 10-1-15,-2-5 0 0,63-19-3 16,-55 16 0-16,0-2-37 0,69-29 1 16,-63 26 0-16,5 2 0 0,66-25 36 15,-66 26 0-15,3 2-44 0,63-16 0 16,-68 19-1-16,-4 3 1 0,-5 0 44 0,0-1 0 15,-8 1 0-15,2 0 12 0,-10 0 1 0,2-8-1 0,-5 2 1 16,-1 0-13-16,7-5 0 0,-7 0 0 0,1 2 0 16,-3-5-17-16,0-3 1 0,2 0-1 0,1 0 1 15,0-3 16-15,46-39 0 0,-40 31 0 16,-1 6-11-16,55-52 1 0,-43 46 0 0,4-6 0 16,-2 0 10-16,0 3 0 0,-5-5 0 0,-3 8 23 15,2-1 0-15,-11 7 0 0,1-4 1 0,-9 1-24 16,25-31 0-16,-36 33 0 0,-5 9 11 15,2-25 2-15,-11 27-2 0,-2 7 1 16,-6-29-12-16,0 25 0 0,-6 1-1 16,1-1 0-16,-3 1 0 0,2 2 1 0,-2-2 0 15,-3 5 0-15,5 0 0 0,3-11 0 0,-2-1 7 0,-3-1 0 16,2 1 0-16,0 1 1 0,6 0-8 0,-11-23 0 16,9 23 0-16,-9 0 20 0,-14-39 1 15,8 39 0-15,-2 2 0 0,-25-24-21 16,11 30 0-16,2-8 4 0,-46-17 1 15,35 25-1-15,-2-8 1 0,-39-23-5 16,39 26 0-16,5 0 8 0,3-3 1 0,6-1 0 16,-3 1 0-16,-3 0-9 0,8-6 0 0,-2 3 0 15,2 3 0-15,1-5-28 0,-31-27 0 16,19 32 0-16,0 6 0 0,-43-20 28 16,37 16 0-16,4 9-17 0,-36-19 0 15,38 16 0-15,0 0 0 0,-24-19 17 16,30 19 0-16,-1 1-25 0,-40-21 2 15,38 21 0-15,0-1 0 0,3 0 23 0,-6 3 0 16,1-5 0-16,-1-4-8 0,0 4 1 0,6-1-1 0,-6 1 1 16,1 2 7-16,-1 6 0 0,6-3 0 0,-6-2 0 15,1 5 24-15,-1-6 1 0,0 3 0 0,6 3 0 16,-6-6-25-16,6 3 0 0,0 0 0 0,-3 1 0 16,3 2-15-16,-39-23 0 0,33 23 0 0,1-6 1 15,-40-14 14-15,40 18 0 0,-1 1-34 16,-33-15 0-16,34 13 0 0,-1 0 1 15,-33-17 33-15,28 20 0 0,5 0 22 16,-46-3 1-16,35 6 0 0,3 8 0 16,-61-11-23-16,56 14 0 0,-6 0-45 15,-58 0 1-15,63 5-1 0,1 4 0 0,-56-1 45 16,53-2 0-16,-1 0-30 0,-48 5 0 16,46-5 0-16,0-1 1 0,-53 4 29 15,53-7 0-15,0 1-21 0,-53 6 1 16,48-7 0-16,-3 4 0 0,-70 3 20 15,70 2 0-15,-3-3-24 0,-80 12 1 16,66-6 0-16,3 0 1 0,-91 11 22 16,79-11 0-16,1 0-63 0,-5 1 1 0,-4-1-1 15,3-3 1-15,-5 3 62 0,6-6 0 0,-9 6 0 16,2 1 0-16,-2-1-161 0,3 2 0 0,-8 1-1 16,-1-3 2-16,-5 3 15 0,0 0 1 0,-116 14-1 15,64-14 1-15,168-17-228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75" units="cm"/>
          <inkml:channel name="Y" type="integer" max="2254" units="cm"/>
          <inkml:channel name="T" type="integer" max="2.14748E9" units="dev"/>
        </inkml:traceFormat>
        <inkml:channelProperties>
          <inkml:channelProperty channel="X" name="resolution" value="121.68874" units="1/cm"/>
          <inkml:channelProperty channel="Y" name="resolution" value="119.25926" units="1/cm"/>
          <inkml:channelProperty channel="T" name="resolution" value="1" units="1/dev"/>
        </inkml:channelProperties>
      </inkml:inkSource>
      <inkml:timestamp xml:id="ts0" timeString="2024-10-15T22:07:54.3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10-15T22:07:54.966"/>
    </inkml:context>
  </inkml:definitions>
  <inkml:trace contextRef="#ctx0" brushRef="#br0">31089 15028 0,'0'0'0,"0"0"0,0 0 0,0 0 0,0 14 0,0-14 0,0 0 0,0 0 0,-15 0 16,15 0-16,0 0 0,0 0 15,0 15-15,0-15 16,-14 0-16,14 0 0,0 0 16,0 0-16,0 0 15,0 0-15,0 0 0,0 0 16,0 0-16,0 0 31,0 0-31</inkml:trace>
  <inkml:trace contextRef="#ctx1" brushRef="#br0">22047 6390 448 0,'0'0'0'0,"0"0"144"0,0 0 0 0,0 0-1 0,30-14-1 16,-30 14-20-16,-5 0 0 15,5 0-86-15,-14 0-1 16,8 0 15-16,-13 0 1 15,11 0-56-15,-9-9 1 16,11 4 39-16,-13-4 0 16,11 9-45-16,-17-19 1 0,17 10 37 15,-39-16 1-15,27 16-41 16,-43-13 1-16,38 22 16 16,-27 8 0-16,35-2-10 15,-30 22 0-15,33-11-2 16,-30 59 0-16,36-53 16 15,-9 41 1-15,14-41 26 16,-2 39-1-16,5-40-44 16,8 48 1-16,-5-41 21 15,11 41 0-15,-9-48-33 0,23 12 0 16,-23-25 16-16,29-4 0 16,-12-10 46-16,85-46 0 15,-79 26-29-15,44-71 1 16,-53 54-6-16,31-88 0 15,-31 83-38-15,39-108 1 16,-38 96 11-16,27-141 0 16,-31 130 38-16,26-136 1 15,-31 153 3-15,13-68 1 16,-15 93 5-16,5-37 1 16,-9 54-10-16,-10 2 0 15,5 9-36-15,0 17 0 16,-3 9-21-16,-8 89 1 15,5-67 65-15,-8 101 0 16,6-99-6-16,-8 114 0 16,13-111-39-16,-3 124 1 15,1-115-24-15,-26 124 1 0,20-121-1 16,-19 140 0-16,19-146-61 16,-11 82 2-16,22-110 50 15,22 17 0-15,-22-48-938 16</inkml:trace>
  <inkml:trace contextRef="#ctx1" brushRef="#br0" timeOffset="450.08">22386 6463 1034 0,'0'0'0'0,"0"0"104"0,0 0 1 0,0 0 8 0,0 0-1 15,0 0-57-15,34-8 2 16,-21 8-27-16,34 0 0 16,-22-6-21-16,58-16 0 15,-61 13-33-15,33-25 0 16,-41 26 20-16,6-15 0 15,-20 12 0-15,13-17 0 16,-13 14 7-16,-11-25 1 16,3 24-3-16,-31-4 0 15,26 13-17-15,-45 3 0 0,27 6 35 16,-68 31 1-16,71-26-35 16,-35 40 1-16,43-34 62 15,-10 43 1-15,22-35 0 16,-9 71 1-16,14-65-92 15,6 70 0-15,8-67-22 16,53 54 0-16,-40-63-23 16,76 26 2-16,-61-39 13 15,71-4-1-15,-110-5-863 16</inkml:trace>
  <inkml:trace contextRef="#ctx1" brushRef="#br0" timeOffset="749.65">23384 5602 1067 0,'0'0'0'0,"0"0"170"0,0 0 1 15,-31-25-66-15,6 5 1 16,17 20-34-16,-3 6 0 15,8-3-95-15,-27 33 1 16,22-10 30-16,-28 80 1 16,25-61-55-16,-11 96 1 15,13-90 18-15,-16 132 0 16,17-119 1-16,-22 116 0 0,21-123-57 16,-7 92 1-16,13-101 34 15,-16 67 0-15,19-115-910 16</inkml:trace>
  <inkml:trace contextRef="#ctx1" brushRef="#br0" timeOffset="999.94">22776 6218 1348 0,'0'0'0'15,"0"0"155"-15,0 0 2 16,28 28-59-16,-12-19 2 16,-8-9-90-16,45 8 1 15,-23-8-104-15,89-2 1 16,-69 2 12-16,99-6 0 16,-105 0-3-16,94-2 1 15,-138 8-945-15</inkml:trace>
  <inkml:trace contextRef="#ctx1" brushRef="#br0" timeOffset="1666.26">24505 6148 854 0,'0'0'0'0,"0"0"0"0,0 0 96 0,0 0 1 0,0 0-1 0,0 0 0 16,0 0-96-16,-8 37 0 0,2-18 70 15,1 23-1-15,2-25 0 0,3 3 0 16,-5 22-69-16,-1-25 0 0,3 8 32 16,-2 29-1-16,5-26 0 0,-6 6 1 15,1-6-32-15,-1 3 0 0,3 3 0 0,-2-6-155 16,-1-6 1-16,6 4-1 0,0-4 1 0,-2 1 154 0,-1-9 0 15,3 0 0-15,3 0 0 0,5-14-163 0,-3 0 1 16,4 0 1-16,7-11-1 0,-16 11-121 0</inkml:trace>
  <inkml:trace contextRef="#ctx1" brushRef="#br0" timeOffset="1983.82">25022 6058 504 0,'0'0'0'0,"0"0"0"16,0 0 0-16,0 0 53 0,0 0-1 0,0 0 0 15,0 0 1-15,-28-25-53 0,12 25 0 0,2 0 0 16,0 8 0-16,0-5 77 0,-25 11 0 16,15 0 0-16,-1 3 0 0,-22 28-77 15,22-25 0-15,6 2 33 0,-15 23-1 16,21-20 0-16,-1-8 1 0,3 20-33 16,5-23 0-16,6 0 14 0,6 11 0 0,-1-16 0 15,9 5 0-15,11 20-14 0,-11-17 0 16,5 2-28-16,25 23 0 0,-24-28 0 15,2 1 0-15,-3-1 28 0,-2 0 0 0,-4-3 0 16,-7 0-43-16,2-2 0 0,-2-4 0 0,-6 4 1 0,0-1 42 16,0 3 0-16,-6-2 0 0,1-1 0 0,-4 6-125 15,-10 0 0-15,0 0 0 0,-6 1 0 0,-5-1 125 16,-6 5 0-16,2-7 0 0,4-1 0 0,-3-3-63 16,-3-2 1-16,6-6-1 0,5-6 1 0,25 6-70 15</inkml:trace>
  <inkml:trace contextRef="#ctx1" brushRef="#br0" timeOffset="2199.6">24284 5698 673 0,'0'0'0'16,"0"0"0"-16,0 0 53 0,0 0 1 15,0 0-1-15,0 36 0 0,0-22-53 16,6-5 0-16,-3-3-153 0,8 2 1 16,-6-2-1-16,3-6-26 0,6 2 152 0,3 4 0 15,2-6 1-15,-19 0-101 0</inkml:trace>
  <inkml:trace contextRef="#ctx1" brushRef="#br0" timeOffset="2550.11">25389 6390 528 0,'0'0'0'16,"0"0"0"-16,0 0 28 0,42 0 0 15,-20 0 0-15,5 0 1 0,37 0-29 16,-37 0 0-16,4 3-110 0,24 2-1 15,-30 1 1-15,0-6-1 0,19 6 111 16,-25-4 0-16,1 4-19 0,21 3 1 16,-24-4 0-16,-17-5-90 0</inkml:trace>
  <inkml:trace contextRef="#ctx1" brushRef="#br0" timeOffset="3050.08">26036 6165 966 0,'0'0'0'0,"0"0"0"0,-6 39 77 16,-8 18 0-16,3-32 0 0,3 3 0 16,-11 40-77-16,5-29 0 0,0 0 3 15,-14 54 1-15,12-42-1 0,-1 5 1 16,-16 51-4-16,19-56 0 0,-5-9-61 15,-12 42 1-15,23-47 0 0,-6-1 1 16,-5 12 59-16,19-31 0 0,0-9-171 0,0-8 0 16,0 0 1-16,0-2-1 0,14-21 171 15,0 3 0-15,5-13-49 0,6-7 1 16,-6-2-1-16,3-6 1 0,0 3 48 0,25-64 0 16,-19 44 0-16,2-3-28 0,34-86 1 15,-36 66-1-15,2-4 1 0,31-86 27 16,-31 100 0-16,3 7 81 0,20-44 0 15,-28 73 1-15,-1 16 0 0,4 9-82 16,-17 12 0-16,-3 5 149 0,-2 0-1 16,-6 22 1-16,0-2 0 0,0 0-149 0,0 5 0 15,-6 6 0-15,-2 8 67 0,-11 51-1 16,8-47 0-16,2-4 0 0,-15 43-66 16,10-43 0-16,-3 0-3 0,-19 40 0 15,20-48 0-15,-4-3 0 0,-13 20 3 16,14-34 0-16,0-5-93 0,-20 5 1 0,25-20-2 15,0-2 2-15,-11-26 92 0,17 8 0 16,3-13-140-16,5-48 1 0,5 39-1 16,-5 48-194-16</inkml:trace>
  <inkml:trace contextRef="#ctx1" brushRef="#br0" timeOffset="3433.75">26884 5999 617 0,'0'0'0'0,"0"0"0"0,0 0 0 0,0 0 27 0,0 0 1 0,0 0-1 0,0 0 1 0,0 0-28 0,0 0 0 16,-31-9 0-16,23 9 0 0,-3 0-8 0,-3 0 1 15,0 0 0-15,0 0 0 0,-5 9 7 0,0-3 0 16,-1 2 0-16,1 6 0 0,0 0 7 0,-14 23 0 15,22-9 0-15,0 0 0 0,-6 34-7 16,17-31 0-16,0-3 27 0,19 28 1 16,-5-33-1-16,8-1 0 0,33 12-27 15,-27-26 0-15,5-2 41 0,42-14 1 16,-42 2-1-16,-5-8 1 0,30-28-42 16,-34 19 0-16,-4-5 1 0,10-37 0 15,-22 29 0-15,-2 2 1 0,-3-3-2 0,-3 1 0 16,-3-4 0-16,-3 4-26 0,-7-43 0 15,-4 45 0-15,3 6 1 0,-22-25 25 0,17 39 0 16,0 2-153-16,-17 10 2 0,22 2-1 16,0 2-36-16,3 4 151 0,3 0 0 0,-6 2 1 15,14-8-76-15</inkml:trace>
  <inkml:trace contextRef="#ctx1" brushRef="#br0" timeOffset="3816">27721 5720 775 0,'0'0'0'16,"0"0"0"-16,0 0 69 0,0 0 1 16,0 0-1-16,-31 28 2 0,6-5-71 15,6-9 0-15,0 0 0 0,-1 0 0 16,4 3 0-16,2 0 0 0,6 0 0 0,-6 3 0 0,3-6 0 15,3 0 0-15,2 0 13 0,6-6 1 0,0 9-1 16,0 0 1-16,0 5-14 0,8 21 0 16,3-21 0-16,3 1-19 0,19 24 0 15,-19-18 0-15,3-13 0 0,5 18 19 16,-11-20 0-16,-11 0 2 0,5 15 1 16,-5-21 0-16,-5 6 0 0,-3 6-3 15,2-9 0-15,-11 3 55 0,-24 20 1 16,11-20-1-16,-6 3 1 0,-47 22-56 15,44-25 0-15,3-5-53 0,-25 5 1 0,37-14-1 16,10 0 1-16,-6-14 52 0,20 5 0 16,0 4-177-16,20-32 0 0,-6 15 1 15,-14 22-219-15</inkml:trace>
  <inkml:trace contextRef="#ctx1" brushRef="#br0" timeOffset="4083">28165 5844 1213 0,'0'0'0'0,"0"0"0"0,0 0 0 0,0 0 91 16,0 0-1-16,-5 40 0 0,2-26 1 0,-2 2-91 0,-4-1 0 16,4 4 0-16,-6-5 0 0,2 3 62 0,-7 25 1 15,5-19-1-15,0 2 2 0,-17 20-64 16,17-17 0-16,0 0 17 0,-8 29 0 15,13-29 0-15,3 0 0 0,-2 17-17 16,5-25 0-16,5-6-151 0,6 8 1 16,-2-13-1-16,-1 2 2 0,14-3 149 15,-3-8 0-15,9-5-171 0,30-20 0 16,-30 5 1-16,-28 20-417 0</inkml:trace>
  <inkml:trace contextRef="#ctx1" brushRef="#br0" timeOffset="4316.49">28895 4882 977 0,'0'0'0'0,"0"0"0"15,0 0 120-15,0 0-1 0,-6 34 1 0,1-12 0 16,-4 6-120-16,-2 9 0 0,-3 5 0 0,1 6 0 0,-7 5 66 16,-18 66 1-16,18-60-1 0,1 3 0 15,0 59-66-15,5-57 0 0,3-5-37 16,2 3 1-16,4-3-1 0,5 3 1 0,-6-6 36 15,1 51 0-15,5-50 0 0,0-7-171 16,0 57 1-16,0-62 0 0,3-3-140 16,-1 34 172-16,-4-47-2 0,2-29-218 15</inkml:trace>
  <inkml:trace contextRef="#ctx1" brushRef="#br0" timeOffset="4566.57">28229 5512 1235 0,'0'0'0'16,"0"0"0"-16,0 0 86 0,25 37 0 16,-17-29 0-16,3 6 1 0,11 9-87 15,-8-4 0-15,5-4 31 0,37 13 0 16,-29-14 0-16,6 0 1 0,45 8-32 15,-37-16 0-15,1 2-105 0,40 1-1 16,-48-9 1-16,-1-3 1 0,33-3 104 0,-36-5 0 16,4 3-183-16,29-15 0 0,-38 9 0 15,-25 14-370-15</inkml:trace>
  <inkml:trace contextRef="#ctx1" brushRef="#br0" timeOffset="4750.03">29085 5841 798 0,'0'0'0'0,"0"0"0"0,-3 17 0 16,3 9 95-16,-8 38 1 0,5-33 1 0,1 3-1 15,-4 39-96-15,6-34 0 0,3-8-78 0,8 34 0 16,-6-31-1-16,-2-6 2 16,14 9 77-16,-9-23 0 0,3 0-136 0,3-9 1 15,-6-2-1-15,-8-3-212 0</inkml:trace>
  <inkml:trace contextRef="#ctx1" brushRef="#br0" timeOffset="5449.89">29663 5670 1157 0,'0'0'0'16,"0"0"0"-16,0 0 14 0,-6 64 0 15,1-35 0-15,-4 2 1 0,1 2-15 0,-3-5 0 16,0 9 0-16,0-3 56 0,-11 45 1 16,16-43-1-16,-2 6 1 0,-3 37-57 0,11-42 0 15,0 5-43-15,3 28 1 16,2-42-1-16,1 0 0 0,5 9 43 0,-3-23 0 16,3-5-67-16,8-4 1 0,-5-5 0 15,6-8-1-15,13-12 67 0,-8-2 0 0,-3-7-105 16,33-41 0-16,-28 28-1 0,-2-3 1 15,0-3 105-15,-3-3 0 0,-2 1 0 0,-1-7-94 16,20-49 2-16,-23 58 0 0,1 3-1 16,19-26 93-16,-28 43 0 0,3 6-7 15,3 2 0-15,-14 12 0 0,0 8 0 16,8 14 7-16,-5-6 0 0,0 6 181 16,2 28 0-16,1-19-1 0,-1 11 1 0,4 2-181 15,-7 1 0-15,7-3 0 0,2-6 127 16,5-11 0-16,-5 2 0 0,6 1 0 0,-1 2-127 0,1-7 0 15,5 1 0-15,3-2 0 0,3 1 140 0,5-4 0 16,-6-3 1-16,4-2-1 0,-9-6-140 0,5-3 0 16,1 0 0-16,-9-2 0 0,1-1 86 0,-12-2-1 15,3-1 0-15,0-5 1 0,0 0-86 0,0 0 0 0,0-6 0 16,3 3 0-16,-6-8-12 0,12-20 0 16,-9 17 1-16,-8 0 0 0,-1-31 11 15,-4 30 0-15,-1 7-27 0,-3-20 0 16,-5 28 0-16,3 0 0 0,-22-14 27 15,13 19 0-15,-5 6-15 0,-25 15 0 16,22 2 0-16,-3 8 0 0,-30 34 15 16,25-19 0-16,6-3 8 0,-1 5 0 0,6 3 0 0,3 0 1 15,2 1-9-15,-5 55 0 0,14-53 0 16,5 3 42-16,8 45 1 0,4-57 0 16,7 1 1-16,28 31-44 0,-16-40 0 15,5-6 22-15,42 9 0 0,-37-20 0 0,9-2 0 16,50-9-22-16,-44-6 0 0,-1-2-132 15,53-29 2-15,-58 17-1 0,0-2 1 16,33-29 130-16,-44 23 0 0,-3 0-175 16,9-28 0-16,-31 22 1 0,-11 34-838 15</inkml:trace>
  <inkml:trace contextRef="#ctx1" brushRef="#br0" timeOffset="5733.62">29290 5138 415 0,'0'0'0'0,"0"0"0"0,0 0 0 0,0 0-79 0,0 0 0 0,0 0-1 0,0 0 2 16,0 0 78-16,0-31 0 0,0 25 0 16,2-2-7-16,4 2 0 0,-3-2 0 0,-6 2 1 0,3 6-48 15</inkml:trace>
  <inkml:trace contextRef="#ctx1" brushRef="#br0" timeOffset="6050.08">27881 5186 910 0,'0'0'0'0,"0"0"0"15,0 0 0-15,0 0 29 0,0 0 0 0,0 0 0 16,0 0 1-16,0 0-30 0,0 0 0 0,0 0 0 15,0 0 0-15,0 0-130 0,0 0 1 0,0 0-1 16,0 0 1-16,30-6 61 0,-10-2 0 0,-20 8-212 16</inkml:trace>
  <inkml:trace contextRef="#ctx1" brushRef="#br0" timeOffset="6701.84">31696 4924 1079 0,'0'0'0'0,"0"0"0"0,0 0 108 0,0 0 1 0,0 0-1 16,0 0 0-16,0 0-108 0,0 0 0 0,0 0 72 16,-39 6 0-16,25-1-1 0,-5 7 2 15,-20 13-73-15,20-8 0 0,-1 3 31 16,-4 8 0-16,2 0 0 0,-1 0 1 0,4 9-32 16,-14 33 0-16,14-28 0 0,5 3-30 15,-17 62 1-15,20-51-1 0,0 9 1 16,0 5 29-16,3 1 0 0,-3-1 0 0,8 3-55 0,-2 76 1 15,5-78 0-15,-6-1 0 0,12 68 54 16,2-76 0-16,6-3-109 0,5 0 1 16,3-6-1-16,6-11 2 0,5 1 107 0,3-7 0 15,5-5 0-15,3-3 0 0,-5 0-133 0,5-8-1 16,3 3 0-16,-8-9 2 0,-39-14-337 0</inkml:trace>
  <inkml:trace contextRef="#ctx1" brushRef="#br0" timeOffset="7583.53">31812 5819 865 0,'0'0'0'0,"0"0"0"0,0 0 54 0,0 0 1 0,0 0 0 0,0 0 0 16,0 0-55-16,0 0 0 0,8-34-4 15,28-3 0-15,-11 15 0 0,2-3 1 16,15-26 3-16,-20 29 0 0,0-7 17 15,22-13 0-15,-24 28 0 0,-1 0 1 16,8-6-18-16,-13 12 0 0,-3 2 25 0,0 6 0 16,-11 0 0-16,9 6 1 0,2 2-26 15,-6 4 0-15,4 4 67 0,2 32-1 16,0-25 0-16,0 5 0 0,8 28-66 16,-16-28 0-16,0 3 49 0,-1 3 0 15,-2 0 0-15,0 2 0 0,0 1-49 0,0 33 0 16,-2-27 0-16,-1-4 20 0,0 42 0 15,3-44 0-15,0-6 1 0,-5 25-21 16,5-33 0-16,-3-9-117 0,3 6 0 16,0-15-1-16,0-5 2 0,0 6 116 15,0-6 0-15,0 0-177 0,8-3 1 16,-8 3 0-16,0 0-413 0</inkml:trace>
  <inkml:trace contextRef="#ctx1" brushRef="#br0" timeOffset="7850.07">32538 5414 932 0,'0'0'0'0,"0"0"0"0,0 0 106 16,0 0 0-16,-22 28 0 0,6-14 1 15,-34 25-107-15,19-13 0 0,-7 2 64 16,-45 36 1-16,41-27 1 0,-2-3-1 15,0-3-65-15,0 5 0 0,0 7 0 0,5 4 48 16,-36 38 1-16,39-43-1 0,1 9 2 0,-37 41-50 16,41-49 0-16,-2-7-100 0,-19 35 2 15,30-46-1-15,5 0 1 0,-5 6 98 16,19-25 0-16,3-6-144 0,20-9 2 16,-7-5-1-16,-13 14-599 0</inkml:trace>
  <inkml:trace contextRef="#ctx1" brushRef="#br0" timeOffset="8216.74">32743 4859 651 0,'0'0'0'15,"0"0"0"-15,0 0 74 0,-17 34 1 0,9-31-1 16,2 8 0-16,3 12-74 0,3-9 0 16,0-6 111-16,3 6-1 0,8 0 1 0,3 1-1 15,5 7-110-15,1 3 0 0,-1 6 0 0,3-3 0 0,-2-5 62 16,-1 5 0-16,-3 6 1 0,4-3-1 0,-9 3-62 16,16 36 0-16,-16-25 0 0,-2 3 0 15,5 45 1-15,-14-43-1 0,0-5 1 16,-3 3-1-16,-3 3 0 0,1-1 0 0,-9 4-15 15,-22 47 1-15,17-45 0 0,-3 1 0 16,-34 49 14-16,29-52 0 0,-1-1-104 16,-24 40 1-16,27-56-1 0,3-6 1 0,-11 17 103 15,24-34 0-15,1-9-155 0,2-2 1 16,1-6-1-16,5 3-375 0</inkml:trace>
  <inkml:trace contextRef="#ctx1" brushRef="#br0" timeOffset="8450.62">33218 5515 1179 0,'0'0'0'15,"0"0"0"-15,0 0 99 0,-22 42 2 0,11-33-2 16,2 2 2-16,-16 3-101 0,17-6 0 16,3-8-106-16,-1 6 2 0,6-6-1 15,-5 8-87-15,-1-8 103 0,6 0 1 0,0 0-584 16</inkml:trace>
  <inkml:trace contextRef="#ctx1" brushRef="#br0" timeOffset="8600.24">33254 6303 11 0,'0'0'0'16,"0"0"0"-16,0 0 0 0,0 0 1 16,24-6-1-16,-24 6-9 0</inkml:trace>
  <inkml:trace contextRef="#ctx1" brushRef="#br0" timeOffset="10700.24">23210 8348 517 0,'0'0'0'0,"0"0"0"0,0 0-30 0,0 0 2 16,0 0-1-16,0 0 1 0,0 0 28 16,0 0 0-16,0 0 23 0,-33-34 0 0,33 34 0 15,-6-3 1-15,0-11-24 0,4 9 0 16,-4-1 31-16,-8-2-1 0,9 13 0 16,-1-5 0-16,-8 0-30 0,9 0 0 15,-3 0 43-15,-3 3 0 0,2 8 0 0,4-2 1 16,-6-1-44-16,8 1 0 0,0 2 32 15,0 20 1-15,3-14 0 0,0 5 0 16,9 35-33-16,-4-21 0 0,1 1-3 16,-3-1 1-16,-1 4-1 0,1-1 1 0,3 3 2 15,-6 0 0-15,0 1 0 0,0-7 0 0,-6 6-3 0,3 29 0 16,3-35 0-16,-2-2 1 0,-1 17 2 16,3-34 0-16,0-6-5 0,3 3 0 15,-6-6 0-15,3-8 1 0,0 6 4 16,0-6 0-16,0 0-11 0,5-6 0 15,-2 1 0-15,3-4 1 0,-1-8 10 16,9-16 0-16,-6-9 0 0,9-20-6 0,2 3 1 16,-11-3-1-16,4 8 1 0,-10-2 5 0,15-59 0 15,-3 58 0-15,-1 1 3 0,15-48 1 16,-11 65 0-16,-4 5 0 0,-1 3-4 0,1 11 0 16,-10 6 0-16,-3 14 53 0,0 0 0 0,6 0 0 15,-6 0 2-15,5 0-55 0,1 3 0 0,-4 3 0 16,9-1 0-16,-2 1-2 0,13 16 0 15,-8-13 0-15,5 5 0 0,14 14 2 16,-22-22 0-16,-2 5-89 0,10 8 2 16,-14-10 0-16,9 2-1 0,8 12 88 15,-5-9 0-15,2 0-108 0,14 8-1 0,-24-13 1 16,-9-9-163-16</inkml:trace>
  <inkml:trace contextRef="#ctx1" brushRef="#br0" timeOffset="11416.7">23779 8525 640 0,'0'0'0'0,"0"0"0"0,0 0 37 0,0 0 0 16,0 0 0-16,0 0 1 0,0 0-38 0,33 26 0 16,-25-21 6-16,3 7 1 0,-5-4-1 15,2-5 1-15,22 11-7 0,-10-3 0 16,-1-2 50-16,20 5 0 0,-20-9 0 15,0-2 1-15,1 3-51 0,2-1 0 0,0-2 0 16,0 3 72-16,11-1-1 0,-16-7 0 0,-1-1 2 16,20-11-73-16,-22 5 0 0,0-2-25 15,11-14 2-15,-17 11-1 0,3 0 1 16,-5-20 23-16,-4 14 0 0,-2 3-56 16,-5-31 1-16,2 29-1 0,-2 2 0 15,-9-20 56-15,0 23 0 0,0 0 2 0,-11-6 1 16,11 18 0-16,9 4 0 0,-25 12-3 15,16-2 0-15,-6 2 66 0,-24 22-1 16,25-10 0-16,2 7 0 0,-13 29-65 16,19-31 0-16,3 3 65 0,-6-3-1 15,8 6 0-15,-2 2 1 0,2 3-65 0,1-5 0 16,-1-1 0-16,4 6 0 0,4-8 51 0,9 34-1 16,-5-34 0-16,8-12 1 0,19 17-51 15,-14-27 0-15,1-7-74 0,38-8 0 16,-17-2-1-16,9-9 1 0,-3 0 74 0,11-6 0 15,0-2 0-15,5-15-110 0,1-2-1 0,-9-1 1 16,-5-2-1-16,-50 42-624 0</inkml:trace>
  <inkml:trace contextRef="#ctx1" brushRef="#br0" timeOffset="11883.74">24983 7752 752 0,'0'0'0'0,"0"0"0"0,0 0 32 15,0 0 0-15,0 42 0 0,0-22 0 0,-3 8-32 0,3-3 0 16,0 6 0-16,0 5 39 0,0-7 0 0,0 7 0 15,-2-2 1-15,-1 11-40 0,3 62 0 16,0-56 0-16,-6 5 85 0,6 65 0 16,0-65 1-16,-5-5 0 0,2-1-86 0,3 12 0 15,0-3 0-15,-3 3-23 0,3 54 0 16,-3-66 0-16,-2-2 1 0,-1 36 22 16,6-53 0-16,6-3-164 0,5 9 0 0,-14-26 1 15,0-11-92-15,-10-5 162 0,7 5 1 16,6 0-176-16</inkml:trace>
  <inkml:trace contextRef="#ctx1" brushRef="#br0" timeOffset="12166.92">24547 8300 1202 0,'0'0'0'0,"0"0"0"0,0 0 90 0,27 20-1 15,-18-17 0-15,2 8 2 0,8 3-91 16,-5-14 0-16,-3 3 45 0,27 2 1 16,-10 1-1-16,5-6 1 0,39 6-46 15,-39-6 0-15,3 0-12 0,28-3 0 16,-26 3 0-16,4 0 0 0,46 0 12 16,-46 0 0-16,2 3-99 0,44 8-1 15,-46-8 1-15,2 5 1 0,41 6 98 16,-49-11 0-16,-2 3-217 0,26-1 1 15,-29-10-1-15,-9 5-56 0,19-9 216 16,-27 9 0-16,-14 0-140 0</inkml:trace>
  <inkml:trace contextRef="#ctx1" brushRef="#br0" timeOffset="12550.53">25773 8264 606 0,'0'0'0'0,"0"0"0"0,3 14 108 16,11 22 1-16,-14-10-1 0,0 10 1 16,0 37-109-16,0-36 0 0,0-3 15 15,0-1 1-15,0-2-1 0,0 3 1 0,0 3-16 16,0-6 0-16,-6 0 0 0,6 0 0 0,-5-3 92 0,2 0 1 15,3-8-1-15,0 2 1 0,-3-8-93 0,3 0 0 16,3-5 0-16,0-7 0 0,-3-2 52 0,0 6 1 16,0-6-1-16,11 6 0 0,-9-12-52 0,4 0 0 15,5-10 0-15,8-7 0 0,9-14 55 0,0-2 2 16,-4 2-1-16,-1 4 0 0,-4 2-56 0,22-40 0 16,-27 38 0-16,0 2 15 0,5-28 1 15,-8 31 0-15,-5 2 0 0,-1-19-16 16,-5 31 0-16,0 14-97 0,-2-6 0 15,2 1 1-15,0 5 0 0,0-3 96 16,0 3 0-16,2-8-167 0,1 2 1 16,-3 6 1-16,0 0-648 0</inkml:trace>
  <inkml:trace contextRef="#ctx1" brushRef="#br0" timeOffset="12999.7">26359 8399 493 0,'0'0'0'0,"0"0"0"15,0 0 61-15,0 0-1 0,0 0 0 0,0 0 0 16,0 0-60-16,0 0 0 0,14 28 112 16,-14-14 0-16,-6 0 1 0,3 0-1 15,-2 31-112-15,5-20 0 0,-6 1 40 16,1 5 1-16,2 0 0 0,3-3 0 0,0 0-41 15,-3 0 0-15,3 9 0 0,0-1 0 0,-3 12 19 0,3-6 1 16,3-2-1-16,3-7 1 0,-1 1-20 0,1 17 0 16,-6-37 0-16,0-9 36 0,0-5 0 15,0 9 0-15,0-9 1 0,0 0-37 16,3-9 0-16,-1 4 0 0,-2-4 43 0,0 4 0 16,3-18 0-16,5-11 1 0,1-13-44 0,-1-4 0 0,-5 6 0 15,2 6 0-15,1 2 40 0,10-50 1 16,-5 28-1-16,6-3 0 0,13-59-40 15,-13 65 0-15,2-1 7 0,-2-2 1 0,-3 17 0 16,-9 8 0-16,3 9-8 0,-2 0 0 0,-6 11 0 16,0 5 0-16,0 9-20 0,-11 3 0 0,5 8 0 15,-2-8 1-15,0 8 19 0,-3 3 0 0,-3 0 0 16,0 9 0-16,-2 8-92 0,-12 22 1 16,28-39 0-16,3 0-1 0,13-5 92 15,-10-4 0-15,2-5-129 0,17 0-1 16,-11 0 1-16,-14 0-697 0</inkml:trace>
  <inkml:trace contextRef="#ctx1" brushRef="#br0" timeOffset="13150.07">27110 8261 11 0,'0'0'0'0,"0"0"0"0,0 0 0 0,0 0 1 0,0 0-1 0,0 0 1 0,0 0-11 0</inkml:trace>
  <inkml:trace contextRef="#ctx1" brushRef="#br0" timeOffset="13600.11">27091 8399 741 0,'0'0'0'16,"0"0"0"-16,-6 28 102 0,1 6-1 16,2-20 1-16,3 3-1 0,-11 16-101 15,5-19 0-15,4 3 51 0,-4 3 0 0,6 2 1 16,0 15-1-16,-11 11-51 0,0 8 0 0,0-14 0 16,3-5 0-16,2-9 52 0,1 0 0 0,-1-5 0 15,1-1 2-15,-1-2-54 0,-5-3 0 16,5-6 0-16,4-8 0 0,2-3 1 0,0 5 0 0,0-5 0 15,-3 0-1-15,-3-8 0 0,6-3 0 0,6-3 0 16,-6-3 2-16,3-11 1 0,5-15-1 0,3-13 1 16,6-3-3-16,21-70 0 0,-24 70 0 0,5 5-3 15,-8-11 1-15,12 4 0 0,7 1 0 16,-2-1 2-16,5 2 0 0,-8 16 0 0,-1 10 0 0,-4 4 34 16,2 7 1-16,-3 8 0 0,1 0 0 0,-4 14-35 15,-2 0 0-15,0 5 0 0,-3-5 0 0,3 9 55 16,-6-4 1-16,9 10-1 0,5 1 0 0,8 7-55 15,0 2 0-15,-2-2 0 0,-14 5 0 0,0 0 15 16,16 37 0-16,-22-32 0 0,3 4 1 16,9 42-16-16,-15-37 0 0,-2 0-52 0,-3 3 0 15,5 3 0-15,-5-6-1 0,0 3 53 0,0 3 0 16,-5-11 0-16,2-6 0 0,-2-6-139 0,-1-3-1 16,1-13 1-16,-4-9 0 0,9 0-777 0</inkml:trace>
  <inkml:trace contextRef="#ctx1" brushRef="#br0" timeOffset="23350.01">6309 7594 11 0,'0'0'0'0,"0"0"0"0,0 0 0 0,0 0 1 16,0 0-1-16,0 0 1 0,0 0-1 15,0 0 0-15,-33 23 0 0,8-9 1 16,12-3-1-16,2 0 1 0,-17 0-1 15,17-8 0-15,3 0 0 0,-12 5 0 16,15-8 0-16,-4 3 1 0,-2 3-1 16,3 0 0-16,3-6 58 0,-15 0 1 15,9 0 0-15,3 2 0 0,-17 10-59 0,17-10 0 16,-3 4 50-16,-9 0-1 16,12-6 0-16,-3 2 0 0,-17 10-49 0,12-9 0 15,-6 2 44-15,-22 9 1 0,24-14-1 16,6 3 0-16,-24 3-44 0,27-6 0 15,2 0 63-15,-2-3 0 0,3 3 1 0,3 0-1 16,-1-6-63-16,3 6 0 0,-2-5 25 16,-9-1 0-16,8 3 0 0,1 3 1 15,-9-8-26-15,0 2 0 0,3 0 33 16,-30 4 1-16,10 2-1 0,4 0 0 16,-37 17-33-16,39-12 0 0,-2 4 15 15,-28 10 0-15,38-13 0 0,0 2 0 0,-5 1-15 16,11-4 0-16,3 1 27 0,-3 5 1 15,3-5-1-15,2 0 2 0,-8 8-29 16,9 0 0-16,-6-6 40 0,2 1 1 16,4 5 0-16,-9 5 0 0,3 4-41 0,3-3 0 15,-6 2 0-15,3-5 0 0,3 3 47 0,2 2 1 0,-5-2-1 16,3-6 1-16,2 6-48 0,6-6 0 0,0 8 0 16,-5-2 0-16,2 2 28 0,-3 21 0 15,6-21 0-15,-5-2 1 0,5 25-29 16,0-26 0-16,0-4 13 0,14 10 0 15,-3-14 0-15,3-2 2 0,24 5-15 16,-7-9 0-16,2 4 13 0,39-9 1 16,-39 0 0-16,0 0 0 0,30 0-14 15,-32 5 0-15,-4-5 0 0,26 3 0 16,-28 8 0-16,0-2 1 0,16 13-1 16,-22-10 0-16,1 2-2 0,18 17 0 0,-18-23 0 15,-1 6 0-15,25 20 2 0,-24-20 0 16,4 6 5-16,18 11 0 0,-23-17 0 0,6-9 1 15,-6 4-6-15,6-1 0 0,-5 1 0 0,4-4 9 16,4 1 0-16,-3-1 0 0,3 4 0 0,2-3-9 16,3 5 0-16,-8-6 0 0,-3-5 0 0,3 0 10 15,-6 0 1-15,6 0 0 0,-6-2 0 0,1-1-11 16,-1 0 0-16,6 3 0 0,3-6 0 0,-3 4 6 16,-3-1 0-16,2 0 0 0,-4 3 1 0,-6-6-7 15,2 1 0-15,4 2 0 0,-1-3 0 0,0 6-1 16,20-8 1-16,-12 2-1 0,4-2 1 0,21-6 0 15,-30 8 0-15,3 3-8 0,20-8 0 16,-32 11 0-16,7 0 1 0,10-3 7 16,-16 3 0-16,0 0 0 0,16-8 1 15,-13 5 0-15,8 0 0 0,13-3-1 16,-18 4 0-16,4-1 2 0,23 0 0 16,-30-3 0-16,2 4 0 0,14-4-2 15,-13-2 0-15,-1 2-36 0,28-8 0 16,-22 5 0-16,8-5 0 0,20-11 36 15,-29 14 0-15,-4-3 20 0,10-12 1 16,-16 18 0-16,0-3 0 0,11-1-21 16,-12 7 0-16,-4-4 20 0,16 4 1 15,-20-1-1-15,9 3 1 0,5-8-21 16,-8 8 0-16,-2 3-3 0,15-8 0 16,-15 2 0-16,2 0 1 0,8-2 2 0,-13-3 0 15,2 8 5-15,3-11 1 0,-8 5 0 16,2 4 0-16,6-9-6 0,-8 8 0 15,3 3-2-15,-1-8 0 0,-5 11 0 0,6 0 0 16,2-3 2-16,-8 3 0 0,5-8-4 16,-2 2 1-16,0 1-1 0,5-1 1 15,-8 3 3-15,0 3 0 0,6-8 0 0,-6 8-1 16,3-6 0-16,-3 6 0 0,5-6 1 0,1 1 0 16,-1 2 0-16,-5-5 0 0,3 2 0 0,2 0 24 15,-5 4 1-15,6-10-1 0,-6 4 2 0,5-1-26 16,-5 1 0-16,3 2 0 0,3-5 0 0,-6 3 16 15,5-1 1-15,-5 1-1 0,0 2 1 0,6-2-17 0,-6 2 0 16,0 0 0-16,0-2 0 0,3 2-14 0,2 4 0 16,-5-10 0-16,0 4 1 0,0-1 13 0,0 1 0 15,0 2 0-15,6-5 0 0,-6 3-12 0,0-12 0 16,0 9-1-16,-6-1 1 0,1-10 12 16,2 13 0-16,3-5 1 0,-6-8 0 15,1 11 0-15,5 2 1 0,-9-5-2 16,9 0 0-16,0 6-8 0,-5-6 1 15,5 8 0-15,-6-2 0 0,1-4 7 16,2 9 0-16,-8-5 12 0,-8-3 1 16,5 5 0-16,0 3 1 0,-19-8-14 15,14 11 0-15,-1-3-10 0,-16-2 1 16,23-1 0-16,-1 3 1 0,-11-11 8 16,17 8 0-16,-3-2-4 0,-9-6 1 15,12 6-1-15,-3-4 1 0,-14-5 3 0,17 9 0 16,-6 2-16-16,-16-8 1 0,16 9 0 15,-6 2 0-15,-18-11 15 0,18 8 0 16,1 6-10-16,-20 0 0 0,20-5 0 16,0 5 1-16,-14 0 9 0,19-3 0 0,-6 3-1 15,-13 0 1-15,14-6-1 0,8 6 1 16,-8-8 0-16,5 8 0 0,0-6 7 16,-11 3 0-16,6 3 0 0,-1 3 0 15,-38 3-7-15,31-6 0 0,2 2-1 16,-28 10 0-16,29-12 0 0,-1 0 0 15,-20 0 1-15,23-6 0 0,-2 6 1 0,-23 0 0 16,27-6 0-16,-5 4 0 0,-8-4-1 16,14 3 0-16,2-2-6 0,-16-10 1 15,19 7-1-15,1 2 1 0,-4-5 5 16,3 8 0-16,0-5 0 0,3 2-44 0,3 1 1 16,-6 2-2-16,-5-3 2 0,-1-2 43 0,-4 8 0 15,-4 0 0-15,-2 0 0 0,-4 0 4 0,-37 14 0 16,38-6 0-16,-3-5 1 0,-31 11-5 15,34-3 0-15,3 3-54 0,-28 6 0 16,30-9 0-16,3 1 0 0,-27 10 54 16,21-8 0-16,4-5-133 0,-37 13 0 15,26-11 1-15,4 4-1 0,-43 7 133 16,33-16 0-16,5 8-144 0,-41 3-1 16,36-9 1-16,44-8-282 0</inkml:trace>
  <inkml:trace contextRef="#ctx1" brushRef="#br0" timeOffset="30416.31">28779 8143 460 0,'0'0'0'0,"0"0"0"0,0 0 0 0,0 0 41 0,0 0 1 0,0 0-1 0,0 0 1 0,0 0-42 16,0 0 0-16,0 0 0 0,0 0 0 0,0 0 59 0,0 0 0 16,0 0 1-16,0 0 0 0,0 0-60 15,0 0 0-15,0 0 0 0,0 0 0 0,0 0 44 0,0 0 0 16,0 0 0-16,0 0 2 0,19-31-46 0,-8 25 0 16,3-5 0-16,2 2 0 0,4 1 96 0,-1 0 0 15,0-4 1-15,1 4 0 0,-1-1-97 0,0 1 0 16,1 2 0-16,-1-5 0 0,3 0 44 0,17-9 0 15,-25 9 1-15,-1 2-1 0,15-13-44 16,-14 13 0-16,-3 9 46 0,6-8 0 16,-6 2 0-16,0 1 0 0,8 2-46 15,-11 3 0-15,1 3 24 0,2 2-1 16,-11-5 0-16,5 9 0 0,1-4-23 0,-1 4 0 16,-5 5 0-16,6 0 18 0,-4 0 1 0,4 0-1 15,-1 3 1-15,-5 8-19 0,3-2 0 0,3-1 0 16,-1-2 0-16,1 3 19 0,8 24 1 15,-12-24-1-15,7 5 1 0,7 28-20 16,-5-28 0-16,-5 1 23 0,10 38-1 16,-7-39 0-16,-1 0 0 0,0 29-22 0,-5-35 0 15,0 4 12-15,2-4 0 0,-2-2 0 0,3 2 0 16,-1-5-12-16,1-3 0 0,-1-3 0 0,1-2 0 16,-4-1-18-16,-2-2 0 0,0-6 0 0,6 6 1 0,-6-6 17 15,0 0 0-15,0 0 0 0,0 0 0 0,0 0-127 16,0 0 1-16,0 0-1 0,0 0 1 0,0 0 126 15,0-12 0-15,-6-2 0 0,4-3-184 16,-4-30 0-16,3 18 1 0,3 29-600 16</inkml:trace>
  <inkml:trace contextRef="#ctx1" brushRef="#br0" timeOffset="30816.2">29464 8013 617 0,'0'0'0'0,"0"0"0"0,0 0 0 0,0 0 44 0,0 0 0 0,0 0 0 16,0 0 2-16,0 0-46 0,0 0 0 0,0 0 0 16,0 0 0-16,0 0 102 0,0 0 1 0,0 0 1 15,0 0-1-15,0 0-103 0,0 0 0 0,0 0 0 16,0 0 0-16,0 0 81 0,0 0-1 0,-28 28 0 15,17-14 0-15,-3-5-80 0,0 5 0 0,3 3 0 16,-8 0 0-16,5-3 91 0,3 3-1 0,-3 2 1 16,-2 4-1-16,-1-6-90 0,-8 22 0 0,14-19 0 15,3 2 32-15,-11 15 1 0,10-17 0 16,4 2 0-16,-15 20-33 0,12-19 0 16,0-6 0-16,-9 22 0 0,12-22 0 15,-6-3 1-15,-6 20-1 0,9-20 0 0,0 0-23 16,-3 0 1-16,0 0-1 0,-1 0 1 0,1 0 22 15,3 0 0-15,-3-5 0 0,8-4 0 0,3-5-176 16,0 0 1-16,-5 3-1 0,5-3 0 0,0 0 9 16,11-17 0-16,-3 3-1 0,-8 14-378 15</inkml:trace>
  <inkml:trace contextRef="#ctx1" brushRef="#br0" timeOffset="31649.79">30129 7999 426 0,'0'0'0'0,"0"0"0"0,0 0 0 0,0 0 93 0,0 0 0 0,0 0 0 0,-19-28 1 0,14 22-94 0,-7 4 0 16,7-4 0-16,2-2 117 0,3 8 1 15,0 0-1-15,0 0 0 0,-5 0-117 16,5 0 0-16,-3-6 79 0,3 6-1 16,0 0 0-16,0-9 2 0,0 9-80 15,0 0 0-15,0 0 118 0,0 0 2 0,0 0-1 16,11 15 1-16,6-1-120 0,-4-3 0 0,12 6 0 16,-3-3 0-16,9 8 15 0,2 1 0 0,-3-1 0 15,-2-8 1-15,-3-2-16 0,2-4 0 0,4 1 0 16,-4 2 0-16,4 0 9 0,-4 0 1 0,4-2 0 15,-6 5 0-15,2 6-10 0,20 5 0 16,-25-8 0-16,0 5 1 0,14 15 0 16,-22-23 0-16,0 0 0 0,0 14-1 15,-6-14 0-15,0 0 3 0,9 9 0 16,-6-18 0-16,-8 4 1 0,8 8-4 0,-6-12 0 16,-5 1 45-16,0 2 1 0,0-8 0 15,0 6 0-15,-5 2-46 0,-1-2 0 0,-2 0 10 16,-22 5 0-16,7-5 0 0,-1 8 0 15,-34 0-10-15,30-9 0 0,-2 4-19 16,-23 5 1-16,25-9 0 0,6 4 0 16,-25 11 18-16,14-6 0 0,-3 8-5 15,0 1 0-15,-8 5 0 0,0-6 0 0,-6 6 5 16,1 6 0-16,4-3 0 0,-4 3 0 0,2-6-34 16,-3 9 2-16,14-9 0 0,6-9 0 0,5-2 32 15,-14 11 0-15,25-19 0 0,9-3-203 0,5-6 1 16,0-9 1-16,5 3-1 0,1-8 37 0,8-3 2 15,8-22-1-15,8-6 0 0,-30 45-372 0</inkml:trace>
  <inkml:trace contextRef="#ctx1" brushRef="#br0" timeOffset="32399.53">31676 8044 1112 0,'0'0'0'0,"0"0"0"0,0 0 0 0,0 0 34 0,0 0 0 0,0 0 0 0,0 0 1 0,0 0-35 15,0 0 0-15,0 0 0 0,0 0 0 0,0 0 0 0,0 0 1 16,0 0-1-16,0 0 1 0,0 0-1 0,0 0 0 15,0 0 0-15,-33 0 0 0,22 0 43 0,-3 0 0 16,0 6 0-16,1-1 0 0,-1 10-43 0,3-7 0 16,-6 0 0-16,1 6 0 0,-1 6 42 0,1-6 1 0,-1 3 0 15,3 3 0-15,-5 0-43 0,-6 30 0 16,14-27 0-16,0 5 81 0,-8 22 1 16,13-24 0-16,6-1 0 0,-8 26-82 15,2-26 0-15,1-2 20 0,5 13 1 16,0-16-1-16,0 0 1 0,5-4-21 0,1 4 0 15,2-6 0-15,-2 0 4 0,7 0 0 0,-4-5 0 16,-1-1 0-16,3 1-4 0,3-4 0 0,8 1 0 16,-3-1 0-16,3 4 17 0,3-6 1 0,3-3-1 15,2-3 0-15,1 3-17 0,-1-9 0 0,-5 4 0 16,0-9 0-16,0 0 46 0,21-14 0 16,-21 11 0-16,-3 0 1 0,17-23-47 0,-20 21 0 15,1-1 42-15,10-11 0 0,-24 17 0 16,2 3 0-16,0-6-42 0,-5 3 0 0,0 0 2 15,2-23 1-15,1 12 0 0,-6-3 0 16,3-3-3-16,-1 0 0 0,1 3 0 0,0 0 2 16,-3-1 1-16,0 10-1 0,0 5 1 0,-3 8-3 15,3 6 0-15,-5-8 0 0,2 2 0 0,3 3 19 16,-6-5 1-16,-2 2 0 0,-3 0 0 0,-3 1-20 16,0 2 0-16,-16-5 0 0,-3 2 0 0,-9 6-73 0,-5 0 0 15,12 0 0-15,1 6 0 0,10 2 73 0,-7-5 0 16,9 2 0-16,5 1 0 0,4 3-109 0,2 2-1 15,8-8 1-15,-5-6 1 0,8 3-1253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6T21:35:51.3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5727 5296 11 0,'0'0'0'0,"0"0"0"0,0 0 0 0,0 0 0 0,-25 33 1 16,14-24-1-16,2 2 1 0,-10 3-1 15,5-6 0-15,3-2 0 0,-16 3 1 16,13-9-1-16,-6 2 1 0,-18 4-1 16,18-6 0-16,1-3 0 0,-25-8 0 15,25 5 0-15,5 3 1 0,-25-11-1 16,20 6 0-16,-1 2 0 0,1 1 0 0,0 2 0 16,-1-3 0-16,1-2 0 0,0 8 0 0,-1 0 0 15,-4-6 0-15,-4 6 0 0,3-5 0 0,0 5 0 16,3 5 0-16,-3 9 0 0,-19 6 0 0,30-6 0 15,0-6 81-15,-16 23 0 0,16-16 1 16,0 4-1-16,-10 23-81 0,4-19 0 16,1 5 67-16,-28 23 1 0,22-18 1 0,6-4-1 15,-26 30-68-15,32-26 0 0,-7 4 103 16,-10 39 2-16,16-39-1 0,-5 5 1 16,-14 37-105-16,19-49 0 0,3 4 83 15,-11 37 1-15,5-35 0 0,3 1 0 16,-11 33-84-16,17-39 0 0,-3 3 32 15,-3 22 0-15,9-28 0 0,2 0 1 16,3 0-33-16,0-2 0 0,0-1 0 0,3-2 49 0,2-4-1 16,1 4 0-16,-1-1 1 0,9 1-49 0,11 25 0 15,-6-20 0-15,1 5 23 0,27 32 0 16,-22-42 0-16,2-1 0 0,23 26-23 16,-23-20 0-16,-2-11 25 0,28 34-1 15,-28-26 0-15,2-2 1 0,18 19-25 16,-21-20 0-16,4 6 41 0,-3-5 0 0,0-3 0 15,8-1 1-15,0-2-42 0,-3 3 0 0,4-6 0 16,4 0 0-16,1 0 39 0,0-3 0 0,2 1-1 16,9-4 1-16,2 0-39 0,-5 4 0 0,3-10 0 15,-6 1 0-15,9-3 9 0,-9 0 0 0,-3-3 0 16,-2 1 1-16,0 2-10 0,-9-6 0 0,3 3 0 16,0 0 0-16,0 3-6 0,36-2 1 15,-35 2-1-15,-1-9 1 0,5 4 5 0,1-10 0 16,5 7 0-16,-5-6 27 0,52-25 0 15,-47 16 0-15,-2 1 2 0,52-40-29 0,-47 31 0 16,-3-3-13-16,47-39-1 0,-44 39 1 16,3-3 1-16,41-27 12 0,-52 30 0 15,-6 3-26-15,0 3 1 0,3 0-1 0,-3-9 1 0,6-2 25 16,32-34 0-16,-37 28 0 0,-4 2-48 16,28-38 0-16,-25 42-1 0,-5-4 2 15,30-35 47-15,-33 38 0 0,2 1-42 16,4-1 0-16,-7-2 0 0,-1 0 1 0,1 3 41 15,1-9 0-15,-3 6 0 0,-2 11 0 0,-4-3 8 16,12-31 1-16,-23 29-1 0,4-1 1 0,2-31-9 16,-11 38 0-16,-6 4-22 0,-2-19 0 15,2 17-1-15,-7 6 2 0,-18-15 21 16,6 9 0-16,-2 0 11 0,-6 2 0 16,-6 4 0-16,6 5 1 0,-6 3-12 0,0 0 0 15,1 0 0-15,-6 0 0 0,5 5 15 0,-5 4 1 0,5-7 0 16,-2 4 0-16,2 2-16 0,-5 4 0 0,5-7 0 15,0 3 0-15,1-2 0 0,-34-6 1 16,28 0 0-16,11 3 0 0,-6-3-1 0,0 5 0 16,0 1 0-16,6 2 5 0,-5 0 0 0,5 6 0 15,-12 0 1-15,7 3-6 0,-9 6 0 0,-3-1 0 16,3-2 0-16,-8 2-41 0,-59 15 0 16,59-12-1-16,3 3 2 0,-6 0 40 0,5-3 0 15,1 3 0-15,-1 3-20 0,-49 14 0 16,55-17 0-16,-3 0 0 0,-52 17 20 0,41-17 0 15,3 6-14-15,-71 14 0 0,65-6 0 16,-8 9 1-16,-77 58 13 0,61-33 0 16,-3 8-170-16,-103 102 1 0,95-85 1 15,-9 20-144-15,-3 6 168 0,-13-1 0 0,-3-5 2 0,127-107-114 16</inkml:trace>
  <inkml:trace contextRef="#ctx0" brushRef="#br0" timeOffset="2066.61">3470 13232 707 0,'0'0'0'0,"0"0"0"0,0 0 0 0,0 0 18 0,0 0 0 0,-31 0 0 0,23 0 2 0,-3 0-20 16,11 0 0-16,-3 9 0 0,3-9 0 0,-5 5-5 15,-9-5 1-15,8 0 0 0,-5 3-1 16,-11 17 5-16,6-18 0 0,2 4 50 16,-19 5-1-16,19-8 0 0,8 3 1 15,-13-3-50-15,14-1 0 0,5-2 32 16,-9 3 2-16,4-3-2 0,5 0 1 0,-9 0-33 16,4 0 0-16,5 0 83 0,0 9 1 15,0-9 0-15,-11 5 0 0,3 1-84 16,8-6 0-16,-6 8 42 0,-2 6 0 15,-3-11 1-15,2 9 0 0,-26 10-43 16,12-8 0-16,-1-3 42 0,-26 9 0 16,33-9 0-16,-2-11 0 0,-17 6-42 15,17-6 0-15,5 0 28 0,-5 0-1 16,10 3 0-16,-2 2 1 0,-8 4-28 16,5 2 0-16,0 3 2 0,-16 26 1 15,10-12-1-15,1 8 1 0,0 4-3 0,-1-4 0 16,7-5 0-16,-1 9-1 0,0-4 1 0,3-5 0 15,5-3 0-15,4-3 0 0,2 1 0 0,0-7 0 16,8 1 0-16,6-11-54 0,-3-1 0 0,8 3 0 16,6-5 1-16,3-3 53 0,-3 2 0 0,13-5 0 15,1-5 0-15,0 2-46 0,8-3 0 0,-9 6-1 0,-5 3 2 16,0 8 45-16,31 6 0 0,-34-3 0 16,-2 6 27-16,30 25 1 0,-33-17-1 15,3 9 0-15,21 33-27 0,-29-31 0 0,-1 6 31 16,0 1 0-16,-5-7 0 0,0 3 0 0,0-5-31 15,-3 5 0-15,-3-8 0 0,3-1 0 0,-5-4 24 16,-4-1 0-16,4 0 0 0,-6-3 2 0,-6 0-26 16,4 15 0-16,-4-26 0 0,-5-6-18 15,-11 12 0-15,5-14 0 0,-5 2 1 16,-27 6 17-16,15-11 0 0,-4-3-61 0,-34 3 0 16,39 0 0-16,2-3 0 15,-27 5 61-15,31 4 0 0,7 5-206 0,-4 14-1 16,18-20 0-16,6 4-99 0,11 4 206 15,-11-16 1-15,0 0-184 0</inkml:trace>
  <inkml:trace contextRef="#ctx0" brushRef="#br0" timeOffset="2583.54">4442 13013 584 0,'0'0'0'0,"0"0"0"16,0 0 0-16,0 0-113 0,0 0 1 0,0 0-1 0,-14 31 2 0,6-20 111 0,2-3 0 15,-5 4 0-15,3-1 0 0,3 0 85 0,-9 0 2 16,3 6-2-16,2 6 1 0,-4 5-86 0,-7 25 0 16,7-19 0-16,7 3 151 0,-8 39 1 15,9-34-2-15,5 8 2 0,0-5-152 0,-6 9 0 16,6 5 0-16,0 6 78 0,0 70 0 16,11-65 1-16,-3-5-1 0,12 70-78 15,-6-65 0-15,10-11-48 0,-4 6 1 0,5-3-2 16,-6-6 2-16,9-5 47 0,41 50 0 15,-36-59 0-15,6-2-108 0,41 19-1 16,-50-37 1-16,-30-22-553 0</inkml:trace>
  <inkml:trace contextRef="#ctx0" brushRef="#br0" timeOffset="3067.2">5218 12894 561 0,'0'0'0'0,"0"0"0"0,0 0 80 0,0 0 1 16,0 0 0-16,17 31 0 0,-14-19-81 0,2 5 0 16,-5 5 0-16,0 3 0 0,0 9 78 0,-5 3 2 15,2-4-2-15,-8-4 1 0,-3-7-79 0,0-2 0 0,-2-3 0 16,2 2 0-16,-5-5 95 0,-23 23 0 16,23-14-1-16,-1-1 2 0,-24 23-96 15,25-22 0-15,5-7 75 0,-11 27 0 16,11-18 1-16,3 0 0 0,-8 18-76 15,11-24 0-15,2 4 15 0,-8 16 0 16,14-28 0-16,3 1 1 0,8 2-16 16,-11-6 0-16,6-2-40 0,13 2 0 15,-5-8 0-15,5 0-1 0,20-5 41 16,-14 2 0-16,8 0-9 0,30-3 1 16,-35 3-1-16,-3 6 1 0,3 0 8 0,2 0 0 0,3 0 0 15,-8 5-89-15,33-5 0 0,-25-3-1 16,-5-3 1-16,35-5 89 0,-30-4 0 15,-8-2-204-15,33-17 0 0,-38 3 1 0,-20 28-382 16</inkml:trace>
  <inkml:trace contextRef="#ctx0" brushRef="#br0" timeOffset="3383.77">5832 12928 775 0,'0'0'0'0,"0"0"0"0,0 0 0 0,0 0 103 0,0 0 0 0,0 0 1 0,0 28-1 0,0-11-103 0,0 3 0 0,5 14 0 16,1-1 0-16,-4 12 88 0,9 48 2 16,-5-50-2-16,2-10 2 0,3 46-90 15,-2-28 0-15,2 2 60 0,2 3 1 0,-13 12 0 16,0 8 0-16,0 8-61 0,-11 88 0 15,3-96 0-15,-6 0 26 0,-11 62 0 16,12-79-1-16,-7-3 1 0,4-5-26 0,7-3 0 16,-2-3 0-16,9-3-69 0,2 0-1 0,0-5 1 15,0-7 0-15,0-4 69 0,2-1 0 0,4-14 0 16,-1 1 0-16,1-10-158 0,2-2 2 0,-2-2-2 16,-1-1 1-16,-5 3-582 0</inkml:trace>
  <inkml:trace contextRef="#ctx0" brushRef="#br0" timeOffset="3800.39">6431 12557 842 0,'0'0'0'0,"0"0"0"0,39 34 36 0,13 13 1 15,-30-21 0-15,3-4 0 0,33 35-37 16,-27-15 0-16,2 0 54 0,-6 0-1 0,6 12 0 16,3 8 1-16,-8 2-54 0,30 80 0 15,-39-68 0-15,-8-6 87 0,-2 3 0 0,-9 12-1 16,-9 7 2-16,-2 1-88 0,-27 104 0 16,10-93 0-16,-11 3 51 0,-5 3 0 0,0 5 0 0,11 1 0 15,0 5-51-15,-39 98 0 0,47-132 0 16,0-2-43-16,-27 22 0 0,46-105 0 15,6-2-1177-15</inkml:trace>
  <inkml:trace contextRef="#ctx0" brushRef="#br0" timeOffset="5466.81">3420 13153 584 0,'0'0'0'0,"0"0"0"0,0 0 0 0,0 0-11 0,0 0 0 0,0 0 0 0,0 0 1 0,0 0 10 0,0 0 0 15,0 0 0-15,0 0 0 0,0 0 93 0,0 0 0 16,0 0 1-16,25-33-1 0,-20 24-93 0,1-2 0 16,-3 2 0-16,2-5 0 0,-5 6 33 0,6-6 0 15,-6 5 0-15,0 9 1 0,-6-2-34 0,6 2 0 0,-8-3 0 16,2 3 0-16,1 3 58 0,-9-1 1 0,0 1-1 15,3 3 2-15,-3-3-60 0,-5 8 0 0,5-5 0 16,3-1 0-16,3-2 20 0,2 0 1 0,-7 2-1 16,2-5 1-16,2 0-21 0,4-5 0 15,-4 10 0-15,-2-2 47 0,-8 8 0 16,5-11 0-16,0 3 2 0,-2 0-49 0,2 6 0 16,-5-7 0-16,5 4 17 0,3 0 1 0,-3 2 0 15,-5 3 0-15,-1 1-18 0,1-1 0 0,-6 3 0 16,3 0 0-16,3 8-38 0,-6-7 0 0,6-1-1 0,5-9 2 15,-6 4 37-15,7-1 0 0,-4-2 0 0,9-6 0 16,2 0-6-16,-2 0 0 0,2 3 0 0,-5-1 0 16,9-2 6-16,-15 0 0 0,9 9 0 0,2-6 30 15,-21 16 1-15,7-5 0 0,1 9 0 16,-25 25-31-16,30-20 0 0,-5 0 29 16,-15 31 1-16,18-31 0 0,8 0 0 15,-6 0-30-15,3 3 0 0,2 3 0 0,-2-6 30 16,3 3 0-16,3 0 0 0,-1 0 2 0,0-3-32 15,4 0 0-15,2 1 0 0,0-13 0 0,8 4 52 16,-8-6 0-16,6-5 0 0,-1-1 1 0,3 3-53 0,-2-8 0 16,2 0 0-16,9 0 0 0,2 2 8 0,0-5 0 15,3-5 0-15,3 2 1 0,8 0-9 0,1 0 0 16,-4-5 0-16,-5 2 0 0,3 1 0 0,-4-1 1 16,1 3 0-16,3 3 0 0,-3 0-1 0,0 0 0 15,-3-5 0-15,3 5 0 0,-1 0 31 0,34-3 1 16,-24 0 0-16,-1 0 0 0,0-3-32 0,6 6 0 15,-1 6 0-15,6 0 5 0,-5 2 1 0,-6-2-1 16,-2-3 1-16,-4 2-6 0,-2-2 0 0,3 0 0 16,2 0 0-16,-2 2 1 0,2-5 0 0,-8 0 0 15,3 3 0-15,0-3-1 0,0 0 0 0,-6 3 0 16,0 0 0-16,1 2 49 0,13 4 1 16,-19-4-1-16,-3 1 1 0,11 11-50 15,-11-3 0-15,3 0-7 0,11 14 0 16,-17-14 0-16,3-5 0 0,3 13 7 15,-6-13 0-15,3 2 8 0,3 9 1 0,-3-9 0 16,-3 3 0-16,3 17-9 0,-2-17 0 16,-4 6-18-16,-5 5 1 0,0 12-1 0,0 5 1 15,-5 8 17-15,-15 54 0 0,6-58 0 0,1-4-11 16,-18 45 1-16,17-45 0 0,-5-5 0 16,-14 39 10-16,22-48 0 0,-3-6-36 15,-30 26 2-15,16-23 0 0,-10 1 0 16,-51 8 34-16,31-23 0 0,-8-6-161 15,-78-2 1-15,67-6-1 0,-6-2-144 16,-105-18 160-16,78 15 1 0,110 8-675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162804-B246-4973-81E8-228E8D571902}" type="datetimeFigureOut">
              <a:rPr lang="en-AU" smtClean="0"/>
              <a:t>16/10/2024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F9F5347-3E6A-4C40-928A-729612897D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20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CD8A-2400-2C00-6F2C-9190B21E0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F36F3-3952-0133-0278-20C6F53FE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02343-E86A-8C0B-3B90-836BF68C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F993-8C17-4AA1-A568-B2EE0046F6BB}" type="datetime1">
              <a:rPr lang="en-AU" smtClean="0"/>
              <a:t>16/10/2024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854B-C511-D8BC-0994-D9860114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54A2-AE0B-1668-59E8-E383EDFC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94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111D-F52E-C6AB-6AB5-75792C5B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B63AC-66B2-C3D9-5F9B-0FE74B937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133F-4A43-D603-1902-8699F1E9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88EE-5698-4527-9DB2-ACD518686AB3}" type="datetime1">
              <a:rPr lang="en-AU" smtClean="0"/>
              <a:t>16/10/2024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4ABFF-7114-0E6E-F699-476DEDB4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3E27-1DD4-4A74-4AE5-CEC262C6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62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9EDDC-35F9-651B-C758-222A4C63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B0BCE-B8B5-E416-22A0-76CFC8EB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114BC-A925-2C44-153F-7F644614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EAFD-673C-49C9-9E87-345916F4966D}" type="datetime1">
              <a:rPr lang="en-AU" smtClean="0"/>
              <a:t>16/10/2024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2B30-89B8-7495-FB74-F99674BB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7DB80-C397-B407-8682-2264DDA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09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81CB-AB4A-925E-7597-0EABFE98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9CD2-5433-7357-4B3B-14319777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5232-1743-FEF0-6814-58C4BB84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F544-1CF7-4940-8A71-C151BB078596}" type="datetime1">
              <a:rPr lang="en-AU" smtClean="0"/>
              <a:t>16/10/2024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5800-5861-AFF9-E5AF-DE6806CA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3E062-97C8-5008-312A-C67B6C7C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45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6FF2-3DA3-89BE-1658-5AE3BA06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10EF4-6A5F-800A-87E3-F2832E2A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3256-7716-AE2D-06F1-F4AD4D13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A0B8-47BE-4EBE-895C-4C62B36C50AF}" type="datetime1">
              <a:rPr lang="en-AU" smtClean="0"/>
              <a:t>16/10/2024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324F-A5F7-4E25-5FC6-AB38053C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6BDA5-F861-569B-F4BC-9F9206E7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01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4ED9-516B-04BC-DD47-08E42CB0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AB43-7127-38D8-EBC3-A5FDA686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0094-E82C-80BC-B5E5-B5F423343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93F4A-D2C6-6C74-52CA-7E2860EC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689D-5032-4671-91C5-541D88033229}" type="datetime1">
              <a:rPr lang="en-AU" smtClean="0"/>
              <a:t>16/10/2024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5A6-C4CE-3CFD-B4DF-B60FC6A8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695D8-7E92-05EC-E0AA-B17C8963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04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5F26-DB6A-E18B-72E4-58A300DF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40866-3E32-3CE1-7436-F834AA167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B4D0E-C11C-C427-604D-4278845B0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F3FDC-6D83-F9F9-CB63-1FE6ADD15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E5395-6A27-69D5-410F-96074F072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B417F-E1AB-973C-D654-E47D70A8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03C3-44F2-41B6-ADB8-009D9A974BEC}" type="datetime1">
              <a:rPr lang="en-AU" smtClean="0"/>
              <a:t>16/10/2024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0E4D8-8355-AAC5-6E67-C4DA0E41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AED98-6E2A-2155-0BD1-0D8287C4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34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7E38-69D8-C4EE-DE3C-5696CFC9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E5530-6714-3CAA-A237-6FA35E6C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76C-6D36-44C4-8474-01BB2AF97904}" type="datetime1">
              <a:rPr lang="en-AU" smtClean="0"/>
              <a:t>16/10/2024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7EE88-A0F0-7D7B-4320-5B4CCBF3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7C3F-6305-9FC7-AA11-F6BFE8E3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74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D3BAB-E3C9-4760-326D-4F49396B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4B4C-1DF1-4DDF-8F39-0671CF1075AF}" type="datetime1">
              <a:rPr lang="en-AU" smtClean="0"/>
              <a:t>16/10/2024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E3234-1395-F931-ED26-551D35D3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1403-1008-EF7A-234F-E31AA9D5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954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9620-5DFA-6923-FF3B-9E16804D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D3061-0349-6DA2-FC5E-2E9ADCE7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E0021-E475-AC83-B5E1-EFD885A8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8A428-22B5-DF09-F753-14736147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3CD-B029-4C34-BC29-C1A363BBC9B9}" type="datetime1">
              <a:rPr lang="en-AU" smtClean="0"/>
              <a:t>16/10/2024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D4997-A974-A215-E061-68CF3420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DF231-3C4D-0EB8-B350-CAC3072E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24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E0A9-027D-D539-DB2D-883C0A26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47153-C891-A893-A30B-A82039C91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AA4B1-546F-6BE1-B72D-3DED5567C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BCB47-C75C-5ECA-9313-341F4889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883F-65A2-4D24-B482-47EA72C1614F}" type="datetime1">
              <a:rPr lang="en-AU" smtClean="0"/>
              <a:t>16/10/2024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FCDEA-1AEB-2B86-8766-4759BFC0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20C5-5DD4-FCC5-B147-3E132132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8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46106-232E-9C9F-A17C-1A1F64DC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CC97-54D5-9DBE-2C28-6D223DA21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8168-8EB8-BBC6-8D20-3F5436EDF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482F6-BAC0-4446-873D-C3498BDB5CA0}" type="datetime1">
              <a:rPr lang="en-AU" smtClean="0"/>
              <a:t>16/10/2024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1A4E-FDE6-0348-810F-99E3E87CF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9D13-3CF7-1E3C-5E2F-D830C4147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59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18" Type="http://schemas.openxmlformats.org/officeDocument/2006/relationships/image" Target="../media/image91.png"/><Relationship Id="rId26" Type="http://schemas.openxmlformats.org/officeDocument/2006/relationships/image" Target="../media/image96.png"/><Relationship Id="rId3" Type="http://schemas.openxmlformats.org/officeDocument/2006/relationships/image" Target="../media/image43.png"/><Relationship Id="rId21" Type="http://schemas.openxmlformats.org/officeDocument/2006/relationships/image" Target="../media/image64.png"/><Relationship Id="rId34" Type="http://schemas.openxmlformats.org/officeDocument/2006/relationships/image" Target="../media/image78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87.png"/><Relationship Id="rId25" Type="http://schemas.openxmlformats.org/officeDocument/2006/relationships/image" Target="../media/image90.png"/><Relationship Id="rId33" Type="http://schemas.openxmlformats.org/officeDocument/2006/relationships/image" Target="../media/image77.png"/><Relationship Id="rId2" Type="http://schemas.openxmlformats.org/officeDocument/2006/relationships/image" Target="../media/image42.png"/><Relationship Id="rId16" Type="http://schemas.openxmlformats.org/officeDocument/2006/relationships/image" Target="../media/image93.png"/><Relationship Id="rId20" Type="http://schemas.openxmlformats.org/officeDocument/2006/relationships/image" Target="../media/image95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89.png"/><Relationship Id="rId32" Type="http://schemas.openxmlformats.org/officeDocument/2006/relationships/image" Target="../media/image76.png"/><Relationship Id="rId5" Type="http://schemas.openxmlformats.org/officeDocument/2006/relationships/image" Target="../media/image45.png"/><Relationship Id="rId15" Type="http://schemas.openxmlformats.org/officeDocument/2006/relationships/image" Target="../media/image92.png"/><Relationship Id="rId23" Type="http://schemas.openxmlformats.org/officeDocument/2006/relationships/image" Target="../media/image85.png"/><Relationship Id="rId28" Type="http://schemas.openxmlformats.org/officeDocument/2006/relationships/image" Target="../media/image81.png"/><Relationship Id="rId36" Type="http://schemas.openxmlformats.org/officeDocument/2006/relationships/image" Target="../media/image80.png"/><Relationship Id="rId10" Type="http://schemas.openxmlformats.org/officeDocument/2006/relationships/image" Target="../media/image50.png"/><Relationship Id="rId19" Type="http://schemas.openxmlformats.org/officeDocument/2006/relationships/image" Target="../media/image94.png"/><Relationship Id="rId31" Type="http://schemas.openxmlformats.org/officeDocument/2006/relationships/image" Target="../media/image7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98.png"/><Relationship Id="rId22" Type="http://schemas.openxmlformats.org/officeDocument/2006/relationships/image" Target="../media/image84.png"/><Relationship Id="rId27" Type="http://schemas.openxmlformats.org/officeDocument/2006/relationships/image" Target="../media/image97.png"/><Relationship Id="rId30" Type="http://schemas.openxmlformats.org/officeDocument/2006/relationships/image" Target="../media/image74.png"/><Relationship Id="rId35" Type="http://schemas.openxmlformats.org/officeDocument/2006/relationships/image" Target="../media/image79.png"/><Relationship Id="rId8" Type="http://schemas.openxmlformats.org/officeDocument/2006/relationships/image" Target="../media/image48.png"/></Relationships>
</file>

<file path=ppt/slides/_rels/slide10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18" Type="http://schemas.openxmlformats.org/officeDocument/2006/relationships/image" Target="../media/image91.png"/><Relationship Id="rId26" Type="http://schemas.openxmlformats.org/officeDocument/2006/relationships/image" Target="../media/image96.png"/><Relationship Id="rId3" Type="http://schemas.openxmlformats.org/officeDocument/2006/relationships/image" Target="../media/image43.png"/><Relationship Id="rId21" Type="http://schemas.openxmlformats.org/officeDocument/2006/relationships/image" Target="../media/image64.png"/><Relationship Id="rId34" Type="http://schemas.openxmlformats.org/officeDocument/2006/relationships/image" Target="../media/image78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87.png"/><Relationship Id="rId25" Type="http://schemas.openxmlformats.org/officeDocument/2006/relationships/image" Target="../media/image90.png"/><Relationship Id="rId33" Type="http://schemas.openxmlformats.org/officeDocument/2006/relationships/image" Target="../media/image77.png"/><Relationship Id="rId2" Type="http://schemas.openxmlformats.org/officeDocument/2006/relationships/image" Target="../media/image42.png"/><Relationship Id="rId16" Type="http://schemas.openxmlformats.org/officeDocument/2006/relationships/image" Target="../media/image93.png"/><Relationship Id="rId20" Type="http://schemas.openxmlformats.org/officeDocument/2006/relationships/image" Target="../media/image95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89.png"/><Relationship Id="rId32" Type="http://schemas.openxmlformats.org/officeDocument/2006/relationships/image" Target="../media/image76.png"/><Relationship Id="rId5" Type="http://schemas.openxmlformats.org/officeDocument/2006/relationships/image" Target="../media/image45.png"/><Relationship Id="rId15" Type="http://schemas.openxmlformats.org/officeDocument/2006/relationships/image" Target="../media/image92.png"/><Relationship Id="rId23" Type="http://schemas.openxmlformats.org/officeDocument/2006/relationships/image" Target="../media/image85.png"/><Relationship Id="rId28" Type="http://schemas.openxmlformats.org/officeDocument/2006/relationships/image" Target="../media/image81.png"/><Relationship Id="rId36" Type="http://schemas.openxmlformats.org/officeDocument/2006/relationships/image" Target="../media/image80.png"/><Relationship Id="rId10" Type="http://schemas.openxmlformats.org/officeDocument/2006/relationships/image" Target="../media/image50.png"/><Relationship Id="rId19" Type="http://schemas.openxmlformats.org/officeDocument/2006/relationships/image" Target="../media/image94.png"/><Relationship Id="rId31" Type="http://schemas.openxmlformats.org/officeDocument/2006/relationships/image" Target="../media/image7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98.png"/><Relationship Id="rId22" Type="http://schemas.openxmlformats.org/officeDocument/2006/relationships/image" Target="../media/image84.png"/><Relationship Id="rId27" Type="http://schemas.openxmlformats.org/officeDocument/2006/relationships/image" Target="../media/image97.png"/><Relationship Id="rId30" Type="http://schemas.openxmlformats.org/officeDocument/2006/relationships/image" Target="../media/image74.png"/><Relationship Id="rId35" Type="http://schemas.openxmlformats.org/officeDocument/2006/relationships/image" Target="../media/image79.png"/><Relationship Id="rId8" Type="http://schemas.openxmlformats.org/officeDocument/2006/relationships/image" Target="../media/image48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99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customXml" Target="../ink/ink20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101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customXml" Target="../ink/ink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customXml" Target="../ink/ink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8.png"/><Relationship Id="rId2" Type="http://schemas.openxmlformats.org/officeDocument/2006/relationships/image" Target="../media/image42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6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60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9.png"/><Relationship Id="rId2" Type="http://schemas.openxmlformats.org/officeDocument/2006/relationships/image" Target="../media/image42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7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5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60.png"/><Relationship Id="rId3" Type="http://schemas.openxmlformats.org/officeDocument/2006/relationships/image" Target="../media/image43.png"/><Relationship Id="rId21" Type="http://schemas.openxmlformats.org/officeDocument/2006/relationships/image" Target="../media/image6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9.png"/><Relationship Id="rId2" Type="http://schemas.openxmlformats.org/officeDocument/2006/relationships/image" Target="../media/image42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7.png"/><Relationship Id="rId10" Type="http://schemas.openxmlformats.org/officeDocument/2006/relationships/image" Target="../media/image50.png"/><Relationship Id="rId19" Type="http://schemas.openxmlformats.org/officeDocument/2006/relationships/image" Target="../media/image61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5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60.png"/><Relationship Id="rId3" Type="http://schemas.openxmlformats.org/officeDocument/2006/relationships/image" Target="../media/image43.png"/><Relationship Id="rId21" Type="http://schemas.openxmlformats.org/officeDocument/2006/relationships/image" Target="../media/image64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9.png"/><Relationship Id="rId2" Type="http://schemas.openxmlformats.org/officeDocument/2006/relationships/image" Target="../media/image42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7.png"/><Relationship Id="rId10" Type="http://schemas.openxmlformats.org/officeDocument/2006/relationships/image" Target="../media/image50.png"/><Relationship Id="rId19" Type="http://schemas.openxmlformats.org/officeDocument/2006/relationships/image" Target="../media/image61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5.png"/><Relationship Id="rId22" Type="http://schemas.openxmlformats.org/officeDocument/2006/relationships/image" Target="../media/image65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60.png"/><Relationship Id="rId3" Type="http://schemas.openxmlformats.org/officeDocument/2006/relationships/image" Target="../media/image43.png"/><Relationship Id="rId21" Type="http://schemas.openxmlformats.org/officeDocument/2006/relationships/image" Target="../media/image64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9.png"/><Relationship Id="rId2" Type="http://schemas.openxmlformats.org/officeDocument/2006/relationships/image" Target="../media/image42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7.png"/><Relationship Id="rId23" Type="http://schemas.openxmlformats.org/officeDocument/2006/relationships/image" Target="../media/image67.png"/><Relationship Id="rId10" Type="http://schemas.openxmlformats.org/officeDocument/2006/relationships/image" Target="../media/image50.png"/><Relationship Id="rId19" Type="http://schemas.openxmlformats.org/officeDocument/2006/relationships/image" Target="../media/image61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5.png"/><Relationship Id="rId22" Type="http://schemas.openxmlformats.org/officeDocument/2006/relationships/image" Target="../media/image66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60.png"/><Relationship Id="rId3" Type="http://schemas.openxmlformats.org/officeDocument/2006/relationships/image" Target="../media/image43.png"/><Relationship Id="rId21" Type="http://schemas.openxmlformats.org/officeDocument/2006/relationships/image" Target="../media/image64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9.png"/><Relationship Id="rId25" Type="http://schemas.openxmlformats.org/officeDocument/2006/relationships/image" Target="../media/image69.png"/><Relationship Id="rId2" Type="http://schemas.openxmlformats.org/officeDocument/2006/relationships/image" Target="../media/image42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68.png"/><Relationship Id="rId5" Type="http://schemas.openxmlformats.org/officeDocument/2006/relationships/image" Target="../media/image45.png"/><Relationship Id="rId15" Type="http://schemas.openxmlformats.org/officeDocument/2006/relationships/image" Target="../media/image57.png"/><Relationship Id="rId23" Type="http://schemas.openxmlformats.org/officeDocument/2006/relationships/image" Target="../media/image67.png"/><Relationship Id="rId10" Type="http://schemas.openxmlformats.org/officeDocument/2006/relationships/image" Target="../media/image50.png"/><Relationship Id="rId19" Type="http://schemas.openxmlformats.org/officeDocument/2006/relationships/image" Target="../media/image61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5.png"/><Relationship Id="rId22" Type="http://schemas.openxmlformats.org/officeDocument/2006/relationships/image" Target="../media/image66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60.png"/><Relationship Id="rId26" Type="http://schemas.openxmlformats.org/officeDocument/2006/relationships/image" Target="../media/image70.png"/><Relationship Id="rId3" Type="http://schemas.openxmlformats.org/officeDocument/2006/relationships/image" Target="../media/image43.png"/><Relationship Id="rId21" Type="http://schemas.openxmlformats.org/officeDocument/2006/relationships/image" Target="../media/image64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9.png"/><Relationship Id="rId25" Type="http://schemas.openxmlformats.org/officeDocument/2006/relationships/image" Target="../media/image69.png"/><Relationship Id="rId2" Type="http://schemas.openxmlformats.org/officeDocument/2006/relationships/image" Target="../media/image42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68.png"/><Relationship Id="rId5" Type="http://schemas.openxmlformats.org/officeDocument/2006/relationships/image" Target="../media/image45.png"/><Relationship Id="rId15" Type="http://schemas.openxmlformats.org/officeDocument/2006/relationships/image" Target="../media/image57.png"/><Relationship Id="rId23" Type="http://schemas.openxmlformats.org/officeDocument/2006/relationships/image" Target="../media/image67.png"/><Relationship Id="rId10" Type="http://schemas.openxmlformats.org/officeDocument/2006/relationships/image" Target="../media/image50.png"/><Relationship Id="rId19" Type="http://schemas.openxmlformats.org/officeDocument/2006/relationships/image" Target="../media/image61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5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60.png"/><Relationship Id="rId26" Type="http://schemas.openxmlformats.org/officeDocument/2006/relationships/image" Target="../media/image70.png"/><Relationship Id="rId3" Type="http://schemas.openxmlformats.org/officeDocument/2006/relationships/image" Target="../media/image43.png"/><Relationship Id="rId21" Type="http://schemas.openxmlformats.org/officeDocument/2006/relationships/image" Target="../media/image64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9.png"/><Relationship Id="rId25" Type="http://schemas.openxmlformats.org/officeDocument/2006/relationships/image" Target="../media/image69.png"/><Relationship Id="rId2" Type="http://schemas.openxmlformats.org/officeDocument/2006/relationships/image" Target="../media/image42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68.png"/><Relationship Id="rId5" Type="http://schemas.openxmlformats.org/officeDocument/2006/relationships/image" Target="../media/image45.png"/><Relationship Id="rId15" Type="http://schemas.openxmlformats.org/officeDocument/2006/relationships/image" Target="../media/image57.png"/><Relationship Id="rId23" Type="http://schemas.openxmlformats.org/officeDocument/2006/relationships/image" Target="../media/image67.png"/><Relationship Id="rId28" Type="http://schemas.openxmlformats.org/officeDocument/2006/relationships/image" Target="../media/image72.png"/><Relationship Id="rId10" Type="http://schemas.openxmlformats.org/officeDocument/2006/relationships/image" Target="../media/image50.png"/><Relationship Id="rId19" Type="http://schemas.openxmlformats.org/officeDocument/2006/relationships/image" Target="../media/image61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5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/Relationships>
</file>

<file path=ppt/slides/_rels/slide8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18" Type="http://schemas.openxmlformats.org/officeDocument/2006/relationships/image" Target="../media/image60.png"/><Relationship Id="rId26" Type="http://schemas.openxmlformats.org/officeDocument/2006/relationships/image" Target="../media/image70.png"/><Relationship Id="rId3" Type="http://schemas.openxmlformats.org/officeDocument/2006/relationships/image" Target="../media/image43.png"/><Relationship Id="rId21" Type="http://schemas.openxmlformats.org/officeDocument/2006/relationships/image" Target="../media/image64.png"/><Relationship Id="rId34" Type="http://schemas.openxmlformats.org/officeDocument/2006/relationships/image" Target="../media/image78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9.png"/><Relationship Id="rId25" Type="http://schemas.openxmlformats.org/officeDocument/2006/relationships/image" Target="../media/image69.png"/><Relationship Id="rId33" Type="http://schemas.openxmlformats.org/officeDocument/2006/relationships/image" Target="../media/image77.png"/><Relationship Id="rId2" Type="http://schemas.openxmlformats.org/officeDocument/2006/relationships/image" Target="../media/image42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68.png"/><Relationship Id="rId32" Type="http://schemas.openxmlformats.org/officeDocument/2006/relationships/image" Target="../media/image76.png"/><Relationship Id="rId5" Type="http://schemas.openxmlformats.org/officeDocument/2006/relationships/image" Target="../media/image45.png"/><Relationship Id="rId15" Type="http://schemas.openxmlformats.org/officeDocument/2006/relationships/image" Target="../media/image57.png"/><Relationship Id="rId23" Type="http://schemas.openxmlformats.org/officeDocument/2006/relationships/image" Target="../media/image67.png"/><Relationship Id="rId28" Type="http://schemas.openxmlformats.org/officeDocument/2006/relationships/image" Target="../media/image72.png"/><Relationship Id="rId36" Type="http://schemas.openxmlformats.org/officeDocument/2006/relationships/image" Target="../media/image80.png"/><Relationship Id="rId10" Type="http://schemas.openxmlformats.org/officeDocument/2006/relationships/image" Target="../media/image50.png"/><Relationship Id="rId19" Type="http://schemas.openxmlformats.org/officeDocument/2006/relationships/image" Target="../media/image61.png"/><Relationship Id="rId31" Type="http://schemas.openxmlformats.org/officeDocument/2006/relationships/image" Target="../media/image7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5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Relationship Id="rId35" Type="http://schemas.openxmlformats.org/officeDocument/2006/relationships/image" Target="../media/image79.png"/><Relationship Id="rId8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18" Type="http://schemas.openxmlformats.org/officeDocument/2006/relationships/image" Target="../media/image60.png"/><Relationship Id="rId26" Type="http://schemas.openxmlformats.org/officeDocument/2006/relationships/image" Target="../media/image70.png"/><Relationship Id="rId21" Type="http://schemas.openxmlformats.org/officeDocument/2006/relationships/image" Target="../media/image64.png"/><Relationship Id="rId34" Type="http://schemas.openxmlformats.org/officeDocument/2006/relationships/image" Target="../media/image78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9.png"/><Relationship Id="rId25" Type="http://schemas.openxmlformats.org/officeDocument/2006/relationships/image" Target="../media/image69.png"/><Relationship Id="rId33" Type="http://schemas.openxmlformats.org/officeDocument/2006/relationships/image" Target="../media/image77.png"/><Relationship Id="rId38" Type="http://schemas.openxmlformats.org/officeDocument/2006/relationships/image" Target="../media/image83.png"/><Relationship Id="rId2" Type="http://schemas.openxmlformats.org/officeDocument/2006/relationships/image" Target="../media/image42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68.png"/><Relationship Id="rId32" Type="http://schemas.openxmlformats.org/officeDocument/2006/relationships/image" Target="../media/image76.png"/><Relationship Id="rId37" Type="http://schemas.openxmlformats.org/officeDocument/2006/relationships/customXml" Target="../ink/ink17.xml"/><Relationship Id="rId5" Type="http://schemas.openxmlformats.org/officeDocument/2006/relationships/image" Target="../media/image45.png"/><Relationship Id="rId15" Type="http://schemas.openxmlformats.org/officeDocument/2006/relationships/image" Target="../media/image57.png"/><Relationship Id="rId23" Type="http://schemas.openxmlformats.org/officeDocument/2006/relationships/image" Target="../media/image67.png"/><Relationship Id="rId28" Type="http://schemas.openxmlformats.org/officeDocument/2006/relationships/image" Target="../media/image81.png"/><Relationship Id="rId36" Type="http://schemas.openxmlformats.org/officeDocument/2006/relationships/image" Target="../media/image80.png"/><Relationship Id="rId10" Type="http://schemas.openxmlformats.org/officeDocument/2006/relationships/image" Target="../media/image50.png"/><Relationship Id="rId19" Type="http://schemas.openxmlformats.org/officeDocument/2006/relationships/image" Target="../media/image61.png"/><Relationship Id="rId31" Type="http://schemas.openxmlformats.org/officeDocument/2006/relationships/image" Target="../media/image7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5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Relationship Id="rId35" Type="http://schemas.openxmlformats.org/officeDocument/2006/relationships/image" Target="../media/image79.png"/><Relationship Id="rId8" Type="http://schemas.openxmlformats.org/officeDocument/2006/relationships/image" Target="../media/image48.png"/><Relationship Id="rId3" Type="http://schemas.openxmlformats.org/officeDocument/2006/relationships/image" Target="../media/image43.png"/></Relationships>
</file>

<file path=ppt/slides/_rels/slide9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18" Type="http://schemas.openxmlformats.org/officeDocument/2006/relationships/image" Target="../media/image60.png"/><Relationship Id="rId26" Type="http://schemas.openxmlformats.org/officeDocument/2006/relationships/image" Target="../media/image70.png"/><Relationship Id="rId3" Type="http://schemas.openxmlformats.org/officeDocument/2006/relationships/image" Target="../media/image43.png"/><Relationship Id="rId21" Type="http://schemas.openxmlformats.org/officeDocument/2006/relationships/image" Target="../media/image64.png"/><Relationship Id="rId34" Type="http://schemas.openxmlformats.org/officeDocument/2006/relationships/image" Target="../media/image78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9.png"/><Relationship Id="rId25" Type="http://schemas.openxmlformats.org/officeDocument/2006/relationships/image" Target="../media/image69.png"/><Relationship Id="rId33" Type="http://schemas.openxmlformats.org/officeDocument/2006/relationships/image" Target="../media/image77.png"/><Relationship Id="rId2" Type="http://schemas.openxmlformats.org/officeDocument/2006/relationships/image" Target="../media/image42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68.png"/><Relationship Id="rId32" Type="http://schemas.openxmlformats.org/officeDocument/2006/relationships/image" Target="../media/image76.png"/><Relationship Id="rId5" Type="http://schemas.openxmlformats.org/officeDocument/2006/relationships/image" Target="../media/image45.png"/><Relationship Id="rId15" Type="http://schemas.openxmlformats.org/officeDocument/2006/relationships/image" Target="../media/image57.png"/><Relationship Id="rId23" Type="http://schemas.openxmlformats.org/officeDocument/2006/relationships/image" Target="../media/image67.png"/><Relationship Id="rId28" Type="http://schemas.openxmlformats.org/officeDocument/2006/relationships/image" Target="../media/image81.png"/><Relationship Id="rId36" Type="http://schemas.openxmlformats.org/officeDocument/2006/relationships/image" Target="../media/image80.png"/><Relationship Id="rId10" Type="http://schemas.openxmlformats.org/officeDocument/2006/relationships/image" Target="../media/image50.png"/><Relationship Id="rId19" Type="http://schemas.openxmlformats.org/officeDocument/2006/relationships/image" Target="../media/image61.png"/><Relationship Id="rId31" Type="http://schemas.openxmlformats.org/officeDocument/2006/relationships/image" Target="../media/image7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5.png"/><Relationship Id="rId22" Type="http://schemas.openxmlformats.org/officeDocument/2006/relationships/image" Target="../media/image84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Relationship Id="rId35" Type="http://schemas.openxmlformats.org/officeDocument/2006/relationships/image" Target="../media/image79.png"/><Relationship Id="rId8" Type="http://schemas.openxmlformats.org/officeDocument/2006/relationships/image" Target="../media/image48.png"/></Relationships>
</file>

<file path=ppt/slides/_rels/slide9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18" Type="http://schemas.openxmlformats.org/officeDocument/2006/relationships/image" Target="../media/image60.png"/><Relationship Id="rId26" Type="http://schemas.openxmlformats.org/officeDocument/2006/relationships/image" Target="../media/image70.png"/><Relationship Id="rId21" Type="http://schemas.openxmlformats.org/officeDocument/2006/relationships/image" Target="../media/image64.png"/><Relationship Id="rId34" Type="http://schemas.openxmlformats.org/officeDocument/2006/relationships/image" Target="../media/image78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9.png"/><Relationship Id="rId25" Type="http://schemas.openxmlformats.org/officeDocument/2006/relationships/image" Target="../media/image69.png"/><Relationship Id="rId33" Type="http://schemas.openxmlformats.org/officeDocument/2006/relationships/image" Target="../media/image77.png"/><Relationship Id="rId38" Type="http://schemas.openxmlformats.org/officeDocument/2006/relationships/image" Target="../media/image86.png"/><Relationship Id="rId2" Type="http://schemas.openxmlformats.org/officeDocument/2006/relationships/image" Target="../media/image42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68.png"/><Relationship Id="rId32" Type="http://schemas.openxmlformats.org/officeDocument/2006/relationships/image" Target="../media/image76.png"/><Relationship Id="rId37" Type="http://schemas.openxmlformats.org/officeDocument/2006/relationships/customXml" Target="../ink/ink18.xml"/><Relationship Id="rId5" Type="http://schemas.openxmlformats.org/officeDocument/2006/relationships/image" Target="../media/image45.png"/><Relationship Id="rId15" Type="http://schemas.openxmlformats.org/officeDocument/2006/relationships/image" Target="../media/image57.png"/><Relationship Id="rId23" Type="http://schemas.openxmlformats.org/officeDocument/2006/relationships/image" Target="../media/image85.png"/><Relationship Id="rId28" Type="http://schemas.openxmlformats.org/officeDocument/2006/relationships/image" Target="../media/image81.png"/><Relationship Id="rId36" Type="http://schemas.openxmlformats.org/officeDocument/2006/relationships/image" Target="../media/image80.png"/><Relationship Id="rId10" Type="http://schemas.openxmlformats.org/officeDocument/2006/relationships/image" Target="../media/image50.png"/><Relationship Id="rId19" Type="http://schemas.openxmlformats.org/officeDocument/2006/relationships/image" Target="../media/image61.png"/><Relationship Id="rId31" Type="http://schemas.openxmlformats.org/officeDocument/2006/relationships/image" Target="../media/image7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5.png"/><Relationship Id="rId22" Type="http://schemas.openxmlformats.org/officeDocument/2006/relationships/image" Target="../media/image84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Relationship Id="rId35" Type="http://schemas.openxmlformats.org/officeDocument/2006/relationships/image" Target="../media/image79.png"/><Relationship Id="rId8" Type="http://schemas.openxmlformats.org/officeDocument/2006/relationships/image" Target="../media/image48.png"/><Relationship Id="rId3" Type="http://schemas.openxmlformats.org/officeDocument/2006/relationships/image" Target="../media/image43.png"/></Relationships>
</file>

<file path=ppt/slides/_rels/slide9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18" Type="http://schemas.openxmlformats.org/officeDocument/2006/relationships/image" Target="../media/image60.png"/><Relationship Id="rId26" Type="http://schemas.openxmlformats.org/officeDocument/2006/relationships/image" Target="../media/image70.png"/><Relationship Id="rId21" Type="http://schemas.openxmlformats.org/officeDocument/2006/relationships/image" Target="../media/image64.png"/><Relationship Id="rId34" Type="http://schemas.openxmlformats.org/officeDocument/2006/relationships/image" Target="../media/image78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87.png"/><Relationship Id="rId25" Type="http://schemas.openxmlformats.org/officeDocument/2006/relationships/image" Target="../media/image69.png"/><Relationship Id="rId33" Type="http://schemas.openxmlformats.org/officeDocument/2006/relationships/image" Target="../media/image77.png"/><Relationship Id="rId38" Type="http://schemas.openxmlformats.org/officeDocument/2006/relationships/image" Target="../media/image88.png"/><Relationship Id="rId2" Type="http://schemas.openxmlformats.org/officeDocument/2006/relationships/image" Target="../media/image42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68.png"/><Relationship Id="rId32" Type="http://schemas.openxmlformats.org/officeDocument/2006/relationships/image" Target="../media/image76.png"/><Relationship Id="rId37" Type="http://schemas.openxmlformats.org/officeDocument/2006/relationships/customXml" Target="../ink/ink19.xml"/><Relationship Id="rId5" Type="http://schemas.openxmlformats.org/officeDocument/2006/relationships/image" Target="../media/image45.png"/><Relationship Id="rId15" Type="http://schemas.openxmlformats.org/officeDocument/2006/relationships/image" Target="../media/image57.png"/><Relationship Id="rId23" Type="http://schemas.openxmlformats.org/officeDocument/2006/relationships/image" Target="../media/image85.png"/><Relationship Id="rId28" Type="http://schemas.openxmlformats.org/officeDocument/2006/relationships/image" Target="../media/image81.png"/><Relationship Id="rId36" Type="http://schemas.openxmlformats.org/officeDocument/2006/relationships/image" Target="../media/image80.png"/><Relationship Id="rId10" Type="http://schemas.openxmlformats.org/officeDocument/2006/relationships/image" Target="../media/image50.png"/><Relationship Id="rId19" Type="http://schemas.openxmlformats.org/officeDocument/2006/relationships/image" Target="../media/image61.png"/><Relationship Id="rId31" Type="http://schemas.openxmlformats.org/officeDocument/2006/relationships/image" Target="../media/image7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5.png"/><Relationship Id="rId22" Type="http://schemas.openxmlformats.org/officeDocument/2006/relationships/image" Target="../media/image84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Relationship Id="rId35" Type="http://schemas.openxmlformats.org/officeDocument/2006/relationships/image" Target="../media/image79.png"/><Relationship Id="rId8" Type="http://schemas.openxmlformats.org/officeDocument/2006/relationships/image" Target="../media/image48.png"/><Relationship Id="rId3" Type="http://schemas.openxmlformats.org/officeDocument/2006/relationships/image" Target="../media/image43.png"/></Relationships>
</file>

<file path=ppt/slides/_rels/slide9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18" Type="http://schemas.openxmlformats.org/officeDocument/2006/relationships/image" Target="../media/image60.png"/><Relationship Id="rId26" Type="http://schemas.openxmlformats.org/officeDocument/2006/relationships/image" Target="../media/image70.png"/><Relationship Id="rId3" Type="http://schemas.openxmlformats.org/officeDocument/2006/relationships/image" Target="../media/image43.png"/><Relationship Id="rId21" Type="http://schemas.openxmlformats.org/officeDocument/2006/relationships/image" Target="../media/image64.png"/><Relationship Id="rId34" Type="http://schemas.openxmlformats.org/officeDocument/2006/relationships/image" Target="../media/image78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87.png"/><Relationship Id="rId25" Type="http://schemas.openxmlformats.org/officeDocument/2006/relationships/image" Target="../media/image90.png"/><Relationship Id="rId33" Type="http://schemas.openxmlformats.org/officeDocument/2006/relationships/image" Target="../media/image77.png"/><Relationship Id="rId2" Type="http://schemas.openxmlformats.org/officeDocument/2006/relationships/image" Target="../media/image42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89.png"/><Relationship Id="rId32" Type="http://schemas.openxmlformats.org/officeDocument/2006/relationships/image" Target="../media/image76.png"/><Relationship Id="rId5" Type="http://schemas.openxmlformats.org/officeDocument/2006/relationships/image" Target="../media/image45.png"/><Relationship Id="rId15" Type="http://schemas.openxmlformats.org/officeDocument/2006/relationships/image" Target="../media/image57.png"/><Relationship Id="rId23" Type="http://schemas.openxmlformats.org/officeDocument/2006/relationships/image" Target="../media/image85.png"/><Relationship Id="rId28" Type="http://schemas.openxmlformats.org/officeDocument/2006/relationships/image" Target="../media/image81.png"/><Relationship Id="rId36" Type="http://schemas.openxmlformats.org/officeDocument/2006/relationships/image" Target="../media/image80.png"/><Relationship Id="rId10" Type="http://schemas.openxmlformats.org/officeDocument/2006/relationships/image" Target="../media/image50.png"/><Relationship Id="rId19" Type="http://schemas.openxmlformats.org/officeDocument/2006/relationships/image" Target="../media/image61.png"/><Relationship Id="rId31" Type="http://schemas.openxmlformats.org/officeDocument/2006/relationships/image" Target="../media/image7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5.png"/><Relationship Id="rId22" Type="http://schemas.openxmlformats.org/officeDocument/2006/relationships/image" Target="../media/image84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Relationship Id="rId35" Type="http://schemas.openxmlformats.org/officeDocument/2006/relationships/image" Target="../media/image79.png"/><Relationship Id="rId8" Type="http://schemas.openxmlformats.org/officeDocument/2006/relationships/image" Target="../media/image48.png"/></Relationships>
</file>

<file path=ppt/slides/_rels/slide9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18" Type="http://schemas.openxmlformats.org/officeDocument/2006/relationships/image" Target="../media/image91.png"/><Relationship Id="rId26" Type="http://schemas.openxmlformats.org/officeDocument/2006/relationships/image" Target="../media/image70.png"/><Relationship Id="rId3" Type="http://schemas.openxmlformats.org/officeDocument/2006/relationships/image" Target="../media/image43.png"/><Relationship Id="rId21" Type="http://schemas.openxmlformats.org/officeDocument/2006/relationships/image" Target="../media/image64.png"/><Relationship Id="rId34" Type="http://schemas.openxmlformats.org/officeDocument/2006/relationships/image" Target="../media/image78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87.png"/><Relationship Id="rId25" Type="http://schemas.openxmlformats.org/officeDocument/2006/relationships/image" Target="../media/image90.png"/><Relationship Id="rId33" Type="http://schemas.openxmlformats.org/officeDocument/2006/relationships/image" Target="../media/image77.png"/><Relationship Id="rId2" Type="http://schemas.openxmlformats.org/officeDocument/2006/relationships/image" Target="../media/image42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89.png"/><Relationship Id="rId32" Type="http://schemas.openxmlformats.org/officeDocument/2006/relationships/image" Target="../media/image76.png"/><Relationship Id="rId5" Type="http://schemas.openxmlformats.org/officeDocument/2006/relationships/image" Target="../media/image45.png"/><Relationship Id="rId15" Type="http://schemas.openxmlformats.org/officeDocument/2006/relationships/image" Target="../media/image57.png"/><Relationship Id="rId23" Type="http://schemas.openxmlformats.org/officeDocument/2006/relationships/image" Target="../media/image85.png"/><Relationship Id="rId28" Type="http://schemas.openxmlformats.org/officeDocument/2006/relationships/image" Target="../media/image81.png"/><Relationship Id="rId36" Type="http://schemas.openxmlformats.org/officeDocument/2006/relationships/image" Target="../media/image80.png"/><Relationship Id="rId10" Type="http://schemas.openxmlformats.org/officeDocument/2006/relationships/image" Target="../media/image50.png"/><Relationship Id="rId19" Type="http://schemas.openxmlformats.org/officeDocument/2006/relationships/image" Target="../media/image61.png"/><Relationship Id="rId31" Type="http://schemas.openxmlformats.org/officeDocument/2006/relationships/image" Target="../media/image7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5.png"/><Relationship Id="rId22" Type="http://schemas.openxmlformats.org/officeDocument/2006/relationships/image" Target="../media/image84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Relationship Id="rId35" Type="http://schemas.openxmlformats.org/officeDocument/2006/relationships/image" Target="../media/image79.png"/><Relationship Id="rId8" Type="http://schemas.openxmlformats.org/officeDocument/2006/relationships/image" Target="../media/image48.png"/></Relationships>
</file>

<file path=ppt/slides/_rels/slide9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18" Type="http://schemas.openxmlformats.org/officeDocument/2006/relationships/image" Target="../media/image91.png"/><Relationship Id="rId26" Type="http://schemas.openxmlformats.org/officeDocument/2006/relationships/image" Target="../media/image70.png"/><Relationship Id="rId3" Type="http://schemas.openxmlformats.org/officeDocument/2006/relationships/image" Target="../media/image43.png"/><Relationship Id="rId21" Type="http://schemas.openxmlformats.org/officeDocument/2006/relationships/image" Target="../media/image64.png"/><Relationship Id="rId34" Type="http://schemas.openxmlformats.org/officeDocument/2006/relationships/image" Target="../media/image78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87.png"/><Relationship Id="rId25" Type="http://schemas.openxmlformats.org/officeDocument/2006/relationships/image" Target="../media/image90.png"/><Relationship Id="rId33" Type="http://schemas.openxmlformats.org/officeDocument/2006/relationships/image" Target="../media/image77.png"/><Relationship Id="rId2" Type="http://schemas.openxmlformats.org/officeDocument/2006/relationships/image" Target="../media/image42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89.png"/><Relationship Id="rId32" Type="http://schemas.openxmlformats.org/officeDocument/2006/relationships/image" Target="../media/image76.png"/><Relationship Id="rId5" Type="http://schemas.openxmlformats.org/officeDocument/2006/relationships/image" Target="../media/image45.png"/><Relationship Id="rId15" Type="http://schemas.openxmlformats.org/officeDocument/2006/relationships/image" Target="../media/image92.png"/><Relationship Id="rId23" Type="http://schemas.openxmlformats.org/officeDocument/2006/relationships/image" Target="../media/image85.png"/><Relationship Id="rId28" Type="http://schemas.openxmlformats.org/officeDocument/2006/relationships/image" Target="../media/image81.png"/><Relationship Id="rId36" Type="http://schemas.openxmlformats.org/officeDocument/2006/relationships/image" Target="../media/image80.png"/><Relationship Id="rId10" Type="http://schemas.openxmlformats.org/officeDocument/2006/relationships/image" Target="../media/image50.png"/><Relationship Id="rId19" Type="http://schemas.openxmlformats.org/officeDocument/2006/relationships/image" Target="../media/image61.png"/><Relationship Id="rId31" Type="http://schemas.openxmlformats.org/officeDocument/2006/relationships/image" Target="../media/image7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5.png"/><Relationship Id="rId22" Type="http://schemas.openxmlformats.org/officeDocument/2006/relationships/image" Target="../media/image84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Relationship Id="rId35" Type="http://schemas.openxmlformats.org/officeDocument/2006/relationships/image" Target="../media/image79.png"/><Relationship Id="rId8" Type="http://schemas.openxmlformats.org/officeDocument/2006/relationships/image" Target="../media/image48.png"/></Relationships>
</file>

<file path=ppt/slides/_rels/slide9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18" Type="http://schemas.openxmlformats.org/officeDocument/2006/relationships/image" Target="../media/image91.png"/><Relationship Id="rId26" Type="http://schemas.openxmlformats.org/officeDocument/2006/relationships/image" Target="../media/image70.png"/><Relationship Id="rId3" Type="http://schemas.openxmlformats.org/officeDocument/2006/relationships/image" Target="../media/image43.png"/><Relationship Id="rId21" Type="http://schemas.openxmlformats.org/officeDocument/2006/relationships/image" Target="../media/image64.png"/><Relationship Id="rId34" Type="http://schemas.openxmlformats.org/officeDocument/2006/relationships/image" Target="../media/image78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87.png"/><Relationship Id="rId25" Type="http://schemas.openxmlformats.org/officeDocument/2006/relationships/image" Target="../media/image90.png"/><Relationship Id="rId33" Type="http://schemas.openxmlformats.org/officeDocument/2006/relationships/image" Target="../media/image77.png"/><Relationship Id="rId2" Type="http://schemas.openxmlformats.org/officeDocument/2006/relationships/image" Target="../media/image42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89.png"/><Relationship Id="rId32" Type="http://schemas.openxmlformats.org/officeDocument/2006/relationships/image" Target="../media/image76.png"/><Relationship Id="rId5" Type="http://schemas.openxmlformats.org/officeDocument/2006/relationships/image" Target="../media/image45.png"/><Relationship Id="rId15" Type="http://schemas.openxmlformats.org/officeDocument/2006/relationships/image" Target="../media/image92.png"/><Relationship Id="rId23" Type="http://schemas.openxmlformats.org/officeDocument/2006/relationships/image" Target="../media/image85.png"/><Relationship Id="rId28" Type="http://schemas.openxmlformats.org/officeDocument/2006/relationships/image" Target="../media/image81.png"/><Relationship Id="rId36" Type="http://schemas.openxmlformats.org/officeDocument/2006/relationships/image" Target="../media/image80.png"/><Relationship Id="rId10" Type="http://schemas.openxmlformats.org/officeDocument/2006/relationships/image" Target="../media/image50.png"/><Relationship Id="rId19" Type="http://schemas.openxmlformats.org/officeDocument/2006/relationships/image" Target="../media/image61.png"/><Relationship Id="rId31" Type="http://schemas.openxmlformats.org/officeDocument/2006/relationships/image" Target="../media/image7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5.png"/><Relationship Id="rId22" Type="http://schemas.openxmlformats.org/officeDocument/2006/relationships/image" Target="../media/image84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Relationship Id="rId35" Type="http://schemas.openxmlformats.org/officeDocument/2006/relationships/image" Target="../media/image79.png"/><Relationship Id="rId8" Type="http://schemas.openxmlformats.org/officeDocument/2006/relationships/image" Target="../media/image48.png"/></Relationships>
</file>

<file path=ppt/slides/_rels/slide9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18" Type="http://schemas.openxmlformats.org/officeDocument/2006/relationships/image" Target="../media/image91.png"/><Relationship Id="rId26" Type="http://schemas.openxmlformats.org/officeDocument/2006/relationships/image" Target="../media/image96.png"/><Relationship Id="rId3" Type="http://schemas.openxmlformats.org/officeDocument/2006/relationships/image" Target="../media/image43.png"/><Relationship Id="rId21" Type="http://schemas.openxmlformats.org/officeDocument/2006/relationships/image" Target="../media/image64.png"/><Relationship Id="rId34" Type="http://schemas.openxmlformats.org/officeDocument/2006/relationships/image" Target="../media/image78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87.png"/><Relationship Id="rId25" Type="http://schemas.openxmlformats.org/officeDocument/2006/relationships/image" Target="../media/image90.png"/><Relationship Id="rId33" Type="http://schemas.openxmlformats.org/officeDocument/2006/relationships/image" Target="../media/image77.png"/><Relationship Id="rId2" Type="http://schemas.openxmlformats.org/officeDocument/2006/relationships/image" Target="../media/image42.png"/><Relationship Id="rId16" Type="http://schemas.openxmlformats.org/officeDocument/2006/relationships/image" Target="../media/image93.png"/><Relationship Id="rId20" Type="http://schemas.openxmlformats.org/officeDocument/2006/relationships/image" Target="../media/image95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89.png"/><Relationship Id="rId32" Type="http://schemas.openxmlformats.org/officeDocument/2006/relationships/image" Target="../media/image76.png"/><Relationship Id="rId5" Type="http://schemas.openxmlformats.org/officeDocument/2006/relationships/image" Target="../media/image45.png"/><Relationship Id="rId15" Type="http://schemas.openxmlformats.org/officeDocument/2006/relationships/image" Target="../media/image92.png"/><Relationship Id="rId23" Type="http://schemas.openxmlformats.org/officeDocument/2006/relationships/image" Target="../media/image85.png"/><Relationship Id="rId28" Type="http://schemas.openxmlformats.org/officeDocument/2006/relationships/image" Target="../media/image81.png"/><Relationship Id="rId36" Type="http://schemas.openxmlformats.org/officeDocument/2006/relationships/image" Target="../media/image80.png"/><Relationship Id="rId10" Type="http://schemas.openxmlformats.org/officeDocument/2006/relationships/image" Target="../media/image50.png"/><Relationship Id="rId19" Type="http://schemas.openxmlformats.org/officeDocument/2006/relationships/image" Target="../media/image94.png"/><Relationship Id="rId31" Type="http://schemas.openxmlformats.org/officeDocument/2006/relationships/image" Target="../media/image7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5.png"/><Relationship Id="rId22" Type="http://schemas.openxmlformats.org/officeDocument/2006/relationships/image" Target="../media/image84.png"/><Relationship Id="rId27" Type="http://schemas.openxmlformats.org/officeDocument/2006/relationships/image" Target="../media/image97.png"/><Relationship Id="rId30" Type="http://schemas.openxmlformats.org/officeDocument/2006/relationships/image" Target="../media/image74.png"/><Relationship Id="rId35" Type="http://schemas.openxmlformats.org/officeDocument/2006/relationships/image" Target="../media/image79.png"/><Relationship Id="rId8" Type="http://schemas.openxmlformats.org/officeDocument/2006/relationships/image" Target="../media/image48.png"/></Relationships>
</file>

<file path=ppt/slides/_rels/slide9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18" Type="http://schemas.openxmlformats.org/officeDocument/2006/relationships/image" Target="../media/image91.png"/><Relationship Id="rId26" Type="http://schemas.openxmlformats.org/officeDocument/2006/relationships/image" Target="../media/image96.png"/><Relationship Id="rId3" Type="http://schemas.openxmlformats.org/officeDocument/2006/relationships/image" Target="../media/image43.png"/><Relationship Id="rId21" Type="http://schemas.openxmlformats.org/officeDocument/2006/relationships/image" Target="../media/image64.png"/><Relationship Id="rId34" Type="http://schemas.openxmlformats.org/officeDocument/2006/relationships/image" Target="../media/image78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87.png"/><Relationship Id="rId25" Type="http://schemas.openxmlformats.org/officeDocument/2006/relationships/image" Target="../media/image90.png"/><Relationship Id="rId33" Type="http://schemas.openxmlformats.org/officeDocument/2006/relationships/image" Target="../media/image77.png"/><Relationship Id="rId2" Type="http://schemas.openxmlformats.org/officeDocument/2006/relationships/image" Target="../media/image42.png"/><Relationship Id="rId16" Type="http://schemas.openxmlformats.org/officeDocument/2006/relationships/image" Target="../media/image93.png"/><Relationship Id="rId20" Type="http://schemas.openxmlformats.org/officeDocument/2006/relationships/image" Target="../media/image95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89.png"/><Relationship Id="rId32" Type="http://schemas.openxmlformats.org/officeDocument/2006/relationships/image" Target="../media/image76.png"/><Relationship Id="rId5" Type="http://schemas.openxmlformats.org/officeDocument/2006/relationships/image" Target="../media/image45.png"/><Relationship Id="rId15" Type="http://schemas.openxmlformats.org/officeDocument/2006/relationships/image" Target="../media/image92.png"/><Relationship Id="rId23" Type="http://schemas.openxmlformats.org/officeDocument/2006/relationships/image" Target="../media/image85.png"/><Relationship Id="rId28" Type="http://schemas.openxmlformats.org/officeDocument/2006/relationships/image" Target="../media/image81.png"/><Relationship Id="rId36" Type="http://schemas.openxmlformats.org/officeDocument/2006/relationships/image" Target="../media/image80.png"/><Relationship Id="rId10" Type="http://schemas.openxmlformats.org/officeDocument/2006/relationships/image" Target="../media/image50.png"/><Relationship Id="rId19" Type="http://schemas.openxmlformats.org/officeDocument/2006/relationships/image" Target="../media/image94.png"/><Relationship Id="rId31" Type="http://schemas.openxmlformats.org/officeDocument/2006/relationships/image" Target="../media/image7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98.png"/><Relationship Id="rId22" Type="http://schemas.openxmlformats.org/officeDocument/2006/relationships/image" Target="../media/image84.png"/><Relationship Id="rId27" Type="http://schemas.openxmlformats.org/officeDocument/2006/relationships/image" Target="../media/image97.png"/><Relationship Id="rId30" Type="http://schemas.openxmlformats.org/officeDocument/2006/relationships/image" Target="../media/image74.png"/><Relationship Id="rId35" Type="http://schemas.openxmlformats.org/officeDocument/2006/relationships/image" Target="../media/image79.png"/><Relationship Id="rId8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570F83-8E57-E26A-C99C-D5EF56413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Chapter 6: Functions with return values</a:t>
            </a:r>
            <a:endParaRPr lang="en-AU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F4D5479-D96B-1A4F-E8BD-BBBB7CC21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CMTP 120, Fall 2024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1978C-967C-20E4-35D0-B3C71602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248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C7A92-F87A-96B5-A180-DA6983BF6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B69D-900C-619B-9099-88E9B54E9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/>
              <a:t>Functions that</a:t>
            </a:r>
            <a:br>
              <a:rPr lang="en-CA"/>
            </a:br>
            <a:r>
              <a:rPr lang="en-CA"/>
              <a:t>Return Values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8E2F0-0539-FD75-1C82-18549F67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10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0A7557-C05F-C194-9724-D6AA5C27BE6A}"/>
              </a:ext>
            </a:extLst>
          </p:cNvPr>
          <p:cNvSpPr txBox="1"/>
          <p:nvPr/>
        </p:nvSpPr>
        <p:spPr>
          <a:xfrm>
            <a:off x="6331771" y="4756948"/>
            <a:ext cx="4557658" cy="1015663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def </a:t>
            </a:r>
            <a:r>
              <a:rPr lang="en-US" sz="2000" b="1">
                <a:latin typeface="Consolas" panose="020B0609020204030204" pitchFamily="49" charset="0"/>
              </a:rPr>
              <a:t>dead_code_ex4</a:t>
            </a:r>
            <a:r>
              <a:rPr lang="en-US" sz="2000">
                <a:latin typeface="Consolas" panose="020B0609020204030204" pitchFamily="49" charset="0"/>
              </a:rPr>
              <a:t>():</a:t>
            </a:r>
          </a:p>
          <a:p>
            <a:r>
              <a:rPr lang="en-US" sz="2000">
                <a:latin typeface="Consolas" panose="020B0609020204030204" pitchFamily="49" charset="0"/>
              </a:rPr>
              <a:t>    dead_code_ex4()</a:t>
            </a:r>
          </a:p>
          <a:p>
            <a:r>
              <a:rPr lang="en-US" sz="2000">
                <a:latin typeface="Consolas" panose="020B0609020204030204" pitchFamily="49" charset="0"/>
              </a:rPr>
              <a:t>    print('done!') 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# dead code</a:t>
            </a:r>
            <a:endParaRPr lang="en-AU" sz="20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9CAD7D-2E60-AAA1-F89C-C82B400E74B9}"/>
              </a:ext>
            </a:extLst>
          </p:cNvPr>
          <p:cNvSpPr txBox="1"/>
          <p:nvPr/>
        </p:nvSpPr>
        <p:spPr>
          <a:xfrm>
            <a:off x="4472514" y="266287"/>
            <a:ext cx="287655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Some more examples of functions with </a:t>
            </a:r>
            <a:r>
              <a:rPr lang="en-CA" b="1"/>
              <a:t>dead code</a:t>
            </a:r>
            <a:r>
              <a:rPr lang="en-CA"/>
              <a:t>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BF6D96-B678-DC2B-072C-3B176130CB08}"/>
              </a:ext>
            </a:extLst>
          </p:cNvPr>
          <p:cNvSpPr txBox="1"/>
          <p:nvPr/>
        </p:nvSpPr>
        <p:spPr>
          <a:xfrm>
            <a:off x="232356" y="1887083"/>
            <a:ext cx="3711272" cy="132343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def </a:t>
            </a:r>
            <a:r>
              <a:rPr lang="en-US" sz="2000" b="1">
                <a:latin typeface="Consolas" panose="020B0609020204030204" pitchFamily="49" charset="0"/>
              </a:rPr>
              <a:t>dead_code_ex1</a:t>
            </a:r>
            <a:r>
              <a:rPr lang="en-US" sz="2000">
                <a:latin typeface="Consolas" panose="020B0609020204030204" pitchFamily="49" charset="0"/>
              </a:rPr>
              <a:t>():</a:t>
            </a:r>
          </a:p>
          <a:p>
            <a:r>
              <a:rPr lang="en-US" sz="2000">
                <a:latin typeface="Consolas" panose="020B0609020204030204" pitchFamily="49" charset="0"/>
              </a:rPr>
              <a:t>    return 1</a:t>
            </a:r>
          </a:p>
          <a:p>
            <a:r>
              <a:rPr lang="en-US" sz="2000">
                <a:latin typeface="Consolas" panose="020B0609020204030204" pitchFamily="49" charset="0"/>
              </a:rPr>
              <a:t>    return 2 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# dead code</a:t>
            </a:r>
          </a:p>
          <a:p>
            <a:r>
              <a:rPr lang="en-US" sz="2000">
                <a:latin typeface="Consolas" panose="020B0609020204030204" pitchFamily="49" charset="0"/>
              </a:rPr>
              <a:t>    return 3 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# dead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AE59A4-7DE0-4CF0-CF63-122BB92213A0}"/>
              </a:ext>
            </a:extLst>
          </p:cNvPr>
          <p:cNvSpPr txBox="1"/>
          <p:nvPr/>
        </p:nvSpPr>
        <p:spPr>
          <a:xfrm>
            <a:off x="232356" y="3853886"/>
            <a:ext cx="5262979" cy="132343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def </a:t>
            </a:r>
            <a:r>
              <a:rPr lang="en-US" sz="2000" b="1">
                <a:latin typeface="Consolas" panose="020B0609020204030204" pitchFamily="49" charset="0"/>
              </a:rPr>
              <a:t>dead_code_ex2</a:t>
            </a:r>
            <a:r>
              <a:rPr lang="en-US" sz="2000">
                <a:latin typeface="Consolas" panose="020B0609020204030204" pitchFamily="49" charset="0"/>
              </a:rPr>
              <a:t>():</a:t>
            </a:r>
          </a:p>
          <a:p>
            <a:r>
              <a:rPr lang="en-US" sz="2000">
                <a:latin typeface="Consolas" panose="020B0609020204030204" pitchFamily="49" charset="0"/>
              </a:rPr>
              <a:t>    n = 0</a:t>
            </a:r>
          </a:p>
          <a:p>
            <a:r>
              <a:rPr lang="en-US" sz="2000">
                <a:latin typeface="Consolas" panose="020B0609020204030204" pitchFamily="49" charset="0"/>
              </a:rPr>
              <a:t>    for i in range(n):</a:t>
            </a:r>
          </a:p>
          <a:p>
            <a:r>
              <a:rPr lang="en-US" sz="2000">
                <a:latin typeface="Consolas" panose="020B0609020204030204" pitchFamily="49" charset="0"/>
              </a:rPr>
              <a:t>        print('Hello!') 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# dead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797E83-A013-5198-FA21-5BB26697F619}"/>
              </a:ext>
            </a:extLst>
          </p:cNvPr>
          <p:cNvSpPr txBox="1"/>
          <p:nvPr/>
        </p:nvSpPr>
        <p:spPr>
          <a:xfrm>
            <a:off x="6331771" y="1751617"/>
            <a:ext cx="5262979" cy="224676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def </a:t>
            </a:r>
            <a:r>
              <a:rPr lang="en-US" sz="2000" b="1">
                <a:latin typeface="Consolas" panose="020B0609020204030204" pitchFamily="49" charset="0"/>
              </a:rPr>
              <a:t>dead_code_ex3</a:t>
            </a:r>
            <a:r>
              <a:rPr lang="en-US" sz="2000">
                <a:latin typeface="Consolas" panose="020B0609020204030204" pitchFamily="49" charset="0"/>
              </a:rPr>
              <a:t>():</a:t>
            </a:r>
          </a:p>
          <a:p>
            <a:r>
              <a:rPr lang="en-US" sz="2000">
                <a:latin typeface="Consolas" panose="020B0609020204030204" pitchFamily="49" charset="0"/>
              </a:rPr>
              <a:t>    if x &lt;= 0:</a:t>
            </a:r>
          </a:p>
          <a:p>
            <a:r>
              <a:rPr lang="en-US" sz="2000">
                <a:latin typeface="Consolas" panose="020B0609020204030204" pitchFamily="49" charset="0"/>
              </a:rPr>
              <a:t>        print('up')</a:t>
            </a:r>
          </a:p>
          <a:p>
            <a:r>
              <a:rPr lang="en-US" sz="2000">
                <a:latin typeface="Consolas" panose="020B0609020204030204" pitchFamily="49" charset="0"/>
              </a:rPr>
              <a:t>    </a:t>
            </a:r>
            <a:r>
              <a:rPr lang="en-US" sz="2000" err="1">
                <a:latin typeface="Consolas" panose="020B0609020204030204" pitchFamily="49" charset="0"/>
              </a:rPr>
              <a:t>elif</a:t>
            </a:r>
            <a:r>
              <a:rPr lang="en-US" sz="2000">
                <a:latin typeface="Consolas" panose="020B0609020204030204" pitchFamily="49" charset="0"/>
              </a:rPr>
              <a:t> x &gt;= 0:</a:t>
            </a:r>
          </a:p>
          <a:p>
            <a:r>
              <a:rPr lang="en-US" sz="2000">
                <a:latin typeface="Consolas" panose="020B0609020204030204" pitchFamily="49" charset="0"/>
              </a:rPr>
              <a:t>        print('down')</a:t>
            </a:r>
          </a:p>
          <a:p>
            <a:r>
              <a:rPr lang="en-US" sz="2000">
                <a:latin typeface="Consolas" panose="020B0609020204030204" pitchFamily="49" charset="0"/>
              </a:rPr>
              <a:t>    else:</a:t>
            </a:r>
          </a:p>
          <a:p>
            <a:r>
              <a:rPr lang="en-US" sz="2000">
                <a:latin typeface="Consolas" panose="020B0609020204030204" pitchFamily="49" charset="0"/>
              </a:rPr>
              <a:t>        print('around') 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# dead code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A4C7B97-28B1-979D-39F6-DA3115E5B8DE}"/>
                  </a:ext>
                </a:extLst>
              </p14:cNvPr>
              <p14:cNvContentPartPr/>
              <p14:nvPr/>
            </p14:nvContentPartPr>
            <p14:xfrm>
              <a:off x="282600" y="1836360"/>
              <a:ext cx="11623320" cy="3543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A4C7B97-28B1-979D-39F6-DA3115E5B8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240" y="1827000"/>
                <a:ext cx="11642040" cy="356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313374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BC084-5C10-BBD6-5792-4C9007925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357A-D19F-873E-C255-EB795E89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9BB79-48B0-46CB-B58C-6949A79A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100</a:t>
            </a:fld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80CDBE-0679-03AA-4292-0796896B5751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80CDBE-0679-03AA-4292-0796896B5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82D028A1-3849-1703-528A-2992E7368CD0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5DF9D5-42B3-3A2D-584A-53F5AEFE4113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>
                  <a:solidFill>
                    <a:srgbClr val="FF0000"/>
                  </a:solidFill>
                </a:rPr>
                <a:t>0</a:t>
              </a:r>
              <a:r>
                <a:rPr lang="en-CA" sz="4400"/>
                <a:t>, </a:t>
              </a:r>
              <a:r>
                <a:rPr lang="en-CA" sz="4400">
                  <a:solidFill>
                    <a:srgbClr val="FF0000"/>
                  </a:solidFill>
                </a:rPr>
                <a:t>1</a:t>
              </a:r>
              <a:r>
                <a:rPr lang="en-CA" sz="4400"/>
                <a:t>, 1, 2, 3, 5, 8, 13, 21, 34, 55, …</a:t>
              </a:r>
              <a:endParaRPr lang="en-AU" sz="4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91BA503-DFA0-18B0-6D52-3950C83C898E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91BA503-DFA0-18B0-6D52-3950C83C89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6667D1A-B8AA-D377-50E9-767B3459F7C2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6667D1A-B8AA-D377-50E9-767B3459F7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CF82338-27FA-7523-CB87-D202D359CF15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CF82338-27FA-7523-CB87-D202D359CF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8EFECDB-AB44-F8DC-2D52-37F55BE1DDF1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8EFECDB-AB44-F8DC-2D52-37F55BE1DD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375727C-F865-E93A-EEF4-3FB5435EB110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375727C-F865-E93A-EEF4-3FB5435EB1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F2B9DFB-9D80-56E5-52EA-1F8EC53372D6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F2B9DFB-9D80-56E5-52EA-1F8EC53372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36EFF3B-5012-D3FE-107A-26F36A09590E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36EFF3B-5012-D3FE-107A-26F36A095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955ACBF-1AFA-2693-5FDF-C15FBC9CCBF5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955ACBF-1AFA-2693-5FDF-C15FBC9CCB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A5503F2-0518-5AED-E46B-3F74A57C606A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A5503F2-0518-5AED-E46B-3F74A57C60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8B5801D-9EEF-619A-5F0F-1961BFAE14AC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8B5801D-9EEF-619A-5F0F-1961BFAE14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840AB70-6A66-2EA3-AF8D-659220907EE8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840AB70-6A66-2EA3-AF8D-659220907E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7C9DF1-160A-796D-9D64-549975D2D314}"/>
                  </a:ext>
                </a:extLst>
              </p:cNvPr>
              <p:cNvSpPr txBox="1"/>
              <p:nvPr/>
            </p:nvSpPr>
            <p:spPr>
              <a:xfrm>
                <a:off x="8341220" y="1964282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AU" b="1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7C9DF1-160A-796D-9D64-549975D2D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220" y="1964282"/>
                <a:ext cx="36901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00207C-20FA-7C7B-D3FF-7F5EFCB30D4F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00207C-20FA-7C7B-D3FF-7F5EFCB30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35939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B6992F-83FB-E2FE-39A3-AB84E5094AE1}"/>
                  </a:ext>
                </a:extLst>
              </p:cNvPr>
              <p:cNvSpPr txBox="1"/>
              <p:nvPr/>
            </p:nvSpPr>
            <p:spPr>
              <a:xfrm>
                <a:off x="9842995" y="262802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B6992F-83FB-E2FE-39A3-AB84E5094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995" y="2628027"/>
                <a:ext cx="35939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BD2AE7-9043-9D65-D0A2-AA8E5AE5FD2E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7037257" y="2333614"/>
            <a:ext cx="1488469" cy="267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6E60D7-8E47-A509-4676-7AD77411D0BC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H="1" flipV="1">
            <a:off x="8525726" y="2333614"/>
            <a:ext cx="1496966" cy="294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2FC6AE-93BB-5159-10B6-F38B13B965A2}"/>
                  </a:ext>
                </a:extLst>
              </p:cNvPr>
              <p:cNvSpPr txBox="1"/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2FC6AE-93BB-5159-10B6-F38B13B96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4B88EF-DAB7-B8FA-601D-BD96204792CB}"/>
              </a:ext>
            </a:extLst>
          </p:cNvPr>
          <p:cNvCxnSpPr>
            <a:cxnSpLocks/>
            <a:stCxn id="24" idx="0"/>
            <a:endCxn id="8" idx="2"/>
          </p:cNvCxnSpPr>
          <p:nvPr/>
        </p:nvCxnSpPr>
        <p:spPr>
          <a:xfrm flipV="1">
            <a:off x="5837159" y="2970661"/>
            <a:ext cx="1200098" cy="557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738C77D-2BCE-9EC5-5899-D1A97CBE4F42}"/>
                  </a:ext>
                </a:extLst>
              </p:cNvPr>
              <p:cNvSpPr txBox="1"/>
              <p:nvPr/>
            </p:nvSpPr>
            <p:spPr>
              <a:xfrm>
                <a:off x="7519377" y="358253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738C77D-2BCE-9EC5-5899-D1A97CBE4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377" y="3582537"/>
                <a:ext cx="35939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96E447-A186-FD65-66B3-8D7ADB7EAC79}"/>
              </a:ext>
            </a:extLst>
          </p:cNvPr>
          <p:cNvCxnSpPr>
            <a:cxnSpLocks/>
            <a:stCxn id="26" idx="0"/>
            <a:endCxn id="8" idx="2"/>
          </p:cNvCxnSpPr>
          <p:nvPr/>
        </p:nvCxnSpPr>
        <p:spPr>
          <a:xfrm flipH="1" flipV="1">
            <a:off x="7037257" y="2970661"/>
            <a:ext cx="661817" cy="611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86315D0-AEB5-F4DC-42E9-B83609350E73}"/>
                  </a:ext>
                </a:extLst>
              </p:cNvPr>
              <p:cNvSpPr txBox="1"/>
              <p:nvPr/>
            </p:nvSpPr>
            <p:spPr>
              <a:xfrm>
                <a:off x="9134818" y="3406373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86315D0-AEB5-F4DC-42E9-B83609350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4818" y="3406373"/>
                <a:ext cx="35939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72AF5E-AF0B-632B-005C-4C8E885545B5}"/>
                  </a:ext>
                </a:extLst>
              </p:cNvPr>
              <p:cNvSpPr txBox="1"/>
              <p:nvPr/>
            </p:nvSpPr>
            <p:spPr>
              <a:xfrm>
                <a:off x="10409326" y="3406373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72AF5E-AF0B-632B-005C-4C8E88554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3406373"/>
                <a:ext cx="35939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358D8B-A85B-1761-B87C-4D92BF2F495D}"/>
              </a:ext>
            </a:extLst>
          </p:cNvPr>
          <p:cNvCxnSpPr>
            <a:stCxn id="23" idx="0"/>
          </p:cNvCxnSpPr>
          <p:nvPr/>
        </p:nvCxnSpPr>
        <p:spPr>
          <a:xfrm flipV="1">
            <a:off x="9314515" y="2989041"/>
            <a:ext cx="710960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0848C-B9D0-4A81-B37C-C92132B484E7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10058397" y="2989041"/>
            <a:ext cx="530626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C7D800-44C1-C46E-3BD8-79F96AD0F242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C7D800-44C1-C46E-3BD8-79F96AD0F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610653-31A3-8511-6DD6-6A9AA2716B3B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016B70-8A1A-9AD8-003D-310F4A40F0F6}"/>
                  </a:ext>
                </a:extLst>
              </p:cNvPr>
              <p:cNvSpPr txBox="1"/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016B70-8A1A-9AD8-003D-310F4A40F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50D476-3E51-573A-4ADF-CFDCDD0F42BF}"/>
                  </a:ext>
                </a:extLst>
              </p:cNvPr>
              <p:cNvSpPr txBox="1"/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50D476-3E51-573A-4ADF-CFDCDD0F4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5F0A3B-92C4-336A-859C-E62640CBA285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 flipV="1">
            <a:off x="5271844" y="3897949"/>
            <a:ext cx="565315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ACB892C-8619-66A8-1285-8F90FC7983FB}"/>
              </a:ext>
            </a:extLst>
          </p:cNvPr>
          <p:cNvCxnSpPr>
            <a:cxnSpLocks/>
            <a:stCxn id="35" idx="0"/>
            <a:endCxn id="24" idx="2"/>
          </p:cNvCxnSpPr>
          <p:nvPr/>
        </p:nvCxnSpPr>
        <p:spPr>
          <a:xfrm flipH="1" flipV="1">
            <a:off x="5837159" y="3897949"/>
            <a:ext cx="707016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C0013C7-3F17-B27E-A8B3-E6FE2D79B3A9}"/>
                  </a:ext>
                </a:extLst>
              </p:cNvPr>
              <p:cNvSpPr txBox="1"/>
              <p:nvPr/>
            </p:nvSpPr>
            <p:spPr>
              <a:xfrm>
                <a:off x="7094723" y="426843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C0013C7-3F17-B27E-A8B3-E6FE2D79B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723" y="4268430"/>
                <a:ext cx="35939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07BD2E8-5DF6-2790-2E3E-E2C53AC43FA0}"/>
                  </a:ext>
                </a:extLst>
              </p:cNvPr>
              <p:cNvSpPr txBox="1"/>
              <p:nvPr/>
            </p:nvSpPr>
            <p:spPr>
              <a:xfrm>
                <a:off x="7888130" y="426699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07BD2E8-5DF6-2790-2E3E-E2C53AC43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266991"/>
                <a:ext cx="359393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6FBBEB9-3DB8-6C04-CA94-8D9650570F52}"/>
              </a:ext>
            </a:extLst>
          </p:cNvPr>
          <p:cNvCxnSpPr>
            <a:cxnSpLocks/>
            <a:stCxn id="34" idx="0"/>
            <a:endCxn id="26" idx="2"/>
          </p:cNvCxnSpPr>
          <p:nvPr/>
        </p:nvCxnSpPr>
        <p:spPr>
          <a:xfrm flipV="1">
            <a:off x="7274420" y="3951869"/>
            <a:ext cx="424654" cy="316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614040-E27A-410E-0D8D-5A1D827A8D37}"/>
              </a:ext>
            </a:extLst>
          </p:cNvPr>
          <p:cNvCxnSpPr>
            <a:cxnSpLocks/>
            <a:stCxn id="38" idx="0"/>
            <a:endCxn id="26" idx="2"/>
          </p:cNvCxnSpPr>
          <p:nvPr/>
        </p:nvCxnSpPr>
        <p:spPr>
          <a:xfrm flipH="1" flipV="1">
            <a:off x="7699074" y="3951869"/>
            <a:ext cx="368753" cy="31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C1D5452-D9A2-F197-30DF-270D01E15D04}"/>
                  </a:ext>
                </a:extLst>
              </p:cNvPr>
              <p:cNvSpPr txBox="1"/>
              <p:nvPr/>
            </p:nvSpPr>
            <p:spPr>
              <a:xfrm>
                <a:off x="8765487" y="404824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C1D5452-D9A2-F197-30DF-270D01E15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487" y="4048240"/>
                <a:ext cx="359393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E0AB0E7-9186-CED7-7296-1E4BA6570408}"/>
                  </a:ext>
                </a:extLst>
              </p:cNvPr>
              <p:cNvSpPr txBox="1"/>
              <p:nvPr/>
            </p:nvSpPr>
            <p:spPr>
              <a:xfrm>
                <a:off x="9562835" y="404624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E0AB0E7-9186-CED7-7296-1E4BA6570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835" y="4046247"/>
                <a:ext cx="35939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B674BC-7AEF-12B3-0A53-9CCC1F04BFDD}"/>
              </a:ext>
            </a:extLst>
          </p:cNvPr>
          <p:cNvCxnSpPr>
            <a:cxnSpLocks/>
            <a:stCxn id="41" idx="0"/>
            <a:endCxn id="23" idx="2"/>
          </p:cNvCxnSpPr>
          <p:nvPr/>
        </p:nvCxnSpPr>
        <p:spPr>
          <a:xfrm flipV="1">
            <a:off x="8945184" y="3775705"/>
            <a:ext cx="369331" cy="272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3B2322E-18F4-2239-56BB-D400B7FCEF90}"/>
              </a:ext>
            </a:extLst>
          </p:cNvPr>
          <p:cNvCxnSpPr>
            <a:cxnSpLocks/>
            <a:stCxn id="42" idx="0"/>
            <a:endCxn id="23" idx="2"/>
          </p:cNvCxnSpPr>
          <p:nvPr/>
        </p:nvCxnSpPr>
        <p:spPr>
          <a:xfrm flipH="1" flipV="1">
            <a:off x="9314515" y="3775705"/>
            <a:ext cx="428017" cy="270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2D5101-006C-FC90-99E5-671882BBCD66}"/>
                  </a:ext>
                </a:extLst>
              </p:cNvPr>
              <p:cNvSpPr txBox="1"/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2D5101-006C-FC90-99E5-671882BBC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B7E4C9D-C887-A214-6159-B7F2A9DF766E}"/>
                  </a:ext>
                </a:extLst>
              </p:cNvPr>
              <p:cNvSpPr txBox="1"/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B7E4C9D-C887-A214-6159-B7F2A9DF7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900758C-587E-9509-9875-8504F89FF856}"/>
              </a:ext>
            </a:extLst>
          </p:cNvPr>
          <p:cNvCxnSpPr>
            <a:cxnSpLocks/>
            <a:stCxn id="45" idx="0"/>
            <a:endCxn id="31" idx="2"/>
          </p:cNvCxnSpPr>
          <p:nvPr/>
        </p:nvCxnSpPr>
        <p:spPr>
          <a:xfrm flipV="1">
            <a:off x="4927149" y="4674004"/>
            <a:ext cx="344695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24AF6B6-4288-33D5-98F0-1CB81B1917E8}"/>
              </a:ext>
            </a:extLst>
          </p:cNvPr>
          <p:cNvCxnSpPr>
            <a:cxnSpLocks/>
            <a:stCxn id="46" idx="0"/>
            <a:endCxn id="31" idx="2"/>
          </p:cNvCxnSpPr>
          <p:nvPr/>
        </p:nvCxnSpPr>
        <p:spPr>
          <a:xfrm flipH="1" flipV="1">
            <a:off x="5271844" y="4674004"/>
            <a:ext cx="416360" cy="30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321BD11-23F5-75AC-6A95-420E945277B8}"/>
                  </a:ext>
                </a:extLst>
              </p:cNvPr>
              <p:cNvSpPr txBox="1"/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321BD11-23F5-75AC-6A95-420E94527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7D3BB3F-3160-328B-71A3-B66B3B534EFA}"/>
                  </a:ext>
                </a:extLst>
              </p:cNvPr>
              <p:cNvSpPr txBox="1"/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7D3BB3F-3160-328B-71A3-B66B3B534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7F7D1D-2E37-DF14-7E34-5AED358E2E10}"/>
              </a:ext>
            </a:extLst>
          </p:cNvPr>
          <p:cNvCxnSpPr>
            <a:stCxn id="49" idx="0"/>
          </p:cNvCxnSpPr>
          <p:nvPr/>
        </p:nvCxnSpPr>
        <p:spPr>
          <a:xfrm flipV="1">
            <a:off x="896152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915AF04-BC0F-BB71-3100-50519EDC3B9E}"/>
              </a:ext>
            </a:extLst>
          </p:cNvPr>
          <p:cNvCxnSpPr>
            <a:stCxn id="50" idx="0"/>
          </p:cNvCxnSpPr>
          <p:nvPr/>
        </p:nvCxnSpPr>
        <p:spPr>
          <a:xfrm flipV="1">
            <a:off x="974750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F53DB9C-7731-6EE3-D1EC-AEBA14279A04}"/>
                  </a:ext>
                </a:extLst>
              </p:cNvPr>
              <p:cNvSpPr txBox="1"/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F53DB9C-7731-6EE3-D1EC-AEBA14279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BCBA588-0272-35B9-1739-6FA2AFBDA747}"/>
                  </a:ext>
                </a:extLst>
              </p:cNvPr>
              <p:cNvSpPr txBox="1"/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BCBA588-0272-35B9-1739-6FA2AFBDA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1DEE996-84C2-59A6-5041-906796AA117B}"/>
              </a:ext>
            </a:extLst>
          </p:cNvPr>
          <p:cNvCxnSpPr>
            <a:stCxn id="53" idx="0"/>
          </p:cNvCxnSpPr>
          <p:nvPr/>
        </p:nvCxnSpPr>
        <p:spPr>
          <a:xfrm flipV="1">
            <a:off x="492792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108325B-BBD7-956D-7B29-596AF96A24C4}"/>
              </a:ext>
            </a:extLst>
          </p:cNvPr>
          <p:cNvCxnSpPr>
            <a:stCxn id="54" idx="0"/>
          </p:cNvCxnSpPr>
          <p:nvPr/>
        </p:nvCxnSpPr>
        <p:spPr>
          <a:xfrm flipV="1">
            <a:off x="571390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3924B1-17D2-2919-1642-7E6BED79E0A1}"/>
                  </a:ext>
                </a:extLst>
              </p:cNvPr>
              <p:cNvSpPr txBox="1"/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3924B1-17D2-2919-1642-7E6BED79E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204274B-D64B-FBD6-FF05-BFB0E4D5B543}"/>
                  </a:ext>
                </a:extLst>
              </p:cNvPr>
              <p:cNvSpPr txBox="1"/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204274B-D64B-FBD6-FF05-BFB0E4D5B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B6408FD-D1BC-31B4-F707-C325C62AB80E}"/>
              </a:ext>
            </a:extLst>
          </p:cNvPr>
          <p:cNvCxnSpPr>
            <a:stCxn id="57" idx="0"/>
          </p:cNvCxnSpPr>
          <p:nvPr/>
        </p:nvCxnSpPr>
        <p:spPr>
          <a:xfrm flipV="1">
            <a:off x="728184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917C7E1-5F25-430B-9964-239E224BB19C}"/>
              </a:ext>
            </a:extLst>
          </p:cNvPr>
          <p:cNvCxnSpPr>
            <a:stCxn id="58" idx="0"/>
          </p:cNvCxnSpPr>
          <p:nvPr/>
        </p:nvCxnSpPr>
        <p:spPr>
          <a:xfrm flipV="1">
            <a:off x="806782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04A36FC-0176-C5E8-D8BE-2C8E09EE8841}"/>
                  </a:ext>
                </a:extLst>
              </p:cNvPr>
              <p:cNvSpPr txBox="1"/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04A36FC-0176-C5E8-D8BE-2C8E09EE8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F3FE5D3-A2FB-B299-E579-D2B830E06D59}"/>
              </a:ext>
            </a:extLst>
          </p:cNvPr>
          <p:cNvCxnSpPr>
            <a:stCxn id="61" idx="0"/>
          </p:cNvCxnSpPr>
          <p:nvPr/>
        </p:nvCxnSpPr>
        <p:spPr>
          <a:xfrm flipV="1">
            <a:off x="6555007" y="4674004"/>
            <a:ext cx="409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A5DFAAC-9917-B424-C830-96DEB50CE970}"/>
              </a:ext>
            </a:extLst>
          </p:cNvPr>
          <p:cNvSpPr txBox="1"/>
          <p:nvPr/>
        </p:nvSpPr>
        <p:spPr>
          <a:xfrm>
            <a:off x="1465058" y="3379508"/>
            <a:ext cx="219134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As you can see, a lot of the calculations are repeated …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DEB77D23-E5C3-9A46-8461-4E1342CEFD61}"/>
              </a:ext>
            </a:extLst>
          </p:cNvPr>
          <p:cNvSpPr/>
          <p:nvPr/>
        </p:nvSpPr>
        <p:spPr>
          <a:xfrm>
            <a:off x="4531594" y="3396074"/>
            <a:ext cx="2326506" cy="2851135"/>
          </a:xfrm>
          <a:custGeom>
            <a:avLst/>
            <a:gdLst>
              <a:gd name="connsiteX0" fmla="*/ 1090273 w 2326506"/>
              <a:gd name="connsiteY0" fmla="*/ 100659 h 2851135"/>
              <a:gd name="connsiteX1" fmla="*/ 74273 w 2326506"/>
              <a:gd name="connsiteY1" fmla="*/ 1548459 h 2851135"/>
              <a:gd name="connsiteX2" fmla="*/ 260539 w 2326506"/>
              <a:gd name="connsiteY2" fmla="*/ 2793059 h 2851135"/>
              <a:gd name="connsiteX3" fmla="*/ 1716806 w 2326506"/>
              <a:gd name="connsiteY3" fmla="*/ 2522126 h 2851135"/>
              <a:gd name="connsiteX4" fmla="*/ 2326406 w 2326506"/>
              <a:gd name="connsiteY4" fmla="*/ 1429926 h 2851135"/>
              <a:gd name="connsiteX5" fmla="*/ 1759139 w 2326506"/>
              <a:gd name="connsiteY5" fmla="*/ 269993 h 2851135"/>
              <a:gd name="connsiteX6" fmla="*/ 1090273 w 2326506"/>
              <a:gd name="connsiteY6" fmla="*/ 100659 h 285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6506" h="2851135">
                <a:moveTo>
                  <a:pt x="1090273" y="100659"/>
                </a:moveTo>
                <a:cubicBezTo>
                  <a:pt x="809462" y="313737"/>
                  <a:pt x="212562" y="1099726"/>
                  <a:pt x="74273" y="1548459"/>
                </a:cubicBezTo>
                <a:cubicBezTo>
                  <a:pt x="-64016" y="1997192"/>
                  <a:pt x="-13216" y="2630781"/>
                  <a:pt x="260539" y="2793059"/>
                </a:cubicBezTo>
                <a:cubicBezTo>
                  <a:pt x="534294" y="2955337"/>
                  <a:pt x="1372495" y="2749315"/>
                  <a:pt x="1716806" y="2522126"/>
                </a:cubicBezTo>
                <a:cubicBezTo>
                  <a:pt x="2061117" y="2294937"/>
                  <a:pt x="2319351" y="1805282"/>
                  <a:pt x="2326406" y="1429926"/>
                </a:cubicBezTo>
                <a:cubicBezTo>
                  <a:pt x="2333462" y="1054571"/>
                  <a:pt x="1966572" y="494360"/>
                  <a:pt x="1759139" y="269993"/>
                </a:cubicBezTo>
                <a:cubicBezTo>
                  <a:pt x="1551706" y="45626"/>
                  <a:pt x="1371084" y="-112419"/>
                  <a:pt x="1090273" y="100659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96F0E7B6-4B40-4CFF-A82A-F3313BDECF78}"/>
              </a:ext>
            </a:extLst>
          </p:cNvPr>
          <p:cNvSpPr/>
          <p:nvPr/>
        </p:nvSpPr>
        <p:spPr>
          <a:xfrm>
            <a:off x="8652493" y="2534829"/>
            <a:ext cx="2326506" cy="2851135"/>
          </a:xfrm>
          <a:custGeom>
            <a:avLst/>
            <a:gdLst>
              <a:gd name="connsiteX0" fmla="*/ 1090273 w 2326506"/>
              <a:gd name="connsiteY0" fmla="*/ 100659 h 2851135"/>
              <a:gd name="connsiteX1" fmla="*/ 74273 w 2326506"/>
              <a:gd name="connsiteY1" fmla="*/ 1548459 h 2851135"/>
              <a:gd name="connsiteX2" fmla="*/ 260539 w 2326506"/>
              <a:gd name="connsiteY2" fmla="*/ 2793059 h 2851135"/>
              <a:gd name="connsiteX3" fmla="*/ 1716806 w 2326506"/>
              <a:gd name="connsiteY3" fmla="*/ 2522126 h 2851135"/>
              <a:gd name="connsiteX4" fmla="*/ 2326406 w 2326506"/>
              <a:gd name="connsiteY4" fmla="*/ 1429926 h 2851135"/>
              <a:gd name="connsiteX5" fmla="*/ 1759139 w 2326506"/>
              <a:gd name="connsiteY5" fmla="*/ 269993 h 2851135"/>
              <a:gd name="connsiteX6" fmla="*/ 1090273 w 2326506"/>
              <a:gd name="connsiteY6" fmla="*/ 100659 h 285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6506" h="2851135">
                <a:moveTo>
                  <a:pt x="1090273" y="100659"/>
                </a:moveTo>
                <a:cubicBezTo>
                  <a:pt x="809462" y="313737"/>
                  <a:pt x="212562" y="1099726"/>
                  <a:pt x="74273" y="1548459"/>
                </a:cubicBezTo>
                <a:cubicBezTo>
                  <a:pt x="-64016" y="1997192"/>
                  <a:pt x="-13216" y="2630781"/>
                  <a:pt x="260539" y="2793059"/>
                </a:cubicBezTo>
                <a:cubicBezTo>
                  <a:pt x="534294" y="2955337"/>
                  <a:pt x="1372495" y="2749315"/>
                  <a:pt x="1716806" y="2522126"/>
                </a:cubicBezTo>
                <a:cubicBezTo>
                  <a:pt x="2061117" y="2294937"/>
                  <a:pt x="2319351" y="1805282"/>
                  <a:pt x="2326406" y="1429926"/>
                </a:cubicBezTo>
                <a:cubicBezTo>
                  <a:pt x="2333462" y="1054571"/>
                  <a:pt x="1966572" y="494360"/>
                  <a:pt x="1759139" y="269993"/>
                </a:cubicBezTo>
                <a:cubicBezTo>
                  <a:pt x="1551706" y="45626"/>
                  <a:pt x="1371084" y="-112419"/>
                  <a:pt x="1090273" y="100659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A6CF04-6B05-6FF9-B8FF-252E782D80EB}"/>
              </a:ext>
            </a:extLst>
          </p:cNvPr>
          <p:cNvSpPr txBox="1"/>
          <p:nvPr/>
        </p:nvSpPr>
        <p:spPr>
          <a:xfrm>
            <a:off x="7243906" y="5733534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Same!</a:t>
            </a:r>
            <a:endParaRPr lang="en-AU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C0BB4AB-4271-D686-F402-2345A01FDF5E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6248400" y="5918200"/>
            <a:ext cx="9955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FF36B76-474A-42EB-77DA-DCD1688242A3}"/>
              </a:ext>
            </a:extLst>
          </p:cNvPr>
          <p:cNvCxnSpPr>
            <a:stCxn id="70" idx="3"/>
            <a:endCxn id="67" idx="2"/>
          </p:cNvCxnSpPr>
          <p:nvPr/>
        </p:nvCxnSpPr>
        <p:spPr>
          <a:xfrm flipV="1">
            <a:off x="8068171" y="5327888"/>
            <a:ext cx="844861" cy="590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41609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8A81E-E3B8-BEDE-F530-6980B3CB7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E5A9-F564-C802-A759-67D628E56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198E4-FE7C-860D-5568-56C835B9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101</a:t>
            </a:fld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B0A079-F1BB-8179-A663-45BE9AEEDA7B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B0A079-F1BB-8179-A663-45BE9AEED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DA3119F-49D8-DA84-6CB5-0B5C863DB313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2DA89F4-61BC-19F5-26B7-D1B47DDEB8C9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>
                  <a:solidFill>
                    <a:srgbClr val="FF0000"/>
                  </a:solidFill>
                </a:rPr>
                <a:t>0</a:t>
              </a:r>
              <a:r>
                <a:rPr lang="en-CA" sz="4400"/>
                <a:t>, </a:t>
              </a:r>
              <a:r>
                <a:rPr lang="en-CA" sz="4400">
                  <a:solidFill>
                    <a:srgbClr val="FF0000"/>
                  </a:solidFill>
                </a:rPr>
                <a:t>1</a:t>
              </a:r>
              <a:r>
                <a:rPr lang="en-CA" sz="4400"/>
                <a:t>, 1, 2, 3, 5, 8, 13, 21, 34, 55, …</a:t>
              </a:r>
              <a:endParaRPr lang="en-AU" sz="4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3697F0F-B9A1-5A0F-EC77-4EFD5FDC1BA7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3697F0F-B9A1-5A0F-EC77-4EFD5FDC1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B211AA1-0545-034F-1663-C786CA04F330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B211AA1-0545-034F-1663-C786CA04F3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37073DB-CF6F-6045-C37C-E69A9EF07D46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37073DB-CF6F-6045-C37C-E69A9EF07D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25D8DB0-F1CF-A1D8-02CE-912FB46B3791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25D8DB0-F1CF-A1D8-02CE-912FB46B37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FD206EE-DB84-5DCB-AB0A-C0DDA17EF1E1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FD206EE-DB84-5DCB-AB0A-C0DDA17EF1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1A657D9-0A80-2218-5556-5F4E5FE3B548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1A657D9-0A80-2218-5556-5F4E5FE3B5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3639660-5561-0E70-0226-B6C38FEF35C3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3639660-5561-0E70-0226-B6C38FEF35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55C57D9-D701-57D7-63D4-331C243DF970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55C57D9-D701-57D7-63D4-331C243DF9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BAB244A-05DF-A615-5390-B1FA2172CB9E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BAB244A-05DF-A615-5390-B1FA2172CB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293F3E4-E557-FEDF-E7AA-F9247FCBFF55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293F3E4-E557-FEDF-E7AA-F9247FCBFF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1E75BBA-1456-79BF-4C2E-79C93260369D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1E75BBA-1456-79BF-4C2E-79C9326036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706B8F-1E13-BC7D-CF21-D724DEC519D2}"/>
                  </a:ext>
                </a:extLst>
              </p:cNvPr>
              <p:cNvSpPr txBox="1"/>
              <p:nvPr/>
            </p:nvSpPr>
            <p:spPr>
              <a:xfrm>
                <a:off x="8341220" y="1964282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AU" b="1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706B8F-1E13-BC7D-CF21-D724DEC51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220" y="1964282"/>
                <a:ext cx="36901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7CE2AB-B4AD-D210-DEF8-53A8A3D63AD9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7CE2AB-B4AD-D210-DEF8-53A8A3D63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35939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03DF79-5D4A-31C7-CFC2-7E67AE4498FA}"/>
                  </a:ext>
                </a:extLst>
              </p:cNvPr>
              <p:cNvSpPr txBox="1"/>
              <p:nvPr/>
            </p:nvSpPr>
            <p:spPr>
              <a:xfrm>
                <a:off x="9842995" y="262802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03DF79-5D4A-31C7-CFC2-7E67AE449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995" y="2628027"/>
                <a:ext cx="35939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ED2E5E-847A-47A0-5D6C-E20F069E66A4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7037257" y="2333614"/>
            <a:ext cx="1488469" cy="267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30BC5D-1742-F327-8500-05A5E2A2E243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H="1" flipV="1">
            <a:off x="8525726" y="2333614"/>
            <a:ext cx="1496966" cy="294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035CE7E-F79B-AFD3-E729-ECD27BB4A24E}"/>
                  </a:ext>
                </a:extLst>
              </p:cNvPr>
              <p:cNvSpPr txBox="1"/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035CE7E-F79B-AFD3-E729-ECD27BB4A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40991D-2A23-BBC9-A400-D96F4A3876B1}"/>
              </a:ext>
            </a:extLst>
          </p:cNvPr>
          <p:cNvCxnSpPr>
            <a:cxnSpLocks/>
            <a:stCxn id="24" idx="0"/>
            <a:endCxn id="8" idx="2"/>
          </p:cNvCxnSpPr>
          <p:nvPr/>
        </p:nvCxnSpPr>
        <p:spPr>
          <a:xfrm flipV="1">
            <a:off x="5837159" y="2970661"/>
            <a:ext cx="1200098" cy="557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2AD3BC6-D8CA-3F77-028A-1FE99DF9DFB6}"/>
                  </a:ext>
                </a:extLst>
              </p:cNvPr>
              <p:cNvSpPr txBox="1"/>
              <p:nvPr/>
            </p:nvSpPr>
            <p:spPr>
              <a:xfrm>
                <a:off x="7519377" y="358253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2AD3BC6-D8CA-3F77-028A-1FE99DF9D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377" y="3582537"/>
                <a:ext cx="35939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4B9C95-144F-EFA1-389F-A616C1A007B0}"/>
              </a:ext>
            </a:extLst>
          </p:cNvPr>
          <p:cNvCxnSpPr>
            <a:cxnSpLocks/>
            <a:stCxn id="26" idx="0"/>
            <a:endCxn id="8" idx="2"/>
          </p:cNvCxnSpPr>
          <p:nvPr/>
        </p:nvCxnSpPr>
        <p:spPr>
          <a:xfrm flipH="1" flipV="1">
            <a:off x="7037257" y="2970661"/>
            <a:ext cx="661817" cy="611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9239BBD-1B16-FEF8-3792-13B518A1E4DB}"/>
                  </a:ext>
                </a:extLst>
              </p:cNvPr>
              <p:cNvSpPr txBox="1"/>
              <p:nvPr/>
            </p:nvSpPr>
            <p:spPr>
              <a:xfrm>
                <a:off x="9134818" y="3406373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9239BBD-1B16-FEF8-3792-13B518A1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4818" y="3406373"/>
                <a:ext cx="35939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29696FB-BA2E-8C13-DBA2-BC9A64290303}"/>
                  </a:ext>
                </a:extLst>
              </p:cNvPr>
              <p:cNvSpPr txBox="1"/>
              <p:nvPr/>
            </p:nvSpPr>
            <p:spPr>
              <a:xfrm>
                <a:off x="10409326" y="3406373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29696FB-BA2E-8C13-DBA2-BC9A64290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3406373"/>
                <a:ext cx="35939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8DD2C0-04B5-B77F-013D-62C3229E3176}"/>
              </a:ext>
            </a:extLst>
          </p:cNvPr>
          <p:cNvCxnSpPr>
            <a:stCxn id="23" idx="0"/>
          </p:cNvCxnSpPr>
          <p:nvPr/>
        </p:nvCxnSpPr>
        <p:spPr>
          <a:xfrm flipV="1">
            <a:off x="9314515" y="2989041"/>
            <a:ext cx="710960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67752E-A4AD-34F2-8265-FD0C6EC9A032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10058397" y="2989041"/>
            <a:ext cx="530626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15CCD6D-ACB1-9157-C1CE-2AE36E150F3E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15CCD6D-ACB1-9157-C1CE-2AE36E150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01E763-A189-1946-B29C-76A746D02DA3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9BC73C4-C864-B700-8450-957C888DB3B7}"/>
                  </a:ext>
                </a:extLst>
              </p:cNvPr>
              <p:cNvSpPr txBox="1"/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9BC73C4-C864-B700-8450-957C888DB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A106C8-5F2E-DA70-808B-DC1095E0CAD0}"/>
                  </a:ext>
                </a:extLst>
              </p:cNvPr>
              <p:cNvSpPr txBox="1"/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A106C8-5F2E-DA70-808B-DC1095E0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190E931-80A3-7D91-74D7-F7A24C8B621E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 flipV="1">
            <a:off x="5271844" y="3897949"/>
            <a:ext cx="565315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852675E-45CB-EEB1-666D-A6A5D5B3E21E}"/>
              </a:ext>
            </a:extLst>
          </p:cNvPr>
          <p:cNvCxnSpPr>
            <a:cxnSpLocks/>
            <a:stCxn id="35" idx="0"/>
            <a:endCxn id="24" idx="2"/>
          </p:cNvCxnSpPr>
          <p:nvPr/>
        </p:nvCxnSpPr>
        <p:spPr>
          <a:xfrm flipH="1" flipV="1">
            <a:off x="5837159" y="3897949"/>
            <a:ext cx="707016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83F0A6A-F8DF-BAF3-0BDB-6AC38EFAB952}"/>
                  </a:ext>
                </a:extLst>
              </p:cNvPr>
              <p:cNvSpPr txBox="1"/>
              <p:nvPr/>
            </p:nvSpPr>
            <p:spPr>
              <a:xfrm>
                <a:off x="7094723" y="426843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83F0A6A-F8DF-BAF3-0BDB-6AC38EFAB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723" y="4268430"/>
                <a:ext cx="35939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F3750F-F95C-8B84-A2B1-1DFC889D981A}"/>
                  </a:ext>
                </a:extLst>
              </p:cNvPr>
              <p:cNvSpPr txBox="1"/>
              <p:nvPr/>
            </p:nvSpPr>
            <p:spPr>
              <a:xfrm>
                <a:off x="7888130" y="426699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F3750F-F95C-8B84-A2B1-1DFC889D9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266991"/>
                <a:ext cx="359393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E7015D8-69F7-2DB6-B130-DFEBEC25DF4E}"/>
              </a:ext>
            </a:extLst>
          </p:cNvPr>
          <p:cNvCxnSpPr>
            <a:cxnSpLocks/>
            <a:stCxn id="34" idx="0"/>
            <a:endCxn id="26" idx="2"/>
          </p:cNvCxnSpPr>
          <p:nvPr/>
        </p:nvCxnSpPr>
        <p:spPr>
          <a:xfrm flipV="1">
            <a:off x="7274420" y="3951869"/>
            <a:ext cx="424654" cy="316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E9C90C-5627-1AF8-E833-9F8DF20D7392}"/>
              </a:ext>
            </a:extLst>
          </p:cNvPr>
          <p:cNvCxnSpPr>
            <a:cxnSpLocks/>
            <a:stCxn id="38" idx="0"/>
            <a:endCxn id="26" idx="2"/>
          </p:cNvCxnSpPr>
          <p:nvPr/>
        </p:nvCxnSpPr>
        <p:spPr>
          <a:xfrm flipH="1" flipV="1">
            <a:off x="7699074" y="3951869"/>
            <a:ext cx="368753" cy="31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BD2BA70-0268-7D14-54C2-C2F40EB90897}"/>
                  </a:ext>
                </a:extLst>
              </p:cNvPr>
              <p:cNvSpPr txBox="1"/>
              <p:nvPr/>
            </p:nvSpPr>
            <p:spPr>
              <a:xfrm>
                <a:off x="8765487" y="404824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BD2BA70-0268-7D14-54C2-C2F40EB90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487" y="4048240"/>
                <a:ext cx="359393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8146F5E-5801-F8C4-1C9A-284982457A03}"/>
                  </a:ext>
                </a:extLst>
              </p:cNvPr>
              <p:cNvSpPr txBox="1"/>
              <p:nvPr/>
            </p:nvSpPr>
            <p:spPr>
              <a:xfrm>
                <a:off x="9562835" y="404624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8146F5E-5801-F8C4-1C9A-284982457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835" y="4046247"/>
                <a:ext cx="35939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357E9AC-F867-973B-E2D2-F63054BFEA44}"/>
              </a:ext>
            </a:extLst>
          </p:cNvPr>
          <p:cNvCxnSpPr>
            <a:cxnSpLocks/>
            <a:stCxn id="41" idx="0"/>
            <a:endCxn id="23" idx="2"/>
          </p:cNvCxnSpPr>
          <p:nvPr/>
        </p:nvCxnSpPr>
        <p:spPr>
          <a:xfrm flipV="1">
            <a:off x="8945184" y="3775705"/>
            <a:ext cx="369331" cy="272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9858F07-602D-A7FC-E93C-3D9D4628E652}"/>
              </a:ext>
            </a:extLst>
          </p:cNvPr>
          <p:cNvCxnSpPr>
            <a:cxnSpLocks/>
            <a:stCxn id="42" idx="0"/>
            <a:endCxn id="23" idx="2"/>
          </p:cNvCxnSpPr>
          <p:nvPr/>
        </p:nvCxnSpPr>
        <p:spPr>
          <a:xfrm flipH="1" flipV="1">
            <a:off x="9314515" y="3775705"/>
            <a:ext cx="428017" cy="270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C4D3987-6350-0563-0182-8C4792E783A8}"/>
                  </a:ext>
                </a:extLst>
              </p:cNvPr>
              <p:cNvSpPr txBox="1"/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C4D3987-6350-0563-0182-8C4792E78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4B6C82D-0146-90A6-BD18-136EA7EAFF7E}"/>
                  </a:ext>
                </a:extLst>
              </p:cNvPr>
              <p:cNvSpPr txBox="1"/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4B6C82D-0146-90A6-BD18-136EA7EAF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CE125A1-DDEF-5EA6-8C9A-F77B5E5A7CB4}"/>
              </a:ext>
            </a:extLst>
          </p:cNvPr>
          <p:cNvCxnSpPr>
            <a:cxnSpLocks/>
            <a:stCxn id="45" idx="0"/>
            <a:endCxn id="31" idx="2"/>
          </p:cNvCxnSpPr>
          <p:nvPr/>
        </p:nvCxnSpPr>
        <p:spPr>
          <a:xfrm flipV="1">
            <a:off x="4927149" y="4674004"/>
            <a:ext cx="344695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4E8B040-5771-A36F-D886-071B7CD74397}"/>
              </a:ext>
            </a:extLst>
          </p:cNvPr>
          <p:cNvCxnSpPr>
            <a:cxnSpLocks/>
            <a:stCxn id="46" idx="0"/>
            <a:endCxn id="31" idx="2"/>
          </p:cNvCxnSpPr>
          <p:nvPr/>
        </p:nvCxnSpPr>
        <p:spPr>
          <a:xfrm flipH="1" flipV="1">
            <a:off x="5271844" y="4674004"/>
            <a:ext cx="416360" cy="30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F70422A-1020-31E1-369A-0AC245308D61}"/>
                  </a:ext>
                </a:extLst>
              </p:cNvPr>
              <p:cNvSpPr txBox="1"/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F70422A-1020-31E1-369A-0AC245308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9621C9C-6F58-C509-F240-3AE804CDB782}"/>
                  </a:ext>
                </a:extLst>
              </p:cNvPr>
              <p:cNvSpPr txBox="1"/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9621C9C-6F58-C509-F240-3AE804CDB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683E898-09A3-E685-41A4-9DEF76B74AFD}"/>
              </a:ext>
            </a:extLst>
          </p:cNvPr>
          <p:cNvCxnSpPr>
            <a:stCxn id="49" idx="0"/>
          </p:cNvCxnSpPr>
          <p:nvPr/>
        </p:nvCxnSpPr>
        <p:spPr>
          <a:xfrm flipV="1">
            <a:off x="896152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4B66791-03A5-FB34-4D86-E52447939347}"/>
              </a:ext>
            </a:extLst>
          </p:cNvPr>
          <p:cNvCxnSpPr>
            <a:stCxn id="50" idx="0"/>
          </p:cNvCxnSpPr>
          <p:nvPr/>
        </p:nvCxnSpPr>
        <p:spPr>
          <a:xfrm flipV="1">
            <a:off x="974750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EFE469F-4ECB-A903-CC15-892137A245B1}"/>
                  </a:ext>
                </a:extLst>
              </p:cNvPr>
              <p:cNvSpPr txBox="1"/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EFE469F-4ECB-A903-CC15-892137A24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5F36627-C40C-75DB-A857-9AED06839F96}"/>
                  </a:ext>
                </a:extLst>
              </p:cNvPr>
              <p:cNvSpPr txBox="1"/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5F36627-C40C-75DB-A857-9AED06839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734FF2F-3511-AD76-DB20-60C7FDB18FD8}"/>
              </a:ext>
            </a:extLst>
          </p:cNvPr>
          <p:cNvCxnSpPr>
            <a:stCxn id="53" idx="0"/>
          </p:cNvCxnSpPr>
          <p:nvPr/>
        </p:nvCxnSpPr>
        <p:spPr>
          <a:xfrm flipV="1">
            <a:off x="492792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15D0C3B-C4D6-08D7-92B8-03C302B1349A}"/>
              </a:ext>
            </a:extLst>
          </p:cNvPr>
          <p:cNvCxnSpPr>
            <a:stCxn id="54" idx="0"/>
          </p:cNvCxnSpPr>
          <p:nvPr/>
        </p:nvCxnSpPr>
        <p:spPr>
          <a:xfrm flipV="1">
            <a:off x="571390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6D3A821-AEA3-83BE-B39D-DCBA4052D1DE}"/>
                  </a:ext>
                </a:extLst>
              </p:cNvPr>
              <p:cNvSpPr txBox="1"/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6D3A821-AEA3-83BE-B39D-DCBA4052D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73F3A7C-562E-E172-A19D-50678A9BB154}"/>
                  </a:ext>
                </a:extLst>
              </p:cNvPr>
              <p:cNvSpPr txBox="1"/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73F3A7C-562E-E172-A19D-50678A9BB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C7FF494-29C4-C24C-5185-F26641831A60}"/>
              </a:ext>
            </a:extLst>
          </p:cNvPr>
          <p:cNvCxnSpPr>
            <a:stCxn id="57" idx="0"/>
          </p:cNvCxnSpPr>
          <p:nvPr/>
        </p:nvCxnSpPr>
        <p:spPr>
          <a:xfrm flipV="1">
            <a:off x="728184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0A9D46E-63CC-985D-4B61-366723827C2D}"/>
              </a:ext>
            </a:extLst>
          </p:cNvPr>
          <p:cNvCxnSpPr>
            <a:stCxn id="58" idx="0"/>
          </p:cNvCxnSpPr>
          <p:nvPr/>
        </p:nvCxnSpPr>
        <p:spPr>
          <a:xfrm flipV="1">
            <a:off x="806782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CE7E41-39EF-A7B9-2366-9C393088D332}"/>
                  </a:ext>
                </a:extLst>
              </p:cNvPr>
              <p:cNvSpPr txBox="1"/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CE7E41-39EF-A7B9-2366-9C393088D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903EEF1-F62B-A34E-0F9B-D81B4EF52530}"/>
              </a:ext>
            </a:extLst>
          </p:cNvPr>
          <p:cNvCxnSpPr>
            <a:stCxn id="61" idx="0"/>
          </p:cNvCxnSpPr>
          <p:nvPr/>
        </p:nvCxnSpPr>
        <p:spPr>
          <a:xfrm flipV="1">
            <a:off x="6555007" y="4674004"/>
            <a:ext cx="409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3F2234F-4488-5110-DA21-90637241FA21}"/>
              </a:ext>
            </a:extLst>
          </p:cNvPr>
          <p:cNvSpPr txBox="1"/>
          <p:nvPr/>
        </p:nvSpPr>
        <p:spPr>
          <a:xfrm>
            <a:off x="1465058" y="3379508"/>
            <a:ext cx="219134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As you can see, a lot of the calculations are repeated …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6F347ADE-727E-0BAA-2556-DE3B319C5CC9}"/>
              </a:ext>
            </a:extLst>
          </p:cNvPr>
          <p:cNvSpPr/>
          <p:nvPr/>
        </p:nvSpPr>
        <p:spPr>
          <a:xfrm>
            <a:off x="4531594" y="3396074"/>
            <a:ext cx="2326506" cy="2851135"/>
          </a:xfrm>
          <a:custGeom>
            <a:avLst/>
            <a:gdLst>
              <a:gd name="connsiteX0" fmla="*/ 1090273 w 2326506"/>
              <a:gd name="connsiteY0" fmla="*/ 100659 h 2851135"/>
              <a:gd name="connsiteX1" fmla="*/ 74273 w 2326506"/>
              <a:gd name="connsiteY1" fmla="*/ 1548459 h 2851135"/>
              <a:gd name="connsiteX2" fmla="*/ 260539 w 2326506"/>
              <a:gd name="connsiteY2" fmla="*/ 2793059 h 2851135"/>
              <a:gd name="connsiteX3" fmla="*/ 1716806 w 2326506"/>
              <a:gd name="connsiteY3" fmla="*/ 2522126 h 2851135"/>
              <a:gd name="connsiteX4" fmla="*/ 2326406 w 2326506"/>
              <a:gd name="connsiteY4" fmla="*/ 1429926 h 2851135"/>
              <a:gd name="connsiteX5" fmla="*/ 1759139 w 2326506"/>
              <a:gd name="connsiteY5" fmla="*/ 269993 h 2851135"/>
              <a:gd name="connsiteX6" fmla="*/ 1090273 w 2326506"/>
              <a:gd name="connsiteY6" fmla="*/ 100659 h 285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6506" h="2851135">
                <a:moveTo>
                  <a:pt x="1090273" y="100659"/>
                </a:moveTo>
                <a:cubicBezTo>
                  <a:pt x="809462" y="313737"/>
                  <a:pt x="212562" y="1099726"/>
                  <a:pt x="74273" y="1548459"/>
                </a:cubicBezTo>
                <a:cubicBezTo>
                  <a:pt x="-64016" y="1997192"/>
                  <a:pt x="-13216" y="2630781"/>
                  <a:pt x="260539" y="2793059"/>
                </a:cubicBezTo>
                <a:cubicBezTo>
                  <a:pt x="534294" y="2955337"/>
                  <a:pt x="1372495" y="2749315"/>
                  <a:pt x="1716806" y="2522126"/>
                </a:cubicBezTo>
                <a:cubicBezTo>
                  <a:pt x="2061117" y="2294937"/>
                  <a:pt x="2319351" y="1805282"/>
                  <a:pt x="2326406" y="1429926"/>
                </a:cubicBezTo>
                <a:cubicBezTo>
                  <a:pt x="2333462" y="1054571"/>
                  <a:pt x="1966572" y="494360"/>
                  <a:pt x="1759139" y="269993"/>
                </a:cubicBezTo>
                <a:cubicBezTo>
                  <a:pt x="1551706" y="45626"/>
                  <a:pt x="1371084" y="-112419"/>
                  <a:pt x="1090273" y="100659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A89379A2-5373-B884-3743-9355391AEDCE}"/>
              </a:ext>
            </a:extLst>
          </p:cNvPr>
          <p:cNvSpPr/>
          <p:nvPr/>
        </p:nvSpPr>
        <p:spPr>
          <a:xfrm>
            <a:off x="8652493" y="2534829"/>
            <a:ext cx="2326506" cy="2851135"/>
          </a:xfrm>
          <a:custGeom>
            <a:avLst/>
            <a:gdLst>
              <a:gd name="connsiteX0" fmla="*/ 1090273 w 2326506"/>
              <a:gd name="connsiteY0" fmla="*/ 100659 h 2851135"/>
              <a:gd name="connsiteX1" fmla="*/ 74273 w 2326506"/>
              <a:gd name="connsiteY1" fmla="*/ 1548459 h 2851135"/>
              <a:gd name="connsiteX2" fmla="*/ 260539 w 2326506"/>
              <a:gd name="connsiteY2" fmla="*/ 2793059 h 2851135"/>
              <a:gd name="connsiteX3" fmla="*/ 1716806 w 2326506"/>
              <a:gd name="connsiteY3" fmla="*/ 2522126 h 2851135"/>
              <a:gd name="connsiteX4" fmla="*/ 2326406 w 2326506"/>
              <a:gd name="connsiteY4" fmla="*/ 1429926 h 2851135"/>
              <a:gd name="connsiteX5" fmla="*/ 1759139 w 2326506"/>
              <a:gd name="connsiteY5" fmla="*/ 269993 h 2851135"/>
              <a:gd name="connsiteX6" fmla="*/ 1090273 w 2326506"/>
              <a:gd name="connsiteY6" fmla="*/ 100659 h 285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6506" h="2851135">
                <a:moveTo>
                  <a:pt x="1090273" y="100659"/>
                </a:moveTo>
                <a:cubicBezTo>
                  <a:pt x="809462" y="313737"/>
                  <a:pt x="212562" y="1099726"/>
                  <a:pt x="74273" y="1548459"/>
                </a:cubicBezTo>
                <a:cubicBezTo>
                  <a:pt x="-64016" y="1997192"/>
                  <a:pt x="-13216" y="2630781"/>
                  <a:pt x="260539" y="2793059"/>
                </a:cubicBezTo>
                <a:cubicBezTo>
                  <a:pt x="534294" y="2955337"/>
                  <a:pt x="1372495" y="2749315"/>
                  <a:pt x="1716806" y="2522126"/>
                </a:cubicBezTo>
                <a:cubicBezTo>
                  <a:pt x="2061117" y="2294937"/>
                  <a:pt x="2319351" y="1805282"/>
                  <a:pt x="2326406" y="1429926"/>
                </a:cubicBezTo>
                <a:cubicBezTo>
                  <a:pt x="2333462" y="1054571"/>
                  <a:pt x="1966572" y="494360"/>
                  <a:pt x="1759139" y="269993"/>
                </a:cubicBezTo>
                <a:cubicBezTo>
                  <a:pt x="1551706" y="45626"/>
                  <a:pt x="1371084" y="-112419"/>
                  <a:pt x="1090273" y="100659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BA309DF-F6AE-655B-E368-350A6B810B50}"/>
              </a:ext>
            </a:extLst>
          </p:cNvPr>
          <p:cNvSpPr txBox="1"/>
          <p:nvPr/>
        </p:nvSpPr>
        <p:spPr>
          <a:xfrm>
            <a:off x="7243906" y="5733534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Same!</a:t>
            </a:r>
            <a:endParaRPr lang="en-AU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AF30B57-385C-56A1-2E97-38176E56F6BB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6248400" y="5918200"/>
            <a:ext cx="9955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532DCB1-BADB-672B-3EAC-664586C66D2E}"/>
              </a:ext>
            </a:extLst>
          </p:cNvPr>
          <p:cNvCxnSpPr>
            <a:stCxn id="70" idx="3"/>
            <a:endCxn id="67" idx="2"/>
          </p:cNvCxnSpPr>
          <p:nvPr/>
        </p:nvCxnSpPr>
        <p:spPr>
          <a:xfrm flipV="1">
            <a:off x="8068171" y="5327888"/>
            <a:ext cx="844861" cy="590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9B93A17-7EAE-EFA8-E809-A05851739746}"/>
              </a:ext>
            </a:extLst>
          </p:cNvPr>
          <p:cNvSpPr txBox="1"/>
          <p:nvPr/>
        </p:nvSpPr>
        <p:spPr>
          <a:xfrm>
            <a:off x="1473446" y="4636323"/>
            <a:ext cx="219134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slows down the calculation and takes up a lot of memory.</a:t>
            </a:r>
            <a:endParaRPr lang="en-AU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1976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91489-666E-DB99-BC04-6A5AA897D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DD56-9CCF-FA77-882A-AFC11FE8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AF6B7-C9CB-5306-27F5-E9A6232F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102</a:t>
            </a:fld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8B70B2-30BB-02E1-DC38-5714528FDAB2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8B70B2-30BB-02E1-DC38-5714528FD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8B4B4840-6F68-3AC3-8101-5E2E8AA1AF89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CE21E38-62FC-0D07-AEA2-E84A98A1250D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>
                  <a:solidFill>
                    <a:srgbClr val="FF0000"/>
                  </a:solidFill>
                </a:rPr>
                <a:t>0</a:t>
              </a:r>
              <a:r>
                <a:rPr lang="en-CA" sz="4400"/>
                <a:t>, </a:t>
              </a:r>
              <a:r>
                <a:rPr lang="en-CA" sz="4400">
                  <a:solidFill>
                    <a:srgbClr val="FF0000"/>
                  </a:solidFill>
                </a:rPr>
                <a:t>1</a:t>
              </a:r>
              <a:r>
                <a:rPr lang="en-CA" sz="4400"/>
                <a:t>, 1, 2, 3, 5, 8, 13, 21, 34, 55, …</a:t>
              </a:r>
              <a:endParaRPr lang="en-AU" sz="4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CB00925-DA0B-7DC4-DD06-DA3DAFAE7242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CB00925-DA0B-7DC4-DD06-DA3DAFAE72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0685A1B-33B2-424E-10D4-442BC8F88C69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0685A1B-33B2-424E-10D4-442BC8F88C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7A1B55A-BB73-D798-7EF8-7ADA5AC10B20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7A1B55A-BB73-D798-7EF8-7ADA5AC10B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86D59A0-17D0-F5F1-9D6D-F21DBF1F28B0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86D59A0-17D0-F5F1-9D6D-F21DBF1F28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5CD6DB1-3795-1BBE-F48C-2A657048D57F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5CD6DB1-3795-1BBE-F48C-2A657048D5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3D63BE1-DF8E-341F-6A37-0B8E9711E0B3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3D63BE1-DF8E-341F-6A37-0B8E9711E0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D7D9DB0-C261-EB8F-F9F6-CF98699206E2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D7D9DB0-C261-EB8F-F9F6-CF98699206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6542686-6E1F-567A-082F-1786EBD5C8AC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6542686-6E1F-567A-082F-1786EBD5C8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F4D3846-2977-5533-6789-587A084E5FD3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F4D3846-2977-5533-6789-587A084E5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07B3A56-A8BA-481B-A334-DF8AC3B9690A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07B3A56-A8BA-481B-A334-DF8AC3B969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EDFBBE6-1FEE-BD41-A4B8-66956E3CF0C2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EDFBBE6-1FEE-BD41-A4B8-66956E3CF0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7EAD9DE-EDE5-AA41-807B-DFA8D9374305}"/>
              </a:ext>
            </a:extLst>
          </p:cNvPr>
          <p:cNvSpPr txBox="1"/>
          <p:nvPr/>
        </p:nvSpPr>
        <p:spPr>
          <a:xfrm>
            <a:off x="1422160" y="3157451"/>
            <a:ext cx="277754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Converting this recurrence relation to Python is relatively easy …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C8BC65-346E-1F3C-3669-66B1F6A1C102}"/>
              </a:ext>
            </a:extLst>
          </p:cNvPr>
          <p:cNvSpPr txBox="1"/>
          <p:nvPr/>
        </p:nvSpPr>
        <p:spPr>
          <a:xfrm>
            <a:off x="4518824" y="2182505"/>
            <a:ext cx="698139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>
                <a:latin typeface="Consolas" panose="020B0609020204030204" pitchFamily="49" charset="0"/>
              </a:rPr>
              <a:t>def </a:t>
            </a:r>
            <a:r>
              <a:rPr lang="en-AU" sz="2400" b="1">
                <a:solidFill>
                  <a:srgbClr val="00B050"/>
                </a:solidFill>
                <a:latin typeface="Consolas" panose="020B0609020204030204" pitchFamily="49" charset="0"/>
              </a:rPr>
              <a:t>F</a:t>
            </a:r>
            <a:r>
              <a:rPr lang="en-AU" sz="2400">
                <a:latin typeface="Consolas" panose="020B0609020204030204" pitchFamily="49" charset="0"/>
              </a:rPr>
              <a:t>(n):</a:t>
            </a:r>
          </a:p>
          <a:p>
            <a:r>
              <a:rPr lang="en-AU" sz="2400">
                <a:latin typeface="Consolas" panose="020B0609020204030204" pitchFamily="49" charset="0"/>
              </a:rPr>
              <a:t>    """Returns the nth Fibonacci number.</a:t>
            </a:r>
          </a:p>
          <a:p>
            <a:r>
              <a:rPr lang="en-AU" sz="2400">
                <a:latin typeface="Consolas" panose="020B0609020204030204" pitchFamily="49" charset="0"/>
              </a:rPr>
              <a:t>    """</a:t>
            </a:r>
          </a:p>
          <a:p>
            <a:r>
              <a:rPr lang="en-AU" sz="2400">
                <a:latin typeface="Consolas" panose="020B0609020204030204" pitchFamily="49" charset="0"/>
              </a:rPr>
              <a:t>    if n == 0:   # base case 1</a:t>
            </a:r>
          </a:p>
          <a:p>
            <a:r>
              <a:rPr lang="en-AU" sz="2400">
                <a:latin typeface="Consolas" panose="020B0609020204030204" pitchFamily="49" charset="0"/>
              </a:rPr>
              <a:t>        return 0</a:t>
            </a:r>
          </a:p>
          <a:p>
            <a:r>
              <a:rPr lang="en-AU" sz="2400">
                <a:latin typeface="Consolas" panose="020B0609020204030204" pitchFamily="49" charset="0"/>
              </a:rPr>
              <a:t>    </a:t>
            </a:r>
            <a:r>
              <a:rPr lang="en-AU" sz="2400" err="1">
                <a:latin typeface="Consolas" panose="020B0609020204030204" pitchFamily="49" charset="0"/>
              </a:rPr>
              <a:t>elif</a:t>
            </a:r>
            <a:r>
              <a:rPr lang="en-AU" sz="2400">
                <a:latin typeface="Consolas" panose="020B0609020204030204" pitchFamily="49" charset="0"/>
              </a:rPr>
              <a:t> n == 1: # base case 2</a:t>
            </a:r>
          </a:p>
          <a:p>
            <a:r>
              <a:rPr lang="en-AU" sz="2400">
                <a:latin typeface="Consolas" panose="020B0609020204030204" pitchFamily="49" charset="0"/>
              </a:rPr>
              <a:t>        return 1</a:t>
            </a:r>
          </a:p>
          <a:p>
            <a:r>
              <a:rPr lang="en-AU" sz="2400">
                <a:latin typeface="Consolas" panose="020B0609020204030204" pitchFamily="49" charset="0"/>
              </a:rPr>
              <a:t>    else:        # recursive case</a:t>
            </a:r>
          </a:p>
          <a:p>
            <a:r>
              <a:rPr lang="en-AU" sz="2400">
                <a:latin typeface="Consolas" panose="020B0609020204030204" pitchFamily="49" charset="0"/>
              </a:rPr>
              <a:t>        return </a:t>
            </a:r>
            <a:r>
              <a:rPr lang="en-AU" sz="2400" b="1">
                <a:solidFill>
                  <a:srgbClr val="00B050"/>
                </a:solidFill>
                <a:latin typeface="Consolas" panose="020B0609020204030204" pitchFamily="49" charset="0"/>
              </a:rPr>
              <a:t>F</a:t>
            </a:r>
            <a:r>
              <a:rPr lang="en-AU" sz="2400">
                <a:latin typeface="Consolas" panose="020B0609020204030204" pitchFamily="49" charset="0"/>
              </a:rPr>
              <a:t>(n - 1) + </a:t>
            </a:r>
            <a:r>
              <a:rPr lang="en-AU" sz="2400" b="1">
                <a:solidFill>
                  <a:srgbClr val="00B050"/>
                </a:solidFill>
                <a:latin typeface="Consolas" panose="020B0609020204030204" pitchFamily="49" charset="0"/>
              </a:rPr>
              <a:t>F</a:t>
            </a:r>
            <a:r>
              <a:rPr lang="en-AU" sz="2400">
                <a:latin typeface="Consolas" panose="020B0609020204030204" pitchFamily="49" charset="0"/>
              </a:rPr>
              <a:t>(n - 2)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8C5E133-6B00-93BF-E0DC-37FD8C1B760A}"/>
                  </a:ext>
                </a:extLst>
              </p14:cNvPr>
              <p14:cNvContentPartPr/>
              <p14:nvPr/>
            </p14:nvContentPartPr>
            <p14:xfrm>
              <a:off x="6777360" y="4990320"/>
              <a:ext cx="3723480" cy="816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8C5E133-6B00-93BF-E0DC-37FD8C1B760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68000" y="4980960"/>
                <a:ext cx="3742200" cy="83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736720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6D87B-696E-29E8-3A45-ED97EED41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2347-1A14-1251-A9F6-2762EA9C9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FEA59-DBC4-D3D0-57F7-4D12EF2A7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103</a:t>
            </a:fld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FAD39E-BDE0-AEB4-843F-E216BFF182CE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FAD39E-BDE0-AEB4-843F-E216BFF18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C87970F-3768-3D17-7ADE-46D7E3B0C246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27681B-7E1C-EE47-842B-FDC507181582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>
                  <a:solidFill>
                    <a:srgbClr val="FF0000"/>
                  </a:solidFill>
                </a:rPr>
                <a:t>0</a:t>
              </a:r>
              <a:r>
                <a:rPr lang="en-CA" sz="4400"/>
                <a:t>, </a:t>
              </a:r>
              <a:r>
                <a:rPr lang="en-CA" sz="4400">
                  <a:solidFill>
                    <a:srgbClr val="FF0000"/>
                  </a:solidFill>
                </a:rPr>
                <a:t>1</a:t>
              </a:r>
              <a:r>
                <a:rPr lang="en-CA" sz="4400"/>
                <a:t>, 1, 2, 3, 5, 8, 13, 21, 34, 55, …</a:t>
              </a:r>
              <a:endParaRPr lang="en-AU" sz="4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BBBB798-7E5F-911D-54DA-AFEEB584F267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BBBB798-7E5F-911D-54DA-AFEEB584F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D3C87D8-6E38-E6CC-8156-053373454247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D3C87D8-6E38-E6CC-8156-0533734542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A5DD99B-D447-E729-55F4-1CF8E226FAB9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A5DD99B-D447-E729-55F4-1CF8E226FA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3D5B4BA-05A1-36FB-941C-E4A46E266A96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3D5B4BA-05A1-36FB-941C-E4A46E266A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F07E5A5-F769-6A48-1A4E-D6A25D41B704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F07E5A5-F769-6A48-1A4E-D6A25D41B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2FA08B6-DF4D-C4AF-5CBF-8CB92132AE18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2FA08B6-DF4D-C4AF-5CBF-8CB92132A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8FF5656-85BB-C89A-5AFD-1A3987719582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8FF5656-85BB-C89A-5AFD-1A39877195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56F7E0D-4041-57B6-78E5-BEFB5513DAB7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56F7E0D-4041-57B6-78E5-BEFB5513DA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24F709E-9FCA-BDF8-6BAF-97DECE79420E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24F709E-9FCA-BDF8-6BAF-97DECE7942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3F69125-EE63-6735-EA70-9D1E3628757C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3F69125-EE63-6735-EA70-9D1E362875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1DA95F0-1F4A-B75F-C8C7-C02DA8893750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1DA95F0-1F4A-B75F-C8C7-C02DA88937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07031CB-6512-CE6C-394A-095E00DA2649}"/>
              </a:ext>
            </a:extLst>
          </p:cNvPr>
          <p:cNvSpPr txBox="1"/>
          <p:nvPr/>
        </p:nvSpPr>
        <p:spPr>
          <a:xfrm>
            <a:off x="1422159" y="3157451"/>
            <a:ext cx="277754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Converting this recurrence relation to Python is relatively easy …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ACAE4-2DE2-5E68-C323-1F0C57198405}"/>
              </a:ext>
            </a:extLst>
          </p:cNvPr>
          <p:cNvSpPr txBox="1"/>
          <p:nvPr/>
        </p:nvSpPr>
        <p:spPr>
          <a:xfrm>
            <a:off x="4518824" y="2182505"/>
            <a:ext cx="698139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>
                <a:latin typeface="Consolas" panose="020B0609020204030204" pitchFamily="49" charset="0"/>
              </a:rPr>
              <a:t>def </a:t>
            </a:r>
            <a:r>
              <a:rPr lang="en-AU" sz="2400" b="1">
                <a:solidFill>
                  <a:srgbClr val="00B050"/>
                </a:solidFill>
                <a:latin typeface="Consolas" panose="020B0609020204030204" pitchFamily="49" charset="0"/>
              </a:rPr>
              <a:t>F</a:t>
            </a:r>
            <a:r>
              <a:rPr lang="en-AU" sz="2400">
                <a:latin typeface="Consolas" panose="020B0609020204030204" pitchFamily="49" charset="0"/>
              </a:rPr>
              <a:t>(n):</a:t>
            </a:r>
          </a:p>
          <a:p>
            <a:r>
              <a:rPr lang="en-AU" sz="2400">
                <a:latin typeface="Consolas" panose="020B0609020204030204" pitchFamily="49" charset="0"/>
              </a:rPr>
              <a:t>    """Returns the nth Fibonacci number.</a:t>
            </a:r>
          </a:p>
          <a:p>
            <a:r>
              <a:rPr lang="en-AU" sz="2400">
                <a:latin typeface="Consolas" panose="020B0609020204030204" pitchFamily="49" charset="0"/>
              </a:rPr>
              <a:t>    """</a:t>
            </a:r>
          </a:p>
          <a:p>
            <a:r>
              <a:rPr lang="en-AU" sz="2400">
                <a:latin typeface="Consolas" panose="020B0609020204030204" pitchFamily="49" charset="0"/>
              </a:rPr>
              <a:t>    if n == 0:   # base case 1</a:t>
            </a:r>
          </a:p>
          <a:p>
            <a:r>
              <a:rPr lang="en-AU" sz="2400">
                <a:latin typeface="Consolas" panose="020B0609020204030204" pitchFamily="49" charset="0"/>
              </a:rPr>
              <a:t>        return 0</a:t>
            </a:r>
          </a:p>
          <a:p>
            <a:r>
              <a:rPr lang="en-AU" sz="2400">
                <a:latin typeface="Consolas" panose="020B0609020204030204" pitchFamily="49" charset="0"/>
              </a:rPr>
              <a:t>    </a:t>
            </a:r>
            <a:r>
              <a:rPr lang="en-AU" sz="2400" err="1">
                <a:latin typeface="Consolas" panose="020B0609020204030204" pitchFamily="49" charset="0"/>
              </a:rPr>
              <a:t>elif</a:t>
            </a:r>
            <a:r>
              <a:rPr lang="en-AU" sz="2400">
                <a:latin typeface="Consolas" panose="020B0609020204030204" pitchFamily="49" charset="0"/>
              </a:rPr>
              <a:t> n == 1: # base case 2</a:t>
            </a:r>
          </a:p>
          <a:p>
            <a:r>
              <a:rPr lang="en-AU" sz="2400">
                <a:latin typeface="Consolas" panose="020B0609020204030204" pitchFamily="49" charset="0"/>
              </a:rPr>
              <a:t>        return 1</a:t>
            </a:r>
          </a:p>
          <a:p>
            <a:r>
              <a:rPr lang="en-AU" sz="2400">
                <a:latin typeface="Consolas" panose="020B0609020204030204" pitchFamily="49" charset="0"/>
              </a:rPr>
              <a:t>    else:        # recursive case</a:t>
            </a:r>
          </a:p>
          <a:p>
            <a:r>
              <a:rPr lang="en-AU" sz="2400">
                <a:latin typeface="Consolas" panose="020B0609020204030204" pitchFamily="49" charset="0"/>
              </a:rPr>
              <a:t>        return </a:t>
            </a:r>
            <a:r>
              <a:rPr lang="en-AU" sz="2400" b="1">
                <a:solidFill>
                  <a:srgbClr val="00B050"/>
                </a:solidFill>
                <a:latin typeface="Consolas" panose="020B0609020204030204" pitchFamily="49" charset="0"/>
              </a:rPr>
              <a:t>F</a:t>
            </a:r>
            <a:r>
              <a:rPr lang="en-AU" sz="2400">
                <a:latin typeface="Consolas" panose="020B0609020204030204" pitchFamily="49" charset="0"/>
              </a:rPr>
              <a:t>(n - 1) + </a:t>
            </a:r>
            <a:r>
              <a:rPr lang="en-AU" sz="2400" b="1">
                <a:solidFill>
                  <a:srgbClr val="00B050"/>
                </a:solidFill>
                <a:latin typeface="Consolas" panose="020B0609020204030204" pitchFamily="49" charset="0"/>
              </a:rPr>
              <a:t>F</a:t>
            </a:r>
            <a:r>
              <a:rPr lang="en-AU" sz="2400">
                <a:latin typeface="Consolas" panose="020B0609020204030204" pitchFamily="49" charset="0"/>
              </a:rPr>
              <a:t>(n - 2)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24278E-F833-1148-80CD-D798778BB4F2}"/>
              </a:ext>
            </a:extLst>
          </p:cNvPr>
          <p:cNvSpPr txBox="1"/>
          <p:nvPr/>
        </p:nvSpPr>
        <p:spPr>
          <a:xfrm>
            <a:off x="1384940" y="4336411"/>
            <a:ext cx="285198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But it runs </a:t>
            </a:r>
            <a:r>
              <a:rPr lang="en-CA" b="1"/>
              <a:t>slowly</a:t>
            </a:r>
            <a:r>
              <a:rPr lang="en-CA"/>
              <a:t> … </a:t>
            </a:r>
            <a:r>
              <a:rPr lang="en-CA">
                <a:latin typeface="Consolas" panose="020B0609020204030204" pitchFamily="49" charset="0"/>
              </a:rPr>
              <a:t>F(40) </a:t>
            </a:r>
            <a:r>
              <a:rPr lang="en-CA"/>
              <a:t>takes over 20 seconds to calculate on my computer!</a:t>
            </a:r>
            <a:endParaRPr lang="en-AU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16994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BBD30-274D-4DF5-3EF4-BCA1B4C9B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439E0-E0C9-C5B1-5EB1-CEAC62104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104</a:t>
            </a:fld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C50D1A-AB32-40CF-AA74-C95FFC8FF9B5}"/>
                  </a:ext>
                </a:extLst>
              </p:cNvPr>
              <p:cNvSpPr txBox="1"/>
              <p:nvPr/>
            </p:nvSpPr>
            <p:spPr>
              <a:xfrm>
                <a:off x="174601" y="740232"/>
                <a:ext cx="3053079" cy="923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C50D1A-AB32-40CF-AA74-C95FFC8FF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01" y="740232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389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614FF3EA-5EF9-8C6D-0288-C302462CD911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64198E-7337-3CCE-695F-1240BB313132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>
                  <a:solidFill>
                    <a:srgbClr val="FF0000"/>
                  </a:solidFill>
                </a:rPr>
                <a:t>0</a:t>
              </a:r>
              <a:r>
                <a:rPr lang="en-CA" sz="4400"/>
                <a:t>, </a:t>
              </a:r>
              <a:r>
                <a:rPr lang="en-CA" sz="4400">
                  <a:solidFill>
                    <a:srgbClr val="FF0000"/>
                  </a:solidFill>
                </a:rPr>
                <a:t>1</a:t>
              </a:r>
              <a:r>
                <a:rPr lang="en-CA" sz="4400"/>
                <a:t>, 1, 2, 3, 5, 8, 13, 21, 34, 55, …</a:t>
              </a:r>
              <a:endParaRPr lang="en-AU" sz="4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35EF09B-1CF2-90E7-6011-69C375CD885D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35EF09B-1CF2-90E7-6011-69C375CD88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0425C3A-A9B2-72BB-9747-D0BA9550A66C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0425C3A-A9B2-72BB-9747-D0BA9550A6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16F36F6-091F-F312-987A-1E71DB14B64F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16F36F6-091F-F312-987A-1E71DB14B6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D17A1BD-BE46-DD1E-3AC8-0479C26618CF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D17A1BD-BE46-DD1E-3AC8-0479C26618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C0AE6A8-53F8-1465-75E3-2AEED3AD52CB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C0AE6A8-53F8-1465-75E3-2AEED3AD5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E9AEC0F-8D59-8280-7327-F92894036230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E9AEC0F-8D59-8280-7327-F928940362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40ED6AF-3336-5D7E-A446-9828EAE573E3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40ED6AF-3336-5D7E-A446-9828EAE573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F40A43C-E56D-F2D8-55ED-0EA7A90FD334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F40A43C-E56D-F2D8-55ED-0EA7A90FD3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AF64D9D-CE2A-FD8F-3A0D-2F723C1EFFAD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AF64D9D-CE2A-FD8F-3A0D-2F723C1EFF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FA2F914-2768-9CFC-E847-87713C3F815E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FA2F914-2768-9CFC-E847-87713C3F8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D94DB09-0F8A-92F0-C896-DCCC56C28F8E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D94DB09-0F8A-92F0-C896-DCCC56C28F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5CFCAF7-2010-682E-D642-E89982DF77AD}"/>
              </a:ext>
            </a:extLst>
          </p:cNvPr>
          <p:cNvSpPr txBox="1"/>
          <p:nvPr/>
        </p:nvSpPr>
        <p:spPr>
          <a:xfrm>
            <a:off x="174601" y="1663562"/>
            <a:ext cx="5250155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>
                <a:latin typeface="Consolas" panose="020B0609020204030204" pitchFamily="49" charset="0"/>
              </a:rPr>
              <a:t>def </a:t>
            </a:r>
            <a:r>
              <a:rPr lang="en-AU" b="1">
                <a:solidFill>
                  <a:srgbClr val="00B050"/>
                </a:solidFill>
                <a:latin typeface="Consolas" panose="020B0609020204030204" pitchFamily="49" charset="0"/>
              </a:rPr>
              <a:t>F</a:t>
            </a:r>
            <a:r>
              <a:rPr lang="en-AU">
                <a:latin typeface="Consolas" panose="020B0609020204030204" pitchFamily="49" charset="0"/>
              </a:rPr>
              <a:t>(n):</a:t>
            </a:r>
          </a:p>
          <a:p>
            <a:r>
              <a:rPr lang="en-AU">
                <a:latin typeface="Consolas" panose="020B0609020204030204" pitchFamily="49" charset="0"/>
              </a:rPr>
              <a:t>    """Returns the nth Fibonacci number.</a:t>
            </a:r>
          </a:p>
          <a:p>
            <a:r>
              <a:rPr lang="en-AU">
                <a:latin typeface="Consolas" panose="020B0609020204030204" pitchFamily="49" charset="0"/>
              </a:rPr>
              <a:t>    """</a:t>
            </a:r>
          </a:p>
          <a:p>
            <a:r>
              <a:rPr lang="en-AU">
                <a:latin typeface="Consolas" panose="020B0609020204030204" pitchFamily="49" charset="0"/>
              </a:rPr>
              <a:t>    if n == 0:   # base case 1</a:t>
            </a:r>
          </a:p>
          <a:p>
            <a:r>
              <a:rPr lang="en-AU">
                <a:latin typeface="Consolas" panose="020B0609020204030204" pitchFamily="49" charset="0"/>
              </a:rPr>
              <a:t>        return 0</a:t>
            </a:r>
          </a:p>
          <a:p>
            <a:r>
              <a:rPr lang="en-AU">
                <a:latin typeface="Consolas" panose="020B0609020204030204" pitchFamily="49" charset="0"/>
              </a:rPr>
              <a:t>    </a:t>
            </a:r>
            <a:r>
              <a:rPr lang="en-AU" err="1">
                <a:latin typeface="Consolas" panose="020B0609020204030204" pitchFamily="49" charset="0"/>
              </a:rPr>
              <a:t>elif</a:t>
            </a:r>
            <a:r>
              <a:rPr lang="en-AU">
                <a:latin typeface="Consolas" panose="020B0609020204030204" pitchFamily="49" charset="0"/>
              </a:rPr>
              <a:t> n == 1: # base case 2</a:t>
            </a:r>
          </a:p>
          <a:p>
            <a:r>
              <a:rPr lang="en-AU">
                <a:latin typeface="Consolas" panose="020B0609020204030204" pitchFamily="49" charset="0"/>
              </a:rPr>
              <a:t>        return 1</a:t>
            </a:r>
          </a:p>
          <a:p>
            <a:r>
              <a:rPr lang="en-AU">
                <a:latin typeface="Consolas" panose="020B0609020204030204" pitchFamily="49" charset="0"/>
              </a:rPr>
              <a:t>    else:        # recursive case</a:t>
            </a:r>
          </a:p>
          <a:p>
            <a:r>
              <a:rPr lang="en-AU">
                <a:latin typeface="Consolas" panose="020B0609020204030204" pitchFamily="49" charset="0"/>
              </a:rPr>
              <a:t>        return </a:t>
            </a:r>
            <a:r>
              <a:rPr lang="en-AU" b="1">
                <a:solidFill>
                  <a:srgbClr val="00B050"/>
                </a:solidFill>
                <a:latin typeface="Consolas" panose="020B0609020204030204" pitchFamily="49" charset="0"/>
              </a:rPr>
              <a:t>F</a:t>
            </a:r>
            <a:r>
              <a:rPr lang="en-AU">
                <a:latin typeface="Consolas" panose="020B0609020204030204" pitchFamily="49" charset="0"/>
              </a:rPr>
              <a:t>(n - 1) + </a:t>
            </a:r>
            <a:r>
              <a:rPr lang="en-AU" b="1">
                <a:solidFill>
                  <a:srgbClr val="00B050"/>
                </a:solidFill>
                <a:latin typeface="Consolas" panose="020B0609020204030204" pitchFamily="49" charset="0"/>
              </a:rPr>
              <a:t>F</a:t>
            </a:r>
            <a:r>
              <a:rPr lang="en-AU">
                <a:latin typeface="Consolas" panose="020B0609020204030204" pitchFamily="49" charset="0"/>
              </a:rPr>
              <a:t>(n - 2)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C146EA-C387-09F4-4DED-E3CC865DB02C}"/>
              </a:ext>
            </a:extLst>
          </p:cNvPr>
          <p:cNvSpPr txBox="1"/>
          <p:nvPr/>
        </p:nvSpPr>
        <p:spPr>
          <a:xfrm>
            <a:off x="6300533" y="1663562"/>
            <a:ext cx="5250155" cy="3139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</a:t>
            </a:r>
            <a:r>
              <a:rPr lang="en-US" err="1">
                <a:latin typeface="Consolas" panose="020B0609020204030204" pitchFamily="49" charset="0"/>
              </a:rPr>
              <a:t>F_loop</a:t>
            </a:r>
            <a:r>
              <a:rPr lang="en-US">
                <a:latin typeface="Consolas" panose="020B0609020204030204" pitchFamily="49" charset="0"/>
              </a:rPr>
              <a:t>(n):</a:t>
            </a:r>
            <a:br>
              <a:rPr lang="en-US">
                <a:latin typeface="Consolas" panose="020B0609020204030204" pitchFamily="49" charset="0"/>
              </a:rPr>
            </a:br>
            <a:r>
              <a:rPr lang="en-AU">
                <a:latin typeface="Consolas" panose="020B0609020204030204" pitchFamily="49" charset="0"/>
              </a:rPr>
              <a:t>    """Returns the nth Fibonacci number.</a:t>
            </a:r>
          </a:p>
          <a:p>
            <a:r>
              <a:rPr lang="en-AU">
                <a:latin typeface="Consolas" panose="020B0609020204030204" pitchFamily="49" charset="0"/>
              </a:rPr>
              <a:t>    """</a:t>
            </a:r>
            <a:endParaRPr lang="en-US">
              <a:latin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    a = 0</a:t>
            </a:r>
          </a:p>
          <a:p>
            <a:r>
              <a:rPr lang="en-US">
                <a:latin typeface="Consolas" panose="020B0609020204030204" pitchFamily="49" charset="0"/>
              </a:rPr>
              <a:t>    b = 1</a:t>
            </a:r>
          </a:p>
          <a:p>
            <a:r>
              <a:rPr lang="en-US">
                <a:latin typeface="Consolas" panose="020B0609020204030204" pitchFamily="49" charset="0"/>
              </a:rPr>
              <a:t>    for i in range(n):</a:t>
            </a:r>
          </a:p>
          <a:p>
            <a:r>
              <a:rPr lang="en-US">
                <a:latin typeface="Consolas" panose="020B0609020204030204" pitchFamily="49" charset="0"/>
              </a:rPr>
              <a:t>        </a:t>
            </a:r>
            <a:r>
              <a:rPr lang="en-US" err="1">
                <a:latin typeface="Consolas" panose="020B0609020204030204" pitchFamily="49" charset="0"/>
              </a:rPr>
              <a:t>a_old</a:t>
            </a:r>
            <a:r>
              <a:rPr lang="en-US">
                <a:latin typeface="Consolas" panose="020B0609020204030204" pitchFamily="49" charset="0"/>
              </a:rPr>
              <a:t> = a</a:t>
            </a:r>
          </a:p>
          <a:p>
            <a:r>
              <a:rPr lang="en-US">
                <a:latin typeface="Consolas" panose="020B0609020204030204" pitchFamily="49" charset="0"/>
              </a:rPr>
              <a:t>        </a:t>
            </a:r>
            <a:r>
              <a:rPr lang="en-US" err="1">
                <a:latin typeface="Consolas" panose="020B0609020204030204" pitchFamily="49" charset="0"/>
              </a:rPr>
              <a:t>b_old</a:t>
            </a:r>
            <a:r>
              <a:rPr lang="en-US">
                <a:latin typeface="Consolas" panose="020B0609020204030204" pitchFamily="49" charset="0"/>
              </a:rPr>
              <a:t> = b</a:t>
            </a:r>
          </a:p>
          <a:p>
            <a:r>
              <a:rPr lang="en-US">
                <a:latin typeface="Consolas" panose="020B0609020204030204" pitchFamily="49" charset="0"/>
              </a:rPr>
              <a:t>        a = </a:t>
            </a:r>
            <a:r>
              <a:rPr lang="en-US" err="1">
                <a:latin typeface="Consolas" panose="020B0609020204030204" pitchFamily="49" charset="0"/>
              </a:rPr>
              <a:t>b_old</a:t>
            </a:r>
            <a:endParaRPr lang="en-US">
              <a:latin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        b = </a:t>
            </a:r>
            <a:r>
              <a:rPr lang="en-US" err="1">
                <a:latin typeface="Consolas" panose="020B0609020204030204" pitchFamily="49" charset="0"/>
              </a:rPr>
              <a:t>a_old</a:t>
            </a:r>
            <a:r>
              <a:rPr lang="en-US">
                <a:latin typeface="Consolas" panose="020B0609020204030204" pitchFamily="49" charset="0"/>
              </a:rPr>
              <a:t> + </a:t>
            </a:r>
            <a:r>
              <a:rPr lang="en-US" err="1">
                <a:latin typeface="Consolas" panose="020B0609020204030204" pitchFamily="49" charset="0"/>
              </a:rPr>
              <a:t>b_old</a:t>
            </a:r>
            <a:endParaRPr lang="en-US">
              <a:latin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    return a</a:t>
            </a:r>
            <a:endParaRPr lang="en-AU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66FD62-C830-20B6-6D56-697F242D99E5}"/>
              </a:ext>
            </a:extLst>
          </p:cNvPr>
          <p:cNvSpPr txBox="1"/>
          <p:nvPr/>
        </p:nvSpPr>
        <p:spPr>
          <a:xfrm>
            <a:off x="174601" y="4490078"/>
            <a:ext cx="259547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latin typeface="Consolas" panose="020B0609020204030204" pitchFamily="49" charset="0"/>
              </a:rPr>
              <a:t>F(40)</a:t>
            </a:r>
            <a:r>
              <a:rPr lang="en-CA"/>
              <a:t> takes over </a:t>
            </a:r>
            <a:br>
              <a:rPr lang="en-CA"/>
            </a:br>
            <a:r>
              <a:rPr lang="en-CA" b="1"/>
              <a:t>20 seconds </a:t>
            </a:r>
            <a:r>
              <a:rPr lang="en-CA"/>
              <a:t>to calculate on my computer!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EBB4C4-1320-ADF6-FC0B-EAE22F331F7A}"/>
              </a:ext>
            </a:extLst>
          </p:cNvPr>
          <p:cNvSpPr txBox="1"/>
          <p:nvPr/>
        </p:nvSpPr>
        <p:spPr>
          <a:xfrm>
            <a:off x="6740606" y="4979452"/>
            <a:ext cx="214593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for-loop version directly sums the previous two numbers.</a:t>
            </a:r>
            <a:endParaRPr lang="en-AU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CBCBC7-298B-14C9-0824-A6A7FEB0DF95}"/>
              </a:ext>
            </a:extLst>
          </p:cNvPr>
          <p:cNvSpPr txBox="1"/>
          <p:nvPr/>
        </p:nvSpPr>
        <p:spPr>
          <a:xfrm>
            <a:off x="9404752" y="4979452"/>
            <a:ext cx="214593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err="1">
                <a:latin typeface="Consolas" panose="020B0609020204030204" pitchFamily="49" charset="0"/>
              </a:rPr>
              <a:t>F_loop</a:t>
            </a:r>
            <a:r>
              <a:rPr lang="en-CA">
                <a:latin typeface="Consolas" panose="020B0609020204030204" pitchFamily="49" charset="0"/>
              </a:rPr>
              <a:t>(40)</a:t>
            </a:r>
            <a:r>
              <a:rPr lang="en-CA"/>
              <a:t> on my computer takes </a:t>
            </a:r>
            <a:r>
              <a:rPr lang="en-CA" b="1"/>
              <a:t>0.00005 seconds </a:t>
            </a:r>
            <a:r>
              <a:rPr lang="en-CA"/>
              <a:t>to calculate.</a:t>
            </a:r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D194897-02F3-EE34-F85F-919F62E798CB}"/>
                  </a:ext>
                </a:extLst>
              </p14:cNvPr>
              <p14:cNvContentPartPr/>
              <p14:nvPr/>
            </p14:nvContentPartPr>
            <p14:xfrm>
              <a:off x="181080" y="2769480"/>
              <a:ext cx="10498680" cy="3038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D194897-02F3-EE34-F85F-919F62E798C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1720" y="2760120"/>
                <a:ext cx="10517400" cy="305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9581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FC282-0420-AAB5-BBE3-5B9F5C42D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D52C-1B2D-F080-2894-B08FD6E9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/>
              <a:t>Functions that</a:t>
            </a:r>
            <a:br>
              <a:rPr lang="en-CA"/>
            </a:br>
            <a:r>
              <a:rPr lang="en-CA" b="1"/>
              <a:t>Don’t</a:t>
            </a:r>
            <a:r>
              <a:rPr lang="en-CA"/>
              <a:t> Return Values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A92FF-CB23-15D8-B55C-99980ECC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2CDD4-1754-E10F-0DAC-43117965A746}"/>
              </a:ext>
            </a:extLst>
          </p:cNvPr>
          <p:cNvSpPr txBox="1"/>
          <p:nvPr/>
        </p:nvSpPr>
        <p:spPr>
          <a:xfrm>
            <a:off x="7809791" y="537429"/>
            <a:ext cx="2311401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greet(name) </a:t>
            </a:r>
            <a:r>
              <a:rPr lang="en-CA"/>
              <a:t>is an example of a function that does not return a value. It ends without calling return.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C7619F-2498-2092-DF58-177CDD965690}"/>
              </a:ext>
            </a:extLst>
          </p:cNvPr>
          <p:cNvSpPr txBox="1"/>
          <p:nvPr/>
        </p:nvSpPr>
        <p:spPr>
          <a:xfrm>
            <a:off x="4096514" y="1776048"/>
            <a:ext cx="6287299" cy="1077218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greet(name):</a:t>
            </a:r>
          </a:p>
          <a:p>
            <a:r>
              <a:rPr lang="en-US" sz="3200">
                <a:latin typeface="Consolas" panose="020B0609020204030204" pitchFamily="49" charset="0"/>
              </a:rPr>
              <a:t>    print(</a:t>
            </a:r>
            <a:r>
              <a:rPr lang="en-US" sz="3200" err="1">
                <a:latin typeface="Consolas" panose="020B0609020204030204" pitchFamily="49" charset="0"/>
              </a:rPr>
              <a:t>f'Hello</a:t>
            </a:r>
            <a:r>
              <a:rPr lang="en-US" sz="3200">
                <a:latin typeface="Consolas" panose="020B0609020204030204" pitchFamily="49" charset="0"/>
              </a:rPr>
              <a:t> {name}!')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E4A17-DAF8-D640-1480-6A8F9AFD3632}"/>
              </a:ext>
            </a:extLst>
          </p:cNvPr>
          <p:cNvSpPr txBox="1"/>
          <p:nvPr/>
        </p:nvSpPr>
        <p:spPr>
          <a:xfrm>
            <a:off x="4096514" y="3599443"/>
            <a:ext cx="8095486" cy="1569660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x = greet('Elon') # prints greeting</a:t>
            </a:r>
          </a:p>
          <a:p>
            <a:endParaRPr lang="en-US" sz="3200">
              <a:latin typeface="Consolas" panose="020B0609020204030204" pitchFamily="49" charset="0"/>
            </a:endParaRPr>
          </a:p>
          <a:p>
            <a:r>
              <a:rPr lang="en-US" sz="3200">
                <a:latin typeface="Consolas" panose="020B0609020204030204" pitchFamily="49" charset="0"/>
              </a:rPr>
              <a:t>print(x) 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8A78D-1C0B-BB54-111C-216618300AE7}"/>
              </a:ext>
            </a:extLst>
          </p:cNvPr>
          <p:cNvSpPr txBox="1"/>
          <p:nvPr/>
        </p:nvSpPr>
        <p:spPr>
          <a:xfrm>
            <a:off x="211661" y="3784108"/>
            <a:ext cx="3513671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some programming languages this code causes a syntax error because greet returns nothing so you can’t assign it to a variable.</a:t>
            </a:r>
            <a:endParaRPr lang="en-AU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52037D5-68F4-523F-8F70-15FD8CE2B6DB}"/>
              </a:ext>
            </a:extLst>
          </p:cNvPr>
          <p:cNvSpPr/>
          <p:nvPr/>
        </p:nvSpPr>
        <p:spPr>
          <a:xfrm>
            <a:off x="3846747" y="3750733"/>
            <a:ext cx="245533" cy="1418370"/>
          </a:xfrm>
          <a:prstGeom prst="leftBrace">
            <a:avLst>
              <a:gd name="adj1" fmla="val 8333"/>
              <a:gd name="adj2" fmla="val 4761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31B29-9F44-B32B-5DEE-6341AB49CDD0}"/>
              </a:ext>
            </a:extLst>
          </p:cNvPr>
          <p:cNvSpPr txBox="1"/>
          <p:nvPr/>
        </p:nvSpPr>
        <p:spPr>
          <a:xfrm>
            <a:off x="211660" y="5338583"/>
            <a:ext cx="351367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But Python allows it!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0859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9D175-A69F-481C-CF15-59B6A77EE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9D27-7612-40A1-8022-AE7746301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/>
              <a:t>Functions that</a:t>
            </a:r>
            <a:br>
              <a:rPr lang="en-CA"/>
            </a:br>
            <a:r>
              <a:rPr lang="en-CA" b="1"/>
              <a:t>Don’t</a:t>
            </a:r>
            <a:r>
              <a:rPr lang="en-CA"/>
              <a:t> Return Values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3926F-61A1-536F-B3A4-2C2C3D76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C6A26D-5DC6-E334-BA99-6C4DDC79CFC6}"/>
              </a:ext>
            </a:extLst>
          </p:cNvPr>
          <p:cNvSpPr txBox="1"/>
          <p:nvPr/>
        </p:nvSpPr>
        <p:spPr>
          <a:xfrm>
            <a:off x="7809791" y="537429"/>
            <a:ext cx="2311401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greet(name) </a:t>
            </a:r>
            <a:r>
              <a:rPr lang="en-CA"/>
              <a:t>is an example of a function that does not return a value. It ends without calling return.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F6DC12-CEC3-67E7-8368-E86BF354296F}"/>
              </a:ext>
            </a:extLst>
          </p:cNvPr>
          <p:cNvSpPr txBox="1"/>
          <p:nvPr/>
        </p:nvSpPr>
        <p:spPr>
          <a:xfrm>
            <a:off x="4096514" y="1776048"/>
            <a:ext cx="6287299" cy="1077218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greet(name):</a:t>
            </a:r>
          </a:p>
          <a:p>
            <a:r>
              <a:rPr lang="en-US" sz="3200">
                <a:latin typeface="Consolas" panose="020B0609020204030204" pitchFamily="49" charset="0"/>
              </a:rPr>
              <a:t>    print(</a:t>
            </a:r>
            <a:r>
              <a:rPr lang="en-US" sz="3200" err="1">
                <a:latin typeface="Consolas" panose="020B0609020204030204" pitchFamily="49" charset="0"/>
              </a:rPr>
              <a:t>f'Hello</a:t>
            </a:r>
            <a:r>
              <a:rPr lang="en-US" sz="3200">
                <a:latin typeface="Consolas" panose="020B0609020204030204" pitchFamily="49" charset="0"/>
              </a:rPr>
              <a:t> {name}!')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879799-7A93-B2CB-7798-CCB83552E4B6}"/>
              </a:ext>
            </a:extLst>
          </p:cNvPr>
          <p:cNvSpPr txBox="1"/>
          <p:nvPr/>
        </p:nvSpPr>
        <p:spPr>
          <a:xfrm>
            <a:off x="4096514" y="3599443"/>
            <a:ext cx="8095486" cy="1569660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x = greet('Elon') # prints greeting</a:t>
            </a:r>
          </a:p>
          <a:p>
            <a:endParaRPr lang="en-US" sz="3200">
              <a:latin typeface="Consolas" panose="020B0609020204030204" pitchFamily="49" charset="0"/>
            </a:endParaRPr>
          </a:p>
          <a:p>
            <a:r>
              <a:rPr lang="en-US" sz="3200">
                <a:latin typeface="Consolas" panose="020B0609020204030204" pitchFamily="49" charset="0"/>
              </a:rPr>
              <a:t>print(x) 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8A935-6981-BE7F-176A-054DAA2D8BA6}"/>
              </a:ext>
            </a:extLst>
          </p:cNvPr>
          <p:cNvSpPr txBox="1"/>
          <p:nvPr/>
        </p:nvSpPr>
        <p:spPr>
          <a:xfrm>
            <a:off x="211661" y="3784108"/>
            <a:ext cx="3513671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some programming languages this code causes a syntax error because greet returns nothing so you can’t assign it to a variable.</a:t>
            </a:r>
            <a:endParaRPr lang="en-AU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3B7D2C86-AAE8-05F2-644F-F6E7EF0B4C62}"/>
              </a:ext>
            </a:extLst>
          </p:cNvPr>
          <p:cNvSpPr/>
          <p:nvPr/>
        </p:nvSpPr>
        <p:spPr>
          <a:xfrm>
            <a:off x="3846747" y="3750733"/>
            <a:ext cx="245533" cy="1418370"/>
          </a:xfrm>
          <a:prstGeom prst="leftBrace">
            <a:avLst>
              <a:gd name="adj1" fmla="val 8333"/>
              <a:gd name="adj2" fmla="val 4761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605B83-BE00-C2C6-6636-975507D2A5DE}"/>
              </a:ext>
            </a:extLst>
          </p:cNvPr>
          <p:cNvSpPr txBox="1"/>
          <p:nvPr/>
        </p:nvSpPr>
        <p:spPr>
          <a:xfrm>
            <a:off x="211660" y="5338583"/>
            <a:ext cx="351367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But Python allows it!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18A432-303E-B370-F8B2-A52B68807E01}"/>
              </a:ext>
            </a:extLst>
          </p:cNvPr>
          <p:cNvSpPr txBox="1"/>
          <p:nvPr/>
        </p:nvSpPr>
        <p:spPr>
          <a:xfrm>
            <a:off x="4630586" y="5338583"/>
            <a:ext cx="3513671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function that does not return a value “returns” the special value </a:t>
            </a:r>
            <a:r>
              <a:rPr lang="en-CA">
                <a:latin typeface="Consolas" panose="020B0609020204030204" pitchFamily="49" charset="0"/>
              </a:rPr>
              <a:t>None</a:t>
            </a:r>
            <a:r>
              <a:rPr lang="en-CA"/>
              <a:t>, which indicates no value was intentionally returned.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9431D-FBD4-2F54-46D4-497F941CB8B5}"/>
              </a:ext>
            </a:extLst>
          </p:cNvPr>
          <p:cNvSpPr txBox="1"/>
          <p:nvPr/>
        </p:nvSpPr>
        <p:spPr>
          <a:xfrm>
            <a:off x="8610600" y="4384272"/>
            <a:ext cx="3513671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None</a:t>
            </a:r>
            <a:r>
              <a:rPr lang="en-CA"/>
              <a:t> appearing in your Python programs is never a good sign. It usually means you have a mistake or design error somewhere in your program.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2285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FE3D9-5120-A971-2F11-D233F1BB5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EEE2-7DB8-8DAA-0767-6EA5E9C9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/>
              <a:t>Functions with conditionals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6FE33-2719-B331-73CF-A8FCF149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F3830-8A2C-115C-67B4-F8DE4478502A}"/>
              </a:ext>
            </a:extLst>
          </p:cNvPr>
          <p:cNvSpPr txBox="1"/>
          <p:nvPr/>
        </p:nvSpPr>
        <p:spPr>
          <a:xfrm>
            <a:off x="4787191" y="232552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Challenge</a:t>
            </a:r>
            <a:br>
              <a:rPr lang="en-CA" b="1"/>
            </a:br>
            <a:r>
              <a:rPr lang="en-CA"/>
              <a:t>Write a function called </a:t>
            </a:r>
            <a:r>
              <a:rPr lang="en-CA" err="1">
                <a:latin typeface="Consolas" panose="020B0609020204030204" pitchFamily="49" charset="0"/>
              </a:rPr>
              <a:t>my_abs</a:t>
            </a:r>
            <a:r>
              <a:rPr lang="en-CA">
                <a:latin typeface="Consolas" panose="020B0609020204030204" pitchFamily="49" charset="0"/>
              </a:rPr>
              <a:t>(x) </a:t>
            </a:r>
            <a:r>
              <a:rPr lang="en-CA"/>
              <a:t>that returns the absolute value of </a:t>
            </a:r>
            <a:r>
              <a:rPr lang="en-CA">
                <a:latin typeface="Consolas" panose="020B0609020204030204" pitchFamily="49" charset="0"/>
              </a:rPr>
              <a:t>x</a:t>
            </a:r>
            <a:r>
              <a:rPr lang="en-CA"/>
              <a:t>. Do </a:t>
            </a:r>
            <a:r>
              <a:rPr lang="en-CA" b="1"/>
              <a:t>not</a:t>
            </a:r>
            <a:r>
              <a:rPr lang="en-CA"/>
              <a:t> use the built-in </a:t>
            </a:r>
            <a:r>
              <a:rPr lang="en-CA">
                <a:latin typeface="Consolas" panose="020B0609020204030204" pitchFamily="49" charset="0"/>
              </a:rPr>
              <a:t>abs</a:t>
            </a:r>
            <a:r>
              <a:rPr lang="en-CA"/>
              <a:t> function.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467931-52B0-6649-B702-532553885F53}"/>
              </a:ext>
            </a:extLst>
          </p:cNvPr>
          <p:cNvSpPr txBox="1"/>
          <p:nvPr/>
        </p:nvSpPr>
        <p:spPr>
          <a:xfrm>
            <a:off x="8520995" y="232552"/>
            <a:ext cx="3239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err="1">
                <a:latin typeface="Consolas" panose="020B0609020204030204" pitchFamily="49" charset="0"/>
              </a:rPr>
              <a:t>my_abs</a:t>
            </a:r>
            <a:r>
              <a:rPr lang="en-CA">
                <a:latin typeface="Consolas" panose="020B0609020204030204" pitchFamily="49" charset="0"/>
              </a:rPr>
              <a:t>(-4) </a:t>
            </a:r>
            <a:r>
              <a:rPr lang="en-CA"/>
              <a:t>returns 4</a:t>
            </a:r>
            <a:br>
              <a:rPr lang="en-CA"/>
            </a:br>
            <a:r>
              <a:rPr lang="en-CA" err="1">
                <a:latin typeface="Consolas" panose="020B0609020204030204" pitchFamily="49" charset="0"/>
              </a:rPr>
              <a:t>my_abs</a:t>
            </a:r>
            <a:r>
              <a:rPr lang="en-CA">
                <a:latin typeface="Consolas" panose="020B0609020204030204" pitchFamily="49" charset="0"/>
              </a:rPr>
              <a:t>(5) </a:t>
            </a:r>
            <a:r>
              <a:rPr lang="en-CA"/>
              <a:t>returns 5</a:t>
            </a:r>
          </a:p>
          <a:p>
            <a:r>
              <a:rPr lang="en-CA" err="1">
                <a:latin typeface="Consolas" panose="020B0609020204030204" pitchFamily="49" charset="0"/>
              </a:rPr>
              <a:t>my_abs</a:t>
            </a:r>
            <a:r>
              <a:rPr lang="en-CA">
                <a:latin typeface="Consolas" panose="020B0609020204030204" pitchFamily="49" charset="0"/>
              </a:rPr>
              <a:t>(0) </a:t>
            </a:r>
            <a:r>
              <a:rPr lang="en-CA"/>
              <a:t>returns 0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5663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34994-462E-5278-25F5-13A5D7605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73F9-B115-EB49-60E4-900C6AE57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/>
              <a:t>Functions with conditionals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E969B-B43A-F102-FF6F-106ED83A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A7D2F0-A9E2-D823-5245-F018AD9F8F02}"/>
              </a:ext>
            </a:extLst>
          </p:cNvPr>
          <p:cNvSpPr txBox="1"/>
          <p:nvPr/>
        </p:nvSpPr>
        <p:spPr>
          <a:xfrm>
            <a:off x="4787191" y="232552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Challenge</a:t>
            </a:r>
            <a:br>
              <a:rPr lang="en-CA" b="1"/>
            </a:br>
            <a:r>
              <a:rPr lang="en-CA"/>
              <a:t>Write a function called </a:t>
            </a:r>
            <a:r>
              <a:rPr lang="en-CA" err="1">
                <a:latin typeface="Consolas" panose="020B0609020204030204" pitchFamily="49" charset="0"/>
              </a:rPr>
              <a:t>my_abs</a:t>
            </a:r>
            <a:r>
              <a:rPr lang="en-CA">
                <a:latin typeface="Consolas" panose="020B0609020204030204" pitchFamily="49" charset="0"/>
              </a:rPr>
              <a:t>(x) </a:t>
            </a:r>
            <a:r>
              <a:rPr lang="en-CA"/>
              <a:t>that returns the absolute value of </a:t>
            </a:r>
            <a:r>
              <a:rPr lang="en-CA">
                <a:latin typeface="Consolas" panose="020B0609020204030204" pitchFamily="49" charset="0"/>
              </a:rPr>
              <a:t>x</a:t>
            </a:r>
            <a:r>
              <a:rPr lang="en-CA"/>
              <a:t>. Do </a:t>
            </a:r>
            <a:r>
              <a:rPr lang="en-CA" b="1"/>
              <a:t>not</a:t>
            </a:r>
            <a:r>
              <a:rPr lang="en-CA"/>
              <a:t> use the built-in </a:t>
            </a:r>
            <a:r>
              <a:rPr lang="en-CA">
                <a:latin typeface="Consolas" panose="020B0609020204030204" pitchFamily="49" charset="0"/>
              </a:rPr>
              <a:t>abs</a:t>
            </a:r>
            <a:r>
              <a:rPr lang="en-CA"/>
              <a:t> function.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BE63D1-8A7A-9511-EADD-89856EAE9372}"/>
              </a:ext>
            </a:extLst>
          </p:cNvPr>
          <p:cNvSpPr txBox="1"/>
          <p:nvPr/>
        </p:nvSpPr>
        <p:spPr>
          <a:xfrm>
            <a:off x="2453980" y="2014757"/>
            <a:ext cx="3801041" cy="255454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my_abs</a:t>
            </a:r>
            <a:r>
              <a:rPr lang="en-US" sz="3200">
                <a:latin typeface="Consolas" panose="020B0609020204030204" pitchFamily="49" charset="0"/>
              </a:rPr>
              <a:t>(x):</a:t>
            </a:r>
          </a:p>
          <a:p>
            <a:r>
              <a:rPr lang="en-US" sz="3200">
                <a:latin typeface="Consolas" panose="020B0609020204030204" pitchFamily="49" charset="0"/>
              </a:rPr>
              <a:t>    if x &lt; 0: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   return –x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else: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   return 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EB9835-3084-4C49-E570-85678137630E}"/>
              </a:ext>
            </a:extLst>
          </p:cNvPr>
          <p:cNvSpPr txBox="1"/>
          <p:nvPr/>
        </p:nvSpPr>
        <p:spPr>
          <a:xfrm>
            <a:off x="6990995" y="2755619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function has two </a:t>
            </a:r>
            <a:r>
              <a:rPr lang="en-CA" b="1"/>
              <a:t>returns</a:t>
            </a:r>
            <a:r>
              <a:rPr lang="en-CA"/>
              <a:t>, and two </a:t>
            </a:r>
            <a:r>
              <a:rPr lang="en-CA" b="1"/>
              <a:t>execution paths</a:t>
            </a:r>
            <a:r>
              <a:rPr lang="en-CA"/>
              <a:t>. Exactly one of the returns is guaranteed to be called, no matter the value of </a:t>
            </a:r>
            <a:r>
              <a:rPr lang="en-CA">
                <a:latin typeface="Consolas" panose="020B0609020204030204" pitchFamily="49" charset="0"/>
              </a:rPr>
              <a:t>x</a:t>
            </a:r>
            <a:r>
              <a:rPr lang="en-CA"/>
              <a:t>.</a:t>
            </a:r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5E76DF5-3173-A1EB-C58B-C2C1C6F27D30}"/>
                  </a:ext>
                </a:extLst>
              </p14:cNvPr>
              <p14:cNvContentPartPr/>
              <p14:nvPr/>
            </p14:nvContentPartPr>
            <p14:xfrm>
              <a:off x="3191400" y="2494800"/>
              <a:ext cx="3515760" cy="2379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5E76DF5-3173-A1EB-C58B-C2C1C6F27D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040" y="2485440"/>
                <a:ext cx="3534480" cy="239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9997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C8108-E916-0E37-2E73-00B11CEAD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F69D8-0C70-ABD6-F39E-6CD9A51E0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/>
              <a:t>Functions with conditionals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43A9F-4FB8-7DC0-E9C2-07170FA2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357607-843E-AB9A-6B76-C1DBA0C45874}"/>
              </a:ext>
            </a:extLst>
          </p:cNvPr>
          <p:cNvSpPr txBox="1"/>
          <p:nvPr/>
        </p:nvSpPr>
        <p:spPr>
          <a:xfrm>
            <a:off x="4787191" y="232552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Challenge</a:t>
            </a:r>
            <a:br>
              <a:rPr lang="en-CA" b="1"/>
            </a:br>
            <a:r>
              <a:rPr lang="en-CA"/>
              <a:t>Write a function called </a:t>
            </a:r>
            <a:r>
              <a:rPr lang="en-CA" err="1">
                <a:latin typeface="Consolas" panose="020B0609020204030204" pitchFamily="49" charset="0"/>
              </a:rPr>
              <a:t>my_abs</a:t>
            </a:r>
            <a:r>
              <a:rPr lang="en-CA">
                <a:latin typeface="Consolas" panose="020B0609020204030204" pitchFamily="49" charset="0"/>
              </a:rPr>
              <a:t>(x) </a:t>
            </a:r>
            <a:r>
              <a:rPr lang="en-CA"/>
              <a:t>that returns the absolute value of </a:t>
            </a:r>
            <a:r>
              <a:rPr lang="en-CA">
                <a:latin typeface="Consolas" panose="020B0609020204030204" pitchFamily="49" charset="0"/>
              </a:rPr>
              <a:t>x</a:t>
            </a:r>
            <a:r>
              <a:rPr lang="en-CA"/>
              <a:t>. Do </a:t>
            </a:r>
            <a:r>
              <a:rPr lang="en-CA" b="1"/>
              <a:t>not</a:t>
            </a:r>
            <a:r>
              <a:rPr lang="en-CA"/>
              <a:t> use the built-in </a:t>
            </a:r>
            <a:r>
              <a:rPr lang="en-CA">
                <a:latin typeface="Consolas" panose="020B0609020204030204" pitchFamily="49" charset="0"/>
              </a:rPr>
              <a:t>abs</a:t>
            </a:r>
            <a:r>
              <a:rPr lang="en-CA"/>
              <a:t> function.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4B1F54-8B55-70B0-BDE3-450158F54381}"/>
              </a:ext>
            </a:extLst>
          </p:cNvPr>
          <p:cNvSpPr txBox="1"/>
          <p:nvPr/>
        </p:nvSpPr>
        <p:spPr>
          <a:xfrm>
            <a:off x="2453980" y="2014757"/>
            <a:ext cx="3801041" cy="255454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bad_abs</a:t>
            </a:r>
            <a:r>
              <a:rPr lang="en-US" sz="3200">
                <a:latin typeface="Consolas" panose="020B0609020204030204" pitchFamily="49" charset="0"/>
              </a:rPr>
              <a:t>(x):</a:t>
            </a:r>
          </a:p>
          <a:p>
            <a:r>
              <a:rPr lang="en-US" sz="3200">
                <a:latin typeface="Consolas" panose="020B0609020204030204" pitchFamily="49" charset="0"/>
              </a:rPr>
              <a:t>    if x &lt; 0: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   return –x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if x &gt; 0: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   return 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0C0996-5B4F-91F5-FAAF-49DB8C051F6E}"/>
              </a:ext>
            </a:extLst>
          </p:cNvPr>
          <p:cNvSpPr txBox="1"/>
          <p:nvPr/>
        </p:nvSpPr>
        <p:spPr>
          <a:xfrm>
            <a:off x="6455125" y="2014757"/>
            <a:ext cx="215547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the bug in this function?</a:t>
            </a:r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0B7CF7E-FE71-C246-AB0E-1540B759741C}"/>
                  </a:ext>
                </a:extLst>
              </p14:cNvPr>
              <p14:cNvContentPartPr/>
              <p14:nvPr/>
            </p14:nvContentPartPr>
            <p14:xfrm>
              <a:off x="388080" y="2538360"/>
              <a:ext cx="5981760" cy="2775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0B7CF7E-FE71-C246-AB0E-1540B75974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720" y="2529000"/>
                <a:ext cx="6000480" cy="279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6999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128D0-628D-4AB1-DB19-4A7F55849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147C-2411-EB39-59B1-41EFD2AE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/>
              <a:t>Functions with conditionals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67B7D-0355-CFE1-D9BC-442B6B40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F6AE2-F85D-4B71-3E1B-42DD99F6D65A}"/>
              </a:ext>
            </a:extLst>
          </p:cNvPr>
          <p:cNvSpPr txBox="1"/>
          <p:nvPr/>
        </p:nvSpPr>
        <p:spPr>
          <a:xfrm>
            <a:off x="4787191" y="232552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Challenge</a:t>
            </a:r>
            <a:br>
              <a:rPr lang="en-CA" b="1"/>
            </a:br>
            <a:r>
              <a:rPr lang="en-CA"/>
              <a:t>Write a function called </a:t>
            </a:r>
            <a:r>
              <a:rPr lang="en-CA" err="1">
                <a:latin typeface="Consolas" panose="020B0609020204030204" pitchFamily="49" charset="0"/>
              </a:rPr>
              <a:t>my_abs</a:t>
            </a:r>
            <a:r>
              <a:rPr lang="en-CA">
                <a:latin typeface="Consolas" panose="020B0609020204030204" pitchFamily="49" charset="0"/>
              </a:rPr>
              <a:t>(x) </a:t>
            </a:r>
            <a:r>
              <a:rPr lang="en-CA"/>
              <a:t>that returns the absolute value of </a:t>
            </a:r>
            <a:r>
              <a:rPr lang="en-CA">
                <a:latin typeface="Consolas" panose="020B0609020204030204" pitchFamily="49" charset="0"/>
              </a:rPr>
              <a:t>x</a:t>
            </a:r>
            <a:r>
              <a:rPr lang="en-CA"/>
              <a:t>. Do </a:t>
            </a:r>
            <a:r>
              <a:rPr lang="en-CA" b="1"/>
              <a:t>not</a:t>
            </a:r>
            <a:r>
              <a:rPr lang="en-CA"/>
              <a:t> use the built-in </a:t>
            </a:r>
            <a:r>
              <a:rPr lang="en-CA">
                <a:latin typeface="Consolas" panose="020B0609020204030204" pitchFamily="49" charset="0"/>
              </a:rPr>
              <a:t>abs</a:t>
            </a:r>
            <a:r>
              <a:rPr lang="en-CA"/>
              <a:t> function.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8BDFAF-B49F-E769-646F-E29A7500C4EA}"/>
              </a:ext>
            </a:extLst>
          </p:cNvPr>
          <p:cNvSpPr txBox="1"/>
          <p:nvPr/>
        </p:nvSpPr>
        <p:spPr>
          <a:xfrm>
            <a:off x="2453980" y="2014757"/>
            <a:ext cx="6739345" cy="3539430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bad_abs</a:t>
            </a:r>
            <a:r>
              <a:rPr lang="en-US" sz="3200">
                <a:latin typeface="Consolas" panose="020B0609020204030204" pitchFamily="49" charset="0"/>
              </a:rPr>
              <a:t>(x):</a:t>
            </a:r>
          </a:p>
          <a:p>
            <a:r>
              <a:rPr lang="en-US" sz="3200">
                <a:latin typeface="Consolas" panose="020B0609020204030204" pitchFamily="49" charset="0"/>
              </a:rPr>
              <a:t>    if x &lt; 0: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   return –x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if x &gt; 0: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   return x</a:t>
            </a:r>
          </a:p>
          <a:p>
            <a:r>
              <a:rPr lang="en-US" sz="3200">
                <a:latin typeface="Consolas" panose="020B0609020204030204" pitchFamily="49" charset="0"/>
              </a:rPr>
              <a:t>    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# oops: x == 0 gets here!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EE8A10-915E-BB3D-EEFF-0ADD005A2BA2}"/>
              </a:ext>
            </a:extLst>
          </p:cNvPr>
          <p:cNvSpPr txBox="1"/>
          <p:nvPr/>
        </p:nvSpPr>
        <p:spPr>
          <a:xfrm>
            <a:off x="6455125" y="2014757"/>
            <a:ext cx="215547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the bug in this function?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E9F22-B77A-FAEA-0971-2DEEB900E466}"/>
              </a:ext>
            </a:extLst>
          </p:cNvPr>
          <p:cNvSpPr txBox="1"/>
          <p:nvPr/>
        </p:nvSpPr>
        <p:spPr>
          <a:xfrm>
            <a:off x="6455125" y="3304145"/>
            <a:ext cx="362867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problem is that if </a:t>
            </a:r>
            <a:r>
              <a:rPr lang="en-CA">
                <a:latin typeface="Consolas" panose="020B0609020204030204" pitchFamily="49" charset="0"/>
              </a:rPr>
              <a:t>x</a:t>
            </a:r>
            <a:r>
              <a:rPr lang="en-CA"/>
              <a:t> is 0, then neither return statement is run. If </a:t>
            </a:r>
            <a:r>
              <a:rPr lang="en-CA">
                <a:latin typeface="Consolas" panose="020B0609020204030204" pitchFamily="49" charset="0"/>
              </a:rPr>
              <a:t>x</a:t>
            </a:r>
            <a:r>
              <a:rPr lang="en-CA"/>
              <a:t> is 0, the program “falls off” the end of the function without a return.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3544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CD0C9-CDC0-1215-B873-7BD32CA52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9F88-D3C2-192A-DFC2-DEB55A86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/>
              <a:t>Functions with conditionals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549E0-6D0E-4077-CABA-FC976005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BBA979-743A-57BC-8B12-685E2F3198C4}"/>
              </a:ext>
            </a:extLst>
          </p:cNvPr>
          <p:cNvSpPr txBox="1"/>
          <p:nvPr/>
        </p:nvSpPr>
        <p:spPr>
          <a:xfrm>
            <a:off x="4787191" y="232552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Challenge</a:t>
            </a:r>
            <a:br>
              <a:rPr lang="en-CA" b="1"/>
            </a:br>
            <a:r>
              <a:rPr lang="en-CA"/>
              <a:t>Write a function called </a:t>
            </a:r>
            <a:r>
              <a:rPr lang="en-CA" err="1">
                <a:latin typeface="Consolas" panose="020B0609020204030204" pitchFamily="49" charset="0"/>
              </a:rPr>
              <a:t>my_abs</a:t>
            </a:r>
            <a:r>
              <a:rPr lang="en-CA">
                <a:latin typeface="Consolas" panose="020B0609020204030204" pitchFamily="49" charset="0"/>
              </a:rPr>
              <a:t>(x) </a:t>
            </a:r>
            <a:r>
              <a:rPr lang="en-CA"/>
              <a:t>that returns the absolute value of </a:t>
            </a:r>
            <a:r>
              <a:rPr lang="en-CA">
                <a:latin typeface="Consolas" panose="020B0609020204030204" pitchFamily="49" charset="0"/>
              </a:rPr>
              <a:t>x</a:t>
            </a:r>
            <a:r>
              <a:rPr lang="en-CA"/>
              <a:t>. Do </a:t>
            </a:r>
            <a:r>
              <a:rPr lang="en-CA" b="1"/>
              <a:t>not</a:t>
            </a:r>
            <a:r>
              <a:rPr lang="en-CA"/>
              <a:t> use the built-in </a:t>
            </a:r>
            <a:r>
              <a:rPr lang="en-CA">
                <a:latin typeface="Consolas" panose="020B0609020204030204" pitchFamily="49" charset="0"/>
              </a:rPr>
              <a:t>abs</a:t>
            </a:r>
            <a:r>
              <a:rPr lang="en-CA"/>
              <a:t> function.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1C85CE-D98B-4E2A-2979-3848D1E8E66E}"/>
              </a:ext>
            </a:extLst>
          </p:cNvPr>
          <p:cNvSpPr txBox="1"/>
          <p:nvPr/>
        </p:nvSpPr>
        <p:spPr>
          <a:xfrm>
            <a:off x="2453980" y="2014757"/>
            <a:ext cx="6739345" cy="3539430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bad_abs</a:t>
            </a:r>
            <a:r>
              <a:rPr lang="en-US" sz="3200">
                <a:latin typeface="Consolas" panose="020B0609020204030204" pitchFamily="49" charset="0"/>
              </a:rPr>
              <a:t>(x):</a:t>
            </a:r>
          </a:p>
          <a:p>
            <a:r>
              <a:rPr lang="en-US" sz="3200">
                <a:latin typeface="Consolas" panose="020B0609020204030204" pitchFamily="49" charset="0"/>
              </a:rPr>
              <a:t>    if x &lt; 0: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   return –x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if x &gt; 0: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   return x</a:t>
            </a:r>
          </a:p>
          <a:p>
            <a:r>
              <a:rPr lang="en-US" sz="3200">
                <a:latin typeface="Consolas" panose="020B0609020204030204" pitchFamily="49" charset="0"/>
              </a:rPr>
              <a:t>    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# oops: x == 0 gets here!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932E7C-1227-4641-94D4-59CFE304AEC5}"/>
              </a:ext>
            </a:extLst>
          </p:cNvPr>
          <p:cNvSpPr txBox="1"/>
          <p:nvPr/>
        </p:nvSpPr>
        <p:spPr>
          <a:xfrm>
            <a:off x="6455125" y="2014757"/>
            <a:ext cx="215547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the bug in this function?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70E979-96E3-64FF-2EAB-AD4903A351AA}"/>
              </a:ext>
            </a:extLst>
          </p:cNvPr>
          <p:cNvSpPr txBox="1"/>
          <p:nvPr/>
        </p:nvSpPr>
        <p:spPr>
          <a:xfrm>
            <a:off x="6455125" y="3304145"/>
            <a:ext cx="362867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problem is that if </a:t>
            </a:r>
            <a:r>
              <a:rPr lang="en-CA">
                <a:latin typeface="Consolas" panose="020B0609020204030204" pitchFamily="49" charset="0"/>
              </a:rPr>
              <a:t>x</a:t>
            </a:r>
            <a:r>
              <a:rPr lang="en-CA"/>
              <a:t> is 0, then neither return statement is run. If </a:t>
            </a:r>
            <a:r>
              <a:rPr lang="en-CA">
                <a:latin typeface="Consolas" panose="020B0609020204030204" pitchFamily="49" charset="0"/>
              </a:rPr>
              <a:t>x</a:t>
            </a:r>
            <a:r>
              <a:rPr lang="en-CA"/>
              <a:t> is 0, the program “falls off” the end of the function without a return.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ED092-4644-1C99-DB0F-F83DD96583B1}"/>
              </a:ext>
            </a:extLst>
          </p:cNvPr>
          <p:cNvSpPr txBox="1"/>
          <p:nvPr/>
        </p:nvSpPr>
        <p:spPr>
          <a:xfrm>
            <a:off x="93133" y="3020824"/>
            <a:ext cx="328506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/>
              <a:t>There are </a:t>
            </a:r>
            <a:r>
              <a:rPr lang="en-CA" b="1"/>
              <a:t>three execution paths </a:t>
            </a:r>
            <a:r>
              <a:rPr lang="en-CA"/>
              <a:t>through this function: 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one ending with </a:t>
            </a:r>
            <a:r>
              <a:rPr lang="en-CA">
                <a:latin typeface="Consolas" panose="020B0609020204030204" pitchFamily="49" charset="0"/>
              </a:rPr>
              <a:t>return –x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one ending with </a:t>
            </a:r>
            <a:r>
              <a:rPr lang="en-CA">
                <a:latin typeface="Consolas" panose="020B0609020204030204" pitchFamily="49" charset="0"/>
              </a:rPr>
              <a:t>return x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one ending with nothing</a:t>
            </a:r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57E4D67-59C1-5B25-E319-3042C621420B}"/>
                  </a:ext>
                </a:extLst>
              </p14:cNvPr>
              <p14:cNvContentPartPr/>
              <p14:nvPr/>
            </p14:nvContentPartPr>
            <p14:xfrm>
              <a:off x="2983320" y="2601360"/>
              <a:ext cx="3247200" cy="3294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57E4D67-59C1-5B25-E319-3042C62142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3960" y="2592000"/>
                <a:ext cx="3265920" cy="331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0953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5DEC0-6163-18D6-6FE0-95B930512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8292-F8B1-C3BF-01B5-F16C8246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/>
              <a:t>Functions with conditionals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95E3E-C0A3-82FA-BAF6-9BC64151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11D64-D86C-1C21-7EA2-896815FBB140}"/>
              </a:ext>
            </a:extLst>
          </p:cNvPr>
          <p:cNvSpPr txBox="1"/>
          <p:nvPr/>
        </p:nvSpPr>
        <p:spPr>
          <a:xfrm>
            <a:off x="4787191" y="232552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Challenge</a:t>
            </a:r>
            <a:br>
              <a:rPr lang="en-CA" b="1"/>
            </a:br>
            <a:r>
              <a:rPr lang="en-CA"/>
              <a:t>Write a function called </a:t>
            </a:r>
            <a:r>
              <a:rPr lang="en-CA" err="1">
                <a:latin typeface="Consolas" panose="020B0609020204030204" pitchFamily="49" charset="0"/>
              </a:rPr>
              <a:t>my_abs</a:t>
            </a:r>
            <a:r>
              <a:rPr lang="en-CA">
                <a:latin typeface="Consolas" panose="020B0609020204030204" pitchFamily="49" charset="0"/>
              </a:rPr>
              <a:t>(x) </a:t>
            </a:r>
            <a:r>
              <a:rPr lang="en-CA"/>
              <a:t>that returns the absolute value of </a:t>
            </a:r>
            <a:r>
              <a:rPr lang="en-CA">
                <a:latin typeface="Consolas" panose="020B0609020204030204" pitchFamily="49" charset="0"/>
              </a:rPr>
              <a:t>x</a:t>
            </a:r>
            <a:r>
              <a:rPr lang="en-CA"/>
              <a:t>. Do </a:t>
            </a:r>
            <a:r>
              <a:rPr lang="en-CA" b="1"/>
              <a:t>not</a:t>
            </a:r>
            <a:r>
              <a:rPr lang="en-CA"/>
              <a:t> use the built-in </a:t>
            </a:r>
            <a:r>
              <a:rPr lang="en-CA">
                <a:latin typeface="Consolas" panose="020B0609020204030204" pitchFamily="49" charset="0"/>
              </a:rPr>
              <a:t>abs</a:t>
            </a:r>
            <a:r>
              <a:rPr lang="en-CA"/>
              <a:t> function.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3E9C71-D1AC-05EB-BAE3-DEC2229FD09F}"/>
              </a:ext>
            </a:extLst>
          </p:cNvPr>
          <p:cNvSpPr txBox="1"/>
          <p:nvPr/>
        </p:nvSpPr>
        <p:spPr>
          <a:xfrm>
            <a:off x="2453980" y="2014757"/>
            <a:ext cx="6739345" cy="3539430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bad_abs</a:t>
            </a:r>
            <a:r>
              <a:rPr lang="en-US" sz="3200">
                <a:latin typeface="Consolas" panose="020B0609020204030204" pitchFamily="49" charset="0"/>
              </a:rPr>
              <a:t>(x):</a:t>
            </a:r>
          </a:p>
          <a:p>
            <a:r>
              <a:rPr lang="en-US" sz="3200">
                <a:latin typeface="Consolas" panose="020B0609020204030204" pitchFamily="49" charset="0"/>
              </a:rPr>
              <a:t>    if x &lt; 0: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   return –x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if x &gt; 0: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   return x</a:t>
            </a:r>
          </a:p>
          <a:p>
            <a:r>
              <a:rPr lang="en-US" sz="3200">
                <a:latin typeface="Consolas" panose="020B0609020204030204" pitchFamily="49" charset="0"/>
              </a:rPr>
              <a:t>    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# oops: x == 0 gets here!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34366A-5E40-E1F7-5583-DCFFBE5640C6}"/>
              </a:ext>
            </a:extLst>
          </p:cNvPr>
          <p:cNvSpPr txBox="1"/>
          <p:nvPr/>
        </p:nvSpPr>
        <p:spPr>
          <a:xfrm>
            <a:off x="6455125" y="2014757"/>
            <a:ext cx="215547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the bug in this function?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796BA8-06F3-355C-AAD6-3953AE7F9BEF}"/>
              </a:ext>
            </a:extLst>
          </p:cNvPr>
          <p:cNvSpPr txBox="1"/>
          <p:nvPr/>
        </p:nvSpPr>
        <p:spPr>
          <a:xfrm>
            <a:off x="6455125" y="3304145"/>
            <a:ext cx="362867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problem is that if </a:t>
            </a:r>
            <a:r>
              <a:rPr lang="en-CA">
                <a:latin typeface="Consolas" panose="020B0609020204030204" pitchFamily="49" charset="0"/>
              </a:rPr>
              <a:t>x</a:t>
            </a:r>
            <a:r>
              <a:rPr lang="en-CA"/>
              <a:t> is 0, then neither return statement is run. If </a:t>
            </a:r>
            <a:r>
              <a:rPr lang="en-CA">
                <a:latin typeface="Consolas" panose="020B0609020204030204" pitchFamily="49" charset="0"/>
              </a:rPr>
              <a:t>x</a:t>
            </a:r>
            <a:r>
              <a:rPr lang="en-CA"/>
              <a:t> is 0, the program “falls off” the end of the function without a return.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04D67D-6697-C269-1FDF-264811040E65}"/>
              </a:ext>
            </a:extLst>
          </p:cNvPr>
          <p:cNvSpPr txBox="1"/>
          <p:nvPr/>
        </p:nvSpPr>
        <p:spPr>
          <a:xfrm>
            <a:off x="3768722" y="5521146"/>
            <a:ext cx="268640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When </a:t>
            </a:r>
            <a:r>
              <a:rPr lang="en-CA">
                <a:latin typeface="Consolas" panose="020B0609020204030204" pitchFamily="49" charset="0"/>
              </a:rPr>
              <a:t>x</a:t>
            </a:r>
            <a:r>
              <a:rPr lang="en-CA"/>
              <a:t> is 0 the function ends without a return, so </a:t>
            </a:r>
            <a:r>
              <a:rPr lang="en-CA">
                <a:latin typeface="Consolas" panose="020B0609020204030204" pitchFamily="49" charset="0"/>
              </a:rPr>
              <a:t>None</a:t>
            </a:r>
            <a:r>
              <a:rPr lang="en-CA"/>
              <a:t> is returned. </a:t>
            </a:r>
            <a:br>
              <a:rPr lang="en-CA"/>
            </a:br>
            <a:r>
              <a:rPr lang="en-CA"/>
              <a:t>This is a bad mistake!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2EC49F-84BC-7626-0EBD-89724D9EF640}"/>
              </a:ext>
            </a:extLst>
          </p:cNvPr>
          <p:cNvSpPr txBox="1"/>
          <p:nvPr/>
        </p:nvSpPr>
        <p:spPr>
          <a:xfrm>
            <a:off x="93133" y="3020824"/>
            <a:ext cx="328506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/>
              <a:t>There are </a:t>
            </a:r>
            <a:r>
              <a:rPr lang="en-CA" b="1"/>
              <a:t>three execution paths </a:t>
            </a:r>
            <a:r>
              <a:rPr lang="en-CA"/>
              <a:t>through this function: 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one ending with </a:t>
            </a:r>
            <a:r>
              <a:rPr lang="en-CA">
                <a:latin typeface="Consolas" panose="020B0609020204030204" pitchFamily="49" charset="0"/>
              </a:rPr>
              <a:t>return –x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one ending with </a:t>
            </a:r>
            <a:r>
              <a:rPr lang="en-CA">
                <a:latin typeface="Consolas" panose="020B0609020204030204" pitchFamily="49" charset="0"/>
              </a:rPr>
              <a:t>return x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one ending with nothing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5134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652CB-32E0-CC35-5315-564641FEE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0F2A4-6AA5-02EE-2016-6199AF45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/>
              <a:t>Functions with conditionals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5D837-0A46-3C9B-9557-1576B139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6FD46-2C3E-1042-DF45-0F20AE0F60C1}"/>
              </a:ext>
            </a:extLst>
          </p:cNvPr>
          <p:cNvSpPr txBox="1"/>
          <p:nvPr/>
        </p:nvSpPr>
        <p:spPr>
          <a:xfrm>
            <a:off x="4787191" y="232552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Challenge</a:t>
            </a:r>
            <a:br>
              <a:rPr lang="en-CA" b="1"/>
            </a:br>
            <a:r>
              <a:rPr lang="en-CA"/>
              <a:t>Write a function called </a:t>
            </a:r>
            <a:r>
              <a:rPr lang="en-CA" err="1">
                <a:latin typeface="Consolas" panose="020B0609020204030204" pitchFamily="49" charset="0"/>
              </a:rPr>
              <a:t>my_abs</a:t>
            </a:r>
            <a:r>
              <a:rPr lang="en-CA">
                <a:latin typeface="Consolas" panose="020B0609020204030204" pitchFamily="49" charset="0"/>
              </a:rPr>
              <a:t>(x) </a:t>
            </a:r>
            <a:r>
              <a:rPr lang="en-CA"/>
              <a:t>that returns the absolute value of </a:t>
            </a:r>
            <a:r>
              <a:rPr lang="en-CA">
                <a:latin typeface="Consolas" panose="020B0609020204030204" pitchFamily="49" charset="0"/>
              </a:rPr>
              <a:t>x</a:t>
            </a:r>
            <a:r>
              <a:rPr lang="en-CA"/>
              <a:t>. Do </a:t>
            </a:r>
            <a:r>
              <a:rPr lang="en-CA" b="1"/>
              <a:t>not</a:t>
            </a:r>
            <a:r>
              <a:rPr lang="en-CA"/>
              <a:t> use the built-in </a:t>
            </a:r>
            <a:r>
              <a:rPr lang="en-CA">
                <a:latin typeface="Consolas" panose="020B0609020204030204" pitchFamily="49" charset="0"/>
              </a:rPr>
              <a:t>abs</a:t>
            </a:r>
            <a:r>
              <a:rPr lang="en-CA"/>
              <a:t> function.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AE76D-4BF5-F1A2-1473-C934665E543E}"/>
              </a:ext>
            </a:extLst>
          </p:cNvPr>
          <p:cNvSpPr txBox="1"/>
          <p:nvPr/>
        </p:nvSpPr>
        <p:spPr>
          <a:xfrm>
            <a:off x="143933" y="2014757"/>
            <a:ext cx="2903359" cy="19389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def </a:t>
            </a:r>
            <a:r>
              <a:rPr lang="en-US" sz="2400" err="1">
                <a:solidFill>
                  <a:srgbClr val="FF0000"/>
                </a:solidFill>
                <a:latin typeface="Consolas" panose="020B0609020204030204" pitchFamily="49" charset="0"/>
              </a:rPr>
              <a:t>bad_abs</a:t>
            </a:r>
            <a:r>
              <a:rPr lang="en-US" sz="2400">
                <a:latin typeface="Consolas" panose="020B0609020204030204" pitchFamily="49" charset="0"/>
              </a:rPr>
              <a:t>(x):</a:t>
            </a:r>
          </a:p>
          <a:p>
            <a:r>
              <a:rPr lang="en-US" sz="2400">
                <a:latin typeface="Consolas" panose="020B0609020204030204" pitchFamily="49" charset="0"/>
              </a:rPr>
              <a:t>    if x &lt; 0: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   return –x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if x &gt; 0: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   return 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1A9BDE7-D5F9-3922-349C-89233FDCF2D5}"/>
              </a:ext>
            </a:extLst>
          </p:cNvPr>
          <p:cNvGrpSpPr/>
          <p:nvPr/>
        </p:nvGrpSpPr>
        <p:grpSpPr>
          <a:xfrm>
            <a:off x="4082349" y="2014757"/>
            <a:ext cx="3243196" cy="4182659"/>
            <a:chOff x="3961938" y="2014757"/>
            <a:chExt cx="3243196" cy="41826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6C3561-2C22-0949-A9FA-93D9590F5D50}"/>
                </a:ext>
              </a:extLst>
            </p:cNvPr>
            <p:cNvSpPr txBox="1"/>
            <p:nvPr/>
          </p:nvSpPr>
          <p:spPr>
            <a:xfrm>
              <a:off x="3961938" y="2014757"/>
              <a:ext cx="3243196" cy="193899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Consolas" panose="020B0609020204030204" pitchFamily="49" charset="0"/>
                </a:rPr>
                <a:t>def </a:t>
              </a:r>
              <a:r>
                <a:rPr lang="en-US" sz="2400">
                  <a:solidFill>
                    <a:srgbClr val="00B050"/>
                  </a:solidFill>
                  <a:latin typeface="Consolas" panose="020B0609020204030204" pitchFamily="49" charset="0"/>
                </a:rPr>
                <a:t>fixed1_abs</a:t>
              </a:r>
              <a:r>
                <a:rPr lang="en-US" sz="2400">
                  <a:latin typeface="Consolas" panose="020B0609020204030204" pitchFamily="49" charset="0"/>
                </a:rPr>
                <a:t>(x):</a:t>
              </a:r>
            </a:p>
            <a:p>
              <a:r>
                <a:rPr lang="en-US" sz="2400">
                  <a:latin typeface="Consolas" panose="020B0609020204030204" pitchFamily="49" charset="0"/>
                </a:rPr>
                <a:t>    if x </a:t>
              </a:r>
              <a:r>
                <a:rPr lang="en-US" sz="2400">
                  <a:solidFill>
                    <a:srgbClr val="FF0000"/>
                  </a:solidFill>
                  <a:latin typeface="Consolas" panose="020B0609020204030204" pitchFamily="49" charset="0"/>
                </a:rPr>
                <a:t>&lt;=</a:t>
              </a:r>
              <a:r>
                <a:rPr lang="en-US" sz="2400">
                  <a:latin typeface="Consolas" panose="020B0609020204030204" pitchFamily="49" charset="0"/>
                </a:rPr>
                <a:t> 0:</a:t>
              </a:r>
              <a:br>
                <a:rPr lang="en-US" sz="2400">
                  <a:latin typeface="Consolas" panose="020B0609020204030204" pitchFamily="49" charset="0"/>
                </a:rPr>
              </a:br>
              <a:r>
                <a:rPr lang="en-US" sz="2400">
                  <a:latin typeface="Consolas" panose="020B0609020204030204" pitchFamily="49" charset="0"/>
                </a:rPr>
                <a:t>       return –x</a:t>
              </a:r>
              <a:br>
                <a:rPr lang="en-US" sz="2400">
                  <a:latin typeface="Consolas" panose="020B0609020204030204" pitchFamily="49" charset="0"/>
                </a:rPr>
              </a:br>
              <a:r>
                <a:rPr lang="en-US" sz="2400">
                  <a:latin typeface="Consolas" panose="020B0609020204030204" pitchFamily="49" charset="0"/>
                </a:rPr>
                <a:t>    if x &gt; 0:</a:t>
              </a:r>
              <a:br>
                <a:rPr lang="en-US" sz="2400">
                  <a:latin typeface="Consolas" panose="020B0609020204030204" pitchFamily="49" charset="0"/>
                </a:rPr>
              </a:br>
              <a:r>
                <a:rPr lang="en-US" sz="2400">
                  <a:latin typeface="Consolas" panose="020B0609020204030204" pitchFamily="49" charset="0"/>
                </a:rPr>
                <a:t>       return 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B8D4897-B221-103E-954B-2641820135A4}"/>
                </a:ext>
              </a:extLst>
            </p:cNvPr>
            <p:cNvSpPr txBox="1"/>
            <p:nvPr/>
          </p:nvSpPr>
          <p:spPr>
            <a:xfrm>
              <a:off x="3961938" y="4258424"/>
              <a:ext cx="3243196" cy="193899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Consolas" panose="020B0609020204030204" pitchFamily="49" charset="0"/>
                </a:rPr>
                <a:t>def </a:t>
              </a:r>
              <a:r>
                <a:rPr lang="en-US" sz="2400">
                  <a:solidFill>
                    <a:srgbClr val="00B050"/>
                  </a:solidFill>
                  <a:latin typeface="Consolas" panose="020B0609020204030204" pitchFamily="49" charset="0"/>
                </a:rPr>
                <a:t>fixed2_abs</a:t>
              </a:r>
              <a:r>
                <a:rPr lang="en-US" sz="2400">
                  <a:latin typeface="Consolas" panose="020B0609020204030204" pitchFamily="49" charset="0"/>
                </a:rPr>
                <a:t>(x):</a:t>
              </a:r>
            </a:p>
            <a:p>
              <a:r>
                <a:rPr lang="en-US" sz="2400">
                  <a:latin typeface="Consolas" panose="020B0609020204030204" pitchFamily="49" charset="0"/>
                </a:rPr>
                <a:t>    if x &lt; 0:</a:t>
              </a:r>
              <a:br>
                <a:rPr lang="en-US" sz="2400">
                  <a:latin typeface="Consolas" panose="020B0609020204030204" pitchFamily="49" charset="0"/>
                </a:rPr>
              </a:br>
              <a:r>
                <a:rPr lang="en-US" sz="2400">
                  <a:latin typeface="Consolas" panose="020B0609020204030204" pitchFamily="49" charset="0"/>
                </a:rPr>
                <a:t>       return –x</a:t>
              </a:r>
              <a:br>
                <a:rPr lang="en-US" sz="2400">
                  <a:latin typeface="Consolas" panose="020B0609020204030204" pitchFamily="49" charset="0"/>
                </a:rPr>
              </a:br>
              <a:r>
                <a:rPr lang="en-US" sz="2400">
                  <a:latin typeface="Consolas" panose="020B0609020204030204" pitchFamily="49" charset="0"/>
                </a:rPr>
                <a:t>    if x </a:t>
              </a:r>
              <a:r>
                <a:rPr lang="en-US" sz="2400">
                  <a:solidFill>
                    <a:srgbClr val="FF0000"/>
                  </a:solidFill>
                  <a:latin typeface="Consolas" panose="020B0609020204030204" pitchFamily="49" charset="0"/>
                </a:rPr>
                <a:t>&gt;=</a:t>
              </a:r>
              <a:r>
                <a:rPr lang="en-US" sz="2400">
                  <a:latin typeface="Consolas" panose="020B0609020204030204" pitchFamily="49" charset="0"/>
                </a:rPr>
                <a:t> 0:</a:t>
              </a:r>
              <a:br>
                <a:rPr lang="en-US" sz="2400">
                  <a:latin typeface="Consolas" panose="020B0609020204030204" pitchFamily="49" charset="0"/>
                </a:rPr>
              </a:br>
              <a:r>
                <a:rPr lang="en-US" sz="2400">
                  <a:latin typeface="Consolas" panose="020B0609020204030204" pitchFamily="49" charset="0"/>
                </a:rPr>
                <a:t>       return x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E84ABF9-9624-30BA-21B9-8E3115F35354}"/>
              </a:ext>
            </a:extLst>
          </p:cNvPr>
          <p:cNvSpPr txBox="1"/>
          <p:nvPr/>
        </p:nvSpPr>
        <p:spPr>
          <a:xfrm>
            <a:off x="8360602" y="2014757"/>
            <a:ext cx="3243196" cy="26776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def </a:t>
            </a:r>
            <a:r>
              <a:rPr lang="en-US" sz="2400">
                <a:solidFill>
                  <a:srgbClr val="00B050"/>
                </a:solidFill>
                <a:latin typeface="Consolas" panose="020B0609020204030204" pitchFamily="49" charset="0"/>
              </a:rPr>
              <a:t>fixed3_abs</a:t>
            </a:r>
            <a:r>
              <a:rPr lang="en-US" sz="2400">
                <a:latin typeface="Consolas" panose="020B0609020204030204" pitchFamily="49" charset="0"/>
              </a:rPr>
              <a:t>(x):</a:t>
            </a:r>
          </a:p>
          <a:p>
            <a:r>
              <a:rPr lang="en-US" sz="2400">
                <a:latin typeface="Consolas" panose="020B0609020204030204" pitchFamily="49" charset="0"/>
              </a:rPr>
              <a:t>    if x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>
                <a:latin typeface="Consolas" panose="020B0609020204030204" pitchFamily="49" charset="0"/>
              </a:rPr>
              <a:t> 0: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   return –x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if x &gt; 0: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   return x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if x == 0: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   return 0</a:t>
            </a:r>
          </a:p>
        </p:txBody>
      </p:sp>
    </p:spTree>
    <p:extLst>
      <p:ext uri="{BB962C8B-B14F-4D97-AF65-F5344CB8AC3E}">
        <p14:creationId xmlns:p14="http://schemas.microsoft.com/office/powerpoint/2010/main" val="42216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/>
              <a:t>Functions that</a:t>
            </a:r>
            <a:br>
              <a:rPr lang="en-CA"/>
            </a:br>
            <a:r>
              <a:rPr lang="en-CA"/>
              <a:t>Return Values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4730272" y="251643"/>
            <a:ext cx="25005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math, we define functions like this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52C6-F5BE-E3C9-CA3C-283677BA85A6}"/>
              </a:ext>
            </a:extLst>
          </p:cNvPr>
          <p:cNvSpPr txBox="1"/>
          <p:nvPr/>
        </p:nvSpPr>
        <p:spPr>
          <a:xfrm>
            <a:off x="4503847" y="1110339"/>
            <a:ext cx="3092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f(x) = 2x + 1</a:t>
            </a:r>
            <a:endParaRPr lang="en-AU" sz="4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64FE4-43DC-317D-C5EB-74313B13FB29}"/>
              </a:ext>
            </a:extLst>
          </p:cNvPr>
          <p:cNvSpPr txBox="1"/>
          <p:nvPr/>
        </p:nvSpPr>
        <p:spPr>
          <a:xfrm>
            <a:off x="4503847" y="2757358"/>
            <a:ext cx="4394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f(</a:t>
            </a:r>
            <a:r>
              <a:rPr lang="en-CA" sz="4800">
                <a:solidFill>
                  <a:srgbClr val="FF0000"/>
                </a:solidFill>
              </a:rPr>
              <a:t>1</a:t>
            </a:r>
            <a:r>
              <a:rPr lang="en-CA" sz="4800"/>
              <a:t>) = 2*</a:t>
            </a:r>
            <a:r>
              <a:rPr lang="en-CA" sz="4800">
                <a:solidFill>
                  <a:srgbClr val="FF0000"/>
                </a:solidFill>
              </a:rPr>
              <a:t>1</a:t>
            </a:r>
            <a:r>
              <a:rPr lang="en-CA" sz="4800"/>
              <a:t> + 1 = 3</a:t>
            </a:r>
            <a:endParaRPr lang="en-AU" sz="4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4C488F-35F4-2115-0486-6FBC2FD1A0BB}"/>
              </a:ext>
            </a:extLst>
          </p:cNvPr>
          <p:cNvSpPr txBox="1"/>
          <p:nvPr/>
        </p:nvSpPr>
        <p:spPr>
          <a:xfrm>
            <a:off x="4497105" y="3788616"/>
            <a:ext cx="4394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f(</a:t>
            </a:r>
            <a:r>
              <a:rPr lang="en-CA" sz="4800">
                <a:solidFill>
                  <a:srgbClr val="FF0000"/>
                </a:solidFill>
              </a:rPr>
              <a:t>2</a:t>
            </a:r>
            <a:r>
              <a:rPr lang="en-CA" sz="4800"/>
              <a:t>) = 2*</a:t>
            </a:r>
            <a:r>
              <a:rPr lang="en-CA" sz="4800">
                <a:solidFill>
                  <a:srgbClr val="FF0000"/>
                </a:solidFill>
              </a:rPr>
              <a:t>2</a:t>
            </a:r>
            <a:r>
              <a:rPr lang="en-CA" sz="4800"/>
              <a:t> + 1 = 5</a:t>
            </a:r>
            <a:endParaRPr lang="en-AU" sz="4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C3309-1DEB-619D-18C1-B1B238C49CCE}"/>
              </a:ext>
            </a:extLst>
          </p:cNvPr>
          <p:cNvSpPr txBox="1"/>
          <p:nvPr/>
        </p:nvSpPr>
        <p:spPr>
          <a:xfrm>
            <a:off x="4503847" y="4819875"/>
            <a:ext cx="4394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f(</a:t>
            </a:r>
            <a:r>
              <a:rPr lang="en-CA" sz="4800">
                <a:solidFill>
                  <a:srgbClr val="FF0000"/>
                </a:solidFill>
              </a:rPr>
              <a:t>3</a:t>
            </a:r>
            <a:r>
              <a:rPr lang="en-CA" sz="4800"/>
              <a:t>) = 2*</a:t>
            </a:r>
            <a:r>
              <a:rPr lang="en-CA" sz="4800">
                <a:solidFill>
                  <a:srgbClr val="FF0000"/>
                </a:solidFill>
              </a:rPr>
              <a:t>3</a:t>
            </a:r>
            <a:r>
              <a:rPr lang="en-CA" sz="4800"/>
              <a:t> + 1 = 7</a:t>
            </a:r>
            <a:endParaRPr lang="en-AU" sz="4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6EC99-F123-19E6-C5AD-63136A62ABBE}"/>
              </a:ext>
            </a:extLst>
          </p:cNvPr>
          <p:cNvSpPr txBox="1"/>
          <p:nvPr/>
        </p:nvSpPr>
        <p:spPr>
          <a:xfrm>
            <a:off x="9264549" y="2269057"/>
            <a:ext cx="250059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When we pass a number to </a:t>
            </a:r>
            <a:r>
              <a:rPr lang="en-CA" b="1"/>
              <a:t>f(x)</a:t>
            </a:r>
            <a:r>
              <a:rPr lang="en-CA"/>
              <a:t>, we can evaluate it to get a new number.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09869-6FB1-0A5F-826C-30A3BFC4E650}"/>
              </a:ext>
            </a:extLst>
          </p:cNvPr>
          <p:cNvSpPr txBox="1"/>
          <p:nvPr/>
        </p:nvSpPr>
        <p:spPr>
          <a:xfrm>
            <a:off x="9264549" y="3788616"/>
            <a:ext cx="25005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We’ll say that </a:t>
            </a:r>
            <a:r>
              <a:rPr lang="en-CA" b="1"/>
              <a:t>f(x) returns</a:t>
            </a:r>
            <a:r>
              <a:rPr lang="en-CA"/>
              <a:t> a value.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892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5E99F-6878-2BE6-7D17-861DE14EC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2729-B75E-6E21-94D4-5931E81C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/>
              <a:t>Functions with conditionals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4010A-DB8A-0FB2-DAA9-32B4AED5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C1EC9A-974A-D639-FFA4-9CED2BBFC5CA}"/>
              </a:ext>
            </a:extLst>
          </p:cNvPr>
          <p:cNvSpPr txBox="1"/>
          <p:nvPr/>
        </p:nvSpPr>
        <p:spPr>
          <a:xfrm>
            <a:off x="4787191" y="232552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Challenge</a:t>
            </a:r>
            <a:br>
              <a:rPr lang="en-CA" b="1"/>
            </a:br>
            <a:r>
              <a:rPr lang="en-CA"/>
              <a:t>Write a function called </a:t>
            </a:r>
            <a:r>
              <a:rPr lang="en-CA" err="1">
                <a:latin typeface="Consolas" panose="020B0609020204030204" pitchFamily="49" charset="0"/>
              </a:rPr>
              <a:t>my_abs</a:t>
            </a:r>
            <a:r>
              <a:rPr lang="en-CA">
                <a:latin typeface="Consolas" panose="020B0609020204030204" pitchFamily="49" charset="0"/>
              </a:rPr>
              <a:t>(x) </a:t>
            </a:r>
            <a:r>
              <a:rPr lang="en-CA"/>
              <a:t>that returns the absolute value of </a:t>
            </a:r>
            <a:r>
              <a:rPr lang="en-CA">
                <a:latin typeface="Consolas" panose="020B0609020204030204" pitchFamily="49" charset="0"/>
              </a:rPr>
              <a:t>x</a:t>
            </a:r>
            <a:r>
              <a:rPr lang="en-CA"/>
              <a:t>. Do </a:t>
            </a:r>
            <a:r>
              <a:rPr lang="en-CA" b="1"/>
              <a:t>not</a:t>
            </a:r>
            <a:r>
              <a:rPr lang="en-CA"/>
              <a:t> use the built-in </a:t>
            </a:r>
            <a:r>
              <a:rPr lang="en-CA">
                <a:latin typeface="Consolas" panose="020B0609020204030204" pitchFamily="49" charset="0"/>
              </a:rPr>
              <a:t>abs</a:t>
            </a:r>
            <a:r>
              <a:rPr lang="en-CA"/>
              <a:t> function.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968C9D-3C5E-90A0-962A-68161DC089CE}"/>
              </a:ext>
            </a:extLst>
          </p:cNvPr>
          <p:cNvSpPr txBox="1"/>
          <p:nvPr/>
        </p:nvSpPr>
        <p:spPr>
          <a:xfrm>
            <a:off x="143933" y="2014757"/>
            <a:ext cx="2903359" cy="19389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def </a:t>
            </a:r>
            <a:r>
              <a:rPr lang="en-US" sz="2400" err="1">
                <a:solidFill>
                  <a:srgbClr val="FF0000"/>
                </a:solidFill>
                <a:latin typeface="Consolas" panose="020B0609020204030204" pitchFamily="49" charset="0"/>
              </a:rPr>
              <a:t>bad_abs</a:t>
            </a:r>
            <a:r>
              <a:rPr lang="en-US" sz="2400">
                <a:latin typeface="Consolas" panose="020B0609020204030204" pitchFamily="49" charset="0"/>
              </a:rPr>
              <a:t>(x):</a:t>
            </a:r>
          </a:p>
          <a:p>
            <a:r>
              <a:rPr lang="en-US" sz="2400">
                <a:latin typeface="Consolas" panose="020B0609020204030204" pitchFamily="49" charset="0"/>
              </a:rPr>
              <a:t>    if x &lt; 0: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   return –x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if x &gt; 0: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   return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C75AA-19EC-692A-7174-E20D36798BC3}"/>
              </a:ext>
            </a:extLst>
          </p:cNvPr>
          <p:cNvSpPr txBox="1"/>
          <p:nvPr/>
        </p:nvSpPr>
        <p:spPr>
          <a:xfrm>
            <a:off x="3961938" y="2014757"/>
            <a:ext cx="2903359" cy="19389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def </a:t>
            </a:r>
            <a:r>
              <a:rPr lang="en-US" sz="2400" err="1">
                <a:latin typeface="Consolas" panose="020B0609020204030204" pitchFamily="49" charset="0"/>
              </a:rPr>
              <a:t>my_abs</a:t>
            </a:r>
            <a:r>
              <a:rPr lang="en-US" sz="2400">
                <a:latin typeface="Consolas" panose="020B0609020204030204" pitchFamily="49" charset="0"/>
              </a:rPr>
              <a:t>(x):</a:t>
            </a:r>
          </a:p>
          <a:p>
            <a:r>
              <a:rPr lang="en-US" sz="2400">
                <a:latin typeface="Consolas" panose="020B0609020204030204" pitchFamily="49" charset="0"/>
              </a:rPr>
              <a:t>    if x &lt; 0: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   return –x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else: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   return 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BEB9DE-F656-145B-4BDD-A3BA0DF2D689}"/>
              </a:ext>
            </a:extLst>
          </p:cNvPr>
          <p:cNvSpPr txBox="1"/>
          <p:nvPr/>
        </p:nvSpPr>
        <p:spPr>
          <a:xfrm>
            <a:off x="3961938" y="4258424"/>
            <a:ext cx="2903359" cy="15696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def my_abs2(x):</a:t>
            </a:r>
          </a:p>
          <a:p>
            <a:r>
              <a:rPr lang="en-US" sz="2400">
                <a:latin typeface="Consolas" panose="020B0609020204030204" pitchFamily="49" charset="0"/>
              </a:rPr>
              <a:t>    if x &lt; 0: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   return –x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return 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DB542D-C33A-B624-3E06-F0273C4FAA47}"/>
              </a:ext>
            </a:extLst>
          </p:cNvPr>
          <p:cNvSpPr txBox="1"/>
          <p:nvPr/>
        </p:nvSpPr>
        <p:spPr>
          <a:xfrm>
            <a:off x="7779943" y="2984253"/>
            <a:ext cx="349765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Python, these are probably the two most common ways to write an absolute value function. The code for both is short, readable, correct, and efficient.</a:t>
            </a:r>
            <a:endParaRPr lang="en-AU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379ADC-B735-F981-E330-F2140AFDB50F}"/>
              </a:ext>
            </a:extLst>
          </p:cNvPr>
          <p:cNvCxnSpPr>
            <a:cxnSpLocks/>
            <a:stCxn id="3" idx="1"/>
            <a:endCxn id="8" idx="3"/>
          </p:cNvCxnSpPr>
          <p:nvPr/>
        </p:nvCxnSpPr>
        <p:spPr>
          <a:xfrm flipH="1" flipV="1">
            <a:off x="6865297" y="2984253"/>
            <a:ext cx="914646" cy="738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217B23-1210-77B4-5C7F-EDEB7524A8B3}"/>
              </a:ext>
            </a:extLst>
          </p:cNvPr>
          <p:cNvCxnSpPr>
            <a:cxnSpLocks/>
            <a:stCxn id="3" idx="1"/>
            <a:endCxn id="9" idx="3"/>
          </p:cNvCxnSpPr>
          <p:nvPr/>
        </p:nvCxnSpPr>
        <p:spPr>
          <a:xfrm flipH="1">
            <a:off x="6865297" y="3722917"/>
            <a:ext cx="914646" cy="1320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A989CF6-95D7-F83C-69C3-580986CB62D9}"/>
                  </a:ext>
                </a:extLst>
              </p14:cNvPr>
              <p14:cNvContentPartPr/>
              <p14:nvPr/>
            </p14:nvContentPartPr>
            <p14:xfrm>
              <a:off x="4115160" y="4564080"/>
              <a:ext cx="2808720" cy="1444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A989CF6-95D7-F83C-69C3-580986CB62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5800" y="4554720"/>
                <a:ext cx="2827440" cy="146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5443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90192-1799-2BD5-DF06-6C5BC2FC2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AF150-C4B8-3EEC-DE1B-76BCD799C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/>
          </a:bodyPr>
          <a:lstStyle/>
          <a:p>
            <a:r>
              <a:rPr lang="en-CA"/>
              <a:t>Boolean functions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EB8D1-5ABB-2AD6-C27A-FC137379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E9D13-CC51-C056-3225-7727822946D5}"/>
              </a:ext>
            </a:extLst>
          </p:cNvPr>
          <p:cNvSpPr txBox="1"/>
          <p:nvPr/>
        </p:nvSpPr>
        <p:spPr>
          <a:xfrm>
            <a:off x="5472991" y="460873"/>
            <a:ext cx="323920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function that returns only either </a:t>
            </a:r>
            <a:r>
              <a:rPr lang="en-CA">
                <a:latin typeface="Consolas" panose="020B0609020204030204" pitchFamily="49" charset="0"/>
              </a:rPr>
              <a:t>True</a:t>
            </a:r>
            <a:r>
              <a:rPr lang="en-CA"/>
              <a:t> or </a:t>
            </a:r>
            <a:r>
              <a:rPr lang="en-CA">
                <a:latin typeface="Consolas" panose="020B0609020204030204" pitchFamily="49" charset="0"/>
              </a:rPr>
              <a:t>False</a:t>
            </a:r>
            <a:r>
              <a:rPr lang="en-CA"/>
              <a:t> is called a </a:t>
            </a:r>
            <a:r>
              <a:rPr lang="en-CA" b="1" err="1"/>
              <a:t>boolean</a:t>
            </a:r>
            <a:r>
              <a:rPr lang="en-CA" b="1"/>
              <a:t> function</a:t>
            </a:r>
            <a:r>
              <a:rPr lang="en-CA"/>
              <a:t>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8A5B9E-94F8-C040-B646-2499916BE3F6}"/>
              </a:ext>
            </a:extLst>
          </p:cNvPr>
          <p:cNvSpPr txBox="1"/>
          <p:nvPr/>
        </p:nvSpPr>
        <p:spPr>
          <a:xfrm>
            <a:off x="727671" y="2277224"/>
            <a:ext cx="3583032" cy="193899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def </a:t>
            </a:r>
            <a:r>
              <a:rPr lang="en-US" sz="2400" err="1">
                <a:latin typeface="Consolas" panose="020B0609020204030204" pitchFamily="49" charset="0"/>
              </a:rPr>
              <a:t>is_positive</a:t>
            </a:r>
            <a:r>
              <a:rPr lang="en-US" sz="2400">
                <a:latin typeface="Consolas" panose="020B0609020204030204" pitchFamily="49" charset="0"/>
              </a:rPr>
              <a:t>(x):</a:t>
            </a:r>
          </a:p>
          <a:p>
            <a:r>
              <a:rPr lang="en-US" sz="2400">
                <a:latin typeface="Consolas" panose="020B0609020204030204" pitchFamily="49" charset="0"/>
              </a:rPr>
              <a:t>    if x &gt; 0:</a:t>
            </a:r>
          </a:p>
          <a:p>
            <a:r>
              <a:rPr lang="en-US" sz="2400">
                <a:latin typeface="Consolas" panose="020B0609020204030204" pitchFamily="49" charset="0"/>
              </a:rPr>
              <a:t>        return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2400">
                <a:latin typeface="Consolas" panose="020B0609020204030204" pitchFamily="49" charset="0"/>
              </a:rPr>
              <a:t>    else:</a:t>
            </a:r>
          </a:p>
          <a:p>
            <a:r>
              <a:rPr lang="en-US" sz="2400">
                <a:latin typeface="Consolas" panose="020B0609020204030204" pitchFamily="49" charset="0"/>
              </a:rPr>
              <a:t>        return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3556B2-A23A-130D-F279-F1822C667181}"/>
              </a:ext>
            </a:extLst>
          </p:cNvPr>
          <p:cNvSpPr txBox="1"/>
          <p:nvPr/>
        </p:nvSpPr>
        <p:spPr>
          <a:xfrm>
            <a:off x="4558592" y="2628340"/>
            <a:ext cx="221474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shorter way to write this function …</a:t>
            </a:r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14C03DF-5994-DBB6-B406-9D6788631507}"/>
                  </a:ext>
                </a:extLst>
              </p14:cNvPr>
              <p14:cNvContentPartPr/>
              <p14:nvPr/>
            </p14:nvContentPartPr>
            <p14:xfrm>
              <a:off x="1859760" y="1749240"/>
              <a:ext cx="10120680" cy="3671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14C03DF-5994-DBB6-B406-9D67886315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0400" y="1739880"/>
                <a:ext cx="10139400" cy="36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3693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277DB-ADC4-3771-D7CC-0E168698A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33F50-341B-EAEF-8E2E-52895079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/>
          </a:bodyPr>
          <a:lstStyle/>
          <a:p>
            <a:r>
              <a:rPr lang="en-CA"/>
              <a:t>Boolean functions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7E894-0406-3176-E1EF-7B40694E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771E3-6F5C-5A4D-E6FA-B45D8871F78D}"/>
              </a:ext>
            </a:extLst>
          </p:cNvPr>
          <p:cNvSpPr txBox="1"/>
          <p:nvPr/>
        </p:nvSpPr>
        <p:spPr>
          <a:xfrm>
            <a:off x="5472991" y="460873"/>
            <a:ext cx="323920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function that returns only either </a:t>
            </a:r>
            <a:r>
              <a:rPr lang="en-CA">
                <a:latin typeface="Consolas" panose="020B0609020204030204" pitchFamily="49" charset="0"/>
              </a:rPr>
              <a:t>True</a:t>
            </a:r>
            <a:r>
              <a:rPr lang="en-CA"/>
              <a:t> or </a:t>
            </a:r>
            <a:r>
              <a:rPr lang="en-CA">
                <a:latin typeface="Consolas" panose="020B0609020204030204" pitchFamily="49" charset="0"/>
              </a:rPr>
              <a:t>False</a:t>
            </a:r>
            <a:r>
              <a:rPr lang="en-CA"/>
              <a:t> is called a </a:t>
            </a:r>
            <a:r>
              <a:rPr lang="en-CA" b="1" err="1"/>
              <a:t>boolean</a:t>
            </a:r>
            <a:r>
              <a:rPr lang="en-CA" b="1"/>
              <a:t> function</a:t>
            </a:r>
            <a:r>
              <a:rPr lang="en-CA"/>
              <a:t>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5ADA2-BA09-A142-8A64-0227905F0E11}"/>
              </a:ext>
            </a:extLst>
          </p:cNvPr>
          <p:cNvSpPr txBox="1"/>
          <p:nvPr/>
        </p:nvSpPr>
        <p:spPr>
          <a:xfrm>
            <a:off x="727671" y="2277224"/>
            <a:ext cx="3583032" cy="193899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def </a:t>
            </a:r>
            <a:r>
              <a:rPr lang="en-US" sz="2400" err="1">
                <a:latin typeface="Consolas" panose="020B0609020204030204" pitchFamily="49" charset="0"/>
              </a:rPr>
              <a:t>is_positive</a:t>
            </a:r>
            <a:r>
              <a:rPr lang="en-US" sz="2400">
                <a:latin typeface="Consolas" panose="020B0609020204030204" pitchFamily="49" charset="0"/>
              </a:rPr>
              <a:t>(x):</a:t>
            </a:r>
          </a:p>
          <a:p>
            <a:r>
              <a:rPr lang="en-US" sz="2400">
                <a:latin typeface="Consolas" panose="020B0609020204030204" pitchFamily="49" charset="0"/>
              </a:rPr>
              <a:t>    if x &gt; 0:</a:t>
            </a:r>
          </a:p>
          <a:p>
            <a:r>
              <a:rPr lang="en-US" sz="2400">
                <a:latin typeface="Consolas" panose="020B0609020204030204" pitchFamily="49" charset="0"/>
              </a:rPr>
              <a:t>        return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2400">
                <a:latin typeface="Consolas" panose="020B0609020204030204" pitchFamily="49" charset="0"/>
              </a:rPr>
              <a:t>    else:</a:t>
            </a:r>
          </a:p>
          <a:p>
            <a:r>
              <a:rPr lang="en-US" sz="2400">
                <a:latin typeface="Consolas" panose="020B0609020204030204" pitchFamily="49" charset="0"/>
              </a:rPr>
              <a:t>        return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A4FA1-41A2-BE63-D798-CC121A15B870}"/>
              </a:ext>
            </a:extLst>
          </p:cNvPr>
          <p:cNvSpPr txBox="1"/>
          <p:nvPr/>
        </p:nvSpPr>
        <p:spPr>
          <a:xfrm>
            <a:off x="4558592" y="2628340"/>
            <a:ext cx="221474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shorter way to write this function …</a:t>
            </a:r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DC4630-8844-4981-AA5D-14292A1EBE8F}"/>
              </a:ext>
            </a:extLst>
          </p:cNvPr>
          <p:cNvSpPr txBox="1"/>
          <p:nvPr/>
        </p:nvSpPr>
        <p:spPr>
          <a:xfrm>
            <a:off x="7196205" y="2277224"/>
            <a:ext cx="3413114" cy="830997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def </a:t>
            </a:r>
            <a:r>
              <a:rPr lang="en-US" sz="2400" err="1">
                <a:latin typeface="Consolas" panose="020B0609020204030204" pitchFamily="49" charset="0"/>
              </a:rPr>
              <a:t>is_positive</a:t>
            </a:r>
            <a:r>
              <a:rPr lang="en-US" sz="2400">
                <a:latin typeface="Consolas" panose="020B0609020204030204" pitchFamily="49" charset="0"/>
              </a:rPr>
              <a:t>(x):</a:t>
            </a:r>
          </a:p>
          <a:p>
            <a:r>
              <a:rPr lang="en-US" sz="2400">
                <a:latin typeface="Consolas" panose="020B0609020204030204" pitchFamily="49" charset="0"/>
              </a:rPr>
              <a:t>    return x &gt; 0</a:t>
            </a:r>
            <a:endParaRPr lang="en-US" sz="24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062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A5257-F922-95F3-1D31-DEEEA5636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65FFE-CE58-BD62-6151-AE3BB0EAF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/>
          </a:bodyPr>
          <a:lstStyle/>
          <a:p>
            <a:r>
              <a:rPr lang="en-CA"/>
              <a:t>Boolean functions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07C63-8CB9-6763-B1CA-88484FBC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457EFB-0AF5-212A-5033-02FFE5F440B2}"/>
              </a:ext>
            </a:extLst>
          </p:cNvPr>
          <p:cNvSpPr txBox="1"/>
          <p:nvPr/>
        </p:nvSpPr>
        <p:spPr>
          <a:xfrm>
            <a:off x="5472991" y="460873"/>
            <a:ext cx="323920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function that returns only either </a:t>
            </a:r>
            <a:r>
              <a:rPr lang="en-CA">
                <a:latin typeface="Consolas" panose="020B0609020204030204" pitchFamily="49" charset="0"/>
              </a:rPr>
              <a:t>True</a:t>
            </a:r>
            <a:r>
              <a:rPr lang="en-CA"/>
              <a:t> or </a:t>
            </a:r>
            <a:r>
              <a:rPr lang="en-CA">
                <a:latin typeface="Consolas" panose="020B0609020204030204" pitchFamily="49" charset="0"/>
              </a:rPr>
              <a:t>False</a:t>
            </a:r>
            <a:r>
              <a:rPr lang="en-CA"/>
              <a:t> is called a </a:t>
            </a:r>
            <a:r>
              <a:rPr lang="en-CA" b="1" err="1"/>
              <a:t>boolean</a:t>
            </a:r>
            <a:r>
              <a:rPr lang="en-CA" b="1"/>
              <a:t> function</a:t>
            </a:r>
            <a:r>
              <a:rPr lang="en-CA"/>
              <a:t>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95096-D12D-F7D6-1FC1-AA2B16427846}"/>
              </a:ext>
            </a:extLst>
          </p:cNvPr>
          <p:cNvSpPr txBox="1"/>
          <p:nvPr/>
        </p:nvSpPr>
        <p:spPr>
          <a:xfrm>
            <a:off x="727671" y="2277224"/>
            <a:ext cx="3583032" cy="193899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def </a:t>
            </a:r>
            <a:r>
              <a:rPr lang="en-US" sz="2400" err="1">
                <a:latin typeface="Consolas" panose="020B0609020204030204" pitchFamily="49" charset="0"/>
              </a:rPr>
              <a:t>is_positive</a:t>
            </a:r>
            <a:r>
              <a:rPr lang="en-US" sz="2400">
                <a:latin typeface="Consolas" panose="020B0609020204030204" pitchFamily="49" charset="0"/>
              </a:rPr>
              <a:t>(x):</a:t>
            </a:r>
          </a:p>
          <a:p>
            <a:r>
              <a:rPr lang="en-US" sz="2400">
                <a:latin typeface="Consolas" panose="020B0609020204030204" pitchFamily="49" charset="0"/>
              </a:rPr>
              <a:t>    if x &gt; 0:</a:t>
            </a:r>
          </a:p>
          <a:p>
            <a:r>
              <a:rPr lang="en-US" sz="2400">
                <a:latin typeface="Consolas" panose="020B0609020204030204" pitchFamily="49" charset="0"/>
              </a:rPr>
              <a:t>        return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2400">
                <a:latin typeface="Consolas" panose="020B0609020204030204" pitchFamily="49" charset="0"/>
              </a:rPr>
              <a:t>    else:</a:t>
            </a:r>
          </a:p>
          <a:p>
            <a:r>
              <a:rPr lang="en-US" sz="2400">
                <a:latin typeface="Consolas" panose="020B0609020204030204" pitchFamily="49" charset="0"/>
              </a:rPr>
              <a:t>        return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D28A5A-3160-1DE2-D5BA-B5B30F76EF48}"/>
              </a:ext>
            </a:extLst>
          </p:cNvPr>
          <p:cNvSpPr txBox="1"/>
          <p:nvPr/>
        </p:nvSpPr>
        <p:spPr>
          <a:xfrm>
            <a:off x="4558592" y="2628340"/>
            <a:ext cx="221474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shorter way to write this function …</a:t>
            </a:r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1D9A03-E849-9B17-D61B-F541EAEE89D3}"/>
              </a:ext>
            </a:extLst>
          </p:cNvPr>
          <p:cNvSpPr txBox="1"/>
          <p:nvPr/>
        </p:nvSpPr>
        <p:spPr>
          <a:xfrm>
            <a:off x="7196205" y="2277224"/>
            <a:ext cx="3413114" cy="830997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def </a:t>
            </a:r>
            <a:r>
              <a:rPr lang="en-US" sz="2400" err="1">
                <a:latin typeface="Consolas" panose="020B0609020204030204" pitchFamily="49" charset="0"/>
              </a:rPr>
              <a:t>is_positive</a:t>
            </a:r>
            <a:r>
              <a:rPr lang="en-US" sz="2400">
                <a:latin typeface="Consolas" panose="020B0609020204030204" pitchFamily="49" charset="0"/>
              </a:rPr>
              <a:t>(x):</a:t>
            </a:r>
          </a:p>
          <a:p>
            <a:r>
              <a:rPr lang="en-US" sz="2400">
                <a:latin typeface="Consolas" panose="020B0609020204030204" pitchFamily="49" charset="0"/>
              </a:rPr>
              <a:t>    return x &gt; 0</a:t>
            </a:r>
            <a:endParaRPr lang="en-US" sz="24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13C4B3-7A2D-6F70-852A-1F538C09E1D3}"/>
              </a:ext>
            </a:extLst>
          </p:cNvPr>
          <p:cNvSpPr/>
          <p:nvPr/>
        </p:nvSpPr>
        <p:spPr>
          <a:xfrm>
            <a:off x="9101667" y="2692722"/>
            <a:ext cx="905933" cy="338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4D5902-6BB0-C358-4CA7-01503BB05E19}"/>
              </a:ext>
            </a:extLst>
          </p:cNvPr>
          <p:cNvSpPr txBox="1"/>
          <p:nvPr/>
        </p:nvSpPr>
        <p:spPr>
          <a:xfrm>
            <a:off x="8300858" y="3678076"/>
            <a:ext cx="221474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is a </a:t>
            </a:r>
            <a:r>
              <a:rPr lang="en-CA" b="1" err="1"/>
              <a:t>boolean</a:t>
            </a:r>
            <a:r>
              <a:rPr lang="en-CA" b="1"/>
              <a:t> expression</a:t>
            </a:r>
            <a:r>
              <a:rPr lang="en-CA"/>
              <a:t>. It evaluates to either </a:t>
            </a:r>
            <a:r>
              <a:rPr lang="en-CA">
                <a:latin typeface="Consolas" panose="020B0609020204030204" pitchFamily="49" charset="0"/>
              </a:rPr>
              <a:t>True</a:t>
            </a:r>
            <a:r>
              <a:rPr lang="en-CA"/>
              <a:t> or </a:t>
            </a:r>
            <a:r>
              <a:rPr lang="en-CA">
                <a:latin typeface="Consolas" panose="020B0609020204030204" pitchFamily="49" charset="0"/>
              </a:rPr>
              <a:t>False</a:t>
            </a:r>
            <a:r>
              <a:rPr lang="en-CA"/>
              <a:t>.</a:t>
            </a:r>
            <a:endParaRPr lang="en-AU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6446F4-2D8D-76B4-F40F-7ADDD660283C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9408229" y="3031067"/>
            <a:ext cx="146405" cy="647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A3281F0-DE6A-D226-91D0-E14984AA5E84}"/>
              </a:ext>
            </a:extLst>
          </p:cNvPr>
          <p:cNvSpPr txBox="1"/>
          <p:nvPr/>
        </p:nvSpPr>
        <p:spPr>
          <a:xfrm>
            <a:off x="8253998" y="5196798"/>
            <a:ext cx="2308461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Most programmers prefer this style. Once you get used to it, it is quite readable.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5522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0B99A-F023-1027-94A9-B7E2390AB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C5DA-C691-CA23-0C25-E9885D23E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/>
          </a:bodyPr>
          <a:lstStyle/>
          <a:p>
            <a:r>
              <a:rPr lang="en-CA"/>
              <a:t>Boolean functions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F14E6-1F07-7666-3E12-639D5050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CD9FD-AC65-2E80-831F-3719EA1298D9}"/>
              </a:ext>
            </a:extLst>
          </p:cNvPr>
          <p:cNvSpPr txBox="1"/>
          <p:nvPr/>
        </p:nvSpPr>
        <p:spPr>
          <a:xfrm>
            <a:off x="1188858" y="1630893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Challenge</a:t>
            </a:r>
            <a:br>
              <a:rPr lang="en-CA"/>
            </a:br>
            <a:r>
              <a:rPr lang="en-CA"/>
              <a:t>Write a </a:t>
            </a:r>
            <a:r>
              <a:rPr lang="en-CA" err="1"/>
              <a:t>boolean</a:t>
            </a:r>
            <a:r>
              <a:rPr lang="en-CA"/>
              <a:t> function called </a:t>
            </a:r>
            <a:r>
              <a:rPr lang="en-CA" err="1">
                <a:latin typeface="Consolas" panose="020B0609020204030204" pitchFamily="49" charset="0"/>
              </a:rPr>
              <a:t>is_prime</a:t>
            </a:r>
            <a:r>
              <a:rPr lang="en-CA">
                <a:latin typeface="Consolas" panose="020B0609020204030204" pitchFamily="49" charset="0"/>
              </a:rPr>
              <a:t>(n)</a:t>
            </a:r>
            <a:r>
              <a:rPr lang="en-CA"/>
              <a:t> that returns </a:t>
            </a:r>
            <a:r>
              <a:rPr lang="en-CA">
                <a:latin typeface="Consolas" panose="020B0609020204030204" pitchFamily="49" charset="0"/>
              </a:rPr>
              <a:t>True</a:t>
            </a:r>
            <a:r>
              <a:rPr lang="en-CA"/>
              <a:t> if the int </a:t>
            </a:r>
            <a:r>
              <a:rPr lang="en-CA">
                <a:latin typeface="Consolas" panose="020B0609020204030204" pitchFamily="49" charset="0"/>
              </a:rPr>
              <a:t>n</a:t>
            </a:r>
            <a:r>
              <a:rPr lang="en-CA"/>
              <a:t> is a prime, and </a:t>
            </a:r>
            <a:r>
              <a:rPr lang="en-CA">
                <a:latin typeface="Consolas" panose="020B0609020204030204" pitchFamily="49" charset="0"/>
              </a:rPr>
              <a:t>False</a:t>
            </a:r>
            <a:r>
              <a:rPr lang="en-CA"/>
              <a:t> otherwise.</a:t>
            </a:r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413101-8E4F-469E-E3C2-00B899D573DE}"/>
              </a:ext>
            </a:extLst>
          </p:cNvPr>
          <p:cNvSpPr txBox="1"/>
          <p:nvPr/>
        </p:nvSpPr>
        <p:spPr>
          <a:xfrm>
            <a:off x="7343612" y="1538560"/>
            <a:ext cx="2903359" cy="830997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def </a:t>
            </a:r>
            <a:r>
              <a:rPr lang="en-US" sz="2400" err="1">
                <a:latin typeface="Consolas" panose="020B0609020204030204" pitchFamily="49" charset="0"/>
              </a:rPr>
              <a:t>is_prime</a:t>
            </a:r>
            <a:r>
              <a:rPr lang="en-US" sz="2400">
                <a:latin typeface="Consolas" panose="020B0609020204030204" pitchFamily="49" charset="0"/>
              </a:rPr>
              <a:t>(n):</a:t>
            </a:r>
          </a:p>
          <a:p>
            <a:r>
              <a:rPr lang="en-US" sz="2400">
                <a:latin typeface="Consolas" panose="020B0609020204030204" pitchFamily="49" charset="0"/>
              </a:rPr>
              <a:t>    pass</a:t>
            </a:r>
            <a:endParaRPr lang="en-US" sz="24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1475EB-0AF2-D8F4-6280-F34660C23BFB}"/>
              </a:ext>
            </a:extLst>
          </p:cNvPr>
          <p:cNvSpPr txBox="1"/>
          <p:nvPr/>
        </p:nvSpPr>
        <p:spPr>
          <a:xfrm>
            <a:off x="1188859" y="4075641"/>
            <a:ext cx="323920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prime number </a:t>
            </a:r>
            <a:r>
              <a:rPr lang="en-CA"/>
              <a:t>is an integer greater than one that is evenly divisible by only 1 and itself.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EEE6B3-6DD4-2957-A098-4369C8D00458}"/>
              </a:ext>
            </a:extLst>
          </p:cNvPr>
          <p:cNvSpPr txBox="1"/>
          <p:nvPr/>
        </p:nvSpPr>
        <p:spPr>
          <a:xfrm>
            <a:off x="1188858" y="5227107"/>
            <a:ext cx="483094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/>
              <a:t>Some </a:t>
            </a:r>
            <a:r>
              <a:rPr lang="en-CA" b="1"/>
              <a:t>primes</a:t>
            </a:r>
            <a:r>
              <a:rPr lang="en-CA"/>
              <a:t>: 2, 3, 5, 7, 11, …, 101, … </a:t>
            </a:r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C627E7-991D-ACE3-D8FA-AC27E2F3B428}"/>
              </a:ext>
            </a:extLst>
          </p:cNvPr>
          <p:cNvSpPr txBox="1"/>
          <p:nvPr/>
        </p:nvSpPr>
        <p:spPr>
          <a:xfrm>
            <a:off x="1188857" y="5804467"/>
            <a:ext cx="483094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/>
              <a:t>Some </a:t>
            </a:r>
            <a:r>
              <a:rPr lang="en-CA" b="1"/>
              <a:t>not primes</a:t>
            </a:r>
            <a:r>
              <a:rPr lang="en-CA"/>
              <a:t>: 4, 6, 8, 9, 10, 12, …, 1001, …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4276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D9479-B0DB-BDAC-B382-58F57EDD6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B46E-F003-0554-8B14-F022A74C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/>
          </a:bodyPr>
          <a:lstStyle/>
          <a:p>
            <a:r>
              <a:rPr lang="en-CA"/>
              <a:t>Boolean functions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55111-A2CB-3437-AB06-01FC7DF7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3210D7-6367-22BF-09FF-2EC6883473FE}"/>
              </a:ext>
            </a:extLst>
          </p:cNvPr>
          <p:cNvSpPr txBox="1"/>
          <p:nvPr/>
        </p:nvSpPr>
        <p:spPr>
          <a:xfrm>
            <a:off x="1188858" y="1630893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Challenge</a:t>
            </a:r>
            <a:br>
              <a:rPr lang="en-CA"/>
            </a:br>
            <a:r>
              <a:rPr lang="en-CA"/>
              <a:t>Write a </a:t>
            </a:r>
            <a:r>
              <a:rPr lang="en-CA" err="1"/>
              <a:t>boolean</a:t>
            </a:r>
            <a:r>
              <a:rPr lang="en-CA"/>
              <a:t> function called </a:t>
            </a:r>
            <a:r>
              <a:rPr lang="en-CA" err="1">
                <a:latin typeface="Consolas" panose="020B0609020204030204" pitchFamily="49" charset="0"/>
              </a:rPr>
              <a:t>is_prime</a:t>
            </a:r>
            <a:r>
              <a:rPr lang="en-CA">
                <a:latin typeface="Consolas" panose="020B0609020204030204" pitchFamily="49" charset="0"/>
              </a:rPr>
              <a:t>(n)</a:t>
            </a:r>
            <a:r>
              <a:rPr lang="en-CA"/>
              <a:t> that returns </a:t>
            </a:r>
            <a:r>
              <a:rPr lang="en-CA">
                <a:latin typeface="Consolas" panose="020B0609020204030204" pitchFamily="49" charset="0"/>
              </a:rPr>
              <a:t>True</a:t>
            </a:r>
            <a:r>
              <a:rPr lang="en-CA"/>
              <a:t> if the int </a:t>
            </a:r>
            <a:r>
              <a:rPr lang="en-CA">
                <a:latin typeface="Consolas" panose="020B0609020204030204" pitchFamily="49" charset="0"/>
              </a:rPr>
              <a:t>n</a:t>
            </a:r>
            <a:r>
              <a:rPr lang="en-CA"/>
              <a:t> is a prime, and </a:t>
            </a:r>
            <a:r>
              <a:rPr lang="en-CA">
                <a:latin typeface="Consolas" panose="020B0609020204030204" pitchFamily="49" charset="0"/>
              </a:rPr>
              <a:t>False</a:t>
            </a:r>
            <a:r>
              <a:rPr lang="en-CA"/>
              <a:t> otherwise.</a:t>
            </a:r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1947BF-9D74-BC70-57C0-3459FC755935}"/>
              </a:ext>
            </a:extLst>
          </p:cNvPr>
          <p:cNvSpPr txBox="1"/>
          <p:nvPr/>
        </p:nvSpPr>
        <p:spPr>
          <a:xfrm>
            <a:off x="7343612" y="1538560"/>
            <a:ext cx="2903359" cy="830997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def </a:t>
            </a:r>
            <a:r>
              <a:rPr lang="en-US" sz="2400" err="1">
                <a:latin typeface="Consolas" panose="020B0609020204030204" pitchFamily="49" charset="0"/>
              </a:rPr>
              <a:t>is_prime</a:t>
            </a:r>
            <a:r>
              <a:rPr lang="en-US" sz="2400">
                <a:latin typeface="Consolas" panose="020B0609020204030204" pitchFamily="49" charset="0"/>
              </a:rPr>
              <a:t>(n):</a:t>
            </a:r>
          </a:p>
          <a:p>
            <a:r>
              <a:rPr lang="en-US" sz="2400">
                <a:latin typeface="Consolas" panose="020B0609020204030204" pitchFamily="49" charset="0"/>
              </a:rPr>
              <a:t>    pass</a:t>
            </a:r>
            <a:endParaRPr lang="en-US" sz="24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A45C64-41A4-B77A-DFE9-F22395D46A5E}"/>
              </a:ext>
            </a:extLst>
          </p:cNvPr>
          <p:cNvSpPr txBox="1"/>
          <p:nvPr/>
        </p:nvSpPr>
        <p:spPr>
          <a:xfrm>
            <a:off x="1188859" y="4075641"/>
            <a:ext cx="323920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prime number </a:t>
            </a:r>
            <a:r>
              <a:rPr lang="en-CA"/>
              <a:t>is an integer greater than one that is evenly divisible by only 1 and itself.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08E83A-06A6-562C-4D17-7A604FADF6FB}"/>
              </a:ext>
            </a:extLst>
          </p:cNvPr>
          <p:cNvSpPr txBox="1"/>
          <p:nvPr/>
        </p:nvSpPr>
        <p:spPr>
          <a:xfrm>
            <a:off x="1188858" y="5227107"/>
            <a:ext cx="483094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/>
              <a:t>Some </a:t>
            </a:r>
            <a:r>
              <a:rPr lang="en-CA" b="1"/>
              <a:t>primes</a:t>
            </a:r>
            <a:r>
              <a:rPr lang="en-CA"/>
              <a:t>: 2, 3, 5, 7, 11, …, 101, … </a:t>
            </a:r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283DD0-85AB-FEEA-8CE4-F9F4A8C06E56}"/>
              </a:ext>
            </a:extLst>
          </p:cNvPr>
          <p:cNvSpPr txBox="1"/>
          <p:nvPr/>
        </p:nvSpPr>
        <p:spPr>
          <a:xfrm>
            <a:off x="1188857" y="5804467"/>
            <a:ext cx="483094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/>
              <a:t>Some </a:t>
            </a:r>
            <a:r>
              <a:rPr lang="en-CA" b="1"/>
              <a:t>not primes</a:t>
            </a:r>
            <a:r>
              <a:rPr lang="en-CA"/>
              <a:t>: 4, 6, 8, 9, 10, 12, …, 1001, …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1654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6AA31-4ACC-CFD1-8B04-88E7F8E4E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25A3-4605-6E2F-D837-832ED018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/>
          </a:bodyPr>
          <a:lstStyle/>
          <a:p>
            <a:r>
              <a:rPr lang="en-CA"/>
              <a:t>Boolean functions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01E56-7BD0-4E3D-A9B1-80270E56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A1623-3088-EF33-3FFF-988CBA4A266E}"/>
              </a:ext>
            </a:extLst>
          </p:cNvPr>
          <p:cNvSpPr txBox="1"/>
          <p:nvPr/>
        </p:nvSpPr>
        <p:spPr>
          <a:xfrm>
            <a:off x="689121" y="1630893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Challenge</a:t>
            </a:r>
            <a:br>
              <a:rPr lang="en-CA"/>
            </a:br>
            <a:r>
              <a:rPr lang="en-CA"/>
              <a:t>Write a </a:t>
            </a:r>
            <a:r>
              <a:rPr lang="en-CA" err="1"/>
              <a:t>boolean</a:t>
            </a:r>
            <a:r>
              <a:rPr lang="en-CA"/>
              <a:t> function called </a:t>
            </a:r>
            <a:r>
              <a:rPr lang="en-CA" err="1">
                <a:latin typeface="Consolas" panose="020B0609020204030204" pitchFamily="49" charset="0"/>
              </a:rPr>
              <a:t>is_prime</a:t>
            </a:r>
            <a:r>
              <a:rPr lang="en-CA">
                <a:latin typeface="Consolas" panose="020B0609020204030204" pitchFamily="49" charset="0"/>
              </a:rPr>
              <a:t>(n)</a:t>
            </a:r>
            <a:r>
              <a:rPr lang="en-CA"/>
              <a:t> that returns </a:t>
            </a:r>
            <a:r>
              <a:rPr lang="en-CA">
                <a:latin typeface="Consolas" panose="020B0609020204030204" pitchFamily="49" charset="0"/>
              </a:rPr>
              <a:t>True</a:t>
            </a:r>
            <a:r>
              <a:rPr lang="en-CA"/>
              <a:t> if the int </a:t>
            </a:r>
            <a:r>
              <a:rPr lang="en-CA">
                <a:latin typeface="Consolas" panose="020B0609020204030204" pitchFamily="49" charset="0"/>
              </a:rPr>
              <a:t>n</a:t>
            </a:r>
            <a:r>
              <a:rPr lang="en-CA"/>
              <a:t> is a prime, and </a:t>
            </a:r>
            <a:r>
              <a:rPr lang="en-CA">
                <a:latin typeface="Consolas" panose="020B0609020204030204" pitchFamily="49" charset="0"/>
              </a:rPr>
              <a:t>False</a:t>
            </a:r>
            <a:r>
              <a:rPr lang="en-CA"/>
              <a:t> otherwise.</a:t>
            </a:r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4522B-1A3D-FA54-ED14-A2D97200CFD3}"/>
              </a:ext>
            </a:extLst>
          </p:cNvPr>
          <p:cNvSpPr txBox="1"/>
          <p:nvPr/>
        </p:nvSpPr>
        <p:spPr>
          <a:xfrm>
            <a:off x="5201154" y="956664"/>
            <a:ext cx="2903359" cy="83099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def </a:t>
            </a:r>
            <a:r>
              <a:rPr lang="en-US" sz="2400" err="1">
                <a:latin typeface="Consolas" panose="020B0609020204030204" pitchFamily="49" charset="0"/>
              </a:rPr>
              <a:t>is_prime</a:t>
            </a:r>
            <a:r>
              <a:rPr lang="en-US" sz="2400">
                <a:latin typeface="Consolas" panose="020B0609020204030204" pitchFamily="49" charset="0"/>
              </a:rPr>
              <a:t>(n):</a:t>
            </a:r>
          </a:p>
          <a:p>
            <a:r>
              <a:rPr lang="en-US" sz="2400">
                <a:latin typeface="Consolas" panose="020B0609020204030204" pitchFamily="49" charset="0"/>
              </a:rPr>
              <a:t>    pass</a:t>
            </a:r>
            <a:endParaRPr lang="en-US" sz="24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F96C7F-F978-DEE9-F71A-FF6307B23092}"/>
              </a:ext>
            </a:extLst>
          </p:cNvPr>
          <p:cNvSpPr txBox="1"/>
          <p:nvPr/>
        </p:nvSpPr>
        <p:spPr>
          <a:xfrm>
            <a:off x="689121" y="4075641"/>
            <a:ext cx="323920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prime number </a:t>
            </a:r>
            <a:r>
              <a:rPr lang="en-CA"/>
              <a:t>is an integer greater than one that is evenly divisible by only 1 and itself.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CBA52C-913F-F649-513D-320FA95DFECA}"/>
              </a:ext>
            </a:extLst>
          </p:cNvPr>
          <p:cNvSpPr txBox="1"/>
          <p:nvPr/>
        </p:nvSpPr>
        <p:spPr>
          <a:xfrm>
            <a:off x="150060" y="5058269"/>
            <a:ext cx="431733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/>
              <a:t>primes</a:t>
            </a:r>
            <a:r>
              <a:rPr lang="en-CA"/>
              <a:t>: 2, 3, 5, 7, 11, …, 101, …</a:t>
            </a:r>
            <a:br>
              <a:rPr lang="en-CA"/>
            </a:br>
            <a:r>
              <a:rPr lang="en-CA" b="1"/>
              <a:t>not primes</a:t>
            </a:r>
            <a:r>
              <a:rPr lang="en-CA"/>
              <a:t>: 4, 6, 8, 9, 10, 12, …, 1001,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0F32D0-574C-5D42-4C3F-3625FF851B08}"/>
              </a:ext>
            </a:extLst>
          </p:cNvPr>
          <p:cNvSpPr txBox="1"/>
          <p:nvPr/>
        </p:nvSpPr>
        <p:spPr>
          <a:xfrm>
            <a:off x="5201154" y="2829146"/>
            <a:ext cx="6301725" cy="3416320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def </a:t>
            </a:r>
            <a:r>
              <a:rPr lang="en-US" sz="2400" err="1">
                <a:latin typeface="Consolas" panose="020B0609020204030204" pitchFamily="49" charset="0"/>
              </a:rPr>
              <a:t>num_primes</a:t>
            </a:r>
            <a:r>
              <a:rPr lang="en-US" sz="2400">
                <a:latin typeface="Consolas" panose="020B0609020204030204" pitchFamily="49" charset="0"/>
              </a:rPr>
              <a:t>(n):</a:t>
            </a:r>
          </a:p>
          <a:p>
            <a:r>
              <a:rPr lang="en-US" sz="2400">
                <a:latin typeface="Consolas" panose="020B0609020204030204" pitchFamily="49" charset="0"/>
              </a:rPr>
              <a:t>    """Returns the number of primes 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less than, or equal to, n.</a:t>
            </a:r>
          </a:p>
          <a:p>
            <a:r>
              <a:rPr lang="en-US" sz="2400">
                <a:latin typeface="Consolas" panose="020B0609020204030204" pitchFamily="49" charset="0"/>
              </a:rPr>
              <a:t>    """</a:t>
            </a:r>
          </a:p>
          <a:p>
            <a:r>
              <a:rPr lang="en-US" sz="2400">
                <a:latin typeface="Consolas" panose="020B0609020204030204" pitchFamily="49" charset="0"/>
              </a:rPr>
              <a:t>    count = 0</a:t>
            </a:r>
          </a:p>
          <a:p>
            <a:r>
              <a:rPr lang="en-US" sz="2400">
                <a:latin typeface="Consolas" panose="020B0609020204030204" pitchFamily="49" charset="0"/>
              </a:rPr>
              <a:t>    for i in range(2, n + 1):</a:t>
            </a:r>
          </a:p>
          <a:p>
            <a:r>
              <a:rPr lang="en-US" sz="2400">
                <a:latin typeface="Consolas" panose="020B0609020204030204" pitchFamily="49" charset="0"/>
              </a:rPr>
              <a:t>        if </a:t>
            </a:r>
            <a:r>
              <a:rPr lang="en-US" sz="2400" err="1">
                <a:solidFill>
                  <a:srgbClr val="FF0000"/>
                </a:solidFill>
                <a:latin typeface="Consolas" panose="020B0609020204030204" pitchFamily="49" charset="0"/>
              </a:rPr>
              <a:t>is_prime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(i)</a:t>
            </a:r>
            <a:r>
              <a:rPr lang="en-US" sz="2400">
                <a:latin typeface="Consolas" panose="020B0609020204030204" pitchFamily="49" charset="0"/>
              </a:rPr>
              <a:t>:</a:t>
            </a:r>
          </a:p>
          <a:p>
            <a:r>
              <a:rPr lang="en-US" sz="2400">
                <a:latin typeface="Consolas" panose="020B0609020204030204" pitchFamily="49" charset="0"/>
              </a:rPr>
              <a:t>            count += 1</a:t>
            </a:r>
          </a:p>
          <a:p>
            <a:r>
              <a:rPr lang="en-US" sz="2400">
                <a:latin typeface="Consolas" panose="020B0609020204030204" pitchFamily="49" charset="0"/>
              </a:rPr>
              <a:t>    return count</a:t>
            </a:r>
            <a:endParaRPr lang="en-US" sz="24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24916-8C8B-BB27-1B3A-EC27430BE786}"/>
              </a:ext>
            </a:extLst>
          </p:cNvPr>
          <p:cNvSpPr txBox="1"/>
          <p:nvPr/>
        </p:nvSpPr>
        <p:spPr>
          <a:xfrm>
            <a:off x="9140773" y="2184891"/>
            <a:ext cx="281093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We can use </a:t>
            </a:r>
            <a:r>
              <a:rPr lang="en-CA" err="1">
                <a:latin typeface="Consolas" panose="020B0609020204030204" pitchFamily="49" charset="0"/>
              </a:rPr>
              <a:t>is_prime</a:t>
            </a:r>
            <a:r>
              <a:rPr lang="en-CA"/>
              <a:t> to count how many primes are </a:t>
            </a:r>
            <a:r>
              <a:rPr lang="en-CA">
                <a:latin typeface="Consolas" panose="020B0609020204030204" pitchFamily="49" charset="0"/>
              </a:rPr>
              <a:t>&lt;=</a:t>
            </a:r>
            <a:r>
              <a:rPr lang="en-CA"/>
              <a:t> some number </a:t>
            </a:r>
            <a:r>
              <a:rPr lang="en-CA">
                <a:latin typeface="Consolas" panose="020B0609020204030204" pitchFamily="49" charset="0"/>
              </a:rPr>
              <a:t>n</a:t>
            </a:r>
            <a:r>
              <a:rPr lang="en-CA"/>
              <a:t>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BCFBE6-7969-D683-0899-8039D4896739}"/>
              </a:ext>
            </a:extLst>
          </p:cNvPr>
          <p:cNvSpPr txBox="1"/>
          <p:nvPr/>
        </p:nvSpPr>
        <p:spPr>
          <a:xfrm>
            <a:off x="8104513" y="218000"/>
            <a:ext cx="1820335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See lecture notes for an implementation of </a:t>
            </a:r>
            <a:r>
              <a:rPr lang="en-CA" sz="1400" err="1">
                <a:latin typeface="Consolas" panose="020B0609020204030204" pitchFamily="49" charset="0"/>
              </a:rPr>
              <a:t>is_prime</a:t>
            </a:r>
            <a:r>
              <a:rPr lang="en-CA" sz="1400"/>
              <a:t>.</a:t>
            </a:r>
            <a:endParaRPr lang="en-AU" sz="1400"/>
          </a:p>
        </p:txBody>
      </p:sp>
    </p:spTree>
    <p:extLst>
      <p:ext uri="{BB962C8B-B14F-4D97-AF65-F5344CB8AC3E}">
        <p14:creationId xmlns:p14="http://schemas.microsoft.com/office/powerpoint/2010/main" val="1895108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935F6-B24C-0CCF-6CC9-C772C323F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328F-77FC-0CA1-4C1A-4504E791E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1B85B-159E-77AC-ABCC-D83A8DCF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27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9FAD9F-9873-7EA8-55C4-DCE20F26D475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1+ 2 + 3 + … + (n-1) + n</a:t>
            </a:r>
            <a:endParaRPr lang="en-AU" sz="4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BF3CA3-BE57-9FD2-381A-1FAC1110298F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is the sum of the numbers from 1 to n?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3832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08412-3E06-47EF-4BD3-A6365E52D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148E4F-3557-5B97-89A1-BB8395952A53}"/>
              </a:ext>
            </a:extLst>
          </p:cNvPr>
          <p:cNvSpPr txBox="1"/>
          <p:nvPr/>
        </p:nvSpPr>
        <p:spPr>
          <a:xfrm>
            <a:off x="969993" y="2092394"/>
            <a:ext cx="10569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S(n) =     1     +     2     +     3     +  … + (n-1)  +     n</a:t>
            </a:r>
            <a:endParaRPr lang="en-AU" sz="4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4737C2-A784-962B-1B92-94F3CC718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24326-4DE5-0AC0-3672-70D1B995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86722-1772-55E0-B2A0-FF144ED72F9D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is the sum of the numbers from 1 to n?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7165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91995-1640-9DBC-8F4D-8EC227B34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3478BF-E7DA-44A1-ECB2-81B3BE4F259D}"/>
              </a:ext>
            </a:extLst>
          </p:cNvPr>
          <p:cNvSpPr txBox="1"/>
          <p:nvPr/>
        </p:nvSpPr>
        <p:spPr>
          <a:xfrm>
            <a:off x="969993" y="2092394"/>
            <a:ext cx="10569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S(n) =     1     +     2     +     3     +  … + (n-1)  +     n</a:t>
            </a:r>
            <a:endParaRPr lang="en-AU" sz="4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1DF2F-F7CB-EFF6-0CB9-D6D68879CA0A}"/>
              </a:ext>
            </a:extLst>
          </p:cNvPr>
          <p:cNvSpPr txBox="1"/>
          <p:nvPr/>
        </p:nvSpPr>
        <p:spPr>
          <a:xfrm>
            <a:off x="969993" y="2861835"/>
            <a:ext cx="10753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S(n) =     n     + (n-2)  + (n-3)  + … +     2     +     1 </a:t>
            </a:r>
            <a:endParaRPr lang="en-AU" sz="4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C29AD-5B28-A68D-FC3D-CA1B002DD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58A07-0EBC-F98B-4665-64BBF76E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E8CCF9-8B7C-7F51-8B04-B5DA2A35D602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is the sum of the numbers from 1 to n?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293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59BA2-CEB0-6091-C2D3-D86961107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A338-C5DB-8C6C-A0DD-0A1313D5E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/>
              <a:t>Functions that</a:t>
            </a:r>
            <a:br>
              <a:rPr lang="en-CA"/>
            </a:br>
            <a:r>
              <a:rPr lang="en-CA"/>
              <a:t>Return Values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FFE75-561E-767A-8849-8CC26477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E1E9F-75AC-44E5-8863-EECCC1423A31}"/>
              </a:ext>
            </a:extLst>
          </p:cNvPr>
          <p:cNvSpPr txBox="1"/>
          <p:nvPr/>
        </p:nvSpPr>
        <p:spPr>
          <a:xfrm>
            <a:off x="4334933" y="1438399"/>
            <a:ext cx="207793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Python we would define the function like this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617B4-D2C6-8659-6449-EE210028B75B}"/>
              </a:ext>
            </a:extLst>
          </p:cNvPr>
          <p:cNvSpPr txBox="1"/>
          <p:nvPr/>
        </p:nvSpPr>
        <p:spPr>
          <a:xfrm>
            <a:off x="401368" y="2828247"/>
            <a:ext cx="3092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f(x) = 2x + 1</a:t>
            </a:r>
            <a:endParaRPr lang="en-AU" sz="4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4C06A-5E04-D7D0-6216-DBBB63E68C65}"/>
              </a:ext>
            </a:extLst>
          </p:cNvPr>
          <p:cNvSpPr txBox="1"/>
          <p:nvPr/>
        </p:nvSpPr>
        <p:spPr>
          <a:xfrm>
            <a:off x="4503847" y="2757358"/>
            <a:ext cx="66111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>
                <a:latin typeface="Consolas" panose="020B0609020204030204" pitchFamily="49" charset="0"/>
              </a:rPr>
              <a:t>def f(x):</a:t>
            </a:r>
            <a:br>
              <a:rPr lang="en-CA" sz="4800">
                <a:latin typeface="Consolas" panose="020B0609020204030204" pitchFamily="49" charset="0"/>
              </a:rPr>
            </a:br>
            <a:r>
              <a:rPr lang="en-CA" sz="4800">
                <a:latin typeface="Consolas" panose="020B0609020204030204" pitchFamily="49" charset="0"/>
              </a:rPr>
              <a:t>   return 2 * x + 1</a:t>
            </a:r>
            <a:endParaRPr lang="en-AU" sz="48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526AE-7301-C153-CD2C-7795409075BF}"/>
              </a:ext>
            </a:extLst>
          </p:cNvPr>
          <p:cNvSpPr txBox="1"/>
          <p:nvPr/>
        </p:nvSpPr>
        <p:spPr>
          <a:xfrm>
            <a:off x="8207053" y="4466869"/>
            <a:ext cx="250059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return</a:t>
            </a:r>
            <a:r>
              <a:rPr lang="en-CA"/>
              <a:t> causes the function to stop, and </a:t>
            </a:r>
            <a:r>
              <a:rPr lang="en-CA" b="1"/>
              <a:t>f(x)</a:t>
            </a:r>
            <a:r>
              <a:rPr lang="en-CA"/>
              <a:t> is said to return the value of the expression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7284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E4AEE-9ACE-AC20-3B30-79CD77EA3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AC5873-2689-3154-58E6-5E28FC63AD6E}"/>
              </a:ext>
            </a:extLst>
          </p:cNvPr>
          <p:cNvSpPr txBox="1"/>
          <p:nvPr/>
        </p:nvSpPr>
        <p:spPr>
          <a:xfrm>
            <a:off x="969993" y="2092394"/>
            <a:ext cx="10569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S(n) =     1     +     2     +     3     +  … + (n-1)  +     n</a:t>
            </a:r>
            <a:endParaRPr lang="en-AU" sz="4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645484-954B-AB6F-49D5-0C3BDB25BF6B}"/>
              </a:ext>
            </a:extLst>
          </p:cNvPr>
          <p:cNvSpPr txBox="1"/>
          <p:nvPr/>
        </p:nvSpPr>
        <p:spPr>
          <a:xfrm>
            <a:off x="969993" y="2861835"/>
            <a:ext cx="106378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S(n) =     n     + (n-2)  + (n-3)  + … +     2     +     1 </a:t>
            </a:r>
            <a:endParaRPr lang="en-AU" sz="4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DCAF2-5D19-BE17-FDB7-572F09FC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CD4F3-CD42-597D-B828-FCEAEF0A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0A4EBE-F961-AFDF-0130-6A94CB536948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is the sum of the numbers from 1 to n?</a:t>
            </a:r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BD8126C-A44E-04EE-AD62-AAE5E0EE5185}"/>
              </a:ext>
            </a:extLst>
          </p:cNvPr>
          <p:cNvSpPr/>
          <p:nvPr/>
        </p:nvSpPr>
        <p:spPr>
          <a:xfrm>
            <a:off x="2877936" y="2200487"/>
            <a:ext cx="4910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1846B1-BFCA-863F-6CEA-320160D1B929}"/>
              </a:ext>
            </a:extLst>
          </p:cNvPr>
          <p:cNvSpPr/>
          <p:nvPr/>
        </p:nvSpPr>
        <p:spPr>
          <a:xfrm>
            <a:off x="4236835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94209B1-5F3E-16D5-2F93-AF302D823F89}"/>
              </a:ext>
            </a:extLst>
          </p:cNvPr>
          <p:cNvSpPr/>
          <p:nvPr/>
        </p:nvSpPr>
        <p:spPr>
          <a:xfrm>
            <a:off x="6007464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595A9C4-2591-0897-43CA-EE25EEA416C7}"/>
              </a:ext>
            </a:extLst>
          </p:cNvPr>
          <p:cNvSpPr/>
          <p:nvPr/>
        </p:nvSpPr>
        <p:spPr>
          <a:xfrm>
            <a:off x="8774588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86CFA4-EDF2-C7F5-E82D-AA7B52D199DD}"/>
              </a:ext>
            </a:extLst>
          </p:cNvPr>
          <p:cNvSpPr/>
          <p:nvPr/>
        </p:nvSpPr>
        <p:spPr>
          <a:xfrm>
            <a:off x="10890082" y="2200487"/>
            <a:ext cx="508935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4777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E1C8E-A303-9093-9EB8-6B9D9708E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0566C-A6A2-BFA8-665A-37EE44605C19}"/>
              </a:ext>
            </a:extLst>
          </p:cNvPr>
          <p:cNvSpPr txBox="1"/>
          <p:nvPr/>
        </p:nvSpPr>
        <p:spPr>
          <a:xfrm>
            <a:off x="969993" y="2092394"/>
            <a:ext cx="10569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S(n) =     1     +     2     +     3     +  … + (n-1)  +     n</a:t>
            </a:r>
            <a:endParaRPr lang="en-AU" sz="4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48E0E3-4274-198C-F3B8-96A0D37F3BC2}"/>
              </a:ext>
            </a:extLst>
          </p:cNvPr>
          <p:cNvSpPr txBox="1"/>
          <p:nvPr/>
        </p:nvSpPr>
        <p:spPr>
          <a:xfrm>
            <a:off x="969993" y="2861835"/>
            <a:ext cx="106378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S(n) =     n     + (n-2)  + (n-3)  + … +     2     +     1 </a:t>
            </a:r>
            <a:endParaRPr lang="en-AU" sz="4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15BB7-3D23-6720-671A-DAD24771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121F3-2B21-854C-AB24-DEF167DB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8D208-30FB-FCDA-9D7E-26D824B1429C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is the sum of the numbers from 1 to n?</a:t>
            </a:r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EA905DB-620B-45CB-38FD-59E932D35C87}"/>
              </a:ext>
            </a:extLst>
          </p:cNvPr>
          <p:cNvSpPr/>
          <p:nvPr/>
        </p:nvSpPr>
        <p:spPr>
          <a:xfrm>
            <a:off x="2877936" y="2200487"/>
            <a:ext cx="4910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767625-5717-B9E6-8C03-D58061062956}"/>
              </a:ext>
            </a:extLst>
          </p:cNvPr>
          <p:cNvSpPr/>
          <p:nvPr/>
        </p:nvSpPr>
        <p:spPr>
          <a:xfrm>
            <a:off x="4236835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F9B377-314D-6229-366A-D61ADDB87199}"/>
              </a:ext>
            </a:extLst>
          </p:cNvPr>
          <p:cNvSpPr/>
          <p:nvPr/>
        </p:nvSpPr>
        <p:spPr>
          <a:xfrm>
            <a:off x="6007464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B79CC7C-AA9B-E364-B399-60C027D6D79A}"/>
              </a:ext>
            </a:extLst>
          </p:cNvPr>
          <p:cNvSpPr/>
          <p:nvPr/>
        </p:nvSpPr>
        <p:spPr>
          <a:xfrm>
            <a:off x="8774588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55BC0C-344E-C5E2-88B2-BB18BD89CCC9}"/>
              </a:ext>
            </a:extLst>
          </p:cNvPr>
          <p:cNvSpPr/>
          <p:nvPr/>
        </p:nvSpPr>
        <p:spPr>
          <a:xfrm>
            <a:off x="10890082" y="2200487"/>
            <a:ext cx="508935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70962D-B96A-2D76-5D86-CE1DC1A66C61}"/>
              </a:ext>
            </a:extLst>
          </p:cNvPr>
          <p:cNvCxnSpPr>
            <a:cxnSpLocks/>
          </p:cNvCxnSpPr>
          <p:nvPr/>
        </p:nvCxnSpPr>
        <p:spPr>
          <a:xfrm flipV="1">
            <a:off x="654969" y="3646314"/>
            <a:ext cx="11215298" cy="95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D4158C-80EF-49FD-E97B-65C7B7C016FD}"/>
              </a:ext>
            </a:extLst>
          </p:cNvPr>
          <p:cNvSpPr txBox="1"/>
          <p:nvPr/>
        </p:nvSpPr>
        <p:spPr>
          <a:xfrm>
            <a:off x="226970" y="2675634"/>
            <a:ext cx="678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200"/>
              <a:t>+</a:t>
            </a:r>
            <a:endParaRPr lang="en-AU" sz="7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C16193-124D-19FA-6E9F-D5F4402E64C6}"/>
              </a:ext>
            </a:extLst>
          </p:cNvPr>
          <p:cNvSpPr txBox="1"/>
          <p:nvPr/>
        </p:nvSpPr>
        <p:spPr>
          <a:xfrm>
            <a:off x="403917" y="3686692"/>
            <a:ext cx="11836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/>
              <a:t>2*S(n) = </a:t>
            </a:r>
            <a:r>
              <a:rPr lang="en-CA" sz="4400">
                <a:solidFill>
                  <a:srgbClr val="FF0000"/>
                </a:solidFill>
              </a:rPr>
              <a:t>(n+1)</a:t>
            </a:r>
            <a:r>
              <a:rPr lang="en-CA" sz="4400"/>
              <a:t> + </a:t>
            </a:r>
            <a:r>
              <a:rPr lang="en-CA" sz="4400">
                <a:solidFill>
                  <a:srgbClr val="FF0000"/>
                </a:solidFill>
              </a:rPr>
              <a:t>(n+1)</a:t>
            </a:r>
            <a:r>
              <a:rPr lang="en-CA" sz="4400"/>
              <a:t> + </a:t>
            </a:r>
            <a:r>
              <a:rPr lang="en-CA" sz="4400">
                <a:solidFill>
                  <a:srgbClr val="FF0000"/>
                </a:solidFill>
              </a:rPr>
              <a:t>(n+1)</a:t>
            </a:r>
            <a:r>
              <a:rPr lang="en-CA" sz="4400"/>
              <a:t> + ... + </a:t>
            </a:r>
            <a:r>
              <a:rPr lang="en-CA" sz="4400">
                <a:solidFill>
                  <a:srgbClr val="FF0000"/>
                </a:solidFill>
              </a:rPr>
              <a:t>(n+1)</a:t>
            </a:r>
            <a:r>
              <a:rPr lang="en-CA" sz="4400"/>
              <a:t> + </a:t>
            </a:r>
            <a:r>
              <a:rPr lang="en-CA" sz="4400">
                <a:solidFill>
                  <a:srgbClr val="FF0000"/>
                </a:solidFill>
              </a:rPr>
              <a:t>(n+1)</a:t>
            </a:r>
            <a:endParaRPr lang="en-AU" sz="4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3861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62DE-C13A-BE22-71B0-1BB439605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70C506-A095-5732-AF57-C8F626F1C9BF}"/>
              </a:ext>
            </a:extLst>
          </p:cNvPr>
          <p:cNvSpPr txBox="1"/>
          <p:nvPr/>
        </p:nvSpPr>
        <p:spPr>
          <a:xfrm>
            <a:off x="969993" y="2092394"/>
            <a:ext cx="10569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S(n) =     1     +     2     +     3     +  … + (n-1)  +     n</a:t>
            </a:r>
            <a:endParaRPr lang="en-AU" sz="4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277EE-EEB4-B399-39E4-6401ACEF39BF}"/>
              </a:ext>
            </a:extLst>
          </p:cNvPr>
          <p:cNvSpPr txBox="1"/>
          <p:nvPr/>
        </p:nvSpPr>
        <p:spPr>
          <a:xfrm>
            <a:off x="969993" y="2861835"/>
            <a:ext cx="106378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S(n) =     n     + (n-2)  + (n-3)  + … +     2     +     1 </a:t>
            </a:r>
            <a:endParaRPr lang="en-AU" sz="4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4F73E-749E-26AC-7038-44B3439E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71C95-5881-372D-6569-E912CD0F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EAA0F7-5C1E-E065-D600-12F95F6647D1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is the sum of the numbers from 1 to n?</a:t>
            </a:r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51B052-6A72-EEEE-17DA-03A73D0BFB46}"/>
              </a:ext>
            </a:extLst>
          </p:cNvPr>
          <p:cNvSpPr/>
          <p:nvPr/>
        </p:nvSpPr>
        <p:spPr>
          <a:xfrm>
            <a:off x="2877936" y="2200487"/>
            <a:ext cx="4910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131D90F-3937-8B03-6EDB-629A1ABA3B36}"/>
              </a:ext>
            </a:extLst>
          </p:cNvPr>
          <p:cNvSpPr/>
          <p:nvPr/>
        </p:nvSpPr>
        <p:spPr>
          <a:xfrm>
            <a:off x="4236835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1B3C74F-3FBC-85A9-B415-E90F0721397D}"/>
              </a:ext>
            </a:extLst>
          </p:cNvPr>
          <p:cNvSpPr/>
          <p:nvPr/>
        </p:nvSpPr>
        <p:spPr>
          <a:xfrm>
            <a:off x="6007464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3BD8036-747B-4B03-5442-2BED2F900A3E}"/>
              </a:ext>
            </a:extLst>
          </p:cNvPr>
          <p:cNvSpPr/>
          <p:nvPr/>
        </p:nvSpPr>
        <p:spPr>
          <a:xfrm>
            <a:off x="8774588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601C346-9C1A-16A1-1023-5330F6EF2531}"/>
              </a:ext>
            </a:extLst>
          </p:cNvPr>
          <p:cNvSpPr/>
          <p:nvPr/>
        </p:nvSpPr>
        <p:spPr>
          <a:xfrm>
            <a:off x="10890082" y="2200487"/>
            <a:ext cx="508935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E744D0-BAA4-49ED-4376-22FB624B340C}"/>
              </a:ext>
            </a:extLst>
          </p:cNvPr>
          <p:cNvCxnSpPr>
            <a:cxnSpLocks/>
          </p:cNvCxnSpPr>
          <p:nvPr/>
        </p:nvCxnSpPr>
        <p:spPr>
          <a:xfrm flipV="1">
            <a:off x="654969" y="3646314"/>
            <a:ext cx="11215298" cy="95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205B8F4-212A-F313-975B-A191BA7D9652}"/>
              </a:ext>
            </a:extLst>
          </p:cNvPr>
          <p:cNvSpPr txBox="1"/>
          <p:nvPr/>
        </p:nvSpPr>
        <p:spPr>
          <a:xfrm>
            <a:off x="226970" y="2675634"/>
            <a:ext cx="678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200"/>
              <a:t>+</a:t>
            </a:r>
            <a:endParaRPr lang="en-AU" sz="7200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6568F810-6AE5-D857-1F44-41990DE92FB7}"/>
              </a:ext>
            </a:extLst>
          </p:cNvPr>
          <p:cNvSpPr/>
          <p:nvPr/>
        </p:nvSpPr>
        <p:spPr>
          <a:xfrm rot="16200000">
            <a:off x="7048865" y="-94850"/>
            <a:ext cx="270933" cy="9207502"/>
          </a:xfrm>
          <a:prstGeom prst="leftBrace">
            <a:avLst>
              <a:gd name="adj1" fmla="val 8333"/>
              <a:gd name="adj2" fmla="val 7220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557A28-8310-3FE6-DD2F-CE09CDC524B5}"/>
              </a:ext>
            </a:extLst>
          </p:cNvPr>
          <p:cNvSpPr txBox="1"/>
          <p:nvPr/>
        </p:nvSpPr>
        <p:spPr>
          <a:xfrm>
            <a:off x="6494812" y="4703091"/>
            <a:ext cx="555325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/>
              <a:t>The term </a:t>
            </a:r>
            <a:r>
              <a:rPr lang="en-CA">
                <a:solidFill>
                  <a:srgbClr val="FF0000"/>
                </a:solidFill>
              </a:rPr>
              <a:t>(n+1)</a:t>
            </a:r>
            <a:r>
              <a:rPr lang="en-CA"/>
              <a:t> occurs n times, so it all sums to </a:t>
            </a:r>
            <a:r>
              <a:rPr lang="en-CA">
                <a:solidFill>
                  <a:srgbClr val="FF0000"/>
                </a:solidFill>
              </a:rPr>
              <a:t>n(n+1)</a:t>
            </a:r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5A3EE8-FD46-3656-6C48-6AAE3C8FAAE8}"/>
              </a:ext>
            </a:extLst>
          </p:cNvPr>
          <p:cNvSpPr txBox="1"/>
          <p:nvPr/>
        </p:nvSpPr>
        <p:spPr>
          <a:xfrm>
            <a:off x="403917" y="3686692"/>
            <a:ext cx="11836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/>
              <a:t>2*S(n) = </a:t>
            </a:r>
            <a:r>
              <a:rPr lang="en-CA" sz="4400">
                <a:solidFill>
                  <a:srgbClr val="FF0000"/>
                </a:solidFill>
              </a:rPr>
              <a:t>(n+1)</a:t>
            </a:r>
            <a:r>
              <a:rPr lang="en-CA" sz="4400"/>
              <a:t> + </a:t>
            </a:r>
            <a:r>
              <a:rPr lang="en-CA" sz="4400">
                <a:solidFill>
                  <a:srgbClr val="FF0000"/>
                </a:solidFill>
              </a:rPr>
              <a:t>(n+1)</a:t>
            </a:r>
            <a:r>
              <a:rPr lang="en-CA" sz="4400"/>
              <a:t> + </a:t>
            </a:r>
            <a:r>
              <a:rPr lang="en-CA" sz="4400">
                <a:solidFill>
                  <a:srgbClr val="FF0000"/>
                </a:solidFill>
              </a:rPr>
              <a:t>(n+1)</a:t>
            </a:r>
            <a:r>
              <a:rPr lang="en-CA" sz="4400"/>
              <a:t> + ... + </a:t>
            </a:r>
            <a:r>
              <a:rPr lang="en-CA" sz="4400">
                <a:solidFill>
                  <a:srgbClr val="FF0000"/>
                </a:solidFill>
              </a:rPr>
              <a:t>(n+1)</a:t>
            </a:r>
            <a:r>
              <a:rPr lang="en-CA" sz="4400"/>
              <a:t> + </a:t>
            </a:r>
            <a:r>
              <a:rPr lang="en-CA" sz="4400">
                <a:solidFill>
                  <a:srgbClr val="FF0000"/>
                </a:solidFill>
              </a:rPr>
              <a:t>(n+1)</a:t>
            </a:r>
            <a:endParaRPr lang="en-AU" sz="4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395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A32C4-FEAD-BFAA-494F-E759F8C66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96F9DF-4019-026C-9D19-4B068E18A042}"/>
              </a:ext>
            </a:extLst>
          </p:cNvPr>
          <p:cNvSpPr txBox="1"/>
          <p:nvPr/>
        </p:nvSpPr>
        <p:spPr>
          <a:xfrm>
            <a:off x="969993" y="2092394"/>
            <a:ext cx="10569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S(n) =     1     +     2     +     3     +  … + (n-1)  +     n</a:t>
            </a:r>
            <a:endParaRPr lang="en-AU" sz="4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D04AC1-83F5-5D9D-9E1A-A4870F7DF179}"/>
              </a:ext>
            </a:extLst>
          </p:cNvPr>
          <p:cNvSpPr txBox="1"/>
          <p:nvPr/>
        </p:nvSpPr>
        <p:spPr>
          <a:xfrm>
            <a:off x="969993" y="2861835"/>
            <a:ext cx="106378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S(n) =     n     + (n-2)  + (n-3)  + … +     2     +     1 </a:t>
            </a:r>
            <a:endParaRPr lang="en-AU" sz="4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E4BCE-B4B1-8237-4DCA-2FA3FD1F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56CEB-AEE4-90F1-A6A2-A2A1E305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691E7F-CF1F-3FCF-B338-6C414DB739AF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is the sum of the numbers from 1 to n?</a:t>
            </a:r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62113C-731C-E0C8-19EA-521DB98C35F9}"/>
              </a:ext>
            </a:extLst>
          </p:cNvPr>
          <p:cNvSpPr/>
          <p:nvPr/>
        </p:nvSpPr>
        <p:spPr>
          <a:xfrm>
            <a:off x="2877936" y="2200487"/>
            <a:ext cx="4910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C0C284E-10E1-3DB0-8F22-1342B36F72B5}"/>
              </a:ext>
            </a:extLst>
          </p:cNvPr>
          <p:cNvSpPr/>
          <p:nvPr/>
        </p:nvSpPr>
        <p:spPr>
          <a:xfrm>
            <a:off x="4236835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34FE63-02DC-B6F4-35DC-85551519B643}"/>
              </a:ext>
            </a:extLst>
          </p:cNvPr>
          <p:cNvSpPr/>
          <p:nvPr/>
        </p:nvSpPr>
        <p:spPr>
          <a:xfrm>
            <a:off x="6007464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2057DA2-6249-3023-CBED-B558EE3F9537}"/>
              </a:ext>
            </a:extLst>
          </p:cNvPr>
          <p:cNvSpPr/>
          <p:nvPr/>
        </p:nvSpPr>
        <p:spPr>
          <a:xfrm>
            <a:off x="8774588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93C72F3-730E-CB4B-DB19-FDDBFF33BEBA}"/>
              </a:ext>
            </a:extLst>
          </p:cNvPr>
          <p:cNvSpPr/>
          <p:nvPr/>
        </p:nvSpPr>
        <p:spPr>
          <a:xfrm>
            <a:off x="10890082" y="2200487"/>
            <a:ext cx="508935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C53554-2F5F-DDBB-D9CC-F6FE6DE7457F}"/>
              </a:ext>
            </a:extLst>
          </p:cNvPr>
          <p:cNvCxnSpPr>
            <a:cxnSpLocks/>
          </p:cNvCxnSpPr>
          <p:nvPr/>
        </p:nvCxnSpPr>
        <p:spPr>
          <a:xfrm flipV="1">
            <a:off x="654969" y="3646314"/>
            <a:ext cx="11215298" cy="95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5CE0ABF-87BB-F0A7-C874-2CD5136D0302}"/>
              </a:ext>
            </a:extLst>
          </p:cNvPr>
          <p:cNvSpPr txBox="1"/>
          <p:nvPr/>
        </p:nvSpPr>
        <p:spPr>
          <a:xfrm>
            <a:off x="403917" y="3686692"/>
            <a:ext cx="11836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/>
              <a:t>2*S(n) = </a:t>
            </a:r>
            <a:r>
              <a:rPr lang="en-CA" sz="4400">
                <a:solidFill>
                  <a:srgbClr val="FF0000"/>
                </a:solidFill>
              </a:rPr>
              <a:t>(n+1)</a:t>
            </a:r>
            <a:r>
              <a:rPr lang="en-CA" sz="4400"/>
              <a:t> + </a:t>
            </a:r>
            <a:r>
              <a:rPr lang="en-CA" sz="4400">
                <a:solidFill>
                  <a:srgbClr val="FF0000"/>
                </a:solidFill>
              </a:rPr>
              <a:t>(n+1)</a:t>
            </a:r>
            <a:r>
              <a:rPr lang="en-CA" sz="4400"/>
              <a:t> + </a:t>
            </a:r>
            <a:r>
              <a:rPr lang="en-CA" sz="4400">
                <a:solidFill>
                  <a:srgbClr val="FF0000"/>
                </a:solidFill>
              </a:rPr>
              <a:t>(n+1)</a:t>
            </a:r>
            <a:r>
              <a:rPr lang="en-CA" sz="4400"/>
              <a:t> + ... + </a:t>
            </a:r>
            <a:r>
              <a:rPr lang="en-CA" sz="4400">
                <a:solidFill>
                  <a:srgbClr val="FF0000"/>
                </a:solidFill>
              </a:rPr>
              <a:t>(n+1)</a:t>
            </a:r>
            <a:r>
              <a:rPr lang="en-CA" sz="4400"/>
              <a:t> + </a:t>
            </a:r>
            <a:r>
              <a:rPr lang="en-CA" sz="4400">
                <a:solidFill>
                  <a:srgbClr val="FF0000"/>
                </a:solidFill>
              </a:rPr>
              <a:t>(n+1)</a:t>
            </a:r>
            <a:endParaRPr lang="en-AU" sz="440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678E31-C2E1-4CAA-6E5F-DB7CAE91D96F}"/>
              </a:ext>
            </a:extLst>
          </p:cNvPr>
          <p:cNvSpPr txBox="1"/>
          <p:nvPr/>
        </p:nvSpPr>
        <p:spPr>
          <a:xfrm>
            <a:off x="226970" y="2675634"/>
            <a:ext cx="678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200"/>
              <a:t>+</a:t>
            </a:r>
            <a:endParaRPr lang="en-AU" sz="7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F29384-6526-45CC-B01D-2ED5AC86F97B}"/>
              </a:ext>
            </a:extLst>
          </p:cNvPr>
          <p:cNvSpPr txBox="1"/>
          <p:nvPr/>
        </p:nvSpPr>
        <p:spPr>
          <a:xfrm>
            <a:off x="403917" y="4526587"/>
            <a:ext cx="43319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/>
              <a:t>2*S(n) = n*</a:t>
            </a:r>
            <a:r>
              <a:rPr lang="en-CA" sz="4400">
                <a:solidFill>
                  <a:srgbClr val="FF0000"/>
                </a:solidFill>
              </a:rPr>
              <a:t>(n+1)</a:t>
            </a:r>
            <a:endParaRPr lang="en-AU" sz="440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04564D-D299-70AA-EBE8-027A1C7FDDF2}"/>
              </a:ext>
            </a:extLst>
          </p:cNvPr>
          <p:cNvSpPr txBox="1"/>
          <p:nvPr/>
        </p:nvSpPr>
        <p:spPr>
          <a:xfrm>
            <a:off x="724296" y="5366482"/>
            <a:ext cx="45592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  S(n) = n*</a:t>
            </a:r>
            <a:r>
              <a:rPr lang="en-CA" sz="4400">
                <a:solidFill>
                  <a:srgbClr val="FF0000"/>
                </a:solidFill>
              </a:rPr>
              <a:t>(n+1)</a:t>
            </a:r>
            <a:r>
              <a:rPr lang="en-CA" sz="4400"/>
              <a:t> / 2 </a:t>
            </a:r>
            <a:endParaRPr lang="en-AU" sz="440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5BBAF4BD-D6F9-6AEF-DD79-E11B43088092}"/>
              </a:ext>
            </a:extLst>
          </p:cNvPr>
          <p:cNvSpPr/>
          <p:nvPr/>
        </p:nvSpPr>
        <p:spPr>
          <a:xfrm rot="16200000">
            <a:off x="7048865" y="-94850"/>
            <a:ext cx="270933" cy="9207502"/>
          </a:xfrm>
          <a:prstGeom prst="leftBrace">
            <a:avLst>
              <a:gd name="adj1" fmla="val 8333"/>
              <a:gd name="adj2" fmla="val 7220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9427745-1BD4-913C-5B6E-B3EC37ECE121}"/>
                  </a:ext>
                </a:extLst>
              </p:cNvPr>
              <p:cNvSpPr txBox="1"/>
              <p:nvPr/>
            </p:nvSpPr>
            <p:spPr>
              <a:xfrm>
                <a:off x="6056229" y="5450093"/>
                <a:ext cx="4124014" cy="79342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sz="240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9427745-1BD4-913C-5B6E-B3EC37ECE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229" y="5450093"/>
                <a:ext cx="4124014" cy="7934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693FF3E-80AE-0E9A-5DBB-FDA03BF8EFE9}"/>
              </a:ext>
            </a:extLst>
          </p:cNvPr>
          <p:cNvSpPr txBox="1"/>
          <p:nvPr/>
        </p:nvSpPr>
        <p:spPr>
          <a:xfrm>
            <a:off x="6494812" y="4703091"/>
            <a:ext cx="555325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/>
              <a:t>The term </a:t>
            </a:r>
            <a:r>
              <a:rPr lang="en-CA">
                <a:solidFill>
                  <a:srgbClr val="FF0000"/>
                </a:solidFill>
              </a:rPr>
              <a:t>(n+1)</a:t>
            </a:r>
            <a:r>
              <a:rPr lang="en-CA"/>
              <a:t> occurs n times, so it all sums to </a:t>
            </a:r>
            <a:r>
              <a:rPr lang="en-CA">
                <a:solidFill>
                  <a:srgbClr val="FF0000"/>
                </a:solidFill>
              </a:rPr>
              <a:t>n(n+1)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3562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B4319-7B03-C161-1FDA-60DB9A557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670D-67D8-ACE5-DEB7-849158028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95911-D050-B5F3-0A81-BBF9DE60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34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7B9F12-6A9A-1C3C-1052-719E78B0FBFF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1+ 2 + 3 + … + (n-1) + n</a:t>
            </a:r>
            <a:endParaRPr lang="en-AU" sz="4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0F62B8-FA9A-9ADF-EE3C-85D92D6ACBD8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is the sum of the numbers from 1 to n?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09D821-98EB-F14F-F88C-A644AC2E3DAD}"/>
              </a:ext>
            </a:extLst>
          </p:cNvPr>
          <p:cNvSpPr txBox="1"/>
          <p:nvPr/>
        </p:nvSpPr>
        <p:spPr>
          <a:xfrm>
            <a:off x="4784096" y="2782698"/>
            <a:ext cx="6287299" cy="1077218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S(n):</a:t>
            </a:r>
          </a:p>
          <a:p>
            <a:r>
              <a:rPr lang="en-US" sz="3200">
                <a:latin typeface="Consolas" panose="020B0609020204030204" pitchFamily="49" charset="0"/>
              </a:rPr>
              <a:t>    return n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3200">
                <a:latin typeface="Consolas" panose="020B0609020204030204" pitchFamily="49" charset="0"/>
              </a:rPr>
              <a:t> (n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3200">
                <a:latin typeface="Consolas" panose="020B0609020204030204" pitchFamily="49" charset="0"/>
              </a:rPr>
              <a:t> 1)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sz="3200">
                <a:latin typeface="Consolas" panose="020B0609020204030204" pitchFamily="49" charset="0"/>
              </a:rPr>
              <a:t> 2</a:t>
            </a:r>
            <a:endParaRPr lang="en-US" sz="3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9CB2897-23EE-EEB8-DAEC-3A1A6EDA094E}"/>
                  </a:ext>
                </a:extLst>
              </p:cNvPr>
              <p:cNvSpPr txBox="1"/>
              <p:nvPr/>
            </p:nvSpPr>
            <p:spPr>
              <a:xfrm>
                <a:off x="154962" y="2924596"/>
                <a:ext cx="4124014" cy="79342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sz="240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9CB2897-23EE-EEB8-DAEC-3A1A6EDA0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62" y="2924596"/>
                <a:ext cx="4124014" cy="7934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26EF9CA-553E-235C-B00B-BE3003A00D43}"/>
              </a:ext>
            </a:extLst>
          </p:cNvPr>
          <p:cNvSpPr txBox="1"/>
          <p:nvPr/>
        </p:nvSpPr>
        <p:spPr>
          <a:xfrm>
            <a:off x="7814733" y="4569445"/>
            <a:ext cx="24130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Only three operations are needed, no matter</a:t>
            </a:r>
            <a:br>
              <a:rPr lang="en-CA"/>
            </a:br>
            <a:r>
              <a:rPr lang="en-CA"/>
              <a:t>the size of </a:t>
            </a:r>
            <a:r>
              <a:rPr lang="en-CA">
                <a:latin typeface="Consolas" panose="020B0609020204030204" pitchFamily="49" charset="0"/>
              </a:rPr>
              <a:t>n</a:t>
            </a:r>
            <a:r>
              <a:rPr lang="en-CA"/>
              <a:t>.</a:t>
            </a:r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C15C8C-76AF-C8D6-A28D-F477CBBDC6E1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8009467" y="3640667"/>
            <a:ext cx="1011766" cy="928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9AFD92-D1BF-D870-926A-FE24D6B85DB0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9000067" y="3750292"/>
            <a:ext cx="21166" cy="819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5584B7-C5B8-E8C0-CCFB-FBD00648B67C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9021233" y="3805104"/>
            <a:ext cx="984958" cy="764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9E8B44-67E4-DEC9-1C92-CAF972E49455}"/>
              </a:ext>
            </a:extLst>
          </p:cNvPr>
          <p:cNvSpPr txBox="1"/>
          <p:nvPr/>
        </p:nvSpPr>
        <p:spPr>
          <a:xfrm>
            <a:off x="4611509" y="4569445"/>
            <a:ext cx="24130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is fast and simple: the best way to implement </a:t>
            </a:r>
            <a:r>
              <a:rPr lang="en-CA">
                <a:latin typeface="Consolas" panose="020B0609020204030204" pitchFamily="49" charset="0"/>
              </a:rPr>
              <a:t>S(n)</a:t>
            </a:r>
            <a:r>
              <a:rPr lang="en-CA"/>
              <a:t>.</a:t>
            </a:r>
            <a:endParaRPr lang="en-AU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3220DAF-6C7B-C71A-8DCF-43463F447EE0}"/>
              </a:ext>
            </a:extLst>
          </p:cNvPr>
          <p:cNvSpPr/>
          <p:nvPr/>
        </p:nvSpPr>
        <p:spPr>
          <a:xfrm rot="10800000">
            <a:off x="7264399" y="4921043"/>
            <a:ext cx="304800" cy="2201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9072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4E01C-015B-F251-C54B-FED153258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3F604-52EB-A770-57C7-1B05BC0F3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18F2C-1C14-BAB7-2CE6-B9916AAB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35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B29D45-E2D0-A0D8-5053-F8EF913A2A6B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1+ 2 + 3 + … + (n-1) + n</a:t>
            </a:r>
            <a:endParaRPr lang="en-AU" sz="4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BD8024-23F7-3A60-C659-8E3D6638A64B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is the sum of the numbers from 1 to n?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9CE562-3CC3-9743-4862-FC06E92539A5}"/>
              </a:ext>
            </a:extLst>
          </p:cNvPr>
          <p:cNvSpPr txBox="1"/>
          <p:nvPr/>
        </p:nvSpPr>
        <p:spPr>
          <a:xfrm>
            <a:off x="184232" y="2989245"/>
            <a:ext cx="3603872" cy="64633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S(n):</a:t>
            </a:r>
          </a:p>
          <a:p>
            <a:r>
              <a:rPr lang="en-US">
                <a:latin typeface="Consolas" panose="020B0609020204030204" pitchFamily="49" charset="0"/>
              </a:rPr>
              <a:t>    return 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latin typeface="Consolas" panose="020B0609020204030204" pitchFamily="49" charset="0"/>
              </a:rPr>
              <a:t> (n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>
                <a:latin typeface="Consolas" panose="020B0609020204030204" pitchFamily="49" charset="0"/>
              </a:rPr>
              <a:t> 1)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>
                <a:latin typeface="Consolas" panose="020B0609020204030204" pitchFamily="49" charset="0"/>
              </a:rPr>
              <a:t> 2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1AF337-2297-0FF7-243B-5392B5C9F442}"/>
                  </a:ext>
                </a:extLst>
              </p:cNvPr>
              <p:cNvSpPr txBox="1"/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1AF337-2297-0FF7-243B-5392B5C9F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5D29CE1-C948-FFC1-842D-E9455419086F}"/>
              </a:ext>
            </a:extLst>
          </p:cNvPr>
          <p:cNvSpPr txBox="1"/>
          <p:nvPr/>
        </p:nvSpPr>
        <p:spPr>
          <a:xfrm>
            <a:off x="2514603" y="4123170"/>
            <a:ext cx="24130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Another way of calculating the sum is to use a </a:t>
            </a:r>
            <a:r>
              <a:rPr lang="en-CA" b="1"/>
              <a:t>loop</a:t>
            </a:r>
            <a:r>
              <a:rPr lang="en-CA"/>
              <a:t> …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85ADF9-21CB-05FE-E81B-FA41E211D78F}"/>
              </a:ext>
            </a:extLst>
          </p:cNvPr>
          <p:cNvSpPr txBox="1"/>
          <p:nvPr/>
        </p:nvSpPr>
        <p:spPr>
          <a:xfrm>
            <a:off x="5340431" y="3717378"/>
            <a:ext cx="3477234" cy="1477328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S(n):</a:t>
            </a:r>
          </a:p>
          <a:p>
            <a:r>
              <a:rPr lang="en-US">
                <a:latin typeface="Consolas" panose="020B0609020204030204" pitchFamily="49" charset="0"/>
              </a:rPr>
              <a:t>    total = 0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for i in range(n + 1):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total += i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return total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6659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56D53-3605-D56A-B6A1-39EE63188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763-0D33-AF0F-94F1-9457E1875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35035-B7F0-A133-4C2A-A87DECD5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36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244581-6A6F-8B16-8C12-5CCB5F262EBE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1+ 2 + 3 + … + (n-1) + n</a:t>
            </a:r>
            <a:endParaRPr lang="en-AU" sz="4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64A80-E5E3-C536-0CAF-A5E6B9C22D23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is the sum of the numbers from 1 to n?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09D26A-2EF9-13FA-3C44-2264836E97C9}"/>
              </a:ext>
            </a:extLst>
          </p:cNvPr>
          <p:cNvSpPr txBox="1"/>
          <p:nvPr/>
        </p:nvSpPr>
        <p:spPr>
          <a:xfrm>
            <a:off x="184232" y="2989245"/>
            <a:ext cx="3603872" cy="64633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S(n):</a:t>
            </a:r>
          </a:p>
          <a:p>
            <a:r>
              <a:rPr lang="en-US">
                <a:latin typeface="Consolas" panose="020B0609020204030204" pitchFamily="49" charset="0"/>
              </a:rPr>
              <a:t>    return 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latin typeface="Consolas" panose="020B0609020204030204" pitchFamily="49" charset="0"/>
              </a:rPr>
              <a:t> (n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>
                <a:latin typeface="Consolas" panose="020B0609020204030204" pitchFamily="49" charset="0"/>
              </a:rPr>
              <a:t> 1)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>
                <a:latin typeface="Consolas" panose="020B0609020204030204" pitchFamily="49" charset="0"/>
              </a:rPr>
              <a:t> 2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E0CC85-716E-C812-5846-47D732C89D59}"/>
                  </a:ext>
                </a:extLst>
              </p:cNvPr>
              <p:cNvSpPr txBox="1"/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E0CC85-716E-C812-5846-47D732C89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430347C-30D9-BA4E-D15B-8BD6399E5F2B}"/>
              </a:ext>
            </a:extLst>
          </p:cNvPr>
          <p:cNvSpPr txBox="1"/>
          <p:nvPr/>
        </p:nvSpPr>
        <p:spPr>
          <a:xfrm>
            <a:off x="2514603" y="4123170"/>
            <a:ext cx="24130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Another way of calculating the sum is to use a </a:t>
            </a:r>
            <a:r>
              <a:rPr lang="en-CA" b="1"/>
              <a:t>loop</a:t>
            </a:r>
            <a:r>
              <a:rPr lang="en-CA"/>
              <a:t> …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3E84D8-0CCA-A36C-EB04-1ABD16E77BAA}"/>
              </a:ext>
            </a:extLst>
          </p:cNvPr>
          <p:cNvSpPr txBox="1"/>
          <p:nvPr/>
        </p:nvSpPr>
        <p:spPr>
          <a:xfrm>
            <a:off x="5340431" y="3717378"/>
            <a:ext cx="3477234" cy="1477328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S(n):</a:t>
            </a:r>
          </a:p>
          <a:p>
            <a:r>
              <a:rPr lang="en-US">
                <a:latin typeface="Consolas" panose="020B0609020204030204" pitchFamily="49" charset="0"/>
              </a:rPr>
              <a:t>    total = 0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for i in range(n + 1):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total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+=</a:t>
            </a:r>
            <a:r>
              <a:rPr lang="en-US">
                <a:latin typeface="Consolas" panose="020B0609020204030204" pitchFamily="49" charset="0"/>
              </a:rPr>
              <a:t> i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return total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C5B17-5D6F-5D70-0812-90BF95049373}"/>
              </a:ext>
            </a:extLst>
          </p:cNvPr>
          <p:cNvSpPr txBox="1"/>
          <p:nvPr/>
        </p:nvSpPr>
        <p:spPr>
          <a:xfrm>
            <a:off x="9144003" y="3717378"/>
            <a:ext cx="241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solidFill>
                  <a:srgbClr val="FF0000"/>
                </a:solidFill>
                <a:latin typeface="Consolas" panose="020B0609020204030204" pitchFamily="49" charset="0"/>
              </a:rPr>
              <a:t>+=</a:t>
            </a:r>
            <a:r>
              <a:rPr lang="en-CA"/>
              <a:t> is called </a:t>
            </a:r>
            <a:r>
              <a:rPr lang="en-CA" b="1">
                <a:latin typeface="Consolas" panose="020B0609020204030204" pitchFamily="49" charset="0"/>
              </a:rPr>
              <a:t>n</a:t>
            </a:r>
            <a:r>
              <a:rPr lang="en-CA"/>
              <a:t> times … so the amount of work this function does is proportional to </a:t>
            </a:r>
            <a:r>
              <a:rPr lang="en-CA" b="1">
                <a:latin typeface="Consolas" panose="020B0609020204030204" pitchFamily="49" charset="0"/>
              </a:rPr>
              <a:t>n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C9301-39BA-7DDE-541F-A5E06811FAE1}"/>
              </a:ext>
            </a:extLst>
          </p:cNvPr>
          <p:cNvSpPr txBox="1"/>
          <p:nvPr/>
        </p:nvSpPr>
        <p:spPr>
          <a:xfrm>
            <a:off x="9144003" y="5194706"/>
            <a:ext cx="241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So this is </a:t>
            </a:r>
            <a:r>
              <a:rPr lang="en-CA" b="1"/>
              <a:t>much</a:t>
            </a:r>
            <a:r>
              <a:rPr lang="en-CA"/>
              <a:t> more work than the 3 operations done by the other function.</a:t>
            </a:r>
            <a:endParaRPr lang="en-AU" b="1"/>
          </a:p>
        </p:txBody>
      </p:sp>
    </p:spTree>
    <p:extLst>
      <p:ext uri="{BB962C8B-B14F-4D97-AF65-F5344CB8AC3E}">
        <p14:creationId xmlns:p14="http://schemas.microsoft.com/office/powerpoint/2010/main" val="2546697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4F2DB-9AF0-C5A9-44E8-D6A83ADFE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4EE5-45DF-D520-C39A-14D7C8805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CF58B-D651-106F-3B22-5064F138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37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C8E5AE-5310-2466-5ADC-7EFC3034C214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1+ 2 + 3 + … + (n-1) + n</a:t>
            </a:r>
            <a:endParaRPr lang="en-AU" sz="4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E77AA1-EDEE-95ED-54C4-3781BBCF90DA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is the sum of the numbers from 1 to n?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00F5B7-1672-7288-17F0-8957B139C3CE}"/>
              </a:ext>
            </a:extLst>
          </p:cNvPr>
          <p:cNvSpPr txBox="1"/>
          <p:nvPr/>
        </p:nvSpPr>
        <p:spPr>
          <a:xfrm>
            <a:off x="184232" y="2989245"/>
            <a:ext cx="3603872" cy="64633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S(n):</a:t>
            </a:r>
          </a:p>
          <a:p>
            <a:r>
              <a:rPr lang="en-US">
                <a:latin typeface="Consolas" panose="020B0609020204030204" pitchFamily="49" charset="0"/>
              </a:rPr>
              <a:t>    return 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latin typeface="Consolas" panose="020B0609020204030204" pitchFamily="49" charset="0"/>
              </a:rPr>
              <a:t> (n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>
                <a:latin typeface="Consolas" panose="020B0609020204030204" pitchFamily="49" charset="0"/>
              </a:rPr>
              <a:t> 1)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>
                <a:latin typeface="Consolas" panose="020B0609020204030204" pitchFamily="49" charset="0"/>
              </a:rPr>
              <a:t> 2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022463-17C7-57DB-6EEB-A890783D6A65}"/>
                  </a:ext>
                </a:extLst>
              </p:cNvPr>
              <p:cNvSpPr txBox="1"/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022463-17C7-57DB-6EEB-A890783D6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6348169-2A52-9D00-0F98-5D0288224C17}"/>
              </a:ext>
            </a:extLst>
          </p:cNvPr>
          <p:cNvSpPr txBox="1"/>
          <p:nvPr/>
        </p:nvSpPr>
        <p:spPr>
          <a:xfrm>
            <a:off x="2514603" y="4123170"/>
            <a:ext cx="241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Another way of calculating the sum is to use a </a:t>
            </a:r>
            <a:r>
              <a:rPr lang="en-CA" b="1"/>
              <a:t>recurrence relation</a:t>
            </a:r>
            <a:r>
              <a:rPr lang="en-CA"/>
              <a:t> … 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040C01-59BB-18DA-9200-A41861F2AC91}"/>
                  </a:ext>
                </a:extLst>
              </p:cNvPr>
              <p:cNvSpPr txBox="1"/>
              <p:nvPr/>
            </p:nvSpPr>
            <p:spPr>
              <a:xfrm>
                <a:off x="5128329" y="4075657"/>
                <a:ext cx="5189562" cy="461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+2+3+…+</m:t>
                      </m:r>
                      <m:d>
                        <m:dPr>
                          <m:ctrlPr>
                            <a:rPr lang="en-CA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br>
                  <a:rPr lang="en-CA" sz="2400"/>
                </a:br>
                <a:endParaRPr lang="en-AU" sz="24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040C01-59BB-18DA-9200-A41861F2A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29" y="4075657"/>
                <a:ext cx="5189562" cy="4617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9375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7196B-FE0F-8C16-7ADA-F8EA5DFE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614FD-ECE2-A29E-9118-3630CEC5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B491A-7DDE-4ABA-3925-68C38E61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38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E0534E-9CE6-C86C-6C5C-0EDE2CBC7305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1+ 2 + 3 + … + (n-1) + n</a:t>
            </a:r>
            <a:endParaRPr lang="en-AU" sz="4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6D843F-2CAB-3D8A-0373-1C4D88FDBB89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is the sum of the numbers from 1 to n?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BFEC5B-94B0-1F98-9E3F-F94EEA90AA93}"/>
              </a:ext>
            </a:extLst>
          </p:cNvPr>
          <p:cNvSpPr txBox="1"/>
          <p:nvPr/>
        </p:nvSpPr>
        <p:spPr>
          <a:xfrm>
            <a:off x="184232" y="2989245"/>
            <a:ext cx="3603872" cy="64633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S(n):</a:t>
            </a:r>
          </a:p>
          <a:p>
            <a:r>
              <a:rPr lang="en-US">
                <a:latin typeface="Consolas" panose="020B0609020204030204" pitchFamily="49" charset="0"/>
              </a:rPr>
              <a:t>    return 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latin typeface="Consolas" panose="020B0609020204030204" pitchFamily="49" charset="0"/>
              </a:rPr>
              <a:t> (n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>
                <a:latin typeface="Consolas" panose="020B0609020204030204" pitchFamily="49" charset="0"/>
              </a:rPr>
              <a:t> 1)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>
                <a:latin typeface="Consolas" panose="020B0609020204030204" pitchFamily="49" charset="0"/>
              </a:rPr>
              <a:t> 2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87A031-6099-3A16-4ACC-181D29422DBA}"/>
                  </a:ext>
                </a:extLst>
              </p:cNvPr>
              <p:cNvSpPr txBox="1"/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87A031-6099-3A16-4ACC-181D29422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481F6AF-D9C0-7DCB-DC5B-CB88D2EEEFB1}"/>
              </a:ext>
            </a:extLst>
          </p:cNvPr>
          <p:cNvSpPr txBox="1"/>
          <p:nvPr/>
        </p:nvSpPr>
        <p:spPr>
          <a:xfrm>
            <a:off x="2514603" y="4123170"/>
            <a:ext cx="241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Another way of calculating the sum is to use a </a:t>
            </a:r>
            <a:r>
              <a:rPr lang="en-CA" b="1"/>
              <a:t>recurrence relation</a:t>
            </a:r>
            <a:r>
              <a:rPr lang="en-CA"/>
              <a:t> … 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FE771D-EBAF-2881-5D2C-93080DA4A721}"/>
                  </a:ext>
                </a:extLst>
              </p:cNvPr>
              <p:cNvSpPr txBox="1"/>
              <p:nvPr/>
            </p:nvSpPr>
            <p:spPr>
              <a:xfrm>
                <a:off x="5128329" y="4075657"/>
                <a:ext cx="5332614" cy="8785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+2+3+…+</m:t>
                      </m:r>
                      <m:d>
                        <m:dPr>
                          <m:ctrlPr>
                            <a:rPr lang="en-CA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1+2+3+…+</m:t>
                          </m:r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br>
                  <a:rPr lang="en-CA" sz="2400" b="0" i="1">
                    <a:latin typeface="Cambria Math" panose="02040503050406030204" pitchFamily="18" charset="0"/>
                  </a:rPr>
                </a:br>
                <a:endParaRPr lang="en-AU" sz="24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FE771D-EBAF-2881-5D2C-93080DA4A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29" y="4075657"/>
                <a:ext cx="5332614" cy="8785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8289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9F732-A115-812D-1AEE-5804D9E10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6CFE-24C9-B7AE-E521-A2E5A1E31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20E83-3F98-DDA1-265C-968FB492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39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7E0071-99F6-74D5-E891-314D893875FE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1+ 2 + 3 + … + (n-1) + n</a:t>
            </a:r>
            <a:endParaRPr lang="en-AU" sz="4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6E6AC3-74E0-68DA-E4AD-7DBFD72A9A16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is the sum of the numbers from 1 to n?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3CB25-D59C-E262-60D7-A757014A1B83}"/>
              </a:ext>
            </a:extLst>
          </p:cNvPr>
          <p:cNvSpPr txBox="1"/>
          <p:nvPr/>
        </p:nvSpPr>
        <p:spPr>
          <a:xfrm>
            <a:off x="184232" y="2989245"/>
            <a:ext cx="3603872" cy="64633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S(n):</a:t>
            </a:r>
          </a:p>
          <a:p>
            <a:r>
              <a:rPr lang="en-US">
                <a:latin typeface="Consolas" panose="020B0609020204030204" pitchFamily="49" charset="0"/>
              </a:rPr>
              <a:t>    return 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latin typeface="Consolas" panose="020B0609020204030204" pitchFamily="49" charset="0"/>
              </a:rPr>
              <a:t> (n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>
                <a:latin typeface="Consolas" panose="020B0609020204030204" pitchFamily="49" charset="0"/>
              </a:rPr>
              <a:t> 1)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>
                <a:latin typeface="Consolas" panose="020B0609020204030204" pitchFamily="49" charset="0"/>
              </a:rPr>
              <a:t> 2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44E295-D2F0-ED33-51AE-818233EBBF81}"/>
                  </a:ext>
                </a:extLst>
              </p:cNvPr>
              <p:cNvSpPr txBox="1"/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44E295-D2F0-ED33-51AE-818233EBB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DE42B8C-A3DF-CAFF-81A5-359FAFA86107}"/>
              </a:ext>
            </a:extLst>
          </p:cNvPr>
          <p:cNvSpPr txBox="1"/>
          <p:nvPr/>
        </p:nvSpPr>
        <p:spPr>
          <a:xfrm>
            <a:off x="2514603" y="4123170"/>
            <a:ext cx="241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Another way of calculating the sum is to use a </a:t>
            </a:r>
            <a:r>
              <a:rPr lang="en-CA" b="1"/>
              <a:t>recurrence relation</a:t>
            </a:r>
            <a:r>
              <a:rPr lang="en-CA"/>
              <a:t> … 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97B15D-4A78-E069-BA67-0E7421F14A8D}"/>
                  </a:ext>
                </a:extLst>
              </p:cNvPr>
              <p:cNvSpPr txBox="1"/>
              <p:nvPr/>
            </p:nvSpPr>
            <p:spPr>
              <a:xfrm>
                <a:off x="5128329" y="4075657"/>
                <a:ext cx="5270866" cy="1247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+2+3+…+</m:t>
                      </m:r>
                      <m:d>
                        <m:dPr>
                          <m:ctrlPr>
                            <a:rPr lang="en-CA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1+2+3+…+</m:t>
                          </m:r>
                          <m:d>
                            <m:dPr>
                              <m:ctrlP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sz="24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97B15D-4A78-E069-BA67-0E7421F14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29" y="4075657"/>
                <a:ext cx="5270866" cy="12478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97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31543-27E5-E28A-91E3-D25F7E421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B7D63-09FF-2FB4-EDDF-A342268BA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/>
              <a:t>Functions that</a:t>
            </a:r>
            <a:br>
              <a:rPr lang="en-CA"/>
            </a:br>
            <a:r>
              <a:rPr lang="en-CA"/>
              <a:t>Return Values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369F5-B9DB-0155-8E30-DB55353C0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0D39D-21CA-B5B2-AB1F-833B2852E1E4}"/>
              </a:ext>
            </a:extLst>
          </p:cNvPr>
          <p:cNvSpPr txBox="1"/>
          <p:nvPr/>
        </p:nvSpPr>
        <p:spPr>
          <a:xfrm>
            <a:off x="4581558" y="315769"/>
            <a:ext cx="207793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Python we would define the function like this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4F31DE-EEAD-F109-BA22-D258AA7FCB18}"/>
              </a:ext>
            </a:extLst>
          </p:cNvPr>
          <p:cNvSpPr txBox="1"/>
          <p:nvPr/>
        </p:nvSpPr>
        <p:spPr>
          <a:xfrm>
            <a:off x="647993" y="1705617"/>
            <a:ext cx="3092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f(x) = 2x + 1</a:t>
            </a:r>
            <a:endParaRPr lang="en-AU" sz="4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2D9A0-DA1E-2E85-2F34-89E13B49C5DC}"/>
              </a:ext>
            </a:extLst>
          </p:cNvPr>
          <p:cNvSpPr txBox="1"/>
          <p:nvPr/>
        </p:nvSpPr>
        <p:spPr>
          <a:xfrm>
            <a:off x="4551516" y="1326304"/>
            <a:ext cx="661110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>
                <a:latin typeface="Consolas" panose="020B0609020204030204" pitchFamily="49" charset="0"/>
              </a:rPr>
              <a:t>def f(x):</a:t>
            </a:r>
            <a:br>
              <a:rPr lang="en-CA" sz="4800">
                <a:latin typeface="Consolas" panose="020B0609020204030204" pitchFamily="49" charset="0"/>
              </a:rPr>
            </a:br>
            <a:r>
              <a:rPr lang="en-CA" sz="4800">
                <a:latin typeface="Consolas" panose="020B0609020204030204" pitchFamily="49" charset="0"/>
              </a:rPr>
              <a:t>   return 2 * x + 1</a:t>
            </a:r>
          </a:p>
          <a:p>
            <a:endParaRPr lang="en-CA" sz="4800">
              <a:latin typeface="Consolas" panose="020B0609020204030204" pitchFamily="49" charset="0"/>
            </a:endParaRPr>
          </a:p>
          <a:p>
            <a:r>
              <a:rPr lang="en-CA" sz="4800">
                <a:latin typeface="Consolas" panose="020B0609020204030204" pitchFamily="49" charset="0"/>
              </a:rPr>
              <a:t>a = f(1)</a:t>
            </a:r>
            <a:br>
              <a:rPr lang="en-CA" sz="4800">
                <a:latin typeface="Consolas" panose="020B0609020204030204" pitchFamily="49" charset="0"/>
              </a:rPr>
            </a:br>
            <a:r>
              <a:rPr lang="en-CA" sz="4800">
                <a:latin typeface="Consolas" panose="020B0609020204030204" pitchFamily="49" charset="0"/>
              </a:rPr>
              <a:t>print(a) </a:t>
            </a:r>
            <a:r>
              <a:rPr lang="en-CA" sz="4800">
                <a:solidFill>
                  <a:srgbClr val="FF0000"/>
                </a:solidFill>
                <a:latin typeface="Consolas" panose="020B0609020204030204" pitchFamily="49" charset="0"/>
              </a:rPr>
              <a:t># ???</a:t>
            </a:r>
            <a:br>
              <a:rPr lang="en-CA" sz="4800">
                <a:latin typeface="Consolas" panose="020B0609020204030204" pitchFamily="49" charset="0"/>
              </a:rPr>
            </a:br>
            <a:r>
              <a:rPr lang="en-CA" sz="4800">
                <a:latin typeface="Consolas" panose="020B0609020204030204" pitchFamily="49" charset="0"/>
              </a:rPr>
              <a:t>b = 2 + f(2 + 1)</a:t>
            </a:r>
            <a:br>
              <a:rPr lang="en-CA" sz="4800">
                <a:latin typeface="Consolas" panose="020B0609020204030204" pitchFamily="49" charset="0"/>
              </a:rPr>
            </a:br>
            <a:r>
              <a:rPr lang="en-CA" sz="4800">
                <a:latin typeface="Consolas" panose="020B0609020204030204" pitchFamily="49" charset="0"/>
              </a:rPr>
              <a:t>print(b) </a:t>
            </a:r>
            <a:r>
              <a:rPr lang="en-CA" sz="4800">
                <a:solidFill>
                  <a:srgbClr val="FF0000"/>
                </a:solidFill>
                <a:latin typeface="Consolas" panose="020B0609020204030204" pitchFamily="49" charset="0"/>
              </a:rPr>
              <a:t># ???</a:t>
            </a:r>
            <a:endParaRPr lang="en-AU" sz="48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24684-B743-C247-C6B4-4B17191765C0}"/>
              </a:ext>
            </a:extLst>
          </p:cNvPr>
          <p:cNvSpPr txBox="1"/>
          <p:nvPr/>
        </p:nvSpPr>
        <p:spPr>
          <a:xfrm>
            <a:off x="8853207" y="177269"/>
            <a:ext cx="250059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return</a:t>
            </a:r>
            <a:r>
              <a:rPr lang="en-CA"/>
              <a:t> causes the function to stop, and </a:t>
            </a:r>
            <a:r>
              <a:rPr lang="en-CA" b="1"/>
              <a:t>f(x)</a:t>
            </a:r>
            <a:r>
              <a:rPr lang="en-CA"/>
              <a:t> is said to return the value of the expression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02741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35FDF-047C-E5A7-0955-D3FCC6C0E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0105-5DD9-EFCD-DCA7-D2B3C9EF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27F01-0B5F-6252-927F-B98465903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40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9C0A39-FF1B-9709-6029-CF9712C7A704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1+ 2 + 3 + … + (n-1) + n</a:t>
            </a:r>
            <a:endParaRPr lang="en-AU" sz="4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F3F7BE-56A3-022F-1B70-1FAE1EE39EF1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is the sum of the numbers from 1 to n?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615910-7F0B-9F7A-68C1-9BA2CCDC60CA}"/>
              </a:ext>
            </a:extLst>
          </p:cNvPr>
          <p:cNvSpPr txBox="1"/>
          <p:nvPr/>
        </p:nvSpPr>
        <p:spPr>
          <a:xfrm>
            <a:off x="184232" y="2989245"/>
            <a:ext cx="3603872" cy="64633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S(n):</a:t>
            </a:r>
          </a:p>
          <a:p>
            <a:r>
              <a:rPr lang="en-US">
                <a:latin typeface="Consolas" panose="020B0609020204030204" pitchFamily="49" charset="0"/>
              </a:rPr>
              <a:t>    return 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latin typeface="Consolas" panose="020B0609020204030204" pitchFamily="49" charset="0"/>
              </a:rPr>
              <a:t> (n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>
                <a:latin typeface="Consolas" panose="020B0609020204030204" pitchFamily="49" charset="0"/>
              </a:rPr>
              <a:t> 1)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>
                <a:latin typeface="Consolas" panose="020B0609020204030204" pitchFamily="49" charset="0"/>
              </a:rPr>
              <a:t> 2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97AFBA8-15DD-A6E3-DF81-5B05A32DE231}"/>
                  </a:ext>
                </a:extLst>
              </p:cNvPr>
              <p:cNvSpPr txBox="1"/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97AFBA8-15DD-A6E3-DF81-5B05A32DE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46E1880-0BB3-E1FD-FCBE-161E059649AC}"/>
              </a:ext>
            </a:extLst>
          </p:cNvPr>
          <p:cNvSpPr txBox="1"/>
          <p:nvPr/>
        </p:nvSpPr>
        <p:spPr>
          <a:xfrm>
            <a:off x="2514603" y="4123170"/>
            <a:ext cx="241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Another way of calculating the sum is to use a </a:t>
            </a:r>
            <a:r>
              <a:rPr lang="en-CA" b="1"/>
              <a:t>recurrence relation</a:t>
            </a:r>
            <a:r>
              <a:rPr lang="en-CA"/>
              <a:t> … 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F256D8-405B-149B-E0DB-7560551E031F}"/>
                  </a:ext>
                </a:extLst>
              </p:cNvPr>
              <p:cNvSpPr txBox="1"/>
              <p:nvPr/>
            </p:nvSpPr>
            <p:spPr>
              <a:xfrm>
                <a:off x="5128329" y="4075657"/>
                <a:ext cx="5270866" cy="1247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+2+3+…+</m:t>
                      </m:r>
                      <m:d>
                        <m:dPr>
                          <m:ctrlPr>
                            <a:rPr lang="en-CA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1+2+3+…+</m:t>
                          </m:r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sz="24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F256D8-405B-149B-E0DB-7560551E0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29" y="4075657"/>
                <a:ext cx="5270866" cy="12478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5040475-6B9E-E4F7-A602-F3E59FB1C16F}"/>
              </a:ext>
            </a:extLst>
          </p:cNvPr>
          <p:cNvSpPr txBox="1"/>
          <p:nvPr/>
        </p:nvSpPr>
        <p:spPr>
          <a:xfrm>
            <a:off x="5497865" y="5540445"/>
            <a:ext cx="24130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Problem! </a:t>
            </a:r>
            <a:r>
              <a:rPr lang="en-CA"/>
              <a:t>This keeps going forever …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E2F5DD-CBDE-E461-EC32-E9246E8007DD}"/>
              </a:ext>
            </a:extLst>
          </p:cNvPr>
          <p:cNvSpPr txBox="1"/>
          <p:nvPr/>
        </p:nvSpPr>
        <p:spPr>
          <a:xfrm>
            <a:off x="8435889" y="5239760"/>
            <a:ext cx="171564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S(1) = S(0) + 1</a:t>
            </a:r>
            <a:br>
              <a:rPr lang="en-CA"/>
            </a:br>
            <a:r>
              <a:rPr lang="en-CA"/>
              <a:t>S(0) = S(-1) + 0</a:t>
            </a:r>
            <a:br>
              <a:rPr lang="en-CA"/>
            </a:br>
            <a:r>
              <a:rPr lang="en-CA"/>
              <a:t>S(-1) = S(-2) + -1</a:t>
            </a:r>
            <a:br>
              <a:rPr lang="en-CA"/>
            </a:br>
            <a:r>
              <a:rPr lang="en-CA"/>
              <a:t>…</a:t>
            </a:r>
            <a:endParaRPr lang="en-AU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6E2E37A-8051-1FBC-13E9-5002B2B93E45}"/>
              </a:ext>
            </a:extLst>
          </p:cNvPr>
          <p:cNvSpPr/>
          <p:nvPr/>
        </p:nvSpPr>
        <p:spPr>
          <a:xfrm>
            <a:off x="8079671" y="5725471"/>
            <a:ext cx="304800" cy="2201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B20CD-03B0-4822-22BC-23B7FBC323FA}"/>
              </a:ext>
            </a:extLst>
          </p:cNvPr>
          <p:cNvSpPr/>
          <p:nvPr/>
        </p:nvSpPr>
        <p:spPr>
          <a:xfrm>
            <a:off x="5207000" y="4927600"/>
            <a:ext cx="2794000" cy="316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C58C2A11-E512-21BC-475D-ACD0E7417AD5}"/>
              </a:ext>
            </a:extLst>
          </p:cNvPr>
          <p:cNvSpPr/>
          <p:nvPr/>
        </p:nvSpPr>
        <p:spPr>
          <a:xfrm rot="16200000">
            <a:off x="6473116" y="4015399"/>
            <a:ext cx="177800" cy="2794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85067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29EA0-2A17-C0CE-779F-B2459D1ED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417F-0384-0C8B-BB4B-115327A34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7A1D0-9BB1-CB9C-7B4E-70391E32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41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B89A84-107F-0A81-ECD5-1D72EA247808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1+ 2 + 3 + … + (n-1) + n</a:t>
            </a:r>
            <a:endParaRPr lang="en-AU" sz="4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63F07-62CD-B0F5-0D65-43346EA9E86F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is the sum of the numbers from 1 to n?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4D753D-00B3-55D2-227A-EA730D36A9E1}"/>
              </a:ext>
            </a:extLst>
          </p:cNvPr>
          <p:cNvSpPr txBox="1"/>
          <p:nvPr/>
        </p:nvSpPr>
        <p:spPr>
          <a:xfrm>
            <a:off x="184232" y="2989245"/>
            <a:ext cx="3603872" cy="64633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S(n):</a:t>
            </a:r>
          </a:p>
          <a:p>
            <a:r>
              <a:rPr lang="en-US">
                <a:latin typeface="Consolas" panose="020B0609020204030204" pitchFamily="49" charset="0"/>
              </a:rPr>
              <a:t>    return 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latin typeface="Consolas" panose="020B0609020204030204" pitchFamily="49" charset="0"/>
              </a:rPr>
              <a:t> (n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>
                <a:latin typeface="Consolas" panose="020B0609020204030204" pitchFamily="49" charset="0"/>
              </a:rPr>
              <a:t> 1)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>
                <a:latin typeface="Consolas" panose="020B0609020204030204" pitchFamily="49" charset="0"/>
              </a:rPr>
              <a:t> 2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298AB86-130E-66DB-BC15-586036850E60}"/>
                  </a:ext>
                </a:extLst>
              </p:cNvPr>
              <p:cNvSpPr txBox="1"/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298AB86-130E-66DB-BC15-586036850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94AFFD8-1836-7207-8215-5815A8B88768}"/>
              </a:ext>
            </a:extLst>
          </p:cNvPr>
          <p:cNvSpPr txBox="1"/>
          <p:nvPr/>
        </p:nvSpPr>
        <p:spPr>
          <a:xfrm>
            <a:off x="2514603" y="4123170"/>
            <a:ext cx="241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Another way of calculating the sum is to use a </a:t>
            </a:r>
            <a:r>
              <a:rPr lang="en-CA" b="1"/>
              <a:t>recurrence relation</a:t>
            </a:r>
            <a:r>
              <a:rPr lang="en-CA"/>
              <a:t> … 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5693DD-6CFF-C85B-E055-34C592BF32E0}"/>
                  </a:ext>
                </a:extLst>
              </p:cNvPr>
              <p:cNvSpPr txBox="1"/>
              <p:nvPr/>
            </p:nvSpPr>
            <p:spPr>
              <a:xfrm>
                <a:off x="5128329" y="4075657"/>
                <a:ext cx="5270866" cy="1247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+2+3+…+</m:t>
                      </m:r>
                      <m:d>
                        <m:dPr>
                          <m:ctrlPr>
                            <a:rPr lang="en-CA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1+2+3+…+</m:t>
                          </m:r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sz="24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5693DD-6CFF-C85B-E055-34C592BF3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29" y="4075657"/>
                <a:ext cx="5270866" cy="12478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E90D3DE-B553-82BC-5BEE-B59AB415D5E1}"/>
              </a:ext>
            </a:extLst>
          </p:cNvPr>
          <p:cNvSpPr txBox="1"/>
          <p:nvPr/>
        </p:nvSpPr>
        <p:spPr>
          <a:xfrm>
            <a:off x="5497865" y="5540445"/>
            <a:ext cx="24130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Problem! </a:t>
            </a:r>
            <a:r>
              <a:rPr lang="en-CA"/>
              <a:t>This keeps going forever …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9FAC8-8EA1-3680-7536-AA7569716B17}"/>
              </a:ext>
            </a:extLst>
          </p:cNvPr>
          <p:cNvSpPr txBox="1"/>
          <p:nvPr/>
        </p:nvSpPr>
        <p:spPr>
          <a:xfrm>
            <a:off x="8435889" y="5239760"/>
            <a:ext cx="171564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S(1) = S(0) + 1</a:t>
            </a:r>
            <a:br>
              <a:rPr lang="en-CA"/>
            </a:br>
            <a:r>
              <a:rPr lang="en-CA"/>
              <a:t>S(0) = S(-1) + 0</a:t>
            </a:r>
            <a:br>
              <a:rPr lang="en-CA"/>
            </a:br>
            <a:r>
              <a:rPr lang="en-CA"/>
              <a:t>S(-1) = S(-2) + -1</a:t>
            </a:r>
            <a:br>
              <a:rPr lang="en-CA"/>
            </a:br>
            <a:r>
              <a:rPr lang="en-CA"/>
              <a:t>…</a:t>
            </a:r>
            <a:endParaRPr lang="en-AU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4CE1CC3-3D83-5C4E-9CD0-86B91D9FD521}"/>
              </a:ext>
            </a:extLst>
          </p:cNvPr>
          <p:cNvSpPr/>
          <p:nvPr/>
        </p:nvSpPr>
        <p:spPr>
          <a:xfrm>
            <a:off x="8079671" y="5725471"/>
            <a:ext cx="304800" cy="2201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2996C4-3357-0E0B-F635-B6F34D437AAD}"/>
              </a:ext>
            </a:extLst>
          </p:cNvPr>
          <p:cNvSpPr/>
          <p:nvPr/>
        </p:nvSpPr>
        <p:spPr>
          <a:xfrm>
            <a:off x="5207000" y="4927600"/>
            <a:ext cx="2794000" cy="316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35DED1F-3A97-18B5-0A05-1410A3CE0A92}"/>
              </a:ext>
            </a:extLst>
          </p:cNvPr>
          <p:cNvSpPr/>
          <p:nvPr/>
        </p:nvSpPr>
        <p:spPr>
          <a:xfrm rot="16200000">
            <a:off x="6473116" y="4015399"/>
            <a:ext cx="177800" cy="2794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8DC790-DA30-35E8-C0F7-11C9262C5787}"/>
              </a:ext>
            </a:extLst>
          </p:cNvPr>
          <p:cNvSpPr txBox="1"/>
          <p:nvPr/>
        </p:nvSpPr>
        <p:spPr>
          <a:xfrm>
            <a:off x="10408754" y="5235372"/>
            <a:ext cx="171564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We stop the recursion with by setting</a:t>
            </a:r>
            <a:br>
              <a:rPr lang="en-CA"/>
            </a:br>
            <a:r>
              <a:rPr lang="en-CA" b="1"/>
              <a:t>S(0) = 0</a:t>
            </a:r>
            <a:endParaRPr lang="en-AU" b="1"/>
          </a:p>
        </p:txBody>
      </p:sp>
    </p:spTree>
    <p:extLst>
      <p:ext uri="{BB962C8B-B14F-4D97-AF65-F5344CB8AC3E}">
        <p14:creationId xmlns:p14="http://schemas.microsoft.com/office/powerpoint/2010/main" val="27264314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077D9-D74D-F968-DEAA-9BEA8B752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6F88-359B-7801-8638-067DF79F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CD496-71C0-7413-C82D-E573C8E8E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42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2CF3D1-B297-A70A-01C0-54E5EA5D5BC1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1+ 2 + 3 + … + (n-1) + n</a:t>
            </a:r>
            <a:endParaRPr lang="en-AU" sz="4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4C17B2-E207-C6A3-8E3F-98A8276C60A4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is the sum of the numbers from 1 to n?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A6305-9056-77CE-563E-88FD5A5E6DB0}"/>
              </a:ext>
            </a:extLst>
          </p:cNvPr>
          <p:cNvSpPr txBox="1"/>
          <p:nvPr/>
        </p:nvSpPr>
        <p:spPr>
          <a:xfrm>
            <a:off x="184232" y="2989245"/>
            <a:ext cx="3603872" cy="64633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S(n):</a:t>
            </a:r>
          </a:p>
          <a:p>
            <a:r>
              <a:rPr lang="en-US">
                <a:latin typeface="Consolas" panose="020B0609020204030204" pitchFamily="49" charset="0"/>
              </a:rPr>
              <a:t>    return 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latin typeface="Consolas" panose="020B0609020204030204" pitchFamily="49" charset="0"/>
              </a:rPr>
              <a:t> (n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>
                <a:latin typeface="Consolas" panose="020B0609020204030204" pitchFamily="49" charset="0"/>
              </a:rPr>
              <a:t> 1)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>
                <a:latin typeface="Consolas" panose="020B0609020204030204" pitchFamily="49" charset="0"/>
              </a:rPr>
              <a:t> 2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8D1353-6F90-4942-B0F5-E38604E8D980}"/>
                  </a:ext>
                </a:extLst>
              </p:cNvPr>
              <p:cNvSpPr txBox="1"/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8D1353-6F90-4942-B0F5-E38604E8D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02AE763-7530-E6B2-77B2-8FC8DD8B0622}"/>
              </a:ext>
            </a:extLst>
          </p:cNvPr>
          <p:cNvSpPr txBox="1"/>
          <p:nvPr/>
        </p:nvSpPr>
        <p:spPr>
          <a:xfrm>
            <a:off x="2514603" y="4123170"/>
            <a:ext cx="241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Another way of calculating the sum is to use a </a:t>
            </a:r>
            <a:r>
              <a:rPr lang="en-CA" b="1"/>
              <a:t>recurrence relation</a:t>
            </a:r>
            <a:r>
              <a:rPr lang="en-CA"/>
              <a:t> … 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235E7E-D917-8ABC-961D-C8882D61C2D7}"/>
                  </a:ext>
                </a:extLst>
              </p:cNvPr>
              <p:cNvSpPr txBox="1"/>
              <p:nvPr/>
            </p:nvSpPr>
            <p:spPr>
              <a:xfrm>
                <a:off x="5128329" y="4075657"/>
                <a:ext cx="29441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sz="24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235E7E-D917-8ABC-961D-C8882D61C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29" y="4075657"/>
                <a:ext cx="294413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32A449E-7A50-B480-BCD8-A613AF8A79BF}"/>
              </a:ext>
            </a:extLst>
          </p:cNvPr>
          <p:cNvSpPr txBox="1"/>
          <p:nvPr/>
        </p:nvSpPr>
        <p:spPr>
          <a:xfrm>
            <a:off x="5410201" y="2951779"/>
            <a:ext cx="157938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Base case</a:t>
            </a:r>
            <a:r>
              <a:rPr lang="en-CA"/>
              <a:t>: no recursion</a:t>
            </a:r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6138D7-7137-8556-9184-5F9CEDDA0E0F}"/>
              </a:ext>
            </a:extLst>
          </p:cNvPr>
          <p:cNvSpPr txBox="1"/>
          <p:nvPr/>
        </p:nvSpPr>
        <p:spPr>
          <a:xfrm>
            <a:off x="5342821" y="5369991"/>
            <a:ext cx="189080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Recursive case</a:t>
            </a:r>
            <a:r>
              <a:rPr lang="en-CA"/>
              <a:t>: S calls itself</a:t>
            </a:r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E57F58-F6D3-7B63-695A-FB76E932D7DA}"/>
              </a:ext>
            </a:extLst>
          </p:cNvPr>
          <p:cNvCxnSpPr>
            <a:stCxn id="5" idx="2"/>
          </p:cNvCxnSpPr>
          <p:nvPr/>
        </p:nvCxnSpPr>
        <p:spPr>
          <a:xfrm flipH="1">
            <a:off x="6096000" y="3598110"/>
            <a:ext cx="103895" cy="618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00798E-8B10-D1FE-DCFE-87D5BD0271D3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6180667" y="4906654"/>
            <a:ext cx="107555" cy="463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E0954A9-83FC-E370-7D31-3CF4C2309814}"/>
              </a:ext>
            </a:extLst>
          </p:cNvPr>
          <p:cNvSpPr txBox="1"/>
          <p:nvPr/>
        </p:nvSpPr>
        <p:spPr>
          <a:xfrm>
            <a:off x="9406467" y="3911721"/>
            <a:ext cx="2633134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/>
              <a:t>Remember</a:t>
            </a:r>
            <a:br>
              <a:rPr lang="en-CA" sz="1400" b="1"/>
            </a:br>
            <a:r>
              <a:rPr lang="en-CA" sz="1400"/>
              <a:t>All useful recursive functions have at least one base case and at least one recursive case. </a:t>
            </a:r>
            <a:endParaRPr lang="en-AU" sz="1400"/>
          </a:p>
        </p:txBody>
      </p:sp>
    </p:spTree>
    <p:extLst>
      <p:ext uri="{BB962C8B-B14F-4D97-AF65-F5344CB8AC3E}">
        <p14:creationId xmlns:p14="http://schemas.microsoft.com/office/powerpoint/2010/main" val="23723501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DA18D-9F92-40C8-A35E-4F2E71702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78FA-E6D4-8110-31B6-4C79BE0F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0B4BF-1374-3847-9AA2-D93E7BB4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43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70627-92A3-87D9-FFAA-D37599E8DE0C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1+ 2 + 3 + … + (n-1) + n</a:t>
            </a:r>
            <a:endParaRPr lang="en-AU" sz="4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0326C4-ED2B-3ABE-BD60-F97305488A6D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is the sum of the numbers from 1 to n?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19444-2BE5-1B4C-0158-98B8302F9D5B}"/>
              </a:ext>
            </a:extLst>
          </p:cNvPr>
          <p:cNvSpPr txBox="1"/>
          <p:nvPr/>
        </p:nvSpPr>
        <p:spPr>
          <a:xfrm>
            <a:off x="184232" y="2989245"/>
            <a:ext cx="3603872" cy="64633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S(n):</a:t>
            </a:r>
          </a:p>
          <a:p>
            <a:r>
              <a:rPr lang="en-US">
                <a:latin typeface="Consolas" panose="020B0609020204030204" pitchFamily="49" charset="0"/>
              </a:rPr>
              <a:t>    return 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latin typeface="Consolas" panose="020B0609020204030204" pitchFamily="49" charset="0"/>
              </a:rPr>
              <a:t> (n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>
                <a:latin typeface="Consolas" panose="020B0609020204030204" pitchFamily="49" charset="0"/>
              </a:rPr>
              <a:t> 1)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>
                <a:latin typeface="Consolas" panose="020B0609020204030204" pitchFamily="49" charset="0"/>
              </a:rPr>
              <a:t> 2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B1AB45-7246-6850-B7A8-93B4D1E9BB2A}"/>
                  </a:ext>
                </a:extLst>
              </p:cNvPr>
              <p:cNvSpPr txBox="1"/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B1AB45-7246-6850-B7A8-93B4D1E9B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B2C246D-4F4B-A833-489E-6A1C913D3B2C}"/>
              </a:ext>
            </a:extLst>
          </p:cNvPr>
          <p:cNvSpPr txBox="1"/>
          <p:nvPr/>
        </p:nvSpPr>
        <p:spPr>
          <a:xfrm>
            <a:off x="2514603" y="4123170"/>
            <a:ext cx="241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Another way of calculating the sum is to use a </a:t>
            </a:r>
            <a:r>
              <a:rPr lang="en-CA" b="1"/>
              <a:t>recurrence relation</a:t>
            </a:r>
            <a:r>
              <a:rPr lang="en-CA"/>
              <a:t> … 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6E6B39-CDF2-8FD2-871C-666B9D861A1C}"/>
                  </a:ext>
                </a:extLst>
              </p:cNvPr>
              <p:cNvSpPr txBox="1"/>
              <p:nvPr/>
            </p:nvSpPr>
            <p:spPr>
              <a:xfrm>
                <a:off x="5128329" y="4075657"/>
                <a:ext cx="29441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sz="24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6E6B39-CDF2-8FD2-871C-666B9D861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29" y="4075657"/>
                <a:ext cx="294413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002ADF-096F-2859-7874-3E7D12D247F2}"/>
                  </a:ext>
                </a:extLst>
              </p:cNvPr>
              <p:cNvSpPr txBox="1"/>
              <p:nvPr/>
            </p:nvSpPr>
            <p:spPr>
              <a:xfrm>
                <a:off x="5128329" y="5061584"/>
                <a:ext cx="3040641" cy="1477328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+3+4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+2+3+4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+1+2+3+4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     0+1+2+3+4</m:t>
                      </m:r>
                    </m:oMath>
                  </m:oMathPara>
                </a14:m>
                <a:endParaRPr lang="en-CA" b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002ADF-096F-2859-7874-3E7D12D24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29" y="5061584"/>
                <a:ext cx="3040641" cy="14773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7980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03D1C-8CE6-E42B-31B9-12BB3C723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A3F03-E35E-006A-90EA-6B9BE03B7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ABE2-994A-74AA-1C92-8BD8F52E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44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96FED6-E403-7437-6137-E0B53F4E1C05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1+ 2 + 3 + … + (n-1) + n</a:t>
            </a:r>
            <a:endParaRPr lang="en-AU" sz="4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7273E9-498C-D9D7-C8F5-56DC4352833F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is the sum of the numbers from 1 to n?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6C4FB6-5F29-BF61-02A4-B0D1D406534B}"/>
              </a:ext>
            </a:extLst>
          </p:cNvPr>
          <p:cNvSpPr txBox="1"/>
          <p:nvPr/>
        </p:nvSpPr>
        <p:spPr>
          <a:xfrm>
            <a:off x="184232" y="2989245"/>
            <a:ext cx="3603872" cy="64633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S(n):</a:t>
            </a:r>
          </a:p>
          <a:p>
            <a:r>
              <a:rPr lang="en-US">
                <a:latin typeface="Consolas" panose="020B0609020204030204" pitchFamily="49" charset="0"/>
              </a:rPr>
              <a:t>    return 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latin typeface="Consolas" panose="020B0609020204030204" pitchFamily="49" charset="0"/>
              </a:rPr>
              <a:t> (n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>
                <a:latin typeface="Consolas" panose="020B0609020204030204" pitchFamily="49" charset="0"/>
              </a:rPr>
              <a:t> 1)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>
                <a:latin typeface="Consolas" panose="020B0609020204030204" pitchFamily="49" charset="0"/>
              </a:rPr>
              <a:t> 2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36852D4-36D7-25FF-7F39-A13F115F1C79}"/>
                  </a:ext>
                </a:extLst>
              </p:cNvPr>
              <p:cNvSpPr txBox="1"/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36852D4-36D7-25FF-7F39-A13F115F1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5C73787-9E6C-3236-3CA6-2C67DC3C9E27}"/>
              </a:ext>
            </a:extLst>
          </p:cNvPr>
          <p:cNvSpPr txBox="1"/>
          <p:nvPr/>
        </p:nvSpPr>
        <p:spPr>
          <a:xfrm>
            <a:off x="1401795" y="4028280"/>
            <a:ext cx="241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Another way of calculating the sum is to use a </a:t>
            </a:r>
            <a:r>
              <a:rPr lang="en-CA" b="1"/>
              <a:t>recurrence relation</a:t>
            </a:r>
            <a:r>
              <a:rPr lang="en-CA"/>
              <a:t> … 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4ECB41-3609-428A-158F-81C35B6D1366}"/>
                  </a:ext>
                </a:extLst>
              </p:cNvPr>
              <p:cNvSpPr txBox="1"/>
              <p:nvPr/>
            </p:nvSpPr>
            <p:spPr>
              <a:xfrm>
                <a:off x="4015521" y="3980767"/>
                <a:ext cx="29441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sz="24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4ECB41-3609-428A-158F-81C35B6D1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521" y="3980767"/>
                <a:ext cx="294413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0835B47-387B-7510-97A3-C859F5E04C17}"/>
              </a:ext>
            </a:extLst>
          </p:cNvPr>
          <p:cNvSpPr txBox="1"/>
          <p:nvPr/>
        </p:nvSpPr>
        <p:spPr>
          <a:xfrm>
            <a:off x="7384965" y="3351229"/>
            <a:ext cx="4432624" cy="1938992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def S(n):</a:t>
            </a:r>
          </a:p>
          <a:p>
            <a:r>
              <a:rPr lang="en-US" sz="2400">
                <a:latin typeface="Consolas" panose="020B0609020204030204" pitchFamily="49" charset="0"/>
              </a:rPr>
              <a:t>    if n == 0: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    return 0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else: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    return S(n-1)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400">
                <a:latin typeface="Consolas" panose="020B0609020204030204" pitchFamily="49" charset="0"/>
              </a:rPr>
              <a:t> n</a:t>
            </a:r>
            <a:endParaRPr lang="en-US" sz="24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3D375A7-2F48-CDC5-F150-8A94D42D88C8}"/>
                  </a:ext>
                </a:extLst>
              </p:cNvPr>
              <p:cNvSpPr txBox="1"/>
              <p:nvPr/>
            </p:nvSpPr>
            <p:spPr>
              <a:xfrm>
                <a:off x="4015521" y="4966694"/>
                <a:ext cx="3040641" cy="1477328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+3+4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+2+3+4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+1+2+3+4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     0+1+2+3+4</m:t>
                      </m:r>
                    </m:oMath>
                  </m:oMathPara>
                </a14:m>
                <a:endParaRPr lang="en-CA" b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3D375A7-2F48-CDC5-F150-8A94D42D8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521" y="4966694"/>
                <a:ext cx="3040641" cy="14773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3945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BAB87-51CE-A61B-4E7B-D6D71612E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1006A-3B21-A0A8-E3D1-E026896C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6C1F8-BE37-4077-4E78-0A72AEBD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45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6C852D-B7A5-912A-AE6A-8FE415516BD5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E65403-679B-6CBC-1F55-28E1161D52F8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A8E8B6C-A4E7-89E3-14A7-5032907C9AE6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E1A5D9-D306-0901-03CB-AA2E8E223DCE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1D3EED-4280-A1BE-0EC4-C945BF0E13F9}"/>
              </a:ext>
            </a:extLst>
          </p:cNvPr>
          <p:cNvSpPr txBox="1"/>
          <p:nvPr/>
        </p:nvSpPr>
        <p:spPr>
          <a:xfrm>
            <a:off x="5038304" y="4832179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Before calling </a:t>
            </a:r>
            <a:r>
              <a:rPr lang="en-CA">
                <a:latin typeface="Consolas" panose="020B0609020204030204" pitchFamily="49" charset="0"/>
              </a:rPr>
              <a:t>S(4)</a:t>
            </a:r>
            <a:r>
              <a:rPr lang="en-CA"/>
              <a:t> the call stack is empty.</a:t>
            </a:r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A118791-C553-E092-6B79-32F33128D85F}"/>
                  </a:ext>
                </a:extLst>
              </p14:cNvPr>
              <p14:cNvContentPartPr/>
              <p14:nvPr/>
            </p14:nvContentPartPr>
            <p14:xfrm>
              <a:off x="923040" y="1852560"/>
              <a:ext cx="1833120" cy="3566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A118791-C553-E092-6B79-32F33128D8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3680" y="1843200"/>
                <a:ext cx="1851840" cy="358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98543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726B2-3E2A-7B85-D72F-9B64689F9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1C46-ECB8-83CA-2E6D-32BF2ED51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4189B-F863-B03C-0DBB-EEF7BCD1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46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57CD86-51B3-7DCF-6A95-8668FEAB07B1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397A6D-7BA4-4774-5ED3-40F0765BCC57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5915A8-94F6-57D3-E6A6-69B4F42B328A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826DCB-55EA-7E23-2A88-8682D3C07B15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BBED3-3AC3-882B-C339-7B77A9845DAD}"/>
              </a:ext>
            </a:extLst>
          </p:cNvPr>
          <p:cNvSpPr txBox="1"/>
          <p:nvPr/>
        </p:nvSpPr>
        <p:spPr>
          <a:xfrm>
            <a:off x="8161866" y="4241598"/>
            <a:ext cx="208536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latin typeface="Consolas" panose="020B0609020204030204" pitchFamily="49" charset="0"/>
              </a:rPr>
              <a:t>S(4)</a:t>
            </a:r>
            <a:r>
              <a:rPr lang="en-CA"/>
              <a:t> called, so it’s pushed on top of the stack.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52BEED-324B-D98A-8964-C40D1029CF1F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0855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81B86-B646-FE30-9525-35972FDA9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D25D-B7B4-6E80-CF9E-2033023E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2432F-CEB2-D000-1E8E-910544D3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47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8B3633-194E-1955-E43D-761912E20869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E68888-BD31-D05A-25E2-434ACE7E8045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8E44FD-2989-7F9E-00C7-587B81D09A57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F39E555-64B0-20D9-D18D-5E6114143746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77096-14C0-AA6A-3701-0F3FE10E65A8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D18362-A93D-BBB5-B7A4-F12664459299}"/>
              </a:ext>
            </a:extLst>
          </p:cNvPr>
          <p:cNvSpPr txBox="1"/>
          <p:nvPr/>
        </p:nvSpPr>
        <p:spPr>
          <a:xfrm>
            <a:off x="8170333" y="4588655"/>
            <a:ext cx="208536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latin typeface="Consolas" panose="020B0609020204030204" pitchFamily="49" charset="0"/>
              </a:rPr>
              <a:t>S(3)</a:t>
            </a:r>
            <a:r>
              <a:rPr lang="en-CA"/>
              <a:t> is called here, so the call to </a:t>
            </a:r>
            <a:r>
              <a:rPr lang="en-CA">
                <a:latin typeface="Consolas" panose="020B0609020204030204" pitchFamily="49" charset="0"/>
              </a:rPr>
              <a:t>S(3)</a:t>
            </a:r>
            <a:r>
              <a:rPr lang="en-CA"/>
              <a:t> is pushed on top of the stack</a:t>
            </a:r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34FF10-90D1-AEFD-05A0-C4E73D2E56B7}"/>
              </a:ext>
            </a:extLst>
          </p:cNvPr>
          <p:cNvCxnSpPr>
            <a:cxnSpLocks/>
          </p:cNvCxnSpPr>
          <p:nvPr/>
        </p:nvCxnSpPr>
        <p:spPr>
          <a:xfrm flipH="1">
            <a:off x="6993467" y="5054600"/>
            <a:ext cx="1295400" cy="618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9175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2AAAD-B3A1-9FE1-50EF-36D494242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E6E5-5722-00DA-144B-E4DD3574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8266E-88CF-46EA-B6DD-495D4F0F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48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2E2ADA-ABF9-461B-BAE9-5D5072217960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DCC22-1965-7E3B-39DA-3932D2AA6762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03DB1E-9BA9-9BFC-64CB-815198EC3689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3D8176-2F86-EAFD-8098-20A11B015F0D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5CBD10-DC57-D452-D546-DCF862C7A023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31D640-DE22-CB11-9CEB-FFEEDD44AAA7}"/>
              </a:ext>
            </a:extLst>
          </p:cNvPr>
          <p:cNvSpPr txBox="1"/>
          <p:nvPr/>
        </p:nvSpPr>
        <p:spPr>
          <a:xfrm>
            <a:off x="8026399" y="3579908"/>
            <a:ext cx="208536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the call to </a:t>
            </a:r>
            <a:r>
              <a:rPr lang="en-CA">
                <a:latin typeface="Consolas" panose="020B0609020204030204" pitchFamily="49" charset="0"/>
              </a:rPr>
              <a:t>S(3)</a:t>
            </a:r>
            <a:r>
              <a:rPr lang="en-CA"/>
              <a:t> is on the top of the stack.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999670-2806-37D4-4323-EEC51F5EA22F}"/>
              </a:ext>
            </a:extLst>
          </p:cNvPr>
          <p:cNvSpPr txBox="1"/>
          <p:nvPr/>
        </p:nvSpPr>
        <p:spPr>
          <a:xfrm>
            <a:off x="8026399" y="4877230"/>
            <a:ext cx="27432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call to </a:t>
            </a:r>
            <a:r>
              <a:rPr lang="en-CA">
                <a:latin typeface="Consolas" panose="020B0609020204030204" pitchFamily="49" charset="0"/>
              </a:rPr>
              <a:t>S(4)</a:t>
            </a:r>
            <a:r>
              <a:rPr lang="en-CA"/>
              <a:t> has not finished yet … it sits waiting for </a:t>
            </a:r>
            <a:r>
              <a:rPr lang="en-CA">
                <a:latin typeface="Consolas" panose="020B0609020204030204" pitchFamily="49" charset="0"/>
              </a:rPr>
              <a:t>S(3)</a:t>
            </a:r>
            <a:r>
              <a:rPr lang="en-CA"/>
              <a:t> to finish.</a:t>
            </a:r>
            <a:endParaRPr lang="en-AU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8B1A40-F95A-E47B-0302-D18DEBCE50B4}"/>
              </a:ext>
            </a:extLst>
          </p:cNvPr>
          <p:cNvCxnSpPr/>
          <p:nvPr/>
        </p:nvCxnSpPr>
        <p:spPr>
          <a:xfrm flipH="1">
            <a:off x="7154333" y="5604933"/>
            <a:ext cx="928861" cy="93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B67FF4-D758-5B3B-E26F-1E9DDFC18621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9393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980B5-CE45-742F-7EE2-D9B909B77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0A7C-5982-9419-D14C-31A7E0E6E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24ABD-FFDA-C11F-E3CA-68CB23EEE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49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AE892D-F85F-6CC9-64E7-D6868A7337F0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00F56-E1F2-EAD0-A48A-86F810DCB8A9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7765C5-B6F4-0A2A-4CF1-841B1D1437C5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D937C2-E887-A78E-3F78-6A0198DD6F58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0877D5-D0A8-AF2E-BA2F-D89003B5F522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B8D6C9-6603-4B6E-E63D-1E364034C535}"/>
              </a:ext>
            </a:extLst>
          </p:cNvPr>
          <p:cNvSpPr txBox="1"/>
          <p:nvPr/>
        </p:nvSpPr>
        <p:spPr>
          <a:xfrm>
            <a:off x="8026399" y="3579908"/>
            <a:ext cx="208536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Next </a:t>
            </a:r>
            <a:r>
              <a:rPr lang="en-CA">
                <a:latin typeface="Consolas" panose="020B0609020204030204" pitchFamily="49" charset="0"/>
              </a:rPr>
              <a:t>S(2)</a:t>
            </a:r>
            <a:r>
              <a:rPr lang="en-CA"/>
              <a:t> is called here, and the call to </a:t>
            </a:r>
            <a:r>
              <a:rPr lang="en-CA">
                <a:latin typeface="Consolas" panose="020B0609020204030204" pitchFamily="49" charset="0"/>
              </a:rPr>
              <a:t>S(2)</a:t>
            </a:r>
            <a:r>
              <a:rPr lang="en-CA"/>
              <a:t> is pushed on top of the stack.</a:t>
            </a:r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F73483-7D77-2180-B86D-1040DC73BA24}"/>
              </a:ext>
            </a:extLst>
          </p:cNvPr>
          <p:cNvCxnSpPr/>
          <p:nvPr/>
        </p:nvCxnSpPr>
        <p:spPr>
          <a:xfrm flipH="1">
            <a:off x="7179733" y="4055533"/>
            <a:ext cx="982134" cy="524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FCD719-AEB9-D8D9-6E6F-8942F9E7C4C4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8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1CF43-7636-E713-2D25-FF2E0A041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7B67-B848-4CDF-4A31-67D025D8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/>
              <a:t>Functions that</a:t>
            </a:r>
            <a:br>
              <a:rPr lang="en-CA"/>
            </a:br>
            <a:r>
              <a:rPr lang="en-CA"/>
              <a:t>Return Values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DED4C-81E4-D9BB-A339-D0A3DACC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F69F21-DC71-DD54-0899-E1D9DDF09796}"/>
              </a:ext>
            </a:extLst>
          </p:cNvPr>
          <p:cNvSpPr txBox="1"/>
          <p:nvPr/>
        </p:nvSpPr>
        <p:spPr>
          <a:xfrm>
            <a:off x="4581558" y="315769"/>
            <a:ext cx="207793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Python we would define the function like this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8201C6-C6C6-E684-3282-0883D2EBBC2C}"/>
              </a:ext>
            </a:extLst>
          </p:cNvPr>
          <p:cNvSpPr txBox="1"/>
          <p:nvPr/>
        </p:nvSpPr>
        <p:spPr>
          <a:xfrm>
            <a:off x="647993" y="1705617"/>
            <a:ext cx="3092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f(x) = 2x + 1</a:t>
            </a:r>
            <a:endParaRPr lang="en-AU" sz="4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88A277-2504-DE2B-CFA4-F895EDB89645}"/>
              </a:ext>
            </a:extLst>
          </p:cNvPr>
          <p:cNvSpPr txBox="1"/>
          <p:nvPr/>
        </p:nvSpPr>
        <p:spPr>
          <a:xfrm>
            <a:off x="4551516" y="1326304"/>
            <a:ext cx="661110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>
                <a:latin typeface="Consolas" panose="020B0609020204030204" pitchFamily="49" charset="0"/>
              </a:rPr>
              <a:t>def f(x):</a:t>
            </a:r>
            <a:br>
              <a:rPr lang="en-CA" sz="4800">
                <a:latin typeface="Consolas" panose="020B0609020204030204" pitchFamily="49" charset="0"/>
              </a:rPr>
            </a:br>
            <a:r>
              <a:rPr lang="en-CA" sz="4800">
                <a:latin typeface="Consolas" panose="020B0609020204030204" pitchFamily="49" charset="0"/>
              </a:rPr>
              <a:t>   return 2 * x + 1</a:t>
            </a:r>
          </a:p>
          <a:p>
            <a:endParaRPr lang="en-CA" sz="4800">
              <a:latin typeface="Consolas" panose="020B0609020204030204" pitchFamily="49" charset="0"/>
            </a:endParaRPr>
          </a:p>
          <a:p>
            <a:r>
              <a:rPr lang="en-CA" sz="4800">
                <a:latin typeface="Consolas" panose="020B0609020204030204" pitchFamily="49" charset="0"/>
              </a:rPr>
              <a:t>a = f(1)</a:t>
            </a:r>
            <a:br>
              <a:rPr lang="en-CA" sz="4800">
                <a:latin typeface="Consolas" panose="020B0609020204030204" pitchFamily="49" charset="0"/>
              </a:rPr>
            </a:br>
            <a:r>
              <a:rPr lang="en-CA" sz="4800">
                <a:latin typeface="Consolas" panose="020B0609020204030204" pitchFamily="49" charset="0"/>
              </a:rPr>
              <a:t>print(a) </a:t>
            </a:r>
            <a:r>
              <a:rPr lang="en-CA" sz="4800">
                <a:solidFill>
                  <a:srgbClr val="FF0000"/>
                </a:solidFill>
                <a:latin typeface="Consolas" panose="020B0609020204030204" pitchFamily="49" charset="0"/>
              </a:rPr>
              <a:t># 3</a:t>
            </a:r>
            <a:br>
              <a:rPr lang="en-CA" sz="4800">
                <a:latin typeface="Consolas" panose="020B0609020204030204" pitchFamily="49" charset="0"/>
              </a:rPr>
            </a:br>
            <a:r>
              <a:rPr lang="en-CA" sz="4800">
                <a:latin typeface="Consolas" panose="020B0609020204030204" pitchFamily="49" charset="0"/>
              </a:rPr>
              <a:t>b = 2 + f(2 + 1)</a:t>
            </a:r>
            <a:br>
              <a:rPr lang="en-CA" sz="4800">
                <a:latin typeface="Consolas" panose="020B0609020204030204" pitchFamily="49" charset="0"/>
              </a:rPr>
            </a:br>
            <a:r>
              <a:rPr lang="en-CA" sz="4800">
                <a:latin typeface="Consolas" panose="020B0609020204030204" pitchFamily="49" charset="0"/>
              </a:rPr>
              <a:t>print(b) </a:t>
            </a:r>
            <a:r>
              <a:rPr lang="en-CA" sz="4800">
                <a:solidFill>
                  <a:srgbClr val="FF0000"/>
                </a:solidFill>
                <a:latin typeface="Consolas" panose="020B0609020204030204" pitchFamily="49" charset="0"/>
              </a:rPr>
              <a:t># 9</a:t>
            </a:r>
            <a:endParaRPr lang="en-AU" sz="48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B3469F-43D7-C0F0-548E-4D4182B226E5}"/>
              </a:ext>
            </a:extLst>
          </p:cNvPr>
          <p:cNvSpPr txBox="1"/>
          <p:nvPr/>
        </p:nvSpPr>
        <p:spPr>
          <a:xfrm>
            <a:off x="8853207" y="177269"/>
            <a:ext cx="250059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return</a:t>
            </a:r>
            <a:r>
              <a:rPr lang="en-CA"/>
              <a:t> causes the function to stop, and </a:t>
            </a:r>
            <a:r>
              <a:rPr lang="en-CA" b="1"/>
              <a:t>f(x)</a:t>
            </a:r>
            <a:r>
              <a:rPr lang="en-CA"/>
              <a:t> is said to return the value of the expression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43223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807E7-66D8-BBD1-6706-6E3F498A0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5D921-FB85-6FBE-1705-E666AECF3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CC157-EFCC-FD01-CBEB-24C11295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50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4ED4B6-7564-CF9A-B3F8-7B4CBA52646F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6CFE7-0F06-0962-CE95-9D94ECCE6F83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6E5D60-0D3B-76D5-1BFA-8561C4839DF3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3E2609-5774-D3FA-627B-47FA143E14AE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3C4573-D4B0-7C8C-69BD-A57C8844118E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03E31F-CB25-F2C9-18F0-F84BB176BDE3}"/>
              </a:ext>
            </a:extLst>
          </p:cNvPr>
          <p:cNvSpPr txBox="1"/>
          <p:nvPr/>
        </p:nvSpPr>
        <p:spPr>
          <a:xfrm>
            <a:off x="8239280" y="3905533"/>
            <a:ext cx="2085360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calls to </a:t>
            </a:r>
            <a:r>
              <a:rPr lang="en-CA">
                <a:latin typeface="Consolas" panose="020B0609020204030204" pitchFamily="49" charset="0"/>
              </a:rPr>
              <a:t>S(3)</a:t>
            </a:r>
            <a:r>
              <a:rPr lang="en-CA"/>
              <a:t> and </a:t>
            </a:r>
            <a:r>
              <a:rPr lang="en-CA">
                <a:latin typeface="Consolas" panose="020B0609020204030204" pitchFamily="49" charset="0"/>
              </a:rPr>
              <a:t>S(4)</a:t>
            </a:r>
            <a:r>
              <a:rPr lang="en-CA"/>
              <a:t> are not finished … they are waiting for results! To they sit here on the stack.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9EA147-6E23-178D-538F-0E9C7ACC2126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01C51-9643-A96F-1D08-DBA069772C45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FA408DD3-BF4C-4842-4895-7FB4633BB56E}"/>
              </a:ext>
            </a:extLst>
          </p:cNvPr>
          <p:cNvSpPr/>
          <p:nvPr/>
        </p:nvSpPr>
        <p:spPr>
          <a:xfrm>
            <a:off x="7857067" y="3767033"/>
            <a:ext cx="175146" cy="204956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07683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9A03F-F44D-EEA0-58ED-DAE1D97EC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42C9-4D9A-7B54-B5D7-EE618CA6B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87031-A6E8-FD7F-5ADD-223E39A3A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51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833195-17DB-BBBF-A062-A59EF639DC36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21FB82-92C8-0F94-63E4-9A5F13FEA635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04E280-67F5-515B-4F29-5B5F603CBB2D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B463F9-B2EA-CA83-917B-F305E5D964D8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3E5680-4472-92A3-269F-AE41B8940988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61DC28-B582-3777-3304-7CA9813DBB75}"/>
              </a:ext>
            </a:extLst>
          </p:cNvPr>
          <p:cNvSpPr txBox="1"/>
          <p:nvPr/>
        </p:nvSpPr>
        <p:spPr>
          <a:xfrm>
            <a:off x="8196947" y="2490049"/>
            <a:ext cx="208536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</a:t>
            </a:r>
            <a:r>
              <a:rPr lang="en-CA">
                <a:latin typeface="Consolas" panose="020B0609020204030204" pitchFamily="49" charset="0"/>
              </a:rPr>
              <a:t>S(1)</a:t>
            </a:r>
            <a:r>
              <a:rPr lang="en-CA"/>
              <a:t> is called here, and so the call to </a:t>
            </a:r>
            <a:r>
              <a:rPr lang="en-CA">
                <a:latin typeface="Consolas" panose="020B0609020204030204" pitchFamily="49" charset="0"/>
              </a:rPr>
              <a:t>S(1)</a:t>
            </a:r>
            <a:r>
              <a:rPr lang="en-CA"/>
              <a:t> is push on top of the stack.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D0D6DA-63B7-5CEA-6B70-2FCCFC0EBECE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C989-B47B-A1B5-1FD4-72A996096065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DA85A9-EDC1-F6CB-7D5C-84C9BA29AA74}"/>
              </a:ext>
            </a:extLst>
          </p:cNvPr>
          <p:cNvCxnSpPr>
            <a:cxnSpLocks/>
          </p:cNvCxnSpPr>
          <p:nvPr/>
        </p:nvCxnSpPr>
        <p:spPr>
          <a:xfrm flipH="1">
            <a:off x="7154333" y="2988733"/>
            <a:ext cx="1227667" cy="440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9719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30B81-DED8-C670-755D-E47289356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BB5A0-488A-BE7A-763A-C0F0072F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20EF5-A657-A32E-0137-06324879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52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BE5A8-DED8-7733-B00D-0BFBF41BD350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AEEAEA-B55C-4BBD-1300-3457F5D05758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49D941-E34E-7550-800E-EC0795526B1D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D0D620-EE9C-36B9-07F8-A88A13C963ED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EBE52C-1B4E-0976-2479-0B307FFCA63B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3C1067-A3AA-19D9-B12D-67371876811C}"/>
              </a:ext>
            </a:extLst>
          </p:cNvPr>
          <p:cNvSpPr txBox="1"/>
          <p:nvPr/>
        </p:nvSpPr>
        <p:spPr>
          <a:xfrm>
            <a:off x="8112952" y="1388220"/>
            <a:ext cx="208536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</a:t>
            </a:r>
            <a:r>
              <a:rPr lang="en-CA">
                <a:latin typeface="Consolas" panose="020B0609020204030204" pitchFamily="49" charset="0"/>
              </a:rPr>
              <a:t>S(0)</a:t>
            </a:r>
            <a:r>
              <a:rPr lang="en-CA"/>
              <a:t> is called here, and so the call to </a:t>
            </a:r>
            <a:r>
              <a:rPr lang="en-CA">
                <a:latin typeface="Consolas" panose="020B0609020204030204" pitchFamily="49" charset="0"/>
              </a:rPr>
              <a:t>S(0)</a:t>
            </a:r>
            <a:r>
              <a:rPr lang="en-CA"/>
              <a:t> is push on top of the stack.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28E9F-E597-02EE-CAED-1325D0A796F1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DE4C1C-F1D3-53B1-B797-B09A364D1176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E5304A-15EC-891F-00BD-8A86854B5C1D}"/>
              </a:ext>
            </a:extLst>
          </p:cNvPr>
          <p:cNvCxnSpPr>
            <a:cxnSpLocks/>
          </p:cNvCxnSpPr>
          <p:nvPr/>
        </p:nvCxnSpPr>
        <p:spPr>
          <a:xfrm flipH="1">
            <a:off x="7036166" y="1852121"/>
            <a:ext cx="1303501" cy="485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A983943-4B28-BE7F-90FE-C6E4F1477217}"/>
              </a:ext>
            </a:extLst>
          </p:cNvPr>
          <p:cNvSpPr txBox="1"/>
          <p:nvPr/>
        </p:nvSpPr>
        <p:spPr>
          <a:xfrm>
            <a:off x="5341355" y="1546637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446448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BA3E8-3380-570E-0D9D-E8DF75C63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33059-2482-22D6-7F6F-58082BC67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9F260-1D5C-4448-D83E-2C0C5B78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53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7E9323-6CC9-5EB6-91DD-853153B51325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C43FA-83C9-9E9B-FD4D-BC9D46C13638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992E8-D751-5BE6-5F27-4A24216BF1CF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DC4B21E-7488-EC3A-D208-870B76FDCC83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AC2213-6232-A87C-241B-8CFA2EAC6C8E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83A42-8417-3B1E-0526-5BCDC67D9DC6}"/>
              </a:ext>
            </a:extLst>
          </p:cNvPr>
          <p:cNvSpPr txBox="1"/>
          <p:nvPr/>
        </p:nvSpPr>
        <p:spPr>
          <a:xfrm>
            <a:off x="7969018" y="279728"/>
            <a:ext cx="208536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When </a:t>
            </a:r>
            <a:r>
              <a:rPr lang="en-CA">
                <a:latin typeface="Consolas" panose="020B0609020204030204" pitchFamily="49" charset="0"/>
              </a:rPr>
              <a:t>S(0)</a:t>
            </a:r>
            <a:r>
              <a:rPr lang="en-CA"/>
              <a:t> is called, the non-recursive base case is called.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274587-349D-772E-99FB-9782F67047E9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CA4EE-4FBF-69FA-6105-C698D194328F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821C31-BC2E-A699-7610-54E09B510704}"/>
              </a:ext>
            </a:extLst>
          </p:cNvPr>
          <p:cNvSpPr txBox="1"/>
          <p:nvPr/>
        </p:nvSpPr>
        <p:spPr>
          <a:xfrm>
            <a:off x="5341355" y="1546637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897153-7362-E7A5-7E67-DCC7E7BF786C}"/>
              </a:ext>
            </a:extLst>
          </p:cNvPr>
          <p:cNvSpPr txBox="1"/>
          <p:nvPr/>
        </p:nvSpPr>
        <p:spPr>
          <a:xfrm>
            <a:off x="5341355" y="436439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F49DB37-5B63-91CC-E27B-123B456C3F17}"/>
                  </a:ext>
                </a:extLst>
              </p14:cNvPr>
              <p14:cNvContentPartPr/>
              <p14:nvPr/>
            </p14:nvContentPartPr>
            <p14:xfrm>
              <a:off x="6015600" y="746640"/>
              <a:ext cx="1102320" cy="459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F49DB37-5B63-91CC-E27B-123B456C3F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6240" y="737280"/>
                <a:ext cx="1121040" cy="47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00284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A31DE-47A5-5451-9831-06A724202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9C89-935B-D024-FE02-C8E78B527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6C4EA-8176-016A-E501-47C9335E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54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6950AA-688B-BC98-0A71-9AACE1ED3C34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2985B-5665-7022-6794-1089BF949810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F78957-B41B-BF8B-3FFF-B362BAD413F1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3564B9-336F-3D96-859E-97F350075075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93C7D2-4545-A289-C0B4-C653ED356304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AC4FC-0A53-3562-54C8-20833F949CAC}"/>
              </a:ext>
            </a:extLst>
          </p:cNvPr>
          <p:cNvSpPr txBox="1"/>
          <p:nvPr/>
        </p:nvSpPr>
        <p:spPr>
          <a:xfrm>
            <a:off x="8422352" y="777659"/>
            <a:ext cx="351613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Notice that at the point just before </a:t>
            </a:r>
            <a:r>
              <a:rPr lang="en-CA">
                <a:latin typeface="Consolas" panose="020B0609020204030204" pitchFamily="49" charset="0"/>
              </a:rPr>
              <a:t>S(0)</a:t>
            </a:r>
            <a:r>
              <a:rPr lang="en-CA"/>
              <a:t> returns 0,</a:t>
            </a:r>
            <a:br>
              <a:rPr lang="en-CA"/>
            </a:br>
            <a:r>
              <a:rPr lang="en-CA"/>
              <a:t> </a:t>
            </a:r>
            <a:r>
              <a:rPr lang="en-CA" b="1"/>
              <a:t>5 calls to </a:t>
            </a:r>
            <a:r>
              <a:rPr lang="en-CA" b="1">
                <a:latin typeface="Consolas" panose="020B0609020204030204" pitchFamily="49" charset="0"/>
              </a:rPr>
              <a:t>S(n)</a:t>
            </a:r>
            <a:r>
              <a:rPr lang="en-CA" b="1"/>
              <a:t> </a:t>
            </a:r>
            <a:r>
              <a:rPr lang="en-CA"/>
              <a:t>are on the stack. </a:t>
            </a:r>
            <a:br>
              <a:rPr lang="en-CA"/>
            </a:br>
            <a:r>
              <a:rPr lang="en-CA"/>
              <a:t>This takes up a lot of memory and is a major reason why recursion is unpopular in practice.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6312-721C-3709-BD1B-DE06620046A0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6DDA53-452C-30CA-64A2-147E041EF265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31BBE5-4C73-74E2-D165-2939D5E109C6}"/>
              </a:ext>
            </a:extLst>
          </p:cNvPr>
          <p:cNvSpPr txBox="1"/>
          <p:nvPr/>
        </p:nvSpPr>
        <p:spPr>
          <a:xfrm>
            <a:off x="5341355" y="1546637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5D8C7-ABD5-6853-2316-8CA2FCE158F5}"/>
              </a:ext>
            </a:extLst>
          </p:cNvPr>
          <p:cNvSpPr txBox="1"/>
          <p:nvPr/>
        </p:nvSpPr>
        <p:spPr>
          <a:xfrm>
            <a:off x="5341355" y="436439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A0C1AC8-4F28-9D2A-E009-0E766C1A426D}"/>
              </a:ext>
            </a:extLst>
          </p:cNvPr>
          <p:cNvSpPr/>
          <p:nvPr/>
        </p:nvSpPr>
        <p:spPr>
          <a:xfrm>
            <a:off x="7899400" y="436439"/>
            <a:ext cx="194733" cy="538015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616829-5F63-0ED7-0CC0-2E1D2FDF76D5}"/>
              </a:ext>
            </a:extLst>
          </p:cNvPr>
          <p:cNvSpPr txBox="1"/>
          <p:nvPr/>
        </p:nvSpPr>
        <p:spPr>
          <a:xfrm>
            <a:off x="8422351" y="2996346"/>
            <a:ext cx="351613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numbers 4, 3, 2, 1, 0 are stored in the headers. </a:t>
            </a:r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4E1A66-F958-6883-7815-1974F7900EBA}"/>
              </a:ext>
            </a:extLst>
          </p:cNvPr>
          <p:cNvSpPr/>
          <p:nvPr/>
        </p:nvSpPr>
        <p:spPr>
          <a:xfrm>
            <a:off x="5401733" y="1546637"/>
            <a:ext cx="804334" cy="265230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76B6E7-5780-7CF6-0675-290FF9E8ADF6}"/>
              </a:ext>
            </a:extLst>
          </p:cNvPr>
          <p:cNvSpPr/>
          <p:nvPr/>
        </p:nvSpPr>
        <p:spPr>
          <a:xfrm>
            <a:off x="5401733" y="436439"/>
            <a:ext cx="804334" cy="265230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2CDB02-6BAB-B0BE-EF83-2E98174714BE}"/>
              </a:ext>
            </a:extLst>
          </p:cNvPr>
          <p:cNvSpPr/>
          <p:nvPr/>
        </p:nvSpPr>
        <p:spPr>
          <a:xfrm>
            <a:off x="5401733" y="2656834"/>
            <a:ext cx="804334" cy="265230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BBE157-E229-1B46-AA6D-34EC3905CE83}"/>
              </a:ext>
            </a:extLst>
          </p:cNvPr>
          <p:cNvSpPr/>
          <p:nvPr/>
        </p:nvSpPr>
        <p:spPr>
          <a:xfrm>
            <a:off x="5401733" y="3767675"/>
            <a:ext cx="804334" cy="265230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A6163E-4A18-026F-63DC-012E0E3042A5}"/>
              </a:ext>
            </a:extLst>
          </p:cNvPr>
          <p:cNvSpPr/>
          <p:nvPr/>
        </p:nvSpPr>
        <p:spPr>
          <a:xfrm>
            <a:off x="5401733" y="4877230"/>
            <a:ext cx="804334" cy="265230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88963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6B6AB-46D0-DBCE-7381-DAC4C96A0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ED0E-365C-6C61-B93E-C2CF06FAE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6F4FE-2F38-BBD5-8D6D-1A398BDB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55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18EA83-303D-0D83-450E-FD60B42CB0D6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DB04D-38BB-B78B-0AFD-5050734DD8DC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EC7FF1-8917-CBCC-FDF7-5FA97221D4FA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2C0222-0507-0EA1-EDA7-9BA633F966B6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F1A5AA-4163-5B09-0AD8-F3E94B5A0BE8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39403-8CF5-3235-0B21-8EBF0045C344}"/>
              </a:ext>
            </a:extLst>
          </p:cNvPr>
          <p:cNvSpPr txBox="1"/>
          <p:nvPr/>
        </p:nvSpPr>
        <p:spPr>
          <a:xfrm>
            <a:off x="8092152" y="530877"/>
            <a:ext cx="351613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the </a:t>
            </a:r>
            <a:r>
              <a:rPr lang="en-CA">
                <a:latin typeface="Consolas" panose="020B0609020204030204" pitchFamily="49" charset="0"/>
              </a:rPr>
              <a:t>S(0)</a:t>
            </a:r>
            <a:r>
              <a:rPr lang="en-CA"/>
              <a:t> returns 0, and it is </a:t>
            </a:r>
            <a:r>
              <a:rPr lang="en-CA" b="1"/>
              <a:t>popped</a:t>
            </a:r>
            <a:r>
              <a:rPr lang="en-CA"/>
              <a:t> off the top of the stack, leaving 0 as the return value.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AF9562-2988-23AE-CF71-B19F45C8740E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B288C-BC29-1AF3-B6F7-F7087BC3A63D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42AAD0-2D68-75EF-DA43-198E987EF75B}"/>
              </a:ext>
            </a:extLst>
          </p:cNvPr>
          <p:cNvSpPr txBox="1"/>
          <p:nvPr/>
        </p:nvSpPr>
        <p:spPr>
          <a:xfrm>
            <a:off x="5341355" y="1546637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EB9E9E-98CF-C6F4-5AB7-75A8C604129D}"/>
              </a:ext>
            </a:extLst>
          </p:cNvPr>
          <p:cNvSpPr txBox="1"/>
          <p:nvPr/>
        </p:nvSpPr>
        <p:spPr>
          <a:xfrm>
            <a:off x="5341355" y="436439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2A2977-8177-CDA3-C86F-3341AD4E0A05}"/>
              </a:ext>
            </a:extLst>
          </p:cNvPr>
          <p:cNvGrpSpPr/>
          <p:nvPr/>
        </p:nvGrpSpPr>
        <p:grpSpPr>
          <a:xfrm>
            <a:off x="5261478" y="191262"/>
            <a:ext cx="2184400" cy="1325563"/>
            <a:chOff x="5227611" y="191262"/>
            <a:chExt cx="2184400" cy="1325563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A13524A-B1A4-0688-6A3B-6F50589EB8E8}"/>
                </a:ext>
              </a:extLst>
            </p:cNvPr>
            <p:cNvCxnSpPr>
              <a:cxnSpLocks/>
            </p:cNvCxnSpPr>
            <p:nvPr/>
          </p:nvCxnSpPr>
          <p:spPr>
            <a:xfrm>
              <a:off x="5401733" y="191262"/>
              <a:ext cx="2010278" cy="13255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0FE8E7-7CAD-8D0F-0D5A-C7910C82F2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7611" y="191262"/>
              <a:ext cx="2070656" cy="12701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83720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6F061-68A7-D490-F295-DD832D342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F95A-8936-9B95-F01C-2E6B3E3C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EE4EB-236D-09D5-F4F4-0717EE70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56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23323F-0F51-EB33-82F9-DE8AB7C888C7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34C38-94E9-7131-93EC-A1DBB0FD99BE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73B6AA-BE23-8CE1-0B9D-64A47C1F92A0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71BAC9A-B603-5182-F786-558D9FDEC293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A5C1D2-33A7-60B6-4E01-0990360B1085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B4A312-127D-EB91-28B2-917956EE1A39}"/>
              </a:ext>
            </a:extLst>
          </p:cNvPr>
          <p:cNvSpPr txBox="1"/>
          <p:nvPr/>
        </p:nvSpPr>
        <p:spPr>
          <a:xfrm>
            <a:off x="8009713" y="1084972"/>
            <a:ext cx="297155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result of the call to </a:t>
            </a:r>
            <a:r>
              <a:rPr lang="en-CA">
                <a:latin typeface="Consolas" panose="020B0609020204030204" pitchFamily="49" charset="0"/>
              </a:rPr>
              <a:t>S(0)</a:t>
            </a:r>
            <a:r>
              <a:rPr lang="en-CA"/>
              <a:t> here is now known: it’s 0. </a:t>
            </a:r>
            <a:br>
              <a:rPr lang="en-CA"/>
            </a:br>
            <a:r>
              <a:rPr lang="en-CA"/>
              <a:t>So we replace it with 0.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B2C2F2-7911-3C3E-D92E-7F851660DFC8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29666F-466B-3DC7-12DE-797ACD5945B2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49C8FF-2C9A-1151-3A2A-69E972176B95}"/>
              </a:ext>
            </a:extLst>
          </p:cNvPr>
          <p:cNvSpPr txBox="1"/>
          <p:nvPr/>
        </p:nvSpPr>
        <p:spPr>
          <a:xfrm>
            <a:off x="5341355" y="1546637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1E4406-AF3B-6EF1-7D24-B90076A4791E}"/>
              </a:ext>
            </a:extLst>
          </p:cNvPr>
          <p:cNvSpPr txBox="1"/>
          <p:nvPr/>
        </p:nvSpPr>
        <p:spPr>
          <a:xfrm>
            <a:off x="6265427" y="93756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solidFill>
                  <a:srgbClr val="00B050"/>
                </a:solidFill>
                <a:latin typeface="Consolas" panose="020B0609020204030204" pitchFamily="49" charset="0"/>
              </a:rPr>
              <a:t>0</a:t>
            </a:r>
            <a:endParaRPr lang="en-AU" sz="24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B4EE5F-5A20-DC7C-369F-BBD9EDBE8B6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442719" y="1399226"/>
            <a:ext cx="537005" cy="938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9A2D177-A374-F67B-222A-E3FEC033F031}"/>
                  </a:ext>
                </a:extLst>
              </p14:cNvPr>
              <p14:cNvContentPartPr/>
              <p14:nvPr/>
            </p14:nvContentPartPr>
            <p14:xfrm>
              <a:off x="6662880" y="2213280"/>
              <a:ext cx="588960" cy="402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9A2D177-A374-F67B-222A-E3FEC033F0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53520" y="2203920"/>
                <a:ext cx="607680" cy="42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04924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96A81-E3F9-865D-7142-4B9C2A928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02D8-FD9B-FD62-1041-36245DF2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6BAA5-7AD5-07DC-2CFE-ECA4347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57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558314-139C-67DE-9D70-53FFF6D6C362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94FAFB-258A-725C-93D4-3BFA502CB615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472361-3FDC-926D-E4E1-08D5FCE09722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658F80-BB26-89EC-1618-83CBC0BCE28D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1B1975-9906-8B4C-0D88-F4FAD7CE16BC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7F2FE3-DE5E-BB6A-99A2-41A1B4EDDC5B}"/>
              </a:ext>
            </a:extLst>
          </p:cNvPr>
          <p:cNvSpPr txBox="1"/>
          <p:nvPr/>
        </p:nvSpPr>
        <p:spPr>
          <a:xfrm>
            <a:off x="7851709" y="2192968"/>
            <a:ext cx="230864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evaluates to 1.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71CE36-6E18-1566-68FD-10EF81073BFB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C896A-6FD4-4DB2-84C8-49ACCA8BD708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B0F376-E9BA-5253-1FE6-2157B7F49D30}"/>
              </a:ext>
            </a:extLst>
          </p:cNvPr>
          <p:cNvSpPr txBox="1"/>
          <p:nvPr/>
        </p:nvSpPr>
        <p:spPr>
          <a:xfrm>
            <a:off x="5341355" y="1546637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0</a:t>
            </a:r>
            <a:r>
              <a:rPr lang="en-US" sz="1200">
                <a:latin typeface="Consolas" panose="020B0609020204030204" pitchFamily="49" charset="0"/>
              </a:rPr>
              <a:t>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5F1455-BED8-9C72-EE77-F1ED4D9D8A0C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7196667" y="2377634"/>
            <a:ext cx="6550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7439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64FC9-143F-5BE2-5945-1B7D918B6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0C732-7851-2C80-4AAB-024D4B64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02217-D96F-C57E-4994-CE6DE42F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58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3776C7-CE28-99F7-32BC-6880327399BD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F200C-42C5-4220-BAF2-7575AFB5062E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E8C597-0479-7092-154E-485441DAAC4C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737220-3A67-7052-000E-500939A2A187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2E8DE6-AE47-5469-1FF4-1282F3FAB579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67D28-0640-030B-7C17-DB49B7B9AD1E}"/>
              </a:ext>
            </a:extLst>
          </p:cNvPr>
          <p:cNvSpPr txBox="1"/>
          <p:nvPr/>
        </p:nvSpPr>
        <p:spPr>
          <a:xfrm>
            <a:off x="7860175" y="2202726"/>
            <a:ext cx="230864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evaluates to 1.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DBE7F3-5B71-A80C-DB6F-EB271862FF6F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D663B-7719-A719-AF68-B36A296F7FC7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8FF989-EEC9-FABC-9FB1-7574B70CFC88}"/>
              </a:ext>
            </a:extLst>
          </p:cNvPr>
          <p:cNvSpPr txBox="1"/>
          <p:nvPr/>
        </p:nvSpPr>
        <p:spPr>
          <a:xfrm>
            <a:off x="5341355" y="1546637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endParaRPr lang="en-US" sz="1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F63465-A088-F9EB-0D01-404D99CE3DD2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807200" y="2387392"/>
            <a:ext cx="10529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6010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EAC48-F7B7-FD01-F981-BA229688B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2492-2CE2-42D3-3B5C-2619E14F9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D3B0E-18C1-6849-FA6B-D1A8E16C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59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EBD0E8-9202-CD2D-0438-EA66DEE27A7F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2A05D-50C9-5D21-D71A-185664744528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8D7716-3E7E-F6B4-8ED8-F0083B6927A1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8189D0-20B7-41DE-303E-50D20F7CE284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032AF9-1C83-FFFB-D63F-2C2C461B4DDA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EAAE9F-CE41-69FD-58B5-213EA2E4035A}"/>
              </a:ext>
            </a:extLst>
          </p:cNvPr>
          <p:cNvSpPr txBox="1"/>
          <p:nvPr/>
        </p:nvSpPr>
        <p:spPr>
          <a:xfrm>
            <a:off x="7940467" y="1449193"/>
            <a:ext cx="259206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call to </a:t>
            </a:r>
            <a:r>
              <a:rPr lang="en-CA">
                <a:latin typeface="Consolas" panose="020B0609020204030204" pitchFamily="49" charset="0"/>
              </a:rPr>
              <a:t>S(1)</a:t>
            </a:r>
            <a:r>
              <a:rPr lang="en-CA"/>
              <a:t> is done, and so it is popped from the stack and 1 is left in its place.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C97B8-F8BE-06BF-5C3E-30E9DBF2A5EC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3FC143-B9C5-6282-1DA1-CAD603F14F0F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3DC3CC-E984-E205-DB15-EC45BCCBD9C0}"/>
              </a:ext>
            </a:extLst>
          </p:cNvPr>
          <p:cNvSpPr txBox="1"/>
          <p:nvPr/>
        </p:nvSpPr>
        <p:spPr>
          <a:xfrm>
            <a:off x="5341355" y="1546637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endParaRPr lang="en-US" sz="1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5608BF-D403-86A3-D5A5-25F9A806A0A0}"/>
              </a:ext>
            </a:extLst>
          </p:cNvPr>
          <p:cNvGrpSpPr/>
          <p:nvPr/>
        </p:nvGrpSpPr>
        <p:grpSpPr>
          <a:xfrm>
            <a:off x="5257066" y="1284004"/>
            <a:ext cx="2184400" cy="1325563"/>
            <a:chOff x="5227611" y="191262"/>
            <a:chExt cx="2184400" cy="132556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2E44BEC-87D7-FE43-74C7-64E209E6306A}"/>
                </a:ext>
              </a:extLst>
            </p:cNvPr>
            <p:cNvCxnSpPr>
              <a:cxnSpLocks/>
            </p:cNvCxnSpPr>
            <p:nvPr/>
          </p:nvCxnSpPr>
          <p:spPr>
            <a:xfrm>
              <a:off x="5401733" y="191262"/>
              <a:ext cx="2010278" cy="13255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E2D87C7-FE59-D562-C0FA-E1614A3F3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7611" y="191262"/>
              <a:ext cx="2070656" cy="12701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609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FDCA5-97E0-7A3B-7F3B-6412DAAEF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D7D6-1C77-29C8-510E-0BC0DD3DD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/>
              <a:t>Functions that</a:t>
            </a:r>
            <a:br>
              <a:rPr lang="en-CA"/>
            </a:br>
            <a:r>
              <a:rPr lang="en-CA"/>
              <a:t>Return Values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9D7CC-D70B-41D9-EF41-2446A384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503EA9-98E6-5E1A-83A3-4E412E98F427}"/>
              </a:ext>
            </a:extLst>
          </p:cNvPr>
          <p:cNvSpPr txBox="1"/>
          <p:nvPr/>
        </p:nvSpPr>
        <p:spPr>
          <a:xfrm>
            <a:off x="2400299" y="1997839"/>
            <a:ext cx="77829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onsolas" panose="020B0609020204030204" pitchFamily="49" charset="0"/>
              </a:rPr>
              <a:t>import math</a:t>
            </a:r>
          </a:p>
          <a:p>
            <a:endParaRPr lang="en-US" sz="3600">
              <a:latin typeface="Consolas" panose="020B0609020204030204" pitchFamily="49" charset="0"/>
            </a:endParaRPr>
          </a:p>
          <a:p>
            <a:r>
              <a:rPr lang="en-US" sz="3600">
                <a:latin typeface="Consolas" panose="020B0609020204030204" pitchFamily="49" charset="0"/>
              </a:rPr>
              <a:t>def </a:t>
            </a:r>
            <a:r>
              <a:rPr lang="en-US" sz="3600" err="1">
                <a:latin typeface="Consolas" panose="020B0609020204030204" pitchFamily="49" charset="0"/>
              </a:rPr>
              <a:t>circle_area</a:t>
            </a:r>
            <a:r>
              <a:rPr lang="en-US" sz="3600">
                <a:latin typeface="Consolas" panose="020B0609020204030204" pitchFamily="49" charset="0"/>
              </a:rPr>
              <a:t>(radius):</a:t>
            </a:r>
          </a:p>
          <a:p>
            <a:r>
              <a:rPr lang="en-US" sz="3600">
                <a:latin typeface="Consolas" panose="020B0609020204030204" pitchFamily="49" charset="0"/>
              </a:rPr>
              <a:t>    area = </a:t>
            </a:r>
            <a:r>
              <a:rPr lang="en-US" sz="3600" err="1">
                <a:latin typeface="Consolas" panose="020B0609020204030204" pitchFamily="49" charset="0"/>
              </a:rPr>
              <a:t>math.pi</a:t>
            </a:r>
            <a:r>
              <a:rPr lang="en-US" sz="3600">
                <a:latin typeface="Consolas" panose="020B0609020204030204" pitchFamily="49" charset="0"/>
              </a:rPr>
              <a:t> * radius**2</a:t>
            </a:r>
          </a:p>
          <a:p>
            <a:r>
              <a:rPr lang="en-US" sz="3600">
                <a:latin typeface="Consolas" panose="020B0609020204030204" pitchFamily="49" charset="0"/>
              </a:rPr>
              <a:t>    return area</a:t>
            </a:r>
            <a:endParaRPr lang="en-AU" sz="360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AD0427-DC41-B790-07C8-3293373AD9B0}"/>
              </a:ext>
            </a:extLst>
          </p:cNvPr>
          <p:cNvSpPr/>
          <p:nvPr/>
        </p:nvSpPr>
        <p:spPr>
          <a:xfrm>
            <a:off x="3310467" y="4267200"/>
            <a:ext cx="3115733" cy="5929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21C592-B464-8AD7-5546-9A79E993DF99}"/>
              </a:ext>
            </a:extLst>
          </p:cNvPr>
          <p:cNvSpPr txBox="1"/>
          <p:nvPr/>
        </p:nvSpPr>
        <p:spPr>
          <a:xfrm>
            <a:off x="7061198" y="4398496"/>
            <a:ext cx="2540001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function that returns a value should </a:t>
            </a:r>
            <a:r>
              <a:rPr lang="en-CA" i="1"/>
              <a:t>always</a:t>
            </a:r>
            <a:r>
              <a:rPr lang="en-CA"/>
              <a:t> end with a call to a </a:t>
            </a:r>
            <a:r>
              <a:rPr lang="en-CA" b="1"/>
              <a:t>return statement</a:t>
            </a:r>
            <a:r>
              <a:rPr lang="en-CA"/>
              <a:t>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13498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37C38-2928-E50E-7F11-E62905369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C29B-6C14-88F8-D926-9BEB9C8EA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98F5E-47FE-47F6-2AD4-6ADCAB64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60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AE1F59-4249-187E-5A67-C5A5FA737280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C423D4-1504-75E9-D36D-6FC523CE5B0B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92AAF2-818F-6499-67C7-51065D9FDDD5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DB2E5E-696F-BE57-A069-59FA141F6371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48E15C-00B4-CB78-B29B-2C6369D434BC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973F26-3239-ABFF-812A-743057E93732}"/>
              </a:ext>
            </a:extLst>
          </p:cNvPr>
          <p:cNvSpPr txBox="1"/>
          <p:nvPr/>
        </p:nvSpPr>
        <p:spPr>
          <a:xfrm>
            <a:off x="7910975" y="2627013"/>
            <a:ext cx="290095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call to </a:t>
            </a:r>
            <a:r>
              <a:rPr lang="en-CA">
                <a:latin typeface="Consolas" panose="020B0609020204030204" pitchFamily="49" charset="0"/>
              </a:rPr>
              <a:t>S(1)</a:t>
            </a:r>
            <a:r>
              <a:rPr lang="en-CA"/>
              <a:t> inside of </a:t>
            </a:r>
            <a:r>
              <a:rPr lang="en-CA">
                <a:latin typeface="Consolas" panose="020B0609020204030204" pitchFamily="49" charset="0"/>
              </a:rPr>
              <a:t>S(2)</a:t>
            </a:r>
            <a:r>
              <a:rPr lang="en-CA"/>
              <a:t> is now replaced by 1.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6A70BC-7D42-856A-2208-65B2A887D7B1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CAD22-AE7B-820E-7DB0-21A10405488B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FF83DB-4CA7-355F-DCE8-4760A11620A2}"/>
              </a:ext>
            </a:extLst>
          </p:cNvPr>
          <p:cNvSpPr txBox="1"/>
          <p:nvPr/>
        </p:nvSpPr>
        <p:spPr>
          <a:xfrm>
            <a:off x="6290827" y="204775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endParaRPr lang="en-AU" sz="24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965F48-3C96-F793-AC60-315E8F06D0B1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468119" y="2509424"/>
            <a:ext cx="537005" cy="938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E3B4623-B7E1-7193-2E94-4BADB2AF270E}"/>
                  </a:ext>
                </a:extLst>
              </p14:cNvPr>
              <p14:cNvContentPartPr/>
              <p14:nvPr/>
            </p14:nvContentPartPr>
            <p14:xfrm>
              <a:off x="6733440" y="3333600"/>
              <a:ext cx="551520" cy="351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E3B4623-B7E1-7193-2E94-4BADB2AF27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4080" y="3324240"/>
                <a:ext cx="570240" cy="37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1040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D2C50-C4FF-2F0B-3114-E582BF87B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C4BE-4369-5E99-AA1C-5FC17AE33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87DD9-915A-E666-CD06-CDAF2578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61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EC59CE-B9F6-2FF3-4B5D-DDD9D8917ECE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DACCE-2FD8-6D52-1F0F-303770A8D541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2B7CEE-F6BE-971C-1216-04BC0B9422E5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66FE84-6897-259D-9D2A-0C25B07568B8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B493DD-A0D7-4EF0-4E05-9FA34F1CCD6A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5B108-2374-3F4E-67B3-928FE91E85C1}"/>
              </a:ext>
            </a:extLst>
          </p:cNvPr>
          <p:cNvSpPr txBox="1"/>
          <p:nvPr/>
        </p:nvSpPr>
        <p:spPr>
          <a:xfrm>
            <a:off x="7910975" y="2627013"/>
            <a:ext cx="290095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call to </a:t>
            </a:r>
            <a:r>
              <a:rPr lang="en-CA">
                <a:latin typeface="Consolas" panose="020B0609020204030204" pitchFamily="49" charset="0"/>
              </a:rPr>
              <a:t>S(1)</a:t>
            </a:r>
            <a:r>
              <a:rPr lang="en-CA"/>
              <a:t> inside of </a:t>
            </a:r>
            <a:r>
              <a:rPr lang="en-CA">
                <a:latin typeface="Consolas" panose="020B0609020204030204" pitchFamily="49" charset="0"/>
              </a:rPr>
              <a:t>S(2) </a:t>
            </a:r>
            <a:r>
              <a:rPr lang="en-CA"/>
              <a:t>is now replaced by 1.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54725B-C1F0-47CA-FAFB-200ACAAAE9CA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A5452-A1A5-4C66-2C9C-805FF3D2FD6F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r>
              <a:rPr lang="en-US" sz="1200">
                <a:latin typeface="Consolas" panose="020B0609020204030204" pitchFamily="49" charset="0"/>
              </a:rPr>
              <a:t>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E94482-0D0A-E6F5-5DD1-27D0C74B0B2F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832600" y="2950179"/>
            <a:ext cx="1078375" cy="478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4460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12544-AF6D-2060-92FE-ECD6C656C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5E2D-78A0-896E-D3B4-3B050FD06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0B284-6CEE-D80A-1D20-6A8BCAC5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62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30022F-C064-DAD9-4EB8-DD48BD5F6D66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B9FA0-5B4C-7CBF-7709-4948E1E4C8C3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3334FA-3EC9-AC0C-AA75-61692C454182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A26AD3-0F9A-77DD-D081-285EB0001845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CC2599-AE93-0C8A-50C0-FA3ED8E41849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94FDAA-0F1C-4F59-2BBB-57135398AFC6}"/>
              </a:ext>
            </a:extLst>
          </p:cNvPr>
          <p:cNvSpPr txBox="1"/>
          <p:nvPr/>
        </p:nvSpPr>
        <p:spPr>
          <a:xfrm>
            <a:off x="7910975" y="2627013"/>
            <a:ext cx="31718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expression evaluates to 3.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02BE59-3D43-9A29-DDBC-0DE7A4CD0171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BF41BC-0C81-4A35-7C93-1EF033019835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3</a:t>
            </a:r>
            <a:endParaRPr lang="en-US" sz="1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33D060-CB1C-53B3-3360-4EEEBAE8D252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832600" y="2811679"/>
            <a:ext cx="1078375" cy="617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3856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18DD1-4917-F99C-AB1E-6A3A49A1F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C329B-A689-2843-E338-CC36D5D07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D417E-1733-067D-8885-0337E4BFE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63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967882-38B7-3AE1-15FA-386786D33C9D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FC7C3-61E3-7880-D80B-9F0B95C04792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2AE570-86D9-F2DC-5E0F-FE9C23D46B7B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48A3C30-8767-4E11-9FC9-03CA7100379C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863424-F274-2BD8-58E9-9EA18452D631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CD5F14-A8CC-40BA-ADD2-69AE4C82ACD9}"/>
              </a:ext>
            </a:extLst>
          </p:cNvPr>
          <p:cNvSpPr txBox="1"/>
          <p:nvPr/>
        </p:nvSpPr>
        <p:spPr>
          <a:xfrm>
            <a:off x="7910975" y="2627013"/>
            <a:ext cx="317189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the call to </a:t>
            </a:r>
            <a:r>
              <a:rPr lang="en-CA">
                <a:latin typeface="Consolas" panose="020B0609020204030204" pitchFamily="49" charset="0"/>
              </a:rPr>
              <a:t>S(2)</a:t>
            </a:r>
            <a:r>
              <a:rPr lang="en-CA"/>
              <a:t> is done. It is </a:t>
            </a:r>
            <a:r>
              <a:rPr lang="en-CA" b="1"/>
              <a:t>popped</a:t>
            </a:r>
            <a:r>
              <a:rPr lang="en-CA"/>
              <a:t> off the top of the stack and replaced by its return value 3.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068208-FB58-0A6E-906E-BBABCEC42A58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56484-4FA5-71A1-14B4-1696D8904C6C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3</a:t>
            </a:r>
            <a:endParaRPr lang="en-US" sz="1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80B42E-B200-3EBB-8658-BE208470860D}"/>
              </a:ext>
            </a:extLst>
          </p:cNvPr>
          <p:cNvGrpSpPr/>
          <p:nvPr/>
        </p:nvGrpSpPr>
        <p:grpSpPr>
          <a:xfrm>
            <a:off x="5198911" y="2394202"/>
            <a:ext cx="2184400" cy="1325563"/>
            <a:chOff x="5227611" y="191262"/>
            <a:chExt cx="2184400" cy="132556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36248D0-DA4F-76DD-2C97-B7A0726FDA3E}"/>
                </a:ext>
              </a:extLst>
            </p:cNvPr>
            <p:cNvCxnSpPr>
              <a:cxnSpLocks/>
            </p:cNvCxnSpPr>
            <p:nvPr/>
          </p:nvCxnSpPr>
          <p:spPr>
            <a:xfrm>
              <a:off x="5401733" y="191262"/>
              <a:ext cx="2010278" cy="13255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9DA9158-FEFC-BEB3-2992-CD467F74B1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7611" y="191262"/>
              <a:ext cx="2070656" cy="12701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91972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7D595-EFBC-E43E-FCA4-8082914FE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C42C-60EB-5455-08E6-6DB49D8C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64F87-364F-9F5E-DEB4-B0C6E6C4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64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4CC141-2BC2-4AA1-6325-CFFAFF305485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7B2031-C312-6FDE-2461-833D93BF2C97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6D23EC-EDBF-68CE-4F3E-A19E4764EC52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9959D1A-64E4-CAF5-F1AC-06406672509F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4D7C3E-B393-BE26-40C8-8D5402D000CA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19800-D657-D258-6E84-2E2B665026EC}"/>
              </a:ext>
            </a:extLst>
          </p:cNvPr>
          <p:cNvSpPr txBox="1"/>
          <p:nvPr/>
        </p:nvSpPr>
        <p:spPr>
          <a:xfrm>
            <a:off x="7987175" y="3765932"/>
            <a:ext cx="219324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latin typeface="Consolas" panose="020B0609020204030204" pitchFamily="49" charset="0"/>
              </a:rPr>
              <a:t>S(2)</a:t>
            </a:r>
            <a:r>
              <a:rPr lang="en-CA"/>
              <a:t> gets replace by its value 3.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E08856-1E06-941C-EA36-CE73AC76F8E2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D96526-80A5-AF1C-4711-DB30E64829B5}"/>
              </a:ext>
            </a:extLst>
          </p:cNvPr>
          <p:cNvSpPr txBox="1"/>
          <p:nvPr/>
        </p:nvSpPr>
        <p:spPr>
          <a:xfrm>
            <a:off x="6290827" y="31579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solidFill>
                  <a:srgbClr val="00B050"/>
                </a:solidFill>
                <a:latin typeface="Consolas" panose="020B0609020204030204" pitchFamily="49" charset="0"/>
              </a:rPr>
              <a:t>3</a:t>
            </a:r>
            <a:endParaRPr lang="en-AU" sz="24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618EFF-5DD7-4136-1E56-954C8E0255B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468119" y="3619622"/>
            <a:ext cx="537005" cy="938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843E03C-AF20-3F8C-9ACC-2218A4491E29}"/>
                  </a:ext>
                </a:extLst>
              </p14:cNvPr>
              <p14:cNvContentPartPr/>
              <p14:nvPr/>
            </p14:nvContentPartPr>
            <p14:xfrm>
              <a:off x="6666840" y="4390920"/>
              <a:ext cx="678600" cy="430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843E03C-AF20-3F8C-9ACC-2218A4491E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57480" y="4381560"/>
                <a:ext cx="697320" cy="44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84846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79C2F-D22B-D315-621F-ED3AAA5F1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737B-F6D8-13F9-97FD-1BA250EB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F6E08-C25A-DB27-428C-7054B6DF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65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F135F1-998B-8E0A-8BCD-8C3036B038CE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C240A-21F5-4D35-7054-3A6B2935E111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FE0D55-F053-0273-9641-02A87CB4A7F3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2FFD515-F0B7-388B-D493-0F2F1DAF950B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CCEC6D-9B46-7884-7EB5-1194D402F14F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36285-DF7F-265F-3A69-2C2C5C129D29}"/>
              </a:ext>
            </a:extLst>
          </p:cNvPr>
          <p:cNvSpPr txBox="1"/>
          <p:nvPr/>
        </p:nvSpPr>
        <p:spPr>
          <a:xfrm>
            <a:off x="7987175" y="3765932"/>
            <a:ext cx="219324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latin typeface="Consolas" panose="020B0609020204030204" pitchFamily="49" charset="0"/>
              </a:rPr>
              <a:t>S(2)</a:t>
            </a:r>
            <a:r>
              <a:rPr lang="en-CA"/>
              <a:t> gets replace by its value 3.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5FE48F-3F00-A8DA-E3EF-918AD10CC7D8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8643D0-4CAB-BF60-F5B3-7853D379325D}"/>
              </a:ext>
            </a:extLst>
          </p:cNvPr>
          <p:cNvCxnSpPr>
            <a:stCxn id="3" idx="1"/>
          </p:cNvCxnSpPr>
          <p:nvPr/>
        </p:nvCxnSpPr>
        <p:spPr>
          <a:xfrm flipH="1">
            <a:off x="6798733" y="4089098"/>
            <a:ext cx="1188442" cy="457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3282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02674-FC50-AEDB-76E9-A8C8F39B3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9F36-A038-E2DF-9D9A-1AB3F07D2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875FB-C500-5847-AB61-26051E00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66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CA315-CF9B-C49A-C39B-3EB1AB8E51D1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E9EA6-3AC8-6C1E-4DD8-E150BA1C82BD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DF0A72-147A-643B-327E-A7F15EC7CD09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F751088-106B-3A59-104F-2550C941E08C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16CE4A-4687-29D7-D4EB-96A00013536E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6</a:t>
            </a:r>
            <a:endParaRPr lang="en-US" sz="1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74A4DB-4998-CF2D-F922-F816F894B59E}"/>
              </a:ext>
            </a:extLst>
          </p:cNvPr>
          <p:cNvSpPr txBox="1"/>
          <p:nvPr/>
        </p:nvSpPr>
        <p:spPr>
          <a:xfrm>
            <a:off x="7987176" y="3765932"/>
            <a:ext cx="187649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expression evaluates to 6.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04D300-DDFC-A1CF-FEC6-83DC0782BB28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3FAFE2-3904-58C3-1215-C7C927A520FC}"/>
              </a:ext>
            </a:extLst>
          </p:cNvPr>
          <p:cNvCxnSpPr>
            <a:cxnSpLocks/>
          </p:cNvCxnSpPr>
          <p:nvPr/>
        </p:nvCxnSpPr>
        <p:spPr>
          <a:xfrm flipH="1">
            <a:off x="6807200" y="4123267"/>
            <a:ext cx="1405467" cy="448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012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E6399-33DD-EC58-8A07-2E674FFAB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E0D1-751A-3DCB-F94D-A1C3173E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C40A8-676F-8904-1CBF-C028C2FF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67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E6E096-DFE0-A2A4-299C-E0CFA278088A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FA265-2E4D-A426-F4C7-56BCE4E57F91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0E4D48-8846-D94C-35CE-585C6236F25C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CCEF7B-A745-7A18-C3E6-8DBAD4E0C978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72A69F-AF14-0138-6721-AEF633F6500C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6</a:t>
            </a:r>
            <a:endParaRPr lang="en-US" sz="1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266929-5A0E-4F90-57FE-3CA60E8EABA1}"/>
              </a:ext>
            </a:extLst>
          </p:cNvPr>
          <p:cNvSpPr txBox="1"/>
          <p:nvPr/>
        </p:nvSpPr>
        <p:spPr>
          <a:xfrm>
            <a:off x="7987176" y="3765932"/>
            <a:ext cx="306182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the call to </a:t>
            </a:r>
            <a:r>
              <a:rPr lang="en-CA">
                <a:latin typeface="Consolas" panose="020B0609020204030204" pitchFamily="49" charset="0"/>
              </a:rPr>
              <a:t>S(3)</a:t>
            </a:r>
            <a:r>
              <a:rPr lang="en-CA"/>
              <a:t> is done. It is </a:t>
            </a:r>
            <a:r>
              <a:rPr lang="en-CA" b="1"/>
              <a:t>popped</a:t>
            </a:r>
            <a:r>
              <a:rPr lang="en-CA"/>
              <a:t> off the top of the stack and replaced by its return value 6.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376CC2-5DA3-9D7E-2F7E-66A9EB7FC57E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87563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F39A1-D57C-A908-A3B4-847115A9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B16A-4FCE-8C83-49CA-3AD65D75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3626E-0989-7C96-E2F2-7F4560BA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68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27AB58-B9F9-7F4E-B07B-967C782C3095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65FA6-5F51-EDFB-5F26-669FECFC865B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B84439-AF77-20AD-6BBC-95AE7681DAA7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67B803-59BB-A878-7BE4-613AC3DD7249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97D77A-1488-1603-C40B-0A74013DDAC6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6</a:t>
            </a:r>
            <a:endParaRPr lang="en-US" sz="1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9FEE61-6C7E-77C9-44FF-BC9E7E0E8DAF}"/>
              </a:ext>
            </a:extLst>
          </p:cNvPr>
          <p:cNvSpPr txBox="1"/>
          <p:nvPr/>
        </p:nvSpPr>
        <p:spPr>
          <a:xfrm>
            <a:off x="7987176" y="3765932"/>
            <a:ext cx="306182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the call to </a:t>
            </a:r>
            <a:r>
              <a:rPr lang="en-CA">
                <a:latin typeface="Consolas" panose="020B0609020204030204" pitchFamily="49" charset="0"/>
              </a:rPr>
              <a:t>S(3)</a:t>
            </a:r>
            <a:r>
              <a:rPr lang="en-CA"/>
              <a:t> is done. It is </a:t>
            </a:r>
            <a:r>
              <a:rPr lang="en-CA" b="1"/>
              <a:t>popped</a:t>
            </a:r>
            <a:r>
              <a:rPr lang="en-CA"/>
              <a:t> off the top of the stack and replaced by its return value 6.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D1968C-05AD-4074-E45C-E96B9F2E913F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CC97C4-4C6A-1BC3-5CB2-814FE4A8A237}"/>
              </a:ext>
            </a:extLst>
          </p:cNvPr>
          <p:cNvGrpSpPr/>
          <p:nvPr/>
        </p:nvGrpSpPr>
        <p:grpSpPr>
          <a:xfrm>
            <a:off x="5198911" y="3504400"/>
            <a:ext cx="2184400" cy="1325563"/>
            <a:chOff x="5227611" y="191262"/>
            <a:chExt cx="2184400" cy="132556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64A38DC-A9E4-4981-BAD9-0049332D1700}"/>
                </a:ext>
              </a:extLst>
            </p:cNvPr>
            <p:cNvCxnSpPr>
              <a:cxnSpLocks/>
            </p:cNvCxnSpPr>
            <p:nvPr/>
          </p:nvCxnSpPr>
          <p:spPr>
            <a:xfrm>
              <a:off x="5401733" y="191262"/>
              <a:ext cx="2010278" cy="13255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A1AA561-85FB-D80F-A012-5B71889D7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7611" y="191262"/>
              <a:ext cx="2070656" cy="12701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68515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93FC3-FD1D-7C42-EC31-E340A78AA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D0DBF-609B-4F04-50A7-CACB768A1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A8813-4EA1-28AC-D5D0-7EB240CF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69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87BB23-FE16-5817-A59E-5425CAAA7563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1D59B-03D8-626A-B235-2A2585278453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523275-C552-F31E-6844-852DB54826D4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9C6B253-3D69-5C99-A428-FBC6963279EE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D64AB-0A84-E56C-CBBE-AA5AB991BA5D}"/>
              </a:ext>
            </a:extLst>
          </p:cNvPr>
          <p:cNvSpPr txBox="1"/>
          <p:nvPr/>
        </p:nvSpPr>
        <p:spPr>
          <a:xfrm>
            <a:off x="7961776" y="4554064"/>
            <a:ext cx="219822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latin typeface="Consolas" panose="020B0609020204030204" pitchFamily="49" charset="0"/>
              </a:rPr>
              <a:t>S(3)</a:t>
            </a:r>
            <a:r>
              <a:rPr lang="en-CA"/>
              <a:t> gets replaced by its value 6.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EA8DE0-C6F0-AF96-B3A8-A701FD720113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E47D17-72C7-13A1-7411-6C5D46CEEF93}"/>
              </a:ext>
            </a:extLst>
          </p:cNvPr>
          <p:cNvSpPr txBox="1"/>
          <p:nvPr/>
        </p:nvSpPr>
        <p:spPr>
          <a:xfrm>
            <a:off x="6273894" y="42661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solidFill>
                  <a:srgbClr val="00B050"/>
                </a:solidFill>
                <a:latin typeface="Consolas" panose="020B0609020204030204" pitchFamily="49" charset="0"/>
              </a:rPr>
              <a:t>6</a:t>
            </a:r>
            <a:endParaRPr lang="en-AU" sz="24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B36545-693A-C2B5-7D4B-881BE8E435A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451186" y="4727769"/>
            <a:ext cx="537005" cy="938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118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58091-4690-8A84-DBEA-2B645045B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B916E-7272-3DEC-8750-895D86DF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/>
              <a:t>Functions that</a:t>
            </a:r>
            <a:br>
              <a:rPr lang="en-CA"/>
            </a:br>
            <a:r>
              <a:rPr lang="en-CA"/>
              <a:t>Return Values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E6609-6D4D-EA32-BEE8-43708454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600CF8-FCDF-1D4F-AEC2-24F536A46F51}"/>
              </a:ext>
            </a:extLst>
          </p:cNvPr>
          <p:cNvSpPr txBox="1"/>
          <p:nvPr/>
        </p:nvSpPr>
        <p:spPr>
          <a:xfrm>
            <a:off x="5130798" y="300630"/>
            <a:ext cx="244686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Alternate ways to write the </a:t>
            </a:r>
            <a:r>
              <a:rPr lang="en-CA" b="1" err="1"/>
              <a:t>circle_area</a:t>
            </a:r>
            <a:r>
              <a:rPr lang="en-CA" b="1"/>
              <a:t> </a:t>
            </a:r>
            <a:r>
              <a:rPr lang="en-CA"/>
              <a:t>function. What looks most readable to you?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571B44-F9B0-73CD-F1AA-C29DC835B314}"/>
              </a:ext>
            </a:extLst>
          </p:cNvPr>
          <p:cNvSpPr txBox="1"/>
          <p:nvPr/>
        </p:nvSpPr>
        <p:spPr>
          <a:xfrm>
            <a:off x="431797" y="2023239"/>
            <a:ext cx="4416594" cy="16312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import math</a:t>
            </a:r>
          </a:p>
          <a:p>
            <a:endParaRPr lang="en-US" sz="2000">
              <a:latin typeface="Consolas" panose="020B0609020204030204" pitchFamily="49" charset="0"/>
            </a:endParaRPr>
          </a:p>
          <a:p>
            <a:r>
              <a:rPr lang="en-US" sz="2000">
                <a:latin typeface="Consolas" panose="020B0609020204030204" pitchFamily="49" charset="0"/>
              </a:rPr>
              <a:t>def </a:t>
            </a:r>
            <a:r>
              <a:rPr lang="en-US" sz="2000" err="1">
                <a:latin typeface="Consolas" panose="020B0609020204030204" pitchFamily="49" charset="0"/>
              </a:rPr>
              <a:t>circle_area</a:t>
            </a:r>
            <a:r>
              <a:rPr lang="en-US" sz="2000">
                <a:latin typeface="Consolas" panose="020B0609020204030204" pitchFamily="49" charset="0"/>
              </a:rPr>
              <a:t>(radius):</a:t>
            </a:r>
          </a:p>
          <a:p>
            <a:r>
              <a:rPr lang="en-US" sz="2000">
                <a:latin typeface="Consolas" panose="020B0609020204030204" pitchFamily="49" charset="0"/>
              </a:rPr>
              <a:t>    area = </a:t>
            </a:r>
            <a:r>
              <a:rPr lang="en-US" sz="2000" err="1">
                <a:latin typeface="Consolas" panose="020B0609020204030204" pitchFamily="49" charset="0"/>
              </a:rPr>
              <a:t>math.pi</a:t>
            </a:r>
            <a:r>
              <a:rPr lang="en-US" sz="2000">
                <a:latin typeface="Consolas" panose="020B0609020204030204" pitchFamily="49" charset="0"/>
              </a:rPr>
              <a:t> * radius**2</a:t>
            </a:r>
          </a:p>
          <a:p>
            <a:r>
              <a:rPr lang="en-US" sz="2000">
                <a:latin typeface="Consolas" panose="020B0609020204030204" pitchFamily="49" charset="0"/>
              </a:rPr>
              <a:t>    return area</a:t>
            </a:r>
            <a:endParaRPr lang="en-AU" sz="200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4CA44-3715-1A66-058E-2D083A0D4052}"/>
              </a:ext>
            </a:extLst>
          </p:cNvPr>
          <p:cNvSpPr txBox="1"/>
          <p:nvPr/>
        </p:nvSpPr>
        <p:spPr>
          <a:xfrm>
            <a:off x="465665" y="4128060"/>
            <a:ext cx="4416594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import math</a:t>
            </a:r>
          </a:p>
          <a:p>
            <a:endParaRPr lang="en-US" sz="2000">
              <a:latin typeface="Consolas" panose="020B0609020204030204" pitchFamily="49" charset="0"/>
            </a:endParaRPr>
          </a:p>
          <a:p>
            <a:r>
              <a:rPr lang="en-US" sz="2000">
                <a:latin typeface="Consolas" panose="020B0609020204030204" pitchFamily="49" charset="0"/>
              </a:rPr>
              <a:t>def </a:t>
            </a:r>
            <a:r>
              <a:rPr lang="en-US" sz="2000" err="1">
                <a:latin typeface="Consolas" panose="020B0609020204030204" pitchFamily="49" charset="0"/>
              </a:rPr>
              <a:t>circle_area</a:t>
            </a:r>
            <a:r>
              <a:rPr lang="en-US" sz="2000">
                <a:latin typeface="Consolas" panose="020B0609020204030204" pitchFamily="49" charset="0"/>
              </a:rPr>
              <a:t>(radius):</a:t>
            </a:r>
          </a:p>
          <a:p>
            <a:r>
              <a:rPr lang="en-US" sz="2000">
                <a:latin typeface="Consolas" panose="020B0609020204030204" pitchFamily="49" charset="0"/>
              </a:rPr>
              <a:t>    return </a:t>
            </a:r>
            <a:r>
              <a:rPr lang="en-US" sz="2000" err="1">
                <a:latin typeface="Consolas" panose="020B0609020204030204" pitchFamily="49" charset="0"/>
              </a:rPr>
              <a:t>math.pi</a:t>
            </a:r>
            <a:r>
              <a:rPr lang="en-US" sz="2000">
                <a:latin typeface="Consolas" panose="020B0609020204030204" pitchFamily="49" charset="0"/>
              </a:rPr>
              <a:t> * radius**2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3D772B-C5E8-E7F8-83C9-A538C4FD6CE9}"/>
              </a:ext>
            </a:extLst>
          </p:cNvPr>
          <p:cNvSpPr txBox="1"/>
          <p:nvPr/>
        </p:nvSpPr>
        <p:spPr>
          <a:xfrm>
            <a:off x="6402303" y="2023239"/>
            <a:ext cx="4416594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def </a:t>
            </a:r>
            <a:r>
              <a:rPr lang="en-US" sz="2000" err="1">
                <a:latin typeface="Consolas" panose="020B0609020204030204" pitchFamily="49" charset="0"/>
              </a:rPr>
              <a:t>circle_area</a:t>
            </a:r>
            <a:r>
              <a:rPr lang="en-US" sz="2000">
                <a:latin typeface="Consolas" panose="020B0609020204030204" pitchFamily="49" charset="0"/>
              </a:rPr>
              <a:t>(radius):</a:t>
            </a:r>
          </a:p>
          <a:p>
            <a:r>
              <a:rPr lang="en-US" sz="2000">
                <a:latin typeface="Consolas" panose="020B0609020204030204" pitchFamily="49" charset="0"/>
              </a:rPr>
              <a:t>    import math</a:t>
            </a:r>
          </a:p>
          <a:p>
            <a:r>
              <a:rPr lang="en-US" sz="2000">
                <a:latin typeface="Consolas" panose="020B0609020204030204" pitchFamily="49" charset="0"/>
              </a:rPr>
              <a:t>    area = </a:t>
            </a:r>
            <a:r>
              <a:rPr lang="en-US" sz="2000" err="1">
                <a:latin typeface="Consolas" panose="020B0609020204030204" pitchFamily="49" charset="0"/>
              </a:rPr>
              <a:t>math.pi</a:t>
            </a:r>
            <a:r>
              <a:rPr lang="en-US" sz="2000">
                <a:latin typeface="Consolas" panose="020B0609020204030204" pitchFamily="49" charset="0"/>
              </a:rPr>
              <a:t> * radius**2</a:t>
            </a:r>
          </a:p>
          <a:p>
            <a:r>
              <a:rPr lang="en-US" sz="2000">
                <a:latin typeface="Consolas" panose="020B0609020204030204" pitchFamily="49" charset="0"/>
              </a:rPr>
              <a:t>    return area</a:t>
            </a:r>
            <a:endParaRPr lang="en-AU" sz="200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B9383D-2210-2403-1E4A-90C6BD2BF05A}"/>
              </a:ext>
            </a:extLst>
          </p:cNvPr>
          <p:cNvSpPr txBox="1"/>
          <p:nvPr/>
        </p:nvSpPr>
        <p:spPr>
          <a:xfrm>
            <a:off x="6402303" y="4128059"/>
            <a:ext cx="4416594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def </a:t>
            </a:r>
            <a:r>
              <a:rPr lang="en-US" sz="2000" err="1">
                <a:latin typeface="Consolas" panose="020B0609020204030204" pitchFamily="49" charset="0"/>
              </a:rPr>
              <a:t>circle_area</a:t>
            </a:r>
            <a:r>
              <a:rPr lang="en-US" sz="2000">
                <a:latin typeface="Consolas" panose="020B0609020204030204" pitchFamily="49" charset="0"/>
              </a:rPr>
              <a:t>(radius):</a:t>
            </a:r>
          </a:p>
          <a:p>
            <a:r>
              <a:rPr lang="en-US" sz="2000">
                <a:latin typeface="Consolas" panose="020B0609020204030204" pitchFamily="49" charset="0"/>
              </a:rPr>
              <a:t>    import math</a:t>
            </a:r>
          </a:p>
          <a:p>
            <a:r>
              <a:rPr lang="en-US" sz="2000">
                <a:latin typeface="Consolas" panose="020B0609020204030204" pitchFamily="49" charset="0"/>
              </a:rPr>
              <a:t>    return </a:t>
            </a:r>
            <a:r>
              <a:rPr lang="en-US" sz="2000" err="1">
                <a:latin typeface="Consolas" panose="020B0609020204030204" pitchFamily="49" charset="0"/>
              </a:rPr>
              <a:t>math.pi</a:t>
            </a:r>
            <a:r>
              <a:rPr lang="en-US" sz="2000">
                <a:latin typeface="Consolas" panose="020B0609020204030204" pitchFamily="49" charset="0"/>
              </a:rPr>
              <a:t> * radius**2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F95A04-5E0E-C975-4D94-5F60CCA42A71}"/>
              </a:ext>
            </a:extLst>
          </p:cNvPr>
          <p:cNvGrpSpPr/>
          <p:nvPr/>
        </p:nvGrpSpPr>
        <p:grpSpPr>
          <a:xfrm>
            <a:off x="123699" y="1839879"/>
            <a:ext cx="308098" cy="369332"/>
            <a:chOff x="3860800" y="1500959"/>
            <a:chExt cx="308098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221C69-82BF-57B2-3B6A-B5BCB0FD7E2C}"/>
                </a:ext>
              </a:extLst>
            </p:cNvPr>
            <p:cNvSpPr txBox="1"/>
            <p:nvPr/>
          </p:nvSpPr>
          <p:spPr>
            <a:xfrm>
              <a:off x="3860800" y="150095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>
                  <a:solidFill>
                    <a:srgbClr val="00B050"/>
                  </a:solidFill>
                </a:rPr>
                <a:t>1</a:t>
              </a:r>
              <a:endParaRPr lang="en-AU" b="1">
                <a:solidFill>
                  <a:srgbClr val="00B050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ED49DDB-EBC8-86B5-3B2A-E21B2D73469B}"/>
                </a:ext>
              </a:extLst>
            </p:cNvPr>
            <p:cNvSpPr/>
            <p:nvPr/>
          </p:nvSpPr>
          <p:spPr>
            <a:xfrm>
              <a:off x="3860800" y="1515258"/>
              <a:ext cx="308098" cy="3407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73CC05-2236-7A00-42E8-6FD57A972635}"/>
              </a:ext>
            </a:extLst>
          </p:cNvPr>
          <p:cNvGrpSpPr/>
          <p:nvPr/>
        </p:nvGrpSpPr>
        <p:grpSpPr>
          <a:xfrm>
            <a:off x="157567" y="3963472"/>
            <a:ext cx="308098" cy="369332"/>
            <a:chOff x="3860800" y="1500959"/>
            <a:chExt cx="308098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DC802A-A33D-2DED-F8D0-3BE13CAADDF8}"/>
                </a:ext>
              </a:extLst>
            </p:cNvPr>
            <p:cNvSpPr txBox="1"/>
            <p:nvPr/>
          </p:nvSpPr>
          <p:spPr>
            <a:xfrm>
              <a:off x="3860800" y="150095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>
                  <a:solidFill>
                    <a:srgbClr val="00B050"/>
                  </a:solidFill>
                </a:rPr>
                <a:t>2</a:t>
              </a:r>
              <a:endParaRPr lang="en-AU" b="1">
                <a:solidFill>
                  <a:srgbClr val="00B050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89196C-BF96-8CE0-2E6B-4D0C52D3A09E}"/>
                </a:ext>
              </a:extLst>
            </p:cNvPr>
            <p:cNvSpPr/>
            <p:nvPr/>
          </p:nvSpPr>
          <p:spPr>
            <a:xfrm>
              <a:off x="3860800" y="1515258"/>
              <a:ext cx="308098" cy="3407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E77F0E-AD64-43BB-5888-99F5762000F3}"/>
              </a:ext>
            </a:extLst>
          </p:cNvPr>
          <p:cNvGrpSpPr/>
          <p:nvPr/>
        </p:nvGrpSpPr>
        <p:grpSpPr>
          <a:xfrm>
            <a:off x="6096000" y="1838573"/>
            <a:ext cx="308098" cy="369332"/>
            <a:chOff x="3860800" y="1500959"/>
            <a:chExt cx="308098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A1244E-7CF5-9DCB-5CB8-66516273F90A}"/>
                </a:ext>
              </a:extLst>
            </p:cNvPr>
            <p:cNvSpPr txBox="1"/>
            <p:nvPr/>
          </p:nvSpPr>
          <p:spPr>
            <a:xfrm>
              <a:off x="3860800" y="150095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>
                  <a:solidFill>
                    <a:srgbClr val="00B050"/>
                  </a:solidFill>
                </a:rPr>
                <a:t>3</a:t>
              </a:r>
              <a:endParaRPr lang="en-AU" b="1">
                <a:solidFill>
                  <a:srgbClr val="00B05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46CBBA2-E42F-8C57-33D6-BE4F886C7355}"/>
                </a:ext>
              </a:extLst>
            </p:cNvPr>
            <p:cNvSpPr/>
            <p:nvPr/>
          </p:nvSpPr>
          <p:spPr>
            <a:xfrm>
              <a:off x="3860800" y="1515258"/>
              <a:ext cx="308098" cy="3407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DCA01E0-2C79-5461-C6FA-155409560AD3}"/>
              </a:ext>
            </a:extLst>
          </p:cNvPr>
          <p:cNvGrpSpPr/>
          <p:nvPr/>
        </p:nvGrpSpPr>
        <p:grpSpPr>
          <a:xfrm>
            <a:off x="6096000" y="3943393"/>
            <a:ext cx="308098" cy="369332"/>
            <a:chOff x="3860800" y="1500959"/>
            <a:chExt cx="308098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5C426E-D324-E4DF-FECA-B572896D7490}"/>
                </a:ext>
              </a:extLst>
            </p:cNvPr>
            <p:cNvSpPr txBox="1"/>
            <p:nvPr/>
          </p:nvSpPr>
          <p:spPr>
            <a:xfrm>
              <a:off x="3860800" y="150095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>
                  <a:solidFill>
                    <a:srgbClr val="00B050"/>
                  </a:solidFill>
                </a:rPr>
                <a:t>4</a:t>
              </a:r>
              <a:endParaRPr lang="en-AU" b="1">
                <a:solidFill>
                  <a:srgbClr val="00B050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44F43D4-A432-FEC1-C752-CED077C48A3F}"/>
                </a:ext>
              </a:extLst>
            </p:cNvPr>
            <p:cNvSpPr/>
            <p:nvPr/>
          </p:nvSpPr>
          <p:spPr>
            <a:xfrm>
              <a:off x="3860800" y="1515258"/>
              <a:ext cx="308098" cy="3407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85B093F-9625-356B-30E1-4E3681EC42A8}"/>
                  </a:ext>
                </a:extLst>
              </p14:cNvPr>
              <p14:cNvContentPartPr/>
              <p14:nvPr/>
            </p14:nvContentPartPr>
            <p14:xfrm>
              <a:off x="344160" y="1775880"/>
              <a:ext cx="10965240" cy="4122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85B093F-9625-356B-30E1-4E3681EC42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800" y="1766520"/>
                <a:ext cx="10983960" cy="414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89788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C0C74-16C4-F9E9-97AA-D3CADED9C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A3DC-04A0-833E-E505-8156C526B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3DFAE-AA75-FE23-48A3-8C71E554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70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481235-42CB-EC21-7234-A9FBC4D394A9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045E0-7850-F37D-A65E-C637C8246CBB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6</a:t>
            </a:r>
            <a:r>
              <a:rPr lang="en-US" sz="1200">
                <a:latin typeface="Consolas" panose="020B0609020204030204" pitchFamily="49" charset="0"/>
              </a:rPr>
              <a:t>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C0D1E1-57FA-9186-6B02-06139D3E3E0F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3C3C3DA-E78A-9472-AA2F-1759D8AF15CA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EE9E9-E7B1-3950-0CB0-8F9FBE8800FC}"/>
              </a:ext>
            </a:extLst>
          </p:cNvPr>
          <p:cNvSpPr txBox="1"/>
          <p:nvPr/>
        </p:nvSpPr>
        <p:spPr>
          <a:xfrm>
            <a:off x="7961776" y="4554064"/>
            <a:ext cx="219822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latin typeface="Consolas" panose="020B0609020204030204" pitchFamily="49" charset="0"/>
              </a:rPr>
              <a:t>S(3)</a:t>
            </a:r>
            <a:r>
              <a:rPr lang="en-CA"/>
              <a:t> gets replaced by its value 6.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F697CD-6C20-F391-84EA-134F268D40CA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1427AB-8D17-2E5A-B5C5-86471928DA78}"/>
              </a:ext>
            </a:extLst>
          </p:cNvPr>
          <p:cNvCxnSpPr>
            <a:stCxn id="3" idx="1"/>
          </p:cNvCxnSpPr>
          <p:nvPr/>
        </p:nvCxnSpPr>
        <p:spPr>
          <a:xfrm flipH="1">
            <a:off x="6798733" y="4877230"/>
            <a:ext cx="1163043" cy="803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8406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B4E99-5070-F22E-EE23-403DC94DD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AE23-7DDD-B480-26C4-A9BE0C44A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FCD91-0EB5-349B-E817-6A06C446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71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7062EF-9279-6E73-D456-061ED40D7727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696D8-3C0D-7283-AB53-FC40AEC9EACB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10</a:t>
            </a:r>
            <a:endParaRPr lang="en-US" sz="1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D687DE-4117-FF03-51B6-AE3BE354C300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8E918F-CDBB-04FF-A38D-F48883B5CB74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2B82C-2028-C5FA-3D1D-C6E0F3AC2E7D}"/>
              </a:ext>
            </a:extLst>
          </p:cNvPr>
          <p:cNvSpPr txBox="1"/>
          <p:nvPr/>
        </p:nvSpPr>
        <p:spPr>
          <a:xfrm>
            <a:off x="7961776" y="4554064"/>
            <a:ext cx="188495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expression evaluates to 10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877ACF-0B61-9D44-F821-DC3F8B306D8B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ABC538-DE9C-9D65-F259-32266C465356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798733" y="4877230"/>
            <a:ext cx="1163043" cy="803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4884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134BE-A15F-5710-1DDD-42BCA93EB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BE03-1E0A-20C8-EEB5-B269D0B86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61613-EE61-35C9-8243-22B61853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72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FBC51-F0CF-AEC9-D8F1-472F42155B8E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589E4-E1FB-0CFF-9F29-76BB3C0C0676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10</a:t>
            </a:r>
            <a:endParaRPr lang="en-US" sz="1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975C69-5AF2-078C-00EF-9214E96CACC8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E566630-61F1-C1CB-1190-C388F47E3BF3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30C8F-FCE8-59DF-D786-B3B952ABF042}"/>
              </a:ext>
            </a:extLst>
          </p:cNvPr>
          <p:cNvSpPr txBox="1"/>
          <p:nvPr/>
        </p:nvSpPr>
        <p:spPr>
          <a:xfrm>
            <a:off x="7961776" y="4554064"/>
            <a:ext cx="247762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the call to </a:t>
            </a:r>
            <a:r>
              <a:rPr lang="en-CA">
                <a:latin typeface="Consolas" panose="020B0609020204030204" pitchFamily="49" charset="0"/>
              </a:rPr>
              <a:t>S(4) </a:t>
            </a:r>
            <a:r>
              <a:rPr lang="en-CA"/>
              <a:t>is done, so it is </a:t>
            </a:r>
            <a:r>
              <a:rPr lang="en-CA" b="1"/>
              <a:t>popped</a:t>
            </a:r>
            <a:r>
              <a:rPr lang="en-CA"/>
              <a:t> from the stack and 10 is left in its place.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BCA64-9359-745B-E182-891A48F20A82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125318-9AF9-37A9-7F1F-97F3CB00C370}"/>
              </a:ext>
            </a:extLst>
          </p:cNvPr>
          <p:cNvGrpSpPr/>
          <p:nvPr/>
        </p:nvGrpSpPr>
        <p:grpSpPr>
          <a:xfrm>
            <a:off x="5195854" y="4609936"/>
            <a:ext cx="2184400" cy="1325563"/>
            <a:chOff x="5227611" y="191262"/>
            <a:chExt cx="2184400" cy="132556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ACA9EF1-9021-E107-B8D5-3029CDC286E5}"/>
                </a:ext>
              </a:extLst>
            </p:cNvPr>
            <p:cNvCxnSpPr>
              <a:cxnSpLocks/>
            </p:cNvCxnSpPr>
            <p:nvPr/>
          </p:nvCxnSpPr>
          <p:spPr>
            <a:xfrm>
              <a:off x="5401733" y="191262"/>
              <a:ext cx="2010278" cy="13255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166CCD6-2937-84C4-D34B-7BB31EC5B1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7611" y="191262"/>
              <a:ext cx="2070656" cy="12701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38985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E9462-9EA1-A416-A69F-83CD64532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23654-E8FC-D114-25F5-509EE636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094B3-BCF1-A155-2F11-4707E619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73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CA78A4-4C3E-B233-2343-DC57E13CC17D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39DCBF-2FDC-87C3-9BE9-87821B68B342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D30176-C36B-BAA7-5FCF-A00BB03B469A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CB2900-A84A-1132-7B9C-37FD236A0753}"/>
              </a:ext>
            </a:extLst>
          </p:cNvPr>
          <p:cNvSpPr txBox="1"/>
          <p:nvPr/>
        </p:nvSpPr>
        <p:spPr>
          <a:xfrm>
            <a:off x="7936376" y="4588655"/>
            <a:ext cx="247762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 more function calls on the stack, so this is the final answer.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B3AE91-8728-A178-986C-A8C4A295359D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6C7D3-00A6-970B-FDB3-0B0463FE1473}"/>
              </a:ext>
            </a:extLst>
          </p:cNvPr>
          <p:cNvSpPr txBox="1"/>
          <p:nvPr/>
        </p:nvSpPr>
        <p:spPr>
          <a:xfrm>
            <a:off x="6365844" y="547473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solidFill>
                  <a:srgbClr val="00B050"/>
                </a:solidFill>
                <a:latin typeface="Consolas" panose="020B0609020204030204" pitchFamily="49" charset="0"/>
              </a:rPr>
              <a:t>10</a:t>
            </a:r>
            <a:endParaRPr lang="en-AU" sz="24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435799-CD36-E176-292D-E6D1A222DF78}"/>
              </a:ext>
            </a:extLst>
          </p:cNvPr>
          <p:cNvCxnSpPr>
            <a:stCxn id="3" idx="1"/>
            <a:endCxn id="8" idx="3"/>
          </p:cNvCxnSpPr>
          <p:nvPr/>
        </p:nvCxnSpPr>
        <p:spPr>
          <a:xfrm flipH="1">
            <a:off x="6890347" y="5050320"/>
            <a:ext cx="1046029" cy="655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7805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6AA01-C562-35E0-954A-EB46E3012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C59D-D476-EF23-7BC9-85CBAEE07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AE062-1F2F-0ED5-2254-5A33D8D3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74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FADE5-CB54-EF76-450E-4A3EB02C7958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1+ 2 + 3 + … + (n-1) + n</a:t>
            </a:r>
            <a:endParaRPr lang="en-AU" sz="4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D3F6EF-5CA1-2B3E-28EE-871C2385F4ED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is the sum of the numbers from 1 to n?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A66561A-3515-DBE0-A2D3-22DA5113ADF4}"/>
              </a:ext>
            </a:extLst>
          </p:cNvPr>
          <p:cNvGrpSpPr/>
          <p:nvPr/>
        </p:nvGrpSpPr>
        <p:grpSpPr>
          <a:xfrm>
            <a:off x="338663" y="3283582"/>
            <a:ext cx="3603872" cy="1439753"/>
            <a:chOff x="184232" y="2371127"/>
            <a:chExt cx="3603872" cy="143975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1F51774-1E57-C150-8413-9B3BA125F1AC}"/>
                </a:ext>
              </a:extLst>
            </p:cNvPr>
            <p:cNvSpPr txBox="1"/>
            <p:nvPr/>
          </p:nvSpPr>
          <p:spPr>
            <a:xfrm>
              <a:off x="184232" y="3164549"/>
              <a:ext cx="3603872" cy="646331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onsolas" panose="020B0609020204030204" pitchFamily="49" charset="0"/>
                </a:rPr>
                <a:t>def S(n):</a:t>
              </a:r>
            </a:p>
            <a:p>
              <a:r>
                <a:rPr lang="en-US">
                  <a:latin typeface="Consolas" panose="020B0609020204030204" pitchFamily="49" charset="0"/>
                </a:rPr>
                <a:t>    return n </a:t>
              </a:r>
              <a:r>
                <a:rPr lang="en-US">
                  <a:solidFill>
                    <a:srgbClr val="FF0000"/>
                  </a:solidFill>
                  <a:latin typeface="Consolas" panose="020B0609020204030204" pitchFamily="49" charset="0"/>
                </a:rPr>
                <a:t>*</a:t>
              </a:r>
              <a:r>
                <a:rPr lang="en-US">
                  <a:latin typeface="Consolas" panose="020B0609020204030204" pitchFamily="49" charset="0"/>
                </a:rPr>
                <a:t> (n </a:t>
              </a:r>
              <a:r>
                <a:rPr lang="en-US">
                  <a:solidFill>
                    <a:srgbClr val="FF0000"/>
                  </a:solidFill>
                  <a:latin typeface="Consolas" panose="020B0609020204030204" pitchFamily="49" charset="0"/>
                </a:rPr>
                <a:t>+</a:t>
              </a:r>
              <a:r>
                <a:rPr lang="en-US">
                  <a:latin typeface="Consolas" panose="020B0609020204030204" pitchFamily="49" charset="0"/>
                </a:rPr>
                <a:t> 1) </a:t>
              </a:r>
              <a:r>
                <a:rPr lang="en-US">
                  <a:solidFill>
                    <a:srgbClr val="FF0000"/>
                  </a:solidFill>
                  <a:latin typeface="Consolas" panose="020B0609020204030204" pitchFamily="49" charset="0"/>
                </a:rPr>
                <a:t>//</a:t>
              </a:r>
              <a:r>
                <a:rPr lang="en-US">
                  <a:latin typeface="Consolas" panose="020B0609020204030204" pitchFamily="49" charset="0"/>
                </a:rPr>
                <a:t> 2</a:t>
              </a:r>
              <a:endParaRPr lang="en-US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C5AD76A-9D16-6169-7E3B-E0F9AFB9BACB}"/>
                    </a:ext>
                  </a:extLst>
                </p:cNvPr>
                <p:cNvSpPr txBox="1"/>
                <p:nvPr/>
              </p:nvSpPr>
              <p:spPr>
                <a:xfrm>
                  <a:off x="184232" y="2371127"/>
                  <a:ext cx="3149708" cy="618118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AU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C5AD76A-9D16-6169-7E3B-E0F9AFB9BA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232" y="2371127"/>
                  <a:ext cx="3149708" cy="61811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EDF779-96EA-23EE-07BA-D4AB6C2296D5}"/>
              </a:ext>
            </a:extLst>
          </p:cNvPr>
          <p:cNvGrpSpPr/>
          <p:nvPr/>
        </p:nvGrpSpPr>
        <p:grpSpPr>
          <a:xfrm>
            <a:off x="8412231" y="2403500"/>
            <a:ext cx="3350597" cy="2312323"/>
            <a:chOff x="7704142" y="2596004"/>
            <a:chExt cx="3350597" cy="231232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3F91FF9-6C90-B5C5-C093-308A5D1C7A8D}"/>
                    </a:ext>
                  </a:extLst>
                </p:cNvPr>
                <p:cNvSpPr txBox="1"/>
                <p:nvPr/>
              </p:nvSpPr>
              <p:spPr>
                <a:xfrm>
                  <a:off x="7704142" y="2596004"/>
                  <a:ext cx="2259080" cy="646331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AU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3F91FF9-6C90-B5C5-C093-308A5D1C7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4142" y="2596004"/>
                  <a:ext cx="2259080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E66819-197A-7FA9-BF8D-23CEF8658A77}"/>
                </a:ext>
              </a:extLst>
            </p:cNvPr>
            <p:cNvSpPr txBox="1"/>
            <p:nvPr/>
          </p:nvSpPr>
          <p:spPr>
            <a:xfrm>
              <a:off x="7704142" y="3430999"/>
              <a:ext cx="3350597" cy="1477328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onsolas" panose="020B0609020204030204" pitchFamily="49" charset="0"/>
                </a:rPr>
                <a:t>def S(n):</a:t>
              </a:r>
            </a:p>
            <a:p>
              <a:r>
                <a:rPr lang="en-US">
                  <a:latin typeface="Consolas" panose="020B0609020204030204" pitchFamily="49" charset="0"/>
                </a:rPr>
                <a:t>    if n == 0:</a:t>
              </a:r>
              <a:br>
                <a:rPr lang="en-US">
                  <a:latin typeface="Consolas" panose="020B0609020204030204" pitchFamily="49" charset="0"/>
                </a:rPr>
              </a:br>
              <a:r>
                <a:rPr lang="en-US">
                  <a:latin typeface="Consolas" panose="020B0609020204030204" pitchFamily="49" charset="0"/>
                </a:rPr>
                <a:t>        return 0</a:t>
              </a:r>
              <a:br>
                <a:rPr lang="en-US">
                  <a:latin typeface="Consolas" panose="020B0609020204030204" pitchFamily="49" charset="0"/>
                </a:rPr>
              </a:br>
              <a:r>
                <a:rPr lang="en-US">
                  <a:latin typeface="Consolas" panose="020B0609020204030204" pitchFamily="49" charset="0"/>
                </a:rPr>
                <a:t>    else:</a:t>
              </a:r>
              <a:br>
                <a:rPr lang="en-US">
                  <a:latin typeface="Consolas" panose="020B0609020204030204" pitchFamily="49" charset="0"/>
                </a:rPr>
              </a:br>
              <a:r>
                <a:rPr lang="en-US">
                  <a:latin typeface="Consolas" panose="020B0609020204030204" pitchFamily="49" charset="0"/>
                </a:rPr>
                <a:t>        return S(n-1) </a:t>
              </a:r>
              <a:r>
                <a:rPr lang="en-US">
                  <a:solidFill>
                    <a:srgbClr val="FF0000"/>
                  </a:solidFill>
                  <a:latin typeface="Consolas" panose="020B0609020204030204" pitchFamily="49" charset="0"/>
                </a:rPr>
                <a:t>+</a:t>
              </a:r>
              <a:r>
                <a:rPr lang="en-US">
                  <a:latin typeface="Consolas" panose="020B0609020204030204" pitchFamily="49" charset="0"/>
                </a:rPr>
                <a:t> n</a:t>
              </a:r>
              <a:endParaRPr lang="en-US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1A52710-05B4-2B0A-8701-B212B999E0AB}"/>
              </a:ext>
            </a:extLst>
          </p:cNvPr>
          <p:cNvSpPr txBox="1"/>
          <p:nvPr/>
        </p:nvSpPr>
        <p:spPr>
          <a:xfrm>
            <a:off x="4438766" y="3246007"/>
            <a:ext cx="3477234" cy="1477328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S(n):</a:t>
            </a:r>
          </a:p>
          <a:p>
            <a:r>
              <a:rPr lang="en-US">
                <a:latin typeface="Consolas" panose="020B0609020204030204" pitchFamily="49" charset="0"/>
              </a:rPr>
              <a:t>    total = 0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for i in range(n + 1):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total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+=</a:t>
            </a:r>
            <a:r>
              <a:rPr lang="en-US">
                <a:latin typeface="Consolas" panose="020B0609020204030204" pitchFamily="49" charset="0"/>
              </a:rPr>
              <a:t> i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return total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0D6A76-D8D6-DF7F-7486-A5BAA163D6DA}"/>
              </a:ext>
            </a:extLst>
          </p:cNvPr>
          <p:cNvSpPr txBox="1"/>
          <p:nvPr/>
        </p:nvSpPr>
        <p:spPr>
          <a:xfrm>
            <a:off x="338663" y="4852345"/>
            <a:ext cx="314970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/>
              <a:t>Formula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Doesn’t use much memory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04D930-C28B-F280-78AF-72E7A517C9C4}"/>
              </a:ext>
            </a:extLst>
          </p:cNvPr>
          <p:cNvSpPr txBox="1"/>
          <p:nvPr/>
        </p:nvSpPr>
        <p:spPr>
          <a:xfrm>
            <a:off x="4438766" y="4852345"/>
            <a:ext cx="314970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/>
              <a:t>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Doesn’t use much memory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6AF7F3-71BB-CD49-8DB8-E835A93CE00B}"/>
              </a:ext>
            </a:extLst>
          </p:cNvPr>
          <p:cNvSpPr txBox="1"/>
          <p:nvPr/>
        </p:nvSpPr>
        <p:spPr>
          <a:xfrm>
            <a:off x="8412231" y="4852345"/>
            <a:ext cx="314970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/>
              <a:t>Recursion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Uses a lot of memory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B037A25-F216-3739-C370-5091813C4B0D}"/>
                  </a:ext>
                </a:extLst>
              </p14:cNvPr>
              <p14:cNvContentPartPr/>
              <p14:nvPr/>
            </p14:nvContentPartPr>
            <p14:xfrm>
              <a:off x="1766160" y="2181960"/>
              <a:ext cx="9290520" cy="2690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B037A25-F216-3739-C370-5091813C4B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800" y="2172600"/>
                <a:ext cx="9309240" cy="270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17940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16DFB-CD7C-2F9A-42AF-2C70BF593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ADBE1-3566-DB4E-ECDC-A631D6BE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75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0B983-79CD-9D8C-C541-B5D0999FE99B}"/>
              </a:ext>
            </a:extLst>
          </p:cNvPr>
          <p:cNvSpPr txBox="1"/>
          <p:nvPr/>
        </p:nvSpPr>
        <p:spPr>
          <a:xfrm>
            <a:off x="5238148" y="1578902"/>
            <a:ext cx="131505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the pattern?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B2EE7-0857-FA12-C603-63C10C141DE3}"/>
              </a:ext>
            </a:extLst>
          </p:cNvPr>
          <p:cNvSpPr txBox="1"/>
          <p:nvPr/>
        </p:nvSpPr>
        <p:spPr>
          <a:xfrm>
            <a:off x="2427367" y="2707426"/>
            <a:ext cx="84657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0, 1, 1, 2, 3, 5, 8, 13, 21, 34, </a:t>
            </a:r>
            <a:r>
              <a:rPr lang="en-CA" sz="4400">
                <a:solidFill>
                  <a:srgbClr val="FF0000"/>
                </a:solidFill>
              </a:rPr>
              <a:t>???</a:t>
            </a:r>
            <a:r>
              <a:rPr lang="en-CA" sz="4400"/>
              <a:t>, …</a:t>
            </a:r>
            <a:endParaRPr lang="en-AU" sz="4400"/>
          </a:p>
        </p:txBody>
      </p:sp>
    </p:spTree>
    <p:extLst>
      <p:ext uri="{BB962C8B-B14F-4D97-AF65-F5344CB8AC3E}">
        <p14:creationId xmlns:p14="http://schemas.microsoft.com/office/powerpoint/2010/main" val="14234924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EFC91-771A-3CED-A750-8665F32B4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80D6-30AC-5EDE-F4B8-CF8E8C520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961E0-45E0-0F80-41C2-187D745F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76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B89CBD-5DD5-3A49-4608-A45050776F7D}"/>
              </a:ext>
            </a:extLst>
          </p:cNvPr>
          <p:cNvSpPr txBox="1"/>
          <p:nvPr/>
        </p:nvSpPr>
        <p:spPr>
          <a:xfrm>
            <a:off x="5238148" y="1578902"/>
            <a:ext cx="131505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the pattern?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8DC04-AF6F-8661-644C-74257A4D11AD}"/>
              </a:ext>
            </a:extLst>
          </p:cNvPr>
          <p:cNvSpPr txBox="1"/>
          <p:nvPr/>
        </p:nvSpPr>
        <p:spPr>
          <a:xfrm>
            <a:off x="2427367" y="2707426"/>
            <a:ext cx="82173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0, 1, 1, 2, 3, 5, 8, 13, 21, 34, </a:t>
            </a:r>
            <a:r>
              <a:rPr lang="en-CA" sz="4400">
                <a:solidFill>
                  <a:srgbClr val="FF0000"/>
                </a:solidFill>
              </a:rPr>
              <a:t>55</a:t>
            </a:r>
            <a:r>
              <a:rPr lang="en-CA" sz="4400"/>
              <a:t>, …</a:t>
            </a:r>
            <a:endParaRPr lang="en-AU" sz="4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81B5A1-2FFF-3C8C-9432-753DBC778DD9}"/>
              </a:ext>
            </a:extLst>
          </p:cNvPr>
          <p:cNvSpPr txBox="1"/>
          <p:nvPr/>
        </p:nvSpPr>
        <p:spPr>
          <a:xfrm>
            <a:off x="8904367" y="3556342"/>
            <a:ext cx="1338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>
                <a:solidFill>
                  <a:srgbClr val="FF0000"/>
                </a:solidFill>
              </a:rPr>
              <a:t>=21+34</a:t>
            </a:r>
            <a:endParaRPr lang="en-AU" sz="280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BD718-314D-1F61-F145-535F6F88A149}"/>
              </a:ext>
            </a:extLst>
          </p:cNvPr>
          <p:cNvSpPr txBox="1"/>
          <p:nvPr/>
        </p:nvSpPr>
        <p:spPr>
          <a:xfrm>
            <a:off x="9050867" y="854043"/>
            <a:ext cx="297116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sequence of numbers shows up surprisingly often in nature and various applications.</a:t>
            </a:r>
            <a:endParaRPr lang="en-AU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411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5A691-F032-76B6-6B99-430C43D4F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AF24-F81F-C756-7171-10AD8B576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A503B-BB99-C3D0-9048-A5F15C63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77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973E7B-5D70-DD90-25CD-DF76C42E2874}"/>
              </a:ext>
            </a:extLst>
          </p:cNvPr>
          <p:cNvSpPr txBox="1"/>
          <p:nvPr/>
        </p:nvSpPr>
        <p:spPr>
          <a:xfrm>
            <a:off x="5238148" y="1578902"/>
            <a:ext cx="131505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the pattern?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D4EDB-88D3-E973-8CD3-EC051418C849}"/>
              </a:ext>
            </a:extLst>
          </p:cNvPr>
          <p:cNvSpPr txBox="1"/>
          <p:nvPr/>
        </p:nvSpPr>
        <p:spPr>
          <a:xfrm>
            <a:off x="2427367" y="2707426"/>
            <a:ext cx="82173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0, 1, 1, 2, 3, 5, 8, 13, 21, 34, 55, …</a:t>
            </a:r>
            <a:endParaRPr lang="en-AU" sz="4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F30896-052E-59D8-3843-FB091FB2FE70}"/>
              </a:ext>
            </a:extLst>
          </p:cNvPr>
          <p:cNvSpPr txBox="1"/>
          <p:nvPr/>
        </p:nvSpPr>
        <p:spPr>
          <a:xfrm>
            <a:off x="5145014" y="3941205"/>
            <a:ext cx="265278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Each of these numbers is the sum of the two immediately before it.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907438FF-03D2-7219-EF52-DBB7B95DE5AD}"/>
              </a:ext>
            </a:extLst>
          </p:cNvPr>
          <p:cNvSpPr/>
          <p:nvPr/>
        </p:nvSpPr>
        <p:spPr>
          <a:xfrm rot="16200000">
            <a:off x="7048181" y="208174"/>
            <a:ext cx="279400" cy="6913599"/>
          </a:xfrm>
          <a:prstGeom prst="leftBrace">
            <a:avLst>
              <a:gd name="adj1" fmla="val 8333"/>
              <a:gd name="adj2" fmla="val 3971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6A40805-0C91-E2FB-8C5C-17480C2516BB}"/>
                  </a:ext>
                </a:extLst>
              </p14:cNvPr>
              <p14:cNvContentPartPr/>
              <p14:nvPr/>
            </p14:nvContentPartPr>
            <p14:xfrm>
              <a:off x="2096280" y="2356200"/>
              <a:ext cx="5216400" cy="1339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6A40805-0C91-E2FB-8C5C-17480C2516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6920" y="2346840"/>
                <a:ext cx="5235120" cy="135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70911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D2AA7-A281-1EEF-7549-80DC22132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9836-1645-7EAC-AF8C-711E549BE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C539E-EE9F-90CE-2704-CD5E59CC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78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A20525-1FC0-E5D8-BCEE-FF47B38592A1}"/>
              </a:ext>
            </a:extLst>
          </p:cNvPr>
          <p:cNvSpPr txBox="1"/>
          <p:nvPr/>
        </p:nvSpPr>
        <p:spPr>
          <a:xfrm>
            <a:off x="5238148" y="1578902"/>
            <a:ext cx="131505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the pattern?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9EBE1-F43F-B303-870E-CAC146C03566}"/>
              </a:ext>
            </a:extLst>
          </p:cNvPr>
          <p:cNvSpPr txBox="1"/>
          <p:nvPr/>
        </p:nvSpPr>
        <p:spPr>
          <a:xfrm>
            <a:off x="2427367" y="2707426"/>
            <a:ext cx="82173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>
                <a:solidFill>
                  <a:srgbClr val="FF0000"/>
                </a:solidFill>
              </a:rPr>
              <a:t>0</a:t>
            </a:r>
            <a:r>
              <a:rPr lang="en-CA" sz="4400"/>
              <a:t>, </a:t>
            </a:r>
            <a:r>
              <a:rPr lang="en-CA" sz="4400">
                <a:solidFill>
                  <a:srgbClr val="FF0000"/>
                </a:solidFill>
              </a:rPr>
              <a:t>1</a:t>
            </a:r>
            <a:r>
              <a:rPr lang="en-CA" sz="4400"/>
              <a:t>, 1, 2, 3, 5, 8, 13, 21, 34, 55, …</a:t>
            </a:r>
            <a:endParaRPr lang="en-AU" sz="4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38B89B-7C91-8578-4B16-D34F2E6BD18E}"/>
              </a:ext>
            </a:extLst>
          </p:cNvPr>
          <p:cNvSpPr txBox="1"/>
          <p:nvPr/>
        </p:nvSpPr>
        <p:spPr>
          <a:xfrm>
            <a:off x="5145014" y="3941205"/>
            <a:ext cx="265278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Each of these numbers is the sum of the two immediately before it.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8A7A0DB-032A-FFF3-FD58-6A6C2E21E74A}"/>
              </a:ext>
            </a:extLst>
          </p:cNvPr>
          <p:cNvSpPr/>
          <p:nvPr/>
        </p:nvSpPr>
        <p:spPr>
          <a:xfrm rot="16200000">
            <a:off x="7048181" y="208174"/>
            <a:ext cx="279400" cy="6913599"/>
          </a:xfrm>
          <a:prstGeom prst="leftBrace">
            <a:avLst>
              <a:gd name="adj1" fmla="val 8333"/>
              <a:gd name="adj2" fmla="val 3971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3E7BDB-B526-B7A4-7F8F-F88B168E3569}"/>
              </a:ext>
            </a:extLst>
          </p:cNvPr>
          <p:cNvSpPr txBox="1"/>
          <p:nvPr/>
        </p:nvSpPr>
        <p:spPr>
          <a:xfrm>
            <a:off x="784681" y="3941205"/>
            <a:ext cx="265278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first two numbers are special: they are set to be 0 and 1.</a:t>
            </a:r>
            <a:endParaRPr lang="en-AU" b="1"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FCF74-4A29-EF7D-D501-6BA70352E671}"/>
              </a:ext>
            </a:extLst>
          </p:cNvPr>
          <p:cNvCxnSpPr>
            <a:stCxn id="3" idx="0"/>
          </p:cNvCxnSpPr>
          <p:nvPr/>
        </p:nvCxnSpPr>
        <p:spPr>
          <a:xfrm flipV="1">
            <a:off x="2111074" y="3302000"/>
            <a:ext cx="437393" cy="639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DE735F-291A-5F0D-ADDF-66DCAD425EC4}"/>
              </a:ext>
            </a:extLst>
          </p:cNvPr>
          <p:cNvCxnSpPr>
            <a:stCxn id="3" idx="0"/>
          </p:cNvCxnSpPr>
          <p:nvPr/>
        </p:nvCxnSpPr>
        <p:spPr>
          <a:xfrm flipV="1">
            <a:off x="2111074" y="3327400"/>
            <a:ext cx="1055459" cy="613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4BAF935-8E6E-CC4B-0BAF-C76E1F96C54B}"/>
                  </a:ext>
                </a:extLst>
              </p14:cNvPr>
              <p14:cNvContentPartPr/>
              <p14:nvPr/>
            </p14:nvContentPartPr>
            <p14:xfrm>
              <a:off x="1561320" y="1834560"/>
              <a:ext cx="8492040" cy="4332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4BAF935-8E6E-CC4B-0BAF-C76E1F96C5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1960" y="1825200"/>
                <a:ext cx="8510760" cy="435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96176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48864-CCB8-5733-820B-EEEFE8DBE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93912-8514-E361-3BB1-FA0CF364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C2BBD-8078-E337-8F0A-B3A0A04A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79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5AEC2D-C331-680A-AB02-C7417C246095}"/>
              </a:ext>
            </a:extLst>
          </p:cNvPr>
          <p:cNvSpPr txBox="1"/>
          <p:nvPr/>
        </p:nvSpPr>
        <p:spPr>
          <a:xfrm>
            <a:off x="5238148" y="1578902"/>
            <a:ext cx="131505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the pattern?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B6C5B2-206C-2EF5-26C3-38E22E27793F}"/>
              </a:ext>
            </a:extLst>
          </p:cNvPr>
          <p:cNvSpPr txBox="1"/>
          <p:nvPr/>
        </p:nvSpPr>
        <p:spPr>
          <a:xfrm>
            <a:off x="2427367" y="2707426"/>
            <a:ext cx="82173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>
                <a:solidFill>
                  <a:srgbClr val="FF0000"/>
                </a:solidFill>
              </a:rPr>
              <a:t>0</a:t>
            </a:r>
            <a:r>
              <a:rPr lang="en-CA" sz="4400"/>
              <a:t>, </a:t>
            </a:r>
            <a:r>
              <a:rPr lang="en-CA" sz="4400">
                <a:solidFill>
                  <a:srgbClr val="FF0000"/>
                </a:solidFill>
              </a:rPr>
              <a:t>1</a:t>
            </a:r>
            <a:r>
              <a:rPr lang="en-CA" sz="4400"/>
              <a:t>, 1, 2, 3, 5, 8, 13, 21, 34, 55, …</a:t>
            </a:r>
            <a:endParaRPr lang="en-AU" sz="4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B5E024-1D32-CE9D-FFE7-E20540DE6A8E}"/>
                  </a:ext>
                </a:extLst>
              </p:cNvPr>
              <p:cNvSpPr txBox="1"/>
              <p:nvPr/>
            </p:nvSpPr>
            <p:spPr>
              <a:xfrm>
                <a:off x="1126520" y="4199511"/>
                <a:ext cx="527028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sz="3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2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 sz="32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B5E024-1D32-CE9D-FFE7-E20540DE6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520" y="4199511"/>
                <a:ext cx="5270289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159071-9652-40CC-543D-0F1B2CE95F8A}"/>
                  </a:ext>
                </a:extLst>
              </p:cNvPr>
              <p:cNvSpPr txBox="1"/>
              <p:nvPr/>
            </p:nvSpPr>
            <p:spPr>
              <a:xfrm>
                <a:off x="2427367" y="2546252"/>
                <a:ext cx="5843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 sz="140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159071-9652-40CC-543D-0F1B2CE95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367" y="2546252"/>
                <a:ext cx="584391" cy="307777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0317A1-4294-B0DD-D8EA-E92D7FD1080E}"/>
                  </a:ext>
                </a:extLst>
              </p:cNvPr>
              <p:cNvSpPr txBox="1"/>
              <p:nvPr/>
            </p:nvSpPr>
            <p:spPr>
              <a:xfrm>
                <a:off x="2969233" y="2546252"/>
                <a:ext cx="5843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sz="140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0317A1-4294-B0DD-D8EA-E92D7FD10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233" y="2546252"/>
                <a:ext cx="584391" cy="307777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FFEAEB-BA9E-5B36-226F-2C8B851CC892}"/>
                  </a:ext>
                </a:extLst>
              </p:cNvPr>
              <p:cNvSpPr txBox="1"/>
              <p:nvPr/>
            </p:nvSpPr>
            <p:spPr>
              <a:xfrm>
                <a:off x="3511099" y="2546252"/>
                <a:ext cx="5843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 sz="140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FFEAEB-BA9E-5B36-226F-2C8B851CC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099" y="2546252"/>
                <a:ext cx="584391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8093E6-25D4-0359-8520-F6FA410C44CF}"/>
                  </a:ext>
                </a:extLst>
              </p:cNvPr>
              <p:cNvSpPr txBox="1"/>
              <p:nvPr/>
            </p:nvSpPr>
            <p:spPr>
              <a:xfrm>
                <a:off x="4052965" y="2546252"/>
                <a:ext cx="5843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 sz="140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8093E6-25D4-0359-8520-F6FA410C4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965" y="2546252"/>
                <a:ext cx="584391" cy="307777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334594-BE80-51B3-474A-0D98CCC4EFF9}"/>
                  </a:ext>
                </a:extLst>
              </p:cNvPr>
              <p:cNvSpPr txBox="1"/>
              <p:nvPr/>
            </p:nvSpPr>
            <p:spPr>
              <a:xfrm>
                <a:off x="4637356" y="2546252"/>
                <a:ext cx="5843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AU" sz="140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334594-BE80-51B3-474A-0D98CCC4E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356" y="2546252"/>
                <a:ext cx="584391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43D5AB-6350-BBE9-E7C9-22CD115885E8}"/>
                  </a:ext>
                </a:extLst>
              </p:cNvPr>
              <p:cNvSpPr txBox="1"/>
              <p:nvPr/>
            </p:nvSpPr>
            <p:spPr>
              <a:xfrm>
                <a:off x="5221747" y="2546252"/>
                <a:ext cx="5843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 sz="140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43D5AB-6350-BBE9-E7C9-22CD11588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747" y="2546252"/>
                <a:ext cx="584391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261A16-A586-DA8B-4983-E3C80FD6B039}"/>
                  </a:ext>
                </a:extLst>
              </p:cNvPr>
              <p:cNvSpPr txBox="1"/>
              <p:nvPr/>
            </p:nvSpPr>
            <p:spPr>
              <a:xfrm>
                <a:off x="5812418" y="2546252"/>
                <a:ext cx="5843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AU" sz="140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261A16-A586-DA8B-4983-E3C80FD6B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418" y="2546252"/>
                <a:ext cx="584391" cy="307777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56BD0A-DA68-12A2-F844-1F8D328CD0D9}"/>
                  </a:ext>
                </a:extLst>
              </p:cNvPr>
              <p:cNvSpPr txBox="1"/>
              <p:nvPr/>
            </p:nvSpPr>
            <p:spPr>
              <a:xfrm>
                <a:off x="6594219" y="2546252"/>
                <a:ext cx="5843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(7)</m:t>
                      </m:r>
                    </m:oMath>
                  </m:oMathPara>
                </a14:m>
                <a:endParaRPr lang="en-AU" sz="140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56BD0A-DA68-12A2-F844-1F8D328CD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219" y="2546252"/>
                <a:ext cx="584391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CE7FDB-488F-E539-C623-5E1C88B1D9C3}"/>
                  </a:ext>
                </a:extLst>
              </p:cNvPr>
              <p:cNvSpPr txBox="1"/>
              <p:nvPr/>
            </p:nvSpPr>
            <p:spPr>
              <a:xfrm>
                <a:off x="7376020" y="2546252"/>
                <a:ext cx="5843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(8)</m:t>
                      </m:r>
                    </m:oMath>
                  </m:oMathPara>
                </a14:m>
                <a:endParaRPr lang="en-AU" sz="140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CE7FDB-488F-E539-C623-5E1C88B1D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020" y="2546252"/>
                <a:ext cx="584391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015408-B057-D5A8-9B46-A57BC60DA139}"/>
                  </a:ext>
                </a:extLst>
              </p:cNvPr>
              <p:cNvSpPr txBox="1"/>
              <p:nvPr/>
            </p:nvSpPr>
            <p:spPr>
              <a:xfrm>
                <a:off x="8299277" y="2569800"/>
                <a:ext cx="5843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(9)</m:t>
                      </m:r>
                    </m:oMath>
                  </m:oMathPara>
                </a14:m>
                <a:endParaRPr lang="en-AU" sz="140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015408-B057-D5A8-9B46-A57BC60DA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277" y="2569800"/>
                <a:ext cx="584391" cy="307777"/>
              </a:xfrm>
              <a:prstGeom prst="rect">
                <a:avLst/>
              </a:prstGeom>
              <a:blipFill>
                <a:blip r:embed="rId1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5EA91AF-D04E-8DDA-3AE5-808725F8EE7A}"/>
                  </a:ext>
                </a:extLst>
              </p:cNvPr>
              <p:cNvSpPr txBox="1"/>
              <p:nvPr/>
            </p:nvSpPr>
            <p:spPr>
              <a:xfrm>
                <a:off x="9133338" y="2546252"/>
                <a:ext cx="6837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AU" sz="140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5EA91AF-D04E-8DDA-3AE5-808725F8E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338" y="2546252"/>
                <a:ext cx="683777" cy="307777"/>
              </a:xfrm>
              <a:prstGeom prst="rect">
                <a:avLst/>
              </a:prstGeom>
              <a:blipFill>
                <a:blip r:embed="rId1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58FF27D-7A08-79BF-A346-B381D66C21FE}"/>
              </a:ext>
            </a:extLst>
          </p:cNvPr>
          <p:cNvSpPr txBox="1"/>
          <p:nvPr/>
        </p:nvSpPr>
        <p:spPr>
          <a:xfrm>
            <a:off x="3551087" y="3899019"/>
            <a:ext cx="334132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recurrence relation precisely defines the values of each number in the sequence.</a:t>
            </a:r>
            <a:endParaRPr lang="en-AU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171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FB2EEB-124D-EA92-9906-CDD38DE12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Dead Code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5522551-A2E0-F573-51B4-D979AA1126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05054-D305-BC27-F655-9BE60E99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4414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1A63B-20E7-89C1-9839-B5F33022D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AA67E-8DBC-D333-E3A2-C2B4A8CBB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5F97A-F4DD-2301-97C2-CA719AF7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80</a:t>
            </a:fld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2532B5-25A6-2358-11E9-CA8BCDAFFA41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2532B5-25A6-2358-11E9-CA8BCDAFF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BC0EC62-DFAE-C17E-DC06-0F776885EF24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07BD72-A648-C7F8-ACED-C15AA4A7EB36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>
                  <a:solidFill>
                    <a:srgbClr val="FF0000"/>
                  </a:solidFill>
                </a:rPr>
                <a:t>0</a:t>
              </a:r>
              <a:r>
                <a:rPr lang="en-CA" sz="4400"/>
                <a:t>, </a:t>
              </a:r>
              <a:r>
                <a:rPr lang="en-CA" sz="4400">
                  <a:solidFill>
                    <a:srgbClr val="FF0000"/>
                  </a:solidFill>
                </a:rPr>
                <a:t>1</a:t>
              </a:r>
              <a:r>
                <a:rPr lang="en-CA" sz="4400"/>
                <a:t>, 1, 2, 3, 5, 8, 13, 21, 34, 55, …</a:t>
              </a:r>
              <a:endParaRPr lang="en-AU" sz="4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C5D22CC-F452-9138-6185-DF1D2CC7C087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C5D22CC-F452-9138-6185-DF1D2CC7C0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801DD5A-F399-370A-BAF4-A67EF727002B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801DD5A-F399-370A-BAF4-A67EF7270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54A0557-FE58-E97B-45EA-73C137AD219C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54A0557-FE58-E97B-45EA-73C137AD21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3D7E709-2ADD-53D5-8BAE-39A0CC69E756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3D7E709-2ADD-53D5-8BAE-39A0CC69E7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C868FB3-CB01-A6DA-9AE8-40C85E41BF11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C868FB3-CB01-A6DA-9AE8-40C85E41BF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2629B55-A6C5-92E8-6511-7EBDDC838152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2629B55-A6C5-92E8-6511-7EBDDC838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E3DE02-5B03-741E-7BA5-6DB6B5307DEA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E3DE02-5B03-741E-7BA5-6DB6B5307D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D643E81-CD8F-5B58-13D1-D71BCF01AD1B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D643E81-CD8F-5B58-13D1-D71BCF01AD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A1BAE83-D340-BBEE-1130-1CC330BCE875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A1BAE83-D340-BBEE-1130-1CC330BCE8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F344F40-5A58-461E-171F-F2B963BC4FE2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F344F40-5A58-461E-171F-F2B963BC4F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0323952-7A51-0D16-55FC-A38CFB8100D7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0323952-7A51-0D16-55FC-A38CFB8100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214B63-5180-D11F-C7F7-823ED449A44B}"/>
                  </a:ext>
                </a:extLst>
              </p:cNvPr>
              <p:cNvSpPr txBox="1"/>
              <p:nvPr/>
            </p:nvSpPr>
            <p:spPr>
              <a:xfrm>
                <a:off x="5198054" y="1816498"/>
                <a:ext cx="2163955" cy="64633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/>
                  <a:t>Let's</a:t>
                </a:r>
                <a14:m>
                  <m:oMath xmlns:m="http://schemas.openxmlformats.org/officeDocument/2006/math"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see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how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(5)</m:t>
                    </m:r>
                  </m:oMath>
                </a14:m>
                <a:r>
                  <a:rPr lang="en-CA"/>
                  <a:t> is calculated … </a:t>
                </a:r>
                <a:endParaRPr lang="en-AU" b="1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214B63-5180-D11F-C7F7-823ED449A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054" y="1816498"/>
                <a:ext cx="2163955" cy="646331"/>
              </a:xfrm>
              <a:prstGeom prst="rect">
                <a:avLst/>
              </a:prstGeom>
              <a:blipFill>
                <a:blip r:embed="rId14"/>
                <a:stretch>
                  <a:fillRect t="-4717" b="-1509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3EEFFD-DBD6-6BE9-6DD0-93AE021F8879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3EEFFD-DBD6-6BE9-6DD0-93AE021F8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3111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68AC3-29B7-E3EB-0EA3-E4572288E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250E7-C07B-3442-89BC-25AFC796F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8D9DF-61DA-1BD5-CB3A-74629198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81</a:t>
            </a:fld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BA8991-9708-9C85-CAFA-C5071C2C3FC3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BA8991-9708-9C85-CAFA-C5071C2C3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C0FBD36-E891-9E71-F87C-39ACC904A565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9767FCC-FE0E-48F4-9A13-CCA3AEA37F30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>
                  <a:solidFill>
                    <a:srgbClr val="FF0000"/>
                  </a:solidFill>
                </a:rPr>
                <a:t>0</a:t>
              </a:r>
              <a:r>
                <a:rPr lang="en-CA" sz="4400"/>
                <a:t>, </a:t>
              </a:r>
              <a:r>
                <a:rPr lang="en-CA" sz="4400">
                  <a:solidFill>
                    <a:srgbClr val="FF0000"/>
                  </a:solidFill>
                </a:rPr>
                <a:t>1</a:t>
              </a:r>
              <a:r>
                <a:rPr lang="en-CA" sz="4400"/>
                <a:t>, 1, 2, 3, 5, 8, 13, 21, 34, 55, …</a:t>
              </a:r>
              <a:endParaRPr lang="en-AU" sz="4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57854B3-1247-37A3-84D6-CDDBFAFCE510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57854B3-1247-37A3-84D6-CDDBFAFCE5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65AEA31-AEAC-A240-9B0F-436D2A43B42D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65AEA31-AEAC-A240-9B0F-436D2A43B4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D43AB8D-1461-2EE3-4B9E-455992B6FFA8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D43AB8D-1461-2EE3-4B9E-455992B6FF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95DCB06-0E67-CAB5-B965-98450AAA47AA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95DCB06-0E67-CAB5-B965-98450AAA47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627B4A7-FE52-15A1-5067-C5F9B87A9D28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627B4A7-FE52-15A1-5067-C5F9B87A9D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EFA4690-95C9-A56C-FF69-90CC9844E5F4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EFA4690-95C9-A56C-FF69-90CC9844E5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9E70DEF-3BF2-4C69-4996-01407FABAE89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9E70DEF-3BF2-4C69-4996-01407FABAE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7EBAE53-AA8C-9205-AB98-F2896E44E70F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7EBAE53-AA8C-9205-AB98-F2896E44E7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7799A44-803D-1014-904E-6736FD998EF3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7799A44-803D-1014-904E-6736FD998E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6E3BAB7-ECD0-896E-9FD6-B4D8AEE56A9A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6E3BAB7-ECD0-896E-9FD6-B4D8AEE56A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6547B2B-CC7F-4B7B-AFB3-D9776CA8FDFF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6547B2B-CC7F-4B7B-AFB3-D9776CA8FD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F482A62-DCCB-A8C9-08EF-6D3E39EE3F03}"/>
                  </a:ext>
                </a:extLst>
              </p:cNvPr>
              <p:cNvSpPr txBox="1"/>
              <p:nvPr/>
            </p:nvSpPr>
            <p:spPr>
              <a:xfrm>
                <a:off x="6772276" y="3193875"/>
                <a:ext cx="3465818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(5)</m:t>
                    </m:r>
                  </m:oMath>
                </a14:m>
                <a:r>
                  <a:rPr lang="en-CA"/>
                  <a:t> is the sum of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en-CA"/>
                  <a:t> 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CA"/>
                  <a:t>. </a:t>
                </a:r>
                <a:br>
                  <a:rPr lang="en-CA"/>
                </a:br>
                <a:r>
                  <a:rPr lang="en-CA"/>
                  <a:t>We don’t know those values, so calculate each of those recursively … </a:t>
                </a:r>
                <a:endParaRPr lang="en-AU" b="1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F482A62-DCCB-A8C9-08EF-6D3E39EE3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76" y="3193875"/>
                <a:ext cx="3465818" cy="1200329"/>
              </a:xfrm>
              <a:prstGeom prst="rect">
                <a:avLst/>
              </a:prstGeom>
              <a:blipFill>
                <a:blip r:embed="rId14"/>
                <a:stretch>
                  <a:fillRect t="-2538" r="-2641" b="-761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4CB19B-CFF0-2682-889A-720D9261704A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4CB19B-CFF0-2682-889A-720D92617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E94C16-08C8-5534-5AE4-C8C63B1A0014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E94C16-08C8-5534-5AE4-C8C63B1A0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15F291-2DC6-0C0D-62A5-47D238F082C8}"/>
                  </a:ext>
                </a:extLst>
              </p:cNvPr>
              <p:cNvSpPr txBox="1"/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15F291-2DC6-0C0D-62A5-47D238F08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89ECD6-F444-5B76-1ADA-0A57104BC7D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208490" y="2342542"/>
            <a:ext cx="1278126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ACE5DF-FC47-3B17-AB9B-1E8C4E00E384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86616" y="2342542"/>
            <a:ext cx="1400549" cy="27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13068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7A973-F0FF-D5A5-A412-8CABCC459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EA3B-2C3A-2271-DAFC-8FBD5939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E2EC6-2A63-E558-70D2-BD9D43F3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82</a:t>
            </a:fld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38CD0F-8701-E3C4-B7C7-A3CD1050B3C6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38CD0F-8701-E3C4-B7C7-A3CD1050B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2AEB46D-282E-112C-7D5B-AB6FF2C3E6F1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629093-4F49-8F4D-D6BA-2A5A31DE8794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>
                  <a:solidFill>
                    <a:srgbClr val="FF0000"/>
                  </a:solidFill>
                </a:rPr>
                <a:t>0</a:t>
              </a:r>
              <a:r>
                <a:rPr lang="en-CA" sz="4400"/>
                <a:t>, </a:t>
              </a:r>
              <a:r>
                <a:rPr lang="en-CA" sz="4400">
                  <a:solidFill>
                    <a:srgbClr val="FF0000"/>
                  </a:solidFill>
                </a:rPr>
                <a:t>1</a:t>
              </a:r>
              <a:r>
                <a:rPr lang="en-CA" sz="4400"/>
                <a:t>, 1, 2, 3, 5, 8, 13, 21, 34, 55, …</a:t>
              </a:r>
              <a:endParaRPr lang="en-AU" sz="4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E163DE8-D89E-A4CD-D1D7-371DDA56BC77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E163DE8-D89E-A4CD-D1D7-371DDA56BC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13A7471-CB19-82BC-C4D3-44E0BBF0375E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13A7471-CB19-82BC-C4D3-44E0BBF037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88EEA46-6D4D-91D7-2006-CB1F1563175B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88EEA46-6D4D-91D7-2006-CB1F156317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618C8CD-0AF9-0E3D-602B-D81EFBF2BB79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618C8CD-0AF9-0E3D-602B-D81EFBF2BB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21D0DD6-416C-F510-3C23-4F9B33F5FE05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21D0DD6-416C-F510-3C23-4F9B33F5F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02B06BC-34B8-8400-630B-A17EC928AF05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02B06BC-34B8-8400-630B-A17EC928AF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C62169C-B132-7326-6CEF-5781EF2ABC2D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C62169C-B132-7326-6CEF-5781EF2ABC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274EF96-11E0-7734-B377-FAEE09F20CD8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274EF96-11E0-7734-B377-FAEE09F20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CBD9332-6340-879C-CC68-EF5296E5DC5A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CBD9332-6340-879C-CC68-EF5296E5DC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9696C8B-0F73-F9B9-8C16-3E0E109E9317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9696C8B-0F73-F9B9-8C16-3E0E109E93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5848E95-EB00-CFC5-CCE4-09FC44D95F51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5848E95-EB00-CFC5-CCE4-09FC44D95F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383484-0CD8-85B4-78B6-16ECAAEECEF9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383484-0CD8-85B4-78B6-16ECAAEEC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AA2B89-F833-5A44-8F03-35F7BAA58000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AA2B89-F833-5A44-8F03-35F7BAA58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1B476F-7660-C151-245B-34264899A84B}"/>
                  </a:ext>
                </a:extLst>
              </p:cNvPr>
              <p:cNvSpPr txBox="1"/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1B476F-7660-C151-245B-34264899A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B47E8B-A980-BE99-82B8-CAA7D7520B0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208490" y="2342542"/>
            <a:ext cx="1278126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D81D41-6D6C-AAB6-918E-CB2F49989929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86616" y="2342542"/>
            <a:ext cx="1400549" cy="27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A5C7FE-AACA-84E6-B212-E8BE14990753}"/>
                  </a:ext>
                </a:extLst>
              </p:cNvPr>
              <p:cNvSpPr txBox="1"/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A5C7FE-AACA-84E6-B212-E8BE14990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4A8383-3F2E-D64F-33A6-79D25E6F94E8}"/>
              </a:ext>
            </a:extLst>
          </p:cNvPr>
          <p:cNvCxnSpPr>
            <a:stCxn id="24" idx="0"/>
          </p:cNvCxnSpPr>
          <p:nvPr/>
        </p:nvCxnSpPr>
        <p:spPr>
          <a:xfrm flipV="1">
            <a:off x="5853557" y="2970661"/>
            <a:ext cx="1354933" cy="547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A960FFD-A4FE-90F0-82AC-9DD940BACBF4}"/>
                  </a:ext>
                </a:extLst>
              </p:cNvPr>
              <p:cNvSpPr txBox="1"/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A960FFD-A4FE-90F0-82AC-9DD940BAC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AB59FA-A8F5-46D8-95D9-3ECF5AED6753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7208490" y="2970661"/>
            <a:ext cx="459266" cy="648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13171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F009F-CA4E-20C2-9D58-F4EB6CD8B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807D-BB28-1D32-19DA-45F571AFA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205EB-A0DE-6758-E9B9-B1DBAB43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83</a:t>
            </a:fld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2FE1B7-5A78-A769-B826-F2758862C5C0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2FE1B7-5A78-A769-B826-F2758862C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25C45DB6-4760-BCA4-8560-4F5C3C9A8287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645CDA-AA00-6B49-83F3-C135FB20608B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>
                  <a:solidFill>
                    <a:srgbClr val="FF0000"/>
                  </a:solidFill>
                </a:rPr>
                <a:t>0</a:t>
              </a:r>
              <a:r>
                <a:rPr lang="en-CA" sz="4400"/>
                <a:t>, </a:t>
              </a:r>
              <a:r>
                <a:rPr lang="en-CA" sz="4400">
                  <a:solidFill>
                    <a:srgbClr val="FF0000"/>
                  </a:solidFill>
                </a:rPr>
                <a:t>1</a:t>
              </a:r>
              <a:r>
                <a:rPr lang="en-CA" sz="4400"/>
                <a:t>, 1, 2, 3, 5, 8, 13, 21, 34, 55, …</a:t>
              </a:r>
              <a:endParaRPr lang="en-AU" sz="4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F2E5840-2E06-1A29-F801-388FE9FAF4B6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F2E5840-2E06-1A29-F801-388FE9FAF4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EBC1F51-87F8-5524-F106-1B9F9DF1DCD9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EBC1F51-87F8-5524-F106-1B9F9DF1DC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0F06F69-A618-D09A-F801-397D61679A22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0F06F69-A618-D09A-F801-397D61679A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C599B52-3AD7-AB55-4C90-226351118776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C599B52-3AD7-AB55-4C90-2263511187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CAF8EC8-9296-A928-B3E9-AF571FD87267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CAF8EC8-9296-A928-B3E9-AF571FD87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C895131-7958-F6F5-1FCA-D3198C16133D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C895131-7958-F6F5-1FCA-D3198C161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81F5761-E37A-D5B2-5D19-A1ED1A184878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81F5761-E37A-D5B2-5D19-A1ED1A184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87930DC-CD60-24CA-8B89-09BCA82D8280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87930DC-CD60-24CA-8B89-09BCA82D8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1A52C65-37BC-5805-4F1A-3FB9F14B0C5D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1A52C65-37BC-5805-4F1A-3FB9F14B0C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61830C0-CE55-57CA-9175-5D65EAD48814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61830C0-CE55-57CA-9175-5D65EAD488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DDAA4E2-EF50-B23E-EC69-FD76F6389190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DDAA4E2-EF50-B23E-EC69-FD76F63891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EE8503-F4AB-A4C7-57B4-6FDD9D847764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EE8503-F4AB-A4C7-57B4-6FDD9D847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EDD960-7476-D4CD-F807-F84A68EC9C3F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EDD960-7476-D4CD-F807-F84A68EC9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9FD5DE-9F86-B376-E704-9DCF99A30BD1}"/>
                  </a:ext>
                </a:extLst>
              </p:cNvPr>
              <p:cNvSpPr txBox="1"/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9FD5DE-9F86-B376-E704-9DCF99A30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DD43B9-2B93-CB58-92EF-88DFB76B6EAD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208490" y="2342542"/>
            <a:ext cx="1278126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76D0D9-595F-22AB-2BE5-50803AE72302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86616" y="2342542"/>
            <a:ext cx="1400549" cy="27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638932-A934-7E24-7AE9-C085D09898BB}"/>
                  </a:ext>
                </a:extLst>
              </p:cNvPr>
              <p:cNvSpPr txBox="1"/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638932-A934-7E24-7AE9-C085D0989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FD3DF9-F6E2-686B-D984-F1569BA899D9}"/>
              </a:ext>
            </a:extLst>
          </p:cNvPr>
          <p:cNvCxnSpPr>
            <a:stCxn id="24" idx="0"/>
          </p:cNvCxnSpPr>
          <p:nvPr/>
        </p:nvCxnSpPr>
        <p:spPr>
          <a:xfrm flipV="1">
            <a:off x="5853557" y="2970661"/>
            <a:ext cx="1354933" cy="547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224467-CF6F-0E80-E8D4-A80784F00732}"/>
                  </a:ext>
                </a:extLst>
              </p:cNvPr>
              <p:cNvSpPr txBox="1"/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224467-CF6F-0E80-E8D4-A80784F00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0A6908-9EE4-B659-30EB-6CD595688DB3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7208490" y="2970661"/>
            <a:ext cx="459266" cy="648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90ACA26-6CCB-2ACE-549D-38029AB7CC23}"/>
                  </a:ext>
                </a:extLst>
              </p:cNvPr>
              <p:cNvSpPr txBox="1"/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90ACA26-6CCB-2ACE-549D-38029AB7C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114BDF-030A-46B2-E7FC-2F8DF3E629C4}"/>
                  </a:ext>
                </a:extLst>
              </p:cNvPr>
              <p:cNvSpPr txBox="1"/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114BDF-030A-46B2-E7FC-2F8DF3E62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3374AF-D6F8-DBC3-44B4-CA95E1EE14E0}"/>
              </a:ext>
            </a:extLst>
          </p:cNvPr>
          <p:cNvCxnSpPr>
            <a:stCxn id="23" idx="0"/>
          </p:cNvCxnSpPr>
          <p:nvPr/>
        </p:nvCxnSpPr>
        <p:spPr>
          <a:xfrm flipV="1">
            <a:off x="9347438" y="2989041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0F4B82-7CFE-E99B-760A-39E12C8C5B4A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9887165" y="2989041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78B4930-EE20-2B26-D8CF-983C56BD300C}"/>
                  </a:ext>
                </a:extLst>
              </p:cNvPr>
              <p:cNvSpPr txBox="1"/>
              <p:nvPr/>
            </p:nvSpPr>
            <p:spPr>
              <a:xfrm>
                <a:off x="9698367" y="3936062"/>
                <a:ext cx="2224232" cy="64633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CA"/>
                  <a:t> is a </a:t>
                </a:r>
                <a:r>
                  <a:rPr lang="en-CA" b="1"/>
                  <a:t>base case</a:t>
                </a:r>
                <a:r>
                  <a:rPr lang="en-CA"/>
                  <a:t>, and equal to 1</a:t>
                </a:r>
                <a:endParaRPr lang="en-AU" b="1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78B4930-EE20-2B26-D8CF-983C56BD3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367" y="3936062"/>
                <a:ext cx="2224232" cy="646331"/>
              </a:xfrm>
              <a:prstGeom prst="rect">
                <a:avLst/>
              </a:prstGeom>
              <a:blipFill>
                <a:blip r:embed="rId21"/>
                <a:stretch>
                  <a:fillRect t="-4717" r="-3014" b="-1509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25312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FAB8D-33D3-3782-EC41-CF0065574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69B6-69D4-31BF-BB6E-CA604C790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036F1-83A0-0DAB-04C4-63D538C4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84</a:t>
            </a:fld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C89F9F-2997-038E-82A1-FB66362A3E16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C89F9F-2997-038E-82A1-FB66362A3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39A1E6EC-3754-B270-AD96-7FE2DB7B884F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E2F2D3-3833-197D-DABF-85C7C0C11014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>
                  <a:solidFill>
                    <a:srgbClr val="FF0000"/>
                  </a:solidFill>
                </a:rPr>
                <a:t>0</a:t>
              </a:r>
              <a:r>
                <a:rPr lang="en-CA" sz="4400"/>
                <a:t>, </a:t>
              </a:r>
              <a:r>
                <a:rPr lang="en-CA" sz="4400">
                  <a:solidFill>
                    <a:srgbClr val="FF0000"/>
                  </a:solidFill>
                </a:rPr>
                <a:t>1</a:t>
              </a:r>
              <a:r>
                <a:rPr lang="en-CA" sz="4400"/>
                <a:t>, 1, 2, 3, 5, 8, 13, 21, 34, 55, …</a:t>
              </a:r>
              <a:endParaRPr lang="en-AU" sz="4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0059407-2302-D0FF-11BE-AFF1409ABAFF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0059407-2302-D0FF-11BE-AFF1409AB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5C4ECD2-E60F-F882-2B92-84AC2352712F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5C4ECD2-E60F-F882-2B92-84AC235271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A375E55-BA76-32AF-657F-F8C532DDFD52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A375E55-BA76-32AF-657F-F8C532DDFD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F5627E9-0BC0-B489-FC9F-AD1A766CBE64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F5627E9-0BC0-B489-FC9F-AD1A766CBE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3EA6FA6-C97E-4BA6-A2DD-C62DD0483185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3EA6FA6-C97E-4BA6-A2DD-C62DD04831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DA63F65-A6CD-A3A3-DB43-0FBFD00EC913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DA63F65-A6CD-A3A3-DB43-0FBFD00EC9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6F7D0BF-F2A5-5C70-9FB1-2FF90C2C8AD4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6F7D0BF-F2A5-5C70-9FB1-2FF90C2C8A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3E801E6-DEB8-E412-1383-D50BC30F84D3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3E801E6-DEB8-E412-1383-D50BC30F84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C482F3E-DFB3-3D8A-443D-2A5F25DB220B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C482F3E-DFB3-3D8A-443D-2A5F25DB2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B55C931-872F-7F33-2037-9E9982208CB0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B55C931-872F-7F33-2037-9E9982208C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DE7E490-360A-E245-EA08-BBE8286C05AE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DE7E490-360A-E245-EA08-BBE8286C05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C324F5-0224-3F59-4EE4-BD51A1B70457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C324F5-0224-3F59-4EE4-BD51A1B70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5B4271-93AD-19EB-FF61-39FDA5866808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5B4271-93AD-19EB-FF61-39FDA5866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47F1AC-FF15-94EB-E789-B880DF50FDA4}"/>
                  </a:ext>
                </a:extLst>
              </p:cNvPr>
              <p:cNvSpPr txBox="1"/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47F1AC-FF15-94EB-E789-B880DF50F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0DE38C-5A1F-E04B-455F-755179D8C806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208490" y="2342542"/>
            <a:ext cx="1278126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C5566E-3E6F-AB5B-81C7-921DF133A706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86616" y="2342542"/>
            <a:ext cx="1400549" cy="27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E1DE17-6348-0FC3-B274-6323B9295CBA}"/>
                  </a:ext>
                </a:extLst>
              </p:cNvPr>
              <p:cNvSpPr txBox="1"/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E1DE17-6348-0FC3-B274-6323B9295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535C8E-31DF-4298-BDBF-6DFAD9B3EA29}"/>
              </a:ext>
            </a:extLst>
          </p:cNvPr>
          <p:cNvCxnSpPr>
            <a:stCxn id="24" idx="0"/>
          </p:cNvCxnSpPr>
          <p:nvPr/>
        </p:nvCxnSpPr>
        <p:spPr>
          <a:xfrm flipV="1">
            <a:off x="5853557" y="2970661"/>
            <a:ext cx="1354933" cy="547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08EA75-C61D-04B7-85A8-9A20F2AD46AB}"/>
                  </a:ext>
                </a:extLst>
              </p:cNvPr>
              <p:cNvSpPr txBox="1"/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08EA75-C61D-04B7-85A8-9A20F2AD4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8C1AE5-904C-8431-E78C-D537B6E685C1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7208490" y="2970661"/>
            <a:ext cx="459266" cy="648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8943E5-4E89-271D-9612-5314414E23CF}"/>
                  </a:ext>
                </a:extLst>
              </p:cNvPr>
              <p:cNvSpPr txBox="1"/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8943E5-4E89-271D-9612-5314414E2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9E134B-AD15-66A5-AEA1-F6DAE3ABF7B6}"/>
                  </a:ext>
                </a:extLst>
              </p:cNvPr>
              <p:cNvSpPr txBox="1"/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9E134B-AD15-66A5-AEA1-F6DAE3ABF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0760C7-9165-8D5A-7255-0AFA9F343CAB}"/>
              </a:ext>
            </a:extLst>
          </p:cNvPr>
          <p:cNvCxnSpPr>
            <a:stCxn id="23" idx="0"/>
          </p:cNvCxnSpPr>
          <p:nvPr/>
        </p:nvCxnSpPr>
        <p:spPr>
          <a:xfrm flipV="1">
            <a:off x="9347438" y="2989041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DC556F-EB25-02BF-6922-A7C501FF6401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9887165" y="2989041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99F6DA-E0E5-0EA1-55EC-B6E990CB0025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99F6DA-E0E5-0EA1-55EC-B6E990CB0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82E59B-C3EE-8AD1-C7DB-DCF2EEB87DCB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E95EB6-5E25-289E-72A6-FEDC24B2C693}"/>
                  </a:ext>
                </a:extLst>
              </p:cNvPr>
              <p:cNvSpPr txBox="1"/>
              <p:nvPr/>
            </p:nvSpPr>
            <p:spPr>
              <a:xfrm>
                <a:off x="2409964" y="3702674"/>
                <a:ext cx="2647335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/>
                  <a:t>We continue expand the other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CA"/>
                  <a:t> values in the same way, until we reach the base cases …</a:t>
                </a:r>
                <a:endParaRPr lang="en-AU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E95EB6-5E25-289E-72A6-FEDC24B2C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964" y="3702674"/>
                <a:ext cx="2647335" cy="1200329"/>
              </a:xfrm>
              <a:prstGeom prst="rect">
                <a:avLst/>
              </a:prstGeom>
              <a:blipFill>
                <a:blip r:embed="rId22"/>
                <a:stretch>
                  <a:fillRect l="-1839" t="-2030" r="-3448" b="-761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95213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022E8-491C-8DE1-B483-FB5BA2C14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A909-80CD-BF76-49C8-BE61C3AD2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EF1F2-0B0E-AFF7-8CD6-2EC1A946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85</a:t>
            </a:fld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55417B-A7AB-9CEA-936F-1C512E4F2714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55417B-A7AB-9CEA-936F-1C512E4F2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0CE6BDE-BF76-2DA3-5510-83D1652489AB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3F9D7D-B6C6-C3C3-74A3-9E0EAB6422AF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>
                  <a:solidFill>
                    <a:srgbClr val="FF0000"/>
                  </a:solidFill>
                </a:rPr>
                <a:t>0</a:t>
              </a:r>
              <a:r>
                <a:rPr lang="en-CA" sz="4400"/>
                <a:t>, </a:t>
              </a:r>
              <a:r>
                <a:rPr lang="en-CA" sz="4400">
                  <a:solidFill>
                    <a:srgbClr val="FF0000"/>
                  </a:solidFill>
                </a:rPr>
                <a:t>1</a:t>
              </a:r>
              <a:r>
                <a:rPr lang="en-CA" sz="4400"/>
                <a:t>, 1, 2, 3, 5, 8, 13, 21, 34, 55, …</a:t>
              </a:r>
              <a:endParaRPr lang="en-AU" sz="4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263630F-2E12-244E-FA67-1D0BB3ACF84A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263630F-2E12-244E-FA67-1D0BB3ACF8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6889CBA-7413-29D0-F49F-1F8906265D55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6889CBA-7413-29D0-F49F-1F8906265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DB02DFF-D0FB-9457-FDCF-26BE4774AB82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DB02DFF-D0FB-9457-FDCF-26BE4774AB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9785FB7-ECF9-2636-389D-14A3FD5C7E2F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9785FB7-ECF9-2636-389D-14A3FD5C7E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B94864A-6002-AB6E-308C-E82ED25E9EBB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B94864A-6002-AB6E-308C-E82ED25E9E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09173DE-228A-0113-D626-F3C22100C260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09173DE-228A-0113-D626-F3C22100C2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0D6EF44-67B0-0180-E6B1-32322EAE90E1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0D6EF44-67B0-0180-E6B1-32322EAE90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C91B4B4-9FA0-FED4-00B5-92FCEE3271A0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C91B4B4-9FA0-FED4-00B5-92FCEE3271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749CF4A-719E-B7D7-B41D-BE530DCF9D69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749CF4A-719E-B7D7-B41D-BE530DCF9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849062C-0449-20D3-F104-E624D8144D54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849062C-0449-20D3-F104-E624D8144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857A282-6AA1-0129-28AB-A1BE134ADD74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857A282-6AA1-0129-28AB-A1BE134ADD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0B9D66-8433-7B0F-8808-97104FAE1691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0B9D66-8433-7B0F-8808-97104FAE1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F4745-54BF-019A-685F-7DF1CAD7B9C3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F4745-54BF-019A-685F-7DF1CAD7B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6809F4-1D3F-A2F2-0FFA-0A62D4261474}"/>
                  </a:ext>
                </a:extLst>
              </p:cNvPr>
              <p:cNvSpPr txBox="1"/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6809F4-1D3F-A2F2-0FFA-0A62D4261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52790B-B13B-89B3-58CF-1B7B0775752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208490" y="2342542"/>
            <a:ext cx="1278126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FA3EA7-417B-F373-E85F-0A5CBDA977EA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86616" y="2342542"/>
            <a:ext cx="1400549" cy="27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1A03F4-D052-CDC5-C6ED-4637D46F7A53}"/>
                  </a:ext>
                </a:extLst>
              </p:cNvPr>
              <p:cNvSpPr txBox="1"/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1A03F4-D052-CDC5-C6ED-4637D46F7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059170-9B7A-C92E-A13F-ED415F55DF46}"/>
              </a:ext>
            </a:extLst>
          </p:cNvPr>
          <p:cNvCxnSpPr>
            <a:stCxn id="24" idx="0"/>
          </p:cNvCxnSpPr>
          <p:nvPr/>
        </p:nvCxnSpPr>
        <p:spPr>
          <a:xfrm flipV="1">
            <a:off x="5853557" y="2970661"/>
            <a:ext cx="1354933" cy="547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F0F635-C7BA-0074-778A-EB0A9E6C3E58}"/>
                  </a:ext>
                </a:extLst>
              </p:cNvPr>
              <p:cNvSpPr txBox="1"/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F0F635-C7BA-0074-778A-EB0A9E6C3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84FCDEE-1C45-5E07-B84C-8939E2E5E25C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7208490" y="2970661"/>
            <a:ext cx="459266" cy="648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C905080-6B4E-25CC-AA90-02719F700867}"/>
                  </a:ext>
                </a:extLst>
              </p:cNvPr>
              <p:cNvSpPr txBox="1"/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C905080-6B4E-25CC-AA90-02719F700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84CF627-D29C-0135-D1DA-2A82C6BD9022}"/>
                  </a:ext>
                </a:extLst>
              </p:cNvPr>
              <p:cNvSpPr txBox="1"/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84CF627-D29C-0135-D1DA-2A82C6BD9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EF782E-D782-DB56-C245-31A6B3E47F87}"/>
              </a:ext>
            </a:extLst>
          </p:cNvPr>
          <p:cNvCxnSpPr>
            <a:stCxn id="23" idx="0"/>
          </p:cNvCxnSpPr>
          <p:nvPr/>
        </p:nvCxnSpPr>
        <p:spPr>
          <a:xfrm flipV="1">
            <a:off x="9347438" y="2989041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0511609-68CE-AB9A-BC27-4B059919C0DA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9887165" y="2989041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DCB38DF-FCB5-1FCC-DF5E-E8E1F60B90BF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DCB38DF-FCB5-1FCC-DF5E-E8E1F60B9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EAC64EA-B3B1-E56F-B1E0-E5D656C3AD62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E17E935-69F6-5BD5-A668-0953F0A31E5C}"/>
                  </a:ext>
                </a:extLst>
              </p:cNvPr>
              <p:cNvSpPr txBox="1"/>
              <p:nvPr/>
            </p:nvSpPr>
            <p:spPr>
              <a:xfrm>
                <a:off x="4962900" y="4304672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E17E935-69F6-5BD5-A668-0953F0A31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900" y="4304672"/>
                <a:ext cx="701859" cy="369332"/>
              </a:xfrm>
              <a:prstGeom prst="rect">
                <a:avLst/>
              </a:prstGeom>
              <a:blipFill>
                <a:blip r:embed="rId2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1FC920-9BB5-F299-9453-141A1AEBEBFD}"/>
                  </a:ext>
                </a:extLst>
              </p:cNvPr>
              <p:cNvSpPr txBox="1"/>
              <p:nvPr/>
            </p:nvSpPr>
            <p:spPr>
              <a:xfrm>
                <a:off x="6204486" y="4304672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1FC920-9BB5-F299-9453-141A1AEBE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486" y="4304672"/>
                <a:ext cx="701859" cy="369332"/>
              </a:xfrm>
              <a:prstGeom prst="rect">
                <a:avLst/>
              </a:prstGeom>
              <a:blipFill>
                <a:blip r:embed="rId2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F30B5A6-5BDF-2CF9-05F9-CCC4B94120CA}"/>
              </a:ext>
            </a:extLst>
          </p:cNvPr>
          <p:cNvCxnSpPr>
            <a:stCxn id="31" idx="0"/>
          </p:cNvCxnSpPr>
          <p:nvPr/>
        </p:nvCxnSpPr>
        <p:spPr>
          <a:xfrm flipV="1">
            <a:off x="5313830" y="3887340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4E39427-B136-E817-C045-C453308F2CDF}"/>
              </a:ext>
            </a:extLst>
          </p:cNvPr>
          <p:cNvCxnSpPr>
            <a:stCxn id="35" idx="0"/>
          </p:cNvCxnSpPr>
          <p:nvPr/>
        </p:nvCxnSpPr>
        <p:spPr>
          <a:xfrm flipH="1" flipV="1">
            <a:off x="5853557" y="3887340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65157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A5D0B-672D-6777-24CA-F9EFF7705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0737-52F7-1D3F-0210-7BDB63DBB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7A304-3136-61F8-D3DA-F8D45AF3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86</a:t>
            </a:fld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5C8A9E-6DF3-3311-12E4-49665E564DF0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5C8A9E-6DF3-3311-12E4-49665E564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62BB0EED-25C1-F5BB-0D2E-F3F8F528D82A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334AAD5-9A21-61ED-0412-AC415B5C0F84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>
                  <a:solidFill>
                    <a:srgbClr val="FF0000"/>
                  </a:solidFill>
                </a:rPr>
                <a:t>0</a:t>
              </a:r>
              <a:r>
                <a:rPr lang="en-CA" sz="4400"/>
                <a:t>, </a:t>
              </a:r>
              <a:r>
                <a:rPr lang="en-CA" sz="4400">
                  <a:solidFill>
                    <a:srgbClr val="FF0000"/>
                  </a:solidFill>
                </a:rPr>
                <a:t>1</a:t>
              </a:r>
              <a:r>
                <a:rPr lang="en-CA" sz="4400"/>
                <a:t>, 1, 2, 3, 5, 8, 13, 21, 34, 55, …</a:t>
              </a:r>
              <a:endParaRPr lang="en-AU" sz="4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386E6B5-3A35-3AA3-7D34-3A54CFB396A0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386E6B5-3A35-3AA3-7D34-3A54CFB396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FDEE946-9BE5-7502-3A51-62755DCA6828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FDEE946-9BE5-7502-3A51-62755DCA68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2FBBFD4-ED64-D46C-08A1-B02C507C03DF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2FBBFD4-ED64-D46C-08A1-B02C507C03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9954191-09C3-DB5C-AAC8-58FF31F11A85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9954191-09C3-DB5C-AAC8-58FF31F11A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21F9153-7534-FE8B-A084-818ED7552CFC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21F9153-7534-FE8B-A084-818ED7552C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F5FDECC-A06B-ADA9-93B8-DDBD0DDCE6C9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F5FDECC-A06B-ADA9-93B8-DDBD0DDCE6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C7C338E-6861-21E0-7DE1-6BCFACBC7C5F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C7C338E-6861-21E0-7DE1-6BCFACBC7C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A821636-2912-97E7-2532-4811635CD9F9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A821636-2912-97E7-2532-4811635CD9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E923E33-AB0B-F11F-DA7D-C6E02CAE76D7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E923E33-AB0B-F11F-DA7D-C6E02CAE76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90EE778-9AC8-5A95-C3AA-8D0BC9F2F9BE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90EE778-9AC8-5A95-C3AA-8D0BC9F2F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E1FAA0F-F730-2FB4-2E8F-805522430418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E1FAA0F-F730-2FB4-2E8F-8055224304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658359-3198-F289-34AA-ED129D43B686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658359-3198-F289-34AA-ED129D43B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2A9865-39CD-C501-F86D-DD504217A56D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2A9865-39CD-C501-F86D-DD504217A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8B1080-049E-40C1-2B28-5C8BBF739803}"/>
                  </a:ext>
                </a:extLst>
              </p:cNvPr>
              <p:cNvSpPr txBox="1"/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8B1080-049E-40C1-2B28-5C8BBF739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F9F3AF-D20E-F27D-35FE-620E0638BBD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208490" y="2342542"/>
            <a:ext cx="1278126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59B80A-DC0C-CB44-FF87-4FB9C323B250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86616" y="2342542"/>
            <a:ext cx="1400549" cy="27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A52B0C-8470-449F-DD69-9FC23691638D}"/>
                  </a:ext>
                </a:extLst>
              </p:cNvPr>
              <p:cNvSpPr txBox="1"/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A52B0C-8470-449F-DD69-9FC236916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D3A3DE-A4EF-B73C-F53C-281895EBB1DA}"/>
              </a:ext>
            </a:extLst>
          </p:cNvPr>
          <p:cNvCxnSpPr>
            <a:stCxn id="24" idx="0"/>
          </p:cNvCxnSpPr>
          <p:nvPr/>
        </p:nvCxnSpPr>
        <p:spPr>
          <a:xfrm flipV="1">
            <a:off x="5853557" y="2970661"/>
            <a:ext cx="1354933" cy="547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1F3EFB9-7466-E2AE-92AD-459E5CF3A0EA}"/>
                  </a:ext>
                </a:extLst>
              </p:cNvPr>
              <p:cNvSpPr txBox="1"/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1F3EFB9-7466-E2AE-92AD-459E5CF3A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5A3786-E802-DADA-D0F6-C2DB9E58892D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7208490" y="2970661"/>
            <a:ext cx="459266" cy="648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6ACC41-A042-6EB6-7469-21010C96B576}"/>
                  </a:ext>
                </a:extLst>
              </p:cNvPr>
              <p:cNvSpPr txBox="1"/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6ACC41-A042-6EB6-7469-21010C96B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6772581-AF4F-4C75-1876-18A894DEF3A5}"/>
                  </a:ext>
                </a:extLst>
              </p:cNvPr>
              <p:cNvSpPr txBox="1"/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6772581-AF4F-4C75-1876-18A894DEF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9D43C6-7C7C-57B5-052A-DE5D0B64F9D0}"/>
              </a:ext>
            </a:extLst>
          </p:cNvPr>
          <p:cNvCxnSpPr>
            <a:stCxn id="23" idx="0"/>
          </p:cNvCxnSpPr>
          <p:nvPr/>
        </p:nvCxnSpPr>
        <p:spPr>
          <a:xfrm flipV="1">
            <a:off x="9347438" y="2989041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D98AC-6F31-5437-48AB-3BA5A8F14219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9887165" y="2989041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0842EA1-74D4-2CAD-730F-2E4B92C5475F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0842EA1-74D4-2CAD-730F-2E4B92C54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F69DDF-D3B9-8F2D-4BEB-8ED2A87DA1E4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5F1067F-E310-3A04-5155-5AEA8E02040A}"/>
                  </a:ext>
                </a:extLst>
              </p:cNvPr>
              <p:cNvSpPr txBox="1"/>
              <p:nvPr/>
            </p:nvSpPr>
            <p:spPr>
              <a:xfrm>
                <a:off x="4962900" y="4304672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5F1067F-E310-3A04-5155-5AEA8E020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900" y="4304672"/>
                <a:ext cx="701859" cy="369332"/>
              </a:xfrm>
              <a:prstGeom prst="rect">
                <a:avLst/>
              </a:prstGeom>
              <a:blipFill>
                <a:blip r:embed="rId2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066ECD7-129F-ADC6-981A-E0629BC92442}"/>
                  </a:ext>
                </a:extLst>
              </p:cNvPr>
              <p:cNvSpPr txBox="1"/>
              <p:nvPr/>
            </p:nvSpPr>
            <p:spPr>
              <a:xfrm>
                <a:off x="6204486" y="4304672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066ECD7-129F-ADC6-981A-E0629BC92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486" y="4304672"/>
                <a:ext cx="701859" cy="369332"/>
              </a:xfrm>
              <a:prstGeom prst="rect">
                <a:avLst/>
              </a:prstGeom>
              <a:blipFill>
                <a:blip r:embed="rId2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CBB448-CFC0-1314-025C-192045F607A6}"/>
              </a:ext>
            </a:extLst>
          </p:cNvPr>
          <p:cNvCxnSpPr>
            <a:stCxn id="31" idx="0"/>
          </p:cNvCxnSpPr>
          <p:nvPr/>
        </p:nvCxnSpPr>
        <p:spPr>
          <a:xfrm flipV="1">
            <a:off x="5313830" y="3887340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62083B-8B89-CB63-1011-1A7C74C57F39}"/>
              </a:ext>
            </a:extLst>
          </p:cNvPr>
          <p:cNvCxnSpPr>
            <a:stCxn id="35" idx="0"/>
          </p:cNvCxnSpPr>
          <p:nvPr/>
        </p:nvCxnSpPr>
        <p:spPr>
          <a:xfrm flipH="1" flipV="1">
            <a:off x="5853557" y="3887340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0055B85-4266-4058-D6B9-5FBDF430DC47}"/>
                  </a:ext>
                </a:extLst>
              </p:cNvPr>
              <p:cNvSpPr txBox="1"/>
              <p:nvPr/>
            </p:nvSpPr>
            <p:spPr>
              <a:xfrm>
                <a:off x="6930918" y="4267281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0055B85-4266-4058-D6B9-5FBDF430D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918" y="4267281"/>
                <a:ext cx="701859" cy="369332"/>
              </a:xfrm>
              <a:prstGeom prst="rect">
                <a:avLst/>
              </a:prstGeom>
              <a:blipFill>
                <a:blip r:embed="rId2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17D886F-C770-68E5-8652-B9408ADD2EE3}"/>
                  </a:ext>
                </a:extLst>
              </p:cNvPr>
              <p:cNvSpPr txBox="1"/>
              <p:nvPr/>
            </p:nvSpPr>
            <p:spPr>
              <a:xfrm>
                <a:off x="7716898" y="4267281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17D886F-C770-68E5-8652-B9408ADD2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898" y="4267281"/>
                <a:ext cx="701859" cy="369332"/>
              </a:xfrm>
              <a:prstGeom prst="rect">
                <a:avLst/>
              </a:prstGeom>
              <a:blipFill>
                <a:blip r:embed="rId2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F73AB75-2251-F06A-029F-FCBC47B917D4}"/>
              </a:ext>
            </a:extLst>
          </p:cNvPr>
          <p:cNvCxnSpPr>
            <a:stCxn id="34" idx="0"/>
          </p:cNvCxnSpPr>
          <p:nvPr/>
        </p:nvCxnSpPr>
        <p:spPr>
          <a:xfrm flipV="1">
            <a:off x="7281848" y="3988158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4081DA-9468-D016-DC38-D443165C80B1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667756" y="3988158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71142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F5C1F-989E-0F63-FB17-E1BA80098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E814-559D-C3BD-F71E-58E43655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AECF2-66F0-91FB-9335-7E0542B7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87</a:t>
            </a:fld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3A41CA-6BAD-DB3C-8914-CF64A4F25CE0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3A41CA-6BAD-DB3C-8914-CF64A4F25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5A1DA25-1641-C5FE-68A8-0CE724A7A7B6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3DA5496-5685-FE10-F469-55DB00C66EA1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>
                  <a:solidFill>
                    <a:srgbClr val="FF0000"/>
                  </a:solidFill>
                </a:rPr>
                <a:t>0</a:t>
              </a:r>
              <a:r>
                <a:rPr lang="en-CA" sz="4400"/>
                <a:t>, </a:t>
              </a:r>
              <a:r>
                <a:rPr lang="en-CA" sz="4400">
                  <a:solidFill>
                    <a:srgbClr val="FF0000"/>
                  </a:solidFill>
                </a:rPr>
                <a:t>1</a:t>
              </a:r>
              <a:r>
                <a:rPr lang="en-CA" sz="4400"/>
                <a:t>, 1, 2, 3, 5, 8, 13, 21, 34, 55, …</a:t>
              </a:r>
              <a:endParaRPr lang="en-AU" sz="4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DFC126C-6CFD-1F81-42BA-43E90CDFD313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DFC126C-6CFD-1F81-42BA-43E90CDFD3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557F0D7-EC81-02E7-9D24-3801D743853D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557F0D7-EC81-02E7-9D24-3801D74385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36B5870-BFAB-7696-3594-C7D2A8BA5DE3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36B5870-BFAB-7696-3594-C7D2A8BA5D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55746B5-2ACF-DD6F-4341-FE06868E1EF9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55746B5-2ACF-DD6F-4341-FE06868E1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D256AEF-20E4-AA16-7224-BE72566776BA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D256AEF-20E4-AA16-7224-BE72566776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AD4CCA3-AB9F-A369-3B5D-247E2B947B68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AD4CCA3-AB9F-A369-3B5D-247E2B947B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6943C04-EA4D-ADF9-9FD2-33194244237A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6943C04-EA4D-ADF9-9FD2-331942442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E3CD446-4DB6-BED4-BC15-9F905A63ECF5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E3CD446-4DB6-BED4-BC15-9F905A63EC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74DB137-554B-1939-9DDD-4E573A769213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74DB137-554B-1939-9DDD-4E573A769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0192A68-239F-1052-F3E0-D63ED5E581DA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0192A68-239F-1052-F3E0-D63ED5E581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5B42169-D3C2-E487-4111-9C39FB2F709C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5B42169-D3C2-E487-4111-9C39FB2F70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0E6F5B-C06F-E74F-B331-835EBAAB5F2E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0E6F5B-C06F-E74F-B331-835EBAAB5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230E71-54C9-A1BE-B5C6-9B519019CE59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230E71-54C9-A1BE-B5C6-9B519019C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5DAC9E-4B4A-85EE-8D8F-0DE81F35E857}"/>
                  </a:ext>
                </a:extLst>
              </p:cNvPr>
              <p:cNvSpPr txBox="1"/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5DAC9E-4B4A-85EE-8D8F-0DE81F35E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F59618-4652-5C51-2B2A-C4242C126616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208490" y="2342542"/>
            <a:ext cx="1278126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76B6B9-CCF8-B349-989A-ECF8874EE162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86616" y="2342542"/>
            <a:ext cx="1400549" cy="27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F4D805-420E-0173-B5D5-8F336F2536CB}"/>
                  </a:ext>
                </a:extLst>
              </p:cNvPr>
              <p:cNvSpPr txBox="1"/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F4D805-420E-0173-B5D5-8F336F253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BDEAF7-9D6B-B078-58F9-69A1723BFE90}"/>
              </a:ext>
            </a:extLst>
          </p:cNvPr>
          <p:cNvCxnSpPr>
            <a:stCxn id="24" idx="0"/>
          </p:cNvCxnSpPr>
          <p:nvPr/>
        </p:nvCxnSpPr>
        <p:spPr>
          <a:xfrm flipV="1">
            <a:off x="5853557" y="2970661"/>
            <a:ext cx="1354933" cy="547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0ADFD3-DDF5-50A0-332B-87B16EEB0E38}"/>
                  </a:ext>
                </a:extLst>
              </p:cNvPr>
              <p:cNvSpPr txBox="1"/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0ADFD3-DDF5-50A0-332B-87B16EEB0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49850E-E2B9-53AB-51A8-521A63DB935B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7208490" y="2970661"/>
            <a:ext cx="459266" cy="648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B66445-2289-7412-5141-5FDB7CB53708}"/>
                  </a:ext>
                </a:extLst>
              </p:cNvPr>
              <p:cNvSpPr txBox="1"/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B66445-2289-7412-5141-5FDB7CB53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AD84BC-2481-21D8-4B4D-F97161BDFA83}"/>
                  </a:ext>
                </a:extLst>
              </p:cNvPr>
              <p:cNvSpPr txBox="1"/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AD84BC-2481-21D8-4B4D-F97161BDF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E7BF66-2F0B-EFD3-2E72-22E3D5F408E0}"/>
              </a:ext>
            </a:extLst>
          </p:cNvPr>
          <p:cNvCxnSpPr>
            <a:stCxn id="23" idx="0"/>
          </p:cNvCxnSpPr>
          <p:nvPr/>
        </p:nvCxnSpPr>
        <p:spPr>
          <a:xfrm flipV="1">
            <a:off x="9347438" y="2989041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49C563-B857-C65A-B60B-C8B88BD6C96D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9887165" y="2989041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B185D8-7944-17B2-C53A-B4DE9340C15A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B185D8-7944-17B2-C53A-B4DE9340C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B2F9D6-B4BA-70D9-E69F-E472DA7D1BA4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9F02E1-E9AA-642C-A97C-827708655CC0}"/>
                  </a:ext>
                </a:extLst>
              </p:cNvPr>
              <p:cNvSpPr txBox="1"/>
              <p:nvPr/>
            </p:nvSpPr>
            <p:spPr>
              <a:xfrm>
                <a:off x="4962900" y="4304672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9F02E1-E9AA-642C-A97C-827708655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900" y="4304672"/>
                <a:ext cx="701859" cy="369332"/>
              </a:xfrm>
              <a:prstGeom prst="rect">
                <a:avLst/>
              </a:prstGeom>
              <a:blipFill>
                <a:blip r:embed="rId2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F293AD-618E-5A14-D53C-B6D6A3167FA2}"/>
                  </a:ext>
                </a:extLst>
              </p:cNvPr>
              <p:cNvSpPr txBox="1"/>
              <p:nvPr/>
            </p:nvSpPr>
            <p:spPr>
              <a:xfrm>
                <a:off x="6204486" y="4304672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F293AD-618E-5A14-D53C-B6D6A3167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486" y="4304672"/>
                <a:ext cx="701859" cy="369332"/>
              </a:xfrm>
              <a:prstGeom prst="rect">
                <a:avLst/>
              </a:prstGeom>
              <a:blipFill>
                <a:blip r:embed="rId2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66B8A0-596F-E76D-8544-1F7F5562BF79}"/>
              </a:ext>
            </a:extLst>
          </p:cNvPr>
          <p:cNvCxnSpPr>
            <a:stCxn id="31" idx="0"/>
          </p:cNvCxnSpPr>
          <p:nvPr/>
        </p:nvCxnSpPr>
        <p:spPr>
          <a:xfrm flipV="1">
            <a:off x="5313830" y="3887340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1A07D68-0F54-5EF3-2384-C522F58084B2}"/>
              </a:ext>
            </a:extLst>
          </p:cNvPr>
          <p:cNvCxnSpPr>
            <a:stCxn id="35" idx="0"/>
          </p:cNvCxnSpPr>
          <p:nvPr/>
        </p:nvCxnSpPr>
        <p:spPr>
          <a:xfrm flipH="1" flipV="1">
            <a:off x="5853557" y="3887340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533152-EF1A-147F-241F-E0DE13B25D63}"/>
                  </a:ext>
                </a:extLst>
              </p:cNvPr>
              <p:cNvSpPr txBox="1"/>
              <p:nvPr/>
            </p:nvSpPr>
            <p:spPr>
              <a:xfrm>
                <a:off x="6930918" y="4267281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533152-EF1A-147F-241F-E0DE13B25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918" y="4267281"/>
                <a:ext cx="701859" cy="369332"/>
              </a:xfrm>
              <a:prstGeom prst="rect">
                <a:avLst/>
              </a:prstGeom>
              <a:blipFill>
                <a:blip r:embed="rId2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B1A84E-041F-B5AF-D87C-B94833873E82}"/>
                  </a:ext>
                </a:extLst>
              </p:cNvPr>
              <p:cNvSpPr txBox="1"/>
              <p:nvPr/>
            </p:nvSpPr>
            <p:spPr>
              <a:xfrm>
                <a:off x="7716898" y="4267281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B1A84E-041F-B5AF-D87C-B94833873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898" y="4267281"/>
                <a:ext cx="701859" cy="369332"/>
              </a:xfrm>
              <a:prstGeom prst="rect">
                <a:avLst/>
              </a:prstGeom>
              <a:blipFill>
                <a:blip r:embed="rId2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361D4FC-20A4-A14F-10A4-3BC45F4DD1C2}"/>
              </a:ext>
            </a:extLst>
          </p:cNvPr>
          <p:cNvCxnSpPr>
            <a:stCxn id="34" idx="0"/>
          </p:cNvCxnSpPr>
          <p:nvPr/>
        </p:nvCxnSpPr>
        <p:spPr>
          <a:xfrm flipV="1">
            <a:off x="7281848" y="3988158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D58253A-2737-D947-21B7-A144DE0D7C41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667756" y="3988158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129B84-F99A-DCEC-BC36-B039AE036C13}"/>
                  </a:ext>
                </a:extLst>
              </p:cNvPr>
              <p:cNvSpPr txBox="1"/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129B84-F99A-DCEC-BC36-B039AE036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blipFill>
                <a:blip r:embed="rId2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A1149AD-2231-CB6F-8C60-C4D1236007EE}"/>
                  </a:ext>
                </a:extLst>
              </p:cNvPr>
              <p:cNvSpPr txBox="1"/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A1149AD-2231-CB6F-8C60-C4D123600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blipFill>
                <a:blip r:embed="rId2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6D3807-D6C1-61F1-339D-D63B7938515C}"/>
              </a:ext>
            </a:extLst>
          </p:cNvPr>
          <p:cNvCxnSpPr>
            <a:stCxn id="41" idx="0"/>
          </p:cNvCxnSpPr>
          <p:nvPr/>
        </p:nvCxnSpPr>
        <p:spPr>
          <a:xfrm flipV="1">
            <a:off x="8961530" y="3775705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40FBA7E-3017-AFDE-E671-E01725264655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9347438" y="3775705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62021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88594-A758-B041-ACC0-1E7267B7C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6AF9-441A-E1B3-47D9-443BE1BC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0C398-D72E-C236-3F64-16DD39DA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88</a:t>
            </a:fld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78A311-821B-18AA-942A-7A7FC9417BDE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78A311-821B-18AA-942A-7A7FC9417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7B8B6469-C87F-AA4C-A30D-B2AEA02F9C8F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E6E58C-A13E-4DC1-2941-47E18BB2323D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>
                  <a:solidFill>
                    <a:srgbClr val="FF0000"/>
                  </a:solidFill>
                </a:rPr>
                <a:t>0</a:t>
              </a:r>
              <a:r>
                <a:rPr lang="en-CA" sz="4400"/>
                <a:t>, </a:t>
              </a:r>
              <a:r>
                <a:rPr lang="en-CA" sz="4400">
                  <a:solidFill>
                    <a:srgbClr val="FF0000"/>
                  </a:solidFill>
                </a:rPr>
                <a:t>1</a:t>
              </a:r>
              <a:r>
                <a:rPr lang="en-CA" sz="4400"/>
                <a:t>, 1, 2, 3, 5, 8, 13, 21, 34, 55, …</a:t>
              </a:r>
              <a:endParaRPr lang="en-AU" sz="4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33F19E6-1D98-597C-74CE-84135D7821F9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33F19E6-1D98-597C-74CE-84135D782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134E3B5-101D-A85A-038C-DD124A350F55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134E3B5-101D-A85A-038C-DD124A350F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DDD7BC2-DAA3-FF00-69FC-73693C6F84E5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DDD7BC2-DAA3-FF00-69FC-73693C6F8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A785251-D68D-0CFD-734A-2A230DEE21F9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A785251-D68D-0CFD-734A-2A230DEE2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1BC6DA0-4A0D-E969-DE34-EB3111B0BC03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1BC6DA0-4A0D-E969-DE34-EB3111B0BC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0F277A6-C7FB-3A71-E80A-88E15B9BCC07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0F277A6-C7FB-3A71-E80A-88E15B9BCC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E412F42-2FDB-5461-40FB-2D2E4E858A5C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E412F42-2FDB-5461-40FB-2D2E4E858A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F3678C4-084A-841E-64B2-ED76EAD08647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F3678C4-084A-841E-64B2-ED76EAD086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0B2D69C-1C04-4280-4C73-B6CCA977A9E2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0B2D69C-1C04-4280-4C73-B6CCA977A9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1891A81-8F5E-90DC-1977-9E83ABBBFD7F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1891A81-8F5E-90DC-1977-9E83ABBBFD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A3DF51-A9CE-8304-D34D-493C31E29C5A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A3DF51-A9CE-8304-D34D-493C31E29C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5D2304-5876-6484-BAA3-6AF9BAACE03E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5D2304-5876-6484-BAA3-6AF9BAACE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A7052D-C147-1DBA-962A-E0D6035847F9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A7052D-C147-1DBA-962A-E0D603584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24A0EC-0C85-8F0A-7C2B-7D71F7650783}"/>
                  </a:ext>
                </a:extLst>
              </p:cNvPr>
              <p:cNvSpPr txBox="1"/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24A0EC-0C85-8F0A-7C2B-7D71F7650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0528B9-E6E9-97C5-489A-F1F2F1E7BEB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208490" y="2342542"/>
            <a:ext cx="1278126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7983DB-8E20-7C43-0819-FD142BEE76E5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86616" y="2342542"/>
            <a:ext cx="1400549" cy="27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2484813-8691-AF9D-E4F3-BFB16337BE67}"/>
                  </a:ext>
                </a:extLst>
              </p:cNvPr>
              <p:cNvSpPr txBox="1"/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2484813-8691-AF9D-E4F3-BFB16337B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C73B36-C540-8842-5B1F-3A46613B1712}"/>
              </a:ext>
            </a:extLst>
          </p:cNvPr>
          <p:cNvCxnSpPr>
            <a:stCxn id="24" idx="0"/>
          </p:cNvCxnSpPr>
          <p:nvPr/>
        </p:nvCxnSpPr>
        <p:spPr>
          <a:xfrm flipV="1">
            <a:off x="5853557" y="2970661"/>
            <a:ext cx="1354933" cy="547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85A032-244E-C83F-D32D-76E1676704CF}"/>
                  </a:ext>
                </a:extLst>
              </p:cNvPr>
              <p:cNvSpPr txBox="1"/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85A032-244E-C83F-D32D-76E167670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D42FA4-2ADD-F52A-F9E9-149D4BCBE137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7208490" y="2970661"/>
            <a:ext cx="459266" cy="648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4CCDE5F-FE0F-B2D1-8067-2C716DDAD9BD}"/>
                  </a:ext>
                </a:extLst>
              </p:cNvPr>
              <p:cNvSpPr txBox="1"/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4CCDE5F-FE0F-B2D1-8067-2C716DDAD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54A4F03-F896-2063-96B4-E414ADF69771}"/>
                  </a:ext>
                </a:extLst>
              </p:cNvPr>
              <p:cNvSpPr txBox="1"/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54A4F03-F896-2063-96B4-E414ADF69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4348225-981D-F387-2E07-AEE435264464}"/>
              </a:ext>
            </a:extLst>
          </p:cNvPr>
          <p:cNvCxnSpPr>
            <a:stCxn id="23" idx="0"/>
          </p:cNvCxnSpPr>
          <p:nvPr/>
        </p:nvCxnSpPr>
        <p:spPr>
          <a:xfrm flipV="1">
            <a:off x="9347438" y="2989041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FC1C6E-5592-9BF5-74B5-49321B6BE0D7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9887165" y="2989041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21F6133-0827-9862-B4F5-B5E6EBE9650D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21F6133-0827-9862-B4F5-B5E6EBE96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B71283C-9614-C5AB-13D8-E17D61F14217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7E04AF-9BA9-FC61-7AD8-3A678D049C58}"/>
                  </a:ext>
                </a:extLst>
              </p:cNvPr>
              <p:cNvSpPr txBox="1"/>
              <p:nvPr/>
            </p:nvSpPr>
            <p:spPr>
              <a:xfrm>
                <a:off x="4962900" y="4304672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7E04AF-9BA9-FC61-7AD8-3A678D049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900" y="4304672"/>
                <a:ext cx="701859" cy="369332"/>
              </a:xfrm>
              <a:prstGeom prst="rect">
                <a:avLst/>
              </a:prstGeom>
              <a:blipFill>
                <a:blip r:embed="rId2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21DE4A5-E572-A936-106C-7D08C123F43F}"/>
                  </a:ext>
                </a:extLst>
              </p:cNvPr>
              <p:cNvSpPr txBox="1"/>
              <p:nvPr/>
            </p:nvSpPr>
            <p:spPr>
              <a:xfrm>
                <a:off x="6204486" y="4304672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21DE4A5-E572-A936-106C-7D08C123F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486" y="4304672"/>
                <a:ext cx="701859" cy="369332"/>
              </a:xfrm>
              <a:prstGeom prst="rect">
                <a:avLst/>
              </a:prstGeom>
              <a:blipFill>
                <a:blip r:embed="rId2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588877-A5D9-8F0C-8DAE-1DF057057D42}"/>
              </a:ext>
            </a:extLst>
          </p:cNvPr>
          <p:cNvCxnSpPr>
            <a:stCxn id="31" idx="0"/>
          </p:cNvCxnSpPr>
          <p:nvPr/>
        </p:nvCxnSpPr>
        <p:spPr>
          <a:xfrm flipV="1">
            <a:off x="5313830" y="3887340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9924F1-ECA7-FA40-B0AD-D2047285C0C3}"/>
              </a:ext>
            </a:extLst>
          </p:cNvPr>
          <p:cNvCxnSpPr>
            <a:stCxn id="35" idx="0"/>
          </p:cNvCxnSpPr>
          <p:nvPr/>
        </p:nvCxnSpPr>
        <p:spPr>
          <a:xfrm flipH="1" flipV="1">
            <a:off x="5853557" y="3887340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B10521-F055-DCFD-2D73-05F26A0E49C4}"/>
                  </a:ext>
                </a:extLst>
              </p:cNvPr>
              <p:cNvSpPr txBox="1"/>
              <p:nvPr/>
            </p:nvSpPr>
            <p:spPr>
              <a:xfrm>
                <a:off x="6930918" y="4267281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B10521-F055-DCFD-2D73-05F26A0E4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918" y="4267281"/>
                <a:ext cx="701859" cy="369332"/>
              </a:xfrm>
              <a:prstGeom prst="rect">
                <a:avLst/>
              </a:prstGeom>
              <a:blipFill>
                <a:blip r:embed="rId2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DF386EF-D7FE-C9FA-F28F-273882A29D42}"/>
                  </a:ext>
                </a:extLst>
              </p:cNvPr>
              <p:cNvSpPr txBox="1"/>
              <p:nvPr/>
            </p:nvSpPr>
            <p:spPr>
              <a:xfrm>
                <a:off x="7716898" y="4267281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DF386EF-D7FE-C9FA-F28F-273882A29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898" y="4267281"/>
                <a:ext cx="701859" cy="369332"/>
              </a:xfrm>
              <a:prstGeom prst="rect">
                <a:avLst/>
              </a:prstGeom>
              <a:blipFill>
                <a:blip r:embed="rId2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C0142C-2D22-B6C4-19A8-9CFAC6EE02B5}"/>
              </a:ext>
            </a:extLst>
          </p:cNvPr>
          <p:cNvCxnSpPr>
            <a:stCxn id="34" idx="0"/>
          </p:cNvCxnSpPr>
          <p:nvPr/>
        </p:nvCxnSpPr>
        <p:spPr>
          <a:xfrm flipV="1">
            <a:off x="7281848" y="3988158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3726266-6BEA-AFC3-73D2-5A9FAF7163C2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667756" y="3988158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23F04EF-0594-59A1-79ED-0D71AB5FD43B}"/>
                  </a:ext>
                </a:extLst>
              </p:cNvPr>
              <p:cNvSpPr txBox="1"/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23F04EF-0594-59A1-79ED-0D71AB5FD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blipFill>
                <a:blip r:embed="rId2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E83F007-251C-50A4-A771-EA880666F3C6}"/>
                  </a:ext>
                </a:extLst>
              </p:cNvPr>
              <p:cNvSpPr txBox="1"/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E83F007-251C-50A4-A771-EA880666F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blipFill>
                <a:blip r:embed="rId2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7FE89F6-6D11-44BC-CEEE-18B870411755}"/>
              </a:ext>
            </a:extLst>
          </p:cNvPr>
          <p:cNvCxnSpPr>
            <a:stCxn id="41" idx="0"/>
          </p:cNvCxnSpPr>
          <p:nvPr/>
        </p:nvCxnSpPr>
        <p:spPr>
          <a:xfrm flipV="1">
            <a:off x="8961530" y="3775705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D911471-3F24-4212-CEA5-C815B1E3A878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9347438" y="3775705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B26BD1-BCC2-AD9A-AACB-EC4B2C2ED3B3}"/>
                  </a:ext>
                </a:extLst>
              </p:cNvPr>
              <p:cNvSpPr txBox="1"/>
              <p:nvPr/>
            </p:nvSpPr>
            <p:spPr>
              <a:xfrm>
                <a:off x="4576992" y="4953127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B26BD1-BCC2-AD9A-AACB-EC4B2C2ED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992" y="4953127"/>
                <a:ext cx="701859" cy="369332"/>
              </a:xfrm>
              <a:prstGeom prst="rect">
                <a:avLst/>
              </a:prstGeom>
              <a:blipFill>
                <a:blip r:embed="rId2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88D5815-CAF4-6E73-6528-B96DDE01C742}"/>
                  </a:ext>
                </a:extLst>
              </p:cNvPr>
              <p:cNvSpPr txBox="1"/>
              <p:nvPr/>
            </p:nvSpPr>
            <p:spPr>
              <a:xfrm>
                <a:off x="5362972" y="4953127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88D5815-CAF4-6E73-6528-B96DDE01C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972" y="4953127"/>
                <a:ext cx="701859" cy="369332"/>
              </a:xfrm>
              <a:prstGeom prst="rect">
                <a:avLst/>
              </a:prstGeom>
              <a:blipFill>
                <a:blip r:embed="rId2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7BEBB44-81AC-0A65-1ECF-3846648EC7BB}"/>
              </a:ext>
            </a:extLst>
          </p:cNvPr>
          <p:cNvCxnSpPr>
            <a:stCxn id="45" idx="0"/>
          </p:cNvCxnSpPr>
          <p:nvPr/>
        </p:nvCxnSpPr>
        <p:spPr>
          <a:xfrm flipV="1">
            <a:off x="4927922" y="4674004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75951CA-E699-CCC5-0CB8-5C27C758DD1A}"/>
              </a:ext>
            </a:extLst>
          </p:cNvPr>
          <p:cNvCxnSpPr>
            <a:stCxn id="46" idx="0"/>
          </p:cNvCxnSpPr>
          <p:nvPr/>
        </p:nvCxnSpPr>
        <p:spPr>
          <a:xfrm flipH="1" flipV="1">
            <a:off x="5313830" y="4674004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71613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51C3D-0943-10DB-892D-F4E3ADB62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CA3-1085-6957-8689-123C9F33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D1F6D-FC55-36AF-EE62-AAB29F21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89</a:t>
            </a:fld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37A088-8377-BF79-8313-95257631AEF7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37A088-8377-BF79-8313-95257631A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7E9BDD6C-BC26-0A12-7A2A-D661701BA755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68FAE8-F442-5F08-172E-D3A7E3D2F340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>
                  <a:solidFill>
                    <a:srgbClr val="FF0000"/>
                  </a:solidFill>
                </a:rPr>
                <a:t>0</a:t>
              </a:r>
              <a:r>
                <a:rPr lang="en-CA" sz="4400"/>
                <a:t>, </a:t>
              </a:r>
              <a:r>
                <a:rPr lang="en-CA" sz="4400">
                  <a:solidFill>
                    <a:srgbClr val="FF0000"/>
                  </a:solidFill>
                </a:rPr>
                <a:t>1</a:t>
              </a:r>
              <a:r>
                <a:rPr lang="en-CA" sz="4400"/>
                <a:t>, 1, 2, 3, 5, 8, 13, 21, 34, 55, …</a:t>
              </a:r>
              <a:endParaRPr lang="en-AU" sz="4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2E110F3-1043-4224-3B6B-875B96FC2D8F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2E110F3-1043-4224-3B6B-875B96FC2D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459F981-68E3-57B5-F7CD-AF4C33AF16F0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459F981-68E3-57B5-F7CD-AF4C33AF16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87A99CA-7731-4CA4-5C85-9FF418962502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87A99CA-7731-4CA4-5C85-9FF4189625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53A35D9-7CEE-73BE-4A6F-1A52859AB2EB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53A35D9-7CEE-73BE-4A6F-1A52859AB2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7F00C41-D146-66F5-7BB1-90AC70BE99AA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7F00C41-D146-66F5-7BB1-90AC70BE99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24BE75E-E4C4-F677-8D58-4A8AECAAD582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24BE75E-E4C4-F677-8D58-4A8AECAAD5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ABB5BA1-13E7-DD20-EEB8-393EEA21B4E4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ABB5BA1-13E7-DD20-EEB8-393EEA21B4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D9C8A66-8331-3EF6-0A08-3D94B3F30516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D9C8A66-8331-3EF6-0A08-3D94B3F305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50DE733-B1B6-E854-3158-E862E2E21B57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50DE733-B1B6-E854-3158-E862E2E21B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D91AF4C-1206-C78C-840C-30C62552636B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D91AF4C-1206-C78C-840C-30C6255263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2565B96-AEE0-E705-77B3-950DE7507091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2565B96-AEE0-E705-77B3-950DE75070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DD418B-2AC8-3FDB-8A63-325F9462F138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DD418B-2AC8-3FDB-8A63-325F9462F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182D11-8AA0-65A2-766F-831465F7BDCA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182D11-8AA0-65A2-766F-831465F7B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9B4D08-8FEA-1687-24F0-52EECE684D9F}"/>
                  </a:ext>
                </a:extLst>
              </p:cNvPr>
              <p:cNvSpPr txBox="1"/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9B4D08-8FEA-1687-24F0-52EECE684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2CB78E-5643-0317-CE29-BAF7BAD00B6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208490" y="2342542"/>
            <a:ext cx="1278126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275311-7AEE-3175-7E78-C143FB1AE4D0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86616" y="2342542"/>
            <a:ext cx="1400549" cy="27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923CD1F-AFBD-DCD3-C1C9-00A4E15CA3BD}"/>
                  </a:ext>
                </a:extLst>
              </p:cNvPr>
              <p:cNvSpPr txBox="1"/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923CD1F-AFBD-DCD3-C1C9-00A4E15CA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C52AA8-1672-2157-8607-67EF85986915}"/>
              </a:ext>
            </a:extLst>
          </p:cNvPr>
          <p:cNvCxnSpPr>
            <a:stCxn id="24" idx="0"/>
          </p:cNvCxnSpPr>
          <p:nvPr/>
        </p:nvCxnSpPr>
        <p:spPr>
          <a:xfrm flipV="1">
            <a:off x="5853557" y="2970661"/>
            <a:ext cx="1354933" cy="547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FE5A58-DAD1-CF3D-0549-AED47D7D9DD9}"/>
                  </a:ext>
                </a:extLst>
              </p:cNvPr>
              <p:cNvSpPr txBox="1"/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FE5A58-DAD1-CF3D-0549-AED47D7D9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937CBF-08E3-F903-AA3C-3231705F17F7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7208490" y="2970661"/>
            <a:ext cx="459266" cy="648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0D4B408-0C1F-9207-8427-2EFAA29C01D1}"/>
                  </a:ext>
                </a:extLst>
              </p:cNvPr>
              <p:cNvSpPr txBox="1"/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0D4B408-0C1F-9207-8427-2EFAA29C0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461A52D-7ED5-C1A4-AB76-70815C33D1AB}"/>
                  </a:ext>
                </a:extLst>
              </p:cNvPr>
              <p:cNvSpPr txBox="1"/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461A52D-7ED5-C1A4-AB76-70815C33D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9917B0-79BD-200A-6225-3D58DEE38A4E}"/>
              </a:ext>
            </a:extLst>
          </p:cNvPr>
          <p:cNvCxnSpPr>
            <a:stCxn id="23" idx="0"/>
          </p:cNvCxnSpPr>
          <p:nvPr/>
        </p:nvCxnSpPr>
        <p:spPr>
          <a:xfrm flipV="1">
            <a:off x="9347438" y="2989041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16977E8-8CD4-E3DD-DD9B-BAF8DB85577B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9887165" y="2989041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1E48E6C-1659-32AC-63DF-A4225917C063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1E48E6C-1659-32AC-63DF-A4225917C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6AAC16-6CE9-78E9-2EBF-63EC9BFA5CE0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B4605E8-310D-FF07-4271-718A2C8A6B81}"/>
                  </a:ext>
                </a:extLst>
              </p:cNvPr>
              <p:cNvSpPr txBox="1"/>
              <p:nvPr/>
            </p:nvSpPr>
            <p:spPr>
              <a:xfrm>
                <a:off x="4962900" y="4304672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B4605E8-310D-FF07-4271-718A2C8A6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900" y="4304672"/>
                <a:ext cx="701859" cy="369332"/>
              </a:xfrm>
              <a:prstGeom prst="rect">
                <a:avLst/>
              </a:prstGeom>
              <a:blipFill>
                <a:blip r:embed="rId2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137AE2-66DB-2D05-9CD2-06703DA87A66}"/>
                  </a:ext>
                </a:extLst>
              </p:cNvPr>
              <p:cNvSpPr txBox="1"/>
              <p:nvPr/>
            </p:nvSpPr>
            <p:spPr>
              <a:xfrm>
                <a:off x="6204486" y="4304672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137AE2-66DB-2D05-9CD2-06703DA87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486" y="4304672"/>
                <a:ext cx="701859" cy="369332"/>
              </a:xfrm>
              <a:prstGeom prst="rect">
                <a:avLst/>
              </a:prstGeom>
              <a:blipFill>
                <a:blip r:embed="rId2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AE57FB-7060-E927-7DAD-026D49FF75B8}"/>
              </a:ext>
            </a:extLst>
          </p:cNvPr>
          <p:cNvCxnSpPr>
            <a:stCxn id="31" idx="0"/>
          </p:cNvCxnSpPr>
          <p:nvPr/>
        </p:nvCxnSpPr>
        <p:spPr>
          <a:xfrm flipV="1">
            <a:off x="5313830" y="3887340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190F29-3B8D-96D2-74AF-51509125F665}"/>
              </a:ext>
            </a:extLst>
          </p:cNvPr>
          <p:cNvCxnSpPr>
            <a:stCxn id="35" idx="0"/>
          </p:cNvCxnSpPr>
          <p:nvPr/>
        </p:nvCxnSpPr>
        <p:spPr>
          <a:xfrm flipH="1" flipV="1">
            <a:off x="5853557" y="3887340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09ADF54-B0B0-D9EE-DD72-3A09BA0BE932}"/>
                  </a:ext>
                </a:extLst>
              </p:cNvPr>
              <p:cNvSpPr txBox="1"/>
              <p:nvPr/>
            </p:nvSpPr>
            <p:spPr>
              <a:xfrm>
                <a:off x="6930918" y="4267281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09ADF54-B0B0-D9EE-DD72-3A09BA0BE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918" y="4267281"/>
                <a:ext cx="701859" cy="369332"/>
              </a:xfrm>
              <a:prstGeom prst="rect">
                <a:avLst/>
              </a:prstGeom>
              <a:blipFill>
                <a:blip r:embed="rId2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D19BEBC-324B-6D6B-40B1-D51247CF700B}"/>
                  </a:ext>
                </a:extLst>
              </p:cNvPr>
              <p:cNvSpPr txBox="1"/>
              <p:nvPr/>
            </p:nvSpPr>
            <p:spPr>
              <a:xfrm>
                <a:off x="7716898" y="4267281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D19BEBC-324B-6D6B-40B1-D51247CF7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898" y="4267281"/>
                <a:ext cx="701859" cy="369332"/>
              </a:xfrm>
              <a:prstGeom prst="rect">
                <a:avLst/>
              </a:prstGeom>
              <a:blipFill>
                <a:blip r:embed="rId2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71A637-82AA-834E-ECB3-0987E877985E}"/>
              </a:ext>
            </a:extLst>
          </p:cNvPr>
          <p:cNvCxnSpPr>
            <a:stCxn id="34" idx="0"/>
          </p:cNvCxnSpPr>
          <p:nvPr/>
        </p:nvCxnSpPr>
        <p:spPr>
          <a:xfrm flipV="1">
            <a:off x="7281848" y="3988158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144738A-1503-AB64-B9FF-81AE69C35CF3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667756" y="3988158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BF38E1C-135A-204B-FE3B-4DDA4A5EBB3F}"/>
                  </a:ext>
                </a:extLst>
              </p:cNvPr>
              <p:cNvSpPr txBox="1"/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BF38E1C-135A-204B-FE3B-4DDA4A5EB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blipFill>
                <a:blip r:embed="rId2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DE8F1DA-4ABD-5117-EDA9-7E6D24D99ABC}"/>
                  </a:ext>
                </a:extLst>
              </p:cNvPr>
              <p:cNvSpPr txBox="1"/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DE8F1DA-4ABD-5117-EDA9-7E6D24D99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blipFill>
                <a:blip r:embed="rId2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5C35A9-1516-386D-F9E1-506A08D6B63E}"/>
              </a:ext>
            </a:extLst>
          </p:cNvPr>
          <p:cNvCxnSpPr>
            <a:stCxn id="41" idx="0"/>
          </p:cNvCxnSpPr>
          <p:nvPr/>
        </p:nvCxnSpPr>
        <p:spPr>
          <a:xfrm flipV="1">
            <a:off x="8961530" y="3775705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3659A8A-86E3-6C91-3E2F-C48885686B39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9347438" y="3775705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5D1AB35-3B50-13AB-83E5-E700269880C1}"/>
                  </a:ext>
                </a:extLst>
              </p:cNvPr>
              <p:cNvSpPr txBox="1"/>
              <p:nvPr/>
            </p:nvSpPr>
            <p:spPr>
              <a:xfrm>
                <a:off x="4576992" y="4953127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5D1AB35-3B50-13AB-83E5-E70026988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992" y="4953127"/>
                <a:ext cx="701859" cy="369332"/>
              </a:xfrm>
              <a:prstGeom prst="rect">
                <a:avLst/>
              </a:prstGeom>
              <a:blipFill>
                <a:blip r:embed="rId2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52E615F-3988-F6C2-6E26-BDF8BEEEDDBE}"/>
                  </a:ext>
                </a:extLst>
              </p:cNvPr>
              <p:cNvSpPr txBox="1"/>
              <p:nvPr/>
            </p:nvSpPr>
            <p:spPr>
              <a:xfrm>
                <a:off x="5362972" y="4953127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52E615F-3988-F6C2-6E26-BDF8BEEED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972" y="4953127"/>
                <a:ext cx="701859" cy="369332"/>
              </a:xfrm>
              <a:prstGeom prst="rect">
                <a:avLst/>
              </a:prstGeom>
              <a:blipFill>
                <a:blip r:embed="rId2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F7E0F67-E5C3-43FE-A645-61BAFEDAC235}"/>
              </a:ext>
            </a:extLst>
          </p:cNvPr>
          <p:cNvCxnSpPr>
            <a:stCxn id="45" idx="0"/>
          </p:cNvCxnSpPr>
          <p:nvPr/>
        </p:nvCxnSpPr>
        <p:spPr>
          <a:xfrm flipV="1">
            <a:off x="4927922" y="4674004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6C1A2DB-7B6E-5FC6-9E68-CE146FCFD384}"/>
              </a:ext>
            </a:extLst>
          </p:cNvPr>
          <p:cNvCxnSpPr>
            <a:stCxn id="46" idx="0"/>
          </p:cNvCxnSpPr>
          <p:nvPr/>
        </p:nvCxnSpPr>
        <p:spPr>
          <a:xfrm flipH="1" flipV="1">
            <a:off x="5313830" y="4674004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94848E7-423B-619C-2849-7A8893FD7D65}"/>
                  </a:ext>
                </a:extLst>
              </p:cNvPr>
              <p:cNvSpPr txBox="1"/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94848E7-423B-619C-2849-7A8893FD7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94A1559-DBBA-60E0-8442-D2CB1DBCFCC2}"/>
                  </a:ext>
                </a:extLst>
              </p:cNvPr>
              <p:cNvSpPr txBox="1"/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94A1559-DBBA-60E0-8442-D2CB1DBCF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AF21B31-8A6F-BE3D-1E9A-825A975CA8E6}"/>
              </a:ext>
            </a:extLst>
          </p:cNvPr>
          <p:cNvCxnSpPr>
            <a:stCxn id="49" idx="0"/>
          </p:cNvCxnSpPr>
          <p:nvPr/>
        </p:nvCxnSpPr>
        <p:spPr>
          <a:xfrm flipV="1">
            <a:off x="896152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FBE4679-7091-3147-2D27-53DC7E58BB9C}"/>
              </a:ext>
            </a:extLst>
          </p:cNvPr>
          <p:cNvCxnSpPr>
            <a:stCxn id="50" idx="0"/>
          </p:cNvCxnSpPr>
          <p:nvPr/>
        </p:nvCxnSpPr>
        <p:spPr>
          <a:xfrm flipV="1">
            <a:off x="974750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A6615AD-A034-7540-F593-A6D57955CBFC}"/>
                  </a:ext>
                </a:extLst>
              </p:cNvPr>
              <p:cNvSpPr txBox="1"/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A6615AD-A034-7540-F593-A6D57955C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A9D79C9-AE32-C177-9F47-4D77385F8C79}"/>
                  </a:ext>
                </a:extLst>
              </p:cNvPr>
              <p:cNvSpPr txBox="1"/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A9D79C9-AE32-C177-9F47-4D77385F8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E11CE08-56DA-2B2A-D82A-A6DFD66270D9}"/>
              </a:ext>
            </a:extLst>
          </p:cNvPr>
          <p:cNvCxnSpPr>
            <a:stCxn id="53" idx="0"/>
          </p:cNvCxnSpPr>
          <p:nvPr/>
        </p:nvCxnSpPr>
        <p:spPr>
          <a:xfrm flipV="1">
            <a:off x="492792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B0B16B0-E5CB-2C79-76B3-23C9C51CB035}"/>
              </a:ext>
            </a:extLst>
          </p:cNvPr>
          <p:cNvCxnSpPr>
            <a:stCxn id="54" idx="0"/>
          </p:cNvCxnSpPr>
          <p:nvPr/>
        </p:nvCxnSpPr>
        <p:spPr>
          <a:xfrm flipV="1">
            <a:off x="571390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11DFC46-B7BA-0AAC-1B89-4810DB0C55BC}"/>
                  </a:ext>
                </a:extLst>
              </p:cNvPr>
              <p:cNvSpPr txBox="1"/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11DFC46-B7BA-0AAC-1B89-4810DB0C5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C597B0A-35DA-7353-1563-810075ACB9FA}"/>
                  </a:ext>
                </a:extLst>
              </p:cNvPr>
              <p:cNvSpPr txBox="1"/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C597B0A-35DA-7353-1563-810075ACB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CA83D2A-4802-C369-0786-0A338EA7B15B}"/>
              </a:ext>
            </a:extLst>
          </p:cNvPr>
          <p:cNvCxnSpPr>
            <a:stCxn id="57" idx="0"/>
          </p:cNvCxnSpPr>
          <p:nvPr/>
        </p:nvCxnSpPr>
        <p:spPr>
          <a:xfrm flipV="1">
            <a:off x="728184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81C1676-19DF-6068-4D76-3A18FCF90020}"/>
              </a:ext>
            </a:extLst>
          </p:cNvPr>
          <p:cNvCxnSpPr>
            <a:stCxn id="58" idx="0"/>
          </p:cNvCxnSpPr>
          <p:nvPr/>
        </p:nvCxnSpPr>
        <p:spPr>
          <a:xfrm flipV="1">
            <a:off x="806782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5B39462-3067-1AF5-9043-01C1A6D94345}"/>
                  </a:ext>
                </a:extLst>
              </p:cNvPr>
              <p:cNvSpPr txBox="1"/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5B39462-3067-1AF5-9043-01C1A6D94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9943C57-28C0-744A-5E74-57FD45F22B07}"/>
              </a:ext>
            </a:extLst>
          </p:cNvPr>
          <p:cNvCxnSpPr>
            <a:stCxn id="61" idx="0"/>
          </p:cNvCxnSpPr>
          <p:nvPr/>
        </p:nvCxnSpPr>
        <p:spPr>
          <a:xfrm flipV="1">
            <a:off x="6555007" y="4674004"/>
            <a:ext cx="409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BFBA686-24E0-6E07-0961-5A6C7D23806A}"/>
              </a:ext>
            </a:extLst>
          </p:cNvPr>
          <p:cNvSpPr txBox="1"/>
          <p:nvPr/>
        </p:nvSpPr>
        <p:spPr>
          <a:xfrm>
            <a:off x="1465058" y="3379508"/>
            <a:ext cx="276100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all the </a:t>
            </a:r>
            <a:r>
              <a:rPr lang="en-CA">
                <a:latin typeface="Consolas" panose="020B0609020204030204" pitchFamily="49" charset="0"/>
              </a:rPr>
              <a:t>F</a:t>
            </a:r>
            <a:r>
              <a:rPr lang="en-CA"/>
              <a:t> values have been expanded, and we can add up the values from the bottom of the tree moving upward …</a:t>
            </a:r>
            <a:endParaRPr lang="en-AU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378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2C930-52AC-06B0-8665-61A032CB7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54AD8B-3458-E906-FCA0-B48E5EFE328E}"/>
              </a:ext>
            </a:extLst>
          </p:cNvPr>
          <p:cNvSpPr txBox="1"/>
          <p:nvPr/>
        </p:nvSpPr>
        <p:spPr>
          <a:xfrm>
            <a:off x="2544232" y="1345906"/>
            <a:ext cx="77829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onsolas" panose="020B0609020204030204" pitchFamily="49" charset="0"/>
              </a:rPr>
              <a:t>import math</a:t>
            </a:r>
          </a:p>
          <a:p>
            <a:endParaRPr lang="en-US" sz="3600">
              <a:latin typeface="Consolas" panose="020B0609020204030204" pitchFamily="49" charset="0"/>
            </a:endParaRPr>
          </a:p>
          <a:p>
            <a:r>
              <a:rPr lang="en-US" sz="3600">
                <a:latin typeface="Consolas" panose="020B0609020204030204" pitchFamily="49" charset="0"/>
              </a:rPr>
              <a:t>def </a:t>
            </a:r>
            <a:r>
              <a:rPr lang="en-US" sz="3600" err="1">
                <a:latin typeface="Consolas" panose="020B0609020204030204" pitchFamily="49" charset="0"/>
              </a:rPr>
              <a:t>circle_area</a:t>
            </a:r>
            <a:r>
              <a:rPr lang="en-US" sz="3600">
                <a:latin typeface="Consolas" panose="020B0609020204030204" pitchFamily="49" charset="0"/>
              </a:rPr>
              <a:t>(radius):</a:t>
            </a:r>
          </a:p>
          <a:p>
            <a:r>
              <a:rPr lang="en-US" sz="3600">
                <a:latin typeface="Consolas" panose="020B0609020204030204" pitchFamily="49" charset="0"/>
              </a:rPr>
              <a:t>    area = </a:t>
            </a:r>
            <a:r>
              <a:rPr lang="en-US" sz="3600" err="1">
                <a:latin typeface="Consolas" panose="020B0609020204030204" pitchFamily="49" charset="0"/>
              </a:rPr>
              <a:t>math.pi</a:t>
            </a:r>
            <a:r>
              <a:rPr lang="en-US" sz="3600">
                <a:latin typeface="Consolas" panose="020B0609020204030204" pitchFamily="49" charset="0"/>
              </a:rPr>
              <a:t> * radius**2</a:t>
            </a:r>
          </a:p>
          <a:p>
            <a:r>
              <a:rPr lang="en-US" sz="3600">
                <a:latin typeface="Consolas" panose="020B0609020204030204" pitchFamily="49" charset="0"/>
              </a:rPr>
              <a:t>    return area</a:t>
            </a:r>
          </a:p>
          <a:p>
            <a:r>
              <a:rPr lang="en-US" sz="3600">
                <a:latin typeface="Consolas" panose="020B0609020204030204" pitchFamily="49" charset="0"/>
              </a:rPr>
              <a:t>    print('done!')</a:t>
            </a:r>
            <a:endParaRPr lang="en-AU" sz="360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F3812A-0351-1AFC-F1E7-647B75DD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/>
              <a:t>Functions that</a:t>
            </a:r>
            <a:br>
              <a:rPr lang="en-CA"/>
            </a:br>
            <a:r>
              <a:rPr lang="en-CA"/>
              <a:t>Return Values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2C731-E148-187E-F605-3A82AB64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FE264-DD8B-1B17-3801-8C7035DFFD21}"/>
              </a:ext>
            </a:extLst>
          </p:cNvPr>
          <p:cNvSpPr txBox="1"/>
          <p:nvPr/>
        </p:nvSpPr>
        <p:spPr>
          <a:xfrm>
            <a:off x="7683499" y="3746563"/>
            <a:ext cx="214206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Any statements after a return are </a:t>
            </a:r>
            <a:r>
              <a:rPr lang="en-CA" i="1"/>
              <a:t>not executed</a:t>
            </a:r>
            <a:r>
              <a:rPr lang="en-CA"/>
              <a:t>.</a:t>
            </a:r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69D3F3-34CC-FF1E-9BC0-F9AB9B1718AA}"/>
              </a:ext>
            </a:extLst>
          </p:cNvPr>
          <p:cNvSpPr/>
          <p:nvPr/>
        </p:nvSpPr>
        <p:spPr>
          <a:xfrm>
            <a:off x="3454400" y="3615267"/>
            <a:ext cx="3115733" cy="5929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12CBF6-AA41-1444-82C0-6D0041D0D493}"/>
              </a:ext>
            </a:extLst>
          </p:cNvPr>
          <p:cNvSpPr txBox="1"/>
          <p:nvPr/>
        </p:nvSpPr>
        <p:spPr>
          <a:xfrm>
            <a:off x="7683499" y="4934705"/>
            <a:ext cx="226483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</a:t>
            </a:r>
            <a:r>
              <a:rPr lang="en-CA" b="1"/>
              <a:t>print</a:t>
            </a:r>
            <a:r>
              <a:rPr lang="en-CA"/>
              <a:t> after the </a:t>
            </a:r>
            <a:r>
              <a:rPr lang="en-CA" b="1"/>
              <a:t>return</a:t>
            </a:r>
            <a:r>
              <a:rPr lang="en-CA"/>
              <a:t> is </a:t>
            </a:r>
            <a:r>
              <a:rPr lang="en-CA" b="1"/>
              <a:t>dead code</a:t>
            </a:r>
            <a:r>
              <a:rPr lang="en-CA"/>
              <a:t>: it can never run.</a:t>
            </a:r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60CB0C-024D-188B-3E7B-FE4F99073672}"/>
              </a:ext>
            </a:extLst>
          </p:cNvPr>
          <p:cNvCxnSpPr>
            <a:cxnSpLocks/>
          </p:cNvCxnSpPr>
          <p:nvPr/>
        </p:nvCxnSpPr>
        <p:spPr>
          <a:xfrm flipH="1" flipV="1">
            <a:off x="7120466" y="4669893"/>
            <a:ext cx="563033" cy="2648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66E7FE-0B91-AAC5-419B-94407B074439}"/>
              </a:ext>
            </a:extLst>
          </p:cNvPr>
          <p:cNvSpPr txBox="1"/>
          <p:nvPr/>
        </p:nvSpPr>
        <p:spPr>
          <a:xfrm>
            <a:off x="5405966" y="5237398"/>
            <a:ext cx="159596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Always delete dead code!</a:t>
            </a:r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97A432A-B26B-2B80-A64B-2B90C82C4112}"/>
                  </a:ext>
                </a:extLst>
              </p14:cNvPr>
              <p14:cNvContentPartPr/>
              <p14:nvPr/>
            </p14:nvContentPartPr>
            <p14:xfrm>
              <a:off x="3058200" y="4205520"/>
              <a:ext cx="4301280" cy="658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97A432A-B26B-2B80-A64B-2B90C82C41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8840" y="4196160"/>
                <a:ext cx="4320000" cy="67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213500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91251-7238-BBB4-5C06-498D34832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ACBB-4408-9B91-4662-46048C657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00F26-DAD8-6BD1-B818-957F84F6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90</a:t>
            </a:fld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CCB722-9A33-8CCC-A61E-717EF857DE2F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CCB722-9A33-8CCC-A61E-717EF857D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031D683F-52E8-5B7C-5432-2A9D082F35C8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FCDE8ED-38A4-874B-707A-FA98D0711ECB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>
                  <a:solidFill>
                    <a:srgbClr val="FF0000"/>
                  </a:solidFill>
                </a:rPr>
                <a:t>0</a:t>
              </a:r>
              <a:r>
                <a:rPr lang="en-CA" sz="4400"/>
                <a:t>, </a:t>
              </a:r>
              <a:r>
                <a:rPr lang="en-CA" sz="4400">
                  <a:solidFill>
                    <a:srgbClr val="FF0000"/>
                  </a:solidFill>
                </a:rPr>
                <a:t>1</a:t>
              </a:r>
              <a:r>
                <a:rPr lang="en-CA" sz="4400"/>
                <a:t>, 1, 2, 3, 5, 8, 13, 21, 34, 55, …</a:t>
              </a:r>
              <a:endParaRPr lang="en-AU" sz="4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41D6CEA-970F-9E81-1790-67640736A310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41D6CEA-970F-9E81-1790-67640736A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8321B38-D958-59DE-02B2-1ECAEA7D2117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8321B38-D958-59DE-02B2-1ECAEA7D21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2AF7556-67D1-DBBA-544D-0E31246E5DA1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2AF7556-67D1-DBBA-544D-0E31246E5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78C7AFB-84C3-6874-690D-A2EBE6CD9082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78C7AFB-84C3-6874-690D-A2EBE6CD90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6CBB902-1908-360C-184A-C345301F1D75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6CBB902-1908-360C-184A-C345301F1D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C1CE8CB-87D3-1489-8A91-0D26327656B9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C1CE8CB-87D3-1489-8A91-0D26327656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84EF223-2D4B-CF59-58A8-0B2D6C35F5DB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84EF223-2D4B-CF59-58A8-0B2D6C35F5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1EEBFF5-6235-9523-89F5-537A33EB4B23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1EEBFF5-6235-9523-89F5-537A33EB4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95BEC8B-9CFE-26A2-C58B-1F3A5FB8F02A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95BEC8B-9CFE-26A2-C58B-1F3A5FB8F0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0FAF1AF-F146-40D8-2190-C7A1D7D7CD20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0FAF1AF-F146-40D8-2190-C7A1D7D7CD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E70B100-6C39-C9AE-A201-87826A498563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E70B100-6C39-C9AE-A201-87826A4985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18C4D7-FF0B-D9B7-5962-62FDCDE66FE2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18C4D7-FF0B-D9B7-5962-62FDCDE66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4DE375-7202-F8C3-E85B-C8514B3CBA31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4DE375-7202-F8C3-E85B-C8514B3CB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6F82CA-7AD0-F2AB-AE40-131B0D757FD2}"/>
                  </a:ext>
                </a:extLst>
              </p:cNvPr>
              <p:cNvSpPr txBox="1"/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6F82CA-7AD0-F2AB-AE40-131B0D757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0A1A12-7CA1-3E45-2676-9D984E36F66D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208490" y="2342542"/>
            <a:ext cx="1278126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0D4A0B-B877-FFA4-2D28-3CE03737AFCF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86616" y="2342542"/>
            <a:ext cx="1400549" cy="27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A8BEE0-2504-ABAD-5889-1A15D4EB7F7F}"/>
                  </a:ext>
                </a:extLst>
              </p:cNvPr>
              <p:cNvSpPr txBox="1"/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A8BEE0-2504-ABAD-5889-1A15D4EB7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E54279-274F-9BEA-BCDC-2EB0CC01F6C6}"/>
              </a:ext>
            </a:extLst>
          </p:cNvPr>
          <p:cNvCxnSpPr>
            <a:stCxn id="24" idx="0"/>
          </p:cNvCxnSpPr>
          <p:nvPr/>
        </p:nvCxnSpPr>
        <p:spPr>
          <a:xfrm flipV="1">
            <a:off x="5853557" y="2970661"/>
            <a:ext cx="1354933" cy="547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0C2221-1D21-76AA-2BB6-AEE31A3C796B}"/>
                  </a:ext>
                </a:extLst>
              </p:cNvPr>
              <p:cNvSpPr txBox="1"/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0C2221-1D21-76AA-2BB6-AEE31A3C7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9A94EB-1358-5933-39A7-DD3ED1AD8E30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7208490" y="2970661"/>
            <a:ext cx="459266" cy="648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ED9E85-20E5-8D61-3C96-B85D6AA40175}"/>
                  </a:ext>
                </a:extLst>
              </p:cNvPr>
              <p:cNvSpPr txBox="1"/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ED9E85-20E5-8D61-3C96-B85D6AA40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5841181-FC39-5BB7-1A6E-8A52D6D7094B}"/>
                  </a:ext>
                </a:extLst>
              </p:cNvPr>
              <p:cNvSpPr txBox="1"/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5841181-FC39-5BB7-1A6E-8A52D6D70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753F99-4ED6-7794-1340-0C2A39AF0830}"/>
              </a:ext>
            </a:extLst>
          </p:cNvPr>
          <p:cNvCxnSpPr>
            <a:stCxn id="23" idx="0"/>
          </p:cNvCxnSpPr>
          <p:nvPr/>
        </p:nvCxnSpPr>
        <p:spPr>
          <a:xfrm flipV="1">
            <a:off x="9347438" y="2989041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AD0B5A9-DC96-BA16-426C-673E6F7ECA47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9887165" y="2989041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0FDC4F-EFC4-214A-C31D-ADA54A72B969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0FDC4F-EFC4-214A-C31D-ADA54A72B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B98D60-7912-80EB-0BEB-3F92DAE1937D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73B655-89C3-4D7C-F875-13701FE7E232}"/>
                  </a:ext>
                </a:extLst>
              </p:cNvPr>
              <p:cNvSpPr txBox="1"/>
              <p:nvPr/>
            </p:nvSpPr>
            <p:spPr>
              <a:xfrm>
                <a:off x="4962900" y="4304672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73B655-89C3-4D7C-F875-13701FE7E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900" y="4304672"/>
                <a:ext cx="701859" cy="369332"/>
              </a:xfrm>
              <a:prstGeom prst="rect">
                <a:avLst/>
              </a:prstGeom>
              <a:blipFill>
                <a:blip r:embed="rId2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95D013-B497-9FB3-1899-8D13DDB89D41}"/>
                  </a:ext>
                </a:extLst>
              </p:cNvPr>
              <p:cNvSpPr txBox="1"/>
              <p:nvPr/>
            </p:nvSpPr>
            <p:spPr>
              <a:xfrm>
                <a:off x="6204486" y="4304672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95D013-B497-9FB3-1899-8D13DDB89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486" y="4304672"/>
                <a:ext cx="701859" cy="369332"/>
              </a:xfrm>
              <a:prstGeom prst="rect">
                <a:avLst/>
              </a:prstGeom>
              <a:blipFill>
                <a:blip r:embed="rId2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EBEF693-D38D-34EF-38D1-3B8FD72BEBD5}"/>
              </a:ext>
            </a:extLst>
          </p:cNvPr>
          <p:cNvCxnSpPr>
            <a:stCxn id="31" idx="0"/>
          </p:cNvCxnSpPr>
          <p:nvPr/>
        </p:nvCxnSpPr>
        <p:spPr>
          <a:xfrm flipV="1">
            <a:off x="5313830" y="3887340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7F8CC2D-613C-26C3-8494-6633CCB581FC}"/>
              </a:ext>
            </a:extLst>
          </p:cNvPr>
          <p:cNvCxnSpPr>
            <a:stCxn id="35" idx="0"/>
          </p:cNvCxnSpPr>
          <p:nvPr/>
        </p:nvCxnSpPr>
        <p:spPr>
          <a:xfrm flipH="1" flipV="1">
            <a:off x="5853557" y="3887340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5890412-1FD5-F78D-0098-8748914239D6}"/>
                  </a:ext>
                </a:extLst>
              </p:cNvPr>
              <p:cNvSpPr txBox="1"/>
              <p:nvPr/>
            </p:nvSpPr>
            <p:spPr>
              <a:xfrm>
                <a:off x="6930918" y="4267281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5890412-1FD5-F78D-0098-874891423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918" y="4267281"/>
                <a:ext cx="701859" cy="369332"/>
              </a:xfrm>
              <a:prstGeom prst="rect">
                <a:avLst/>
              </a:prstGeom>
              <a:blipFill>
                <a:blip r:embed="rId2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6F70660-D5D7-03A4-3A6F-E2E16FE53955}"/>
                  </a:ext>
                </a:extLst>
              </p:cNvPr>
              <p:cNvSpPr txBox="1"/>
              <p:nvPr/>
            </p:nvSpPr>
            <p:spPr>
              <a:xfrm>
                <a:off x="7716898" y="4267281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6F70660-D5D7-03A4-3A6F-E2E16FE53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898" y="4267281"/>
                <a:ext cx="701859" cy="369332"/>
              </a:xfrm>
              <a:prstGeom prst="rect">
                <a:avLst/>
              </a:prstGeom>
              <a:blipFill>
                <a:blip r:embed="rId2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314E28-BF58-FB18-0084-148225EE91BF}"/>
              </a:ext>
            </a:extLst>
          </p:cNvPr>
          <p:cNvCxnSpPr>
            <a:stCxn id="34" idx="0"/>
          </p:cNvCxnSpPr>
          <p:nvPr/>
        </p:nvCxnSpPr>
        <p:spPr>
          <a:xfrm flipV="1">
            <a:off x="7281848" y="3988158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7D6B1C-9ABA-22EC-628F-A60062A12195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667756" y="3988158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85FACF6-A3EB-082B-68BA-4170D2AAACB6}"/>
                  </a:ext>
                </a:extLst>
              </p:cNvPr>
              <p:cNvSpPr txBox="1"/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85FACF6-A3EB-082B-68BA-4170D2AAA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blipFill>
                <a:blip r:embed="rId2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207030B-658D-A932-66CB-D67FBF8AF692}"/>
                  </a:ext>
                </a:extLst>
              </p:cNvPr>
              <p:cNvSpPr txBox="1"/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207030B-658D-A932-66CB-D67FBF8AF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blipFill>
                <a:blip r:embed="rId2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9CD91E2-B4EC-C169-4BB6-88402BB2310E}"/>
              </a:ext>
            </a:extLst>
          </p:cNvPr>
          <p:cNvCxnSpPr>
            <a:stCxn id="41" idx="0"/>
          </p:cNvCxnSpPr>
          <p:nvPr/>
        </p:nvCxnSpPr>
        <p:spPr>
          <a:xfrm flipV="1">
            <a:off x="8961530" y="3775705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D8B9C6-AB44-5B7D-A9E8-85D08AD5A70E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9347438" y="3775705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A25D807-26F5-6157-01BB-500754100B34}"/>
                  </a:ext>
                </a:extLst>
              </p:cNvPr>
              <p:cNvSpPr txBox="1"/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A25D807-26F5-6157-01BB-500754100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4395F8B-A846-AEDA-88EB-4BEA36908523}"/>
                  </a:ext>
                </a:extLst>
              </p:cNvPr>
              <p:cNvSpPr txBox="1"/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4395F8B-A846-AEDA-88EB-4BEA36908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581C888-8F9B-90F4-F1B8-9E35668A3129}"/>
              </a:ext>
            </a:extLst>
          </p:cNvPr>
          <p:cNvCxnSpPr>
            <a:cxnSpLocks/>
            <a:stCxn id="45" idx="0"/>
            <a:endCxn id="31" idx="2"/>
          </p:cNvCxnSpPr>
          <p:nvPr/>
        </p:nvCxnSpPr>
        <p:spPr>
          <a:xfrm flipV="1">
            <a:off x="4927149" y="4674004"/>
            <a:ext cx="386681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8199B9C-E0EB-1015-1F3C-3C2D03FD0227}"/>
              </a:ext>
            </a:extLst>
          </p:cNvPr>
          <p:cNvCxnSpPr>
            <a:cxnSpLocks/>
            <a:stCxn id="46" idx="0"/>
            <a:endCxn id="31" idx="2"/>
          </p:cNvCxnSpPr>
          <p:nvPr/>
        </p:nvCxnSpPr>
        <p:spPr>
          <a:xfrm flipH="1" flipV="1">
            <a:off x="5313830" y="4674004"/>
            <a:ext cx="374374" cy="30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C978641-FE5E-681E-D5AC-E7A93DD1FF26}"/>
                  </a:ext>
                </a:extLst>
              </p:cNvPr>
              <p:cNvSpPr txBox="1"/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C978641-FE5E-681E-D5AC-E7A93DD1F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3C9E5B8-53C1-63BE-0365-197585BC6656}"/>
                  </a:ext>
                </a:extLst>
              </p:cNvPr>
              <p:cNvSpPr txBox="1"/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3C9E5B8-53C1-63BE-0365-197585BC6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4CC60DC-A8B0-8A61-82A3-5B552B65254C}"/>
              </a:ext>
            </a:extLst>
          </p:cNvPr>
          <p:cNvCxnSpPr>
            <a:stCxn id="49" idx="0"/>
          </p:cNvCxnSpPr>
          <p:nvPr/>
        </p:nvCxnSpPr>
        <p:spPr>
          <a:xfrm flipV="1">
            <a:off x="896152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B5271D-599F-AE81-1AF6-C0897F03DF9B}"/>
              </a:ext>
            </a:extLst>
          </p:cNvPr>
          <p:cNvCxnSpPr>
            <a:stCxn id="50" idx="0"/>
          </p:cNvCxnSpPr>
          <p:nvPr/>
        </p:nvCxnSpPr>
        <p:spPr>
          <a:xfrm flipV="1">
            <a:off x="974750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1A4B75E-7A82-4237-510B-DF855BEA9DCE}"/>
                  </a:ext>
                </a:extLst>
              </p:cNvPr>
              <p:cNvSpPr txBox="1"/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1A4B75E-7A82-4237-510B-DF855BEA9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C54B543-6158-2A26-CCBA-5AD594E9816C}"/>
                  </a:ext>
                </a:extLst>
              </p:cNvPr>
              <p:cNvSpPr txBox="1"/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C54B543-6158-2A26-CCBA-5AD594E98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7E79F1B-135B-AFE6-299F-C143E5A511A6}"/>
              </a:ext>
            </a:extLst>
          </p:cNvPr>
          <p:cNvCxnSpPr>
            <a:stCxn id="53" idx="0"/>
          </p:cNvCxnSpPr>
          <p:nvPr/>
        </p:nvCxnSpPr>
        <p:spPr>
          <a:xfrm flipV="1">
            <a:off x="492792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2804E7E-72E8-5BF3-034A-8A9BDBF7EAE4}"/>
              </a:ext>
            </a:extLst>
          </p:cNvPr>
          <p:cNvCxnSpPr>
            <a:stCxn id="54" idx="0"/>
          </p:cNvCxnSpPr>
          <p:nvPr/>
        </p:nvCxnSpPr>
        <p:spPr>
          <a:xfrm flipV="1">
            <a:off x="571390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D87D04C-903B-D2DE-7C89-673C3911FF16}"/>
                  </a:ext>
                </a:extLst>
              </p:cNvPr>
              <p:cNvSpPr txBox="1"/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D87D04C-903B-D2DE-7C89-673C3911F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94D8E67-505C-D558-3F5E-135D67843C1A}"/>
                  </a:ext>
                </a:extLst>
              </p:cNvPr>
              <p:cNvSpPr txBox="1"/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94D8E67-505C-D558-3F5E-135D67843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B2B1C2C-D1EE-5128-FFB2-01D32A75068D}"/>
              </a:ext>
            </a:extLst>
          </p:cNvPr>
          <p:cNvCxnSpPr>
            <a:stCxn id="57" idx="0"/>
          </p:cNvCxnSpPr>
          <p:nvPr/>
        </p:nvCxnSpPr>
        <p:spPr>
          <a:xfrm flipV="1">
            <a:off x="728184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8A36049-68D4-801A-A44E-1A1FA1A9515D}"/>
              </a:ext>
            </a:extLst>
          </p:cNvPr>
          <p:cNvCxnSpPr>
            <a:stCxn id="58" idx="0"/>
          </p:cNvCxnSpPr>
          <p:nvPr/>
        </p:nvCxnSpPr>
        <p:spPr>
          <a:xfrm flipV="1">
            <a:off x="806782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D09110C-078F-99F0-CA31-170EBC7B401C}"/>
                  </a:ext>
                </a:extLst>
              </p:cNvPr>
              <p:cNvSpPr txBox="1"/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D09110C-078F-99F0-CA31-170EBC7B4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A522616-20BB-292B-5E22-B37E3E6F5405}"/>
              </a:ext>
            </a:extLst>
          </p:cNvPr>
          <p:cNvCxnSpPr>
            <a:stCxn id="61" idx="0"/>
          </p:cNvCxnSpPr>
          <p:nvPr/>
        </p:nvCxnSpPr>
        <p:spPr>
          <a:xfrm flipV="1">
            <a:off x="6555007" y="4674004"/>
            <a:ext cx="409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A7475CE-E2F1-A11F-A507-229A0E20C024}"/>
              </a:ext>
            </a:extLst>
          </p:cNvPr>
          <p:cNvSpPr txBox="1"/>
          <p:nvPr/>
        </p:nvSpPr>
        <p:spPr>
          <a:xfrm>
            <a:off x="1465058" y="3379508"/>
            <a:ext cx="276100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all the </a:t>
            </a:r>
            <a:r>
              <a:rPr lang="en-CA">
                <a:latin typeface="Consolas" panose="020B0609020204030204" pitchFamily="49" charset="0"/>
              </a:rPr>
              <a:t>F</a:t>
            </a:r>
            <a:r>
              <a:rPr lang="en-CA"/>
              <a:t> values have been expanded, and we can add up the values from the bottom of the tree moving upward …</a:t>
            </a:r>
            <a:endParaRPr lang="en-AU" b="1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A84DE4C-53F9-FE16-A028-3F74336F9FC1}"/>
                  </a:ext>
                </a:extLst>
              </p14:cNvPr>
              <p14:cNvContentPartPr/>
              <p14:nvPr/>
            </p14:nvContentPartPr>
            <p14:xfrm>
              <a:off x="4229640" y="4533480"/>
              <a:ext cx="2131200" cy="17294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A84DE4C-53F9-FE16-A028-3F74336F9FC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220280" y="4524120"/>
                <a:ext cx="2149920" cy="174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313773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36D5B-E6BA-0ADE-B978-F4B3E25B6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F379-0E29-FBF3-056F-B940C5BFB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51CD5-5EF5-44B4-D841-0DEACC75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91</a:t>
            </a:fld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106079-A683-A596-D242-C73EC321998B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106079-A683-A596-D242-C73EC3219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7A62085-0300-F62C-DDD1-EA889BBA42FF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62EE81F-5BE6-D11F-AD28-3A1E4B0FF8BC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>
                  <a:solidFill>
                    <a:srgbClr val="FF0000"/>
                  </a:solidFill>
                </a:rPr>
                <a:t>0</a:t>
              </a:r>
              <a:r>
                <a:rPr lang="en-CA" sz="4400"/>
                <a:t>, </a:t>
              </a:r>
              <a:r>
                <a:rPr lang="en-CA" sz="4400">
                  <a:solidFill>
                    <a:srgbClr val="FF0000"/>
                  </a:solidFill>
                </a:rPr>
                <a:t>1</a:t>
              </a:r>
              <a:r>
                <a:rPr lang="en-CA" sz="4400"/>
                <a:t>, 1, 2, 3, 5, 8, 13, 21, 34, 55, …</a:t>
              </a:r>
              <a:endParaRPr lang="en-AU" sz="4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A4E4A71-841A-FF7D-C2A2-FD0FC7669294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A4E4A71-841A-FF7D-C2A2-FD0FC76692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A66E742-D380-462D-DDC2-EDD0539130A0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A66E742-D380-462D-DDC2-EDD0539130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83156A3-FC9F-C80C-09A4-6F0620811B62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83156A3-FC9F-C80C-09A4-6F0620811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1A3C6A5-685A-2D7F-C6B9-45F13F8133C2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1A3C6A5-685A-2D7F-C6B9-45F13F8133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6477F86-380D-ED64-5DB3-7F128C61FA08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6477F86-380D-ED64-5DB3-7F128C61FA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F522C68-A363-B14D-1480-74809B05470A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F522C68-A363-B14D-1480-74809B054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CF71A8A-448F-C98E-0F4C-757BAA610343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CF71A8A-448F-C98E-0F4C-757BAA6103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EB3A108-29A1-5579-640D-E9FA2563FE5D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EB3A108-29A1-5579-640D-E9FA2563FE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82E66D0-4581-75C5-BBE2-42D210996123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82E66D0-4581-75C5-BBE2-42D2109961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1BBF620-1707-EA31-027C-B58F9BB3DD8A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1BBF620-1707-EA31-027C-B58F9BB3D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CCA67BE-07BD-D9F3-B5B3-44427A7CB90C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CCA67BE-07BD-D9F3-B5B3-44427A7CB9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9284F3-0A4E-47B5-B80B-203E41843C0E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9284F3-0A4E-47B5-B80B-203E41843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3B477C-0B59-C9AE-E5A7-BF075EBE53DC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3B477C-0B59-C9AE-E5A7-BF075EBE5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8E9F89-589A-8E33-AD91-C4E24CFC3B66}"/>
                  </a:ext>
                </a:extLst>
              </p:cNvPr>
              <p:cNvSpPr txBox="1"/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8E9F89-589A-8E33-AD91-C4E24CFC3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4FE34E-A995-E662-3E97-23F9E0B42DCA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208490" y="2342542"/>
            <a:ext cx="1278126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60413A-B078-2130-6D6A-F999F249C16B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86616" y="2342542"/>
            <a:ext cx="1400549" cy="27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D5BA6D-AE26-36A7-2E29-24431B0E76EC}"/>
                  </a:ext>
                </a:extLst>
              </p:cNvPr>
              <p:cNvSpPr txBox="1"/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D5BA6D-AE26-36A7-2E29-24431B0E7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EF9075-66A2-3673-8F5A-CCA3F3CF525D}"/>
              </a:ext>
            </a:extLst>
          </p:cNvPr>
          <p:cNvCxnSpPr>
            <a:stCxn id="24" idx="0"/>
          </p:cNvCxnSpPr>
          <p:nvPr/>
        </p:nvCxnSpPr>
        <p:spPr>
          <a:xfrm flipV="1">
            <a:off x="5853557" y="2970661"/>
            <a:ext cx="1354933" cy="547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ADDE00E-5FBC-655A-C72B-A248C4783DFA}"/>
                  </a:ext>
                </a:extLst>
              </p:cNvPr>
              <p:cNvSpPr txBox="1"/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ADDE00E-5FBC-655A-C72B-A248C4783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953717-EB1B-10BE-5F68-8A1D735CDF08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7208490" y="2970661"/>
            <a:ext cx="459266" cy="648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5B27D4E-4A5B-18D7-006D-B88581861B85}"/>
                  </a:ext>
                </a:extLst>
              </p:cNvPr>
              <p:cNvSpPr txBox="1"/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5B27D4E-4A5B-18D7-006D-B88581861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FDE145F-FA26-5CD6-57EC-0899B6467FC9}"/>
                  </a:ext>
                </a:extLst>
              </p:cNvPr>
              <p:cNvSpPr txBox="1"/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FDE145F-FA26-5CD6-57EC-0899B6467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D6930E-6C48-9882-58DA-EC861E6413D1}"/>
              </a:ext>
            </a:extLst>
          </p:cNvPr>
          <p:cNvCxnSpPr>
            <a:stCxn id="23" idx="0"/>
          </p:cNvCxnSpPr>
          <p:nvPr/>
        </p:nvCxnSpPr>
        <p:spPr>
          <a:xfrm flipV="1">
            <a:off x="9347438" y="2989041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AA3370F-078D-2ADF-541C-58B7B08D075C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9887165" y="2989041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30CD1CD-7245-526B-7302-36F778934A67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30CD1CD-7245-526B-7302-36F778934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FED734-73D9-FEEA-48E0-F09C71F537E8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64EDF19-E480-4F90-3DCA-D1AA8E905131}"/>
                  </a:ext>
                </a:extLst>
              </p:cNvPr>
              <p:cNvSpPr txBox="1"/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64EDF19-E480-4F90-3DCA-D1AA8E905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1A61585-3C9D-39FB-D0F3-33B9587D95AD}"/>
                  </a:ext>
                </a:extLst>
              </p:cNvPr>
              <p:cNvSpPr txBox="1"/>
              <p:nvPr/>
            </p:nvSpPr>
            <p:spPr>
              <a:xfrm>
                <a:off x="6204486" y="4304672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1A61585-3C9D-39FB-D0F3-33B9587D9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486" y="4304672"/>
                <a:ext cx="701859" cy="369332"/>
              </a:xfrm>
              <a:prstGeom prst="rect">
                <a:avLst/>
              </a:prstGeom>
              <a:blipFill>
                <a:blip r:embed="rId2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2D85A4-CE97-A943-CC33-EA9C729FFFD6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 flipV="1">
            <a:off x="5271844" y="3887340"/>
            <a:ext cx="581713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9EAF22A-F625-3C82-EB41-BB025F69BA6D}"/>
              </a:ext>
            </a:extLst>
          </p:cNvPr>
          <p:cNvCxnSpPr>
            <a:stCxn id="35" idx="0"/>
          </p:cNvCxnSpPr>
          <p:nvPr/>
        </p:nvCxnSpPr>
        <p:spPr>
          <a:xfrm flipH="1" flipV="1">
            <a:off x="5853557" y="3887340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08AE1C9-222E-0F9F-E165-08D264A8D6D4}"/>
                  </a:ext>
                </a:extLst>
              </p:cNvPr>
              <p:cNvSpPr txBox="1"/>
              <p:nvPr/>
            </p:nvSpPr>
            <p:spPr>
              <a:xfrm>
                <a:off x="6930918" y="4267281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08AE1C9-222E-0F9F-E165-08D264A8D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918" y="4267281"/>
                <a:ext cx="701859" cy="369332"/>
              </a:xfrm>
              <a:prstGeom prst="rect">
                <a:avLst/>
              </a:prstGeom>
              <a:blipFill>
                <a:blip r:embed="rId2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A7AE21-CDF8-8701-BEC7-BED1BE48727D}"/>
                  </a:ext>
                </a:extLst>
              </p:cNvPr>
              <p:cNvSpPr txBox="1"/>
              <p:nvPr/>
            </p:nvSpPr>
            <p:spPr>
              <a:xfrm>
                <a:off x="7716898" y="4267281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A7AE21-CDF8-8701-BEC7-BED1BE487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898" y="4267281"/>
                <a:ext cx="701859" cy="369332"/>
              </a:xfrm>
              <a:prstGeom prst="rect">
                <a:avLst/>
              </a:prstGeom>
              <a:blipFill>
                <a:blip r:embed="rId2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BC462FD-5130-9E73-D544-0F36D026F407}"/>
              </a:ext>
            </a:extLst>
          </p:cNvPr>
          <p:cNvCxnSpPr>
            <a:stCxn id="34" idx="0"/>
          </p:cNvCxnSpPr>
          <p:nvPr/>
        </p:nvCxnSpPr>
        <p:spPr>
          <a:xfrm flipV="1">
            <a:off x="7281848" y="3988158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6CD485C-9297-732B-D548-03FFEE6C8579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667756" y="3988158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4E4BC25-5002-D207-A4F9-F3545F325C8D}"/>
                  </a:ext>
                </a:extLst>
              </p:cNvPr>
              <p:cNvSpPr txBox="1"/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4E4BC25-5002-D207-A4F9-F3545F325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blipFill>
                <a:blip r:embed="rId2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6EA37A3-B152-5514-7A20-EBD7BA66CB1F}"/>
                  </a:ext>
                </a:extLst>
              </p:cNvPr>
              <p:cNvSpPr txBox="1"/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6EA37A3-B152-5514-7A20-EBD7BA66C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blipFill>
                <a:blip r:embed="rId2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27298D-1964-5E51-65B5-4CADB1815456}"/>
              </a:ext>
            </a:extLst>
          </p:cNvPr>
          <p:cNvCxnSpPr>
            <a:stCxn id="41" idx="0"/>
          </p:cNvCxnSpPr>
          <p:nvPr/>
        </p:nvCxnSpPr>
        <p:spPr>
          <a:xfrm flipV="1">
            <a:off x="8961530" y="3775705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5F1390-65F0-1CE5-525B-6019F118C11C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9347438" y="3775705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B39EE41-11BB-736D-0C71-114881F2864A}"/>
                  </a:ext>
                </a:extLst>
              </p:cNvPr>
              <p:cNvSpPr txBox="1"/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B39EE41-11BB-736D-0C71-114881F28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D21D638-420D-7D2E-DBB1-A0121A99DF2C}"/>
                  </a:ext>
                </a:extLst>
              </p:cNvPr>
              <p:cNvSpPr txBox="1"/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D21D638-420D-7D2E-DBB1-A0121A99D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7F49A87-0AC5-136A-DD93-8FE81DBA713B}"/>
              </a:ext>
            </a:extLst>
          </p:cNvPr>
          <p:cNvCxnSpPr>
            <a:cxnSpLocks/>
            <a:stCxn id="45" idx="0"/>
            <a:endCxn id="31" idx="2"/>
          </p:cNvCxnSpPr>
          <p:nvPr/>
        </p:nvCxnSpPr>
        <p:spPr>
          <a:xfrm flipV="1">
            <a:off x="4927149" y="4674004"/>
            <a:ext cx="344695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0DE9341-5537-5D10-D049-385EA2184BF2}"/>
              </a:ext>
            </a:extLst>
          </p:cNvPr>
          <p:cNvCxnSpPr>
            <a:cxnSpLocks/>
            <a:stCxn id="46" idx="0"/>
            <a:endCxn id="31" idx="2"/>
          </p:cNvCxnSpPr>
          <p:nvPr/>
        </p:nvCxnSpPr>
        <p:spPr>
          <a:xfrm flipH="1" flipV="1">
            <a:off x="5271844" y="4674004"/>
            <a:ext cx="416360" cy="30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016DF47-14B7-ED34-F66E-708018A28C33}"/>
                  </a:ext>
                </a:extLst>
              </p:cNvPr>
              <p:cNvSpPr txBox="1"/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016DF47-14B7-ED34-F66E-708018A28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A0047FD-5862-A82C-7BBA-054673A9867F}"/>
                  </a:ext>
                </a:extLst>
              </p:cNvPr>
              <p:cNvSpPr txBox="1"/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A0047FD-5862-A82C-7BBA-054673A98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BE5A71-B8F0-D26B-BB5E-710965DE16AA}"/>
              </a:ext>
            </a:extLst>
          </p:cNvPr>
          <p:cNvCxnSpPr>
            <a:stCxn id="49" idx="0"/>
          </p:cNvCxnSpPr>
          <p:nvPr/>
        </p:nvCxnSpPr>
        <p:spPr>
          <a:xfrm flipV="1">
            <a:off x="896152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02EB69B-0B1A-3CF3-4692-207B07025BFA}"/>
              </a:ext>
            </a:extLst>
          </p:cNvPr>
          <p:cNvCxnSpPr>
            <a:stCxn id="50" idx="0"/>
          </p:cNvCxnSpPr>
          <p:nvPr/>
        </p:nvCxnSpPr>
        <p:spPr>
          <a:xfrm flipV="1">
            <a:off x="974750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E884863-1529-8C1A-7E80-2A7ECC08C79F}"/>
                  </a:ext>
                </a:extLst>
              </p:cNvPr>
              <p:cNvSpPr txBox="1"/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E884863-1529-8C1A-7E80-2A7ECC08C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7ECABF7-B97D-6F7B-B02D-A0620E7DC4C1}"/>
                  </a:ext>
                </a:extLst>
              </p:cNvPr>
              <p:cNvSpPr txBox="1"/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7ECABF7-B97D-6F7B-B02D-A0620E7DC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CB21BD7-DE06-A6A1-E4F5-23656F392D79}"/>
              </a:ext>
            </a:extLst>
          </p:cNvPr>
          <p:cNvCxnSpPr>
            <a:stCxn id="53" idx="0"/>
          </p:cNvCxnSpPr>
          <p:nvPr/>
        </p:nvCxnSpPr>
        <p:spPr>
          <a:xfrm flipV="1">
            <a:off x="492792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4D7C93D-292B-744E-5188-718F13DE39A5}"/>
              </a:ext>
            </a:extLst>
          </p:cNvPr>
          <p:cNvCxnSpPr>
            <a:stCxn id="54" idx="0"/>
          </p:cNvCxnSpPr>
          <p:nvPr/>
        </p:nvCxnSpPr>
        <p:spPr>
          <a:xfrm flipV="1">
            <a:off x="571390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FAC8F67-DF8F-491F-E4AE-7FF8E7C25128}"/>
                  </a:ext>
                </a:extLst>
              </p:cNvPr>
              <p:cNvSpPr txBox="1"/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FAC8F67-DF8F-491F-E4AE-7FF8E7C25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6C7EC9-6B7C-7F70-3D3B-BE6CAF05B774}"/>
                  </a:ext>
                </a:extLst>
              </p:cNvPr>
              <p:cNvSpPr txBox="1"/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6C7EC9-6B7C-7F70-3D3B-BE6CAF05B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F03DBE1-9220-A040-8FE6-9DF7D4CBB9AC}"/>
              </a:ext>
            </a:extLst>
          </p:cNvPr>
          <p:cNvCxnSpPr>
            <a:stCxn id="57" idx="0"/>
          </p:cNvCxnSpPr>
          <p:nvPr/>
        </p:nvCxnSpPr>
        <p:spPr>
          <a:xfrm flipV="1">
            <a:off x="728184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D733021-8CE5-A802-B6A0-170A672FA0F9}"/>
              </a:ext>
            </a:extLst>
          </p:cNvPr>
          <p:cNvCxnSpPr>
            <a:stCxn id="58" idx="0"/>
          </p:cNvCxnSpPr>
          <p:nvPr/>
        </p:nvCxnSpPr>
        <p:spPr>
          <a:xfrm flipV="1">
            <a:off x="806782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BFA15C4-23BD-D4E6-D4EF-032A951C02DD}"/>
                  </a:ext>
                </a:extLst>
              </p:cNvPr>
              <p:cNvSpPr txBox="1"/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BFA15C4-23BD-D4E6-D4EF-032A951C0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8C0BE97-0209-9CD5-DA41-3E3FEF25A030}"/>
              </a:ext>
            </a:extLst>
          </p:cNvPr>
          <p:cNvCxnSpPr>
            <a:stCxn id="61" idx="0"/>
          </p:cNvCxnSpPr>
          <p:nvPr/>
        </p:nvCxnSpPr>
        <p:spPr>
          <a:xfrm flipV="1">
            <a:off x="6555007" y="4674004"/>
            <a:ext cx="409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952C57A-1B98-1377-2564-127D7BC0E6D3}"/>
              </a:ext>
            </a:extLst>
          </p:cNvPr>
          <p:cNvSpPr txBox="1"/>
          <p:nvPr/>
        </p:nvSpPr>
        <p:spPr>
          <a:xfrm>
            <a:off x="1465058" y="3379508"/>
            <a:ext cx="276100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all the </a:t>
            </a:r>
            <a:r>
              <a:rPr lang="en-CA">
                <a:latin typeface="Consolas" panose="020B0609020204030204" pitchFamily="49" charset="0"/>
              </a:rPr>
              <a:t>F</a:t>
            </a:r>
            <a:r>
              <a:rPr lang="en-CA"/>
              <a:t> values have been expanded, and we can add up the values from the bottom of the tree moving upward …</a:t>
            </a:r>
            <a:endParaRPr lang="en-AU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00191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FAA9C-64A4-CF71-E526-5997FB5E8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6CDC-72E1-A900-1F33-85A8FD9A6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F4ADE-8AC2-36FB-5293-1A62B5B1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92</a:t>
            </a:fld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63941A-6920-FA7B-BDE1-985965C8D3BB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63941A-6920-FA7B-BDE1-985965C8D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ECC564A-C917-95CC-3965-45263ADAF72E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6ABDFA8-BDE1-032C-3091-FE3D3D0BAD18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>
                  <a:solidFill>
                    <a:srgbClr val="FF0000"/>
                  </a:solidFill>
                </a:rPr>
                <a:t>0</a:t>
              </a:r>
              <a:r>
                <a:rPr lang="en-CA" sz="4400"/>
                <a:t>, </a:t>
              </a:r>
              <a:r>
                <a:rPr lang="en-CA" sz="4400">
                  <a:solidFill>
                    <a:srgbClr val="FF0000"/>
                  </a:solidFill>
                </a:rPr>
                <a:t>1</a:t>
              </a:r>
              <a:r>
                <a:rPr lang="en-CA" sz="4400"/>
                <a:t>, 1, 2, 3, 5, 8, 13, 21, 34, 55, …</a:t>
              </a:r>
              <a:endParaRPr lang="en-AU" sz="4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5F6BA8F-AB4E-9E28-C334-66C7FBBBA060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5F6BA8F-AB4E-9E28-C334-66C7FBBBA0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B5BFD31-08D9-DB23-D4CF-8E781415147F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B5BFD31-08D9-DB23-D4CF-8E7814151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921EE29-49C8-758D-0BFD-A914AC81BB6C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921EE29-49C8-758D-0BFD-A914AC81BB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88518FF-55DA-7764-A2E3-15768E6F4FEC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88518FF-55DA-7764-A2E3-15768E6F4F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620C1A5-A906-3268-ABCC-B0D66140F7FF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620C1A5-A906-3268-ABCC-B0D66140F7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5C512C3-61EE-32C5-CABE-096661250669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5C512C3-61EE-32C5-CABE-0966612506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9ABBAF0-576A-1DA4-88C5-61A45E7F7A48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9ABBAF0-576A-1DA4-88C5-61A45E7F7A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53061C6-473B-B583-389D-37EA5D3AE542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53061C6-473B-B583-389D-37EA5D3AE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4D29D90-D231-FAD5-F21E-C8DE0F98C045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4D29D90-D231-FAD5-F21E-C8DE0F98C0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AC70682-9AEB-60AA-C203-296C4F13A243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AC70682-9AEB-60AA-C203-296C4F13A2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57BD16A-FF22-143B-2A2B-C46FA8FBD38B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57BD16A-FF22-143B-2A2B-C46FA8FBD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2961B9-EA86-A33E-4CA7-C9FCCD7E17B4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2961B9-EA86-A33E-4CA7-C9FCCD7E1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76BE8C-A0F9-1E0A-A07A-90DDE84C521D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76BE8C-A0F9-1E0A-A07A-90DDE84C5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844F04-77EC-77B0-D62A-132CEA3BF39F}"/>
                  </a:ext>
                </a:extLst>
              </p:cNvPr>
              <p:cNvSpPr txBox="1"/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844F04-77EC-77B0-D62A-132CEA3BF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35F830-D458-5A02-EA82-CE919EF2FAAD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208490" y="2342542"/>
            <a:ext cx="1278126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4A14AE-75EE-9605-D5A2-752619AA8B50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86616" y="2342542"/>
            <a:ext cx="1400549" cy="27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F7C1A9-CDBA-2A46-8A65-E4687C924668}"/>
                  </a:ext>
                </a:extLst>
              </p:cNvPr>
              <p:cNvSpPr txBox="1"/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F7C1A9-CDBA-2A46-8A65-E4687C924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E7CB4D-1B64-1BD0-963D-C511BEC16AF5}"/>
              </a:ext>
            </a:extLst>
          </p:cNvPr>
          <p:cNvCxnSpPr>
            <a:stCxn id="24" idx="0"/>
          </p:cNvCxnSpPr>
          <p:nvPr/>
        </p:nvCxnSpPr>
        <p:spPr>
          <a:xfrm flipV="1">
            <a:off x="5853557" y="2970661"/>
            <a:ext cx="1354933" cy="547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23E144-3C10-79ED-75BE-C0BFB00FC01D}"/>
                  </a:ext>
                </a:extLst>
              </p:cNvPr>
              <p:cNvSpPr txBox="1"/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23E144-3C10-79ED-75BE-C0BFB00FC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02C5378-6DC8-29A3-2D14-BEAA198FB746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7208490" y="2970661"/>
            <a:ext cx="459266" cy="648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8FF4BE3-8C8F-B453-A132-AA382261B4DC}"/>
                  </a:ext>
                </a:extLst>
              </p:cNvPr>
              <p:cNvSpPr txBox="1"/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8FF4BE3-8C8F-B453-A132-AA382261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7B7418D-FEAD-B088-E5F1-2AB29DB908BA}"/>
                  </a:ext>
                </a:extLst>
              </p:cNvPr>
              <p:cNvSpPr txBox="1"/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7B7418D-FEAD-B088-E5F1-2AB29DB90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C0CEBD-2C3D-C6D6-A3E3-CC955E94DD1D}"/>
              </a:ext>
            </a:extLst>
          </p:cNvPr>
          <p:cNvCxnSpPr>
            <a:stCxn id="23" idx="0"/>
          </p:cNvCxnSpPr>
          <p:nvPr/>
        </p:nvCxnSpPr>
        <p:spPr>
          <a:xfrm flipV="1">
            <a:off x="9347438" y="2989041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A8AC68-0AD8-5D19-9430-3D07698D5BEB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9887165" y="2989041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3F6EBCB-D619-7494-3DA4-1581DDB2153D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3F6EBCB-D619-7494-3DA4-1581DDB21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8FBB027-C0D3-1046-B160-A61EC0708AB7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3F0D0A2-24EC-99F8-C119-9F7AED2ECCAA}"/>
                  </a:ext>
                </a:extLst>
              </p:cNvPr>
              <p:cNvSpPr txBox="1"/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3F0D0A2-24EC-99F8-C119-9F7AED2EC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8E924E5-F10C-C2BF-280C-54B7A18644D0}"/>
                  </a:ext>
                </a:extLst>
              </p:cNvPr>
              <p:cNvSpPr txBox="1"/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8E924E5-F10C-C2BF-280C-54B7A1864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26B334-2F56-23DC-BFFE-BE6A8CB38030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 flipV="1">
            <a:off x="5271844" y="3887340"/>
            <a:ext cx="581713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B8FD1A3-B627-C24B-FF13-D02568688B37}"/>
              </a:ext>
            </a:extLst>
          </p:cNvPr>
          <p:cNvCxnSpPr>
            <a:cxnSpLocks/>
            <a:stCxn id="35" idx="0"/>
            <a:endCxn id="24" idx="2"/>
          </p:cNvCxnSpPr>
          <p:nvPr/>
        </p:nvCxnSpPr>
        <p:spPr>
          <a:xfrm flipH="1" flipV="1">
            <a:off x="5853557" y="3887340"/>
            <a:ext cx="690618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05EFA0E-2705-A9C5-CE98-BCDC8A9B51F1}"/>
                  </a:ext>
                </a:extLst>
              </p:cNvPr>
              <p:cNvSpPr txBox="1"/>
              <p:nvPr/>
            </p:nvSpPr>
            <p:spPr>
              <a:xfrm>
                <a:off x="6930918" y="4267281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05EFA0E-2705-A9C5-CE98-BCDC8A9B5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918" y="4267281"/>
                <a:ext cx="701859" cy="369332"/>
              </a:xfrm>
              <a:prstGeom prst="rect">
                <a:avLst/>
              </a:prstGeom>
              <a:blipFill>
                <a:blip r:embed="rId2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4FA3FCF-37DC-A8C0-5833-2FC123F2A235}"/>
                  </a:ext>
                </a:extLst>
              </p:cNvPr>
              <p:cNvSpPr txBox="1"/>
              <p:nvPr/>
            </p:nvSpPr>
            <p:spPr>
              <a:xfrm>
                <a:off x="7716898" y="4267281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4FA3FCF-37DC-A8C0-5833-2FC123F2A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898" y="4267281"/>
                <a:ext cx="701859" cy="369332"/>
              </a:xfrm>
              <a:prstGeom prst="rect">
                <a:avLst/>
              </a:prstGeom>
              <a:blipFill>
                <a:blip r:embed="rId2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A94CCC2-825D-547F-F3AC-B493AAF462F3}"/>
              </a:ext>
            </a:extLst>
          </p:cNvPr>
          <p:cNvCxnSpPr>
            <a:stCxn id="34" idx="0"/>
          </p:cNvCxnSpPr>
          <p:nvPr/>
        </p:nvCxnSpPr>
        <p:spPr>
          <a:xfrm flipV="1">
            <a:off x="7281848" y="3988158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5726FF2-7DF3-6369-012C-7FB766B57C09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667756" y="3988158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C1E980C-DBA1-67BC-1B87-C2457DD45B07}"/>
                  </a:ext>
                </a:extLst>
              </p:cNvPr>
              <p:cNvSpPr txBox="1"/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C1E980C-DBA1-67BC-1B87-C2457DD45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blipFill>
                <a:blip r:embed="rId2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0C70E7-3D3B-AD7B-945B-1883AAB5AE02}"/>
                  </a:ext>
                </a:extLst>
              </p:cNvPr>
              <p:cNvSpPr txBox="1"/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0C70E7-3D3B-AD7B-945B-1883AAB5A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blipFill>
                <a:blip r:embed="rId2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94ADD26-74DA-D4EA-850B-A6F09E656751}"/>
              </a:ext>
            </a:extLst>
          </p:cNvPr>
          <p:cNvCxnSpPr>
            <a:stCxn id="41" idx="0"/>
          </p:cNvCxnSpPr>
          <p:nvPr/>
        </p:nvCxnSpPr>
        <p:spPr>
          <a:xfrm flipV="1">
            <a:off x="8961530" y="3775705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FDAF7E1-EC58-ADCA-D8DD-555FE04ACC2A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9347438" y="3775705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370F49C-B24A-6072-F12B-DFB46E14FE2C}"/>
                  </a:ext>
                </a:extLst>
              </p:cNvPr>
              <p:cNvSpPr txBox="1"/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370F49C-B24A-6072-F12B-DFB46E14F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768AB0D-A8C6-0E41-E7F3-825E2D30DC84}"/>
                  </a:ext>
                </a:extLst>
              </p:cNvPr>
              <p:cNvSpPr txBox="1"/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768AB0D-A8C6-0E41-E7F3-825E2D30D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09FC346-3272-193D-D0A2-1C1D7FAE7A22}"/>
              </a:ext>
            </a:extLst>
          </p:cNvPr>
          <p:cNvCxnSpPr>
            <a:cxnSpLocks/>
            <a:stCxn id="45" idx="0"/>
            <a:endCxn id="31" idx="2"/>
          </p:cNvCxnSpPr>
          <p:nvPr/>
        </p:nvCxnSpPr>
        <p:spPr>
          <a:xfrm flipV="1">
            <a:off x="4927149" y="4674004"/>
            <a:ext cx="344695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020C826-7CB9-D1FE-0876-B51088809311}"/>
              </a:ext>
            </a:extLst>
          </p:cNvPr>
          <p:cNvCxnSpPr>
            <a:cxnSpLocks/>
            <a:stCxn id="46" idx="0"/>
            <a:endCxn id="31" idx="2"/>
          </p:cNvCxnSpPr>
          <p:nvPr/>
        </p:nvCxnSpPr>
        <p:spPr>
          <a:xfrm flipH="1" flipV="1">
            <a:off x="5271844" y="4674004"/>
            <a:ext cx="416360" cy="30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405B36-ACE3-8D33-93CF-37088B1C43FE}"/>
                  </a:ext>
                </a:extLst>
              </p:cNvPr>
              <p:cNvSpPr txBox="1"/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405B36-ACE3-8D33-93CF-37088B1C4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CC93292-2A7F-7C2C-C186-128ECA21BBE7}"/>
                  </a:ext>
                </a:extLst>
              </p:cNvPr>
              <p:cNvSpPr txBox="1"/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CC93292-2A7F-7C2C-C186-128ECA21B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474BDB-6886-6AAE-3B29-C4EFE7D11ED8}"/>
              </a:ext>
            </a:extLst>
          </p:cNvPr>
          <p:cNvCxnSpPr>
            <a:stCxn id="49" idx="0"/>
          </p:cNvCxnSpPr>
          <p:nvPr/>
        </p:nvCxnSpPr>
        <p:spPr>
          <a:xfrm flipV="1">
            <a:off x="896152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DCA25D5-0EEA-7CB6-2F84-957EA7CBC39E}"/>
              </a:ext>
            </a:extLst>
          </p:cNvPr>
          <p:cNvCxnSpPr>
            <a:stCxn id="50" idx="0"/>
          </p:cNvCxnSpPr>
          <p:nvPr/>
        </p:nvCxnSpPr>
        <p:spPr>
          <a:xfrm flipV="1">
            <a:off x="974750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87DEB8C-E87F-B070-B37A-EB540F9AC0AE}"/>
                  </a:ext>
                </a:extLst>
              </p:cNvPr>
              <p:cNvSpPr txBox="1"/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87DEB8C-E87F-B070-B37A-EB540F9AC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48DE623-EF80-E420-E90E-7A0194084CBA}"/>
                  </a:ext>
                </a:extLst>
              </p:cNvPr>
              <p:cNvSpPr txBox="1"/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48DE623-EF80-E420-E90E-7A0194084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ED5C212-9FA7-DA46-804A-914B0F3A7496}"/>
              </a:ext>
            </a:extLst>
          </p:cNvPr>
          <p:cNvCxnSpPr>
            <a:stCxn id="53" idx="0"/>
          </p:cNvCxnSpPr>
          <p:nvPr/>
        </p:nvCxnSpPr>
        <p:spPr>
          <a:xfrm flipV="1">
            <a:off x="492792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D0FDE35-EF41-EC5E-49D5-999A9EE8EBF2}"/>
              </a:ext>
            </a:extLst>
          </p:cNvPr>
          <p:cNvCxnSpPr>
            <a:stCxn id="54" idx="0"/>
          </p:cNvCxnSpPr>
          <p:nvPr/>
        </p:nvCxnSpPr>
        <p:spPr>
          <a:xfrm flipV="1">
            <a:off x="571390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C24CB27-B6D8-29B0-0E7B-BE3CCDE3DAE0}"/>
                  </a:ext>
                </a:extLst>
              </p:cNvPr>
              <p:cNvSpPr txBox="1"/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C24CB27-B6D8-29B0-0E7B-BE3CCDE3D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2C73AB2-F03D-77E8-C26B-B88BDDF2AF0D}"/>
                  </a:ext>
                </a:extLst>
              </p:cNvPr>
              <p:cNvSpPr txBox="1"/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2C73AB2-F03D-77E8-C26B-B88BDDF2A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7161BDE-A8F7-9608-E069-4F4EBCEB616F}"/>
              </a:ext>
            </a:extLst>
          </p:cNvPr>
          <p:cNvCxnSpPr>
            <a:stCxn id="57" idx="0"/>
          </p:cNvCxnSpPr>
          <p:nvPr/>
        </p:nvCxnSpPr>
        <p:spPr>
          <a:xfrm flipV="1">
            <a:off x="728184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BF9FA1-B293-888F-ED48-691A2F92C77B}"/>
              </a:ext>
            </a:extLst>
          </p:cNvPr>
          <p:cNvCxnSpPr>
            <a:stCxn id="58" idx="0"/>
          </p:cNvCxnSpPr>
          <p:nvPr/>
        </p:nvCxnSpPr>
        <p:spPr>
          <a:xfrm flipV="1">
            <a:off x="806782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73F3BAD-B839-FA7A-9E92-D433342FA091}"/>
                  </a:ext>
                </a:extLst>
              </p:cNvPr>
              <p:cNvSpPr txBox="1"/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73F3BAD-B839-FA7A-9E92-D433342FA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86E9D03-9F97-C504-D7FC-EC0E95AB91FF}"/>
              </a:ext>
            </a:extLst>
          </p:cNvPr>
          <p:cNvCxnSpPr>
            <a:stCxn id="61" idx="0"/>
          </p:cNvCxnSpPr>
          <p:nvPr/>
        </p:nvCxnSpPr>
        <p:spPr>
          <a:xfrm flipV="1">
            <a:off x="6555007" y="4674004"/>
            <a:ext cx="409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BFF0BC4-639C-BCD9-CDB7-307F6C459029}"/>
              </a:ext>
            </a:extLst>
          </p:cNvPr>
          <p:cNvSpPr txBox="1"/>
          <p:nvPr/>
        </p:nvSpPr>
        <p:spPr>
          <a:xfrm>
            <a:off x="1465058" y="3379508"/>
            <a:ext cx="276100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all the </a:t>
            </a:r>
            <a:r>
              <a:rPr lang="en-CA">
                <a:latin typeface="Consolas" panose="020B0609020204030204" pitchFamily="49" charset="0"/>
              </a:rPr>
              <a:t>F</a:t>
            </a:r>
            <a:r>
              <a:rPr lang="en-CA"/>
              <a:t> values have been expanded, and we can add up the values from the bottom of the tree moving upward …</a:t>
            </a:r>
            <a:endParaRPr lang="en-AU" b="1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571E3A6-0D8F-E650-82D5-2AB0D51B45EB}"/>
                  </a:ext>
                </a:extLst>
              </p14:cNvPr>
              <p14:cNvContentPartPr/>
              <p14:nvPr/>
            </p14:nvContentPartPr>
            <p14:xfrm>
              <a:off x="5416920" y="3384000"/>
              <a:ext cx="1394640" cy="13060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571E3A6-0D8F-E650-82D5-2AB0D51B45E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407560" y="3374640"/>
                <a:ext cx="1413360" cy="132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793642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54728-FD93-289A-4DE3-9DA8174BD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83CA-68B9-B72B-D8C3-EF724213A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88D27-1010-BC2A-A48A-18A8B63E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93</a:t>
            </a:fld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2233AD-0292-CFCA-7EA4-E8E0AF105DF7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2233AD-0292-CFCA-7EA4-E8E0AF105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A5BF521D-A8F0-9E9B-C2F0-8F656324B681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E8B4E0-3500-95C9-DA35-7D3F9017B272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>
                  <a:solidFill>
                    <a:srgbClr val="FF0000"/>
                  </a:solidFill>
                </a:rPr>
                <a:t>0</a:t>
              </a:r>
              <a:r>
                <a:rPr lang="en-CA" sz="4400"/>
                <a:t>, </a:t>
              </a:r>
              <a:r>
                <a:rPr lang="en-CA" sz="4400">
                  <a:solidFill>
                    <a:srgbClr val="FF0000"/>
                  </a:solidFill>
                </a:rPr>
                <a:t>1</a:t>
              </a:r>
              <a:r>
                <a:rPr lang="en-CA" sz="4400"/>
                <a:t>, 1, 2, 3, 5, 8, 13, 21, 34, 55, …</a:t>
              </a:r>
              <a:endParaRPr lang="en-AU" sz="4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AA7B44E-B40A-43EB-B4EE-61E96A409BB9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AA7B44E-B40A-43EB-B4EE-61E96A409B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A617F36-5181-D498-32C7-EC3A594E83C5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A617F36-5181-D498-32C7-EC3A594E83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F512B85-8D97-1D7A-0EA2-CB13500E2333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F512B85-8D97-1D7A-0EA2-CB13500E2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57A372E-9B90-534C-0327-038D276C54B5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57A372E-9B90-534C-0327-038D276C54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75E7D05-066B-FB81-5645-5077A243CD59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75E7D05-066B-FB81-5645-5077A243CD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D4B16DD-4A53-9132-DD3C-D9C40B616645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D4B16DD-4A53-9132-DD3C-D9C40B6166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F8338F9-0E52-0655-66D3-74B99598900D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F8338F9-0E52-0655-66D3-74B9959890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EDEE8A6-EE3C-9D94-083A-216B4B0DC8A0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EDEE8A6-EE3C-9D94-083A-216B4B0DC8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7AD520E-25F3-A0F8-E43B-0EBA85F06E38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7AD520E-25F3-A0F8-E43B-0EBA85F06E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6D85CDD-FF87-5846-942A-F221396AB62D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6D85CDD-FF87-5846-942A-F221396AB6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4F8E66D-2B8C-318E-31A7-98A047CFBE6E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4F8E66D-2B8C-318E-31A7-98A047CFBE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88D1C2-1A69-893B-E3A4-87B1795BA58D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88D1C2-1A69-893B-E3A4-87B1795BA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A0A4B1-930C-1AE2-603D-CE5B1CEFA530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A0A4B1-930C-1AE2-603D-CE5B1CEFA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40EBDF-594B-36C9-42AB-E9A097E4062B}"/>
                  </a:ext>
                </a:extLst>
              </p:cNvPr>
              <p:cNvSpPr txBox="1"/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40EBDF-594B-36C9-42AB-E9A097E40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BC63C4-F71F-7C20-447B-BAED3351EB0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208490" y="2342542"/>
            <a:ext cx="1278126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D9B4DE-398C-EA32-E5CC-838BA7F7E92A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86616" y="2342542"/>
            <a:ext cx="1400549" cy="27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F7AC32-66EE-13EF-B850-3AB1F82076D6}"/>
                  </a:ext>
                </a:extLst>
              </p:cNvPr>
              <p:cNvSpPr txBox="1"/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F7AC32-66EE-13EF-B850-3AB1F8207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30F373-B578-308D-847C-2CC7807B8BCB}"/>
              </a:ext>
            </a:extLst>
          </p:cNvPr>
          <p:cNvCxnSpPr>
            <a:cxnSpLocks/>
            <a:stCxn id="24" idx="0"/>
            <a:endCxn id="8" idx="2"/>
          </p:cNvCxnSpPr>
          <p:nvPr/>
        </p:nvCxnSpPr>
        <p:spPr>
          <a:xfrm flipV="1">
            <a:off x="5837159" y="2970661"/>
            <a:ext cx="1371331" cy="557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A04417-ADB3-7B6B-F3DB-214235AF36E8}"/>
                  </a:ext>
                </a:extLst>
              </p:cNvPr>
              <p:cNvSpPr txBox="1"/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A04417-ADB3-7B6B-F3DB-214235AF3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E911D5-E37C-299B-8632-BE25D7E20D58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7208490" y="2970661"/>
            <a:ext cx="459266" cy="648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DB70F52-8E7A-F6AC-77E5-E801F3F87441}"/>
                  </a:ext>
                </a:extLst>
              </p:cNvPr>
              <p:cNvSpPr txBox="1"/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DB70F52-8E7A-F6AC-77E5-E801F3F87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C579AF9-A35E-FCE3-09E9-2C6D1D846375}"/>
                  </a:ext>
                </a:extLst>
              </p:cNvPr>
              <p:cNvSpPr txBox="1"/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C579AF9-A35E-FCE3-09E9-2C6D1D846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E683FD-47E3-95F2-6C3F-66CD21735A63}"/>
              </a:ext>
            </a:extLst>
          </p:cNvPr>
          <p:cNvCxnSpPr>
            <a:stCxn id="23" idx="0"/>
          </p:cNvCxnSpPr>
          <p:nvPr/>
        </p:nvCxnSpPr>
        <p:spPr>
          <a:xfrm flipV="1">
            <a:off x="9347438" y="2989041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4B2DFC-32C8-DB33-CC19-6787A30F0E05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9887165" y="2989041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A7D60CE-A285-2169-20E3-FB76ACC3CBB8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A7D60CE-A285-2169-20E3-FB76ACC3C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08AF18-9193-402F-796F-F57621DFE971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47B3E57-9E17-4552-7826-9E0320A97FCA}"/>
                  </a:ext>
                </a:extLst>
              </p:cNvPr>
              <p:cNvSpPr txBox="1"/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47B3E57-9E17-4552-7826-9E0320A97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278544B-EFBF-6618-0050-470BF289AE4C}"/>
                  </a:ext>
                </a:extLst>
              </p:cNvPr>
              <p:cNvSpPr txBox="1"/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278544B-EFBF-6618-0050-470BF289A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CF3990-60AC-CDF6-E0CD-906FD38AB174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 flipV="1">
            <a:off x="5271844" y="3897949"/>
            <a:ext cx="565315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87B4B97-BD10-AED5-407A-F727122E7D31}"/>
              </a:ext>
            </a:extLst>
          </p:cNvPr>
          <p:cNvCxnSpPr>
            <a:cxnSpLocks/>
            <a:stCxn id="35" idx="0"/>
            <a:endCxn id="24" idx="2"/>
          </p:cNvCxnSpPr>
          <p:nvPr/>
        </p:nvCxnSpPr>
        <p:spPr>
          <a:xfrm flipH="1" flipV="1">
            <a:off x="5837159" y="3897949"/>
            <a:ext cx="707016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F2ABCEC-6152-0BE5-C846-1F3FC68F0166}"/>
                  </a:ext>
                </a:extLst>
              </p:cNvPr>
              <p:cNvSpPr txBox="1"/>
              <p:nvPr/>
            </p:nvSpPr>
            <p:spPr>
              <a:xfrm>
                <a:off x="6930918" y="4267281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F2ABCEC-6152-0BE5-C846-1F3FC68F0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918" y="4267281"/>
                <a:ext cx="701859" cy="369332"/>
              </a:xfrm>
              <a:prstGeom prst="rect">
                <a:avLst/>
              </a:prstGeom>
              <a:blipFill>
                <a:blip r:embed="rId2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BCBAA8-BD30-0DBC-0CEE-F17382772CBF}"/>
                  </a:ext>
                </a:extLst>
              </p:cNvPr>
              <p:cNvSpPr txBox="1"/>
              <p:nvPr/>
            </p:nvSpPr>
            <p:spPr>
              <a:xfrm>
                <a:off x="7716898" y="4267281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BCBAA8-BD30-0DBC-0CEE-F17382772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898" y="4267281"/>
                <a:ext cx="701859" cy="369332"/>
              </a:xfrm>
              <a:prstGeom prst="rect">
                <a:avLst/>
              </a:prstGeom>
              <a:blipFill>
                <a:blip r:embed="rId2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B2AAAE-1AA5-61B6-2A76-1D3CA147BA92}"/>
              </a:ext>
            </a:extLst>
          </p:cNvPr>
          <p:cNvCxnSpPr>
            <a:stCxn id="34" idx="0"/>
          </p:cNvCxnSpPr>
          <p:nvPr/>
        </p:nvCxnSpPr>
        <p:spPr>
          <a:xfrm flipV="1">
            <a:off x="7281848" y="3988158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5C2D954-2865-B048-3F11-33980A001A80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667756" y="3988158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829D1D4-9213-76D7-D349-3C2759ECD4E9}"/>
                  </a:ext>
                </a:extLst>
              </p:cNvPr>
              <p:cNvSpPr txBox="1"/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829D1D4-9213-76D7-D349-3C2759ECD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blipFill>
                <a:blip r:embed="rId2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073336-1A6E-24D4-5452-037D513C1577}"/>
                  </a:ext>
                </a:extLst>
              </p:cNvPr>
              <p:cNvSpPr txBox="1"/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073336-1A6E-24D4-5452-037D513C1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blipFill>
                <a:blip r:embed="rId2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02AF2B-4882-45D7-0E19-2301E3516040}"/>
              </a:ext>
            </a:extLst>
          </p:cNvPr>
          <p:cNvCxnSpPr>
            <a:stCxn id="41" idx="0"/>
          </p:cNvCxnSpPr>
          <p:nvPr/>
        </p:nvCxnSpPr>
        <p:spPr>
          <a:xfrm flipV="1">
            <a:off x="8961530" y="3775705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BA1856-85BA-63B9-D45A-60F1C8FE0ECA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9347438" y="3775705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90F2764-FE36-82C2-8F1C-33B5E6DF29CB}"/>
                  </a:ext>
                </a:extLst>
              </p:cNvPr>
              <p:cNvSpPr txBox="1"/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90F2764-FE36-82C2-8F1C-33B5E6DF2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8A0130F-708C-226B-BE77-09189E26FEA6}"/>
                  </a:ext>
                </a:extLst>
              </p:cNvPr>
              <p:cNvSpPr txBox="1"/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8A0130F-708C-226B-BE77-09189E26F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AB44E65-FF5B-73F5-B57C-9F3A5C470944}"/>
              </a:ext>
            </a:extLst>
          </p:cNvPr>
          <p:cNvCxnSpPr>
            <a:cxnSpLocks/>
            <a:stCxn id="45" idx="0"/>
            <a:endCxn id="31" idx="2"/>
          </p:cNvCxnSpPr>
          <p:nvPr/>
        </p:nvCxnSpPr>
        <p:spPr>
          <a:xfrm flipV="1">
            <a:off x="4927149" y="4674004"/>
            <a:ext cx="344695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F37133F-7407-F304-F162-16622F601B01}"/>
              </a:ext>
            </a:extLst>
          </p:cNvPr>
          <p:cNvCxnSpPr>
            <a:cxnSpLocks/>
            <a:stCxn id="46" idx="0"/>
            <a:endCxn id="31" idx="2"/>
          </p:cNvCxnSpPr>
          <p:nvPr/>
        </p:nvCxnSpPr>
        <p:spPr>
          <a:xfrm flipH="1" flipV="1">
            <a:off x="5271844" y="4674004"/>
            <a:ext cx="416360" cy="30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7B2AB5F-8EF4-2928-2594-52DB5D2F0C35}"/>
                  </a:ext>
                </a:extLst>
              </p:cNvPr>
              <p:cNvSpPr txBox="1"/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7B2AB5F-8EF4-2928-2594-52DB5D2F0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E24C240-E247-90D7-C740-BFC5FC5A31C5}"/>
                  </a:ext>
                </a:extLst>
              </p:cNvPr>
              <p:cNvSpPr txBox="1"/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E24C240-E247-90D7-C740-BFC5FC5A3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BF7928F-5C74-965D-2D29-7B5CBDBBE1B2}"/>
              </a:ext>
            </a:extLst>
          </p:cNvPr>
          <p:cNvCxnSpPr>
            <a:stCxn id="49" idx="0"/>
          </p:cNvCxnSpPr>
          <p:nvPr/>
        </p:nvCxnSpPr>
        <p:spPr>
          <a:xfrm flipV="1">
            <a:off x="896152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ACA284C-E057-F7AC-F10A-98F9BFB1A0EE}"/>
              </a:ext>
            </a:extLst>
          </p:cNvPr>
          <p:cNvCxnSpPr>
            <a:stCxn id="50" idx="0"/>
          </p:cNvCxnSpPr>
          <p:nvPr/>
        </p:nvCxnSpPr>
        <p:spPr>
          <a:xfrm flipV="1">
            <a:off x="974750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D3DF95D-70C8-9DCD-AF3A-7F7B4565907C}"/>
                  </a:ext>
                </a:extLst>
              </p:cNvPr>
              <p:cNvSpPr txBox="1"/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D3DF95D-70C8-9DCD-AF3A-7F7B45659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A27E5DF-B102-4254-24BE-E7C87C9A5626}"/>
                  </a:ext>
                </a:extLst>
              </p:cNvPr>
              <p:cNvSpPr txBox="1"/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A27E5DF-B102-4254-24BE-E7C87C9A5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BFA9C2C-6400-3A9C-9F8E-439FC018DF88}"/>
              </a:ext>
            </a:extLst>
          </p:cNvPr>
          <p:cNvCxnSpPr>
            <a:stCxn id="53" idx="0"/>
          </p:cNvCxnSpPr>
          <p:nvPr/>
        </p:nvCxnSpPr>
        <p:spPr>
          <a:xfrm flipV="1">
            <a:off x="492792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6055E30-91AF-CE8D-096D-7314FAA681F0}"/>
              </a:ext>
            </a:extLst>
          </p:cNvPr>
          <p:cNvCxnSpPr>
            <a:stCxn id="54" idx="0"/>
          </p:cNvCxnSpPr>
          <p:nvPr/>
        </p:nvCxnSpPr>
        <p:spPr>
          <a:xfrm flipV="1">
            <a:off x="571390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1D6B7D2-1D49-8170-9FB5-EEAE9851C714}"/>
                  </a:ext>
                </a:extLst>
              </p:cNvPr>
              <p:cNvSpPr txBox="1"/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1D6B7D2-1D49-8170-9FB5-EEAE9851C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32F6AA3-31F7-B781-3F9F-2CFABE6F0BA3}"/>
                  </a:ext>
                </a:extLst>
              </p:cNvPr>
              <p:cNvSpPr txBox="1"/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32F6AA3-31F7-B781-3F9F-2CFABE6F0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9FDD84B-BB46-8A74-A06A-5232A9498E5F}"/>
              </a:ext>
            </a:extLst>
          </p:cNvPr>
          <p:cNvCxnSpPr>
            <a:stCxn id="57" idx="0"/>
          </p:cNvCxnSpPr>
          <p:nvPr/>
        </p:nvCxnSpPr>
        <p:spPr>
          <a:xfrm flipV="1">
            <a:off x="728184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4165354-D31E-7BBF-D0D3-2748F2466C1F}"/>
              </a:ext>
            </a:extLst>
          </p:cNvPr>
          <p:cNvCxnSpPr>
            <a:stCxn id="58" idx="0"/>
          </p:cNvCxnSpPr>
          <p:nvPr/>
        </p:nvCxnSpPr>
        <p:spPr>
          <a:xfrm flipV="1">
            <a:off x="806782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FA3CE04-E8A6-8F13-B5CE-19D4C8F1B334}"/>
                  </a:ext>
                </a:extLst>
              </p:cNvPr>
              <p:cNvSpPr txBox="1"/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FA3CE04-E8A6-8F13-B5CE-19D4C8F1B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AC67B1E-3153-B9B3-B026-9758C2E89078}"/>
              </a:ext>
            </a:extLst>
          </p:cNvPr>
          <p:cNvCxnSpPr>
            <a:stCxn id="61" idx="0"/>
          </p:cNvCxnSpPr>
          <p:nvPr/>
        </p:nvCxnSpPr>
        <p:spPr>
          <a:xfrm flipV="1">
            <a:off x="6555007" y="4674004"/>
            <a:ext cx="409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9E95EF1-F920-1606-3DF3-195E68EF8106}"/>
              </a:ext>
            </a:extLst>
          </p:cNvPr>
          <p:cNvSpPr txBox="1"/>
          <p:nvPr/>
        </p:nvSpPr>
        <p:spPr>
          <a:xfrm>
            <a:off x="1465058" y="3379508"/>
            <a:ext cx="276100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all the </a:t>
            </a:r>
            <a:r>
              <a:rPr lang="en-CA">
                <a:latin typeface="Consolas" panose="020B0609020204030204" pitchFamily="49" charset="0"/>
              </a:rPr>
              <a:t>F</a:t>
            </a:r>
            <a:r>
              <a:rPr lang="en-CA"/>
              <a:t> values have been expanded, and we can add up the values from the bottom of the tree moving upward …</a:t>
            </a:r>
            <a:endParaRPr lang="en-AU" b="1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1E8C17E-D15E-4B22-9042-7960A77824CE}"/>
                  </a:ext>
                </a:extLst>
              </p14:cNvPr>
              <p14:cNvContentPartPr/>
              <p14:nvPr/>
            </p14:nvContentPartPr>
            <p14:xfrm>
              <a:off x="4673880" y="4341240"/>
              <a:ext cx="2119680" cy="18640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1E8C17E-D15E-4B22-9042-7960A77824C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664520" y="4331880"/>
                <a:ext cx="2138400" cy="188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739453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25DFA-58F5-2E98-E371-E559AD7CB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4A26-4A97-B516-3E6E-4F28866ED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EA237-AD58-F3D8-E362-155650D31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94</a:t>
            </a:fld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8931F2-A257-2179-4D9A-CC5A81869176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8931F2-A257-2179-4D9A-CC5A81869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69BDACC-FD66-B7BB-E623-2D6450D881F4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7124E8-DB18-35F0-3BC2-CAA2714A35A1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>
                  <a:solidFill>
                    <a:srgbClr val="FF0000"/>
                  </a:solidFill>
                </a:rPr>
                <a:t>0</a:t>
              </a:r>
              <a:r>
                <a:rPr lang="en-CA" sz="4400"/>
                <a:t>, </a:t>
              </a:r>
              <a:r>
                <a:rPr lang="en-CA" sz="4400">
                  <a:solidFill>
                    <a:srgbClr val="FF0000"/>
                  </a:solidFill>
                </a:rPr>
                <a:t>1</a:t>
              </a:r>
              <a:r>
                <a:rPr lang="en-CA" sz="4400"/>
                <a:t>, 1, 2, 3, 5, 8, 13, 21, 34, 55, …</a:t>
              </a:r>
              <a:endParaRPr lang="en-AU" sz="4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E656BC2-3501-E787-CDE5-B6EC17824FC5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E656BC2-3501-E787-CDE5-B6EC17824F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11F7B73-1ED6-9A00-0101-5546996F6471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11F7B73-1ED6-9A00-0101-5546996F64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E23EEAC-6615-9FD7-BD17-1EEF63D9DC38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E23EEAC-6615-9FD7-BD17-1EEF63D9DC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11E5D4E-7DDA-56E7-E601-946874A3828D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11E5D4E-7DDA-56E7-E601-946874A382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7BF13C9-E9CD-D6E6-7937-72E8A4F328BD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7BF13C9-E9CD-D6E6-7937-72E8A4F328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34A41B5-BE9B-BF6A-2164-7A52973C7EA0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34A41B5-BE9B-BF6A-2164-7A52973C7E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1A87F2B-8D4E-A26E-1346-D004629BE5CA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1A87F2B-8D4E-A26E-1346-D004629BE5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F517166-335E-C382-0B24-D7DF369872AC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F517166-335E-C382-0B24-D7DF369872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7DED9D0-C34B-1A9E-6F9B-AAB8F93E66D1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7DED9D0-C34B-1A9E-6F9B-AAB8F93E66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3EECB1E-1FD0-649F-6B22-6A585FECA854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3EECB1E-1FD0-649F-6B22-6A585FECA8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1F2A4D0-6D84-5BC2-2B57-BC086FDB7B23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1F2A4D0-6D84-5BC2-2B57-BC086FDB7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32C45-6BD5-6573-1E97-C38F3CAEFADF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32C45-6BD5-6573-1E97-C38F3CAEF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C6003D-0976-BB6A-9F00-4258796958A4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C6003D-0976-BB6A-9F00-425879695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BCD714-7F83-A995-3019-7DD66DA7CB9B}"/>
                  </a:ext>
                </a:extLst>
              </p:cNvPr>
              <p:cNvSpPr txBox="1"/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BCD714-7F83-A995-3019-7DD66DA7C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6F54D1-2152-97C7-810B-C296BDB78E4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208490" y="2342542"/>
            <a:ext cx="1278126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BE3F12-E03B-9981-8772-98F959C0A65E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86616" y="2342542"/>
            <a:ext cx="1400549" cy="27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B0456C3-6E16-A6F3-AC41-D217458C8BAE}"/>
                  </a:ext>
                </a:extLst>
              </p:cNvPr>
              <p:cNvSpPr txBox="1"/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B0456C3-6E16-A6F3-AC41-D217458C8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C7C560-12E8-5986-5067-7298DCF2B9D8}"/>
              </a:ext>
            </a:extLst>
          </p:cNvPr>
          <p:cNvCxnSpPr>
            <a:cxnSpLocks/>
            <a:stCxn id="24" idx="0"/>
            <a:endCxn id="8" idx="2"/>
          </p:cNvCxnSpPr>
          <p:nvPr/>
        </p:nvCxnSpPr>
        <p:spPr>
          <a:xfrm flipV="1">
            <a:off x="5837159" y="2970661"/>
            <a:ext cx="1371331" cy="557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5204C46-C8BB-579B-2877-6F96367F2C7E}"/>
                  </a:ext>
                </a:extLst>
              </p:cNvPr>
              <p:cNvSpPr txBox="1"/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5204C46-C8BB-579B-2877-6F96367F2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58BDD3-B244-9272-D2F0-1F3514D96C13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7208490" y="2970661"/>
            <a:ext cx="459266" cy="648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F753E8-97A7-C650-7530-330E131787EF}"/>
                  </a:ext>
                </a:extLst>
              </p:cNvPr>
              <p:cNvSpPr txBox="1"/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F753E8-97A7-C650-7530-330E13178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D36330C-D0B2-7DC8-C963-26E360B95CB2}"/>
                  </a:ext>
                </a:extLst>
              </p:cNvPr>
              <p:cNvSpPr txBox="1"/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D36330C-D0B2-7DC8-C963-26E360B95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6BD2B1-D0F5-00A7-5A76-37D4F7912F5F}"/>
              </a:ext>
            </a:extLst>
          </p:cNvPr>
          <p:cNvCxnSpPr>
            <a:stCxn id="23" idx="0"/>
          </p:cNvCxnSpPr>
          <p:nvPr/>
        </p:nvCxnSpPr>
        <p:spPr>
          <a:xfrm flipV="1">
            <a:off x="9347438" y="2989041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24C575-BC78-8C66-D70A-FBD1FC0F6944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9887165" y="2989041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CD169A-5418-9023-508C-65BF741C811E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CD169A-5418-9023-508C-65BF741C8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7F52067-D010-4A02-F204-28CBC05AFAA2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5032143-776D-4C84-F6C4-E7A338ECB63B}"/>
                  </a:ext>
                </a:extLst>
              </p:cNvPr>
              <p:cNvSpPr txBox="1"/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5032143-776D-4C84-F6C4-E7A338ECB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BFE6D8A-3C0D-6A16-B01A-279DD12709C1}"/>
                  </a:ext>
                </a:extLst>
              </p:cNvPr>
              <p:cNvSpPr txBox="1"/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BFE6D8A-3C0D-6A16-B01A-279DD1270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6D6076B-3C12-39EC-2A65-4FC202212513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 flipV="1">
            <a:off x="5271844" y="3897949"/>
            <a:ext cx="565315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79F050-1577-7970-5FBF-7E1422375B25}"/>
              </a:ext>
            </a:extLst>
          </p:cNvPr>
          <p:cNvCxnSpPr>
            <a:cxnSpLocks/>
            <a:stCxn id="35" idx="0"/>
            <a:endCxn id="24" idx="2"/>
          </p:cNvCxnSpPr>
          <p:nvPr/>
        </p:nvCxnSpPr>
        <p:spPr>
          <a:xfrm flipH="1" flipV="1">
            <a:off x="5837159" y="3897949"/>
            <a:ext cx="707016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F1D2F7-69F2-83F2-C3D6-E12556E8B445}"/>
                  </a:ext>
                </a:extLst>
              </p:cNvPr>
              <p:cNvSpPr txBox="1"/>
              <p:nvPr/>
            </p:nvSpPr>
            <p:spPr>
              <a:xfrm>
                <a:off x="7094723" y="426843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F1D2F7-69F2-83F2-C3D6-E12556E8B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723" y="4268430"/>
                <a:ext cx="35939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A1891F-8361-87C6-EACB-3F6F8A75209D}"/>
                  </a:ext>
                </a:extLst>
              </p:cNvPr>
              <p:cNvSpPr txBox="1"/>
              <p:nvPr/>
            </p:nvSpPr>
            <p:spPr>
              <a:xfrm>
                <a:off x="7888130" y="426699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A1891F-8361-87C6-EACB-3F6F8A752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266991"/>
                <a:ext cx="359393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73ACAD1-A0F5-2249-A7EF-BDF7E2F31AC9}"/>
              </a:ext>
            </a:extLst>
          </p:cNvPr>
          <p:cNvCxnSpPr>
            <a:cxnSpLocks/>
            <a:stCxn id="34" idx="0"/>
            <a:endCxn id="26" idx="2"/>
          </p:cNvCxnSpPr>
          <p:nvPr/>
        </p:nvCxnSpPr>
        <p:spPr>
          <a:xfrm flipV="1">
            <a:off x="7274420" y="3988158"/>
            <a:ext cx="393336" cy="280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CFD608B-02D2-F4EA-CC03-9EE6ADC6486E}"/>
              </a:ext>
            </a:extLst>
          </p:cNvPr>
          <p:cNvCxnSpPr>
            <a:cxnSpLocks/>
            <a:stCxn id="38" idx="0"/>
            <a:endCxn id="26" idx="2"/>
          </p:cNvCxnSpPr>
          <p:nvPr/>
        </p:nvCxnSpPr>
        <p:spPr>
          <a:xfrm flipH="1" flipV="1">
            <a:off x="7667756" y="3988158"/>
            <a:ext cx="400071" cy="278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FED1431-CEAE-32BF-AE66-E6570511FB00}"/>
                  </a:ext>
                </a:extLst>
              </p:cNvPr>
              <p:cNvSpPr txBox="1"/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FED1431-CEAE-32BF-AE66-E6570511F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blipFill>
                <a:blip r:embed="rId2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578EFCD-5BBE-78EA-7E6B-6CA67E0F72CB}"/>
                  </a:ext>
                </a:extLst>
              </p:cNvPr>
              <p:cNvSpPr txBox="1"/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578EFCD-5BBE-78EA-7E6B-6CA67E0F7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blipFill>
                <a:blip r:embed="rId2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55EBEFA-F1FE-3CBD-DB00-DA766AF8E73E}"/>
              </a:ext>
            </a:extLst>
          </p:cNvPr>
          <p:cNvCxnSpPr>
            <a:stCxn id="41" idx="0"/>
          </p:cNvCxnSpPr>
          <p:nvPr/>
        </p:nvCxnSpPr>
        <p:spPr>
          <a:xfrm flipV="1">
            <a:off x="8961530" y="3775705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D6B1BC-A7A7-05B1-258C-AF83BF95D6BB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9347438" y="3775705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53AC1CD-FF70-5AF9-56BE-89A9A5A65B15}"/>
                  </a:ext>
                </a:extLst>
              </p:cNvPr>
              <p:cNvSpPr txBox="1"/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53AC1CD-FF70-5AF9-56BE-89A9A5A65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2F14F17-E3D9-6914-3EE9-A2E93D6BD4D3}"/>
                  </a:ext>
                </a:extLst>
              </p:cNvPr>
              <p:cNvSpPr txBox="1"/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2F14F17-E3D9-6914-3EE9-A2E93D6BD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92275D6-8394-8B1B-C8F3-747CCC2D61DC}"/>
              </a:ext>
            </a:extLst>
          </p:cNvPr>
          <p:cNvCxnSpPr>
            <a:cxnSpLocks/>
            <a:stCxn id="45" idx="0"/>
            <a:endCxn id="31" idx="2"/>
          </p:cNvCxnSpPr>
          <p:nvPr/>
        </p:nvCxnSpPr>
        <p:spPr>
          <a:xfrm flipV="1">
            <a:off x="4927149" y="4674004"/>
            <a:ext cx="344695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FBD2A2E-12D8-A7D2-136A-AE7996A90ACA}"/>
              </a:ext>
            </a:extLst>
          </p:cNvPr>
          <p:cNvCxnSpPr>
            <a:cxnSpLocks/>
            <a:stCxn id="46" idx="0"/>
            <a:endCxn id="31" idx="2"/>
          </p:cNvCxnSpPr>
          <p:nvPr/>
        </p:nvCxnSpPr>
        <p:spPr>
          <a:xfrm flipH="1" flipV="1">
            <a:off x="5271844" y="4674004"/>
            <a:ext cx="416360" cy="30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186613B-7F4D-180A-7198-71C28679453D}"/>
                  </a:ext>
                </a:extLst>
              </p:cNvPr>
              <p:cNvSpPr txBox="1"/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186613B-7F4D-180A-7198-71C286794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3AEF460-5DC0-9A42-9603-0EF8B426DE1E}"/>
                  </a:ext>
                </a:extLst>
              </p:cNvPr>
              <p:cNvSpPr txBox="1"/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3AEF460-5DC0-9A42-9603-0EF8B426D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3FB91C7-7097-7648-7FC7-F65AF71A078A}"/>
              </a:ext>
            </a:extLst>
          </p:cNvPr>
          <p:cNvCxnSpPr>
            <a:stCxn id="49" idx="0"/>
          </p:cNvCxnSpPr>
          <p:nvPr/>
        </p:nvCxnSpPr>
        <p:spPr>
          <a:xfrm flipV="1">
            <a:off x="896152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4CCEFCF-FB9D-7339-9D86-A8687FC71D20}"/>
              </a:ext>
            </a:extLst>
          </p:cNvPr>
          <p:cNvCxnSpPr>
            <a:stCxn id="50" idx="0"/>
          </p:cNvCxnSpPr>
          <p:nvPr/>
        </p:nvCxnSpPr>
        <p:spPr>
          <a:xfrm flipV="1">
            <a:off x="974750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AC0E699-7987-3B80-C1B8-44C3FCEF33D6}"/>
                  </a:ext>
                </a:extLst>
              </p:cNvPr>
              <p:cNvSpPr txBox="1"/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AC0E699-7987-3B80-C1B8-44C3FCEF3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572A04C-47CB-16E3-9CF4-2909B1DB393A}"/>
                  </a:ext>
                </a:extLst>
              </p:cNvPr>
              <p:cNvSpPr txBox="1"/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572A04C-47CB-16E3-9CF4-2909B1DB3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E8C8CC9-0918-CB94-99F0-9C76B4391411}"/>
              </a:ext>
            </a:extLst>
          </p:cNvPr>
          <p:cNvCxnSpPr>
            <a:stCxn id="53" idx="0"/>
          </p:cNvCxnSpPr>
          <p:nvPr/>
        </p:nvCxnSpPr>
        <p:spPr>
          <a:xfrm flipV="1">
            <a:off x="492792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6C59A1C-DBB1-7DA9-CD48-2D9AD175E71F}"/>
              </a:ext>
            </a:extLst>
          </p:cNvPr>
          <p:cNvCxnSpPr>
            <a:stCxn id="54" idx="0"/>
          </p:cNvCxnSpPr>
          <p:nvPr/>
        </p:nvCxnSpPr>
        <p:spPr>
          <a:xfrm flipV="1">
            <a:off x="571390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EA61805-DFEC-CD49-E480-C2ACE4E1A92A}"/>
                  </a:ext>
                </a:extLst>
              </p:cNvPr>
              <p:cNvSpPr txBox="1"/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EA61805-DFEC-CD49-E480-C2ACE4E1A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66F2B17-8756-618A-8CEE-5C330EB8B2B6}"/>
                  </a:ext>
                </a:extLst>
              </p:cNvPr>
              <p:cNvSpPr txBox="1"/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66F2B17-8756-618A-8CEE-5C330EB8B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C3C538B-D6F6-00D0-012D-4CBEE6B387C3}"/>
              </a:ext>
            </a:extLst>
          </p:cNvPr>
          <p:cNvCxnSpPr>
            <a:stCxn id="57" idx="0"/>
          </p:cNvCxnSpPr>
          <p:nvPr/>
        </p:nvCxnSpPr>
        <p:spPr>
          <a:xfrm flipV="1">
            <a:off x="728184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997CCA5-C3DE-C099-AB61-FFFBC385F9E1}"/>
              </a:ext>
            </a:extLst>
          </p:cNvPr>
          <p:cNvCxnSpPr>
            <a:stCxn id="58" idx="0"/>
          </p:cNvCxnSpPr>
          <p:nvPr/>
        </p:nvCxnSpPr>
        <p:spPr>
          <a:xfrm flipV="1">
            <a:off x="806782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2FD5CFD-5022-B74F-555E-8C9E5C70B67E}"/>
                  </a:ext>
                </a:extLst>
              </p:cNvPr>
              <p:cNvSpPr txBox="1"/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2FD5CFD-5022-B74F-555E-8C9E5C70B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CB9DFB1-9E4B-1DD2-6BFD-5C8D8B3645FD}"/>
              </a:ext>
            </a:extLst>
          </p:cNvPr>
          <p:cNvCxnSpPr>
            <a:stCxn id="61" idx="0"/>
          </p:cNvCxnSpPr>
          <p:nvPr/>
        </p:nvCxnSpPr>
        <p:spPr>
          <a:xfrm flipV="1">
            <a:off x="6555007" y="4674004"/>
            <a:ext cx="409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8243004-BD9E-9D83-69A8-E788533CEA50}"/>
              </a:ext>
            </a:extLst>
          </p:cNvPr>
          <p:cNvSpPr txBox="1"/>
          <p:nvPr/>
        </p:nvSpPr>
        <p:spPr>
          <a:xfrm>
            <a:off x="1465058" y="3379508"/>
            <a:ext cx="276100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all the </a:t>
            </a:r>
            <a:r>
              <a:rPr lang="en-CA">
                <a:latin typeface="Consolas" panose="020B0609020204030204" pitchFamily="49" charset="0"/>
              </a:rPr>
              <a:t>F</a:t>
            </a:r>
            <a:r>
              <a:rPr lang="en-CA"/>
              <a:t> values have been expanded, and we can add up the values from the bottom of the tree moving upward …</a:t>
            </a:r>
            <a:endParaRPr lang="en-AU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96404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F514C-8AE9-BD37-A613-06C98C9D2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C7E88-62B1-6ED8-085B-6F348480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09ED7-26C5-CB0C-94F7-5B602E24A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95</a:t>
            </a:fld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7F7B0F-C7D4-511C-E78B-88301209AF3C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7F7B0F-C7D4-511C-E78B-88301209A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8240C63B-F16D-5C4F-1B51-F1309CC3FB09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3CDC7D-B4A8-518A-03BC-D5D413A7A979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>
                  <a:solidFill>
                    <a:srgbClr val="FF0000"/>
                  </a:solidFill>
                </a:rPr>
                <a:t>0</a:t>
              </a:r>
              <a:r>
                <a:rPr lang="en-CA" sz="4400"/>
                <a:t>, </a:t>
              </a:r>
              <a:r>
                <a:rPr lang="en-CA" sz="4400">
                  <a:solidFill>
                    <a:srgbClr val="FF0000"/>
                  </a:solidFill>
                </a:rPr>
                <a:t>1</a:t>
              </a:r>
              <a:r>
                <a:rPr lang="en-CA" sz="4400"/>
                <a:t>, 1, 2, 3, 5, 8, 13, 21, 34, 55, …</a:t>
              </a:r>
              <a:endParaRPr lang="en-AU" sz="4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3B1501C-E30E-49F8-F11F-859E2A175E12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3B1501C-E30E-49F8-F11F-859E2A175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C34E107-360C-BD46-8D72-AB5AF1A9C420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C34E107-360C-BD46-8D72-AB5AF1A9C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DA9A8ED-17EB-482D-C8A0-7505DC1C13D6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DA9A8ED-17EB-482D-C8A0-7505DC1C13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992FFD8-08D2-06D9-EE72-AF1137CBFF70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992FFD8-08D2-06D9-EE72-AF1137CBFF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88A6191-6DE2-6756-B96E-AB8734FA2547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88A6191-6DE2-6756-B96E-AB8734FA25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8477B9A-704E-8C3C-1E41-430BE5560E7B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8477B9A-704E-8C3C-1E41-430BE5560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4C123D3-0416-2562-1F87-2FE27A51BB8D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4C123D3-0416-2562-1F87-2FE27A51BB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3485221-2512-7D9D-C538-463C0EBA64E6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3485221-2512-7D9D-C538-463C0EBA64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37C55C5-9E8E-76F1-4354-1FAECFEA6D1A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37C55C5-9E8E-76F1-4354-1FAECFEA6D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4C8BDDA-D7CB-1772-CB53-0371651BAA83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4C8BDDA-D7CB-1772-CB53-0371651BAA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99EEC9D-9916-0189-4D29-9BBF2D2770FF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99EEC9D-9916-0189-4D29-9BBF2D2770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6E07A9-01F7-58F5-6D50-FDB43B4954BC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6E07A9-01F7-58F5-6D50-FDB43B495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CEC6D1-8085-129B-278F-EBA055B75814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CEC6D1-8085-129B-278F-EBA055B75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3D361B-8143-762F-CEA1-DA377C96238A}"/>
                  </a:ext>
                </a:extLst>
              </p:cNvPr>
              <p:cNvSpPr txBox="1"/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3D361B-8143-762F-CEA1-DA377C962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850D09-E949-F536-BAB6-2580D568A02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208490" y="2342542"/>
            <a:ext cx="1278126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DC9171-2DEB-9CF6-82E2-2909B4F401C3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86616" y="2342542"/>
            <a:ext cx="1400549" cy="27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133912C-6F37-FB2F-7702-189DBEFDEFB7}"/>
                  </a:ext>
                </a:extLst>
              </p:cNvPr>
              <p:cNvSpPr txBox="1"/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133912C-6F37-FB2F-7702-189DBEFDE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9BB467-CA81-0C16-36AD-492DDCF88B38}"/>
              </a:ext>
            </a:extLst>
          </p:cNvPr>
          <p:cNvCxnSpPr>
            <a:cxnSpLocks/>
            <a:stCxn id="24" idx="0"/>
            <a:endCxn id="8" idx="2"/>
          </p:cNvCxnSpPr>
          <p:nvPr/>
        </p:nvCxnSpPr>
        <p:spPr>
          <a:xfrm flipV="1">
            <a:off x="5837159" y="2970661"/>
            <a:ext cx="1371331" cy="557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0DDB8D-D5E2-DA11-4310-A0B8DF08E6A4}"/>
                  </a:ext>
                </a:extLst>
              </p:cNvPr>
              <p:cNvSpPr txBox="1"/>
              <p:nvPr/>
            </p:nvSpPr>
            <p:spPr>
              <a:xfrm>
                <a:off x="7519377" y="358253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0DDB8D-D5E2-DA11-4310-A0B8DF08E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377" y="3582537"/>
                <a:ext cx="35939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80AEE9-D30D-3EA2-3F02-957DA429A064}"/>
              </a:ext>
            </a:extLst>
          </p:cNvPr>
          <p:cNvCxnSpPr>
            <a:cxnSpLocks/>
            <a:stCxn id="26" idx="0"/>
            <a:endCxn id="8" idx="2"/>
          </p:cNvCxnSpPr>
          <p:nvPr/>
        </p:nvCxnSpPr>
        <p:spPr>
          <a:xfrm flipH="1" flipV="1">
            <a:off x="7208490" y="2970661"/>
            <a:ext cx="490584" cy="611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4F93F13-9789-5ECC-D740-11A1129C3AB5}"/>
                  </a:ext>
                </a:extLst>
              </p:cNvPr>
              <p:cNvSpPr txBox="1"/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4F93F13-9789-5ECC-D740-11A1129C3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5FAD24-41E1-3F37-4F0C-4D45E120C276}"/>
                  </a:ext>
                </a:extLst>
              </p:cNvPr>
              <p:cNvSpPr txBox="1"/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5FAD24-41E1-3F37-4F0C-4D45E120C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306B71-39A3-6075-22F0-B008293AA1FD}"/>
              </a:ext>
            </a:extLst>
          </p:cNvPr>
          <p:cNvCxnSpPr>
            <a:stCxn id="23" idx="0"/>
          </p:cNvCxnSpPr>
          <p:nvPr/>
        </p:nvCxnSpPr>
        <p:spPr>
          <a:xfrm flipV="1">
            <a:off x="9347438" y="2989041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52C602A-3656-EA5A-3D98-C2FB13821CA0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9887165" y="2989041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E8BAF2B-7E15-E47E-61D3-38D6143FBA83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E8BAF2B-7E15-E47E-61D3-38D6143FB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C3A339-1868-FEF4-E0E8-5CA87C1ECA87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9A95EC-1E18-2C85-E937-F069829EB6CC}"/>
                  </a:ext>
                </a:extLst>
              </p:cNvPr>
              <p:cNvSpPr txBox="1"/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9A95EC-1E18-2C85-E937-F069829EB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D8F4C15-E43A-B4A5-429B-BCD09668C391}"/>
                  </a:ext>
                </a:extLst>
              </p:cNvPr>
              <p:cNvSpPr txBox="1"/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D8F4C15-E43A-B4A5-429B-BCD09668C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45583F0-54AA-51A0-E885-367F2C0D47EC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 flipV="1">
            <a:off x="5271844" y="3897949"/>
            <a:ext cx="565315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DDB1CD0-FC00-6035-5C6F-28CB690ED1A0}"/>
              </a:ext>
            </a:extLst>
          </p:cNvPr>
          <p:cNvCxnSpPr>
            <a:cxnSpLocks/>
            <a:stCxn id="35" idx="0"/>
            <a:endCxn id="24" idx="2"/>
          </p:cNvCxnSpPr>
          <p:nvPr/>
        </p:nvCxnSpPr>
        <p:spPr>
          <a:xfrm flipH="1" flipV="1">
            <a:off x="5837159" y="3897949"/>
            <a:ext cx="707016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D9C685C-6807-71B0-4F85-7AACEF4D483E}"/>
                  </a:ext>
                </a:extLst>
              </p:cNvPr>
              <p:cNvSpPr txBox="1"/>
              <p:nvPr/>
            </p:nvSpPr>
            <p:spPr>
              <a:xfrm>
                <a:off x="7094723" y="426843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D9C685C-6807-71B0-4F85-7AACEF4D4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723" y="4268430"/>
                <a:ext cx="35939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676D09F-70D2-B303-E2A1-AF8DE4624031}"/>
                  </a:ext>
                </a:extLst>
              </p:cNvPr>
              <p:cNvSpPr txBox="1"/>
              <p:nvPr/>
            </p:nvSpPr>
            <p:spPr>
              <a:xfrm>
                <a:off x="7888130" y="426699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676D09F-70D2-B303-E2A1-AF8DE4624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266991"/>
                <a:ext cx="359393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37EEA65-60AC-8D57-F9C0-2CBE7922A018}"/>
              </a:ext>
            </a:extLst>
          </p:cNvPr>
          <p:cNvCxnSpPr>
            <a:cxnSpLocks/>
            <a:stCxn id="34" idx="0"/>
            <a:endCxn id="26" idx="2"/>
          </p:cNvCxnSpPr>
          <p:nvPr/>
        </p:nvCxnSpPr>
        <p:spPr>
          <a:xfrm flipV="1">
            <a:off x="7274420" y="3951869"/>
            <a:ext cx="424654" cy="316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48DD563-97A8-2A9A-C935-35CBDD58AE01}"/>
              </a:ext>
            </a:extLst>
          </p:cNvPr>
          <p:cNvCxnSpPr>
            <a:cxnSpLocks/>
            <a:stCxn id="38" idx="0"/>
            <a:endCxn id="26" idx="2"/>
          </p:cNvCxnSpPr>
          <p:nvPr/>
        </p:nvCxnSpPr>
        <p:spPr>
          <a:xfrm flipH="1" flipV="1">
            <a:off x="7699074" y="3951869"/>
            <a:ext cx="368753" cy="31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A74A12-644F-C0E5-9171-167BFEDDD168}"/>
                  </a:ext>
                </a:extLst>
              </p:cNvPr>
              <p:cNvSpPr txBox="1"/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A74A12-644F-C0E5-9171-167BFEDDD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blipFill>
                <a:blip r:embed="rId2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09F94A-79D0-2863-BB12-5FD7FB958DEB}"/>
                  </a:ext>
                </a:extLst>
              </p:cNvPr>
              <p:cNvSpPr txBox="1"/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09F94A-79D0-2863-BB12-5FD7FB958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blipFill>
                <a:blip r:embed="rId2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CA3DE6-5146-801D-CEFB-EA717CD1BB89}"/>
              </a:ext>
            </a:extLst>
          </p:cNvPr>
          <p:cNvCxnSpPr>
            <a:stCxn id="41" idx="0"/>
          </p:cNvCxnSpPr>
          <p:nvPr/>
        </p:nvCxnSpPr>
        <p:spPr>
          <a:xfrm flipV="1">
            <a:off x="8961530" y="3775705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727D9A-3615-D308-30F8-C0177A27D4EF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9347438" y="3775705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C6A2A23-352B-6315-D0E4-7BAEA9D7E1FB}"/>
                  </a:ext>
                </a:extLst>
              </p:cNvPr>
              <p:cNvSpPr txBox="1"/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C6A2A23-352B-6315-D0E4-7BAEA9D7E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4A0720A-3BF0-7300-DE2D-E595D8E94693}"/>
                  </a:ext>
                </a:extLst>
              </p:cNvPr>
              <p:cNvSpPr txBox="1"/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4A0720A-3BF0-7300-DE2D-E595D8E94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20DB17D-41B5-9385-CA32-B768BAC67EFE}"/>
              </a:ext>
            </a:extLst>
          </p:cNvPr>
          <p:cNvCxnSpPr>
            <a:cxnSpLocks/>
            <a:stCxn id="45" idx="0"/>
            <a:endCxn id="31" idx="2"/>
          </p:cNvCxnSpPr>
          <p:nvPr/>
        </p:nvCxnSpPr>
        <p:spPr>
          <a:xfrm flipV="1">
            <a:off x="4927149" y="4674004"/>
            <a:ext cx="344695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73A201-2246-1B94-DA1C-F77E5D623E50}"/>
              </a:ext>
            </a:extLst>
          </p:cNvPr>
          <p:cNvCxnSpPr>
            <a:cxnSpLocks/>
            <a:stCxn id="46" idx="0"/>
            <a:endCxn id="31" idx="2"/>
          </p:cNvCxnSpPr>
          <p:nvPr/>
        </p:nvCxnSpPr>
        <p:spPr>
          <a:xfrm flipH="1" flipV="1">
            <a:off x="5271844" y="4674004"/>
            <a:ext cx="416360" cy="30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18DFFFB-B375-F68C-6168-5168CDA9429A}"/>
                  </a:ext>
                </a:extLst>
              </p:cNvPr>
              <p:cNvSpPr txBox="1"/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18DFFFB-B375-F68C-6168-5168CDA94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CDB4B13-2126-FE8D-A037-59708BB18AE9}"/>
                  </a:ext>
                </a:extLst>
              </p:cNvPr>
              <p:cNvSpPr txBox="1"/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CDB4B13-2126-FE8D-A037-59708BB18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9C22572-B582-4BC3-6411-A9015E95592B}"/>
              </a:ext>
            </a:extLst>
          </p:cNvPr>
          <p:cNvCxnSpPr>
            <a:stCxn id="49" idx="0"/>
          </p:cNvCxnSpPr>
          <p:nvPr/>
        </p:nvCxnSpPr>
        <p:spPr>
          <a:xfrm flipV="1">
            <a:off x="896152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52A63EE-3FDD-1DD9-FE89-CE09517B0418}"/>
              </a:ext>
            </a:extLst>
          </p:cNvPr>
          <p:cNvCxnSpPr>
            <a:stCxn id="50" idx="0"/>
          </p:cNvCxnSpPr>
          <p:nvPr/>
        </p:nvCxnSpPr>
        <p:spPr>
          <a:xfrm flipV="1">
            <a:off x="974750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003EDC3-F719-689C-B29B-CB8701DA5CE3}"/>
                  </a:ext>
                </a:extLst>
              </p:cNvPr>
              <p:cNvSpPr txBox="1"/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003EDC3-F719-689C-B29B-CB8701DA5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EFFCE07-429D-FBB2-C023-1727A865C983}"/>
                  </a:ext>
                </a:extLst>
              </p:cNvPr>
              <p:cNvSpPr txBox="1"/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EFFCE07-429D-FBB2-C023-1727A865C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00E1584-3191-8768-714A-D26EAE126F17}"/>
              </a:ext>
            </a:extLst>
          </p:cNvPr>
          <p:cNvCxnSpPr>
            <a:stCxn id="53" idx="0"/>
          </p:cNvCxnSpPr>
          <p:nvPr/>
        </p:nvCxnSpPr>
        <p:spPr>
          <a:xfrm flipV="1">
            <a:off x="492792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7B92DBA-10BA-9F5C-B565-08E524D56639}"/>
              </a:ext>
            </a:extLst>
          </p:cNvPr>
          <p:cNvCxnSpPr>
            <a:stCxn id="54" idx="0"/>
          </p:cNvCxnSpPr>
          <p:nvPr/>
        </p:nvCxnSpPr>
        <p:spPr>
          <a:xfrm flipV="1">
            <a:off x="571390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5AA2CC7-CE2E-02DE-752C-BF077562EDED}"/>
                  </a:ext>
                </a:extLst>
              </p:cNvPr>
              <p:cNvSpPr txBox="1"/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5AA2CC7-CE2E-02DE-752C-BF077562E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F3A0EF3-9434-3678-0E77-AEE37477ED25}"/>
                  </a:ext>
                </a:extLst>
              </p:cNvPr>
              <p:cNvSpPr txBox="1"/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F3A0EF3-9434-3678-0E77-AEE37477E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00FB2F5-0808-C57D-0B5D-D32D3EFCEFD1}"/>
              </a:ext>
            </a:extLst>
          </p:cNvPr>
          <p:cNvCxnSpPr>
            <a:stCxn id="57" idx="0"/>
          </p:cNvCxnSpPr>
          <p:nvPr/>
        </p:nvCxnSpPr>
        <p:spPr>
          <a:xfrm flipV="1">
            <a:off x="728184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ACFE02B-AE76-449B-1DD4-12F11F9F471D}"/>
              </a:ext>
            </a:extLst>
          </p:cNvPr>
          <p:cNvCxnSpPr>
            <a:stCxn id="58" idx="0"/>
          </p:cNvCxnSpPr>
          <p:nvPr/>
        </p:nvCxnSpPr>
        <p:spPr>
          <a:xfrm flipV="1">
            <a:off x="806782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C07CCF7-F724-8408-ADA5-1F3ED9957691}"/>
                  </a:ext>
                </a:extLst>
              </p:cNvPr>
              <p:cNvSpPr txBox="1"/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C07CCF7-F724-8408-ADA5-1F3ED9957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D3BAC28-FB5C-DB48-3743-CE63C58DC95D}"/>
              </a:ext>
            </a:extLst>
          </p:cNvPr>
          <p:cNvCxnSpPr>
            <a:stCxn id="61" idx="0"/>
          </p:cNvCxnSpPr>
          <p:nvPr/>
        </p:nvCxnSpPr>
        <p:spPr>
          <a:xfrm flipV="1">
            <a:off x="6555007" y="4674004"/>
            <a:ext cx="409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60415E1-6EB2-B17B-36FE-89B9A3A38367}"/>
              </a:ext>
            </a:extLst>
          </p:cNvPr>
          <p:cNvSpPr txBox="1"/>
          <p:nvPr/>
        </p:nvSpPr>
        <p:spPr>
          <a:xfrm>
            <a:off x="1465058" y="3379508"/>
            <a:ext cx="276100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all the </a:t>
            </a:r>
            <a:r>
              <a:rPr lang="en-CA">
                <a:latin typeface="Consolas" panose="020B0609020204030204" pitchFamily="49" charset="0"/>
              </a:rPr>
              <a:t>F</a:t>
            </a:r>
            <a:r>
              <a:rPr lang="en-CA"/>
              <a:t> values have been expanded, and we can add up the values from the bottom of the tree moving upward …</a:t>
            </a:r>
            <a:endParaRPr lang="en-AU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54104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4AB05-9938-17E1-E13D-984493B8F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2BE2-EC13-76C3-344F-A52B34B89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CBFA1-FA27-CA31-7533-E75F326A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96</a:t>
            </a:fld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3EAD42-D4B6-5DC9-7341-54EBC3506013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3EAD42-D4B6-5DC9-7341-54EBC3506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129BC70-5D98-2462-D77A-56B90E661654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E0A7151-064E-CA50-F484-70E9EBFF2D56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>
                  <a:solidFill>
                    <a:srgbClr val="FF0000"/>
                  </a:solidFill>
                </a:rPr>
                <a:t>0</a:t>
              </a:r>
              <a:r>
                <a:rPr lang="en-CA" sz="4400"/>
                <a:t>, </a:t>
              </a:r>
              <a:r>
                <a:rPr lang="en-CA" sz="4400">
                  <a:solidFill>
                    <a:srgbClr val="FF0000"/>
                  </a:solidFill>
                </a:rPr>
                <a:t>1</a:t>
              </a:r>
              <a:r>
                <a:rPr lang="en-CA" sz="4400"/>
                <a:t>, 1, 2, 3, 5, 8, 13, 21, 34, 55, …</a:t>
              </a:r>
              <a:endParaRPr lang="en-AU" sz="4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376DF9F-88FD-D01A-0030-74AC2470EFA4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376DF9F-88FD-D01A-0030-74AC2470EF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D3E9A96-D625-0FCC-D48F-8F319061EDA9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D3E9A96-D625-0FCC-D48F-8F319061ED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0D5DB97-35FA-7F44-2067-36561DC578CB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0D5DB97-35FA-7F44-2067-36561DC578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F9BE7F7-DE68-D957-3868-E44390261FEB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F9BE7F7-DE68-D957-3868-E44390261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7FFFE0F-54A4-9ECE-A83D-B2271600D5C1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7FFFE0F-54A4-9ECE-A83D-B2271600D5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0AAA7EE-E968-B905-3984-0AA8087ECABF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0AAA7EE-E968-B905-3984-0AA8087ECA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0C67145-501A-EC9A-7940-CA9C8431F4D2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0C67145-501A-EC9A-7940-CA9C8431F4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771355B-5202-2B65-166D-60B5E8159007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771355B-5202-2B65-166D-60B5E81590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7EFC1E6-3BC4-7587-283F-8DE680A0C246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7EFC1E6-3BC4-7587-283F-8DE680A0C2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4B90F44-B5AF-CC1C-7CDA-1FED9988421D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4B90F44-B5AF-CC1C-7CDA-1FED998842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36BF2FA-EADF-8C0E-6310-740A30E32556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36BF2FA-EADF-8C0E-6310-740A30E32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EEADD1-F52A-A679-7D4C-4FE9A931D338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EEADD1-F52A-A679-7D4C-4FE9A931D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839D96-E4B8-A786-58BB-3C7BAF3B3B6D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839D96-E4B8-A786-58BB-3C7BAF3B3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35939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0227CA-61E8-2361-D3DB-9F6AECBE0DA1}"/>
                  </a:ext>
                </a:extLst>
              </p:cNvPr>
              <p:cNvSpPr txBox="1"/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0227CA-61E8-2361-D3DB-9F6AECBE0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F22D28-6A06-1C75-2E0F-1015DAA81191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037257" y="2342542"/>
            <a:ext cx="1449359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3CAF00-527B-32AD-FC3B-3E18A5D3B6CF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86616" y="2342542"/>
            <a:ext cx="1400549" cy="27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A885C94-E259-85A8-BF2C-64E328CE4A80}"/>
                  </a:ext>
                </a:extLst>
              </p:cNvPr>
              <p:cNvSpPr txBox="1"/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A885C94-E259-85A8-BF2C-64E328CE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AC9740-07CB-59AF-8692-81C5BE555224}"/>
              </a:ext>
            </a:extLst>
          </p:cNvPr>
          <p:cNvCxnSpPr>
            <a:cxnSpLocks/>
            <a:stCxn id="24" idx="0"/>
            <a:endCxn id="8" idx="2"/>
          </p:cNvCxnSpPr>
          <p:nvPr/>
        </p:nvCxnSpPr>
        <p:spPr>
          <a:xfrm flipV="1">
            <a:off x="5837159" y="2970661"/>
            <a:ext cx="1200098" cy="557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E394005-66D2-1ECC-275E-3E2CACF6CD50}"/>
                  </a:ext>
                </a:extLst>
              </p:cNvPr>
              <p:cNvSpPr txBox="1"/>
              <p:nvPr/>
            </p:nvSpPr>
            <p:spPr>
              <a:xfrm>
                <a:off x="7519377" y="358253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E394005-66D2-1ECC-275E-3E2CACF6C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377" y="3582537"/>
                <a:ext cx="35939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D12610-BF74-589D-290D-6C132AD2522B}"/>
              </a:ext>
            </a:extLst>
          </p:cNvPr>
          <p:cNvCxnSpPr>
            <a:cxnSpLocks/>
            <a:stCxn id="26" idx="0"/>
            <a:endCxn id="8" idx="2"/>
          </p:cNvCxnSpPr>
          <p:nvPr/>
        </p:nvCxnSpPr>
        <p:spPr>
          <a:xfrm flipH="1" flipV="1">
            <a:off x="7037257" y="2970661"/>
            <a:ext cx="661817" cy="611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08D208-9371-549C-BFAE-E7815BA9D79B}"/>
                  </a:ext>
                </a:extLst>
              </p:cNvPr>
              <p:cNvSpPr txBox="1"/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08D208-9371-549C-BFAE-E7815BA9D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10E655E-4D81-1BD2-7CFE-5F982B1BC863}"/>
                  </a:ext>
                </a:extLst>
              </p:cNvPr>
              <p:cNvSpPr txBox="1"/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10E655E-4D81-1BD2-7CFE-5F982B1BC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55318C8-ECD4-D68D-3DD3-925661757231}"/>
              </a:ext>
            </a:extLst>
          </p:cNvPr>
          <p:cNvCxnSpPr>
            <a:stCxn id="23" idx="0"/>
          </p:cNvCxnSpPr>
          <p:nvPr/>
        </p:nvCxnSpPr>
        <p:spPr>
          <a:xfrm flipV="1">
            <a:off x="9347438" y="2989041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56E309-D866-56A3-F6B9-5CA08CA85AAC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9887165" y="2989041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F0BF0B5-B9AA-199F-0522-511327F09008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F0BF0B5-B9AA-199F-0522-511327F09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8E9893-60FE-B35F-55E1-1FE57E9C9D94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8789794-A2E7-A317-D56F-88AF814CBED5}"/>
                  </a:ext>
                </a:extLst>
              </p:cNvPr>
              <p:cNvSpPr txBox="1"/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8789794-A2E7-A317-D56F-88AF814CB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3DBEB3-3D0A-DD86-A228-261BF88E8982}"/>
                  </a:ext>
                </a:extLst>
              </p:cNvPr>
              <p:cNvSpPr txBox="1"/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3DBEB3-3D0A-DD86-A228-261BF88E8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DA56272-486D-D7EC-892B-74B55A77F778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 flipV="1">
            <a:off x="5271844" y="3897949"/>
            <a:ext cx="565315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B9C3274-62F4-8B33-4B74-20DB6A9C1E19}"/>
              </a:ext>
            </a:extLst>
          </p:cNvPr>
          <p:cNvCxnSpPr>
            <a:cxnSpLocks/>
            <a:stCxn id="35" idx="0"/>
            <a:endCxn id="24" idx="2"/>
          </p:cNvCxnSpPr>
          <p:nvPr/>
        </p:nvCxnSpPr>
        <p:spPr>
          <a:xfrm flipH="1" flipV="1">
            <a:off x="5837159" y="3897949"/>
            <a:ext cx="707016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B35B21-0D57-02BD-038E-334E8BD4BA6E}"/>
                  </a:ext>
                </a:extLst>
              </p:cNvPr>
              <p:cNvSpPr txBox="1"/>
              <p:nvPr/>
            </p:nvSpPr>
            <p:spPr>
              <a:xfrm>
                <a:off x="7094723" y="426843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B35B21-0D57-02BD-038E-334E8BD4B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723" y="4268430"/>
                <a:ext cx="35939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7FBFC19-3001-320B-9379-B611D8FC814D}"/>
                  </a:ext>
                </a:extLst>
              </p:cNvPr>
              <p:cNvSpPr txBox="1"/>
              <p:nvPr/>
            </p:nvSpPr>
            <p:spPr>
              <a:xfrm>
                <a:off x="7888130" y="426699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7FBFC19-3001-320B-9379-B611D8FC8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266991"/>
                <a:ext cx="359393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38AE23-598C-D310-C8BF-EAF7D42911A4}"/>
              </a:ext>
            </a:extLst>
          </p:cNvPr>
          <p:cNvCxnSpPr>
            <a:cxnSpLocks/>
            <a:stCxn id="34" idx="0"/>
            <a:endCxn id="26" idx="2"/>
          </p:cNvCxnSpPr>
          <p:nvPr/>
        </p:nvCxnSpPr>
        <p:spPr>
          <a:xfrm flipV="1">
            <a:off x="7274420" y="3951869"/>
            <a:ext cx="424654" cy="316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0BBFD46-95A3-6E52-A99D-24EDF62645BD}"/>
              </a:ext>
            </a:extLst>
          </p:cNvPr>
          <p:cNvCxnSpPr>
            <a:cxnSpLocks/>
            <a:stCxn id="38" idx="0"/>
            <a:endCxn id="26" idx="2"/>
          </p:cNvCxnSpPr>
          <p:nvPr/>
        </p:nvCxnSpPr>
        <p:spPr>
          <a:xfrm flipH="1" flipV="1">
            <a:off x="7699074" y="3951869"/>
            <a:ext cx="368753" cy="31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55F9A76-26C2-FE2B-3F27-F6892550B813}"/>
                  </a:ext>
                </a:extLst>
              </p:cNvPr>
              <p:cNvSpPr txBox="1"/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55F9A76-26C2-FE2B-3F27-F6892550B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blipFill>
                <a:blip r:embed="rId2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3DA0CC7-B650-3CC9-FC81-45343B186B8C}"/>
                  </a:ext>
                </a:extLst>
              </p:cNvPr>
              <p:cNvSpPr txBox="1"/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3DA0CC7-B650-3CC9-FC81-45343B186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blipFill>
                <a:blip r:embed="rId2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973465-74B7-3170-80E3-6CD933426D38}"/>
              </a:ext>
            </a:extLst>
          </p:cNvPr>
          <p:cNvCxnSpPr>
            <a:stCxn id="41" idx="0"/>
          </p:cNvCxnSpPr>
          <p:nvPr/>
        </p:nvCxnSpPr>
        <p:spPr>
          <a:xfrm flipV="1">
            <a:off x="8961530" y="3775705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DE5D275-34F8-33DE-1354-86217A0F780B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9347438" y="3775705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741372E-8E4C-7C74-7DB7-7D5500482036}"/>
                  </a:ext>
                </a:extLst>
              </p:cNvPr>
              <p:cNvSpPr txBox="1"/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741372E-8E4C-7C74-7DB7-7D5500482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6A77096-6A05-5725-BFDD-3B5C3C575643}"/>
                  </a:ext>
                </a:extLst>
              </p:cNvPr>
              <p:cNvSpPr txBox="1"/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6A77096-6A05-5725-BFDD-3B5C3C575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87B0BF-F461-C832-EAE8-48947A2C51B3}"/>
              </a:ext>
            </a:extLst>
          </p:cNvPr>
          <p:cNvCxnSpPr>
            <a:cxnSpLocks/>
            <a:stCxn id="45" idx="0"/>
            <a:endCxn id="31" idx="2"/>
          </p:cNvCxnSpPr>
          <p:nvPr/>
        </p:nvCxnSpPr>
        <p:spPr>
          <a:xfrm flipV="1">
            <a:off x="4927149" y="4674004"/>
            <a:ext cx="344695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60A397E-B9BD-E927-B675-4C324D135578}"/>
              </a:ext>
            </a:extLst>
          </p:cNvPr>
          <p:cNvCxnSpPr>
            <a:cxnSpLocks/>
            <a:stCxn id="46" idx="0"/>
            <a:endCxn id="31" idx="2"/>
          </p:cNvCxnSpPr>
          <p:nvPr/>
        </p:nvCxnSpPr>
        <p:spPr>
          <a:xfrm flipH="1" flipV="1">
            <a:off x="5271844" y="4674004"/>
            <a:ext cx="416360" cy="30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31DE2EC-1A5B-4FA6-8DDD-AFE88A0F9A48}"/>
                  </a:ext>
                </a:extLst>
              </p:cNvPr>
              <p:cNvSpPr txBox="1"/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31DE2EC-1A5B-4FA6-8DDD-AFE88A0F9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7F57B07-BC15-4CAF-1973-2ACC8CF7908D}"/>
                  </a:ext>
                </a:extLst>
              </p:cNvPr>
              <p:cNvSpPr txBox="1"/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7F57B07-BC15-4CAF-1973-2ACC8CF79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2BEC7C4-703A-E9B4-1342-773846BDCD18}"/>
              </a:ext>
            </a:extLst>
          </p:cNvPr>
          <p:cNvCxnSpPr>
            <a:stCxn id="49" idx="0"/>
          </p:cNvCxnSpPr>
          <p:nvPr/>
        </p:nvCxnSpPr>
        <p:spPr>
          <a:xfrm flipV="1">
            <a:off x="896152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BDD6D24-D9CE-D1DB-EC48-89069EEA0FD2}"/>
              </a:ext>
            </a:extLst>
          </p:cNvPr>
          <p:cNvCxnSpPr>
            <a:stCxn id="50" idx="0"/>
          </p:cNvCxnSpPr>
          <p:nvPr/>
        </p:nvCxnSpPr>
        <p:spPr>
          <a:xfrm flipV="1">
            <a:off x="974750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24E4D1E-62C6-795D-49C6-97CDB2E82C0C}"/>
                  </a:ext>
                </a:extLst>
              </p:cNvPr>
              <p:cNvSpPr txBox="1"/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24E4D1E-62C6-795D-49C6-97CDB2E82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2227703-998D-3066-AEC2-9002BD4D0742}"/>
                  </a:ext>
                </a:extLst>
              </p:cNvPr>
              <p:cNvSpPr txBox="1"/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2227703-998D-3066-AEC2-9002BD4D0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1B429E7-6E43-4C27-4DA4-F535F03E2690}"/>
              </a:ext>
            </a:extLst>
          </p:cNvPr>
          <p:cNvCxnSpPr>
            <a:stCxn id="53" idx="0"/>
          </p:cNvCxnSpPr>
          <p:nvPr/>
        </p:nvCxnSpPr>
        <p:spPr>
          <a:xfrm flipV="1">
            <a:off x="492792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0066F6E-F5C8-667F-B643-214E8CF242B9}"/>
              </a:ext>
            </a:extLst>
          </p:cNvPr>
          <p:cNvCxnSpPr>
            <a:stCxn id="54" idx="0"/>
          </p:cNvCxnSpPr>
          <p:nvPr/>
        </p:nvCxnSpPr>
        <p:spPr>
          <a:xfrm flipV="1">
            <a:off x="571390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97D82D7-D157-2143-AB11-C91BB43534F4}"/>
                  </a:ext>
                </a:extLst>
              </p:cNvPr>
              <p:cNvSpPr txBox="1"/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97D82D7-D157-2143-AB11-C91BB4353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75992E7-F361-2AE5-1D24-A5E23DC9CDEB}"/>
                  </a:ext>
                </a:extLst>
              </p:cNvPr>
              <p:cNvSpPr txBox="1"/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75992E7-F361-2AE5-1D24-A5E23DC9C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9BA2545-2425-01B3-904F-C941306362A4}"/>
              </a:ext>
            </a:extLst>
          </p:cNvPr>
          <p:cNvCxnSpPr>
            <a:stCxn id="57" idx="0"/>
          </p:cNvCxnSpPr>
          <p:nvPr/>
        </p:nvCxnSpPr>
        <p:spPr>
          <a:xfrm flipV="1">
            <a:off x="728184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326AAA0-5820-0E5B-83D6-D0643625A9DA}"/>
              </a:ext>
            </a:extLst>
          </p:cNvPr>
          <p:cNvCxnSpPr>
            <a:stCxn id="58" idx="0"/>
          </p:cNvCxnSpPr>
          <p:nvPr/>
        </p:nvCxnSpPr>
        <p:spPr>
          <a:xfrm flipV="1">
            <a:off x="806782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4264B4A-1DF7-5898-25D5-8FCCDCFC1C2E}"/>
                  </a:ext>
                </a:extLst>
              </p:cNvPr>
              <p:cNvSpPr txBox="1"/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4264B4A-1DF7-5898-25D5-8FCCDCFC1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0510A03-BA58-9A49-F147-CF6450A5B775}"/>
              </a:ext>
            </a:extLst>
          </p:cNvPr>
          <p:cNvCxnSpPr>
            <a:stCxn id="61" idx="0"/>
          </p:cNvCxnSpPr>
          <p:nvPr/>
        </p:nvCxnSpPr>
        <p:spPr>
          <a:xfrm flipV="1">
            <a:off x="6555007" y="4674004"/>
            <a:ext cx="409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7BE2376-982E-ACC9-5DCF-9B737A47C142}"/>
              </a:ext>
            </a:extLst>
          </p:cNvPr>
          <p:cNvSpPr txBox="1"/>
          <p:nvPr/>
        </p:nvSpPr>
        <p:spPr>
          <a:xfrm>
            <a:off x="1465058" y="3379508"/>
            <a:ext cx="276100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all the </a:t>
            </a:r>
            <a:r>
              <a:rPr lang="en-CA">
                <a:latin typeface="Consolas" panose="020B0609020204030204" pitchFamily="49" charset="0"/>
              </a:rPr>
              <a:t>F</a:t>
            </a:r>
            <a:r>
              <a:rPr lang="en-CA"/>
              <a:t> values have been expanded, and we can add up the values from the bottom of the tree moving upward …</a:t>
            </a:r>
            <a:endParaRPr lang="en-AU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1213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060FD-98BB-9274-F180-A0FDEED34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DBF2-6FFF-4EE7-5B89-7E84F2819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AF5FC-416B-DB8F-77DC-FAC9923B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97</a:t>
            </a:fld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6A0E64-BBB5-0300-C701-F403F6AEA6E5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6A0E64-BBB5-0300-C701-F403F6AEA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D4777EA5-FE64-9731-E01C-06916B8E2927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B5E2DD-EB30-E7CC-161D-2E21BFA75955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>
                  <a:solidFill>
                    <a:srgbClr val="FF0000"/>
                  </a:solidFill>
                </a:rPr>
                <a:t>0</a:t>
              </a:r>
              <a:r>
                <a:rPr lang="en-CA" sz="4400"/>
                <a:t>, </a:t>
              </a:r>
              <a:r>
                <a:rPr lang="en-CA" sz="4400">
                  <a:solidFill>
                    <a:srgbClr val="FF0000"/>
                  </a:solidFill>
                </a:rPr>
                <a:t>1</a:t>
              </a:r>
              <a:r>
                <a:rPr lang="en-CA" sz="4400"/>
                <a:t>, 1, 2, 3, 5, 8, 13, 21, 34, 55, …</a:t>
              </a:r>
              <a:endParaRPr lang="en-AU" sz="4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0D6335F-92FE-0B97-3606-1B77797C992F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0D6335F-92FE-0B97-3606-1B77797C9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2AA1835-3F9C-207F-961A-4ABAFB1B7EF2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2AA1835-3F9C-207F-961A-4ABAFB1B7E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E023E02-CD36-2FB9-9838-ADA6186856FC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E023E02-CD36-2FB9-9838-ADA6186856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CF5E439-9896-CED3-E7B4-3BCC4DBC766D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CF5E439-9896-CED3-E7B4-3BCC4DBC76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07A5E15-C9D7-04B1-76FD-D4A7B43908A6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07A5E15-C9D7-04B1-76FD-D4A7B43908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7C360E7-2C91-C153-5BB8-A2B2451DCDBF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7C360E7-2C91-C153-5BB8-A2B2451DCD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3B9CE2F-E2FE-BC46-AF9B-4F1A48652DAB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3B9CE2F-E2FE-BC46-AF9B-4F1A48652D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77B8F23-16E1-81B4-F5A8-5DBDB45DA1A8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77B8F23-16E1-81B4-F5A8-5DBDB45DA1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D29546E-BB57-003B-33AE-C636246C90C3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D29546E-BB57-003B-33AE-C636246C90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C136519-0438-BEEA-EB5E-ABD0E1E85ED7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C136519-0438-BEEA-EB5E-ABD0E1E85E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F4EFF94-D666-6E66-8F8E-144147A6FAC4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F4EFF94-D666-6E66-8F8E-144147A6FA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ACF735-544F-93E2-F047-D87018373B89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ACF735-544F-93E2-F047-D87018373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5022AB-A1E1-6890-089A-559AD252456C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5022AB-A1E1-6890-089A-559AD2524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35939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B40B4D-6154-161E-A1BE-60F6BCFCF882}"/>
                  </a:ext>
                </a:extLst>
              </p:cNvPr>
              <p:cNvSpPr txBox="1"/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B40B4D-6154-161E-A1BE-60F6BCFCF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EFCA31-7F1E-F1CA-EBCC-41E7CCF1890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037257" y="2342542"/>
            <a:ext cx="1449359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858FCB-E190-83D2-3099-89E9A8E67CBB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86616" y="2342542"/>
            <a:ext cx="1400549" cy="27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9AE3E0-8539-DE12-CE2C-CF47483736B6}"/>
                  </a:ext>
                </a:extLst>
              </p:cNvPr>
              <p:cNvSpPr txBox="1"/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9AE3E0-8539-DE12-CE2C-CF4748373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31027A-4A0A-9C3C-41E2-4D6AB843CECB}"/>
              </a:ext>
            </a:extLst>
          </p:cNvPr>
          <p:cNvCxnSpPr>
            <a:cxnSpLocks/>
            <a:stCxn id="24" idx="0"/>
            <a:endCxn id="8" idx="2"/>
          </p:cNvCxnSpPr>
          <p:nvPr/>
        </p:nvCxnSpPr>
        <p:spPr>
          <a:xfrm flipV="1">
            <a:off x="5837159" y="2970661"/>
            <a:ext cx="1200098" cy="557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D77587C-6443-2229-DC14-03C1BE26F506}"/>
                  </a:ext>
                </a:extLst>
              </p:cNvPr>
              <p:cNvSpPr txBox="1"/>
              <p:nvPr/>
            </p:nvSpPr>
            <p:spPr>
              <a:xfrm>
                <a:off x="7519377" y="358253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D77587C-6443-2229-DC14-03C1BE26F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377" y="3582537"/>
                <a:ext cx="35939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172DE7-F01F-8041-E4D0-C7DECC1C6B24}"/>
              </a:ext>
            </a:extLst>
          </p:cNvPr>
          <p:cNvCxnSpPr>
            <a:cxnSpLocks/>
            <a:stCxn id="26" idx="0"/>
            <a:endCxn id="8" idx="2"/>
          </p:cNvCxnSpPr>
          <p:nvPr/>
        </p:nvCxnSpPr>
        <p:spPr>
          <a:xfrm flipH="1" flipV="1">
            <a:off x="7037257" y="2970661"/>
            <a:ext cx="661817" cy="611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790364-6B61-4127-F900-41C658691D8C}"/>
                  </a:ext>
                </a:extLst>
              </p:cNvPr>
              <p:cNvSpPr txBox="1"/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790364-6B61-4127-F900-41C658691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577345B-7A7C-5315-6E4A-F532F5A1D648}"/>
                  </a:ext>
                </a:extLst>
              </p:cNvPr>
              <p:cNvSpPr txBox="1"/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577345B-7A7C-5315-6E4A-F532F5A1D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7A37C7F-BFC7-2834-7F7D-E8A5ED7FF32A}"/>
              </a:ext>
            </a:extLst>
          </p:cNvPr>
          <p:cNvCxnSpPr>
            <a:stCxn id="23" idx="0"/>
          </p:cNvCxnSpPr>
          <p:nvPr/>
        </p:nvCxnSpPr>
        <p:spPr>
          <a:xfrm flipV="1">
            <a:off x="9347438" y="2989041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FAB3A9-B2FB-6776-E55D-F87BF2D2C81A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9887165" y="2989041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88B31DE-CEAB-A078-E886-E38E97CED14F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88B31DE-CEAB-A078-E886-E38E97CED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643741-D26C-C744-5426-94DB61B17AE2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9D10EC7-A9B0-A6ED-66B5-A07D350A0BCC}"/>
                  </a:ext>
                </a:extLst>
              </p:cNvPr>
              <p:cNvSpPr txBox="1"/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9D10EC7-A9B0-A6ED-66B5-A07D350A0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6182BE0-C91C-9B38-7621-B68E88007318}"/>
                  </a:ext>
                </a:extLst>
              </p:cNvPr>
              <p:cNvSpPr txBox="1"/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6182BE0-C91C-9B38-7621-B68E88007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5904EE5-2490-A926-29CB-16E52DF2131A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 flipV="1">
            <a:off x="5271844" y="3897949"/>
            <a:ext cx="565315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8DA256-5A9F-3663-68EB-CE1C551CF109}"/>
              </a:ext>
            </a:extLst>
          </p:cNvPr>
          <p:cNvCxnSpPr>
            <a:cxnSpLocks/>
            <a:stCxn id="35" idx="0"/>
            <a:endCxn id="24" idx="2"/>
          </p:cNvCxnSpPr>
          <p:nvPr/>
        </p:nvCxnSpPr>
        <p:spPr>
          <a:xfrm flipH="1" flipV="1">
            <a:off x="5837159" y="3897949"/>
            <a:ext cx="707016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54C94A0-3BB5-C583-5922-18159CB99B3C}"/>
                  </a:ext>
                </a:extLst>
              </p:cNvPr>
              <p:cNvSpPr txBox="1"/>
              <p:nvPr/>
            </p:nvSpPr>
            <p:spPr>
              <a:xfrm>
                <a:off x="7094723" y="426843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54C94A0-3BB5-C583-5922-18159CB99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723" y="4268430"/>
                <a:ext cx="35939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37800D2-F595-B2BB-DF39-CB7B87C29CE6}"/>
                  </a:ext>
                </a:extLst>
              </p:cNvPr>
              <p:cNvSpPr txBox="1"/>
              <p:nvPr/>
            </p:nvSpPr>
            <p:spPr>
              <a:xfrm>
                <a:off x="7888130" y="426699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37800D2-F595-B2BB-DF39-CB7B87C29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266991"/>
                <a:ext cx="359393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3F5229-049E-AA6D-FF37-6DC97A04144C}"/>
              </a:ext>
            </a:extLst>
          </p:cNvPr>
          <p:cNvCxnSpPr>
            <a:cxnSpLocks/>
            <a:stCxn id="34" idx="0"/>
            <a:endCxn id="26" idx="2"/>
          </p:cNvCxnSpPr>
          <p:nvPr/>
        </p:nvCxnSpPr>
        <p:spPr>
          <a:xfrm flipV="1">
            <a:off x="7274420" y="3951869"/>
            <a:ext cx="424654" cy="316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4FB7F4-480E-2FE1-7D38-09682DE9F28A}"/>
              </a:ext>
            </a:extLst>
          </p:cNvPr>
          <p:cNvCxnSpPr>
            <a:cxnSpLocks/>
            <a:stCxn id="38" idx="0"/>
            <a:endCxn id="26" idx="2"/>
          </p:cNvCxnSpPr>
          <p:nvPr/>
        </p:nvCxnSpPr>
        <p:spPr>
          <a:xfrm flipH="1" flipV="1">
            <a:off x="7699074" y="3951869"/>
            <a:ext cx="368753" cy="31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D9D1EF9-553E-A333-FE11-B0AF8258E1CC}"/>
                  </a:ext>
                </a:extLst>
              </p:cNvPr>
              <p:cNvSpPr txBox="1"/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D9D1EF9-553E-A333-FE11-B0AF8258E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blipFill>
                <a:blip r:embed="rId2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AA8944-2E58-21C1-2C64-0927023BC607}"/>
                  </a:ext>
                </a:extLst>
              </p:cNvPr>
              <p:cNvSpPr txBox="1"/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AA8944-2E58-21C1-2C64-0927023BC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blipFill>
                <a:blip r:embed="rId2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D5D7D1A-1C94-A464-3330-B9C55C87746B}"/>
              </a:ext>
            </a:extLst>
          </p:cNvPr>
          <p:cNvCxnSpPr>
            <a:stCxn id="41" idx="0"/>
          </p:cNvCxnSpPr>
          <p:nvPr/>
        </p:nvCxnSpPr>
        <p:spPr>
          <a:xfrm flipV="1">
            <a:off x="8961530" y="3775705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C05A954-972E-591D-D733-7D032AA3D4BC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9347438" y="3775705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139AE5F-2D61-0662-37B9-47F301E439C1}"/>
                  </a:ext>
                </a:extLst>
              </p:cNvPr>
              <p:cNvSpPr txBox="1"/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139AE5F-2D61-0662-37B9-47F301E43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421E60D-8571-848D-94FD-870C8F3FB779}"/>
                  </a:ext>
                </a:extLst>
              </p:cNvPr>
              <p:cNvSpPr txBox="1"/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421E60D-8571-848D-94FD-870C8F3FB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A61BA2-64D0-62BD-0950-66E79CA4F43E}"/>
              </a:ext>
            </a:extLst>
          </p:cNvPr>
          <p:cNvCxnSpPr>
            <a:cxnSpLocks/>
            <a:stCxn id="45" idx="0"/>
            <a:endCxn id="31" idx="2"/>
          </p:cNvCxnSpPr>
          <p:nvPr/>
        </p:nvCxnSpPr>
        <p:spPr>
          <a:xfrm flipV="1">
            <a:off x="4927149" y="4674004"/>
            <a:ext cx="344695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BDBFD89-54DF-5C8D-6FE4-D05BCC4CEC74}"/>
              </a:ext>
            </a:extLst>
          </p:cNvPr>
          <p:cNvCxnSpPr>
            <a:cxnSpLocks/>
            <a:stCxn id="46" idx="0"/>
            <a:endCxn id="31" idx="2"/>
          </p:cNvCxnSpPr>
          <p:nvPr/>
        </p:nvCxnSpPr>
        <p:spPr>
          <a:xfrm flipH="1" flipV="1">
            <a:off x="5271844" y="4674004"/>
            <a:ext cx="416360" cy="30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DA4C711-2D6E-AFA1-4C1F-4BF0CC2EA492}"/>
                  </a:ext>
                </a:extLst>
              </p:cNvPr>
              <p:cNvSpPr txBox="1"/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DA4C711-2D6E-AFA1-4C1F-4BF0CC2EA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92F1636-B780-1EE0-7DC5-2CF42D451293}"/>
                  </a:ext>
                </a:extLst>
              </p:cNvPr>
              <p:cNvSpPr txBox="1"/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92F1636-B780-1EE0-7DC5-2CF42D451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0F66084-32E0-B805-B5B8-DF154F2FFCEB}"/>
              </a:ext>
            </a:extLst>
          </p:cNvPr>
          <p:cNvCxnSpPr>
            <a:stCxn id="49" idx="0"/>
          </p:cNvCxnSpPr>
          <p:nvPr/>
        </p:nvCxnSpPr>
        <p:spPr>
          <a:xfrm flipV="1">
            <a:off x="896152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414205-88CC-9D41-CAD0-91144EC75EA3}"/>
              </a:ext>
            </a:extLst>
          </p:cNvPr>
          <p:cNvCxnSpPr>
            <a:stCxn id="50" idx="0"/>
          </p:cNvCxnSpPr>
          <p:nvPr/>
        </p:nvCxnSpPr>
        <p:spPr>
          <a:xfrm flipV="1">
            <a:off x="974750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119B8D0-1E4D-4782-AD3B-FB53A32B117E}"/>
                  </a:ext>
                </a:extLst>
              </p:cNvPr>
              <p:cNvSpPr txBox="1"/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119B8D0-1E4D-4782-AD3B-FB53A32B1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4E87CC6-63D4-8087-1D6B-507E9FEAF522}"/>
                  </a:ext>
                </a:extLst>
              </p:cNvPr>
              <p:cNvSpPr txBox="1"/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4E87CC6-63D4-8087-1D6B-507E9FEAF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176D403-1FD6-4002-6674-78C403196844}"/>
              </a:ext>
            </a:extLst>
          </p:cNvPr>
          <p:cNvCxnSpPr>
            <a:stCxn id="53" idx="0"/>
          </p:cNvCxnSpPr>
          <p:nvPr/>
        </p:nvCxnSpPr>
        <p:spPr>
          <a:xfrm flipV="1">
            <a:off x="492792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D1AF79-622F-7F58-AB5C-5E94EFD3A0E0}"/>
              </a:ext>
            </a:extLst>
          </p:cNvPr>
          <p:cNvCxnSpPr>
            <a:stCxn id="54" idx="0"/>
          </p:cNvCxnSpPr>
          <p:nvPr/>
        </p:nvCxnSpPr>
        <p:spPr>
          <a:xfrm flipV="1">
            <a:off x="571390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76F7D2A-4A20-1BC5-DFEA-FC0B438C5944}"/>
                  </a:ext>
                </a:extLst>
              </p:cNvPr>
              <p:cNvSpPr txBox="1"/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76F7D2A-4A20-1BC5-DFEA-FC0B438C5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3FCDD4F-4D60-1B38-05CC-4A14811085D4}"/>
                  </a:ext>
                </a:extLst>
              </p:cNvPr>
              <p:cNvSpPr txBox="1"/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3FCDD4F-4D60-1B38-05CC-4A1481108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45BF13C-4C34-4201-BD89-E3C7604B62BC}"/>
              </a:ext>
            </a:extLst>
          </p:cNvPr>
          <p:cNvCxnSpPr>
            <a:stCxn id="57" idx="0"/>
          </p:cNvCxnSpPr>
          <p:nvPr/>
        </p:nvCxnSpPr>
        <p:spPr>
          <a:xfrm flipV="1">
            <a:off x="728184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B747AA0-2138-6465-E3B8-24F28BA92C43}"/>
              </a:ext>
            </a:extLst>
          </p:cNvPr>
          <p:cNvCxnSpPr>
            <a:stCxn id="58" idx="0"/>
          </p:cNvCxnSpPr>
          <p:nvPr/>
        </p:nvCxnSpPr>
        <p:spPr>
          <a:xfrm flipV="1">
            <a:off x="806782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4C79758-C9B2-3944-7542-CDB33A41D3B3}"/>
                  </a:ext>
                </a:extLst>
              </p:cNvPr>
              <p:cNvSpPr txBox="1"/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4C79758-C9B2-3944-7542-CDB33A41D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16F32DD-698A-3C56-94BB-111C9462E7C3}"/>
              </a:ext>
            </a:extLst>
          </p:cNvPr>
          <p:cNvCxnSpPr>
            <a:stCxn id="61" idx="0"/>
          </p:cNvCxnSpPr>
          <p:nvPr/>
        </p:nvCxnSpPr>
        <p:spPr>
          <a:xfrm flipV="1">
            <a:off x="6555007" y="4674004"/>
            <a:ext cx="409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91FFA20-12FC-0A4A-3907-3FA5CBE55706}"/>
              </a:ext>
            </a:extLst>
          </p:cNvPr>
          <p:cNvSpPr txBox="1"/>
          <p:nvPr/>
        </p:nvSpPr>
        <p:spPr>
          <a:xfrm>
            <a:off x="1465058" y="3379508"/>
            <a:ext cx="276100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all the </a:t>
            </a:r>
            <a:r>
              <a:rPr lang="en-CA">
                <a:latin typeface="Consolas" panose="020B0609020204030204" pitchFamily="49" charset="0"/>
              </a:rPr>
              <a:t>F</a:t>
            </a:r>
            <a:r>
              <a:rPr lang="en-CA"/>
              <a:t> values have been expanded, and we can add up the values from the bottom of the tree moving upward …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A685AA-78E4-7999-C69B-60CAE51B0EC0}"/>
              </a:ext>
            </a:extLst>
          </p:cNvPr>
          <p:cNvSpPr txBox="1"/>
          <p:nvPr/>
        </p:nvSpPr>
        <p:spPr>
          <a:xfrm>
            <a:off x="9306073" y="1432141"/>
            <a:ext cx="276100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Let’s do the right tree all at once to speed save some time drawing …</a:t>
            </a:r>
            <a:endParaRPr lang="en-AU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2081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4DB24-F7EB-A562-392F-130C41395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80AE-80F7-836B-4190-B8EE97042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8426E-1367-20B5-A302-C240996A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98</a:t>
            </a:fld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2E2934-D6CD-8A2D-B717-50AAB209CB14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2E2934-D6CD-8A2D-B717-50AAB209C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6853C2CE-7D13-54D9-61DC-97D7CDCD3806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A9A8AF-D258-427A-DACC-867B2267CC7D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>
                  <a:solidFill>
                    <a:srgbClr val="FF0000"/>
                  </a:solidFill>
                </a:rPr>
                <a:t>0</a:t>
              </a:r>
              <a:r>
                <a:rPr lang="en-CA" sz="4400"/>
                <a:t>, </a:t>
              </a:r>
              <a:r>
                <a:rPr lang="en-CA" sz="4400">
                  <a:solidFill>
                    <a:srgbClr val="FF0000"/>
                  </a:solidFill>
                </a:rPr>
                <a:t>1</a:t>
              </a:r>
              <a:r>
                <a:rPr lang="en-CA" sz="4400"/>
                <a:t>, 1, 2, 3, 5, 8, 13, 21, 34, 55, …</a:t>
              </a:r>
              <a:endParaRPr lang="en-AU" sz="4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91AE3FC-3B08-FBCD-1449-0C5E38091E70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91AE3FC-3B08-FBCD-1449-0C5E38091E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0E8448A-F980-EC5A-ECA8-FEA20A93FF6F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0E8448A-F980-EC5A-ECA8-FEA20A93F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593F219-9DCE-935E-A2FF-0AE816DB5BD7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593F219-9DCE-935E-A2FF-0AE816DB5B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8C21F46-811E-6990-22F7-DAA4D3694319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8C21F46-811E-6990-22F7-DAA4D3694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CBE5DD4-5305-B9FD-0C00-6C877E7C1AF1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CBE5DD4-5305-B9FD-0C00-6C877E7C1A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7CA50E3-4360-7EED-6BC1-450CCDE76B97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7CA50E3-4360-7EED-6BC1-450CCDE76B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76994E1-162C-22A0-FF79-9C55372750B9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76994E1-162C-22A0-FF79-9C55372750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9E57C5A-714B-425E-2191-07F1B9F5A0B7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9E57C5A-714B-425E-2191-07F1B9F5A0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3794436-D1A1-EF48-6AE8-0D05E81E35FE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3794436-D1A1-EF48-6AE8-0D05E81E35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6B7DCFA-2779-D9BA-053B-3BBD1926E335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6B7DCFA-2779-D9BA-053B-3BBD1926E3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ABC232E-BFF0-123B-CF4B-B7B302BDE28A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ABC232E-BFF0-123B-CF4B-B7B302BDE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BB5F2E-528F-3DCC-7BFF-C1AE60AC1B88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BB5F2E-528F-3DCC-7BFF-C1AE60AC1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5579FD-67D7-F8F3-4A56-AB1A3AE28A65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5579FD-67D7-F8F3-4A56-AB1A3AE28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35939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52C7B2-D9D1-41F6-0BDE-B4807D93400C}"/>
                  </a:ext>
                </a:extLst>
              </p:cNvPr>
              <p:cNvSpPr txBox="1"/>
              <p:nvPr/>
            </p:nvSpPr>
            <p:spPr>
              <a:xfrm>
                <a:off x="9842995" y="262802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52C7B2-D9D1-41F6-0BDE-B4807D934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995" y="2628027"/>
                <a:ext cx="35939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B0AA46-F734-E835-F5A9-6C43D1878E9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037257" y="2342542"/>
            <a:ext cx="1449359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8F2B84-3BFD-A2E5-45E2-79A40E5FA930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H="1" flipV="1">
            <a:off x="8486616" y="2342542"/>
            <a:ext cx="1536076" cy="285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479EB8-CE35-83AD-1144-56083CF344EE}"/>
                  </a:ext>
                </a:extLst>
              </p:cNvPr>
              <p:cNvSpPr txBox="1"/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479EB8-CE35-83AD-1144-56083CF34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CF08729-A5D9-8CFE-F31C-D88BFB8619D5}"/>
              </a:ext>
            </a:extLst>
          </p:cNvPr>
          <p:cNvCxnSpPr>
            <a:cxnSpLocks/>
            <a:stCxn id="24" idx="0"/>
            <a:endCxn id="8" idx="2"/>
          </p:cNvCxnSpPr>
          <p:nvPr/>
        </p:nvCxnSpPr>
        <p:spPr>
          <a:xfrm flipV="1">
            <a:off x="5837159" y="2970661"/>
            <a:ext cx="1200098" cy="557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5C9197-40B1-58B8-0A2A-170EF24661A8}"/>
                  </a:ext>
                </a:extLst>
              </p:cNvPr>
              <p:cNvSpPr txBox="1"/>
              <p:nvPr/>
            </p:nvSpPr>
            <p:spPr>
              <a:xfrm>
                <a:off x="7519377" y="358253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5C9197-40B1-58B8-0A2A-170EF2466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377" y="3582537"/>
                <a:ext cx="35939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B16E5D-01BA-5CA0-E0B5-482DDE45933C}"/>
              </a:ext>
            </a:extLst>
          </p:cNvPr>
          <p:cNvCxnSpPr>
            <a:cxnSpLocks/>
            <a:stCxn id="26" idx="0"/>
            <a:endCxn id="8" idx="2"/>
          </p:cNvCxnSpPr>
          <p:nvPr/>
        </p:nvCxnSpPr>
        <p:spPr>
          <a:xfrm flipH="1" flipV="1">
            <a:off x="7037257" y="2970661"/>
            <a:ext cx="661817" cy="611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154C01-1AB6-CE99-048B-9E11C22A86FF}"/>
                  </a:ext>
                </a:extLst>
              </p:cNvPr>
              <p:cNvSpPr txBox="1"/>
              <p:nvPr/>
            </p:nvSpPr>
            <p:spPr>
              <a:xfrm>
                <a:off x="9134818" y="3406373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154C01-1AB6-CE99-048B-9E11C22A8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4818" y="3406373"/>
                <a:ext cx="35939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8C5259-31B8-9658-5D9D-B1E39E715AF6}"/>
                  </a:ext>
                </a:extLst>
              </p:cNvPr>
              <p:cNvSpPr txBox="1"/>
              <p:nvPr/>
            </p:nvSpPr>
            <p:spPr>
              <a:xfrm>
                <a:off x="10409326" y="3406373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8C5259-31B8-9658-5D9D-B1E39E715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3406373"/>
                <a:ext cx="35939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1BFE45-63A4-5040-F028-7817CB3E9F80}"/>
              </a:ext>
            </a:extLst>
          </p:cNvPr>
          <p:cNvCxnSpPr>
            <a:stCxn id="23" idx="0"/>
          </p:cNvCxnSpPr>
          <p:nvPr/>
        </p:nvCxnSpPr>
        <p:spPr>
          <a:xfrm flipV="1">
            <a:off x="9314515" y="2989041"/>
            <a:ext cx="710960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777CE4-F3E0-BD7C-6F24-EEF0E3919560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10058397" y="2989041"/>
            <a:ext cx="530626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022F1D6-653A-73B8-A7B6-D0F7617D1FC5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022F1D6-653A-73B8-A7B6-D0F7617D1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A73FC2-3D0B-260F-681B-48E17DED588B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510E2FF-A6BC-FBE9-8DEE-CE9AC35BA3D4}"/>
                  </a:ext>
                </a:extLst>
              </p:cNvPr>
              <p:cNvSpPr txBox="1"/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510E2FF-A6BC-FBE9-8DEE-CE9AC35BA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DB7964-56A9-ACEF-27CE-56497A428BCF}"/>
                  </a:ext>
                </a:extLst>
              </p:cNvPr>
              <p:cNvSpPr txBox="1"/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DB7964-56A9-ACEF-27CE-56497A428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0F4831C-469B-3F39-E0EA-0BB9AD12AF73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 flipV="1">
            <a:off x="5271844" y="3897949"/>
            <a:ext cx="565315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347C735-7C14-6DBA-6291-D8A69CC08C7C}"/>
              </a:ext>
            </a:extLst>
          </p:cNvPr>
          <p:cNvCxnSpPr>
            <a:cxnSpLocks/>
            <a:stCxn id="35" idx="0"/>
            <a:endCxn id="24" idx="2"/>
          </p:cNvCxnSpPr>
          <p:nvPr/>
        </p:nvCxnSpPr>
        <p:spPr>
          <a:xfrm flipH="1" flipV="1">
            <a:off x="5837159" y="3897949"/>
            <a:ext cx="707016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D8A6CA2-4BA2-D98D-F956-C28A7B570AD2}"/>
                  </a:ext>
                </a:extLst>
              </p:cNvPr>
              <p:cNvSpPr txBox="1"/>
              <p:nvPr/>
            </p:nvSpPr>
            <p:spPr>
              <a:xfrm>
                <a:off x="7094723" y="426843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D8A6CA2-4BA2-D98D-F956-C28A7B570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723" y="4268430"/>
                <a:ext cx="35939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A697771-136B-017C-43CC-D5F9C36992CF}"/>
                  </a:ext>
                </a:extLst>
              </p:cNvPr>
              <p:cNvSpPr txBox="1"/>
              <p:nvPr/>
            </p:nvSpPr>
            <p:spPr>
              <a:xfrm>
                <a:off x="7888130" y="426699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A697771-136B-017C-43CC-D5F9C3699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266991"/>
                <a:ext cx="359393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94D95BD-BE50-5DB3-F950-9BCF6975B5B1}"/>
              </a:ext>
            </a:extLst>
          </p:cNvPr>
          <p:cNvCxnSpPr>
            <a:cxnSpLocks/>
            <a:stCxn id="34" idx="0"/>
            <a:endCxn id="26" idx="2"/>
          </p:cNvCxnSpPr>
          <p:nvPr/>
        </p:nvCxnSpPr>
        <p:spPr>
          <a:xfrm flipV="1">
            <a:off x="7274420" y="3951869"/>
            <a:ext cx="424654" cy="316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C2B666E-257B-2913-8074-2AF0230585C2}"/>
              </a:ext>
            </a:extLst>
          </p:cNvPr>
          <p:cNvCxnSpPr>
            <a:cxnSpLocks/>
            <a:stCxn id="38" idx="0"/>
            <a:endCxn id="26" idx="2"/>
          </p:cNvCxnSpPr>
          <p:nvPr/>
        </p:nvCxnSpPr>
        <p:spPr>
          <a:xfrm flipH="1" flipV="1">
            <a:off x="7699074" y="3951869"/>
            <a:ext cx="368753" cy="31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FBF9A71-5AC6-BA7D-51A7-DBF6FA9C530A}"/>
                  </a:ext>
                </a:extLst>
              </p:cNvPr>
              <p:cNvSpPr txBox="1"/>
              <p:nvPr/>
            </p:nvSpPr>
            <p:spPr>
              <a:xfrm>
                <a:off x="8765487" y="404824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FBF9A71-5AC6-BA7D-51A7-DBF6FA9C5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487" y="4048240"/>
                <a:ext cx="359393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7567FA2-F5E6-AB59-1913-7DFC430DAEE6}"/>
                  </a:ext>
                </a:extLst>
              </p:cNvPr>
              <p:cNvSpPr txBox="1"/>
              <p:nvPr/>
            </p:nvSpPr>
            <p:spPr>
              <a:xfrm>
                <a:off x="9562835" y="404624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7567FA2-F5E6-AB59-1913-7DFC430DA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835" y="4046247"/>
                <a:ext cx="35939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219D79-0A7A-6503-67A7-08E6FEB98201}"/>
              </a:ext>
            </a:extLst>
          </p:cNvPr>
          <p:cNvCxnSpPr>
            <a:cxnSpLocks/>
            <a:stCxn id="41" idx="0"/>
            <a:endCxn id="23" idx="2"/>
          </p:cNvCxnSpPr>
          <p:nvPr/>
        </p:nvCxnSpPr>
        <p:spPr>
          <a:xfrm flipV="1">
            <a:off x="8945184" y="3775705"/>
            <a:ext cx="369331" cy="272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A7266B6-67C6-8196-7A81-F53AAABED0F5}"/>
              </a:ext>
            </a:extLst>
          </p:cNvPr>
          <p:cNvCxnSpPr>
            <a:cxnSpLocks/>
            <a:stCxn id="42" idx="0"/>
            <a:endCxn id="23" idx="2"/>
          </p:cNvCxnSpPr>
          <p:nvPr/>
        </p:nvCxnSpPr>
        <p:spPr>
          <a:xfrm flipH="1" flipV="1">
            <a:off x="9314515" y="3775705"/>
            <a:ext cx="428017" cy="270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2F86494-B70D-04A8-78E5-7B28B151CC4A}"/>
                  </a:ext>
                </a:extLst>
              </p:cNvPr>
              <p:cNvSpPr txBox="1"/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2F86494-B70D-04A8-78E5-7B28B151C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08CF3CA-A473-9A20-C784-E98BED8DC169}"/>
                  </a:ext>
                </a:extLst>
              </p:cNvPr>
              <p:cNvSpPr txBox="1"/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08CF3CA-A473-9A20-C784-E98BED8DC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02BBDA6-C297-5C4C-E7FC-76D729D6D815}"/>
              </a:ext>
            </a:extLst>
          </p:cNvPr>
          <p:cNvCxnSpPr>
            <a:cxnSpLocks/>
            <a:stCxn id="45" idx="0"/>
            <a:endCxn id="31" idx="2"/>
          </p:cNvCxnSpPr>
          <p:nvPr/>
        </p:nvCxnSpPr>
        <p:spPr>
          <a:xfrm flipV="1">
            <a:off x="4927149" y="4674004"/>
            <a:ext cx="344695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3E2872-2B71-7053-4DC7-2D68A70E7F19}"/>
              </a:ext>
            </a:extLst>
          </p:cNvPr>
          <p:cNvCxnSpPr>
            <a:cxnSpLocks/>
            <a:stCxn id="46" idx="0"/>
            <a:endCxn id="31" idx="2"/>
          </p:cNvCxnSpPr>
          <p:nvPr/>
        </p:nvCxnSpPr>
        <p:spPr>
          <a:xfrm flipH="1" flipV="1">
            <a:off x="5271844" y="4674004"/>
            <a:ext cx="416360" cy="30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3C66DC-1B78-906C-A24F-3ABE530C1155}"/>
                  </a:ext>
                </a:extLst>
              </p:cNvPr>
              <p:cNvSpPr txBox="1"/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3C66DC-1B78-906C-A24F-3ABE530C1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74998D1-8D1D-7EBA-92BE-9BF268E40045}"/>
                  </a:ext>
                </a:extLst>
              </p:cNvPr>
              <p:cNvSpPr txBox="1"/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74998D1-8D1D-7EBA-92BE-9BF268E40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51FF104-1031-5CA1-5E0E-981975AD64FF}"/>
              </a:ext>
            </a:extLst>
          </p:cNvPr>
          <p:cNvCxnSpPr>
            <a:stCxn id="49" idx="0"/>
          </p:cNvCxnSpPr>
          <p:nvPr/>
        </p:nvCxnSpPr>
        <p:spPr>
          <a:xfrm flipV="1">
            <a:off x="896152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2B9147F-982D-F697-5000-1A786B090A44}"/>
              </a:ext>
            </a:extLst>
          </p:cNvPr>
          <p:cNvCxnSpPr>
            <a:stCxn id="50" idx="0"/>
          </p:cNvCxnSpPr>
          <p:nvPr/>
        </p:nvCxnSpPr>
        <p:spPr>
          <a:xfrm flipV="1">
            <a:off x="974750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DBF30B0-77C4-6873-0E22-4850094EFBDB}"/>
                  </a:ext>
                </a:extLst>
              </p:cNvPr>
              <p:cNvSpPr txBox="1"/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DBF30B0-77C4-6873-0E22-4850094EF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7C28B4B-0781-0A34-8F23-A909071DA140}"/>
                  </a:ext>
                </a:extLst>
              </p:cNvPr>
              <p:cNvSpPr txBox="1"/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7C28B4B-0781-0A34-8F23-A909071DA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7E56E64-D633-6CF9-4913-CCECC2275F73}"/>
              </a:ext>
            </a:extLst>
          </p:cNvPr>
          <p:cNvCxnSpPr>
            <a:stCxn id="53" idx="0"/>
          </p:cNvCxnSpPr>
          <p:nvPr/>
        </p:nvCxnSpPr>
        <p:spPr>
          <a:xfrm flipV="1">
            <a:off x="492792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6B4109-7B39-0AE2-9F3B-83A95DF41CB1}"/>
              </a:ext>
            </a:extLst>
          </p:cNvPr>
          <p:cNvCxnSpPr>
            <a:stCxn id="54" idx="0"/>
          </p:cNvCxnSpPr>
          <p:nvPr/>
        </p:nvCxnSpPr>
        <p:spPr>
          <a:xfrm flipV="1">
            <a:off x="571390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C2E34EC-4971-07A2-C105-DB16516C1D79}"/>
                  </a:ext>
                </a:extLst>
              </p:cNvPr>
              <p:cNvSpPr txBox="1"/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C2E34EC-4971-07A2-C105-DB16516C1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3FAA312-1CDF-8CD6-EA7F-96350CE7DD29}"/>
                  </a:ext>
                </a:extLst>
              </p:cNvPr>
              <p:cNvSpPr txBox="1"/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3FAA312-1CDF-8CD6-EA7F-96350CE7D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D73E96E-316C-8B66-1520-242296922583}"/>
              </a:ext>
            </a:extLst>
          </p:cNvPr>
          <p:cNvCxnSpPr>
            <a:stCxn id="57" idx="0"/>
          </p:cNvCxnSpPr>
          <p:nvPr/>
        </p:nvCxnSpPr>
        <p:spPr>
          <a:xfrm flipV="1">
            <a:off x="728184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1140145-A6B4-A6EC-4D83-5406540770BA}"/>
              </a:ext>
            </a:extLst>
          </p:cNvPr>
          <p:cNvCxnSpPr>
            <a:stCxn id="58" idx="0"/>
          </p:cNvCxnSpPr>
          <p:nvPr/>
        </p:nvCxnSpPr>
        <p:spPr>
          <a:xfrm flipV="1">
            <a:off x="806782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70123FA-D8F8-3F55-49E0-D56388AB0AA0}"/>
                  </a:ext>
                </a:extLst>
              </p:cNvPr>
              <p:cNvSpPr txBox="1"/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70123FA-D8F8-3F55-49E0-D56388AB0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4A8ED31-DD53-3C14-E0D6-51A8F89C04B2}"/>
              </a:ext>
            </a:extLst>
          </p:cNvPr>
          <p:cNvCxnSpPr>
            <a:stCxn id="61" idx="0"/>
          </p:cNvCxnSpPr>
          <p:nvPr/>
        </p:nvCxnSpPr>
        <p:spPr>
          <a:xfrm flipV="1">
            <a:off x="6555007" y="4674004"/>
            <a:ext cx="409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CE881DC-095B-FFEB-F715-6DCA67988728}"/>
              </a:ext>
            </a:extLst>
          </p:cNvPr>
          <p:cNvSpPr txBox="1"/>
          <p:nvPr/>
        </p:nvSpPr>
        <p:spPr>
          <a:xfrm>
            <a:off x="1465058" y="3379508"/>
            <a:ext cx="276100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all the </a:t>
            </a:r>
            <a:r>
              <a:rPr lang="en-CA">
                <a:latin typeface="Consolas" panose="020B0609020204030204" pitchFamily="49" charset="0"/>
              </a:rPr>
              <a:t>F</a:t>
            </a:r>
            <a:r>
              <a:rPr lang="en-CA"/>
              <a:t> values have been expanded, and we can add up the values from the bottom of the tree moving upward …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1F6300-1711-7AD8-9BF5-88E656AAF65F}"/>
              </a:ext>
            </a:extLst>
          </p:cNvPr>
          <p:cNvSpPr txBox="1"/>
          <p:nvPr/>
        </p:nvSpPr>
        <p:spPr>
          <a:xfrm>
            <a:off x="9306073" y="1432141"/>
            <a:ext cx="276100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Let’s do the right tree all at once to speed save some time drawing …</a:t>
            </a:r>
            <a:endParaRPr lang="en-AU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9817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768E2-95B4-5C9B-0C87-CC1A7BD03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416C-B64F-D46D-C3B4-FFC2ABC8C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509AC-6021-4E0E-E4FF-204A2F0E3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99</a:t>
            </a:fld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18B8A1-335B-4277-776A-E051EB761620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18B8A1-335B-4277-776A-E051EB761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AE47F5DC-4335-DEF9-A3F6-FB423FA32906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D59B79-DF7D-3DEC-0AAA-DF7B9AF0A1EA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>
                  <a:solidFill>
                    <a:srgbClr val="FF0000"/>
                  </a:solidFill>
                </a:rPr>
                <a:t>0</a:t>
              </a:r>
              <a:r>
                <a:rPr lang="en-CA" sz="4400"/>
                <a:t>, </a:t>
              </a:r>
              <a:r>
                <a:rPr lang="en-CA" sz="4400">
                  <a:solidFill>
                    <a:srgbClr val="FF0000"/>
                  </a:solidFill>
                </a:rPr>
                <a:t>1</a:t>
              </a:r>
              <a:r>
                <a:rPr lang="en-CA" sz="4400"/>
                <a:t>, 1, 2, 3, 5, 8, 13, 21, 34, 55, …</a:t>
              </a:r>
              <a:endParaRPr lang="en-AU" sz="4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C27061F-8C71-96C9-4EAA-30D780A61B0D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C27061F-8C71-96C9-4EAA-30D780A61B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59AF027-DC4B-0104-FDF3-D58B22A9B275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59AF027-DC4B-0104-FDF3-D58B22A9B2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B8B291F-21E6-11F0-00CA-C138F05E3962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B8B291F-21E6-11F0-00CA-C138F05E3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62FB848-2E94-E1A1-372F-1FE1C5CA0D05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62FB848-2E94-E1A1-372F-1FE1C5CA0D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94774FD-93FB-A609-A3E8-1CEA76BDB0AE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94774FD-93FB-A609-A3E8-1CEA76BDB0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00EE55D-3A76-DD2C-F98A-29A6C17F3442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00EE55D-3A76-DD2C-F98A-29A6C17F34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AB0A888-4476-908C-7200-47FA391AE934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AB0A888-4476-908C-7200-47FA391AE9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150C0C5-08C5-9087-7AEF-0AB150912B4A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150C0C5-08C5-9087-7AEF-0AB150912B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7F4A09E-1B19-78D4-644C-63CDFA2583E9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7F4A09E-1B19-78D4-644C-63CDFA2583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E74ABB8-A53F-9615-8800-D605009F0CA5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E74ABB8-A53F-9615-8800-D605009F0C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003A3C6-1E3B-E359-8B19-B703779E4C7E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003A3C6-1E3B-E359-8B19-B703779E4C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E4BB8A-E154-6B59-200D-11686809B17F}"/>
                  </a:ext>
                </a:extLst>
              </p:cNvPr>
              <p:cNvSpPr txBox="1"/>
              <p:nvPr/>
            </p:nvSpPr>
            <p:spPr>
              <a:xfrm>
                <a:off x="8341220" y="1964282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AU" b="1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E4BB8A-E154-6B59-200D-11686809B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220" y="1964282"/>
                <a:ext cx="36901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60E4EC-5810-13BC-2C73-DD421E7E83CF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60E4EC-5810-13BC-2C73-DD421E7E8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35939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55C076-1F61-EC01-F9A0-82F2454786E8}"/>
                  </a:ext>
                </a:extLst>
              </p:cNvPr>
              <p:cNvSpPr txBox="1"/>
              <p:nvPr/>
            </p:nvSpPr>
            <p:spPr>
              <a:xfrm>
                <a:off x="9842995" y="262802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55C076-1F61-EC01-F9A0-82F245478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995" y="2628027"/>
                <a:ext cx="35939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CDA239-46C3-4DED-C6A7-196C77210F52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7037257" y="2333614"/>
            <a:ext cx="1488469" cy="267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55C8ED-A66B-DA4A-D567-2C68790E6A8D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H="1" flipV="1">
            <a:off x="8525726" y="2333614"/>
            <a:ext cx="1496966" cy="294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5C024C0-6234-19DD-BEFA-EA168E6D4E5B}"/>
                  </a:ext>
                </a:extLst>
              </p:cNvPr>
              <p:cNvSpPr txBox="1"/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5C024C0-6234-19DD-BEFA-EA168E6D4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4D6880-6793-9170-6BC4-6D7DF4E68D6B}"/>
              </a:ext>
            </a:extLst>
          </p:cNvPr>
          <p:cNvCxnSpPr>
            <a:cxnSpLocks/>
            <a:stCxn id="24" idx="0"/>
            <a:endCxn id="8" idx="2"/>
          </p:cNvCxnSpPr>
          <p:nvPr/>
        </p:nvCxnSpPr>
        <p:spPr>
          <a:xfrm flipV="1">
            <a:off x="5837159" y="2970661"/>
            <a:ext cx="1200098" cy="557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0297C2-9BF5-5A84-E897-CEEA558F0A8C}"/>
                  </a:ext>
                </a:extLst>
              </p:cNvPr>
              <p:cNvSpPr txBox="1"/>
              <p:nvPr/>
            </p:nvSpPr>
            <p:spPr>
              <a:xfrm>
                <a:off x="7519377" y="358253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0297C2-9BF5-5A84-E897-CEEA558F0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377" y="3582537"/>
                <a:ext cx="35939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0FDFE5-9798-6D86-3F43-B4CC11C83F8C}"/>
              </a:ext>
            </a:extLst>
          </p:cNvPr>
          <p:cNvCxnSpPr>
            <a:cxnSpLocks/>
            <a:stCxn id="26" idx="0"/>
            <a:endCxn id="8" idx="2"/>
          </p:cNvCxnSpPr>
          <p:nvPr/>
        </p:nvCxnSpPr>
        <p:spPr>
          <a:xfrm flipH="1" flipV="1">
            <a:off x="7037257" y="2970661"/>
            <a:ext cx="661817" cy="611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986A497-B0E7-210F-87FC-77EABF37628D}"/>
                  </a:ext>
                </a:extLst>
              </p:cNvPr>
              <p:cNvSpPr txBox="1"/>
              <p:nvPr/>
            </p:nvSpPr>
            <p:spPr>
              <a:xfrm>
                <a:off x="9134818" y="3406373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986A497-B0E7-210F-87FC-77EABF376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4818" y="3406373"/>
                <a:ext cx="35939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2EA1F09-43FF-5AB2-8428-36299D6233B9}"/>
                  </a:ext>
                </a:extLst>
              </p:cNvPr>
              <p:cNvSpPr txBox="1"/>
              <p:nvPr/>
            </p:nvSpPr>
            <p:spPr>
              <a:xfrm>
                <a:off x="10409326" y="3406373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2EA1F09-43FF-5AB2-8428-36299D623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3406373"/>
                <a:ext cx="35939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BD4E51-E49A-F519-607C-ACABFB13BD3F}"/>
              </a:ext>
            </a:extLst>
          </p:cNvPr>
          <p:cNvCxnSpPr>
            <a:stCxn id="23" idx="0"/>
          </p:cNvCxnSpPr>
          <p:nvPr/>
        </p:nvCxnSpPr>
        <p:spPr>
          <a:xfrm flipV="1">
            <a:off x="9314515" y="2989041"/>
            <a:ext cx="710960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A1DC899-48E2-8D0D-D9F0-FCD6DE345ADE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10058397" y="2989041"/>
            <a:ext cx="530626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C101A8-528C-3570-8C7F-1D8946524B6E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C101A8-528C-3570-8C7F-1D8946524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F5B581C-CB67-E769-FB7D-90BDC6965163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112C4A8-0D4E-23A5-3710-00DA95C1ECCE}"/>
                  </a:ext>
                </a:extLst>
              </p:cNvPr>
              <p:cNvSpPr txBox="1"/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112C4A8-0D4E-23A5-3710-00DA95C1E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0C27C64-5709-4A85-A14B-4371E06783D9}"/>
                  </a:ext>
                </a:extLst>
              </p:cNvPr>
              <p:cNvSpPr txBox="1"/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0C27C64-5709-4A85-A14B-4371E0678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AB91AA5-9535-7E3C-94EC-3A98D112FE5F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 flipV="1">
            <a:off x="5271844" y="3897949"/>
            <a:ext cx="565315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176D473-F2FE-BB0F-F223-10BD9DA64437}"/>
              </a:ext>
            </a:extLst>
          </p:cNvPr>
          <p:cNvCxnSpPr>
            <a:cxnSpLocks/>
            <a:stCxn id="35" idx="0"/>
            <a:endCxn id="24" idx="2"/>
          </p:cNvCxnSpPr>
          <p:nvPr/>
        </p:nvCxnSpPr>
        <p:spPr>
          <a:xfrm flipH="1" flipV="1">
            <a:off x="5837159" y="3897949"/>
            <a:ext cx="707016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61B1395-C399-4DC4-9631-653DD87B895D}"/>
                  </a:ext>
                </a:extLst>
              </p:cNvPr>
              <p:cNvSpPr txBox="1"/>
              <p:nvPr/>
            </p:nvSpPr>
            <p:spPr>
              <a:xfrm>
                <a:off x="7094723" y="426843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61B1395-C399-4DC4-9631-653DD87B8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723" y="4268430"/>
                <a:ext cx="35939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5DB352F-24D7-6097-CF13-FE69601EFD4B}"/>
                  </a:ext>
                </a:extLst>
              </p:cNvPr>
              <p:cNvSpPr txBox="1"/>
              <p:nvPr/>
            </p:nvSpPr>
            <p:spPr>
              <a:xfrm>
                <a:off x="7888130" y="426699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5DB352F-24D7-6097-CF13-FE69601EF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266991"/>
                <a:ext cx="359393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834000-8FEC-277A-A3AA-D31185D6A21D}"/>
              </a:ext>
            </a:extLst>
          </p:cNvPr>
          <p:cNvCxnSpPr>
            <a:cxnSpLocks/>
            <a:stCxn id="34" idx="0"/>
            <a:endCxn id="26" idx="2"/>
          </p:cNvCxnSpPr>
          <p:nvPr/>
        </p:nvCxnSpPr>
        <p:spPr>
          <a:xfrm flipV="1">
            <a:off x="7274420" y="3951869"/>
            <a:ext cx="424654" cy="316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92009A-2510-C5A3-E4E3-F9DEDD48DFBD}"/>
              </a:ext>
            </a:extLst>
          </p:cNvPr>
          <p:cNvCxnSpPr>
            <a:cxnSpLocks/>
            <a:stCxn id="38" idx="0"/>
            <a:endCxn id="26" idx="2"/>
          </p:cNvCxnSpPr>
          <p:nvPr/>
        </p:nvCxnSpPr>
        <p:spPr>
          <a:xfrm flipH="1" flipV="1">
            <a:off x="7699074" y="3951869"/>
            <a:ext cx="368753" cy="31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2D8077-74DA-BED0-54DE-F0DC5A842A02}"/>
                  </a:ext>
                </a:extLst>
              </p:cNvPr>
              <p:cNvSpPr txBox="1"/>
              <p:nvPr/>
            </p:nvSpPr>
            <p:spPr>
              <a:xfrm>
                <a:off x="8765487" y="404824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2D8077-74DA-BED0-54DE-F0DC5A842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487" y="4048240"/>
                <a:ext cx="359393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8DCD1A6-904F-C1A1-A6AF-5E6E111A66D8}"/>
                  </a:ext>
                </a:extLst>
              </p:cNvPr>
              <p:cNvSpPr txBox="1"/>
              <p:nvPr/>
            </p:nvSpPr>
            <p:spPr>
              <a:xfrm>
                <a:off x="9562835" y="404624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8DCD1A6-904F-C1A1-A6AF-5E6E111A6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835" y="4046247"/>
                <a:ext cx="35939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19F2707-29F3-81FC-6561-0B4F8AEAE6DB}"/>
              </a:ext>
            </a:extLst>
          </p:cNvPr>
          <p:cNvCxnSpPr>
            <a:cxnSpLocks/>
            <a:stCxn id="41" idx="0"/>
            <a:endCxn id="23" idx="2"/>
          </p:cNvCxnSpPr>
          <p:nvPr/>
        </p:nvCxnSpPr>
        <p:spPr>
          <a:xfrm flipV="1">
            <a:off x="8945184" y="3775705"/>
            <a:ext cx="369331" cy="272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E9A0C7-3802-E464-7774-48B40B43126C}"/>
              </a:ext>
            </a:extLst>
          </p:cNvPr>
          <p:cNvCxnSpPr>
            <a:cxnSpLocks/>
            <a:stCxn id="42" idx="0"/>
            <a:endCxn id="23" idx="2"/>
          </p:cNvCxnSpPr>
          <p:nvPr/>
        </p:nvCxnSpPr>
        <p:spPr>
          <a:xfrm flipH="1" flipV="1">
            <a:off x="9314515" y="3775705"/>
            <a:ext cx="428017" cy="270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EA3DCD-77B6-5C26-8C19-CC7BDF39BD73}"/>
                  </a:ext>
                </a:extLst>
              </p:cNvPr>
              <p:cNvSpPr txBox="1"/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EA3DCD-77B6-5C26-8C19-CC7BDF39B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B252571-B546-50FE-F7BB-98F2A3C45809}"/>
                  </a:ext>
                </a:extLst>
              </p:cNvPr>
              <p:cNvSpPr txBox="1"/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B252571-B546-50FE-F7BB-98F2A3C45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3CD06B-ED9B-2E0D-9952-04422580CAA2}"/>
              </a:ext>
            </a:extLst>
          </p:cNvPr>
          <p:cNvCxnSpPr>
            <a:cxnSpLocks/>
            <a:stCxn id="45" idx="0"/>
            <a:endCxn id="31" idx="2"/>
          </p:cNvCxnSpPr>
          <p:nvPr/>
        </p:nvCxnSpPr>
        <p:spPr>
          <a:xfrm flipV="1">
            <a:off x="4927149" y="4674004"/>
            <a:ext cx="344695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023EBDB-D266-3824-C103-C130C3DBA6E7}"/>
              </a:ext>
            </a:extLst>
          </p:cNvPr>
          <p:cNvCxnSpPr>
            <a:cxnSpLocks/>
            <a:stCxn id="46" idx="0"/>
            <a:endCxn id="31" idx="2"/>
          </p:cNvCxnSpPr>
          <p:nvPr/>
        </p:nvCxnSpPr>
        <p:spPr>
          <a:xfrm flipH="1" flipV="1">
            <a:off x="5271844" y="4674004"/>
            <a:ext cx="416360" cy="30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24220D4-0C82-5A8B-4ED3-0D83F5282331}"/>
                  </a:ext>
                </a:extLst>
              </p:cNvPr>
              <p:cNvSpPr txBox="1"/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24220D4-0C82-5A8B-4ED3-0D83F5282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4712EFA-AB8C-886E-77D7-8BA6260D4A4E}"/>
                  </a:ext>
                </a:extLst>
              </p:cNvPr>
              <p:cNvSpPr txBox="1"/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4712EFA-AB8C-886E-77D7-8BA6260D4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1545C16-4F8B-7695-E2AD-5A1846131CB4}"/>
              </a:ext>
            </a:extLst>
          </p:cNvPr>
          <p:cNvCxnSpPr>
            <a:stCxn id="49" idx="0"/>
          </p:cNvCxnSpPr>
          <p:nvPr/>
        </p:nvCxnSpPr>
        <p:spPr>
          <a:xfrm flipV="1">
            <a:off x="896152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03248F0-3EED-2234-1EE6-F343F0222D27}"/>
              </a:ext>
            </a:extLst>
          </p:cNvPr>
          <p:cNvCxnSpPr>
            <a:stCxn id="50" idx="0"/>
          </p:cNvCxnSpPr>
          <p:nvPr/>
        </p:nvCxnSpPr>
        <p:spPr>
          <a:xfrm flipV="1">
            <a:off x="974750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743B84A-BAB4-2D79-839B-352D96B9FFB3}"/>
                  </a:ext>
                </a:extLst>
              </p:cNvPr>
              <p:cNvSpPr txBox="1"/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743B84A-BAB4-2D79-839B-352D96B9F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FE7947E-DF02-3A42-E007-1760984B68F4}"/>
                  </a:ext>
                </a:extLst>
              </p:cNvPr>
              <p:cNvSpPr txBox="1"/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FE7947E-DF02-3A42-E007-1760984B6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D407D9F-B268-0479-CB6E-FCBA7A5AF261}"/>
              </a:ext>
            </a:extLst>
          </p:cNvPr>
          <p:cNvCxnSpPr>
            <a:stCxn id="53" idx="0"/>
          </p:cNvCxnSpPr>
          <p:nvPr/>
        </p:nvCxnSpPr>
        <p:spPr>
          <a:xfrm flipV="1">
            <a:off x="492792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DFF50C6-B603-CA66-715F-606D63A81A01}"/>
              </a:ext>
            </a:extLst>
          </p:cNvPr>
          <p:cNvCxnSpPr>
            <a:stCxn id="54" idx="0"/>
          </p:cNvCxnSpPr>
          <p:nvPr/>
        </p:nvCxnSpPr>
        <p:spPr>
          <a:xfrm flipV="1">
            <a:off x="571390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B5C8AC5-3BD1-394B-407E-655EAF200754}"/>
                  </a:ext>
                </a:extLst>
              </p:cNvPr>
              <p:cNvSpPr txBox="1"/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B5C8AC5-3BD1-394B-407E-655EAF200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8B871C-8F23-443C-7A45-F7B7D28ED71A}"/>
                  </a:ext>
                </a:extLst>
              </p:cNvPr>
              <p:cNvSpPr txBox="1"/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8B871C-8F23-443C-7A45-F7B7D28ED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95AB321-DC7F-DC7B-B8AD-7835AECE4B61}"/>
              </a:ext>
            </a:extLst>
          </p:cNvPr>
          <p:cNvCxnSpPr>
            <a:stCxn id="57" idx="0"/>
          </p:cNvCxnSpPr>
          <p:nvPr/>
        </p:nvCxnSpPr>
        <p:spPr>
          <a:xfrm flipV="1">
            <a:off x="728184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604C400-D1A7-6477-4E61-D5ECA8BE6BB5}"/>
              </a:ext>
            </a:extLst>
          </p:cNvPr>
          <p:cNvCxnSpPr>
            <a:stCxn id="58" idx="0"/>
          </p:cNvCxnSpPr>
          <p:nvPr/>
        </p:nvCxnSpPr>
        <p:spPr>
          <a:xfrm flipV="1">
            <a:off x="806782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969F7A-6596-F016-FA5A-60E640745050}"/>
                  </a:ext>
                </a:extLst>
              </p:cNvPr>
              <p:cNvSpPr txBox="1"/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969F7A-6596-F016-FA5A-60E640745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A834855-5121-AFE0-6C10-13E7E67823F7}"/>
              </a:ext>
            </a:extLst>
          </p:cNvPr>
          <p:cNvCxnSpPr>
            <a:stCxn id="61" idx="0"/>
          </p:cNvCxnSpPr>
          <p:nvPr/>
        </p:nvCxnSpPr>
        <p:spPr>
          <a:xfrm flipV="1">
            <a:off x="6555007" y="4674004"/>
            <a:ext cx="409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42A70B5-4FCD-652B-522D-53E1C6FF1AA4}"/>
              </a:ext>
            </a:extLst>
          </p:cNvPr>
          <p:cNvSpPr txBox="1"/>
          <p:nvPr/>
        </p:nvSpPr>
        <p:spPr>
          <a:xfrm>
            <a:off x="1465058" y="3379508"/>
            <a:ext cx="276100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all the </a:t>
            </a:r>
            <a:r>
              <a:rPr lang="en-CA">
                <a:latin typeface="Consolas" panose="020B0609020204030204" pitchFamily="49" charset="0"/>
              </a:rPr>
              <a:t>F</a:t>
            </a:r>
            <a:r>
              <a:rPr lang="en-CA"/>
              <a:t> values have been expanded, and we can add up the values from the bottom of the tree moving upward …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AC1425-22B5-3390-5468-261D4249E52D}"/>
              </a:ext>
            </a:extLst>
          </p:cNvPr>
          <p:cNvSpPr txBox="1"/>
          <p:nvPr/>
        </p:nvSpPr>
        <p:spPr>
          <a:xfrm>
            <a:off x="8986270" y="1929318"/>
            <a:ext cx="214425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Finally the answer!</a:t>
            </a:r>
            <a:endParaRPr lang="en-AU" b="1">
              <a:latin typeface="Consolas" panose="020B0609020204030204" pitchFamily="49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7BE4C58-77B9-C4D1-DBD6-8EA1B135D5B5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6629400" y="999067"/>
            <a:ext cx="1711820" cy="11498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554BBA3-5807-6620-BD23-B1ADCADE82F8}"/>
              </a:ext>
            </a:extLst>
          </p:cNvPr>
          <p:cNvSpPr/>
          <p:nvPr/>
        </p:nvSpPr>
        <p:spPr>
          <a:xfrm>
            <a:off x="6297200" y="191262"/>
            <a:ext cx="371725" cy="8078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0531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12175</Words>
  <Application>Microsoft Office PowerPoint</Application>
  <PresentationFormat>Widescreen</PresentationFormat>
  <Paragraphs>1617</Paragraphs>
  <Slides>104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0" baseType="lpstr">
      <vt:lpstr>Aptos</vt:lpstr>
      <vt:lpstr>Aptos Display</vt:lpstr>
      <vt:lpstr>Arial</vt:lpstr>
      <vt:lpstr>Cambria Math</vt:lpstr>
      <vt:lpstr>Consolas</vt:lpstr>
      <vt:lpstr>Office Theme</vt:lpstr>
      <vt:lpstr>Chapter 6: Functions with return values</vt:lpstr>
      <vt:lpstr>Functions that Return Values </vt:lpstr>
      <vt:lpstr>Functions that Return Values </vt:lpstr>
      <vt:lpstr>Functions that Return Values </vt:lpstr>
      <vt:lpstr>Functions that Return Values </vt:lpstr>
      <vt:lpstr>Functions that Return Values </vt:lpstr>
      <vt:lpstr>Functions that Return Values </vt:lpstr>
      <vt:lpstr>Dead Code</vt:lpstr>
      <vt:lpstr>Functions that Return Values </vt:lpstr>
      <vt:lpstr>Functions that Return Values </vt:lpstr>
      <vt:lpstr>Functions that Don’t Return Values </vt:lpstr>
      <vt:lpstr>Functions that Don’t Return Values </vt:lpstr>
      <vt:lpstr>Functions with conditionals </vt:lpstr>
      <vt:lpstr>Functions with conditionals </vt:lpstr>
      <vt:lpstr>Functions with conditionals </vt:lpstr>
      <vt:lpstr>Functions with conditionals </vt:lpstr>
      <vt:lpstr>Functions with conditionals </vt:lpstr>
      <vt:lpstr>Functions with conditionals </vt:lpstr>
      <vt:lpstr>Functions with conditionals </vt:lpstr>
      <vt:lpstr>Functions with conditionals </vt:lpstr>
      <vt:lpstr>Boolean functions </vt:lpstr>
      <vt:lpstr>Boolean functions </vt:lpstr>
      <vt:lpstr>Boolean functions </vt:lpstr>
      <vt:lpstr>Boolean functions </vt:lpstr>
      <vt:lpstr>Boolean functions </vt:lpstr>
      <vt:lpstr>Boolean functions 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PowerPoint Presentation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Donaldson</dc:creator>
  <cp:lastModifiedBy>Toby Donaldson</cp:lastModifiedBy>
  <cp:revision>1</cp:revision>
  <cp:lastPrinted>2024-10-16T20:08:28Z</cp:lastPrinted>
  <dcterms:created xsi:type="dcterms:W3CDTF">2024-09-15T21:36:40Z</dcterms:created>
  <dcterms:modified xsi:type="dcterms:W3CDTF">2024-10-16T22:47:40Z</dcterms:modified>
</cp:coreProperties>
</file>