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78" r:id="rId3"/>
    <p:sldId id="257" r:id="rId4"/>
    <p:sldId id="274" r:id="rId5"/>
    <p:sldId id="277" r:id="rId6"/>
    <p:sldId id="273" r:id="rId7"/>
    <p:sldId id="275" r:id="rId8"/>
    <p:sldId id="272" r:id="rId9"/>
    <p:sldId id="276" r:id="rId10"/>
    <p:sldId id="271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0" r:id="rId20"/>
    <p:sldId id="269" r:id="rId21"/>
    <p:sldId id="280" r:id="rId22"/>
    <p:sldId id="281" r:id="rId23"/>
    <p:sldId id="279" r:id="rId24"/>
    <p:sldId id="282" r:id="rId25"/>
    <p:sldId id="284" r:id="rId26"/>
    <p:sldId id="285" r:id="rId27"/>
    <p:sldId id="283" r:id="rId28"/>
    <p:sldId id="287" r:id="rId29"/>
    <p:sldId id="288" r:id="rId30"/>
    <p:sldId id="289" r:id="rId31"/>
    <p:sldId id="290" r:id="rId32"/>
    <p:sldId id="293" r:id="rId33"/>
    <p:sldId id="294" r:id="rId34"/>
    <p:sldId id="295" r:id="rId35"/>
    <p:sldId id="321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4" r:id="rId44"/>
    <p:sldId id="305" r:id="rId45"/>
    <p:sldId id="306" r:id="rId46"/>
    <p:sldId id="307" r:id="rId47"/>
    <p:sldId id="308" r:id="rId48"/>
    <p:sldId id="310" r:id="rId49"/>
    <p:sldId id="317" r:id="rId50"/>
    <p:sldId id="319" r:id="rId51"/>
    <p:sldId id="318" r:id="rId52"/>
    <p:sldId id="32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What is a computer?" id="{050F8DB5-6483-4250-A2EB-E302D5B8D553}">
          <p14:sldIdLst>
            <p14:sldId id="278"/>
            <p14:sldId id="257"/>
            <p14:sldId id="274"/>
            <p14:sldId id="277"/>
            <p14:sldId id="273"/>
            <p14:sldId id="275"/>
            <p14:sldId id="272"/>
            <p14:sldId id="276"/>
            <p14:sldId id="271"/>
            <p14:sldId id="259"/>
            <p14:sldId id="260"/>
            <p14:sldId id="261"/>
          </p14:sldIdLst>
        </p14:section>
        <p14:section name="What is a variable?" id="{FE552FAE-00C7-4EDC-BDD4-3F5C38FA3869}">
          <p14:sldIdLst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Assignment Statements" id="{20F2AF27-87AE-4456-8C75-69C44F915A68}">
          <p14:sldIdLst>
            <p14:sldId id="280"/>
            <p14:sldId id="281"/>
            <p14:sldId id="279"/>
            <p14:sldId id="282"/>
            <p14:sldId id="284"/>
            <p14:sldId id="285"/>
            <p14:sldId id="283"/>
            <p14:sldId id="287"/>
            <p14:sldId id="288"/>
            <p14:sldId id="289"/>
            <p14:sldId id="290"/>
          </p14:sldIdLst>
        </p14:section>
        <p14:section name="Function Arguments" id="{D5B7B87C-998F-4BFD-8E27-D7F7EBF2E10A}">
          <p14:sldIdLst>
            <p14:sldId id="293"/>
            <p14:sldId id="294"/>
            <p14:sldId id="295"/>
            <p14:sldId id="321"/>
            <p14:sldId id="297"/>
            <p14:sldId id="296"/>
            <p14:sldId id="298"/>
            <p14:sldId id="299"/>
            <p14:sldId id="300"/>
            <p14:sldId id="301"/>
            <p14:sldId id="302"/>
          </p14:sldIdLst>
        </p14:section>
        <p14:section name="Source Code Comments" id="{C1AF8DCD-6EE8-42D6-A07B-20A7A79B9A17}">
          <p14:sldIdLst>
            <p14:sldId id="304"/>
            <p14:sldId id="305"/>
            <p14:sldId id="306"/>
            <p14:sldId id="307"/>
            <p14:sldId id="308"/>
            <p14:sldId id="310"/>
            <p14:sldId id="317"/>
            <p14:sldId id="319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33DEE-EC52-4B89-A8C8-427ED27EC638}" v="193" dt="2024-09-19T00:59:02.816"/>
    <p1510:client id="{D9E01E68-3093-4328-BB93-1B8A087A0E58}" v="16" dt="2024-09-18T19:04:2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9" autoAdjust="0"/>
  </p:normalViewPr>
  <p:slideViewPr>
    <p:cSldViewPr snapToGrid="0">
      <p:cViewPr varScale="1">
        <p:scale>
          <a:sx n="113" d="100"/>
          <a:sy n="113" d="100"/>
        </p:scale>
        <p:origin x="22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33:51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22152 4916 460 0,'0'0'0'0,"0"0"0"0,0 0 30 0,41 59 1 0,-33-48-1 0,-2 3 0 0,-12 3-30 0,6-9 0 0,-5 4 73 0,-1-7 1 0,4 4 1 0,-4-4-1 0,-2 4-74 0,2-1 0 0,1-2 0 0,-1 2 107 15,1-2 2-15,2-3-1 0,-5 2 1 0,5 1-109 0,3 2 0 0,0-2 0 0,-3-3 0 0,0 3 10 0,1-1 0 0,2 4 0 0,-6-7 1 0,3 10-11 0,-2-4 0 0,-6 12 0 0,2 8 0 0,-10 3 80 0,-20 48 0 0,20-37 1 0,0 0-1 0,-17 57-80 0,19-49 0 16,1 1 35-16,2-1 0 0,-8 1 0 0,0 3 1 0,0-4-36 0,2 6 0 0,-5-5 0 0,1-3 0 0,1 3 28 0,-21 44 1 16,25-47 0-16,5 3 0 0,-11 39-29 0,14-45 0 0,8-3 30 0,3 0 1 15,0 0-1-15,-2 1 2 16,2 7-32-16,0-5 0 15,0 3 0 1,0 3 0 0,2-4 61-1,1 58 0-15,-6-49 0 16,1 0 0 0,-1 62-61-16,-3-59 0 15,1 3 22-15,-1-3-1 16,4 0 0-16,-10-2 0 15,4-1-21-15,-11 51 0 0,11-56 0 16,2-1 24-16,-11 46 0 0,15-46 0 16,4-7 0-16,1-1-24 0,-3 3 0 15,0-3 0-15,3 0 27 0,3 0 0 16,-1 3 0-16,1 3 2 0,7 3-29 16,7 47 0-16,-6-44 0 0,-3 8 17 0,16 53 1 0,-21-53 0 0,8 3 0 0,-6-6-18 15,-3 6 0-15,1-4 0 0,-1 4 17 0,4 62 1 0,-4-71-1 0,1 0 1 0,8 62-18 0,-1-56 0 16,-4-3-20-16,2 3 0 0,3-5 0 0,-1-1 1 0,4-3 19 0,8 57 0 0,-11-57 0 0,2-5 13 0,20 48 1 15,-17-48 0-15,6 0 0 0,3-6-14 0,-1 3 0 0,-2 11 0 0,6-5-8 0,32 56 1 0,-32-48-1 16,5 3 1-16,24 59 7 0,-24-65 0 0,-3 0-27 0,6-2 1 0,-9 2-1 0,1-3 1 0,-1 4 26 0,1 2 0 16,2-3 0-16,-8 0 0 0,2 3-12 0,31 68 1 0,-27-62 0 0,-4-6 0 0,1 5 11 15,2-2 0-15,3-3 0 0,-2 3 17 0,2-6 0 16,0-2 1-16,-2-1-1 0,2-8-17 0,38 45 0 16,-29-53 0-16,8-3 19 0,38 33 0 15,-41-33 0-15,5 3 0 0,-2-4-19 0,-3 4 0 16,-3-9 0-16,1 6-16 0,2-3 0 0,-3 3 0 15,3 2 0-15,0 6 16 0,2-5 0 0,-2 5 0 16,3-8 0-16,3 2-32 0,49 38 0 16,-61-43 0-16,3-6 1 0,45 31 31 15,-42-28 0-15,2-2 5 0,56 27 0 16,-52-25 0-16,10 0 1 0,-5 0-6 0,0 9 0 16,-5-9 0-16,5 9 30 0,0-4 1 0,-6 1 1 0,-2 6-1 15,0-7-31-15,47 35 0 0,-42-34 0 16,-3-6 7-16,53 31 0 0,-49-31 0 15,2 0 0-15,55 23-7 0,-61-32 0 16,4 1 22-16,43 17 1 0,-44-20-1 16,3 2 1-16,55 18-23 0,-55-17 0 15,1-1 17-15,-1 1 0 0,-3 0 0 0,0 2 1 0,-3 4-18 16,-2-7 0-16,-3 12 0 0,3 3 0 0,0 2 2 16,55 46 0-16,-53-43 0 0,1 4 1 15,52 41-3-15,-50-47 0 0,3-1 16 16,72 29 0-16,-61-34 0 0,11 0 1 15,74 22-17-15,-84-33 0 0,1-12 11 0,73 12 1 16,-67-17 0-16,-5-3 0 0,72-3-12 16,-70-5 0-16,1-4 3 0,80-16 1 15,-81 9-1-15,4-4 1 0,79-33-4 16,-85 22 0-16,2 0-6 0,1-5 0 16,0-9 0-16,2 0 0 0,-2-5 6 15,-1-1 0-15,1-2 0 0,-3 5 0 0,2 4-2 16,75-52 1-16,-71 48 0 0,2-2 0 0,66-60 1 15,-74 54 0-15,-3-2-30 0,0-1 1 0,6-3 0 16,-6 6-1-16,3-9 30 0,66-67 0 16,-75 71 0-16,1-1-24 0,-3 6 1 0,-6-6-1 15,3 0 1-15,-3 9 23 0,-2-9 0 0,7 1 0 16,7-7 0-16,2 1 9 0,63-88 0 16,-68 77 0-16,2-1 1 0,3-8-10 0,-5-5 0 15,-4-4 0-15,4-5 10 0,66-96 1 16,-72 105-1-16,3-4 1 0,-3 1-11 0,-9 10 0 0,-4-4 0 15,-7 13 23-15,34-93 1 0,-44 79-1 16,2 9 0-16,17-102-23 0,-22 74 0 0,-11-4 4 16,2 4 0-16,-2-3 0 0,0 8 1 0,-9-6-5 15,9-101 0-15,-11 107 0 0,0 3 0 16,-1 3 0-16,1 0 0 0,-3-1 1 0,0 4-1 16,-5-107 0-16,2 103 0 0,0 7-3 15,-5-1 1-15,2 3 0 0,1-8 0 0,-6 2 2 16,-6-86 0-16,6 86 0 0,0 6-18 15,-3-8 0-15,3 11 0 0,-3-8-1 0,6 2 19 16,-25-93 0-16,16 97 0 0,-2 10-24 0,0-8 0 16,-1 6 0-16,1 2 0 0,3 3 24 0,-20-81 0 15,14 73 0-15,-1-1-15 0,1-4 0 16,3 7 0-16,-6 6 0 0,3 1 15 0,-30-71 0 16,24 78 0-16,-2 7 11 0,-34-66 0 15,28 77 0-15,0 10 0 0,0-2-11 0,-5 3 0 16,-1 6 0-16,1 2 3 0,-3 3 1 0,2-8 0 15,1 2 0-15,-1 0-4 0,-46-33 0 16,47 39 0-16,2-3 13 0,-44-30 1 16,42 27-1-16,-1 1 1 0,-41-40-14 15,47 42 0-15,1 3 18 0,4-6 0 0,1 4 1 16,-9-4-1-16,6 3-18 0,0-2 0 0,-6 5 0 16,-2 3 0-16,-1-1 4 0,-49-18 1 15,36 24 0-15,-6 3 0 0,-66-2-5 16,63 13 0-16,4 4-11 0,-84 5 0 0,64-6 0 15,0 3-1-15,-100-2 12 0,95 5 0 16,-7 5-5-16,-87-5 0 0,85-5 0 16,-3-4 0-16,-96-2 5 0,99 8 0 15,0 3-11-15,-97 0 0 0,92 0 0 0,2 0 0 16,-102 0 11-16,103 9 0 0,5-1 5 16,-105 12 0-16,93-6 0 0,-2 0 1 15,-96 22-6-15,107-21 0 0,3-7-17 16,-1 6 1-16,-4 0 0 0,-6-3 0 0,2 3 16 15,3 1 0-15,1-4 0 0,2 0 0 0,0-5-57 0,0 2 1 16,-3 1-1-16,3-1 1 0,-2 3 56 0,-7-8 0 16,7 3 0-16,5-1 0 0,-1 4-47 0,-4-4 0 15,5-2 0-15,-6 3 0 0,6-1 47 0,0 4 0 16,-3-6 0-16,-3 8 0 0,3-3-30 0,-96 21 0 16,98-15 0-16,7 5 0 0,-89 18 30 15,83-15 0-15,2 6-1 0,-88 29 1 16,86-26-1-16,0 2 1 0,-100 38 0 15,98-35 0-15,-4 7 17 0,0 2 1 0,6-6-1 16,-3-2 1-16,3-7-18 0,-3 4 0 0,-8 0 0 16,-3-6 0-16,-3 0-82 0,-110 23 0 15,113-29-1-15,-6-5 1 0,-123 23 82 16,112-23 0-16,-13 8-142 0,-136 28 1 16,127-19-1-16,-2 8-156 0,-172 43 143 15,155-43-2-15,163-42-501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36:20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20616 4167 11 0,'0'0'0'0,"0"0"0"0,0 0 0 0,-11 43 1 0,5-29-1 0,-2 0 1 0,-11 8-1 0,8-13 0 0,8-4 0 0,-8 12 1 0,2-6-1 0,1-2 1 0,-8 11-1 16,7-12 0-16,4 0 64 0,5 1 1 0,0-4-1 15,0-5 2-15,0 6-66 0,0-6 0 16,0 0 0-16,0 0 151 0,5 0 1 16,1 0-1-16,8-8 1 0,5-9-152 15,-5 8 0-15,5 1 80 0,9-20 2 16,-14 19-2-16,2-5 1 0,12-8-81 15,-9 11 0-15,6 2 67 0,19-5 1 16,-25 6-1-16,6-4 0 0,31-5-67 16,-23 3 0-16,3 3 28 0,44-11 1 0,-44 16 0 15,-3 3 0-15,25-2-29 16,-31 5 0-16,-2 5 23 0,20 18 0 0,-32-15 0 16,-7 12 0-16,-1 30-23 0,-5-7 0 15,-2 4 20-15,-1 4 0 0,-11 5 0 0,-5-2 1 0,-6 13-21 16,-30 68 0-16,27-61 0 0,-2-1 8 15,-4 3 0-15,-4 2 0 0,-4 7 2 0,-2-4-10 16,-47 88 0-16,44-98 0 0,3-7 12 16,-45 63 0-16,51-76 0 0,-1-6 0 15,-2-3-12-15,2 0 0 0,0-8 0 0,6 2-8 16,3-8 0-16,2-5 0 0,3-15 0 0,6-2 8 16,2-6 0-16,9 0 0 0,0-6 0 0,8-2-42 15,8-23 2-15,-2 11 0 0,2-13 0 16,22-41 40-1,-10 32 0-15,13-8-4 0,30-43 0 0,-24 56 0 0,-6 9 1 16,44-28 3-16,-38 42 0 0,0 2 11 0,41 1 1 16,-41 11-1-16,-4 3 1 0,37 17-12 15,-30-12 0-15,-1 6-60 0,45 28 0 16,-48-19-1-16,1 2 1 0,39 34 60 16,-40-31 0-16,1 1-92 0,38 35 0 15,-30-44 0-15,3 2 1 0,41 21 91 16,-50-29 0-16,4 0-136 0,24 0 2 15,-42-14-1-15,-27 0-365 0</inkml:trace>
  <inkml:trace contextRef="#ctx0" brushRef="#br0" timeOffset="370.2">22414 3996 539 0,'0'0'0'16,"0"0"0"-16,0 0-96 0,0 0 2 0,25 28-2 0,-22-11 2 0,-6 31 94 0,-3-20 0 0,-5 3 181 0,-13 45 1 15,15-45-2-15,4-3 2 0,2 0-182 16,-3 0 0-16,-2 9 0 0,3-1 127 0,5 6 2 0,0 6-2 16,-6 3 2-16,1-1-129 0,-9 63 0 15,8-54 0-15,1-3 10 0,-9 60 0 16,8-63 0-16,4 3 1 0,-4 3-11 0,1-14 0 16,2 3 0-16,0-3-153 0,-11 40 0 15,6-49-1-15,-6-2 2 0,-16 31 152 16,10-29 0-16,1 4-125 0,-28 24 1 15,22-49-1-15,25-15-214 0</inkml:trace>
  <inkml:trace contextRef="#ctx0" brushRef="#br0" timeOffset="683.83">21497 4944 763 0,'0'0'0'15,"0"0"0"-15,50 0-44 0,30-6 1 16,-36 1 0-16,3-7 0 0,50-7 43 0,-56 5 0 0,-2 0 171 16,41-15 2-16,-36 13 0 0,3-1 0 15,47-14-173-15,-42 22 0 0,6-5 61 16,53-6 1-16,-59 15-1 0,-5 2 1 0,50-3-62 15,-53 6 0-15,-5 0-62 0,41 0 1 16,-36-5-1-16,0 5 1 0,39-3 61 16,-44-8 0-16,2-1-172 0,4 1 0 0,-7 3 0 15,6-6 2-15,-5 5 83 0,0-5 2 0,-3 0 0 16,-6-8-1-16,-30 22-103 0</inkml:trace>
  <inkml:trace contextRef="#ctx0" brushRef="#br0" timeOffset="1300.77">23980 3954 426 0,'0'0'0'16,"0"0"0"-16,0 0-53 0,34 0 0 0,-29 0 0 16,-5 0 0-16,8 0 53 0,-8 0 0 0,0 0 151 15,0 8 0-15,0-8-1 0,0 0 2 16,11 6-152-16,-2-4 0 0,-1 4 141 0,20 2 1 16,-6 4-1-16,14-4 1 15,27 1-142-15,-27-4 0 0,3 1 60 0,38 11 0 16,-33-12 1-16,0 4-1 0,48 5-60 15,-54-8 0-15,-7 8 45 0,29 2 0 16,-40-4 0-16,-12-4 1 0,3 9-46 16,-11-3 0-16,-5 6 13 0,-23 22 1 15,3-11 0-15,-14 11 0 0,1 6-14 0,-9-11 0 16,3 5 0-16,-6-6-3 0,-3 7 1 0,6-7 0 16,3 3 0-16,3 1 2 0,-28 30 0 15,36-36 0-15,8-6-15 0,-19 17 1 16,27-25 0-16,6-6 0 0,0 14 14 15,11-20 0-15,0-8 16 0,16 9 0 16,-10-3 0-16,2-1 0 0,25 9-16 16,-8-5 0-16,3-1 7 0,35 17 0 15,-38-8 0-15,0 3 1 0,25 8-8 16,-28-14 0-16,-5 3 8 0,-1-3 1 16,-2 0-1-16,0 0 1 0,-3-5-9 0,3 2 0 15,-9-3 0-15,3 6 0 0,-2-5 45 0,-1 2 1 0,-10 6 0 0,-6 6 0 16,-3 5-46-16,-38 36 0 0,10-24 0 15,-5 2 7-15,-58 37 1 0,58-43-1 0,-5-8 1 16,-45 23-8-16,53-31 0 0,0-12-119 16,-23-16 2-16,40-12-2 0,10-11-87 15,3-3 117-15,1-36 1 0,2-3 0 0,11 73-894 16</inkml:trace>
  <inkml:trace contextRef="#ctx0" brushRef="#br0" timeOffset="11366.79">13956 13519 460 0,'0'0'0'0,"0"0"0"0,0 0 27 0,-61 37 1 0,42-29-1 0,8 3 1 0,-9 3-28 0,12-14 0 0,2 3 47 0,-5-3 1 0,9 0 0 0,-4 0 0 0,-8 0-48 0,9 0 0 0,-9 0 78 0,-25 0-1 0,20 0 0 0,0 0 1 0,-17 3-78 0,22 5 0 0,6-5 34 0,-3 9 1 0,2-7-1 0,4 4 1 16,-1 5-35-16,-2-3 0 0,2 3 0 16,6 3 67-16,-5-3 2 0,2 3-1 0,-2 3 0 0,-1 2-68 0,6 1 0 15,0-1 0-15,0-2 0 16,6-1 49-16,2-5 1 0,3 1-1 15,3-4 0-15,-3 3-49 16,-3 0 0-16,11-3 0 0,1 3 0 0,-1-8 35 16,31 16 0-16,-23-13 0 0,7-1 1 15,35 15-36-15,-36-12 0 16,-6-3 20-16,37 15 1 0,-31-12 0 16,-3 3 0-16,37 9-21 0,-37-9 0 0,3 0 9 0,20 14 1 0,-28-19 0 0,2-1 0 15,23 9-10-15,-31-9 0 0,1 1 11 0,21 5 1 0,-16-6-1 0,0 1 1 0,33 5-12 16,-25-9 0-16,0 1 42 0,36-3 1 15,-36-3-1-15,6-3 0 0,27-3-42 16,-35 4 0-16,2-1-2 0,25 0 1 16,-33-6 0-16,2 4 0 0,23-9 1 15,-31 5 0-15,-5 9-8 0,14-14 1 16,-14 9-1-16,-3 2 1 0,14-3 7 16,-17-2 0-16,-3 2 32 0,15-8 1 15,-15 8-1-15,3 1 1 0,4-6-33 16,-4 5 0-16,-3 0-21 0,1-11 1 15,-6 9-1-15,3-3 1 0,-3-12 20 16,-3 4 0-16,3-1-16 0,-6 0 1 0,1 0 0 16,-9-8 0-16,3 0 15 0,-3 0 0 0,0 6 0 15,1 2 0-15,-7 3 1 0,1 0 0 0,0 0 0 0,-1 3 1 16,1-3-2-16,0 6 0 0,-1 3 0 0,4-6 0 16,-1 5-17-16,0 3 1 0,-2 1-1 0,0-4 0 15,-3 4 17-15,2 2 0 0,-10 0 0 0,2 0 0 0,-8 3-9 16,-30-5 0-16,39 2 0 0,-4-3 1 15,-21-16 8-15,32 19 0 0,1 0 30 16,-14-11 2-16,13 6-1 0,4-4 0 16,-12-13-31-16,3 11 0 0,3 0-17 15,-27-14 0-15,21 14 0 0,3 0 0 16,-33-12 17-16,28 15 0 0,2-3-69 0,-49-3 1 16,19 14 0-16,-3 3 1 0,-94 20 67 15,61 5 0-15,-19 15-103 0,-138 38 1 16,110-49-1-16,141-29-1013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52:46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22157 3315 381 0,'0'0'0'0,"0"0"0"0,0 0 14 0,0 0 1 0,-3 25 0 0,3-25 0 0,-5-3-15 0,5 3 0 0,0 0-44 0,0 0 1 0,0 0-1 0,0-2 1 0,3-4 43 0,2 3 0 0,1-2-38 0,5-10 1 0,3 7 0 0,-1-6 1 0,32-14 36 0,-23 17 0 0,8 2 4 15,28-13 1-15,-33 16-1 0,0 6 1 0,30 0-5 0,-22 6 0 0,3-4 96 0,41 10 2 0,-38-9-1 0,5 2 1 0,45 15-98 0,-40-17 0 0,-2 2 61 0,56 4 0 16,-45-4 0-16,5-5 2 0,67 0-63 16,-69 0 0-16,8 0 60 0,66-5 1 0,-63-4 0 15,-3 1 0-15,61-20-61 0,-75 16 0 16,0 1-92-16,-8-3 1 0,-8 3-2 0,-3 2 2 0,-8 1 91 16,-6-3 0-16,-3 2 0 0,-2 1 0 0,-4 2-100 15,-7-2-1-15,2 2 1 0,3 1-1 0,-11 5-83 16</inkml:trace>
  <inkml:trace contextRef="#ctx0" brushRef="#br0" timeOffset="399.76">22950 3436 517 0,'0'0'0'16,"0"0"0"-16,0 0 58 0,0 0 0 15,0 0 0-15,17 34 1 0,-17-6-59 16,0-14 0-16,2-6 87 0,15 26 0 15,-12-11 0-15,1-1 1 0,-1 1-88 0,1 2 0 16,-3-3 0-16,2 9 82 0,-5 3 1 0,-5-6 1 16,2 3-1-16,-3 3-83 0,-7 36 0 15,7-28 0-15,-5 1 6 0,-11 52 0 0,11-41 0 16,0 11 1-16,0-9-7 0,0 3 0 0,-3-3 0 16,0 0-22-16,3-5 0 0,-3-6 0 0,3-3 0 15,3-2 22-15,-6 24 0 0,9-41 0 0,5-15-132 16,0 4 1-16,2-4-1 0,-2-8-599 15</inkml:trace>
  <inkml:trace contextRef="#ctx0" brushRef="#br0" timeOffset="832.89">23547 4204 404 0,'0'0'0'16,"0"0"0"-16,0 0 32 0,0 0 1 15,0 0 0-15,0 0 1 0,0 0-34 16,0 0 0-16,0 0 44 0,0 0 1 16,0 0 0-16,-33 22 0 0,-1-2-45 15,15-6 0-15,0 9 37 0,-1-4 1 0,4 10-1 16,2 1 1-16,6 4-38 0,-6 3 0 0,8-1 0 15,1 7 0-15,-3-1 37 0,2 51 1 16,9-51-1-16,8 3 1 0,8 36-38 16,0-44 0-16,1-9 93 0,38 17 0 15,-25-25 0-15,6-12 0 0,44 6-93 0,-45-14 0 16,1-8 51-16,33-20 0 0,-45 8 1 16,-7 3-1-16,16-39-51 0,-23 28 0 0,-7 0 33 15,2-6 1-15,-2 3-1 0,-12-6 1 16,1 4-34-16,-4-4 0 0,-4 3 0 0,7-2 0 0,-5 2-2 15,-8-34 1-15,10 29 0 0,-4 2 0 16,-18-36 1-16,12 45 0 0,-6 9-159 16,-36-4 0-16,28 23-1 0,-3 17-172 0,-47 45 159 15,34-20 1-15,49-42-253 0</inkml:trace>
  <inkml:trace contextRef="#ctx0" brushRef="#br0" timeOffset="1716.31">25939 4390 775 0,'0'0'0'0,"0"0"0"0,0 0 69 0,0 0 1 0,0 0-1 0,0 0 2 0,-31-9-71 0,23 4 0 0,-3 5 58 0,-16-23 1 0,2 9 0 0,0 0 1 0,-30-23-60 0,30 23 0 15,0 0 70-15,-22-11 1 0,22 22 0 0,-5 3 1 0,-28 14-72 16,30 0 0-16,-5 9 38 0,-6 5 0 16,6 3 0-1,8 3 1-15,-5 8-39 0,2 3 0 0,-2 3 0 0,2 2 0 0,3 1 35 16,-13 53 2-16,24-59-1 0,8 3 0 0,1 31-36 15,5-51 0-15,5 0 14 0,26 14 0 16,-18-28 0-16,7-5 1 0,30-9-15 16,-17-9 0-16,5-5 8 0,48-28 0 15,-47 8 0-15,5 3 1 0,41-53-9 16,-38 27 0-16,3-2-17 0,-6-2 0 0,3-4 0 0,0 0 0 16,3 3 17-16,41-67 0 0,-47 50 0 15,-5 0-29-15,-6-5 0 0,3-1 0 0,0 4 0 16,-3-4 29-16,25-86 0 0,-36 78 0 15,-5 9 0-15,13-80 0 0,-24 100 0 0,-3 7 1 16,-3 7-1-16,-3 16 0 0,-8 12 0 0,-3 16 8 16,0 6 1-16,3 0-1 0,-3 0 0 0,0 11-8 15,-19 20 0-15,8-3 0 0,-8 14 13 16,-25 57 0-16,42-57 0 0,2-5 0 16,-14 58-13-16,17-47 0 0,3 8 21 0,2 1 1 15,-2-1-1-15,5 3 1 0,6-3-22 0,0 65 0 16,-3-56 0-16,5-6-22 0,1 73 0 15,-6-61 0-15,0-7 0 0,-6 1 22 16,6 5 0-16,-8-2 0 0,3 2-141 0,-15 77 1 16,6-69-1-16,-2-5 1 0,-3-2 140 15,10-1 0-15,-2-14 0 0,6 3-154 0,2-8 1 16,3-14 0-16,0-9 0 0,0-28-362 0</inkml:trace>
  <inkml:trace contextRef="#ctx0" brushRef="#br0" timeOffset="2183.12">26911 4162 11 0,'0'0'0'0,"0"0"0"0,0 0 0 0,-8 42 1 0,2-28-1 0,1-8 1 0,-9 8-1 0,11-6 0 0,3-8 0 0,-5 9 1 0,-6-1-1 0,2 6 1 16,4 0-1-16,-9 6 0 0,-2 8 0 0,-7 9 42 16,-1 5 0-16,1 0 0 0,4 0 0 0,0 0-42 15,-20 46 0-15,20-38 0 0,2 6 99 0,-5 51 0 16,17-59 0-16,-1-3 1 15,6 3-100-15,6-9 0 0,-1 1 0 0,9-4 145 0,3-7 2 16,-1-1-2-16,-2-11 2 0,5-6-147 0,1-3 0 16,-4-2 0-16,1-6 0 0,-3 0 92 0,2-6 1 15,3-8-1-15,9-6 0 0,8-2-92 0,30-43 0 16,-41 29 0-16,-6-15 49 0,17-56 0 16,-19 51-1-16,2-6 1 0,-5-3-49 0,-6 6 0 15,3-6 0-15,-5 9 30 0,8-56 0 16,-9 67 1-16,-5 2-1 0,0-32-30 15,-16 52 0-15,-1 9-147 0,-44 20 1 16,20 10-1-16,-17 21-109 0,-11 5 147 0,-6 9-1 16,3-3 2-16,72-48-513 0</inkml:trace>
  <inkml:trace contextRef="#ctx0" brushRef="#br0" timeOffset="3066.31">29748 3107 561 0,'0'0'0'0,"0"0"0"0,0 0 47 0,-14 45 0 0,9-26 0 0,-6-5 0 0,-6 6-47 0,9-9 0 0,5 1 103 0,-8 16-1 0,3-6 1 0,-3 12-1 0,-14 45-102 15,14-28 0-15,0 5 57 0,-3 0 0 0,-3 12 1 16,-2 2-1-16,0 6-57 0,-28 84 0 16,16-70 0-16,1 9 55 0,0-6 0 0,-6-1 1 15,5 1-1-15,4 0-55 0,-29 79 0 0,37-102 0 16,0-5 17-16,-1 42 0 0,12-62 0 15,5-6 1-15,1-11-18 0,-1-5 0 0,0-9 0 16,3-9-156-16,3-10 1 0,0-1-1 16,2-2-145-16,23-34 156 0,-6-1 1 15,-22 43-323-15</inkml:trace>
  <inkml:trace contextRef="#ctx0" brushRef="#br0" timeOffset="3366.21">30273 4004 156 0,'0'0'0'16,"0"0"0"-16,0 0 132 15,47 31 0-15,-41-20 1 0,-6-2-1 0,-3 11-132 16,3-12 0-16,0-2 94 0,0 8 0 15,-3 8-1-15,0 6 2 0,-8 37-95 16,3-28 0-16,0 5 81 0,-1 0 0 0,1-5 1 16,0-1 0-16,2-2-82 0,-5-3 0 0,6 3 0 15,2 2 0-15,-8 4-17 0,-6 33 0 16,9-45 0-16,0 0 0 0,-6 23 17 16,8-29 0-16,4-2-112 0,-1 8 2 15,0-20-2-15,3-8-628 0</inkml:trace>
  <inkml:trace contextRef="#ctx0" brushRef="#br0" timeOffset="3833.26">31334 3925 651 0,'0'0'0'0,"0"0"0"0,0 0 0 0,0 0 102 15,-69 23 1-15,41-17-1 0,0 2 1 16,-27 12-103-16,33-6 0 0,3 0 107 0,-17 17 1 16,14-17 0-16,-6 0 0 15,-30 28-108-15,36-22 0 0,5 2 76 0,-5 15 0 16,17-17-1-16,5-6 2 0,11 8-77 15,0 1 0-15,3 5 0 0,5 0 1 0,3 3 0 16,0-3 0-16,0 6-1 0,3 0 0 0,0 2 0 16,-3 1 0-16,-2 5 0 0,15 31 0 15,-21-34 0-15,-8 1 1 0,-3 36-1 16,-9-40 0-16,-5-2 29 0,-19 31 0 16,10-29 0-16,-5-2 1 0,-2 3-30 0,-1-6 0 15,-2-3 0-15,-1-3 7 0,4 0 0 0,-12 1 0 16,-8-9 0-16,3-3-7 0,-9-3 0 0,4-3 0 0,-1-8 0 15,0-5-21-15,-2-4 0 0,8-5 0 0,5-5 1 16,9-7 20-16,-23-36 0 0,36 20 0 16,9-3-180-16,5-62 0 0,12 54 1 15,5-6-184-15,-1 2 182 0,12-7-1 0,3-1 0 0,-28 65-130 16</inkml:trace>
  <inkml:trace contextRef="#ctx0" brushRef="#br0" timeOffset="4183.08">31812 3107 504 0,'0'0'0'0,"0"0"0"0,0 0 0 0,0 0 39 0,25 22-1 0,-23-16 0 0,-2 11 1 0,-8 22-39 0,0-11 0 0,-1 9 144 0,-4 47 0 16,7-39 1-16,-2-3-1 0,-6 57-144 16,8-40 0-16,4 3 80 0,-1 73-1 15,3-68 0-15,3 4 1 0,11 78-80 16,-14-76 0-16,2 9 49 0,4-4 1 0,-1 1 0 16,1-8 0-16,-1 2-50 0,6 67 0 15,-5-75 0-15,-3 0-6 0,5 56 0 16,-5-71 0-16,2-7 1 0,1-7 5 0,-6-2 0 15,0-3 0-15,-3-6-170 0,0-2-1 0,1-18 0 0,-1 4 2 16,0-18 3-16,-8 4 0 0,3-9 1 0,-1-6 0 16,9 20-125-16</inkml:trace>
  <inkml:trace contextRef="#ctx0" brushRef="#br0" timeOffset="4449.46">31055 3819 921 0,'0'0'0'0,"0"0"0"0,0 0 0 0,27 0 85 16,-13 8 2-16,6-2-2 0,10-6 1 0,3 8-86 16,6-2 0-16,8-4 0 0,2 4 0 0,4 0 78 0,2 2-1 15,6 1 0-15,2-4 1 0,4 1-78 0,2 2 0 16,8-2 0-16,1 5 0 0,2 0-13 0,85 3 1 15,-79-5-1-15,2-3 0 0,75 2 13 16,-102-8 0-16,-3 6-217 0,44-6-1 16,-57 2 0-16,-12-2-91 0,-3-2 216 0,-11 2 1 15,-7 0 1-15,-12 0-123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9-18T21:54:4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22019 2552 11 0,'0'0'0'0,"0"0"0"0,0 0 0 0,33-14 1 0,-22 9-1 0,3 2 1 0,5-11-1 0,-10 8 0 15,2 3 0-15,5-11 1 0,-5 9-1 0,3-1 1 0,0 3-1 0,-3-2 0 0,0-4 0 0,3 9 75 0,-6 0 1 0,3 0 0 0,3-5 1 0,-6-4-77 0,3 4 0 0,3-1 0 0,3 3 0 16,-1-2 61-16,1 10 0 0,2-5 0 0,-5-5 1 0,5 5-62 0,-5-9 0 0,3 9 0 0,2 0 0 0,3 0 79 0,-2-6 0 16,-1 4 1-16,-5 2 0 0,5 0-80 0,6 0 0 0,-6 0 0 0,1 0 0 0,-1 0 72 0,0 0 1 0,1 2-1 0,-1 4 0 0,6-6-72 0,0 3 0 0,5 3 0 0,6-6 0 0,5 5 7 0,1-5 1 0,5-5 0 0,-9 5 0 15,7-9-8-15,7 1 0 0,-8 2 0 0,3-2 0 0,0-4 50 0,3 4 1 0,2-1-1 0,6-2 0 0,-5 3-50 0,-1-6 0 0,18 0 0 0,-7-6 0 0,9 3-18 0,63-20 0 16,-68 23 0-16,2-5 1 0,58-18 17 0,-72 23 0 16,-8 0-26-16,44-14 0 0,-50 19-1 0,-5-2 1 0,39-3 26 0,-39 11 0 0,0-2-43 0,36 5 0 15,-34-9 0-15,-10 4 1 0,35 2 42 16,-38-3 0-16,-3-2-180 0,14-6 0 0,-22 14 1 15,-14 0-43-15,0-14 179 0,0 8 1 16,0 6-116-16</inkml:trace>
  <inkml:trace contextRef="#ctx0" brushRef="#br0" timeOffset="525.87">23359 2493 640 0,'0'0'0'0,"0"0"0"0,14 40 0 0,16 13 1 0,-22-30-1 0,3-4 1 0,-5 32-1 0,-3-23 0 15,2 9 131-15,-10 28 0 0,5-32 0 16,0 7 0-16,-3 2-131 0,0 6 0 0,0-3 0 16,-2 8 64-16,-9 62 2 15,8-50-1-15,-2-3 0 0,-8 68-65 16,2-66 0-16,0-5 24 0,-5 3 0 0,5-6 0 0,8-5 0 16,1-9-24-16,-6 1 0 0,8-7 0 0,-3-16 0 0,6-6-104 15,0 0 0-15,0-14-1 0,0 0 1 16,6-3 104-16,-3 0 0 0,2-5 0 0,1 2-181 15,-1-2 1-15,15-18 1 0,5-10-1 0,8-15 180 16,30-50 0-16,-35 62 0 16,-6 8-50-16,22-34 0 0,-19 37-1 15,-25 28-125-15</inkml:trace>
  <inkml:trace contextRef="#ctx0" brushRef="#br0" timeOffset="933.76">23958 3371 685 0,'0'0'0'16,"0"0"0"-16,0 0 33 0,0 0 1 15,28 34 1-15,-28-26-1 0,0 6-34 16,0 1 0-16,-6-1 99 0,4 22 0 16,4-13 1-16,4 10 0 0,-1 4-100 0,-2 5 0 15,0-8 0-15,0 3 71 0,-3-9-1 0,0 8 0 16,0-2 0-16,5 3-70 0,4 22 0 15,-4-31 0-15,3 0 51 0,17 28 0 0,-8-33-1 16,2-4 1-16,28 18-51 0,-19-23 0 16,10 0 29-16,40 0 0 0,-45-19 0 15,-3 2 2-15,28-17-31 0,-33 6 0 16,-6-6-13-16,15-22 0 0,-29 17-1 16,-2-3 2-16,-6-1 12 0,-2-10 0 0,-9 0 0 0,0-9 16 15,-27-53 1-15,18 53-1 0,-1 3 0 16,-29-48-16-16,28 51 0 0,0 2 15 15,-22-27 0-15,28 39 0 0,-6 8 0 16,-16-17-15-16,24 29 0 0,3 8-78 0,-19 3 0 16,14 8 1-16,0 3 0 0,-20 31 77 15,8-11 0-15,4 8-105 0,-26 37 1 16,34-51-1-16,19-28-848 0</inkml:trace>
  <inkml:trace contextRef="#ctx0" brushRef="#br0" timeOffset="1716.93">25149 3498 235 0,'0'0'0'0,"0"0"0"0,0 0-44 0,0 0 1 0,0 0-1 0,0 0 1 0,0 0 43 0,0 0 0 16,0 0 133-16,-19 28 2 0,5-3-2 0,-3 15 2 0,-2 2-135 0,5 0 0 0,6-5 0 0,5-1 154 0,-3 43 2 0,-5-28-1 0,0 10 0 0,-8 77-155 15,0-62 0-15,-1 3 26 0,1 5 1 16,5-2 0-16,-5 2 0 0,-1 6-27 16,-13 82 0-16,17-93 0 0,-1-9 58 0,1 3 0 15,5-16 0-15,2-15 1 0,6-11-59 0,1-6 0 16,-1-8 0-16,0-3 0 0,3-8-9 0,0-6 1 0,0 0-1 16,6-6 1-16,-6-2 8 0,11-49 0 15,-3-2 0-15,9-22-18 0,2-7 0 0,0 1 0 16,-2 3 0-16,2-3 18 0,23-110 0 15,-23 90 0-15,3-9-8 0,3-2 1 0,3 17 0 16,2 3 0-16,9 10 7 0,27-69 0 16,-41 86 0-16,0 10 34 0,19-41 1 0,-17 66-1 15,-4 13 2-15,21-11-36 0,-25 29 0 16,0 10 12-16,15 18 1 0,-18-9-1 16,4 6 1-16,7 36-13 0,-8-14 0 15,6 12 15-15,-5-1 0 0,-1-2 0 0,3-1 0 16,3 7-15-16,16 35 0 0,-30-49 0 15,-5-12-6-15,0 30 0 0,-12-30 0 0,-2-2 1 16,-23 18 5-16,12-33 0 0,-3 1 60 16,-33-1 1-16,21-14 1 15,1 0-1-15,-38-6-61 16,37-8 0-16,9-6-86 0,-24-25-1 0,32 11 1 0,6 3 1 0,-3-8 85 16,9 8 0-16,-6 3 0 0,8 0-132 15,3-3 2-15,0 11-2 0,0-2 2 0,0 22-638 0</inkml:trace>
  <inkml:trace contextRef="#ctx0" brushRef="#br0" timeOffset="2966.88">27475 3554 11 0,'0'0'0'0,"0"0"0"0,0 0 0 0,0 0 1 0,0 0-1 0,-39 25 1 0,3-25-1 0,17-2 0 0,-1 2 118 0,-18-9 0 0,18 6 1 0,1 0-1 0,-33-16-118 16,27 16 0-16,-8-3 132 0,-31 12 0 15,31-3 1-15,14 5-1 0,-37 18-132 16,29-10 0-16,-1 4 35 0,3 3-1 0,9 2 0 16,-1 6 0-16,-2 3-34 0,2 2 0 0,3-2 0 15,6 5 0-15,3 1 42 0,-4 47 0 16,9-45 0-16,0 0 1 0,9 40-43 15,-4-48 0-15,9-12 2 0,19 18 1 16,-16-26 0-16,2-6 0 16,31-5-3-16,-28-6 0 0,0-11 25 0,33-37 1 0,-22 12 0 15,0-6 0-15,-5-3-26 0,5-5 0 0,-2-1 0 16,-4 1 2-16,23-79 1 0,-25 61 0 16,0-2 0-16,22-93-3 0,-20 82 0 0,4-1-23 15,27-98 0-15,-25 91 0 0,3-4 1 16,36-87 22-16,-39 104 0 0,3 6-10 15,0-3 1-15,-12 26-1 0,1 5 1 0,-3 11 9 16,-2 0 0-16,-9 20 0 0,-3 0 0 0,-8 14 53 16,-6 11 1-16,4-2 0 0,-1-1 0 0,0 12-54 15,-8 50 0-15,3-11 0 0,-9 26 25 16,-13 97-1-16,19-108 0 0,-6 4 0 16,-16 94-24-16,17-82 0 0,-4 6 36 15,-18 92 0-15,15-92 0 0,1 2 0 0,-30 88-36 16,33-110 0-16,-1 3-36 0,-16 56 0 15,22-71 0-15,3-13 0 0,0 0 36 16,3-9 0-16,5-8 0 0,3-9-90 0,0 0 0 16,0-11 0-16,3-5 0 0,5-4 90 0,20-24 0 15,-9-1 0-15,9-2-211 0,41-57 0 16,-30 34-1-16,-1-11 1 0,54-65 211 16,-59 64 0-16,5 1-56 0,1 0 0 0,0 5 0 15,-6 9 0-15,6-3 56 0,30-31 0 16,-42 45 0-16,-2 11-33 0,14-8 0 15,-20 14 0-15,-11 8 1 0,9 4 32 16,-9 2 0-16,-8 0 39 0,6 14 1 16,-6-14 0-16,0 8 0 0,0 1-40 0,0 10 0 0,-11 9 0 15,2 15 152-15,-7-1 1 0,-1-3-2 0,-5 1 2 16,0 2-153-16,-28 51 0 0,31-48 0 16,2 11 90-16,-13 42 1 0,16-53 1 15,9 3-1-15,-6-6-91 0,8-2 0 0,3-6 0 16,5-1 60-16,4-5 2 0,-4-5-2 0,9-3 1 0,-3 2-61 15,3-8 0-15,5 0 0 0,3-5 0 0,9-1 67 16,-1 3 2-16,6-11-1 0,0-5 0 0,5-9-68 16,4 0 0-16,-4-6 0 0,-2-3 0 0,-3-7 25 15,30-46 0-15,-41 31 1 0,-6-12 0 16,6-55-26-16,-17 55 0 0,-2-2 18 0,-6-5 1 16,0 10-1-16,-9 4 1 0,-2 5-19 0,-5-9 0 15,-6 18 0-15,-6 5 0 0,-8 11 9 0,-44-11 0 16,39 25 0-16,-6 6 0 0,-6 0-9 15,6 6 0-15,6 5 0 0,2 9-54 0,0 0 1 16,9-6-2-16,2 0 2 0,12 3 53 0,-3-3 0 0,5-3 0 16,3-3 0-16,2-8-149 0,9 0 0 0,-2 6 0 15,2-6 1-15,0 0 148 0,0 0 0 0,5 0 0 16,1-3 0-16,2 0-181 0,3 3 0 0,22-11 1 16,11 0-1-16,9-9 126 0,55-16 1 15,-70 22-1-15,-38 14-119 0</inkml:trace>
  <inkml:trace contextRef="#ctx0" brushRef="#br0" timeOffset="3469.65">28403 3608 11 0,'22'-9'0'0,"14"-5"0"0,-3 0 0 0,20-9 1 0,-29 15-1 0,-1 2 1 0,12-2-1 16,-29 8 0-16,-6 0 115 0,0 8 0 15,0-8 1-15,5 9 0 0,-2 19-116 16,-6 0 0-16,1 6 160 0,-4 2 0 0,-2 9-1 0,0-2 2 16,-3 4-161-16,-14 38 0 0,16-40 0 15,-7 3 95-15,-12 39 2 0,20-39-2 16,2-3 1-16,-2 39-96 0,8-53 0 15,8 3 44-15,-8-6 0 0,11 0 0 0,6-11 0 0,5 3-44 16,0-6 0-16,6-9 0 0,2-5 0 0,9-5-33 16,38-23 1-16,-38 5 0 0,0-5 0 15,41-42 32-15,-44 27 0 0,-3 1-7 16,33-53 0-16,-33 41 0 0,3 1 1 0,-5-4 6 16,-1 1 0-16,0 6 0 0,1-7-10 0,21-36 1 15,-33 57-1-15,-5 11 1 0,0-6 9 16,-8 19 0-16,-12 18-5 0,-5 14 1 15,8-6 0-15,-5 0 0 0,0 3 4 16,-12 30 0-16,-2 10 0 0,-8 10-6 0,-25 74 0 16,35-85 0-16,1 0 0 0,-14 46 6 15,22-52 0-15,5-2 29 0,4-3 0 0,10-5 0 16,-8-4 2-16,11-8-31 0,0 0 0 0,5-5 0 16,-4-9 0-16,1 0 31 0,4-5 0 0,2-1 0 15,3-2 0-15,6-6-31 0,0-6 0 0,5-2 0 16,5-9 0-16,7-3 29 0,46-36 0 15,-53 19 0-15,-4-14 1 0,40-55-30 16,-46 52 0-16,2-5 18 0,-2 3 1 0,-6-9-1 16,0 3 1-16,-11 3-19 0,6-62 0 15,-15 70 0-15,-4 9-36 0,-15-31 1 16,6 48-2-16,-8 16 2 0,-20 1 35 0,25 2 0 16,-5 6-164-16,-14 6 0 0,13-6 0 15,4 3-171-15,-12 2 164 0,12-10 0 16,16 5-250-16</inkml:trace>
  <inkml:trace contextRef="#ctx0" brushRef="#br0" timeOffset="4050.31">30074 3768 11 0,'0'0'0'0,"0"0"0"0,0 0 0 0,31 25 79 0,-12-5 0 0,0-6 0 0,-11 0 1 0,4 0-80 0,-7 20 0 0,-2-12 0 0,0 1 67 0,-6 27 1 0,-3-10 0 0,4 11 0 0,-12 50-68 16,8-65 0-16,-5-2 47 0,3 3 1 0,2-9-1 16,1 0 2-16,-1 0-49 0,4-5 0 0,-4-9 0 15,6 0 0-15,0-9 29 16,0-5 0-16,0 0 0 0,0 3 1 0,0-3-30 0,6-8 0 0,-1-1 0 0,9-5 99 15,11-36 1-15,-6 7-1 16,9-18 2-16,35-60-101 0,-32 70 0 16,-1-5 22-16,3-1 1 0,6-10-1 0,2-3 1 15,3-9-23-15,48-70 0 0,-45 92 0 0,-6 1 50 16,36-28 0-16,-49 67 1 0,-6 17-1 16,17 14-50-16,-20-11 0 0,-8 8 42 15,17 28 0-15,-9-11 0 0,0 12 1 16,15 39-43-16,-23-37 0 0,-3-3-45 0,-3 3 0 15,1 6 0-15,-1 3 1 0,-2-3 44 0,-3 67 0 16,-5-45 0-16,-4 1-172 0,-7 2 1 16,-1 0 0-16,-5 3 0 0,-5-6 30 0,-1 9 2 15,3-14-2-15,0 0 2 0,25-65-118 0</inkml:trace>
  <inkml:trace contextRef="#ctx0" brushRef="#br0" timeOffset="5118.83">24270 6775 718 0,'0'0'0'0,"0"0"0"0,0 0 27 0,0 0 1 0,0 0-1 0,0 0 1 16,0 0-28-16,0 0 0 0,0 0 0 0,0 0 70 0,0 0 1 0,0 0 1 0,0 0-1 0,0 0-71 0,0 0 0 0,-19-42 0 0,0 20 0 0,-6-12 43 0,-3 3 1 0,3 3 0 0,6 5 1 0,-6 9-45 15,-22-5 0-15,22 13 0 0,-2 6 22 16,-4 6 0-16,-2-1 0 0,0 9 0 0,-3 9-22 0,0-1 0 16,6 6 0-16,-3 1 0 0,8 4-11 0,-28 35 1 15,34-29-1-15,0 1 1 16,-1 50 10-16,9-45 0 0,9 8-27 0,2-2 1 16,2-9-1-16,4 3 1 0,5-3 26 0,3 0 0 15,5-8 0-15,0-6 0 0,6-2 6 0,3-1 1 0,8-11 0 16,5-6 0-16,3-8-7 0,1-5 0 15,2-4 0-15,-3-5 0 0,0-8-2 0,50-54 0 16,-44 25 0-16,-3-8 0 0,49-76 2 16,-52 65 0-16,9-1-14 0,35-97 0 15,-46 78 0-15,-6-6 1 0,44-112 13 16,-42 92 0-16,1-5-14 0,38-121 1 16,-38 116 0-16,3 2 0 0,2-3 13 0,0 29 0 15,-5 2 0-15,-1 12-10 0,34-51 0 0,-53 95 0 16,-5 29 0-16,-8 6 10 15,2 27 0-15,-11 15 71 0,-2 5 1 0,-3 14 1 0,2 6-1 16,0 17-72-16,-7 101 0 0,13-82 0 16,0 1 39-16,-6 109 1 0,6-107 0 15,-8 6 1-15,-11 104-41 0,7-115 0 16,-1-1 43-16,-12 91 1 0,11-99 0 16,3 1 0-16,-11 66-44 0,22-83 0 0,0-12-44 15,0-3 0-15,0-8 0 0,5-6 1 0,4-14 43 16,2-3 0-16,2-10 0 0,1-4 0 0,0-17-106 15,3-2 1-15,2-12-1 0,3-8 2 0,-22 28-741 0</inkml:trace>
  <inkml:trace contextRef="#ctx0" brushRef="#br0" timeOffset="5600.96">25480 6376 336 0,'0'0'0'0,"0"0"0"0,39 8-63 0,25 15-1 0,-31-12 1 0,-11-2 0 0,16 19 63 15,-15-14 0-15,4 0 70 0,31 5 0 16,-27-7 1-16,7 2 0 0,4 5-71 0,2-4 0 0,-5-7 0 15,-6-2 176-15,0-1 0 0,-3-2 1 16,-2-3 0-16,-9-3-177 0,-2-2 0 0,-6-4 0 0,-3-2 0 16,0 2 34-16,-2-21 1 0,-3 10 0 15,-3-8 0-15,-3-45-35 0,-3 30 0 0,-2-4 16 16,-14-55 1-16,8 52-1 0,0 2 1 16,-5-3-17-16,5 15 0 0,-5 2 0 0,0 3 26 15,-1 6 0-15,1 16-1 0,0 1 1 0,-6 8-26 16,3 8 0-16,2 1 0 0,9 2 0 0,-3 3 74 15,-10 45 0-15,4-17 1 0,6 14 0 16,-10 68-75-16,29-59 0 0,3 2 45 16,3 7 0-16,6-13 1 0,0 4 0 0,2 0-46 0,20 56 0 15,-20-65 0-15,3-2-44 0,33 41-1 16,-30-58 1-16,8-1 0 0,34 12 44 16,-32-25 0-16,1-15-204 0,36-2 0 15,-33-12 1-15,0-8-132 0,49-28 205 16,-47 19-2-16,-41 23-224 0</inkml:trace>
  <inkml:trace contextRef="#ctx0" brushRef="#br0" timeOffset="5999.88">27610 5979 1213 0,'0'0'0'0,"0"0"0"0,0 0 0 0,0 0 88 0,0 0-1 15,0 0 0-15,17-31 2 0,-28 31-89 0,2 0 0 0,-10 0 0 0,0 3 0 0,-1 3 56 0,-10 2 0 0,2 3 0 0,-8 3 1 0,1 1-57 0,-4-1 0 0,3 8 0 16,6-2 0-16,7 5 30 0,-10 29 0 0,19-26-1 0,6 3 1 16,3 42-30-16,5-34 0 0,2 6 0 15,9 3 1-15,-2 3-1 0,2-4 1 0,-3 4-1 16,6 5 0-16,2-5 0 0,4-9 0 0,-1 3 6 15,14 45 0-15,-27-48 0 0,-6-5 1 16,-6 33-7-16,-5-39 0 0,-5-3 6 0,-29 23 1 16,18-26-1-16,-1 1 1 0,-2-1-7 15,-9-8 0-15,-5 3 0 0,-6-6 41 0,3 0 0 16,-11 3 1-16,3 2-1 0,0-5-41 0,-9 3 0 16,17-14 0-16,9-9 0 0,4-8-95 0,-12-36 1 15,34 16 0-15,10-11-1 0,16-59 95 16,-3 50 0-16,13 1-201 0,-1-6-1 0,12 3 0 15,-4-6 0-15,-31 62-505 0</inkml:trace>
  <inkml:trace contextRef="#ctx0" brushRef="#br0" timeOffset="6317.03">28248 6176 798 0,'0'0'0'0,"0"0"0"16,31 14 23-16,-1 17 0 0,-19-6 0 16,-3 1 0-16,1 41-23 0,-7-36 0 0,-2 6 134 15,-2 2-1-15,-4 12 1 0,1-6 0 0,-4 8-134 16,-13 54 0-16,6-48 0 15,-4 3 68-15,-24 59 2 0,25-67-2 16,-1 2 1-16,1-3-69 0,0-2 0 0,-1-6 0 0,1-3-43 16,0 0 0-16,2-13 0 0,9-7-1 0,2-8 44 15,1-5 0-15,5-9 0 0,0 0 0 0,11-15-164 0,19-30 0 16,-5 3 0-16,-25 42-613 0</inkml:trace>
  <inkml:trace contextRef="#ctx0" brushRef="#br0" timeOffset="6933.69">29262 6367 1213 0,'0'0'0'16,"0"0"0"-16,28-19 88 0,-1-4-1 16,-21 9 0-16,-6 3 2 0,-11-6-89 15,2 9 0-15,1 2 62 0,-17-8 0 16,0 5 0-16,-8 4 1 0,-50-9-63 15,45 19 0-15,2 4 39 0,-39 25 0 16,37-12 0-16,2 6 0 0,-33 37-39 0,30-23 0 16,3 3 36-16,3 6 1 0,5 5 1 15,1 0-1-15,2 6-37 0,-19 59 0 0,30-67 0 16,5-1-5-16,7 40 0 0,4-51 0 16,10-5 1-16,23 19 4 0,-10-33 0 0,8-9-7 15,31-9 1-15,-31-10 0 0,6-9 0 16,44-29 6-16,-47 7 0 0,-1-1-8 15,40-61 1-15,-39 50 0 0,-3-6-1 16,0 1 8-16,0-6 0 0,1 3 0 0,-4-9-6 16,20-50 0-16,-31 67 0 0,0 6 0 15,9-29 6-15,-25 49 0 0,0 13 38 0,-3 1-1 16,0 8 0-16,0 0 0 0,-14 50-37 16,3-7 0-16,-9 16 30 0,-18 95 0 15,24-66 0-15,0 5 0 0,3 5-30 16,-3 9 0-16,9 8 0 0,-4 12 67 0,-4 123-1 15,4-129 0-15,1 9 1 0,0-1-67 16,-6-25 0-16,-3-11 0 0,-2-9 16 0,-28 65-1 16,22-92 0-16,-3-12 1 0,-21 25-16 15,21-47 0-15,6-15 23 0,-25-2 0 16,25-12 0-16,0-2 0 0,-14-43-23 16,25 17 0-16,-6-11-41 0,6-8 0 0,11-1 0 15,3-8-1-15,11-2 42 0,25-77 0 16,-9 73 0-16,9-2-62 0,41-59 1 15,-42 67-1-15,4 11 0 0,5-5 62 0,-9 5 0 16,1 3 0-16,3 3-149 0,-1 3-1 0,-2-3 1 0,-3 3-1 16,0 3 150-16,27-34 0 0,-35 30 0 15,-1 7-231-15,23-35 1 0,-28 38-1 16,-22 33-525-16</inkml:trace>
  <inkml:trace contextRef="#ctx0" brushRef="#br0" timeOffset="7337.75">29994 6697 11 0,'0'0'0'0,"0"0"0"0,0 0 0 0,53-9 0 0,-20 4 1 0,-8-1-1 0,-6 3 1 0,-14 6-1 0,1 3 0 0,-6-6 0 0,8 5 0 0,-8-5 126 16,3 3 2-16,-3 3-2 0,0 8 2 0,0 0-128 15,-3 31 0-15,-2-11 0 0,2 2 156 0,-3 54 1 16,1-53-1-16,-1-4 1 16,-7 46-157-16,-1-28 0 0,-3 0 144 0,1-4 0 15,5-2 0-15,-3-2 0 0,8-13-144 0,-5 4 0 16,3-14 0-16,0-6 0 0,5-6 45 0,3-8 2 15,0 0-2-15,-3 3 1 0,3-3-46 0,0 0 0 0,6-11 0 16,7-3 0-16,1-6 17 0,33-59 0 16,-11 18 0-16,8-7 0 0,47-78-17 15,-57 87 0-15,-1 8-65 0,-6-5 1 0,4-9-2 16,-9 0 2-16,3 3 64 0,24-67 0 16,-21 67 0-16,2 6 14 0,23-40 1 15,-34 68 0-15,-8 14 0 0,17-6-15 16,-25 18 0-16,-3 10 28 0,2 14-1 15,7-2 0-15,-1 17 0 0,0-3-27 0,-5 19 0 16,-6 3 0-16,-2 20 70 0,-6 76 1 16,5-76 0-16,-2-3 0 0,-9 82-71 15,9-82 0-15,0 6-5 0,2 0 0 0,-2-3 0 16,2-6 1-16,1 3 4 0,-9 54 0 16,9-77 0-16,2-7-144 0,-5 21 2 0,5-47-2 15,-6-6 2-15,7-11 142 16</inkml:trace>
  <inkml:trace contextRef="#ctx0" brushRef="#br0" timeOffset="7399.37">30477 7729 1425 0,'-24'-34'-149'0,"-7"-16"1"15,-2-9-1-15,33 59-586 0</inkml:trace>
  <inkml:trace contextRef="#ctx0" brushRef="#br0" timeOffset="7578.15">27660 5324 11 0,'0'0'0'16,"0"0"0"-16,0 0 0 0,0 0-9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17/09/2024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F5347-3E6A-4C40-928A-729612897D4A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rgbClr val="FFFFFF"/>
                </a:solidFill>
              </a:rPr>
              <a:t>Chapter 2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Variables and Statements</a:t>
            </a:r>
            <a:endParaRPr lang="en-AU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/>
                </a:solidFill>
              </a:rPr>
              <a:t>CMPT 120-D1 Fall 2024</a:t>
            </a:r>
            <a:endParaRPr lang="en-AU" sz="2000">
              <a:solidFill>
                <a:srgbClr val="FFFFFF"/>
              </a:solidFill>
            </a:endParaRPr>
          </a:p>
        </p:txBody>
      </p:sp>
      <p:pic>
        <p:nvPicPr>
          <p:cNvPr id="1026" name="Picture 2" descr="r/TheFarSide - Cow">
            <a:extLst>
              <a:ext uri="{FF2B5EF4-FFF2-40B4-BE49-F238E27FC236}">
                <a16:creationId xmlns:a16="http://schemas.microsoft.com/office/drawing/2014/main" id="{5A95B101-A092-4AFF-5F3C-02DA4D8C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-3" b="-3"/>
          <a:stretch/>
        </p:blipFill>
        <p:spPr bwMode="auto">
          <a:xfrm>
            <a:off x="7101840" y="1028701"/>
            <a:ext cx="4033520" cy="48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70C470-1D44-7C4E-6027-10539CFB052B}"/>
              </a:ext>
            </a:extLst>
          </p:cNvPr>
          <p:cNvSpPr txBox="1"/>
          <p:nvPr/>
        </p:nvSpPr>
        <p:spPr>
          <a:xfrm>
            <a:off x="6527549" y="1252834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will usually think of a computer in </a:t>
            </a:r>
          </a:p>
          <a:p>
            <a:r>
              <a:rPr lang="en-CA" dirty="0"/>
              <a:t>an abstract way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458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6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9F6DAF-69E0-4240-4CB0-A656E8166D93}"/>
              </a:ext>
            </a:extLst>
          </p:cNvPr>
          <p:cNvGrpSpPr/>
          <p:nvPr/>
        </p:nvGrpSpPr>
        <p:grpSpPr>
          <a:xfrm>
            <a:off x="851027" y="1252834"/>
            <a:ext cx="4662534" cy="4433981"/>
            <a:chOff x="1095471" y="1195057"/>
            <a:chExt cx="4662534" cy="44339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B88D45-8E57-62FD-AEF7-79C61C6FB2E6}"/>
                </a:ext>
              </a:extLst>
            </p:cNvPr>
            <p:cNvSpPr/>
            <p:nvPr/>
          </p:nvSpPr>
          <p:spPr>
            <a:xfrm>
              <a:off x="1095471" y="1195057"/>
              <a:ext cx="4662534" cy="39178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20BD7AF2-6231-9467-624B-9A66E9036667}"/>
                </a:ext>
              </a:extLst>
            </p:cNvPr>
            <p:cNvSpPr/>
            <p:nvPr/>
          </p:nvSpPr>
          <p:spPr>
            <a:xfrm rot="5400000">
              <a:off x="1871627" y="3067388"/>
              <a:ext cx="684292" cy="280658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ABEC9-26A1-8927-D4BE-3905793EAF3C}"/>
                </a:ext>
              </a:extLst>
            </p:cNvPr>
            <p:cNvGrpSpPr/>
            <p:nvPr/>
          </p:nvGrpSpPr>
          <p:grpSpPr>
            <a:xfrm>
              <a:off x="1358498" y="1397323"/>
              <a:ext cx="1736757" cy="1355229"/>
              <a:chOff x="4911505" y="2191693"/>
              <a:chExt cx="1736757" cy="16190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B5B5F-D42B-7A88-2E2D-FC9988F2C783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409C56-D16B-9D60-A28F-140EDC33F944}"/>
                  </a:ext>
                </a:extLst>
              </p:cNvPr>
              <p:cNvSpPr txBox="1"/>
              <p:nvPr/>
            </p:nvSpPr>
            <p:spPr>
              <a:xfrm>
                <a:off x="5180200" y="2395623"/>
                <a:ext cx="119936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CPU</a:t>
                </a:r>
                <a:br>
                  <a:rPr lang="en-CA" sz="1600"/>
                </a:br>
                <a:r>
                  <a:rPr lang="en-CA" sz="1600"/>
                  <a:t>Central </a:t>
                </a:r>
                <a:br>
                  <a:rPr lang="en-CA" sz="1600"/>
                </a:br>
                <a:r>
                  <a:rPr lang="en-CA" sz="1600"/>
                  <a:t>Processing </a:t>
                </a:r>
                <a:br>
                  <a:rPr lang="en-CA" sz="1600"/>
                </a:br>
                <a:r>
                  <a:rPr lang="en-CA" sz="1600"/>
                  <a:t>Unit</a:t>
                </a:r>
                <a:endParaRPr lang="en-AU" sz="1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3169A7-4379-4BA6-4ACF-24B47C969791}"/>
                </a:ext>
              </a:extLst>
            </p:cNvPr>
            <p:cNvGrpSpPr/>
            <p:nvPr/>
          </p:nvGrpSpPr>
          <p:grpSpPr>
            <a:xfrm>
              <a:off x="1332291" y="3615123"/>
              <a:ext cx="1762964" cy="1497772"/>
              <a:chOff x="1332290" y="3615123"/>
              <a:chExt cx="2431985" cy="14977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0381B3-8ECB-C4C0-2864-E3A6D74892A8}"/>
                  </a:ext>
                </a:extLst>
              </p:cNvPr>
              <p:cNvSpPr/>
              <p:nvPr/>
            </p:nvSpPr>
            <p:spPr>
              <a:xfrm>
                <a:off x="1332290" y="3615123"/>
                <a:ext cx="2431985" cy="13552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410A48-605E-D626-5F55-DCE88E37207B}"/>
                  </a:ext>
                </a:extLst>
              </p:cNvPr>
              <p:cNvSpPr txBox="1"/>
              <p:nvPr/>
            </p:nvSpPr>
            <p:spPr>
              <a:xfrm>
                <a:off x="1642073" y="3666346"/>
                <a:ext cx="1812419" cy="1446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Main Memory </a:t>
                </a:r>
                <a:br>
                  <a:rPr lang="en-CA" sz="2000" b="1"/>
                </a:br>
                <a:r>
                  <a:rPr lang="en-CA" sz="2000" b="1"/>
                  <a:t>RAM</a:t>
                </a:r>
                <a:br>
                  <a:rPr lang="en-CA" sz="1600"/>
                </a:br>
                <a:r>
                  <a:rPr lang="en-CA" sz="1600"/>
                  <a:t>Random Access</a:t>
                </a:r>
                <a:br>
                  <a:rPr lang="en-CA" sz="1600"/>
                </a:br>
                <a:r>
                  <a:rPr lang="en-CA" sz="1600"/>
                  <a:t>Memory</a:t>
                </a:r>
                <a:br>
                  <a:rPr lang="en-CA" sz="1600"/>
                </a:br>
                <a:endParaRPr lang="en-AU" sz="16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09F340-E0C5-4C16-9EC0-D7200C5BF59D}"/>
                </a:ext>
              </a:extLst>
            </p:cNvPr>
            <p:cNvGrpSpPr/>
            <p:nvPr/>
          </p:nvGrpSpPr>
          <p:grpSpPr>
            <a:xfrm>
              <a:off x="3843980" y="2461832"/>
              <a:ext cx="1736757" cy="1355229"/>
              <a:chOff x="4911505" y="2191693"/>
              <a:chExt cx="1736757" cy="1619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EB3134-D8A8-CAAB-AE7A-EA44B6859B3F}"/>
                  </a:ext>
                </a:extLst>
              </p:cNvPr>
              <p:cNvSpPr/>
              <p:nvPr/>
            </p:nvSpPr>
            <p:spPr>
              <a:xfrm>
                <a:off x="4911505" y="2191693"/>
                <a:ext cx="1736757" cy="16190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9DDE2-385E-5089-30FB-920A0B0F27A3}"/>
                  </a:ext>
                </a:extLst>
              </p:cNvPr>
              <p:cNvSpPr txBox="1"/>
              <p:nvPr/>
            </p:nvSpPr>
            <p:spPr>
              <a:xfrm>
                <a:off x="5265962" y="2395623"/>
                <a:ext cx="1027845" cy="1066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2000" b="1"/>
                  <a:t>I/O</a:t>
                </a:r>
                <a:br>
                  <a:rPr lang="en-CA" sz="1600"/>
                </a:br>
                <a:r>
                  <a:rPr lang="en-CA" sz="1600"/>
                  <a:t>Input and</a:t>
                </a:r>
                <a:br>
                  <a:rPr lang="en-CA" sz="1600"/>
                </a:br>
                <a:r>
                  <a:rPr lang="en-CA" sz="1600"/>
                  <a:t>Output</a:t>
                </a:r>
                <a:endParaRPr lang="en-AU" sz="1600"/>
              </a:p>
            </p:txBody>
          </p:sp>
        </p:grp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4974C57B-6738-A480-36E1-BF34EF9C79F1}"/>
                </a:ext>
              </a:extLst>
            </p:cNvPr>
            <p:cNvSpPr/>
            <p:nvPr/>
          </p:nvSpPr>
          <p:spPr>
            <a:xfrm rot="1500180">
              <a:off x="3174842" y="2097534"/>
              <a:ext cx="634673" cy="303801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7C6BDF-914F-273C-A732-BD72CA1F5A5F}"/>
                </a:ext>
              </a:extLst>
            </p:cNvPr>
            <p:cNvSpPr txBox="1"/>
            <p:nvPr/>
          </p:nvSpPr>
          <p:spPr>
            <a:xfrm>
              <a:off x="2364792" y="5259706"/>
              <a:ext cx="234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Single CPU Computer</a:t>
              </a:r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A2CF7E-3D03-958A-2547-B81CEA273DD5}"/>
              </a:ext>
            </a:extLst>
          </p:cNvPr>
          <p:cNvSpPr txBox="1"/>
          <p:nvPr/>
        </p:nvSpPr>
        <p:spPr>
          <a:xfrm>
            <a:off x="3048000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</a:t>
            </a:r>
            <a:r>
              <a:rPr lang="en-CA"/>
              <a:t> is the “brain” of the computer.</a:t>
            </a:r>
            <a:br>
              <a:rPr lang="en-CA"/>
            </a:br>
            <a:r>
              <a:rPr lang="en-CA"/>
              <a:t>Does basic arithmetic, logic, reads/writes memory, ….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E9D6F-FB54-A221-F059-E9310864A7B9}"/>
              </a:ext>
            </a:extLst>
          </p:cNvPr>
          <p:cNvCxnSpPr>
            <a:stCxn id="2" idx="1"/>
          </p:cNvCxnSpPr>
          <p:nvPr/>
        </p:nvCxnSpPr>
        <p:spPr>
          <a:xfrm flipH="1">
            <a:off x="2222090" y="619447"/>
            <a:ext cx="825910" cy="74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7D37F9-015E-EA1E-195B-12FCC2685A84}"/>
              </a:ext>
            </a:extLst>
          </p:cNvPr>
          <p:cNvSpPr txBox="1"/>
          <p:nvPr/>
        </p:nvSpPr>
        <p:spPr>
          <a:xfrm>
            <a:off x="7182465" y="157782"/>
            <a:ext cx="367726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CPUs</a:t>
            </a:r>
            <a:r>
              <a:rPr lang="en-CA"/>
              <a:t> in a phone or laptop are very fast, e.g. they perform billions of low-level instructions per second.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F727D-67E0-C58E-3DA4-E275B1D16ECB}"/>
              </a:ext>
            </a:extLst>
          </p:cNvPr>
          <p:cNvCxnSpPr>
            <a:cxnSpLocks/>
            <a:stCxn id="17" idx="1"/>
            <a:endCxn id="2" idx="3"/>
          </p:cNvCxnSpPr>
          <p:nvPr/>
        </p:nvCxnSpPr>
        <p:spPr>
          <a:xfrm flipH="1">
            <a:off x="6725265" y="6194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3A4B5-7465-DD83-651F-EAE033E6140F}"/>
              </a:ext>
            </a:extLst>
          </p:cNvPr>
          <p:cNvSpPr txBox="1"/>
          <p:nvPr/>
        </p:nvSpPr>
        <p:spPr>
          <a:xfrm>
            <a:off x="4629435" y="459086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Main memory </a:t>
            </a:r>
            <a:r>
              <a:rPr lang="en-CA"/>
              <a:t>is “short term memory” where data and instructions are stored.</a:t>
            </a:r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DEECDA-DD86-BC6E-7E2D-122B2D492D75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 flipV="1">
            <a:off x="2850811" y="4350515"/>
            <a:ext cx="1778624" cy="70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15FD13-8799-88FA-2FDD-B0F72B485BF6}"/>
              </a:ext>
            </a:extLst>
          </p:cNvPr>
          <p:cNvSpPr txBox="1"/>
          <p:nvPr/>
        </p:nvSpPr>
        <p:spPr>
          <a:xfrm>
            <a:off x="4629435" y="5776888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Laptops and phones usually have large amounts of fast main memory.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A4F0CD-BEE7-ED70-8719-C264B40A0538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6096000" y="5514198"/>
            <a:ext cx="0" cy="26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AF2-BA45-CC6A-8D40-1DF3F21809CA}"/>
              </a:ext>
            </a:extLst>
          </p:cNvPr>
          <p:cNvSpPr txBox="1"/>
          <p:nvPr/>
        </p:nvSpPr>
        <p:spPr>
          <a:xfrm>
            <a:off x="6096000" y="1573753"/>
            <a:ext cx="29331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I/O</a:t>
            </a:r>
            <a:r>
              <a:rPr lang="en-CA"/>
              <a:t> refers to input and output devices you could attach a computer to …</a:t>
            </a:r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7B620-56ED-93C7-18FC-F8F59D86D15C}"/>
              </a:ext>
            </a:extLst>
          </p:cNvPr>
          <p:cNvGrpSpPr/>
          <p:nvPr/>
        </p:nvGrpSpPr>
        <p:grpSpPr>
          <a:xfrm>
            <a:off x="5974631" y="2579004"/>
            <a:ext cx="6092931" cy="914400"/>
            <a:chOff x="5911771" y="3227519"/>
            <a:chExt cx="6092931" cy="914400"/>
          </a:xfrm>
        </p:grpSpPr>
        <p:pic>
          <p:nvPicPr>
            <p:cNvPr id="24" name="Graphic 23" descr="Keyboard with solid fill">
              <a:extLst>
                <a:ext uri="{FF2B5EF4-FFF2-40B4-BE49-F238E27FC236}">
                  <a16:creationId xmlns:a16="http://schemas.microsoft.com/office/drawing/2014/main" id="{37B288AF-0AA5-6F36-8609-38E2368A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1771" y="3227519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Mouse with solid fill">
              <a:extLst>
                <a:ext uri="{FF2B5EF4-FFF2-40B4-BE49-F238E27FC236}">
                  <a16:creationId xmlns:a16="http://schemas.microsoft.com/office/drawing/2014/main" id="{7A6974D3-C016-83D2-1CCD-403DB10BE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7477" y="32275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Monitor with solid fill">
              <a:extLst>
                <a:ext uri="{FF2B5EF4-FFF2-40B4-BE49-F238E27FC236}">
                  <a16:creationId xmlns:a16="http://schemas.microsoft.com/office/drawing/2014/main" id="{C3E33BAD-2272-9477-664E-243203C6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3183" y="32275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yncing cloud with solid fill">
              <a:extLst>
                <a:ext uri="{FF2B5EF4-FFF2-40B4-BE49-F238E27FC236}">
                  <a16:creationId xmlns:a16="http://schemas.microsoft.com/office/drawing/2014/main" id="{47533A13-357F-A175-55CE-DB0FC9415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18889" y="3227519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Virtual Reality headset with solid fill">
              <a:extLst>
                <a:ext uri="{FF2B5EF4-FFF2-40B4-BE49-F238E27FC236}">
                  <a16:creationId xmlns:a16="http://schemas.microsoft.com/office/drawing/2014/main" id="{DCD65CF6-5C39-79D5-C6B1-6266BCDFD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54595" y="322751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Watch with solid fill">
              <a:extLst>
                <a:ext uri="{FF2B5EF4-FFF2-40B4-BE49-F238E27FC236}">
                  <a16:creationId xmlns:a16="http://schemas.microsoft.com/office/drawing/2014/main" id="{922922A4-2AF9-40B3-5018-D626B2BE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90302" y="3227519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DB3E2A-B901-9457-5E6C-B8AB35FE1C19}"/>
              </a:ext>
            </a:extLst>
          </p:cNvPr>
          <p:cNvSpPr txBox="1"/>
          <p:nvPr/>
        </p:nvSpPr>
        <p:spPr>
          <a:xfrm>
            <a:off x="9029130" y="3310942"/>
            <a:ext cx="96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Internet</a:t>
            </a:r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97FD0-4464-51F0-280B-75E00C48D73F}"/>
              </a:ext>
            </a:extLst>
          </p:cNvPr>
          <p:cNvSpPr txBox="1"/>
          <p:nvPr/>
        </p:nvSpPr>
        <p:spPr>
          <a:xfrm>
            <a:off x="10048768" y="3310942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VR goggles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22561C-A5EF-7413-C0BE-5AD5EA9B3CCC}"/>
              </a:ext>
            </a:extLst>
          </p:cNvPr>
          <p:cNvSpPr txBox="1"/>
          <p:nvPr/>
        </p:nvSpPr>
        <p:spPr>
          <a:xfrm>
            <a:off x="8542633" y="3760753"/>
            <a:ext cx="33856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 all computers have screens or keyboards or mice! </a:t>
            </a:r>
            <a:br>
              <a:rPr lang="en-CA" b="1"/>
            </a:br>
            <a:r>
              <a:rPr lang="en-CA"/>
              <a:t>E.g. computer that controls stop lights at an intersection.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88D45-8E57-62FD-AEF7-79C61C6FB2E6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618902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CA328-C933-D7F1-3564-D78159741037}"/>
              </a:ext>
            </a:extLst>
          </p:cNvPr>
          <p:cNvSpPr txBox="1"/>
          <p:nvPr/>
        </p:nvSpPr>
        <p:spPr>
          <a:xfrm>
            <a:off x="513311" y="179166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0100111010110000111010100110100110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2BEC3-EBE9-0A8D-F0EF-AACD17B1F70F}"/>
              </a:ext>
            </a:extLst>
          </p:cNvPr>
          <p:cNvSpPr txBox="1"/>
          <p:nvPr/>
        </p:nvSpPr>
        <p:spPr>
          <a:xfrm>
            <a:off x="513311" y="2192840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1111101000100010110011011100100100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9A56-F678-29DE-CFAA-F8F9172A646B}"/>
              </a:ext>
            </a:extLst>
          </p:cNvPr>
          <p:cNvSpPr txBox="1"/>
          <p:nvPr/>
        </p:nvSpPr>
        <p:spPr>
          <a:xfrm>
            <a:off x="490184" y="2601074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0010001110111100000110100011101011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1305CC-6DC5-B501-39E1-0F6EEF1468CA}"/>
              </a:ext>
            </a:extLst>
          </p:cNvPr>
          <p:cNvSpPr txBox="1"/>
          <p:nvPr/>
        </p:nvSpPr>
        <p:spPr>
          <a:xfrm>
            <a:off x="513311" y="3041153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1110101010111100100001111110000000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78A68-37FE-9AE1-2DC2-50FB0EB6437E}"/>
              </a:ext>
            </a:extLst>
          </p:cNvPr>
          <p:cNvSpPr txBox="1"/>
          <p:nvPr/>
        </p:nvSpPr>
        <p:spPr>
          <a:xfrm>
            <a:off x="513311" y="3488289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0100001001011110111111010011100000</a:t>
            </a:r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FE7AC-A6CA-23B3-E2D9-70744B5FC616}"/>
              </a:ext>
            </a:extLst>
          </p:cNvPr>
          <p:cNvSpPr txBox="1"/>
          <p:nvPr/>
        </p:nvSpPr>
        <p:spPr>
          <a:xfrm>
            <a:off x="2513057" y="41023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…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FA6560-1BAF-6EFD-ABD3-CB22E2B03C98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readability, we’ll now use regular base-10 numbers to represent the bits. </a:t>
            </a:r>
            <a:br>
              <a:rPr lang="en-CA"/>
            </a:br>
            <a:r>
              <a:rPr lang="en-CA"/>
              <a:t>But remember, underneath, it’s all bits!</a:t>
            </a:r>
            <a:endParaRPr lang="en-AU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ED4367-9997-7FDB-F18C-E34E20568968}"/>
              </a:ext>
            </a:extLst>
          </p:cNvPr>
          <p:cNvCxnSpPr>
            <a:stCxn id="35" idx="0"/>
            <a:endCxn id="24" idx="2"/>
          </p:cNvCxnSpPr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9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99A9E-11C3-38CB-A9F2-795D4B2BEBAD}"/>
              </a:ext>
            </a:extLst>
          </p:cNvPr>
          <p:cNvSpPr txBox="1"/>
          <p:nvPr/>
        </p:nvSpPr>
        <p:spPr>
          <a:xfrm>
            <a:off x="5307084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At the lowest level, we imagine </a:t>
            </a:r>
            <a:r>
              <a:rPr lang="en-CA" b="1"/>
              <a:t>main memory </a:t>
            </a:r>
            <a:r>
              <a:rPr lang="en-CA"/>
              <a:t>(</a:t>
            </a:r>
            <a:r>
              <a:rPr lang="en-CA" b="1"/>
              <a:t>RAM</a:t>
            </a:r>
            <a:r>
              <a:rPr lang="en-CA"/>
              <a:t>) consists of many 0/1 bits.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5BEE46-0113-A494-B8B2-BD73EDD3DCCE}"/>
              </a:ext>
            </a:extLst>
          </p:cNvPr>
          <p:cNvSpPr txBox="1"/>
          <p:nvPr/>
        </p:nvSpPr>
        <p:spPr>
          <a:xfrm>
            <a:off x="8721215" y="459219"/>
            <a:ext cx="31191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16 megabytes of RAM has </a:t>
            </a:r>
            <a:br>
              <a:rPr lang="en-CA"/>
            </a:br>
            <a:r>
              <a:rPr lang="en-CA"/>
              <a:t>8 * 16 * 1000000 bits</a:t>
            </a:r>
            <a:br>
              <a:rPr lang="en-CA"/>
            </a:br>
            <a:r>
              <a:rPr lang="en-CA"/>
              <a:t>= 128,000,000 bits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DFB72-AD99-6846-E96D-DA750ABBDB49}"/>
              </a:ext>
            </a:extLst>
          </p:cNvPr>
          <p:cNvSpPr txBox="1"/>
          <p:nvPr/>
        </p:nvSpPr>
        <p:spPr>
          <a:xfrm>
            <a:off x="5307084" y="1862410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computers operate on fixed-size chunks of bits, e.g. a 64-bit computer operates on 64-bits at a time.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AF4C3-66F4-E622-B5BC-3280EDD90817}"/>
              </a:ext>
            </a:extLst>
          </p:cNvPr>
          <p:cNvSpPr txBox="1"/>
          <p:nvPr/>
        </p:nvSpPr>
        <p:spPr>
          <a:xfrm>
            <a:off x="8721215" y="1699330"/>
            <a:ext cx="311916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byte = 8 bits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FA59B6-9B66-CBAD-D39B-161695BC761C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426246" y="92088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E9CB9C-8FEA-04EA-C9DD-ED1A69115C24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280796" y="1382549"/>
            <a:ext cx="0" cy="31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E510AA-5447-C5C0-7073-77B1B19CE931}"/>
              </a:ext>
            </a:extLst>
          </p:cNvPr>
          <p:cNvSpPr txBox="1"/>
          <p:nvPr/>
        </p:nvSpPr>
        <p:spPr>
          <a:xfrm>
            <a:off x="5307084" y="3542600"/>
            <a:ext cx="311916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RAM is addressable, meaning that each chunk of 64 bits has a numeric address. We can quickly read/write those bits if we know the address.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919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-454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AF2D1-B867-DA50-A0AE-803CCC10F667}"/>
              </a:ext>
            </a:extLst>
          </p:cNvPr>
          <p:cNvCxnSpPr/>
          <p:nvPr/>
        </p:nvCxnSpPr>
        <p:spPr>
          <a:xfrm flipV="1">
            <a:off x="6866665" y="3062739"/>
            <a:ext cx="0" cy="47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6AF8E-A310-DE7B-185B-43D06383F58D}"/>
              </a:ext>
            </a:extLst>
          </p:cNvPr>
          <p:cNvSpPr txBox="1"/>
          <p:nvPr/>
        </p:nvSpPr>
        <p:spPr>
          <a:xfrm>
            <a:off x="8721215" y="3681099"/>
            <a:ext cx="3119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also why some languages have </a:t>
            </a:r>
            <a:r>
              <a:rPr lang="en-CA" b="1"/>
              <a:t>max values </a:t>
            </a:r>
            <a:r>
              <a:rPr lang="en-CA"/>
              <a:t>for their numbers: the numbers fit in 64 bits.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81CD43-95A1-FB5B-3361-286D2B614C77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>
            <a:off x="8426246" y="4281264"/>
            <a:ext cx="294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1FFE3D-3397-C9FB-3F32-0C800C8B4336}"/>
              </a:ext>
            </a:extLst>
          </p:cNvPr>
          <p:cNvSpPr txBox="1"/>
          <p:nvPr/>
        </p:nvSpPr>
        <p:spPr>
          <a:xfrm>
            <a:off x="9137674" y="5019928"/>
            <a:ext cx="246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Remember: Python ints have no pre-defined max value.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39782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4222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47341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136490" y="3671572"/>
            <a:ext cx="10546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7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24E7-6E94-87F4-5F70-468B8718D547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5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D784A8-04B5-BB9B-1CBE-E9214CA1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37311"/>
              </p:ext>
            </p:extLst>
          </p:nvPr>
        </p:nvGraphicFramePr>
        <p:xfrm>
          <a:off x="504725" y="1699330"/>
          <a:ext cx="3516670" cy="3510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940">
                  <a:extLst>
                    <a:ext uri="{9D8B030D-6E8A-4147-A177-3AD203B41FA5}">
                      <a16:colId xmlns:a16="http://schemas.microsoft.com/office/drawing/2014/main" val="2901491329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3805413472"/>
                    </a:ext>
                  </a:extLst>
                </a:gridCol>
              </a:tblGrid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Address</a:t>
                      </a:r>
                      <a:endParaRPr lang="en-A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Value</a:t>
                      </a:r>
                      <a:endParaRPr lang="en-A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715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1450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47339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70157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556345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031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>
                          <a:highlight>
                            <a:srgbClr val="FFFF00"/>
                          </a:highlight>
                        </a:rPr>
                        <a:t>score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highlight>
                            <a:srgbClr val="FFFF00"/>
                          </a:highlight>
                        </a:rPr>
                        <a:t>-454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8632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/>
                        <a:t>47342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3279267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124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47343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454277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808"/>
                  </a:ext>
                </a:extLst>
              </a:tr>
              <a:tr h="438849"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…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13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9BABC7-A969-EC44-5606-A77663CB8994}"/>
              </a:ext>
            </a:extLst>
          </p:cNvPr>
          <p:cNvSpPr txBox="1"/>
          <p:nvPr/>
        </p:nvSpPr>
        <p:spPr>
          <a:xfrm>
            <a:off x="4191122" y="3348407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value -454 is stored at address 47341.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191122" y="151791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Given address 47341, the computer can read/write the value there extremely quickly.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5468026" y="2718240"/>
            <a:ext cx="0" cy="630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A89E6A-FE92-C5CE-C549-5969C0ADB8DA}"/>
              </a:ext>
            </a:extLst>
          </p:cNvPr>
          <p:cNvSpPr txBox="1"/>
          <p:nvPr/>
        </p:nvSpPr>
        <p:spPr>
          <a:xfrm>
            <a:off x="7629833" y="1240912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assembly language programming</a:t>
            </a:r>
            <a:r>
              <a:rPr lang="en-CA"/>
              <a:t>, the programmer must keep track of addresses and values. This is error-prone and tedious!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77C612-7F76-57C5-6CD3-193C0C0CE2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6744929" y="2118075"/>
            <a:ext cx="8849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396181" y="3785419"/>
            <a:ext cx="3013587" cy="130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B00A82-D3D5-66B8-5942-9578D48BBD93}"/>
              </a:ext>
            </a:extLst>
          </p:cNvPr>
          <p:cNvSpPr txBox="1"/>
          <p:nvPr/>
        </p:nvSpPr>
        <p:spPr>
          <a:xfrm>
            <a:off x="7629833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High-level programming languages like Python keep track of memory values using human-readable names …</a:t>
            </a:r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318F9-CE79-F0CD-8C61-9C4FB077CC3E}"/>
              </a:ext>
            </a:extLst>
          </p:cNvPr>
          <p:cNvCxnSpPr>
            <a:cxnSpLocks/>
            <a:stCxn id="32" idx="0"/>
            <a:endCxn id="14" idx="2"/>
          </p:cNvCxnSpPr>
          <p:nvPr/>
        </p:nvCxnSpPr>
        <p:spPr>
          <a:xfrm flipV="1">
            <a:off x="8906737" y="2995238"/>
            <a:ext cx="0" cy="1351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BDFD06-6E96-8FCF-8E4C-1A740E9B5F37}"/>
              </a:ext>
            </a:extLst>
          </p:cNvPr>
          <p:cNvSpPr txBox="1"/>
          <p:nvPr/>
        </p:nvSpPr>
        <p:spPr>
          <a:xfrm>
            <a:off x="4409768" y="4347139"/>
            <a:ext cx="255380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-454 is still stored at address 47341, but the programmer thinks of it as the value of the variable named </a:t>
            </a:r>
            <a:r>
              <a:rPr lang="en-CA" b="1"/>
              <a:t>score</a:t>
            </a:r>
            <a:r>
              <a:rPr lang="en-CA"/>
              <a:t>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6C3BE-8122-15E8-589E-47866F092608}"/>
              </a:ext>
            </a:extLst>
          </p:cNvPr>
          <p:cNvSpPr txBox="1"/>
          <p:nvPr/>
        </p:nvSpPr>
        <p:spPr>
          <a:xfrm>
            <a:off x="616011" y="3677697"/>
            <a:ext cx="9045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/>
              <a:t>47341</a:t>
            </a:r>
            <a:endParaRPr lang="en-AU" sz="8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6C79D3-DDCC-F3DD-FC9B-C23FA7BEB2B6}"/>
              </a:ext>
            </a:extLst>
          </p:cNvPr>
          <p:cNvCxnSpPr>
            <a:cxnSpLocks/>
            <a:stCxn id="32" idx="1"/>
            <a:endCxn id="5" idx="3"/>
          </p:cNvCxnSpPr>
          <p:nvPr/>
        </p:nvCxnSpPr>
        <p:spPr>
          <a:xfrm flipH="1">
            <a:off x="6963575" y="5085803"/>
            <a:ext cx="666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1068295" y="54551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 Memory (RAM)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5744619" y="1390486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programmers usually think of memory as containing named variables with values.</a:t>
            </a:r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B4656-C24F-54BC-98C0-F4ECD89E9242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V="1">
            <a:off x="7021523" y="2590815"/>
            <a:ext cx="0" cy="52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4CDBD-E674-57F4-06F7-6A017139851B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295081" y="1990651"/>
            <a:ext cx="3449538" cy="18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5503AB-0BD0-E81D-4515-A2E69FAD73C3}"/>
              </a:ext>
            </a:extLst>
          </p:cNvPr>
          <p:cNvSpPr/>
          <p:nvPr/>
        </p:nvSpPr>
        <p:spPr>
          <a:xfrm>
            <a:off x="349581" y="1390486"/>
            <a:ext cx="4662534" cy="39178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93058" y="1986116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score: -454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4AF84-1A7C-A40D-3AB5-09E3B8E90CB6}"/>
              </a:ext>
            </a:extLst>
          </p:cNvPr>
          <p:cNvSpPr txBox="1"/>
          <p:nvPr/>
        </p:nvSpPr>
        <p:spPr>
          <a:xfrm>
            <a:off x="5744619" y="3112926"/>
            <a:ext cx="2553807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we will almost never care about the exact memory location of a variables, or the underlying bits.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40DB2-1C94-2C27-DA3C-A358F8432DCC}"/>
              </a:ext>
            </a:extLst>
          </p:cNvPr>
          <p:cNvSpPr txBox="1"/>
          <p:nvPr/>
        </p:nvSpPr>
        <p:spPr>
          <a:xfrm>
            <a:off x="5744618" y="5362802"/>
            <a:ext cx="255380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handles the address and bits.</a:t>
            </a:r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3D87D-EEC2-B194-C90B-F9E57D8D1DF8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7021522" y="4867252"/>
            <a:ext cx="1" cy="495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6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4386767" y="1770671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Usually we will just write the name and value for a variable, like in math.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EB894-E65D-1843-26CB-D32402CFEF90}"/>
              </a:ext>
            </a:extLst>
          </p:cNvPr>
          <p:cNvSpPr txBox="1"/>
          <p:nvPr/>
        </p:nvSpPr>
        <p:spPr>
          <a:xfrm>
            <a:off x="925324" y="1986116"/>
            <a:ext cx="2918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score: -454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85689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262C-4EE7-95DD-65BA-1844622F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37" y="2338780"/>
            <a:ext cx="10515600" cy="1325563"/>
          </a:xfrm>
        </p:spPr>
        <p:txBody>
          <a:bodyPr/>
          <a:lstStyle/>
          <a:p>
            <a:pPr algn="ctr"/>
            <a:r>
              <a:rPr lang="en-CA"/>
              <a:t>What is a computer?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12B5E-B211-F54E-19AB-0610D4B3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99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C3F5-F2D2-7E13-0191-2A3084FC8C7A}"/>
              </a:ext>
            </a:extLst>
          </p:cNvPr>
          <p:cNvSpPr txBox="1"/>
          <p:nvPr/>
        </p:nvSpPr>
        <p:spPr>
          <a:xfrm>
            <a:off x="1438013" y="1001799"/>
            <a:ext cx="255380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Sometimes it’s useful to think of a variable as a named bucket that contains a value …</a:t>
            </a:r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88C9-EB21-C5FD-DB93-B2D0288BD8CA}"/>
              </a:ext>
            </a:extLst>
          </p:cNvPr>
          <p:cNvGrpSpPr/>
          <p:nvPr/>
        </p:nvGrpSpPr>
        <p:grpSpPr>
          <a:xfrm>
            <a:off x="1751858" y="2546246"/>
            <a:ext cx="1438013" cy="796413"/>
            <a:chOff x="2792361" y="2949677"/>
            <a:chExt cx="771832" cy="79641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A31175A-A137-DEDD-5046-D77086FE6E65}"/>
                </a:ext>
              </a:extLst>
            </p:cNvPr>
            <p:cNvCxnSpPr/>
            <p:nvPr/>
          </p:nvCxnSpPr>
          <p:spPr>
            <a:xfrm>
              <a:off x="2792361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106F43-6AE9-D878-C0EF-65D4E17CCE55}"/>
                </a:ext>
              </a:extLst>
            </p:cNvPr>
            <p:cNvCxnSpPr/>
            <p:nvPr/>
          </p:nvCxnSpPr>
          <p:spPr>
            <a:xfrm>
              <a:off x="3564193" y="2949677"/>
              <a:ext cx="0" cy="796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A9AC5-86E3-7143-7D35-1BD46916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361" y="3746090"/>
              <a:ext cx="7718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007572-40DD-CEF1-D014-79447D388FF3}"/>
              </a:ext>
            </a:extLst>
          </p:cNvPr>
          <p:cNvSpPr txBox="1"/>
          <p:nvPr/>
        </p:nvSpPr>
        <p:spPr>
          <a:xfrm>
            <a:off x="1830305" y="2595898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6664D-9655-2F19-AE3C-F269E40352C9}"/>
              </a:ext>
            </a:extLst>
          </p:cNvPr>
          <p:cNvSpPr txBox="1"/>
          <p:nvPr/>
        </p:nvSpPr>
        <p:spPr>
          <a:xfrm>
            <a:off x="1734294" y="3124496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FEDD2-56F3-527A-C688-8D815953D4CF}"/>
              </a:ext>
            </a:extLst>
          </p:cNvPr>
          <p:cNvGrpSpPr/>
          <p:nvPr/>
        </p:nvGrpSpPr>
        <p:grpSpPr>
          <a:xfrm>
            <a:off x="7994558" y="1672085"/>
            <a:ext cx="2759429" cy="796942"/>
            <a:chOff x="8817158" y="3613658"/>
            <a:chExt cx="2759429" cy="796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14258-1CF2-BFBA-3486-044EAD80E806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ECF75A-3681-7F70-24FF-8AE82910777F}"/>
                </a:ext>
              </a:extLst>
            </p:cNvPr>
            <p:cNvSpPr txBox="1"/>
            <p:nvPr/>
          </p:nvSpPr>
          <p:spPr>
            <a:xfrm>
              <a:off x="8817158" y="3613658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782C6C-42BA-9CB6-8AC3-1AC2B175C58E}"/>
              </a:ext>
            </a:extLst>
          </p:cNvPr>
          <p:cNvSpPr txBox="1"/>
          <p:nvPr/>
        </p:nvSpPr>
        <p:spPr>
          <a:xfrm>
            <a:off x="6710230" y="935080"/>
            <a:ext cx="25538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labelling a box.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4F8B06-9612-D88C-DA3E-3AE56EB6E72C}"/>
              </a:ext>
            </a:extLst>
          </p:cNvPr>
          <p:cNvGrpSpPr/>
          <p:nvPr/>
        </p:nvGrpSpPr>
        <p:grpSpPr>
          <a:xfrm>
            <a:off x="9341260" y="3244776"/>
            <a:ext cx="1544334" cy="1410807"/>
            <a:chOff x="10171285" y="3641159"/>
            <a:chExt cx="1544334" cy="14108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B1BAAB-1990-0E46-80CB-CCA580AAC975}"/>
                </a:ext>
              </a:extLst>
            </p:cNvPr>
            <p:cNvSpPr txBox="1"/>
            <p:nvPr/>
          </p:nvSpPr>
          <p:spPr>
            <a:xfrm>
              <a:off x="10295467" y="3641159"/>
              <a:ext cx="128112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-454</a:t>
              </a:r>
              <a:endParaRPr lang="en-AU" sz="4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48141-B367-DC8D-2CD6-1FF84F6918F1}"/>
                </a:ext>
              </a:extLst>
            </p:cNvPr>
            <p:cNvSpPr txBox="1"/>
            <p:nvPr/>
          </p:nvSpPr>
          <p:spPr>
            <a:xfrm>
              <a:off x="10171285" y="4282525"/>
              <a:ext cx="1544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score</a:t>
              </a:r>
              <a:endParaRPr lang="en-AU" sz="44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5A22E5-05FA-A4B3-86A6-92906925FA90}"/>
              </a:ext>
            </a:extLst>
          </p:cNvPr>
          <p:cNvSpPr txBox="1"/>
          <p:nvPr/>
        </p:nvSpPr>
        <p:spPr>
          <a:xfrm>
            <a:off x="4271830" y="3866505"/>
            <a:ext cx="255380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or as pointing, or referring, to its value.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73F3E-D0E9-4F31-3F11-A4B290827D47}"/>
              </a:ext>
            </a:extLst>
          </p:cNvPr>
          <p:cNvSpPr txBox="1"/>
          <p:nvPr/>
        </p:nvSpPr>
        <p:spPr>
          <a:xfrm>
            <a:off x="3383834" y="4996824"/>
            <a:ext cx="154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score</a:t>
            </a:r>
            <a:endParaRPr lang="en-AU" sz="4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B6B40-2A68-43E2-BE31-402C24F5013A}"/>
              </a:ext>
            </a:extLst>
          </p:cNvPr>
          <p:cNvSpPr txBox="1"/>
          <p:nvPr/>
        </p:nvSpPr>
        <p:spPr>
          <a:xfrm>
            <a:off x="6593534" y="5678794"/>
            <a:ext cx="1281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400"/>
              <a:t>-454</a:t>
            </a:r>
            <a:endParaRPr lang="en-AU" sz="4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114C49-28A0-9F3A-49B7-86065EEE3AE3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928168" y="5381545"/>
            <a:ext cx="1665366" cy="6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370A92-7AB6-99F8-D29C-AC0156043C26}"/>
                  </a:ext>
                </a:extLst>
              </p14:cNvPr>
              <p14:cNvContentPartPr/>
              <p14:nvPr/>
            </p14:nvContentPartPr>
            <p14:xfrm>
              <a:off x="7319160" y="1533600"/>
              <a:ext cx="4218840" cy="365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370A92-7AB6-99F8-D29C-AC0156043C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9800" y="1524240"/>
                <a:ext cx="4237560" cy="36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49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</p:spTree>
    <p:extLst>
      <p:ext uri="{BB962C8B-B14F-4D97-AF65-F5344CB8AC3E}">
        <p14:creationId xmlns:p14="http://schemas.microsoft.com/office/powerpoint/2010/main" val="1423446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3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3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C487E-B56B-378F-3ECB-8F4C75AA6502}"/>
              </a:ext>
            </a:extLst>
          </p:cNvPr>
          <p:cNvSpPr txBox="1"/>
          <p:nvPr/>
        </p:nvSpPr>
        <p:spPr>
          <a:xfrm>
            <a:off x="4665132" y="2352258"/>
            <a:ext cx="26869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/>
              <a:t>X = Y</a:t>
            </a:r>
            <a:endParaRPr lang="en-AU" sz="9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4D7EE-189E-9A91-F08D-1FC1E7F4F582}"/>
              </a:ext>
            </a:extLst>
          </p:cNvPr>
          <p:cNvSpPr txBox="1"/>
          <p:nvPr/>
        </p:nvSpPr>
        <p:spPr>
          <a:xfrm>
            <a:off x="5266117" y="866775"/>
            <a:ext cx="16426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= is called the </a:t>
            </a:r>
            <a:r>
              <a:rPr lang="en-CA" b="1"/>
              <a:t>assignment operator</a:t>
            </a:r>
            <a:endParaRPr lang="en-AU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D4FAC-A856-4E52-8F8E-1889D14E6F1B}"/>
              </a:ext>
            </a:extLst>
          </p:cNvPr>
          <p:cNvCxnSpPr>
            <a:stCxn id="6" idx="2"/>
          </p:cNvCxnSpPr>
          <p:nvPr/>
        </p:nvCxnSpPr>
        <p:spPr>
          <a:xfrm flipH="1">
            <a:off x="6008609" y="1790105"/>
            <a:ext cx="78850" cy="1069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25D28E-5B07-786A-8754-E9D1A497724E}"/>
              </a:ext>
            </a:extLst>
          </p:cNvPr>
          <p:cNvSpPr txBox="1"/>
          <p:nvPr/>
        </p:nvSpPr>
        <p:spPr>
          <a:xfrm>
            <a:off x="584051" y="2854357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X</a:t>
            </a:r>
            <a:r>
              <a:rPr lang="en-CA"/>
              <a:t> is on the </a:t>
            </a:r>
            <a:r>
              <a:rPr lang="en-CA" b="1"/>
              <a:t>left</a:t>
            </a:r>
            <a:r>
              <a:rPr lang="en-CA"/>
              <a:t>-hand side of the =, so it’s called the </a:t>
            </a:r>
            <a:r>
              <a:rPr lang="en-CA" b="1"/>
              <a:t>LHS</a:t>
            </a:r>
            <a:r>
              <a:rPr lang="en-CA"/>
              <a:t>, </a:t>
            </a:r>
            <a:r>
              <a:rPr lang="en-CA" b="1"/>
              <a:t>or L-value</a:t>
            </a:r>
            <a:endParaRPr lang="en-AU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5BF9-D64A-E4BE-D58F-C28E0D24DDD8}"/>
              </a:ext>
            </a:extLst>
          </p:cNvPr>
          <p:cNvSpPr txBox="1"/>
          <p:nvPr/>
        </p:nvSpPr>
        <p:spPr>
          <a:xfrm>
            <a:off x="8610600" y="2675423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Y</a:t>
            </a:r>
            <a:r>
              <a:rPr lang="en-CA"/>
              <a:t> is on the </a:t>
            </a:r>
            <a:r>
              <a:rPr lang="en-CA" b="1"/>
              <a:t>right</a:t>
            </a:r>
            <a:r>
              <a:rPr lang="en-CA"/>
              <a:t>-hand side of the =, so it’s called the </a:t>
            </a:r>
            <a:r>
              <a:rPr lang="en-CA" b="1"/>
              <a:t>RHS</a:t>
            </a:r>
            <a:r>
              <a:rPr lang="en-CA"/>
              <a:t>, </a:t>
            </a:r>
            <a:r>
              <a:rPr lang="en-CA" b="1"/>
              <a:t>or R-value</a:t>
            </a:r>
            <a:endParaRPr lang="en-AU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98F4E-239D-3056-EC63-72C0C98175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462793" y="3137088"/>
            <a:ext cx="1202339" cy="17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85F18-F7E1-BA9B-487C-0142791D32A1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7352086" y="3137088"/>
            <a:ext cx="1258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A1AB4B-5BAE-250D-0C9E-BF4CD2E39A17}"/>
              </a:ext>
            </a:extLst>
          </p:cNvPr>
          <p:cNvSpPr txBox="1"/>
          <p:nvPr/>
        </p:nvSpPr>
        <p:spPr>
          <a:xfrm>
            <a:off x="584051" y="4471490"/>
            <a:ext cx="2878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us, </a:t>
            </a:r>
            <a:r>
              <a:rPr lang="en-CA" b="1"/>
              <a:t>L-values</a:t>
            </a:r>
            <a:r>
              <a:rPr lang="en-CA"/>
              <a:t> will always be </a:t>
            </a:r>
            <a:r>
              <a:rPr lang="en-CA" b="1"/>
              <a:t>variables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42D38-2613-EDDE-AB45-8755456238C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flipV="1">
            <a:off x="2023422" y="3777687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ECC18-B432-065C-86D1-E6224C83733B}"/>
              </a:ext>
            </a:extLst>
          </p:cNvPr>
          <p:cNvSpPr txBox="1"/>
          <p:nvPr/>
        </p:nvSpPr>
        <p:spPr>
          <a:xfrm>
            <a:off x="8610600" y="4285054"/>
            <a:ext cx="28787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R-value</a:t>
            </a:r>
            <a:r>
              <a:rPr lang="en-CA"/>
              <a:t> can be any </a:t>
            </a:r>
            <a:r>
              <a:rPr lang="en-CA" b="1"/>
              <a:t>expression</a:t>
            </a:r>
            <a:r>
              <a:rPr lang="en-CA"/>
              <a:t> that evaluates to some value.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7524A-EC6B-8E5A-F9EA-90B3D9B434B3}"/>
              </a:ext>
            </a:extLst>
          </p:cNvPr>
          <p:cNvCxnSpPr>
            <a:stCxn id="18" idx="0"/>
          </p:cNvCxnSpPr>
          <p:nvPr/>
        </p:nvCxnSpPr>
        <p:spPr>
          <a:xfrm flipV="1">
            <a:off x="10049971" y="3591251"/>
            <a:ext cx="0" cy="69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E7FF20C5-9D48-B21C-30A5-FA40264A97BB}"/>
              </a:ext>
            </a:extLst>
          </p:cNvPr>
          <p:cNvSpPr/>
          <p:nvPr/>
        </p:nvSpPr>
        <p:spPr>
          <a:xfrm rot="16200000">
            <a:off x="5919840" y="2619169"/>
            <a:ext cx="194883" cy="251191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0259B-6CB5-F639-4EA8-154D270E96F9}"/>
              </a:ext>
            </a:extLst>
          </p:cNvPr>
          <p:cNvSpPr txBox="1"/>
          <p:nvPr/>
        </p:nvSpPr>
        <p:spPr>
          <a:xfrm>
            <a:off x="3977137" y="4246057"/>
            <a:ext cx="42206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As assignment statement works like this: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Evaluate </a:t>
            </a:r>
            <a:r>
              <a:rPr lang="en-CA" b="1"/>
              <a:t>Y</a:t>
            </a:r>
            <a:r>
              <a:rPr lang="en-CA"/>
              <a:t> to gets it value.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Put a copy of </a:t>
            </a:r>
            <a:r>
              <a:rPr lang="en-CA" b="1"/>
              <a:t>Y</a:t>
            </a:r>
            <a:r>
              <a:rPr lang="en-CA"/>
              <a:t>’s value into variable </a:t>
            </a:r>
            <a:r>
              <a:rPr lang="en-CA" b="1"/>
              <a:t>X</a:t>
            </a:r>
            <a:br>
              <a:rPr lang="en-CA"/>
            </a:br>
            <a:r>
              <a:rPr lang="en-CA"/>
              <a:t>(over-writing a value already in </a:t>
            </a:r>
            <a:r>
              <a:rPr lang="en-CA" b="1"/>
              <a:t>X</a:t>
            </a:r>
            <a:r>
              <a:rPr lang="en-CA"/>
              <a:t>).</a:t>
            </a:r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AF0BF5-8D76-603F-A8D4-401D9B2517E9}"/>
                  </a:ext>
                </a:extLst>
              </p14:cNvPr>
              <p14:cNvContentPartPr/>
              <p14:nvPr/>
            </p14:nvContentPartPr>
            <p14:xfrm>
              <a:off x="4772520" y="1423440"/>
              <a:ext cx="4121280" cy="371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AF0BF5-8D76-603F-A8D4-401D9B251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3160" y="1414080"/>
                <a:ext cx="414000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49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346170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a</a:t>
            </a:r>
            <a:r>
              <a:rPr lang="en-CA"/>
              <a:t>, and then assigns it the initial value 2.</a:t>
            </a:r>
            <a:endParaRPr lang="en-AU" b="1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stCxn id="34" idx="1"/>
          </p:cNvCxnSpPr>
          <p:nvPr/>
        </p:nvCxnSpPr>
        <p:spPr>
          <a:xfrm flipH="1">
            <a:off x="2286000" y="2290002"/>
            <a:ext cx="674414" cy="57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6CBA53-6F37-5172-DEDD-7A2C398C4F88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>
            <a:off x="6008415" y="2290002"/>
            <a:ext cx="523413" cy="408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06358-E417-DBAA-41F2-8AEF40C050DF}"/>
              </a:ext>
            </a:extLst>
          </p:cNvPr>
          <p:cNvSpPr/>
          <p:nvPr/>
        </p:nvSpPr>
        <p:spPr>
          <a:xfrm>
            <a:off x="1092200" y="2861733"/>
            <a:ext cx="1270000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38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statement defines the variable </a:t>
            </a:r>
            <a:r>
              <a:rPr lang="en-CA" b="1"/>
              <a:t>b </a:t>
            </a:r>
            <a:r>
              <a:rPr lang="en-CA"/>
              <a:t>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474668"/>
            <a:ext cx="1233215" cy="99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993118" cy="769441"/>
            <a:chOff x="9770747" y="3641159"/>
            <a:chExt cx="993118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>
            <a:off x="4484415" y="2474668"/>
            <a:ext cx="2055428" cy="131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8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it evaluates </a:t>
            </a:r>
            <a:r>
              <a:rPr lang="en-CA" b="1"/>
              <a:t>4 +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251200" y="2197669"/>
            <a:ext cx="1233215" cy="127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67938" y="3529862"/>
            <a:ext cx="2183262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484414" y="2202481"/>
            <a:ext cx="2055429" cy="1584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062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4 +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4 + </a:t>
            </a:r>
            <a:r>
              <a:rPr lang="en-CA" b="1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4 + 2</a:t>
            </a:r>
            <a:br>
              <a:rPr lang="en-CA"/>
            </a:br>
            <a:r>
              <a:rPr lang="en-CA" b="1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a copy of </a:t>
            </a:r>
            <a:r>
              <a:rPr lang="en-CA" b="1"/>
              <a:t>6</a:t>
            </a:r>
            <a:r>
              <a:rPr lang="en-CA"/>
              <a:t> into </a:t>
            </a:r>
            <a:r>
              <a:rPr lang="en-CA" b="1"/>
              <a:t>b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5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pic>
        <p:nvPicPr>
          <p:cNvPr id="2050" name="Picture 2" descr="Minitower Desktop PC Generic PNG Images &amp; PSDs for Download | PixelSquid -  S113328315">
            <a:extLst>
              <a:ext uri="{FF2B5EF4-FFF2-40B4-BE49-F238E27FC236}">
                <a16:creationId xmlns:a16="http://schemas.microsoft.com/office/drawing/2014/main" id="{40E57054-8058-7D06-867C-618B47C7C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9617" r="18649" b="3287"/>
          <a:stretch/>
        </p:blipFill>
        <p:spPr bwMode="auto">
          <a:xfrm>
            <a:off x="3204374" y="940242"/>
            <a:ext cx="4086971" cy="49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74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variable </a:t>
            </a:r>
            <a:r>
              <a:rPr lang="en-CA" b="1"/>
              <a:t>c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993118" cy="769441"/>
            <a:chOff x="9770747" y="3641159"/>
            <a:chExt cx="993118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468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?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42080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 fontScale="90000"/>
          </a:bodyPr>
          <a:lstStyle/>
          <a:p>
            <a:r>
              <a:rPr lang="en-CA"/>
              <a:t>Python’s </a:t>
            </a:r>
            <a:br>
              <a:rPr lang="en-CA"/>
            </a:br>
            <a:r>
              <a:rPr lang="en-CA"/>
              <a:t>Assignment </a:t>
            </a:r>
            <a:br>
              <a:rPr lang="en-CA"/>
            </a:br>
            <a:r>
              <a:rPr lang="en-CA"/>
              <a:t>Statement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8C3E6-9402-321B-BA52-6E2396A0AF15}"/>
              </a:ext>
            </a:extLst>
          </p:cNvPr>
          <p:cNvGrpSpPr/>
          <p:nvPr/>
        </p:nvGrpSpPr>
        <p:grpSpPr>
          <a:xfrm>
            <a:off x="7817906" y="65011"/>
            <a:ext cx="4328588" cy="2370943"/>
            <a:chOff x="7763933" y="81944"/>
            <a:chExt cx="4328588" cy="2370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C487E-B56B-378F-3ECB-8F4C75AA6502}"/>
                </a:ext>
              </a:extLst>
            </p:cNvPr>
            <p:cNvSpPr txBox="1"/>
            <p:nvPr/>
          </p:nvSpPr>
          <p:spPr>
            <a:xfrm>
              <a:off x="8638722" y="81944"/>
              <a:ext cx="268695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600"/>
                <a:t>X = Y</a:t>
              </a:r>
              <a:endParaRPr lang="en-AU" sz="9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0259B-6CB5-F639-4EA8-154D270E96F9}"/>
                </a:ext>
              </a:extLst>
            </p:cNvPr>
            <p:cNvSpPr txBox="1"/>
            <p:nvPr/>
          </p:nvSpPr>
          <p:spPr>
            <a:xfrm>
              <a:off x="7871878" y="1529556"/>
              <a:ext cx="417422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Evaluate </a:t>
              </a:r>
              <a:r>
                <a:rPr lang="en-CA" b="1" dirty="0"/>
                <a:t>Y</a:t>
              </a:r>
              <a:r>
                <a:rPr lang="en-CA" dirty="0"/>
                <a:t> to gets it value.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CA" dirty="0"/>
                <a:t>Put a copy of </a:t>
              </a:r>
              <a:r>
                <a:rPr lang="en-CA" b="1" dirty="0"/>
                <a:t>Y</a:t>
              </a:r>
              <a:r>
                <a:rPr lang="en-CA" dirty="0"/>
                <a:t>’s value into variable </a:t>
              </a:r>
              <a:r>
                <a:rPr lang="en-CA" b="1" dirty="0"/>
                <a:t>X</a:t>
              </a:r>
              <a:br>
                <a:rPr lang="en-CA" dirty="0"/>
              </a:br>
              <a:r>
                <a:rPr lang="en-CA" dirty="0"/>
                <a:t>(over-writing the value already in </a:t>
              </a:r>
              <a:r>
                <a:rPr lang="en-CA" b="1" dirty="0"/>
                <a:t>X</a:t>
              </a:r>
              <a:r>
                <a:rPr lang="en-CA" dirty="0"/>
                <a:t>).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17A69-2D38-1B4E-1FF3-AD6DFC8AA557}"/>
                </a:ext>
              </a:extLst>
            </p:cNvPr>
            <p:cNvSpPr/>
            <p:nvPr/>
          </p:nvSpPr>
          <p:spPr>
            <a:xfrm>
              <a:off x="7763933" y="81945"/>
              <a:ext cx="4328588" cy="23709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1092200" y="2751667"/>
            <a:ext cx="34980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a = 2</a:t>
            </a:r>
            <a:br>
              <a:rPr lang="en-CA" sz="4400"/>
            </a:br>
            <a:r>
              <a:rPr lang="en-CA" sz="4400"/>
              <a:t>b = 4 + a</a:t>
            </a:r>
            <a:br>
              <a:rPr lang="en-CA" sz="4400"/>
            </a:br>
            <a:r>
              <a:rPr lang="en-CA" sz="4400"/>
              <a:t>c = (b – 1) ** a</a:t>
            </a:r>
            <a:endParaRPr lang="en-AU" sz="4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552CD9-B164-F560-8747-4C8D4E7956EC}"/>
              </a:ext>
            </a:extLst>
          </p:cNvPr>
          <p:cNvGrpSpPr/>
          <p:nvPr/>
        </p:nvGrpSpPr>
        <p:grpSpPr>
          <a:xfrm>
            <a:off x="6289614" y="2698813"/>
            <a:ext cx="1010750" cy="769441"/>
            <a:chOff x="9770747" y="3641159"/>
            <a:chExt cx="1010750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CA99D2-3F4D-6A00-5007-C91E7D3C6E62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</a:t>
              </a:r>
              <a:endParaRPr lang="en-AU" sz="4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77FAD7-D14C-AF3E-C871-6BC5030EFCC9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a</a:t>
              </a:r>
              <a:endParaRPr lang="en-AU" sz="44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FAB7A4-1E16-5C74-DA8D-DD2415BFA1FB}"/>
              </a:ext>
            </a:extLst>
          </p:cNvPr>
          <p:cNvSpPr txBox="1"/>
          <p:nvPr/>
        </p:nvSpPr>
        <p:spPr>
          <a:xfrm>
            <a:off x="2960414" y="1828337"/>
            <a:ext cx="3048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Then evaluate </a:t>
            </a:r>
            <a:r>
              <a:rPr lang="en-CA" b="1"/>
              <a:t>(b - 1) ** a</a:t>
            </a:r>
            <a:r>
              <a:rPr lang="en-CA"/>
              <a:t> …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73E1BD-FA06-0E24-9475-B60A7E037EF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725333" y="2197669"/>
            <a:ext cx="759082" cy="1900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512816-8A64-0F68-3ABF-34615E984E52}"/>
              </a:ext>
            </a:extLst>
          </p:cNvPr>
          <p:cNvSpPr/>
          <p:nvPr/>
        </p:nvSpPr>
        <p:spPr>
          <a:xfrm>
            <a:off x="1092200" y="4221742"/>
            <a:ext cx="3455378" cy="567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95DFB-2C77-3276-E881-F6A058FAD6EA}"/>
              </a:ext>
            </a:extLst>
          </p:cNvPr>
          <p:cNvGrpSpPr/>
          <p:nvPr/>
        </p:nvGrpSpPr>
        <p:grpSpPr>
          <a:xfrm>
            <a:off x="6289614" y="3787069"/>
            <a:ext cx="1010750" cy="769441"/>
            <a:chOff x="9770747" y="3641159"/>
            <a:chExt cx="1010750" cy="7694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1964DF-0A22-DD18-4B05-98046DAB7C00}"/>
                </a:ext>
              </a:extLst>
            </p:cNvPr>
            <p:cNvSpPr txBox="1"/>
            <p:nvPr/>
          </p:nvSpPr>
          <p:spPr>
            <a:xfrm>
              <a:off x="10295467" y="3641159"/>
              <a:ext cx="486030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6</a:t>
              </a:r>
              <a:endParaRPr lang="en-AU" sz="4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4B3E-5FBF-CAD0-B59B-59BF5941DACE}"/>
                </a:ext>
              </a:extLst>
            </p:cNvPr>
            <p:cNvSpPr txBox="1"/>
            <p:nvPr/>
          </p:nvSpPr>
          <p:spPr>
            <a:xfrm>
              <a:off x="9770747" y="3641159"/>
              <a:ext cx="5004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b</a:t>
              </a:r>
              <a:endParaRPr lang="en-AU" sz="44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EB3A4F-1C85-A749-B798-785D74A973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4414" y="2202481"/>
            <a:ext cx="2047414" cy="267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08711A-6ECF-E431-EACD-F6656B70E3DE}"/>
              </a:ext>
            </a:extLst>
          </p:cNvPr>
          <p:cNvSpPr txBox="1"/>
          <p:nvPr/>
        </p:nvSpPr>
        <p:spPr>
          <a:xfrm>
            <a:off x="9042400" y="3034683"/>
            <a:ext cx="2977033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To evaluate </a:t>
            </a:r>
            <a:r>
              <a:rPr lang="en-CA" b="1"/>
              <a:t>(b – 1) ** a</a:t>
            </a:r>
            <a:r>
              <a:rPr lang="en-CA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a</a:t>
            </a:r>
            <a:r>
              <a:rPr lang="en-CA"/>
              <a:t> with its value 2</a:t>
            </a:r>
            <a:br>
              <a:rPr lang="en-CA"/>
            </a:br>
            <a:r>
              <a:rPr lang="en-CA"/>
              <a:t>(b – 1) ** </a:t>
            </a:r>
            <a:r>
              <a:rPr lang="en-CA" b="1"/>
              <a:t>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Replace </a:t>
            </a:r>
            <a:r>
              <a:rPr lang="en-CA" b="1"/>
              <a:t>b</a:t>
            </a:r>
            <a:r>
              <a:rPr lang="en-CA"/>
              <a:t> with its value 6</a:t>
            </a:r>
            <a:br>
              <a:rPr lang="en-CA"/>
            </a:br>
            <a:r>
              <a:rPr lang="en-CA"/>
              <a:t>(</a:t>
            </a:r>
            <a:r>
              <a:rPr lang="en-CA" b="1"/>
              <a:t>6</a:t>
            </a:r>
            <a:r>
              <a:rPr lang="en-CA"/>
              <a:t> – 1)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6 – 1</a:t>
            </a:r>
            <a:br>
              <a:rPr lang="en-CA"/>
            </a:br>
            <a:r>
              <a:rPr lang="en-CA" b="1"/>
              <a:t>5</a:t>
            </a:r>
            <a:r>
              <a:rPr lang="en-CA"/>
              <a:t> **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Evaluate 5 ** 2</a:t>
            </a:r>
            <a:br>
              <a:rPr lang="en-CA"/>
            </a:br>
            <a:r>
              <a:rPr lang="en-CA" b="1"/>
              <a:t>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Put 25 into </a:t>
            </a:r>
            <a:r>
              <a:rPr lang="en-CA" b="1"/>
              <a:t>c</a:t>
            </a:r>
            <a:endParaRPr lang="en-AU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F4DB19-559D-2288-E0AB-D12D9D9D6A5B}"/>
              </a:ext>
            </a:extLst>
          </p:cNvPr>
          <p:cNvCxnSpPr>
            <a:stCxn id="34" idx="3"/>
          </p:cNvCxnSpPr>
          <p:nvPr/>
        </p:nvCxnSpPr>
        <p:spPr>
          <a:xfrm>
            <a:off x="6008415" y="2013003"/>
            <a:ext cx="2974718" cy="98177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04A6AE7-5F0C-30EC-AD91-A42E98371757}"/>
              </a:ext>
            </a:extLst>
          </p:cNvPr>
          <p:cNvGrpSpPr/>
          <p:nvPr/>
        </p:nvGrpSpPr>
        <p:grpSpPr>
          <a:xfrm>
            <a:off x="6289614" y="4875325"/>
            <a:ext cx="1312115" cy="769441"/>
            <a:chOff x="9770747" y="3641159"/>
            <a:chExt cx="1312115" cy="7694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C2C10F-84A7-2261-4AC5-9EF4949A870A}"/>
                </a:ext>
              </a:extLst>
            </p:cNvPr>
            <p:cNvSpPr txBox="1"/>
            <p:nvPr/>
          </p:nvSpPr>
          <p:spPr>
            <a:xfrm>
              <a:off x="10295467" y="3641159"/>
              <a:ext cx="787395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/>
                <a:t>25</a:t>
              </a:r>
              <a:endParaRPr lang="en-AU" sz="4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9E51D8-A935-2F8A-A88C-D29C6064ED73}"/>
                </a:ext>
              </a:extLst>
            </p:cNvPr>
            <p:cNvSpPr txBox="1"/>
            <p:nvPr/>
          </p:nvSpPr>
          <p:spPr>
            <a:xfrm>
              <a:off x="9770747" y="3641159"/>
              <a:ext cx="484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/>
                <a:t>c</a:t>
              </a:r>
              <a:endParaRPr lang="en-AU" sz="4400"/>
            </a:p>
          </p:txBody>
        </p:sp>
      </p:grpSp>
    </p:spTree>
    <p:extLst>
      <p:ext uri="{BB962C8B-B14F-4D97-AF65-F5344CB8AC3E}">
        <p14:creationId xmlns:p14="http://schemas.microsoft.com/office/powerpoint/2010/main" val="357978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FBA-A14A-54E6-FB37-8B6ACF7815D5}"/>
              </a:ext>
            </a:extLst>
          </p:cNvPr>
          <p:cNvSpPr txBox="1"/>
          <p:nvPr/>
        </p:nvSpPr>
        <p:spPr>
          <a:xfrm>
            <a:off x="5103681" y="1231542"/>
            <a:ext cx="251853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</a:t>
            </a:r>
            <a:r>
              <a:rPr lang="en-CA" b="1" dirty="0"/>
              <a:t>function call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7" y="3084922"/>
            <a:ext cx="4348933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CB22-633E-A3BD-F8D4-E068DA3B36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362951" y="1600874"/>
            <a:ext cx="332623" cy="1394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3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C174-A644-847B-DBD1-A55C64869367}"/>
              </a:ext>
            </a:extLst>
          </p:cNvPr>
          <p:cNvSpPr/>
          <p:nvPr/>
        </p:nvSpPr>
        <p:spPr>
          <a:xfrm>
            <a:off x="5003298" y="3084922"/>
            <a:ext cx="2486270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403996" y="3951434"/>
            <a:ext cx="16848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math.pow</a:t>
            </a:r>
            <a:r>
              <a:rPr lang="en-CA" dirty="0"/>
              <a:t> is the name of the function.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098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7418124" y="3897114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list of inputs. </a:t>
            </a:r>
            <a:r>
              <a:rPr lang="en-CA" dirty="0" err="1"/>
              <a:t>math.pow</a:t>
            </a:r>
            <a:r>
              <a:rPr lang="en-CA" dirty="0"/>
              <a:t> takes two inputs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517713" y="3067362"/>
            <a:ext cx="1780196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57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>
                <a:solidFill>
                  <a:srgbClr val="FF0000"/>
                </a:solidFill>
              </a:rPr>
              <a:t>(</a:t>
            </a:r>
            <a:r>
              <a:rPr lang="en-CA" sz="4400" dirty="0"/>
              <a:t>1+1, p</a:t>
            </a:r>
            <a:r>
              <a:rPr lang="en-CA" sz="4400" dirty="0">
                <a:solidFill>
                  <a:srgbClr val="FF0000"/>
                </a:solidFill>
              </a:rPr>
              <a:t>)</a:t>
            </a:r>
            <a:endParaRPr lang="en-AU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7517713" y="1428713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Function call lists always start with a </a:t>
            </a:r>
            <a:r>
              <a:rPr lang="en-CA" dirty="0">
                <a:solidFill>
                  <a:srgbClr val="FF0000"/>
                </a:solidFill>
              </a:rPr>
              <a:t>(</a:t>
            </a:r>
            <a:r>
              <a:rPr lang="en-CA" dirty="0"/>
              <a:t> and end with a </a:t>
            </a:r>
            <a:r>
              <a:rPr lang="en-CA" dirty="0">
                <a:solidFill>
                  <a:srgbClr val="FF0000"/>
                </a:solidFill>
              </a:rPr>
              <a:t>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EC5B8-4CDC-AC2F-ADB2-5C9622367220}"/>
              </a:ext>
            </a:extLst>
          </p:cNvPr>
          <p:cNvSpPr txBox="1"/>
          <p:nvPr/>
        </p:nvSpPr>
        <p:spPr>
          <a:xfrm>
            <a:off x="7418124" y="3897114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list of inputs. </a:t>
            </a:r>
            <a:r>
              <a:rPr lang="en-CA" dirty="0" err="1"/>
              <a:t>math.pow</a:t>
            </a:r>
            <a:r>
              <a:rPr lang="en-CA" dirty="0"/>
              <a:t> takes two inputs …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04756-DBF6-D6F1-8595-E499BDAB0FB9}"/>
              </a:ext>
            </a:extLst>
          </p:cNvPr>
          <p:cNvSpPr/>
          <p:nvPr/>
        </p:nvSpPr>
        <p:spPr>
          <a:xfrm>
            <a:off x="7517713" y="3067362"/>
            <a:ext cx="1780196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FABDB-2906-CEF4-7B06-A2781A11C9CF}"/>
              </a:ext>
            </a:extLst>
          </p:cNvPr>
          <p:cNvCxnSpPr>
            <a:cxnSpLocks/>
          </p:cNvCxnSpPr>
          <p:nvPr/>
        </p:nvCxnSpPr>
        <p:spPr>
          <a:xfrm flipH="1">
            <a:off x="7636933" y="2344261"/>
            <a:ext cx="135467" cy="78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A4ABA1-075F-E058-656C-5E5091A3DCFB}"/>
              </a:ext>
            </a:extLst>
          </p:cNvPr>
          <p:cNvCxnSpPr>
            <a:cxnSpLocks/>
          </p:cNvCxnSpPr>
          <p:nvPr/>
        </p:nvCxnSpPr>
        <p:spPr>
          <a:xfrm flipH="1">
            <a:off x="9194800" y="2344261"/>
            <a:ext cx="103109" cy="78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8A2C84-9FE2-906B-1C75-D8BA9E77F23D}"/>
              </a:ext>
            </a:extLst>
          </p:cNvPr>
          <p:cNvSpPr txBox="1"/>
          <p:nvPr/>
        </p:nvSpPr>
        <p:spPr>
          <a:xfrm>
            <a:off x="9982200" y="1428713"/>
            <a:ext cx="210612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(</a:t>
            </a:r>
            <a:r>
              <a:rPr lang="en-CA" dirty="0"/>
              <a:t> and </a:t>
            </a:r>
            <a:r>
              <a:rPr lang="en-CA" dirty="0">
                <a:solidFill>
                  <a:srgbClr val="FF0000"/>
                </a:solidFill>
              </a:rPr>
              <a:t>)</a:t>
            </a:r>
            <a:r>
              <a:rPr lang="en-CA" dirty="0"/>
              <a:t> are called </a:t>
            </a:r>
            <a:r>
              <a:rPr lang="en-CA" b="1" dirty="0"/>
              <a:t>parentheses</a:t>
            </a:r>
            <a:r>
              <a:rPr lang="en-CA" dirty="0"/>
              <a:t>, or </a:t>
            </a:r>
            <a:r>
              <a:rPr lang="en-CA" b="1" dirty="0"/>
              <a:t>round brackets</a:t>
            </a:r>
            <a:r>
              <a:rPr lang="en-CA" dirty="0"/>
              <a:t>.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C978D-16B7-F5A5-61AD-152816134113}"/>
              </a:ext>
            </a:extLst>
          </p:cNvPr>
          <p:cNvCxnSpPr>
            <a:stCxn id="20" idx="1"/>
            <a:endCxn id="5" idx="3"/>
          </p:cNvCxnSpPr>
          <p:nvPr/>
        </p:nvCxnSpPr>
        <p:spPr>
          <a:xfrm flipH="1">
            <a:off x="9623834" y="1890378"/>
            <a:ext cx="358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67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950203" y="4298081"/>
            <a:ext cx="145427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first</a:t>
            </a:r>
            <a:r>
              <a:rPr lang="en-CA" dirty="0"/>
              <a:t> input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</a:t>
            </a:r>
            <a:r>
              <a:rPr lang="en-CA" b="1" dirty="0"/>
              <a:t>second</a:t>
            </a:r>
            <a:r>
              <a:rPr lang="en-CA" dirty="0"/>
              <a:t> input.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stCxn id="5" idx="0"/>
          </p:cNvCxnSpPr>
          <p:nvPr/>
        </p:nvCxnSpPr>
        <p:spPr>
          <a:xfrm flipV="1">
            <a:off x="7677339" y="3790636"/>
            <a:ext cx="162962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65BF6-5D11-5DB1-C39D-B4E20BAF92AA}"/>
              </a:ext>
            </a:extLst>
          </p:cNvPr>
          <p:cNvSpPr txBox="1"/>
          <p:nvPr/>
        </p:nvSpPr>
        <p:spPr>
          <a:xfrm>
            <a:off x="7426859" y="5543154"/>
            <a:ext cx="27432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Instead of calling these </a:t>
            </a:r>
            <a:r>
              <a:rPr lang="en-CA" i="1" dirty="0"/>
              <a:t>inputs</a:t>
            </a:r>
            <a:r>
              <a:rPr lang="en-CA" dirty="0"/>
              <a:t>, we often call them </a:t>
            </a:r>
            <a:r>
              <a:rPr lang="en-CA" b="1" dirty="0"/>
              <a:t>function</a:t>
            </a:r>
            <a:r>
              <a:rPr lang="en-CA" dirty="0"/>
              <a:t> </a:t>
            </a:r>
            <a:r>
              <a:rPr lang="en-CA" b="1" dirty="0"/>
              <a:t>arguments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411D8-97C9-8141-9C55-069E2C6B09C7}"/>
              </a:ext>
            </a:extLst>
          </p:cNvPr>
          <p:cNvCxnSpPr/>
          <p:nvPr/>
        </p:nvCxnSpPr>
        <p:spPr>
          <a:xfrm flipH="1" flipV="1">
            <a:off x="7840301" y="4865550"/>
            <a:ext cx="262550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09DAF-C3F7-6A98-3BAE-6C71BDC16233}"/>
              </a:ext>
            </a:extLst>
          </p:cNvPr>
          <p:cNvCxnSpPr/>
          <p:nvPr/>
        </p:nvCxnSpPr>
        <p:spPr>
          <a:xfrm flipV="1">
            <a:off x="9982199" y="4865550"/>
            <a:ext cx="266324" cy="65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0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6766552" y="4298081"/>
            <a:ext cx="16379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first </a:t>
            </a:r>
            <a:r>
              <a:rPr lang="en-CA" b="1" dirty="0"/>
              <a:t>argument</a:t>
            </a:r>
            <a:r>
              <a:rPr lang="en-CA" dirty="0"/>
              <a:t>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5102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9440C-5B25-AC34-271C-C92666B273EA}"/>
              </a:ext>
            </a:extLst>
          </p:cNvPr>
          <p:cNvSpPr/>
          <p:nvPr/>
        </p:nvSpPr>
        <p:spPr>
          <a:xfrm>
            <a:off x="8798460" y="3067361"/>
            <a:ext cx="336488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0EE8-23A7-FE83-A820-5B885F373988}"/>
              </a:ext>
            </a:extLst>
          </p:cNvPr>
          <p:cNvSpPr txBox="1"/>
          <p:nvPr/>
        </p:nvSpPr>
        <p:spPr>
          <a:xfrm>
            <a:off x="9163238" y="4298080"/>
            <a:ext cx="20740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 this is the second </a:t>
            </a:r>
            <a:r>
              <a:rPr lang="en-CA" b="1" dirty="0"/>
              <a:t>argument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98CF0-1C3E-1382-CB58-57AF961422F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585514" y="3790636"/>
            <a:ext cx="254787" cy="50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689EAB-6BB3-0BF6-C2FD-8CDCA9E69CF6}"/>
              </a:ext>
            </a:extLst>
          </p:cNvPr>
          <p:cNvCxnSpPr>
            <a:cxnSpLocks/>
          </p:cNvCxnSpPr>
          <p:nvPr/>
        </p:nvCxnSpPr>
        <p:spPr>
          <a:xfrm flipH="1" flipV="1">
            <a:off x="9163238" y="3790636"/>
            <a:ext cx="161831" cy="50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26C8C5-E2D5-976D-F8A5-D2E4F2A93606}"/>
              </a:ext>
            </a:extLst>
          </p:cNvPr>
          <p:cNvSpPr txBox="1"/>
          <p:nvPr/>
        </p:nvSpPr>
        <p:spPr>
          <a:xfrm>
            <a:off x="6464928" y="5451682"/>
            <a:ext cx="16379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math.pow</a:t>
            </a:r>
            <a:r>
              <a:rPr lang="en-CA" dirty="0"/>
              <a:t> is a 2-argument function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3CE6D-890C-D19C-6C6E-B80716A9E764}"/>
              </a:ext>
            </a:extLst>
          </p:cNvPr>
          <p:cNvSpPr txBox="1"/>
          <p:nvPr/>
        </p:nvSpPr>
        <p:spPr>
          <a:xfrm>
            <a:off x="3191043" y="5433020"/>
            <a:ext cx="22464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always takes exactly 2 arguments:</a:t>
            </a:r>
            <a:br>
              <a:rPr lang="en-CA" dirty="0"/>
            </a:br>
            <a:r>
              <a:rPr lang="en-CA" dirty="0" err="1"/>
              <a:t>math.pow</a:t>
            </a:r>
            <a:r>
              <a:rPr lang="en-CA" dirty="0"/>
              <a:t>(x, y)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E6558-77F9-7C1B-D052-31AB50AB6FE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7283890" y="4944412"/>
            <a:ext cx="301624" cy="507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273ABB-532C-6900-DC54-EE0B3754982A}"/>
              </a:ext>
            </a:extLst>
          </p:cNvPr>
          <p:cNvCxnSpPr>
            <a:stCxn id="8" idx="0"/>
          </p:cNvCxnSpPr>
          <p:nvPr/>
        </p:nvCxnSpPr>
        <p:spPr>
          <a:xfrm flipV="1">
            <a:off x="7283890" y="4944411"/>
            <a:ext cx="1879348" cy="507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C780C-DAD4-6C24-4298-810321238C06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5437517" y="5894685"/>
            <a:ext cx="1027411" cy="18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2487231" y="5697114"/>
            <a:ext cx="3397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Analytical Engine, 1837</a:t>
            </a:r>
            <a:br>
              <a:rPr lang="en-CA"/>
            </a:br>
            <a:r>
              <a:rPr lang="en-CA"/>
              <a:t>Created by Charles Babbage</a:t>
            </a:r>
            <a:br>
              <a:rPr lang="en-CA"/>
            </a:br>
            <a:r>
              <a:rPr lang="en-CA"/>
              <a:t>Hand-cranked, never completed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E45775D-5E04-1E3E-06EF-D88C555DC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2" r="8333" b="1991"/>
          <a:stretch/>
        </p:blipFill>
        <p:spPr bwMode="auto">
          <a:xfrm>
            <a:off x="1575898" y="408563"/>
            <a:ext cx="5442056" cy="52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91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52541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(1+1, p)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9442616" y="3789945"/>
            <a:ext cx="26338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When a function is called, the arguments are first evaluated …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C8351-6490-FFBC-8EAD-267A0BCF0642}"/>
              </a:ext>
            </a:extLst>
          </p:cNvPr>
          <p:cNvSpPr/>
          <p:nvPr/>
        </p:nvSpPr>
        <p:spPr>
          <a:xfrm>
            <a:off x="7677339" y="3067362"/>
            <a:ext cx="823865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7CF14-51C0-BC96-E0E1-4E19447AC06D}"/>
              </a:ext>
            </a:extLst>
          </p:cNvPr>
          <p:cNvSpPr txBox="1"/>
          <p:nvPr/>
        </p:nvSpPr>
        <p:spPr>
          <a:xfrm>
            <a:off x="4188485" y="4909800"/>
            <a:ext cx="5214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(2,      3)</a:t>
            </a:r>
            <a:endParaRPr lang="en-AU" sz="4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B484C1-D027-0BF1-45C0-15CEB48A6E54}"/>
              </a:ext>
            </a:extLst>
          </p:cNvPr>
          <p:cNvSpPr/>
          <p:nvPr/>
        </p:nvSpPr>
        <p:spPr>
          <a:xfrm>
            <a:off x="8764812" y="3067362"/>
            <a:ext cx="415402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8972D-C626-A495-AF0D-03A48F711026}"/>
              </a:ext>
            </a:extLst>
          </p:cNvPr>
          <p:cNvSpPr/>
          <p:nvPr/>
        </p:nvSpPr>
        <p:spPr>
          <a:xfrm>
            <a:off x="7677339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CF9B8-7D05-4741-3DAF-D9463C5A0FBD}"/>
              </a:ext>
            </a:extLst>
          </p:cNvPr>
          <p:cNvSpPr/>
          <p:nvPr/>
        </p:nvSpPr>
        <p:spPr>
          <a:xfrm>
            <a:off x="8764812" y="4955966"/>
            <a:ext cx="336487" cy="723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1D929-82A6-EAC7-1197-C44EE267F0F0}"/>
              </a:ext>
            </a:extLst>
          </p:cNvPr>
          <p:cNvCxnSpPr/>
          <p:nvPr/>
        </p:nvCxnSpPr>
        <p:spPr>
          <a:xfrm>
            <a:off x="7845582" y="3789945"/>
            <a:ext cx="0" cy="1119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CBB4D-6F0B-7AD0-A5C6-E62991FCE2FE}"/>
              </a:ext>
            </a:extLst>
          </p:cNvPr>
          <p:cNvCxnSpPr>
            <a:cxnSpLocks/>
          </p:cNvCxnSpPr>
          <p:nvPr/>
        </p:nvCxnSpPr>
        <p:spPr>
          <a:xfrm>
            <a:off x="8933055" y="3789945"/>
            <a:ext cx="0" cy="116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3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46369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</a:t>
            </a:r>
            <a:r>
              <a:rPr lang="en-CA" sz="4400" dirty="0" err="1"/>
              <a:t>math.pow</a:t>
            </a:r>
            <a:r>
              <a:rPr lang="en-CA" sz="4400" dirty="0"/>
              <a:t>(2, 3)</a:t>
            </a:r>
            <a:endParaRPr lang="en-A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5567733" y="4115869"/>
            <a:ext cx="263380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Then the resulting values are passed to the function, and the function returns a value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CD223E0-2117-BEE3-BDD3-E06A780E582C}"/>
              </a:ext>
            </a:extLst>
          </p:cNvPr>
          <p:cNvSpPr/>
          <p:nvPr/>
        </p:nvSpPr>
        <p:spPr>
          <a:xfrm rot="16200000">
            <a:off x="6721673" y="2035761"/>
            <a:ext cx="325925" cy="36532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592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</a:t>
            </a:r>
            <a:br>
              <a:rPr lang="en-CA" dirty="0"/>
            </a:br>
            <a:r>
              <a:rPr lang="en-CA" dirty="0"/>
              <a:t>Arguments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4188485" y="2344261"/>
            <a:ext cx="1334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p = 3</a:t>
            </a:r>
            <a:br>
              <a:rPr lang="en-CA" sz="4400" dirty="0"/>
            </a:br>
            <a:r>
              <a:rPr lang="en-CA" sz="4400" dirty="0"/>
              <a:t>x = 8</a:t>
            </a:r>
            <a:endParaRPr lang="en-A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423A7-7555-7215-6FEC-0DF1E63AA359}"/>
              </a:ext>
            </a:extLst>
          </p:cNvPr>
          <p:cNvSpPr txBox="1"/>
          <p:nvPr/>
        </p:nvSpPr>
        <p:spPr>
          <a:xfrm>
            <a:off x="5567733" y="4115869"/>
            <a:ext cx="263380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final result is that x gets the value 8.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217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93A-3320-C18B-4C74-541FB845D35B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7351413" y="965201"/>
            <a:ext cx="787503" cy="138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44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7813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55490" y="490148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endCxn id="11" idx="1"/>
          </p:cNvCxnSpPr>
          <p:nvPr/>
        </p:nvCxnSpPr>
        <p:spPr>
          <a:xfrm>
            <a:off x="2052489" y="4367368"/>
            <a:ext cx="1203001" cy="647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24C089-FBD4-4FBE-8C60-4C1F6C0C0E10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89289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ABABE-BECA-70AE-2A2A-C72BE9908691}"/>
              </a:ext>
            </a:extLst>
          </p:cNvPr>
          <p:cNvSpPr txBox="1"/>
          <p:nvPr/>
        </p:nvSpPr>
        <p:spPr>
          <a:xfrm>
            <a:off x="212977" y="3175503"/>
            <a:ext cx="183951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source code comments always start with the </a:t>
            </a:r>
            <a:r>
              <a:rPr lang="en-CA" b="1" dirty="0"/>
              <a:t>#</a:t>
            </a:r>
            <a:r>
              <a:rPr lang="en-CA" dirty="0"/>
              <a:t> character.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D4A06E-6EA9-9E5B-B036-171F18A00701}"/>
              </a:ext>
            </a:extLst>
          </p:cNvPr>
          <p:cNvSpPr/>
          <p:nvPr/>
        </p:nvSpPr>
        <p:spPr>
          <a:xfrm>
            <a:off x="3255490" y="2426690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3C046-2D75-7FE3-9E50-29B3A64E49E9}"/>
              </a:ext>
            </a:extLst>
          </p:cNvPr>
          <p:cNvSpPr/>
          <p:nvPr/>
        </p:nvSpPr>
        <p:spPr>
          <a:xfrm>
            <a:off x="3255490" y="3259608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4CACD-4DEF-540D-8F5F-500376C6830C}"/>
              </a:ext>
            </a:extLst>
          </p:cNvPr>
          <p:cNvSpPr/>
          <p:nvPr/>
        </p:nvSpPr>
        <p:spPr>
          <a:xfrm>
            <a:off x="3255490" y="4068563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3CD62-4B4E-ACDB-6FEA-EAA4001655F7}"/>
              </a:ext>
            </a:extLst>
          </p:cNvPr>
          <p:cNvSpPr/>
          <p:nvPr/>
        </p:nvSpPr>
        <p:spPr>
          <a:xfrm>
            <a:off x="3245974" y="5175451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99772-8F5B-23FD-4FE3-996B8B7B7B9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52489" y="2539678"/>
            <a:ext cx="1203001" cy="67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4A7D66-1489-634B-A237-D1F984E45AA2}"/>
              </a:ext>
            </a:extLst>
          </p:cNvPr>
          <p:cNvCxnSpPr>
            <a:endCxn id="9" idx="1"/>
          </p:cNvCxnSpPr>
          <p:nvPr/>
        </p:nvCxnSpPr>
        <p:spPr>
          <a:xfrm flipV="1">
            <a:off x="2052489" y="3372596"/>
            <a:ext cx="1203001" cy="23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40A70-9DFE-4149-A53D-FE0C0CA96B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52489" y="4032999"/>
            <a:ext cx="1203001" cy="14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BDF08C-B6B7-4CD9-7732-FF7548B3F4C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52489" y="4294538"/>
            <a:ext cx="1193485" cy="99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7852593" y="5040130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C1FB-ADA0-6329-828E-B7D650F04ADE}"/>
              </a:ext>
            </a:extLst>
          </p:cNvPr>
          <p:cNvSpPr/>
          <p:nvPr/>
        </p:nvSpPr>
        <p:spPr>
          <a:xfrm>
            <a:off x="3259277" y="4366495"/>
            <a:ext cx="248664" cy="2259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2B625-699B-8688-900F-C4AA06BD02B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47731" y="4163769"/>
            <a:ext cx="1211546" cy="31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934AA0-733F-CA0C-7880-EABCB78809EA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6739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comments are </a:t>
            </a:r>
            <a:r>
              <a:rPr lang="en-CA" b="1" dirty="0"/>
              <a:t>questionable</a:t>
            </a:r>
            <a:r>
              <a:rPr lang="en-CA" dirty="0"/>
              <a:t>: the code is already pretty clear.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214AB-C7A1-060C-58B0-2EB7C8546BB4}"/>
              </a:ext>
            </a:extLst>
          </p:cNvPr>
          <p:cNvSpPr/>
          <p:nvPr/>
        </p:nvSpPr>
        <p:spPr>
          <a:xfrm>
            <a:off x="3270249" y="2399529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70249" y="3232447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953D3C-02E6-8A4B-35B8-462588357060}"/>
              </a:ext>
            </a:extLst>
          </p:cNvPr>
          <p:cNvSpPr/>
          <p:nvPr/>
        </p:nvSpPr>
        <p:spPr>
          <a:xfrm>
            <a:off x="3245974" y="5139242"/>
            <a:ext cx="4597212" cy="5631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721F2-2E0A-64ED-6547-A519EF5B3697}"/>
              </a:ext>
            </a:extLst>
          </p:cNvPr>
          <p:cNvSpPr txBox="1"/>
          <p:nvPr/>
        </p:nvSpPr>
        <p:spPr>
          <a:xfrm>
            <a:off x="9481407" y="4359412"/>
            <a:ext cx="2369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variables have </a:t>
            </a:r>
            <a:r>
              <a:rPr lang="en-CA" b="1" dirty="0"/>
              <a:t>self-descriptive names</a:t>
            </a:r>
            <a:r>
              <a:rPr lang="en-CA" dirty="0"/>
              <a:t>, which helps a lot with </a:t>
            </a:r>
            <a:r>
              <a:rPr lang="en-CA" b="1" dirty="0"/>
              <a:t>readability.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66BC28-BACF-3B85-F793-5EBC821E260F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10666196" y="3562803"/>
            <a:ext cx="1" cy="79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F9002-A448-D9B2-2D8E-3286A793562A}"/>
              </a:ext>
            </a:extLst>
          </p:cNvPr>
          <p:cNvCxnSpPr>
            <a:endCxn id="21" idx="3"/>
          </p:cNvCxnSpPr>
          <p:nvPr/>
        </p:nvCxnSpPr>
        <p:spPr>
          <a:xfrm flipH="1">
            <a:off x="7867461" y="2625504"/>
            <a:ext cx="1613946" cy="5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stCxn id="15" idx="1"/>
            <a:endCxn id="22" idx="3"/>
          </p:cNvCxnSpPr>
          <p:nvPr/>
        </p:nvCxnSpPr>
        <p:spPr>
          <a:xfrm flipH="1">
            <a:off x="7867461" y="2962639"/>
            <a:ext cx="1613947" cy="55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2A6E73-574F-7C5D-4A5A-816945E2863E}"/>
              </a:ext>
            </a:extLst>
          </p:cNvPr>
          <p:cNvCxnSpPr/>
          <p:nvPr/>
        </p:nvCxnSpPr>
        <p:spPr>
          <a:xfrm flipH="1">
            <a:off x="7867461" y="3382193"/>
            <a:ext cx="1613946" cy="185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ED4BCC-5322-034C-4295-990D254C4CB1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1128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3479A-CA2F-FB20-C0DB-0A9F7CF2E14F}"/>
              </a:ext>
            </a:extLst>
          </p:cNvPr>
          <p:cNvSpPr txBox="1"/>
          <p:nvPr/>
        </p:nvSpPr>
        <p:spPr>
          <a:xfrm>
            <a:off x="4137284" y="503537"/>
            <a:ext cx="32141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source code comment </a:t>
            </a:r>
            <a:r>
              <a:rPr lang="en-CA" dirty="0"/>
              <a:t>is a note that a programmer writes in their program that is just for them or other humans.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1BB04-4450-2F6F-4355-503A5A6C203A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351413" y="1103701"/>
            <a:ext cx="7875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A6EBB-A203-8787-4E34-76813F5D9DB4}"/>
              </a:ext>
            </a:extLst>
          </p:cNvPr>
          <p:cNvSpPr txBox="1"/>
          <p:nvPr/>
        </p:nvSpPr>
        <p:spPr>
          <a:xfrm>
            <a:off x="465666" y="2163839"/>
            <a:ext cx="19885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Good comments </a:t>
            </a:r>
            <a:r>
              <a:rPr lang="en-CA" dirty="0"/>
              <a:t>make your code more </a:t>
            </a:r>
            <a:r>
              <a:rPr lang="en-CA" b="1" dirty="0"/>
              <a:t>readable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F2C95-4E44-8150-7503-55166FD05140}"/>
              </a:ext>
            </a:extLst>
          </p:cNvPr>
          <p:cNvSpPr txBox="1"/>
          <p:nvPr/>
        </p:nvSpPr>
        <p:spPr>
          <a:xfrm>
            <a:off x="9481408" y="2362474"/>
            <a:ext cx="2369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comment is more useful, since it explains the expression inside </a:t>
            </a:r>
            <a:r>
              <a:rPr lang="en-CA" dirty="0" err="1"/>
              <a:t>math.sqrt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1744D-64D4-FDEA-99EB-411094AB7619}"/>
              </a:ext>
            </a:extLst>
          </p:cNvPr>
          <p:cNvSpPr/>
          <p:nvPr/>
        </p:nvSpPr>
        <p:spPr>
          <a:xfrm>
            <a:off x="3245973" y="3981368"/>
            <a:ext cx="5050645" cy="961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00C525-50A7-733C-8BE1-2972CBA6781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296618" y="3101138"/>
            <a:ext cx="1184790" cy="823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2A2FDA-9F3E-BDA1-7228-3285824944C9}"/>
              </a:ext>
            </a:extLst>
          </p:cNvPr>
          <p:cNvSpPr txBox="1"/>
          <p:nvPr/>
        </p:nvSpPr>
        <p:spPr>
          <a:xfrm>
            <a:off x="8138916" y="503536"/>
            <a:ext cx="29203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Python ignores source code comments </a:t>
            </a:r>
            <a:r>
              <a:rPr lang="en-CA" dirty="0"/>
              <a:t>… it just skips over them.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1048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8376C-F24D-8397-674D-6287CA555DD3}"/>
              </a:ext>
            </a:extLst>
          </p:cNvPr>
          <p:cNvSpPr txBox="1"/>
          <p:nvPr/>
        </p:nvSpPr>
        <p:spPr>
          <a:xfrm>
            <a:off x="593479" y="4956504"/>
            <a:ext cx="484145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side1 = 3</a:t>
            </a:r>
          </a:p>
          <a:p>
            <a:r>
              <a:rPr lang="en-US" dirty="0"/>
              <a:t>side2 = 4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C2A61-4298-4DD1-294E-B1B3004D90FF}"/>
              </a:ext>
            </a:extLst>
          </p:cNvPr>
          <p:cNvSpPr txBox="1"/>
          <p:nvPr/>
        </p:nvSpPr>
        <p:spPr>
          <a:xfrm>
            <a:off x="6621579" y="190172"/>
            <a:ext cx="517071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a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b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(a ** 2 + b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F3048-42F9-9C1C-5833-7D86A6DFACC8}"/>
              </a:ext>
            </a:extLst>
          </p:cNvPr>
          <p:cNvSpPr txBox="1"/>
          <p:nvPr/>
        </p:nvSpPr>
        <p:spPr>
          <a:xfrm>
            <a:off x="6621579" y="4956503"/>
            <a:ext cx="2964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= 3</a:t>
            </a:r>
          </a:p>
          <a:p>
            <a:r>
              <a:rPr lang="en-US" dirty="0"/>
              <a:t>b = 4</a:t>
            </a:r>
          </a:p>
          <a:p>
            <a:r>
              <a:rPr lang="en-US" dirty="0"/>
              <a:t>h = </a:t>
            </a:r>
            <a:r>
              <a:rPr lang="en-US" dirty="0" err="1"/>
              <a:t>math.sqrt</a:t>
            </a:r>
            <a:r>
              <a:rPr lang="en-US" dirty="0"/>
              <a:t>(a ** 2 + b ** 2)</a:t>
            </a:r>
          </a:p>
          <a:p>
            <a:r>
              <a:rPr lang="en-US" dirty="0"/>
              <a:t>print(h)</a:t>
            </a:r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D6DDBB-452A-3400-CD38-6EECD8A4EDB3}"/>
              </a:ext>
            </a:extLst>
          </p:cNvPr>
          <p:cNvGrpSpPr/>
          <p:nvPr/>
        </p:nvGrpSpPr>
        <p:grpSpPr>
          <a:xfrm>
            <a:off x="80197" y="0"/>
            <a:ext cx="5683993" cy="3606492"/>
            <a:chOff x="-118979" y="0"/>
            <a:chExt cx="5683993" cy="36064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394303" y="190172"/>
              <a:ext cx="5170711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# set the length of side 1 of the right triangle</a:t>
              </a:r>
            </a:p>
            <a:p>
              <a:r>
                <a:rPr lang="en-US" dirty="0"/>
                <a:t>side1 = 3</a:t>
              </a:r>
            </a:p>
            <a:p>
              <a:endParaRPr lang="en-US" dirty="0"/>
            </a:p>
            <a:p>
              <a:r>
                <a:rPr lang="en-US" b="1" dirty="0"/>
                <a:t># set the length of side 2 of the right triangle</a:t>
              </a:r>
            </a:p>
            <a:p>
              <a:r>
                <a:rPr lang="en-US" dirty="0"/>
                <a:t>side2 = 4</a:t>
              </a:r>
            </a:p>
            <a:p>
              <a:endParaRPr lang="en-US" dirty="0"/>
            </a:p>
            <a:p>
              <a:r>
                <a:rPr lang="en-US" b="1" dirty="0"/>
                <a:t># calculate the hypotenuse of the triangle using </a:t>
              </a:r>
              <a:br>
                <a:rPr lang="en-US" b="1" dirty="0"/>
              </a:br>
              <a:r>
                <a:rPr lang="en-US" b="1" dirty="0"/>
                <a:t># the Pythagorean theorem</a:t>
              </a:r>
            </a:p>
            <a:p>
              <a:r>
                <a:rPr lang="en-US" dirty="0"/>
                <a:t>hypotenuse = </a:t>
              </a:r>
              <a:r>
                <a:rPr lang="en-US" dirty="0" err="1"/>
                <a:t>math.sqrt</a:t>
              </a:r>
              <a:r>
                <a:rPr lang="en-US" dirty="0"/>
                <a:t>(side1 ** 2 + side2 ** 2)</a:t>
              </a:r>
            </a:p>
            <a:p>
              <a:endParaRPr lang="en-US" dirty="0"/>
            </a:p>
            <a:p>
              <a:r>
                <a:rPr lang="en-US" b="1" dirty="0"/>
                <a:t># print the results</a:t>
              </a:r>
            </a:p>
            <a:p>
              <a:r>
                <a:rPr lang="en-US" dirty="0"/>
                <a:t>print(hypotenuse)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23619F-015B-743C-8893-EF2BACDC092A}"/>
                </a:ext>
              </a:extLst>
            </p:cNvPr>
            <p:cNvSpPr txBox="1"/>
            <p:nvPr/>
          </p:nvSpPr>
          <p:spPr>
            <a:xfrm>
              <a:off x="-118979" y="0"/>
              <a:ext cx="513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800" dirty="0">
                  <a:solidFill>
                    <a:srgbClr val="FF0000"/>
                  </a:solidFill>
                </a:rPr>
                <a:t>1</a:t>
              </a:r>
              <a:endParaRPr lang="en-AU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D326BA4-1444-89EA-65F2-FD46FACD11BB}"/>
              </a:ext>
            </a:extLst>
          </p:cNvPr>
          <p:cNvSpPr txBox="1"/>
          <p:nvPr/>
        </p:nvSpPr>
        <p:spPr>
          <a:xfrm>
            <a:off x="6108297" y="5244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2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2816C-2B32-1A51-C852-10E279986B4A}"/>
              </a:ext>
            </a:extLst>
          </p:cNvPr>
          <p:cNvSpPr txBox="1"/>
          <p:nvPr/>
        </p:nvSpPr>
        <p:spPr>
          <a:xfrm>
            <a:off x="108715" y="472567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3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1DB05-25D7-F007-E5BC-C2CC5D547A9F}"/>
              </a:ext>
            </a:extLst>
          </p:cNvPr>
          <p:cNvSpPr txBox="1"/>
          <p:nvPr/>
        </p:nvSpPr>
        <p:spPr>
          <a:xfrm>
            <a:off x="6119210" y="473285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4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497FF-725C-07A4-B731-4337A7DCB4FE}"/>
              </a:ext>
            </a:extLst>
          </p:cNvPr>
          <p:cNvSpPr txBox="1"/>
          <p:nvPr/>
        </p:nvSpPr>
        <p:spPr>
          <a:xfrm>
            <a:off x="4702569" y="4011924"/>
            <a:ext cx="283328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version do you find to be the most readable?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2314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  <a:br>
              <a:rPr lang="en-US" b="1" dirty="0"/>
            </a:br>
            <a:endParaRPr lang="en-US" dirty="0"/>
          </a:p>
          <a:p>
            <a:r>
              <a:rPr lang="en-US" b="1" dirty="0"/>
              <a:t># print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9A83F-EC68-AFF0-6B91-95901D869450}"/>
              </a:ext>
            </a:extLst>
          </p:cNvPr>
          <p:cNvSpPr txBox="1"/>
          <p:nvPr/>
        </p:nvSpPr>
        <p:spPr>
          <a:xfrm>
            <a:off x="8941695" y="2967335"/>
            <a:ext cx="325030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This is </a:t>
            </a:r>
            <a:r>
              <a:rPr lang="en-AU" b="1" dirty="0"/>
              <a:t>pseudocode</a:t>
            </a:r>
            <a:r>
              <a:rPr lang="en-AU" dirty="0"/>
              <a:t>: a program written in English-like form to be easy for humans to read.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02A07E-C198-4823-2442-58184AA57E13}"/>
                  </a:ext>
                </a:extLst>
              </p14:cNvPr>
              <p14:cNvContentPartPr/>
              <p14:nvPr/>
            </p14:nvContentPartPr>
            <p14:xfrm>
              <a:off x="7973640" y="1101240"/>
              <a:ext cx="3827160" cy="78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02A07E-C198-4823-2442-58184AA57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4280" y="1091880"/>
                <a:ext cx="384588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56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3440447" y="5710019"/>
            <a:ext cx="352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err="1"/>
              <a:t>Curta</a:t>
            </a:r>
            <a:r>
              <a:rPr lang="en-CA"/>
              <a:t> Calculator, 1948</a:t>
            </a:r>
            <a:br>
              <a:rPr lang="en-CA"/>
            </a:br>
            <a:r>
              <a:rPr lang="en-CA"/>
              <a:t>Hand-held mechanical calculator</a:t>
            </a: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9CF62659-C05B-2324-D559-15F3A3CF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2" y="428022"/>
            <a:ext cx="3810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63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</p:spTree>
    <p:extLst>
      <p:ext uri="{BB962C8B-B14F-4D97-AF65-F5344CB8AC3E}">
        <p14:creationId xmlns:p14="http://schemas.microsoft.com/office/powerpoint/2010/main" val="155828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</p:spTree>
    <p:extLst>
      <p:ext uri="{BB962C8B-B14F-4D97-AF65-F5344CB8AC3E}">
        <p14:creationId xmlns:p14="http://schemas.microsoft.com/office/powerpoint/2010/main" val="3184009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884116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Source Code Comments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CB041-437A-DDC4-FD22-B5E3515334BD}"/>
              </a:ext>
            </a:extLst>
          </p:cNvPr>
          <p:cNvSpPr txBox="1"/>
          <p:nvPr/>
        </p:nvSpPr>
        <p:spPr>
          <a:xfrm>
            <a:off x="3245974" y="2362474"/>
            <a:ext cx="51707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set the length of side 1 of the right triangle</a:t>
            </a:r>
          </a:p>
          <a:p>
            <a:r>
              <a:rPr lang="en-US" dirty="0"/>
              <a:t>side1 = 3</a:t>
            </a:r>
          </a:p>
          <a:p>
            <a:endParaRPr lang="en-US" dirty="0"/>
          </a:p>
          <a:p>
            <a:r>
              <a:rPr lang="en-US" b="1" dirty="0"/>
              <a:t># set the length of side 2 of the right triangle</a:t>
            </a:r>
          </a:p>
          <a:p>
            <a:r>
              <a:rPr lang="en-US" dirty="0"/>
              <a:t>side2 = 4</a:t>
            </a:r>
          </a:p>
          <a:p>
            <a:endParaRPr lang="en-US" dirty="0"/>
          </a:p>
          <a:p>
            <a:r>
              <a:rPr lang="en-US" b="1" dirty="0"/>
              <a:t># calculate the hypotenuse of the triangle using </a:t>
            </a:r>
            <a:br>
              <a:rPr lang="en-US" b="1" dirty="0"/>
            </a:br>
            <a:r>
              <a:rPr lang="en-US" b="1" dirty="0"/>
              <a:t># the Pythagorean theorem</a:t>
            </a:r>
          </a:p>
          <a:p>
            <a:r>
              <a:rPr lang="en-US" dirty="0"/>
              <a:t>hypotenuse = </a:t>
            </a:r>
            <a:r>
              <a:rPr lang="en-US" dirty="0" err="1"/>
              <a:t>math.sqrt</a:t>
            </a:r>
            <a:r>
              <a:rPr lang="en-US" dirty="0"/>
              <a:t>(side1 ** 2 + side2 ** 2)</a:t>
            </a:r>
          </a:p>
          <a:p>
            <a:endParaRPr lang="en-US" dirty="0"/>
          </a:p>
          <a:p>
            <a:r>
              <a:rPr lang="en-US" b="1" dirty="0"/>
              <a:t># print the results</a:t>
            </a:r>
          </a:p>
          <a:p>
            <a:r>
              <a:rPr lang="en-US" dirty="0"/>
              <a:t>print(hypotenuse)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F6A4F-48D2-9A0B-B9D7-889B8BBBF9EB}"/>
              </a:ext>
            </a:extLst>
          </p:cNvPr>
          <p:cNvSpPr txBox="1"/>
          <p:nvPr/>
        </p:nvSpPr>
        <p:spPr>
          <a:xfrm>
            <a:off x="4028799" y="756040"/>
            <a:ext cx="32503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 good way to write some programs is to write down each step in comments first, and then fill in the code 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4D4937-849C-F770-CE42-5C276621B2C7}"/>
                  </a:ext>
                </a:extLst>
              </p14:cNvPr>
              <p14:cNvContentPartPr/>
              <p14:nvPr/>
            </p14:nvContentPartPr>
            <p14:xfrm>
              <a:off x="7926840" y="726480"/>
              <a:ext cx="3230280" cy="234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4D4937-849C-F770-CE42-5C276621B2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7480" y="717120"/>
                <a:ext cx="3249000" cy="23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3E31-44C5-DE32-0AAE-57F7AEDAE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3" y="954313"/>
            <a:ext cx="6716268" cy="494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89890" y="5988943"/>
            <a:ext cx="335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Tinker Toy Computer, 1978</a:t>
            </a:r>
            <a:br>
              <a:rPr lang="en-CA"/>
            </a:br>
            <a:r>
              <a:rPr lang="en-CA"/>
              <a:t>Hand-cranked, plays Tic Tac Toe</a:t>
            </a:r>
          </a:p>
        </p:txBody>
      </p:sp>
    </p:spTree>
    <p:extLst>
      <p:ext uri="{BB962C8B-B14F-4D97-AF65-F5344CB8AC3E}">
        <p14:creationId xmlns:p14="http://schemas.microsoft.com/office/powerpoint/2010/main" val="35407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472E2-49AB-1B51-3E11-E40F35B559D4}"/>
              </a:ext>
            </a:extLst>
          </p:cNvPr>
          <p:cNvSpPr txBox="1"/>
          <p:nvPr/>
        </p:nvSpPr>
        <p:spPr>
          <a:xfrm>
            <a:off x="1752182" y="5341514"/>
            <a:ext cx="4343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ENIAC, 1948</a:t>
            </a:r>
            <a:br>
              <a:rPr lang="en-CA"/>
            </a:br>
            <a:r>
              <a:rPr lang="en-CA"/>
              <a:t>First general-purpose electronic computer</a:t>
            </a:r>
            <a:br>
              <a:rPr lang="en-CA"/>
            </a:br>
            <a:r>
              <a:rPr lang="en-CA"/>
              <a:t>Used decimal instead of binary</a:t>
            </a:r>
          </a:p>
        </p:txBody>
      </p:sp>
      <p:pic>
        <p:nvPicPr>
          <p:cNvPr id="6146" name="Picture 2" descr="The world's first general purpose computer turns 75 | Penn Today">
            <a:extLst>
              <a:ext uri="{FF2B5EF4-FFF2-40B4-BE49-F238E27FC236}">
                <a16:creationId xmlns:a16="http://schemas.microsoft.com/office/drawing/2014/main" id="{A001934C-1F27-3BC0-A779-0FDF7DBA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47472"/>
            <a:ext cx="6296660" cy="48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aspberry Pi - Wikidata">
            <a:extLst>
              <a:ext uri="{FF2B5EF4-FFF2-40B4-BE49-F238E27FC236}">
                <a16:creationId xmlns:a16="http://schemas.microsoft.com/office/drawing/2014/main" id="{8E59A6CF-D42D-AD37-5D8B-75BCA057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1069047"/>
            <a:ext cx="6858000" cy="403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F6E4A-D60F-0E21-69FD-95F4FA85D7FC}"/>
              </a:ext>
            </a:extLst>
          </p:cNvPr>
          <p:cNvSpPr txBox="1"/>
          <p:nvPr/>
        </p:nvSpPr>
        <p:spPr>
          <a:xfrm>
            <a:off x="2357033" y="5103837"/>
            <a:ext cx="359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/>
              <a:t>Raspberry Pi</a:t>
            </a:r>
            <a:br>
              <a:rPr lang="en-CA"/>
            </a:br>
            <a:r>
              <a:rPr lang="en-CA"/>
              <a:t>Very small, for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5417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26F6-2644-68E1-9FE1-4760C1F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C6BDF-914F-273C-A732-BD72CA1F5A5F}"/>
              </a:ext>
            </a:extLst>
          </p:cNvPr>
          <p:cNvSpPr txBox="1"/>
          <p:nvPr/>
        </p:nvSpPr>
        <p:spPr>
          <a:xfrm>
            <a:off x="8810221" y="1700653"/>
            <a:ext cx="2442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/>
              <a:t>Computer</a:t>
            </a:r>
            <a:endParaRPr lang="en-AU" sz="4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F0D90C-7456-6B0B-9C4A-C20E9F5914B6}"/>
              </a:ext>
            </a:extLst>
          </p:cNvPr>
          <p:cNvCxnSpPr>
            <a:cxnSpLocks/>
          </p:cNvCxnSpPr>
          <p:nvPr/>
        </p:nvCxnSpPr>
        <p:spPr>
          <a:xfrm flipH="1">
            <a:off x="7132319" y="2110255"/>
            <a:ext cx="1677902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anks of computers covered in black panels that make up the Frontier Supercomputer">
            <a:extLst>
              <a:ext uri="{FF2B5EF4-FFF2-40B4-BE49-F238E27FC236}">
                <a16:creationId xmlns:a16="http://schemas.microsoft.com/office/drawing/2014/main" id="{4023079E-7CA4-5592-177D-8ADE1F14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 b="10465"/>
          <a:stretch/>
        </p:blipFill>
        <p:spPr bwMode="auto">
          <a:xfrm>
            <a:off x="371377" y="1488332"/>
            <a:ext cx="6648164" cy="34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/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/>
                  <a:t>Frontier Computer, 2024</a:t>
                </a:r>
                <a:br>
                  <a:rPr lang="en-CA"/>
                </a:br>
                <a:r>
                  <a:rPr lang="en-CA"/>
                  <a:t>World's fastest supercomputer</a:t>
                </a:r>
                <a:br>
                  <a:rPr lang="en-CA"/>
                </a:br>
                <a:r>
                  <a:rPr lang="en-CA"/>
                  <a:t>8,699,904 CPUs,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CA"/>
                  <a:t> flops</a:t>
                </a:r>
              </a:p>
              <a:p>
                <a:pPr algn="ctr"/>
                <a:r>
                  <a:rPr lang="en-CA"/>
                  <a:t>(good consumer computer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CA"/>
                  <a:t> flops)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6F0687-E934-1F3A-DEEA-A9A3D68E1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71" y="5103837"/>
                <a:ext cx="4112857" cy="1200329"/>
              </a:xfrm>
              <a:prstGeom prst="rect">
                <a:avLst/>
              </a:prstGeom>
              <a:blipFill>
                <a:blip r:embed="rId3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A0AE94-C77B-ADBE-3904-252E0514D648}"/>
              </a:ext>
            </a:extLst>
          </p:cNvPr>
          <p:cNvSpPr txBox="1"/>
          <p:nvPr/>
        </p:nvSpPr>
        <p:spPr>
          <a:xfrm>
            <a:off x="6356732" y="5626339"/>
            <a:ext cx="45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flops</a:t>
            </a:r>
            <a:r>
              <a:rPr lang="en-CA"/>
              <a:t> = floating point operations per second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6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3259</Words>
  <Application>Microsoft Office PowerPoint</Application>
  <PresentationFormat>Widescreen</PresentationFormat>
  <Paragraphs>494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Aptos</vt:lpstr>
      <vt:lpstr>Aptos Display</vt:lpstr>
      <vt:lpstr>Arial</vt:lpstr>
      <vt:lpstr>Cambria Math</vt:lpstr>
      <vt:lpstr>Office Theme</vt:lpstr>
      <vt:lpstr>Chapter 2 Variables and Statements</vt:lpstr>
      <vt:lpstr>What is a computer?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Python’s  Assignment  Statement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Function Arguments</vt:lpstr>
      <vt:lpstr>Source Code Comments</vt:lpstr>
      <vt:lpstr>Source Code Comments</vt:lpstr>
      <vt:lpstr>Source Code Comments</vt:lpstr>
      <vt:lpstr>Source Code Comments</vt:lpstr>
      <vt:lpstr>Source Code Comments</vt:lpstr>
      <vt:lpstr>PowerPoint Presentation</vt:lpstr>
      <vt:lpstr>Source Code Comments</vt:lpstr>
      <vt:lpstr>Source Code Comments</vt:lpstr>
      <vt:lpstr>Source Code Comments</vt:lpstr>
      <vt:lpstr>Source Code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2024-09-15T21:36:40Z</dcterms:created>
  <dcterms:modified xsi:type="dcterms:W3CDTF">2024-09-19T01:04:54Z</dcterms:modified>
</cp:coreProperties>
</file>